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 id="2147491521" r:id="rId5"/>
  </p:sldMasterIdLst>
  <p:notesMasterIdLst>
    <p:notesMasterId r:id="rId56"/>
  </p:notesMasterIdLst>
  <p:sldIdLst>
    <p:sldId id="4158" r:id="rId6"/>
    <p:sldId id="8078" r:id="rId7"/>
    <p:sldId id="8217" r:id="rId8"/>
    <p:sldId id="8218" r:id="rId9"/>
    <p:sldId id="8219" r:id="rId10"/>
    <p:sldId id="8220" r:id="rId11"/>
    <p:sldId id="8221" r:id="rId12"/>
    <p:sldId id="8223" r:id="rId13"/>
    <p:sldId id="8222" r:id="rId14"/>
    <p:sldId id="8247" r:id="rId15"/>
    <p:sldId id="8254" r:id="rId16"/>
    <p:sldId id="8224" r:id="rId17"/>
    <p:sldId id="8226" r:id="rId18"/>
    <p:sldId id="8225" r:id="rId19"/>
    <p:sldId id="8227" r:id="rId20"/>
    <p:sldId id="8228" r:id="rId21"/>
    <p:sldId id="8229" r:id="rId22"/>
    <p:sldId id="8230" r:id="rId23"/>
    <p:sldId id="8232" r:id="rId24"/>
    <p:sldId id="8233" r:id="rId25"/>
    <p:sldId id="8258" r:id="rId26"/>
    <p:sldId id="8214" r:id="rId27"/>
    <p:sldId id="1647" r:id="rId28"/>
    <p:sldId id="7145" r:id="rId29"/>
    <p:sldId id="8235" r:id="rId30"/>
    <p:sldId id="1661" r:id="rId31"/>
    <p:sldId id="7146" r:id="rId32"/>
    <p:sldId id="7147" r:id="rId33"/>
    <p:sldId id="8236" r:id="rId34"/>
    <p:sldId id="8240" r:id="rId35"/>
    <p:sldId id="8241" r:id="rId36"/>
    <p:sldId id="8242" r:id="rId37"/>
    <p:sldId id="8243" r:id="rId38"/>
    <p:sldId id="8259" r:id="rId39"/>
    <p:sldId id="8244" r:id="rId40"/>
    <p:sldId id="8245" r:id="rId41"/>
    <p:sldId id="8234" r:id="rId42"/>
    <p:sldId id="8260" r:id="rId43"/>
    <p:sldId id="8261" r:id="rId44"/>
    <p:sldId id="8246" r:id="rId45"/>
    <p:sldId id="8248" r:id="rId46"/>
    <p:sldId id="8249" r:id="rId47"/>
    <p:sldId id="8250" r:id="rId48"/>
    <p:sldId id="8155" r:id="rId49"/>
    <p:sldId id="8251" r:id="rId50"/>
    <p:sldId id="8255" r:id="rId51"/>
    <p:sldId id="8256" r:id="rId52"/>
    <p:sldId id="8252" r:id="rId53"/>
    <p:sldId id="8253" r:id="rId54"/>
    <p:sldId id="8257" r:id="rId55"/>
  </p:sldIdLst>
  <p:sldSz cx="12192000" cy="6858000"/>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ullivanM" initials="" lastIdx="0" clrIdx="0"/>
  <p:cmAuthor id="2" name="SullivanM" initials="S" lastIdx="1" clrIdx="1">
    <p:extLst>
      <p:ext uri="{19B8F6BF-5375-455C-9EA6-DF929625EA0E}">
        <p15:presenceInfo xmlns:p15="http://schemas.microsoft.com/office/powerpoint/2012/main" userId="S-1-5-21-4265015632-2890982846-1145617646-131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FF00"/>
    <a:srgbClr val="FF9900"/>
    <a:srgbClr val="0066CC"/>
    <a:srgbClr val="800000"/>
    <a:srgbClr val="003F7F"/>
    <a:srgbClr val="CAD7E4"/>
    <a:srgbClr val="E2C7B9"/>
    <a:srgbClr val="DBC1B3"/>
    <a:srgbClr val="9933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636" autoAdjust="0"/>
    <p:restoredTop sz="83943" autoAdjust="0"/>
  </p:normalViewPr>
  <p:slideViewPr>
    <p:cSldViewPr snapToGrid="0">
      <p:cViewPr varScale="1">
        <p:scale>
          <a:sx n="61" d="100"/>
          <a:sy n="61" d="100"/>
        </p:scale>
        <p:origin x="1344" y="108"/>
      </p:cViewPr>
      <p:guideLst>
        <p:guide orient="horz" pos="2160"/>
        <p:guide pos="3840"/>
      </p:guideLst>
    </p:cSldViewPr>
  </p:slideViewPr>
  <p:outlineViewPr>
    <p:cViewPr>
      <p:scale>
        <a:sx n="33" d="100"/>
        <a:sy n="33" d="100"/>
      </p:scale>
      <p:origin x="0" y="0"/>
    </p:cViewPr>
  </p:outlineViewPr>
  <p:notesTextViewPr>
    <p:cViewPr>
      <p:scale>
        <a:sx n="150" d="100"/>
        <a:sy n="150" d="100"/>
      </p:scale>
      <p:origin x="0" y="0"/>
    </p:cViewPr>
  </p:notesTextViewPr>
  <p:sorterViewPr>
    <p:cViewPr>
      <p:scale>
        <a:sx n="66" d="100"/>
        <a:sy n="66" d="100"/>
      </p:scale>
      <p:origin x="0" y="-7114"/>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slide" Target="slides/slide37.xml"/><Relationship Id="rId47" Type="http://schemas.openxmlformats.org/officeDocument/2006/relationships/slide" Target="slides/slide42.xml"/><Relationship Id="rId50" Type="http://schemas.openxmlformats.org/officeDocument/2006/relationships/slide" Target="slides/slide45.xml"/><Relationship Id="rId55" Type="http://schemas.openxmlformats.org/officeDocument/2006/relationships/slide" Target="slides/slide50.xml"/><Relationship Id="rId7" Type="http://schemas.openxmlformats.org/officeDocument/2006/relationships/slide" Target="slides/slide2.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41" Type="http://schemas.openxmlformats.org/officeDocument/2006/relationships/slide" Target="slides/slide36.xml"/><Relationship Id="rId54" Type="http://schemas.openxmlformats.org/officeDocument/2006/relationships/slide" Target="slides/slide49.xml"/><Relationship Id="rId62"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slide" Target="slides/slide40.xml"/><Relationship Id="rId53" Type="http://schemas.openxmlformats.org/officeDocument/2006/relationships/slide" Target="slides/slide48.xml"/><Relationship Id="rId58" Type="http://schemas.openxmlformats.org/officeDocument/2006/relationships/presProps" Target="presProp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openxmlformats.org/officeDocument/2006/relationships/slide" Target="slides/slide44.xml"/><Relationship Id="rId57" Type="http://schemas.openxmlformats.org/officeDocument/2006/relationships/commentAuthors" Target="commentAuthors.xml"/><Relationship Id="rId61"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slide" Target="slides/slide39.xml"/><Relationship Id="rId52" Type="http://schemas.openxmlformats.org/officeDocument/2006/relationships/slide" Target="slides/slide47.xml"/><Relationship Id="rId6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slide" Target="slides/slide38.xml"/><Relationship Id="rId48" Type="http://schemas.openxmlformats.org/officeDocument/2006/relationships/slide" Target="slides/slide43.xml"/><Relationship Id="rId56" Type="http://schemas.openxmlformats.org/officeDocument/2006/relationships/notesMaster" Target="notesMasters/notesMaster1.xml"/><Relationship Id="rId8" Type="http://schemas.openxmlformats.org/officeDocument/2006/relationships/slide" Target="slides/slide3.xml"/><Relationship Id="rId51" Type="http://schemas.openxmlformats.org/officeDocument/2006/relationships/slide" Target="slides/slide46.xml"/><Relationship Id="rId3" Type="http://schemas.openxmlformats.org/officeDocument/2006/relationships/customXml" Target="../customXml/item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slide" Target="slides/slide41.xml"/><Relationship Id="rId5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ullivanM" userId="350d618f-92d9-45c2-831f-faece6ff0719" providerId="ADAL" clId="{E4DFCD9F-BEE4-4B90-9ADB-DC9D791EB852}"/>
    <pc:docChg chg="undo redo custSel addSld delSld modSld sldOrd">
      <pc:chgData name="SullivanM" userId="350d618f-92d9-45c2-831f-faece6ff0719" providerId="ADAL" clId="{E4DFCD9F-BEE4-4B90-9ADB-DC9D791EB852}" dt="2023-07-16T03:10:18.456" v="8304"/>
      <pc:docMkLst>
        <pc:docMk/>
      </pc:docMkLst>
      <pc:sldChg chg="modSp">
        <pc:chgData name="SullivanM" userId="350d618f-92d9-45c2-831f-faece6ff0719" providerId="ADAL" clId="{E4DFCD9F-BEE4-4B90-9ADB-DC9D791EB852}" dt="2023-07-15T21:52:04.330" v="47" actId="1035"/>
        <pc:sldMkLst>
          <pc:docMk/>
          <pc:sldMk cId="0" sldId="4158"/>
        </pc:sldMkLst>
        <pc:spChg chg="mod">
          <ac:chgData name="SullivanM" userId="350d618f-92d9-45c2-831f-faece6ff0719" providerId="ADAL" clId="{E4DFCD9F-BEE4-4B90-9ADB-DC9D791EB852}" dt="2023-07-15T21:52:04.330" v="47" actId="1035"/>
          <ac:spMkLst>
            <pc:docMk/>
            <pc:sldMk cId="0" sldId="4158"/>
            <ac:spMk id="2" creationId="{0A8DBD8C-BE1E-4494-BD6F-EF3B41733F33}"/>
          </ac:spMkLst>
        </pc:spChg>
      </pc:sldChg>
    </pc:docChg>
  </pc:docChgLst>
  <pc:docChgLst>
    <pc:chgData name="SullivanM" userId="350d618f-92d9-45c2-831f-faece6ff0719" providerId="ADAL" clId="{5BF8958D-10D8-4E64-8FD5-595D09127483}"/>
    <pc:docChg chg="custSel addSld modSld">
      <pc:chgData name="SullivanM" userId="350d618f-92d9-45c2-831f-faece6ff0719" providerId="ADAL" clId="{5BF8958D-10D8-4E64-8FD5-595D09127483}" dt="2023-07-22T17:38:51.335" v="101" actId="20577"/>
      <pc:docMkLst>
        <pc:docMk/>
      </pc:docMkLst>
      <pc:sldChg chg="modSp add">
        <pc:chgData name="SullivanM" userId="350d618f-92d9-45c2-831f-faece6ff0719" providerId="ADAL" clId="{5BF8958D-10D8-4E64-8FD5-595D09127483}" dt="2023-07-22T17:38:51.335" v="101" actId="20577"/>
        <pc:sldMkLst>
          <pc:docMk/>
          <pc:sldMk cId="865151976" sldId="8078"/>
        </pc:sldMkLst>
        <pc:spChg chg="mod">
          <ac:chgData name="SullivanM" userId="350d618f-92d9-45c2-831f-faece6ff0719" providerId="ADAL" clId="{5BF8958D-10D8-4E64-8FD5-595D09127483}" dt="2023-07-22T17:38:51.335" v="101" actId="20577"/>
          <ac:spMkLst>
            <pc:docMk/>
            <pc:sldMk cId="865151976" sldId="8078"/>
            <ac:spMk id="18434" creationId="{C7D27934-BA8D-0729-FEBE-700E6E619618}"/>
          </ac:spMkLst>
        </pc:spChg>
      </pc:sldChg>
    </pc:docChg>
  </pc:docChgLst>
  <pc:docChgLst>
    <pc:chgData name="SullivanM" userId="350d618f-92d9-45c2-831f-faece6ff0719" providerId="ADAL" clId="{85AD5170-AA9D-4DD5-9A74-4894F33A9D7F}"/>
    <pc:docChg chg="custSel modSld">
      <pc:chgData name="SullivanM" userId="350d618f-92d9-45c2-831f-faece6ff0719" providerId="ADAL" clId="{85AD5170-AA9D-4DD5-9A74-4894F33A9D7F}" dt="2023-07-16T13:22:32.869" v="56" actId="20577"/>
      <pc:docMkLst>
        <pc:docMk/>
      </pc:docMkLst>
    </pc:docChg>
  </pc:docChgLst>
  <pc:docChgLst>
    <pc:chgData name="SullivanM" userId="350d618f-92d9-45c2-831f-faece6ff0719" providerId="ADAL" clId="{7067B11E-40C1-4E0E-BE6B-A6A022D3A695}"/>
    <pc:docChg chg="undo redo custSel addSld delSld modSld sldOrd">
      <pc:chgData name="SullivanM" userId="350d618f-92d9-45c2-831f-faece6ff0719" providerId="ADAL" clId="{7067B11E-40C1-4E0E-BE6B-A6A022D3A695}" dt="2023-08-19T21:07:43.262" v="1795" actId="20577"/>
      <pc:docMkLst>
        <pc:docMk/>
      </pc:docMkLst>
      <pc:sldChg chg="modSp addAnim delAnim">
        <pc:chgData name="SullivanM" userId="350d618f-92d9-45c2-831f-faece6ff0719" providerId="ADAL" clId="{7067B11E-40C1-4E0E-BE6B-A6A022D3A695}" dt="2023-08-19T21:06:41.722" v="1732" actId="14100"/>
        <pc:sldMkLst>
          <pc:docMk/>
          <pc:sldMk cId="0" sldId="1661"/>
        </pc:sldMkLst>
        <pc:spChg chg="mod">
          <ac:chgData name="SullivanM" userId="350d618f-92d9-45c2-831f-faece6ff0719" providerId="ADAL" clId="{7067B11E-40C1-4E0E-BE6B-A6A022D3A695}" dt="2023-08-19T21:06:41.722" v="1732" actId="14100"/>
          <ac:spMkLst>
            <pc:docMk/>
            <pc:sldMk cId="0" sldId="1661"/>
            <ac:spMk id="6" creationId="{7F252CD6-1B0E-4DAE-9369-AA77D1CA1E20}"/>
          </ac:spMkLst>
        </pc:spChg>
      </pc:sldChg>
      <pc:sldChg chg="modSp modAnim">
        <pc:chgData name="SullivanM" userId="350d618f-92d9-45c2-831f-faece6ff0719" providerId="ADAL" clId="{7067B11E-40C1-4E0E-BE6B-A6A022D3A695}" dt="2023-08-19T21:07:43.262" v="1795" actId="20577"/>
        <pc:sldMkLst>
          <pc:docMk/>
          <pc:sldMk cId="0" sldId="1664"/>
        </pc:sldMkLst>
        <pc:spChg chg="mod">
          <ac:chgData name="SullivanM" userId="350d618f-92d9-45c2-831f-faece6ff0719" providerId="ADAL" clId="{7067B11E-40C1-4E0E-BE6B-A6A022D3A695}" dt="2023-08-19T21:07:43.262" v="1795" actId="20577"/>
          <ac:spMkLst>
            <pc:docMk/>
            <pc:sldMk cId="0" sldId="1664"/>
            <ac:spMk id="5" creationId="{E59232C4-B1A1-4254-86AD-B8E464DA08E3}"/>
          </ac:spMkLst>
        </pc:spChg>
      </pc:sldChg>
      <pc:sldChg chg="addSp delSp modSp">
        <pc:chgData name="SullivanM" userId="350d618f-92d9-45c2-831f-faece6ff0719" providerId="ADAL" clId="{7067B11E-40C1-4E0E-BE6B-A6A022D3A695}" dt="2023-08-19T19:59:26.690" v="720" actId="478"/>
        <pc:sldMkLst>
          <pc:docMk/>
          <pc:sldMk cId="0" sldId="4158"/>
        </pc:sldMkLst>
        <pc:spChg chg="del">
          <ac:chgData name="SullivanM" userId="350d618f-92d9-45c2-831f-faece6ff0719" providerId="ADAL" clId="{7067B11E-40C1-4E0E-BE6B-A6A022D3A695}" dt="2023-08-19T19:59:26.690" v="720" actId="478"/>
          <ac:spMkLst>
            <pc:docMk/>
            <pc:sldMk cId="0" sldId="4158"/>
            <ac:spMk id="2" creationId="{0A8DBD8C-BE1E-4494-BD6F-EF3B41733F33}"/>
          </ac:spMkLst>
        </pc:spChg>
        <pc:spChg chg="add mod">
          <ac:chgData name="SullivanM" userId="350d618f-92d9-45c2-831f-faece6ff0719" providerId="ADAL" clId="{7067B11E-40C1-4E0E-BE6B-A6A022D3A695}" dt="2023-08-19T19:59:26.690" v="720" actId="478"/>
          <ac:spMkLst>
            <pc:docMk/>
            <pc:sldMk cId="0" sldId="4158"/>
            <ac:spMk id="5" creationId="{89E04C4C-9847-4E41-A620-0294D01497EB}"/>
          </ac:spMkLst>
        </pc:spChg>
        <pc:picChg chg="add">
          <ac:chgData name="SullivanM" userId="350d618f-92d9-45c2-831f-faece6ff0719" providerId="ADAL" clId="{7067B11E-40C1-4E0E-BE6B-A6A022D3A695}" dt="2023-08-18T19:44:22.763" v="705"/>
          <ac:picMkLst>
            <pc:docMk/>
            <pc:sldMk cId="0" sldId="4158"/>
            <ac:picMk id="3" creationId="{5053195D-2400-4B92-A5EB-2BC0E2908180}"/>
          </ac:picMkLst>
        </pc:picChg>
      </pc:sldChg>
      <pc:sldChg chg="addSp delSp modAnim">
        <pc:chgData name="SullivanM" userId="350d618f-92d9-45c2-831f-faece6ff0719" providerId="ADAL" clId="{7067B11E-40C1-4E0E-BE6B-A6A022D3A695}" dt="2023-08-19T21:06:50.481" v="1734"/>
        <pc:sldMkLst>
          <pc:docMk/>
          <pc:sldMk cId="0" sldId="7146"/>
        </pc:sldMkLst>
        <pc:spChg chg="del">
          <ac:chgData name="SullivanM" userId="350d618f-92d9-45c2-831f-faece6ff0719" providerId="ADAL" clId="{7067B11E-40C1-4E0E-BE6B-A6A022D3A695}" dt="2023-08-19T21:06:49.479" v="1733" actId="478"/>
          <ac:spMkLst>
            <pc:docMk/>
            <pc:sldMk cId="0" sldId="7146"/>
            <ac:spMk id="6" creationId="{7F252CD6-1B0E-4DAE-9369-AA77D1CA1E20}"/>
          </ac:spMkLst>
        </pc:spChg>
        <pc:spChg chg="add">
          <ac:chgData name="SullivanM" userId="350d618f-92d9-45c2-831f-faece6ff0719" providerId="ADAL" clId="{7067B11E-40C1-4E0E-BE6B-A6A022D3A695}" dt="2023-08-19T21:06:50.481" v="1734"/>
          <ac:spMkLst>
            <pc:docMk/>
            <pc:sldMk cId="0" sldId="7146"/>
            <ac:spMk id="62" creationId="{47615568-D2DD-4236-A671-A21B1F867F06}"/>
          </ac:spMkLst>
        </pc:spChg>
      </pc:sldChg>
      <pc:sldChg chg="modSp">
        <pc:chgData name="SullivanM" userId="350d618f-92d9-45c2-831f-faece6ff0719" providerId="ADAL" clId="{7067B11E-40C1-4E0E-BE6B-A6A022D3A695}" dt="2023-08-19T21:05:36.576" v="1730" actId="948"/>
        <pc:sldMkLst>
          <pc:docMk/>
          <pc:sldMk cId="0" sldId="7147"/>
        </pc:sldMkLst>
        <pc:spChg chg="mod">
          <ac:chgData name="SullivanM" userId="350d618f-92d9-45c2-831f-faece6ff0719" providerId="ADAL" clId="{7067B11E-40C1-4E0E-BE6B-A6A022D3A695}" dt="2023-08-19T21:05:36.576" v="1730" actId="948"/>
          <ac:spMkLst>
            <pc:docMk/>
            <pc:sldMk cId="0" sldId="7147"/>
            <ac:spMk id="63" creationId="{F1699E55-CAA9-4D6E-9D27-BBD1A2126466}"/>
          </ac:spMkLst>
        </pc:spChg>
      </pc:sldChg>
      <pc:sldChg chg="modSp modAnim">
        <pc:chgData name="SullivanM" userId="350d618f-92d9-45c2-831f-faece6ff0719" providerId="ADAL" clId="{7067B11E-40C1-4E0E-BE6B-A6A022D3A695}" dt="2023-08-19T20:17:38.230" v="1053" actId="20577"/>
        <pc:sldMkLst>
          <pc:docMk/>
          <pc:sldMk cId="865151976" sldId="8078"/>
        </pc:sldMkLst>
        <pc:spChg chg="mod">
          <ac:chgData name="SullivanM" userId="350d618f-92d9-45c2-831f-faece6ff0719" providerId="ADAL" clId="{7067B11E-40C1-4E0E-BE6B-A6A022D3A695}" dt="2023-08-19T20:17:38.230" v="1053" actId="20577"/>
          <ac:spMkLst>
            <pc:docMk/>
            <pc:sldMk cId="865151976" sldId="8078"/>
            <ac:spMk id="18434" creationId="{C7D27934-BA8D-0729-FEBE-700E6E619618}"/>
          </ac:spMkLst>
        </pc:spChg>
      </pc:sldChg>
      <pc:sldChg chg="modSp add">
        <pc:chgData name="SullivanM" userId="350d618f-92d9-45c2-831f-faece6ff0719" providerId="ADAL" clId="{7067B11E-40C1-4E0E-BE6B-A6A022D3A695}" dt="2023-07-29T23:09:57.793" v="151" actId="20577"/>
        <pc:sldMkLst>
          <pc:docMk/>
          <pc:sldMk cId="1137205853" sldId="8155"/>
        </pc:sldMkLst>
        <pc:spChg chg="mod">
          <ac:chgData name="SullivanM" userId="350d618f-92d9-45c2-831f-faece6ff0719" providerId="ADAL" clId="{7067B11E-40C1-4E0E-BE6B-A6A022D3A695}" dt="2023-07-29T23:09:57.793" v="151" actId="20577"/>
          <ac:spMkLst>
            <pc:docMk/>
            <pc:sldMk cId="1137205853" sldId="8155"/>
            <ac:spMk id="18434" creationId="{C7D27934-BA8D-0729-FEBE-700E6E619618}"/>
          </ac:spMkLst>
        </pc:spChg>
      </pc:sldChg>
      <pc:sldChg chg="modSp add">
        <pc:chgData name="SullivanM" userId="350d618f-92d9-45c2-831f-faece6ff0719" providerId="ADAL" clId="{7067B11E-40C1-4E0E-BE6B-A6A022D3A695}" dt="2023-07-29T23:11:06.755" v="217" actId="5793"/>
        <pc:sldMkLst>
          <pc:docMk/>
          <pc:sldMk cId="467959576" sldId="8158"/>
        </pc:sldMkLst>
        <pc:spChg chg="mod">
          <ac:chgData name="SullivanM" userId="350d618f-92d9-45c2-831f-faece6ff0719" providerId="ADAL" clId="{7067B11E-40C1-4E0E-BE6B-A6A022D3A695}" dt="2023-07-29T23:11:06.755" v="217" actId="5793"/>
          <ac:spMkLst>
            <pc:docMk/>
            <pc:sldMk cId="467959576" sldId="8158"/>
            <ac:spMk id="18434" creationId="{C7D27934-BA8D-0729-FEBE-700E6E619618}"/>
          </ac:spMkLst>
        </pc:spChg>
      </pc:sldChg>
      <pc:sldChg chg="addSp delSp modSp add">
        <pc:chgData name="SullivanM" userId="350d618f-92d9-45c2-831f-faece6ff0719" providerId="ADAL" clId="{7067B11E-40C1-4E0E-BE6B-A6A022D3A695}" dt="2023-07-29T23:12:31.603" v="220" actId="931"/>
        <pc:sldMkLst>
          <pc:docMk/>
          <pc:sldMk cId="2066440140" sldId="8159"/>
        </pc:sldMkLst>
        <pc:spChg chg="del">
          <ac:chgData name="SullivanM" userId="350d618f-92d9-45c2-831f-faece6ff0719" providerId="ADAL" clId="{7067B11E-40C1-4E0E-BE6B-A6A022D3A695}" dt="2023-07-29T23:11:21.044" v="219" actId="478"/>
          <ac:spMkLst>
            <pc:docMk/>
            <pc:sldMk cId="2066440140" sldId="8159"/>
            <ac:spMk id="2" creationId="{790ED19A-DE5E-4250-8A3D-C8CFCEDF1448}"/>
          </ac:spMkLst>
        </pc:spChg>
        <pc:spChg chg="del">
          <ac:chgData name="SullivanM" userId="350d618f-92d9-45c2-831f-faece6ff0719" providerId="ADAL" clId="{7067B11E-40C1-4E0E-BE6B-A6A022D3A695}" dt="2023-07-29T23:11:21.044" v="219" actId="478"/>
          <ac:spMkLst>
            <pc:docMk/>
            <pc:sldMk cId="2066440140" sldId="8159"/>
            <ac:spMk id="3" creationId="{EEB7E185-CFAA-4EF8-81B9-85F7FBAA7D03}"/>
          </ac:spMkLst>
        </pc:spChg>
        <pc:picChg chg="add mod">
          <ac:chgData name="SullivanM" userId="350d618f-92d9-45c2-831f-faece6ff0719" providerId="ADAL" clId="{7067B11E-40C1-4E0E-BE6B-A6A022D3A695}" dt="2023-07-29T23:12:31.603" v="220" actId="931"/>
          <ac:picMkLst>
            <pc:docMk/>
            <pc:sldMk cId="2066440140" sldId="8159"/>
            <ac:picMk id="5" creationId="{FF1C7698-8F6E-466D-8F01-B4DD69AD6B8C}"/>
          </ac:picMkLst>
        </pc:picChg>
      </pc:sldChg>
      <pc:sldChg chg="addSp modSp add ord modAnim">
        <pc:chgData name="SullivanM" userId="350d618f-92d9-45c2-831f-faece6ff0719" providerId="ADAL" clId="{7067B11E-40C1-4E0E-BE6B-A6A022D3A695}" dt="2023-07-29T23:18:39.810" v="302" actId="1076"/>
        <pc:sldMkLst>
          <pc:docMk/>
          <pc:sldMk cId="3462562665" sldId="8160"/>
        </pc:sldMkLst>
        <pc:spChg chg="add mod">
          <ac:chgData name="SullivanM" userId="350d618f-92d9-45c2-831f-faece6ff0719" providerId="ADAL" clId="{7067B11E-40C1-4E0E-BE6B-A6A022D3A695}" dt="2023-07-29T23:18:39.810" v="302" actId="1076"/>
          <ac:spMkLst>
            <pc:docMk/>
            <pc:sldMk cId="3462562665" sldId="8160"/>
            <ac:spMk id="3" creationId="{D5DB267E-B1AD-4253-8FB2-E3B6B70F1FE2}"/>
          </ac:spMkLst>
        </pc:spChg>
        <pc:spChg chg="mod">
          <ac:chgData name="SullivanM" userId="350d618f-92d9-45c2-831f-faece6ff0719" providerId="ADAL" clId="{7067B11E-40C1-4E0E-BE6B-A6A022D3A695}" dt="2023-07-29T23:15:35.320" v="223" actId="113"/>
          <ac:spMkLst>
            <pc:docMk/>
            <pc:sldMk cId="3462562665" sldId="8160"/>
            <ac:spMk id="18434" creationId="{C7D27934-BA8D-0729-FEBE-700E6E619618}"/>
          </ac:spMkLst>
        </pc:spChg>
      </pc:sldChg>
      <pc:sldChg chg="modSp add">
        <pc:chgData name="SullivanM" userId="350d618f-92d9-45c2-831f-faece6ff0719" providerId="ADAL" clId="{7067B11E-40C1-4E0E-BE6B-A6A022D3A695}" dt="2023-07-29T23:19:32.090" v="304" actId="113"/>
        <pc:sldMkLst>
          <pc:docMk/>
          <pc:sldMk cId="97108954" sldId="8161"/>
        </pc:sldMkLst>
        <pc:spChg chg="mod">
          <ac:chgData name="SullivanM" userId="350d618f-92d9-45c2-831f-faece6ff0719" providerId="ADAL" clId="{7067B11E-40C1-4E0E-BE6B-A6A022D3A695}" dt="2023-07-29T23:19:32.090" v="304" actId="113"/>
          <ac:spMkLst>
            <pc:docMk/>
            <pc:sldMk cId="97108954" sldId="8161"/>
            <ac:spMk id="18434" creationId="{C7D27934-BA8D-0729-FEBE-700E6E619618}"/>
          </ac:spMkLst>
        </pc:spChg>
      </pc:sldChg>
      <pc:sldChg chg="modSp add">
        <pc:chgData name="SullivanM" userId="350d618f-92d9-45c2-831f-faece6ff0719" providerId="ADAL" clId="{7067B11E-40C1-4E0E-BE6B-A6A022D3A695}" dt="2023-07-29T23:23:05.307" v="386" actId="1076"/>
        <pc:sldMkLst>
          <pc:docMk/>
          <pc:sldMk cId="287789928" sldId="8162"/>
        </pc:sldMkLst>
        <pc:spChg chg="mod">
          <ac:chgData name="SullivanM" userId="350d618f-92d9-45c2-831f-faece6ff0719" providerId="ADAL" clId="{7067B11E-40C1-4E0E-BE6B-A6A022D3A695}" dt="2023-07-29T23:23:05.307" v="386" actId="1076"/>
          <ac:spMkLst>
            <pc:docMk/>
            <pc:sldMk cId="287789928" sldId="8162"/>
            <ac:spMk id="3" creationId="{D5DB267E-B1AD-4253-8FB2-E3B6B70F1FE2}"/>
          </ac:spMkLst>
        </pc:spChg>
      </pc:sldChg>
      <pc:sldChg chg="delSp modSp add delAnim">
        <pc:chgData name="SullivanM" userId="350d618f-92d9-45c2-831f-faece6ff0719" providerId="ADAL" clId="{7067B11E-40C1-4E0E-BE6B-A6A022D3A695}" dt="2023-07-29T23:25:16.520" v="391" actId="948"/>
        <pc:sldMkLst>
          <pc:docMk/>
          <pc:sldMk cId="3761999969" sldId="8163"/>
        </pc:sldMkLst>
        <pc:spChg chg="del">
          <ac:chgData name="SullivanM" userId="350d618f-92d9-45c2-831f-faece6ff0719" providerId="ADAL" clId="{7067B11E-40C1-4E0E-BE6B-A6A022D3A695}" dt="2023-07-29T23:24:49.848" v="388" actId="478"/>
          <ac:spMkLst>
            <pc:docMk/>
            <pc:sldMk cId="3761999969" sldId="8163"/>
            <ac:spMk id="3" creationId="{D5DB267E-B1AD-4253-8FB2-E3B6B70F1FE2}"/>
          </ac:spMkLst>
        </pc:spChg>
        <pc:spChg chg="mod">
          <ac:chgData name="SullivanM" userId="350d618f-92d9-45c2-831f-faece6ff0719" providerId="ADAL" clId="{7067B11E-40C1-4E0E-BE6B-A6A022D3A695}" dt="2023-07-29T23:25:16.520" v="391" actId="948"/>
          <ac:spMkLst>
            <pc:docMk/>
            <pc:sldMk cId="3761999969" sldId="8163"/>
            <ac:spMk id="18434" creationId="{C7D27934-BA8D-0729-FEBE-700E6E619618}"/>
          </ac:spMkLst>
        </pc:spChg>
      </pc:sldChg>
      <pc:sldChg chg="addSp modSp add">
        <pc:chgData name="SullivanM" userId="350d618f-92d9-45c2-831f-faece6ff0719" providerId="ADAL" clId="{7067B11E-40C1-4E0E-BE6B-A6A022D3A695}" dt="2023-07-29T23:31:29.605" v="479" actId="1076"/>
        <pc:sldMkLst>
          <pc:docMk/>
          <pc:sldMk cId="1424485596" sldId="8164"/>
        </pc:sldMkLst>
        <pc:spChg chg="mod">
          <ac:chgData name="SullivanM" userId="350d618f-92d9-45c2-831f-faece6ff0719" providerId="ADAL" clId="{7067B11E-40C1-4E0E-BE6B-A6A022D3A695}" dt="2023-07-29T23:31:00.631" v="477" actId="20577"/>
          <ac:spMkLst>
            <pc:docMk/>
            <pc:sldMk cId="1424485596" sldId="8164"/>
            <ac:spMk id="18434" creationId="{C7D27934-BA8D-0729-FEBE-700E6E619618}"/>
          </ac:spMkLst>
        </pc:spChg>
        <pc:picChg chg="add mod">
          <ac:chgData name="SullivanM" userId="350d618f-92d9-45c2-831f-faece6ff0719" providerId="ADAL" clId="{7067B11E-40C1-4E0E-BE6B-A6A022D3A695}" dt="2023-07-29T23:31:29.605" v="479" actId="1076"/>
          <ac:picMkLst>
            <pc:docMk/>
            <pc:sldMk cId="1424485596" sldId="8164"/>
            <ac:picMk id="3" creationId="{6A2AFDCC-B64D-453E-988A-8BC8DCF92D39}"/>
          </ac:picMkLst>
        </pc:picChg>
      </pc:sldChg>
      <pc:sldChg chg="addSp delSp modSp add">
        <pc:chgData name="SullivanM" userId="350d618f-92d9-45c2-831f-faece6ff0719" providerId="ADAL" clId="{7067B11E-40C1-4E0E-BE6B-A6A022D3A695}" dt="2023-07-29T23:47:08.181" v="667" actId="20577"/>
        <pc:sldMkLst>
          <pc:docMk/>
          <pc:sldMk cId="279040252" sldId="8165"/>
        </pc:sldMkLst>
        <pc:spChg chg="add mod">
          <ac:chgData name="SullivanM" userId="350d618f-92d9-45c2-831f-faece6ff0719" providerId="ADAL" clId="{7067B11E-40C1-4E0E-BE6B-A6A022D3A695}" dt="2023-07-29T23:46:16.265" v="657" actId="20577"/>
          <ac:spMkLst>
            <pc:docMk/>
            <pc:sldMk cId="279040252" sldId="8165"/>
            <ac:spMk id="4" creationId="{8A21C261-818E-4CE0-8DFA-6B93E380EF05}"/>
          </ac:spMkLst>
        </pc:spChg>
        <pc:spChg chg="mod">
          <ac:chgData name="SullivanM" userId="350d618f-92d9-45c2-831f-faece6ff0719" providerId="ADAL" clId="{7067B11E-40C1-4E0E-BE6B-A6A022D3A695}" dt="2023-07-29T23:47:08.181" v="667" actId="20577"/>
          <ac:spMkLst>
            <pc:docMk/>
            <pc:sldMk cId="279040252" sldId="8165"/>
            <ac:spMk id="18434" creationId="{C7D27934-BA8D-0729-FEBE-700E6E619618}"/>
          </ac:spMkLst>
        </pc:spChg>
        <pc:picChg chg="del">
          <ac:chgData name="SullivanM" userId="350d618f-92d9-45c2-831f-faece6ff0719" providerId="ADAL" clId="{7067B11E-40C1-4E0E-BE6B-A6A022D3A695}" dt="2023-07-29T23:32:18.744" v="481" actId="478"/>
          <ac:picMkLst>
            <pc:docMk/>
            <pc:sldMk cId="279040252" sldId="8165"/>
            <ac:picMk id="3" creationId="{6A2AFDCC-B64D-453E-988A-8BC8DCF92D39}"/>
          </ac:picMkLst>
        </pc:picChg>
      </pc:sldChg>
      <pc:sldChg chg="modSp add">
        <pc:chgData name="SullivanM" userId="350d618f-92d9-45c2-831f-faece6ff0719" providerId="ADAL" clId="{7067B11E-40C1-4E0E-BE6B-A6A022D3A695}" dt="2023-07-29T23:46:39.716" v="664" actId="20577"/>
        <pc:sldMkLst>
          <pc:docMk/>
          <pc:sldMk cId="3066345736" sldId="8166"/>
        </pc:sldMkLst>
        <pc:spChg chg="mod">
          <ac:chgData name="SullivanM" userId="350d618f-92d9-45c2-831f-faece6ff0719" providerId="ADAL" clId="{7067B11E-40C1-4E0E-BE6B-A6A022D3A695}" dt="2023-07-29T23:46:22.828" v="659" actId="20577"/>
          <ac:spMkLst>
            <pc:docMk/>
            <pc:sldMk cId="3066345736" sldId="8166"/>
            <ac:spMk id="4" creationId="{8A21C261-818E-4CE0-8DFA-6B93E380EF05}"/>
          </ac:spMkLst>
        </pc:spChg>
        <pc:spChg chg="mod">
          <ac:chgData name="SullivanM" userId="350d618f-92d9-45c2-831f-faece6ff0719" providerId="ADAL" clId="{7067B11E-40C1-4E0E-BE6B-A6A022D3A695}" dt="2023-07-29T23:46:39.716" v="664" actId="20577"/>
          <ac:spMkLst>
            <pc:docMk/>
            <pc:sldMk cId="3066345736" sldId="8166"/>
            <ac:spMk id="18434" creationId="{C7D27934-BA8D-0729-FEBE-700E6E619618}"/>
          </ac:spMkLst>
        </pc:spChg>
      </pc:sldChg>
      <pc:sldChg chg="modSp add">
        <pc:chgData name="SullivanM" userId="350d618f-92d9-45c2-831f-faece6ff0719" providerId="ADAL" clId="{7067B11E-40C1-4E0E-BE6B-A6A022D3A695}" dt="2023-07-29T23:46:44.614" v="666" actId="20577"/>
        <pc:sldMkLst>
          <pc:docMk/>
          <pc:sldMk cId="2553466459" sldId="8167"/>
        </pc:sldMkLst>
        <pc:spChg chg="mod">
          <ac:chgData name="SullivanM" userId="350d618f-92d9-45c2-831f-faece6ff0719" providerId="ADAL" clId="{7067B11E-40C1-4E0E-BE6B-A6A022D3A695}" dt="2023-07-29T23:46:27.150" v="661" actId="20577"/>
          <ac:spMkLst>
            <pc:docMk/>
            <pc:sldMk cId="2553466459" sldId="8167"/>
            <ac:spMk id="4" creationId="{8A21C261-818E-4CE0-8DFA-6B93E380EF05}"/>
          </ac:spMkLst>
        </pc:spChg>
        <pc:spChg chg="mod">
          <ac:chgData name="SullivanM" userId="350d618f-92d9-45c2-831f-faece6ff0719" providerId="ADAL" clId="{7067B11E-40C1-4E0E-BE6B-A6A022D3A695}" dt="2023-07-29T23:46:44.614" v="666" actId="20577"/>
          <ac:spMkLst>
            <pc:docMk/>
            <pc:sldMk cId="2553466459" sldId="8167"/>
            <ac:spMk id="18434" creationId="{C7D27934-BA8D-0729-FEBE-700E6E619618}"/>
          </ac:spMkLst>
        </pc:spChg>
      </pc:sldChg>
      <pc:sldChg chg="modSp add">
        <pc:chgData name="SullivanM" userId="350d618f-92d9-45c2-831f-faece6ff0719" providerId="ADAL" clId="{7067B11E-40C1-4E0E-BE6B-A6A022D3A695}" dt="2023-07-29T23:47:27.633" v="671" actId="20577"/>
        <pc:sldMkLst>
          <pc:docMk/>
          <pc:sldMk cId="3348395364" sldId="8168"/>
        </pc:sldMkLst>
        <pc:spChg chg="mod">
          <ac:chgData name="SullivanM" userId="350d618f-92d9-45c2-831f-faece6ff0719" providerId="ADAL" clId="{7067B11E-40C1-4E0E-BE6B-A6A022D3A695}" dt="2023-07-29T23:47:22.388" v="669" actId="20577"/>
          <ac:spMkLst>
            <pc:docMk/>
            <pc:sldMk cId="3348395364" sldId="8168"/>
            <ac:spMk id="4" creationId="{8A21C261-818E-4CE0-8DFA-6B93E380EF05}"/>
          </ac:spMkLst>
        </pc:spChg>
        <pc:spChg chg="mod">
          <ac:chgData name="SullivanM" userId="350d618f-92d9-45c2-831f-faece6ff0719" providerId="ADAL" clId="{7067B11E-40C1-4E0E-BE6B-A6A022D3A695}" dt="2023-07-29T23:47:27.633" v="671" actId="20577"/>
          <ac:spMkLst>
            <pc:docMk/>
            <pc:sldMk cId="3348395364" sldId="8168"/>
            <ac:spMk id="18434" creationId="{C7D27934-BA8D-0729-FEBE-700E6E619618}"/>
          </ac:spMkLst>
        </pc:spChg>
      </pc:sldChg>
      <pc:sldChg chg="modSp add">
        <pc:chgData name="SullivanM" userId="350d618f-92d9-45c2-831f-faece6ff0719" providerId="ADAL" clId="{7067B11E-40C1-4E0E-BE6B-A6A022D3A695}" dt="2023-07-29T23:47:36.167" v="675" actId="20577"/>
        <pc:sldMkLst>
          <pc:docMk/>
          <pc:sldMk cId="55768153" sldId="8169"/>
        </pc:sldMkLst>
        <pc:spChg chg="mod">
          <ac:chgData name="SullivanM" userId="350d618f-92d9-45c2-831f-faece6ff0719" providerId="ADAL" clId="{7067B11E-40C1-4E0E-BE6B-A6A022D3A695}" dt="2023-07-29T23:47:33.083" v="673" actId="20577"/>
          <ac:spMkLst>
            <pc:docMk/>
            <pc:sldMk cId="55768153" sldId="8169"/>
            <ac:spMk id="4" creationId="{8A21C261-818E-4CE0-8DFA-6B93E380EF05}"/>
          </ac:spMkLst>
        </pc:spChg>
        <pc:spChg chg="mod">
          <ac:chgData name="SullivanM" userId="350d618f-92d9-45c2-831f-faece6ff0719" providerId="ADAL" clId="{7067B11E-40C1-4E0E-BE6B-A6A022D3A695}" dt="2023-07-29T23:47:36.167" v="675" actId="20577"/>
          <ac:spMkLst>
            <pc:docMk/>
            <pc:sldMk cId="55768153" sldId="8169"/>
            <ac:spMk id="18434" creationId="{C7D27934-BA8D-0729-FEBE-700E6E619618}"/>
          </ac:spMkLst>
        </pc:spChg>
      </pc:sldChg>
      <pc:sldChg chg="addSp delSp modSp add modAnim">
        <pc:chgData name="SullivanM" userId="350d618f-92d9-45c2-831f-faece6ff0719" providerId="ADAL" clId="{7067B11E-40C1-4E0E-BE6B-A6A022D3A695}" dt="2023-07-29T23:48:49.508" v="704" actId="1076"/>
        <pc:sldMkLst>
          <pc:docMk/>
          <pc:sldMk cId="1150682675" sldId="8170"/>
        </pc:sldMkLst>
        <pc:spChg chg="mod">
          <ac:chgData name="SullivanM" userId="350d618f-92d9-45c2-831f-faece6ff0719" providerId="ADAL" clId="{7067B11E-40C1-4E0E-BE6B-A6A022D3A695}" dt="2023-07-29T23:48:04.425" v="681" actId="1076"/>
          <ac:spMkLst>
            <pc:docMk/>
            <pc:sldMk cId="1150682675" sldId="8170"/>
            <ac:spMk id="4" creationId="{8A21C261-818E-4CE0-8DFA-6B93E380EF05}"/>
          </ac:spMkLst>
        </pc:spChg>
        <pc:spChg chg="add mod">
          <ac:chgData name="SullivanM" userId="350d618f-92d9-45c2-831f-faece6ff0719" providerId="ADAL" clId="{7067B11E-40C1-4E0E-BE6B-A6A022D3A695}" dt="2023-07-29T23:48:49.508" v="704" actId="1076"/>
          <ac:spMkLst>
            <pc:docMk/>
            <pc:sldMk cId="1150682675" sldId="8170"/>
            <ac:spMk id="5" creationId="{41229457-C8EC-4A22-8E1E-1A6DEE38486A}"/>
          </ac:spMkLst>
        </pc:spChg>
        <pc:spChg chg="del">
          <ac:chgData name="SullivanM" userId="350d618f-92d9-45c2-831f-faece6ff0719" providerId="ADAL" clId="{7067B11E-40C1-4E0E-BE6B-A6A022D3A695}" dt="2023-07-29T23:46:05.604" v="654" actId="478"/>
          <ac:spMkLst>
            <pc:docMk/>
            <pc:sldMk cId="1150682675" sldId="8170"/>
            <ac:spMk id="18434" creationId="{C7D27934-BA8D-0729-FEBE-700E6E619618}"/>
          </ac:spMkLst>
        </pc:spChg>
      </pc:sldChg>
      <pc:sldChg chg="delSp add">
        <pc:chgData name="SullivanM" userId="350d618f-92d9-45c2-831f-faece6ff0719" providerId="ADAL" clId="{7067B11E-40C1-4E0E-BE6B-A6A022D3A695}" dt="2023-08-19T19:59:30.833" v="721" actId="478"/>
        <pc:sldMkLst>
          <pc:docMk/>
          <pc:sldMk cId="2855192809" sldId="8213"/>
        </pc:sldMkLst>
        <pc:picChg chg="del">
          <ac:chgData name="SullivanM" userId="350d618f-92d9-45c2-831f-faece6ff0719" providerId="ADAL" clId="{7067B11E-40C1-4E0E-BE6B-A6A022D3A695}" dt="2023-08-19T19:59:30.833" v="721" actId="478"/>
          <ac:picMkLst>
            <pc:docMk/>
            <pc:sldMk cId="2855192809" sldId="8213"/>
            <ac:picMk id="3" creationId="{5053195D-2400-4B92-A5EB-2BC0E2908180}"/>
          </ac:picMkLst>
        </pc:picChg>
      </pc:sldChg>
      <pc:sldChg chg="modSp add ord modAnim">
        <pc:chgData name="SullivanM" userId="350d618f-92d9-45c2-831f-faece6ff0719" providerId="ADAL" clId="{7067B11E-40C1-4E0E-BE6B-A6A022D3A695}" dt="2023-08-19T20:48:11.898" v="1542"/>
        <pc:sldMkLst>
          <pc:docMk/>
          <pc:sldMk cId="1324299813" sldId="8214"/>
        </pc:sldMkLst>
        <pc:spChg chg="mod">
          <ac:chgData name="SullivanM" userId="350d618f-92d9-45c2-831f-faece6ff0719" providerId="ADAL" clId="{7067B11E-40C1-4E0E-BE6B-A6A022D3A695}" dt="2023-08-19T20:00:24.283" v="796" actId="6549"/>
          <ac:spMkLst>
            <pc:docMk/>
            <pc:sldMk cId="1324299813" sldId="8214"/>
            <ac:spMk id="18434" creationId="{C7D27934-BA8D-0729-FEBE-700E6E619618}"/>
          </ac:spMkLst>
        </pc:spChg>
      </pc:sldChg>
      <pc:sldChg chg="addSp delSp add del">
        <pc:chgData name="SullivanM" userId="350d618f-92d9-45c2-831f-faece6ff0719" providerId="ADAL" clId="{7067B11E-40C1-4E0E-BE6B-A6A022D3A695}" dt="2023-08-19T20:17:31.968" v="1051" actId="2696"/>
        <pc:sldMkLst>
          <pc:docMk/>
          <pc:sldMk cId="336016727" sldId="8215"/>
        </pc:sldMkLst>
        <pc:spChg chg="del">
          <ac:chgData name="SullivanM" userId="350d618f-92d9-45c2-831f-faece6ff0719" providerId="ADAL" clId="{7067B11E-40C1-4E0E-BE6B-A6A022D3A695}" dt="2023-08-19T20:06:05.148" v="828" actId="478"/>
          <ac:spMkLst>
            <pc:docMk/>
            <pc:sldMk cId="336016727" sldId="8215"/>
            <ac:spMk id="2" creationId="{38B06B21-E2C6-49D9-8D69-539161C90EA3}"/>
          </ac:spMkLst>
        </pc:spChg>
        <pc:spChg chg="del">
          <ac:chgData name="SullivanM" userId="350d618f-92d9-45c2-831f-faece6ff0719" providerId="ADAL" clId="{7067B11E-40C1-4E0E-BE6B-A6A022D3A695}" dt="2023-08-19T20:06:05.148" v="828" actId="478"/>
          <ac:spMkLst>
            <pc:docMk/>
            <pc:sldMk cId="336016727" sldId="8215"/>
            <ac:spMk id="3" creationId="{9D66CFB2-B6B6-4E26-98D0-5A767C674EF0}"/>
          </ac:spMkLst>
        </pc:spChg>
        <pc:picChg chg="add">
          <ac:chgData name="SullivanM" userId="350d618f-92d9-45c2-831f-faece6ff0719" providerId="ADAL" clId="{7067B11E-40C1-4E0E-BE6B-A6A022D3A695}" dt="2023-08-19T20:06:06.458" v="829"/>
          <ac:picMkLst>
            <pc:docMk/>
            <pc:sldMk cId="336016727" sldId="8215"/>
            <ac:picMk id="4" creationId="{D635EA19-5A84-49CA-A078-B686E6FE343F}"/>
          </ac:picMkLst>
        </pc:picChg>
      </pc:sldChg>
      <pc:sldChg chg="add del">
        <pc:chgData name="SullivanM" userId="350d618f-92d9-45c2-831f-faece6ff0719" providerId="ADAL" clId="{7067B11E-40C1-4E0E-BE6B-A6A022D3A695}" dt="2023-08-19T20:17:27.804" v="1050" actId="2696"/>
        <pc:sldMkLst>
          <pc:docMk/>
          <pc:sldMk cId="1487582117" sldId="8216"/>
        </pc:sldMkLst>
      </pc:sldChg>
      <pc:sldChg chg="addSp modSp add modAnim">
        <pc:chgData name="SullivanM" userId="350d618f-92d9-45c2-831f-faece6ff0719" providerId="ADAL" clId="{7067B11E-40C1-4E0E-BE6B-A6A022D3A695}" dt="2023-08-19T20:17:09.617" v="1049" actId="1038"/>
        <pc:sldMkLst>
          <pc:docMk/>
          <pc:sldMk cId="2287695294" sldId="8217"/>
        </pc:sldMkLst>
        <pc:spChg chg="mod ord">
          <ac:chgData name="SullivanM" userId="350d618f-92d9-45c2-831f-faece6ff0719" providerId="ADAL" clId="{7067B11E-40C1-4E0E-BE6B-A6A022D3A695}" dt="2023-08-19T20:17:09.617" v="1049" actId="1038"/>
          <ac:spMkLst>
            <pc:docMk/>
            <pc:sldMk cId="2287695294" sldId="8217"/>
            <ac:spMk id="18434" creationId="{C7D27934-BA8D-0729-FEBE-700E6E619618}"/>
          </ac:spMkLst>
        </pc:spChg>
        <pc:picChg chg="add mod modCrop">
          <ac:chgData name="SullivanM" userId="350d618f-92d9-45c2-831f-faece6ff0719" providerId="ADAL" clId="{7067B11E-40C1-4E0E-BE6B-A6A022D3A695}" dt="2023-08-19T20:17:00.489" v="1030" actId="1035"/>
          <ac:picMkLst>
            <pc:docMk/>
            <pc:sldMk cId="2287695294" sldId="8217"/>
            <ac:picMk id="2" creationId="{65AABC7B-88A7-41E2-802E-EE58334AEBFC}"/>
          </ac:picMkLst>
        </pc:picChg>
      </pc:sldChg>
      <pc:sldChg chg="add del">
        <pc:chgData name="SullivanM" userId="350d618f-92d9-45c2-831f-faece6ff0719" providerId="ADAL" clId="{7067B11E-40C1-4E0E-BE6B-A6A022D3A695}" dt="2023-08-19T20:08:52.861" v="850"/>
        <pc:sldMkLst>
          <pc:docMk/>
          <pc:sldMk cId="3156447283" sldId="8217"/>
        </pc:sldMkLst>
      </pc:sldChg>
      <pc:sldChg chg="modSp add ord">
        <pc:chgData name="SullivanM" userId="350d618f-92d9-45c2-831f-faece6ff0719" providerId="ADAL" clId="{7067B11E-40C1-4E0E-BE6B-A6A022D3A695}" dt="2023-08-19T20:18:00.669" v="1056" actId="113"/>
        <pc:sldMkLst>
          <pc:docMk/>
          <pc:sldMk cId="3219118000" sldId="8218"/>
        </pc:sldMkLst>
        <pc:spChg chg="mod">
          <ac:chgData name="SullivanM" userId="350d618f-92d9-45c2-831f-faece6ff0719" providerId="ADAL" clId="{7067B11E-40C1-4E0E-BE6B-A6A022D3A695}" dt="2023-08-19T20:18:00.669" v="1056" actId="113"/>
          <ac:spMkLst>
            <pc:docMk/>
            <pc:sldMk cId="3219118000" sldId="8218"/>
            <ac:spMk id="18434" creationId="{C7D27934-BA8D-0729-FEBE-700E6E619618}"/>
          </ac:spMkLst>
        </pc:spChg>
      </pc:sldChg>
      <pc:sldChg chg="modSp add">
        <pc:chgData name="SullivanM" userId="350d618f-92d9-45c2-831f-faece6ff0719" providerId="ADAL" clId="{7067B11E-40C1-4E0E-BE6B-A6A022D3A695}" dt="2023-08-19T20:18:34.073" v="1058" actId="113"/>
        <pc:sldMkLst>
          <pc:docMk/>
          <pc:sldMk cId="1643861095" sldId="8219"/>
        </pc:sldMkLst>
        <pc:spChg chg="mod">
          <ac:chgData name="SullivanM" userId="350d618f-92d9-45c2-831f-faece6ff0719" providerId="ADAL" clId="{7067B11E-40C1-4E0E-BE6B-A6A022D3A695}" dt="2023-08-19T20:18:34.073" v="1058" actId="113"/>
          <ac:spMkLst>
            <pc:docMk/>
            <pc:sldMk cId="1643861095" sldId="8219"/>
            <ac:spMk id="18434" creationId="{C7D27934-BA8D-0729-FEBE-700E6E619618}"/>
          </ac:spMkLst>
        </pc:spChg>
      </pc:sldChg>
      <pc:sldChg chg="modSp add ord">
        <pc:chgData name="SullivanM" userId="350d618f-92d9-45c2-831f-faece6ff0719" providerId="ADAL" clId="{7067B11E-40C1-4E0E-BE6B-A6A022D3A695}" dt="2023-08-19T20:20:27.379" v="1067" actId="207"/>
        <pc:sldMkLst>
          <pc:docMk/>
          <pc:sldMk cId="2118796289" sldId="8220"/>
        </pc:sldMkLst>
        <pc:spChg chg="mod">
          <ac:chgData name="SullivanM" userId="350d618f-92d9-45c2-831f-faece6ff0719" providerId="ADAL" clId="{7067B11E-40C1-4E0E-BE6B-A6A022D3A695}" dt="2023-08-19T20:20:27.379" v="1067" actId="207"/>
          <ac:spMkLst>
            <pc:docMk/>
            <pc:sldMk cId="2118796289" sldId="8220"/>
            <ac:spMk id="18434" creationId="{C7D27934-BA8D-0729-FEBE-700E6E619618}"/>
          </ac:spMkLst>
        </pc:spChg>
      </pc:sldChg>
      <pc:sldChg chg="add del">
        <pc:chgData name="SullivanM" userId="350d618f-92d9-45c2-831f-faece6ff0719" providerId="ADAL" clId="{7067B11E-40C1-4E0E-BE6B-A6A022D3A695}" dt="2023-08-19T20:19:53.760" v="1062"/>
        <pc:sldMkLst>
          <pc:docMk/>
          <pc:sldMk cId="2517765872" sldId="8221"/>
        </pc:sldMkLst>
      </pc:sldChg>
      <pc:sldChg chg="addSp delSp modSp add">
        <pc:chgData name="SullivanM" userId="350d618f-92d9-45c2-831f-faece6ff0719" providerId="ADAL" clId="{7067B11E-40C1-4E0E-BE6B-A6A022D3A695}" dt="2023-08-19T20:30:41.338" v="1368" actId="1076"/>
        <pc:sldMkLst>
          <pc:docMk/>
          <pc:sldMk cId="4259673284" sldId="8221"/>
        </pc:sldMkLst>
        <pc:spChg chg="del">
          <ac:chgData name="SullivanM" userId="350d618f-92d9-45c2-831f-faece6ff0719" providerId="ADAL" clId="{7067B11E-40C1-4E0E-BE6B-A6A022D3A695}" dt="2023-08-19T20:26:39.649" v="1069" actId="478"/>
          <ac:spMkLst>
            <pc:docMk/>
            <pc:sldMk cId="4259673284" sldId="8221"/>
            <ac:spMk id="2" creationId="{432E45DC-8843-4E92-94C4-94F2DF513245}"/>
          </ac:spMkLst>
        </pc:spChg>
        <pc:spChg chg="del">
          <ac:chgData name="SullivanM" userId="350d618f-92d9-45c2-831f-faece6ff0719" providerId="ADAL" clId="{7067B11E-40C1-4E0E-BE6B-A6A022D3A695}" dt="2023-08-19T20:26:39.649" v="1069" actId="478"/>
          <ac:spMkLst>
            <pc:docMk/>
            <pc:sldMk cId="4259673284" sldId="8221"/>
            <ac:spMk id="3" creationId="{DA6E3D77-7B85-4A41-8AB4-C58CFFDC396A}"/>
          </ac:spMkLst>
        </pc:spChg>
        <pc:spChg chg="add mod">
          <ac:chgData name="SullivanM" userId="350d618f-92d9-45c2-831f-faece6ff0719" providerId="ADAL" clId="{7067B11E-40C1-4E0E-BE6B-A6A022D3A695}" dt="2023-08-19T20:29:51.075" v="1310" actId="1037"/>
          <ac:spMkLst>
            <pc:docMk/>
            <pc:sldMk cId="4259673284" sldId="8221"/>
            <ac:spMk id="5" creationId="{6609FB1D-B5A4-4353-A5CF-2B744471C85D}"/>
          </ac:spMkLst>
        </pc:spChg>
        <pc:picChg chg="add mod">
          <ac:chgData name="SullivanM" userId="350d618f-92d9-45c2-831f-faece6ff0719" providerId="ADAL" clId="{7067B11E-40C1-4E0E-BE6B-A6A022D3A695}" dt="2023-08-19T20:30:41.338" v="1368" actId="1076"/>
          <ac:picMkLst>
            <pc:docMk/>
            <pc:sldMk cId="4259673284" sldId="8221"/>
            <ac:picMk id="4" creationId="{31FA3E40-B807-4DA8-9F7A-947EC5E2AA51}"/>
          </ac:picMkLst>
        </pc:picChg>
      </pc:sldChg>
      <pc:sldChg chg="modSp add">
        <pc:chgData name="SullivanM" userId="350d618f-92d9-45c2-831f-faece6ff0719" providerId="ADAL" clId="{7067B11E-40C1-4E0E-BE6B-A6A022D3A695}" dt="2023-08-19T20:31:32.896" v="1388" actId="1038"/>
        <pc:sldMkLst>
          <pc:docMk/>
          <pc:sldMk cId="1819417368" sldId="8222"/>
        </pc:sldMkLst>
        <pc:spChg chg="mod">
          <ac:chgData name="SullivanM" userId="350d618f-92d9-45c2-831f-faece6ff0719" providerId="ADAL" clId="{7067B11E-40C1-4E0E-BE6B-A6A022D3A695}" dt="2023-08-19T20:31:32.896" v="1388" actId="1038"/>
          <ac:spMkLst>
            <pc:docMk/>
            <pc:sldMk cId="1819417368" sldId="8222"/>
            <ac:spMk id="5" creationId="{6609FB1D-B5A4-4353-A5CF-2B744471C85D}"/>
          </ac:spMkLst>
        </pc:spChg>
        <pc:picChg chg="mod">
          <ac:chgData name="SullivanM" userId="350d618f-92d9-45c2-831f-faece6ff0719" providerId="ADAL" clId="{7067B11E-40C1-4E0E-BE6B-A6A022D3A695}" dt="2023-08-19T20:30:51.038" v="1370" actId="1076"/>
          <ac:picMkLst>
            <pc:docMk/>
            <pc:sldMk cId="1819417368" sldId="8222"/>
            <ac:picMk id="4" creationId="{31FA3E40-B807-4DA8-9F7A-947EC5E2AA51}"/>
          </ac:picMkLst>
        </pc:picChg>
      </pc:sldChg>
      <pc:sldChg chg="modSp add">
        <pc:chgData name="SullivanM" userId="350d618f-92d9-45c2-831f-faece6ff0719" providerId="ADAL" clId="{7067B11E-40C1-4E0E-BE6B-A6A022D3A695}" dt="2023-08-19T20:32:37.052" v="1395" actId="20577"/>
        <pc:sldMkLst>
          <pc:docMk/>
          <pc:sldMk cId="2655898429" sldId="8223"/>
        </pc:sldMkLst>
        <pc:spChg chg="mod">
          <ac:chgData name="SullivanM" userId="350d618f-92d9-45c2-831f-faece6ff0719" providerId="ADAL" clId="{7067B11E-40C1-4E0E-BE6B-A6A022D3A695}" dt="2023-08-19T20:32:37.052" v="1395" actId="20577"/>
          <ac:spMkLst>
            <pc:docMk/>
            <pc:sldMk cId="2655898429" sldId="8223"/>
            <ac:spMk id="5" creationId="{6609FB1D-B5A4-4353-A5CF-2B744471C85D}"/>
          </ac:spMkLst>
        </pc:spChg>
      </pc:sldChg>
      <pc:sldChg chg="modSp add">
        <pc:chgData name="SullivanM" userId="350d618f-92d9-45c2-831f-faece6ff0719" providerId="ADAL" clId="{7067B11E-40C1-4E0E-BE6B-A6A022D3A695}" dt="2023-08-19T20:33:55.609" v="1398" actId="14100"/>
        <pc:sldMkLst>
          <pc:docMk/>
          <pc:sldMk cId="3783198735" sldId="8224"/>
        </pc:sldMkLst>
        <pc:spChg chg="mod">
          <ac:chgData name="SullivanM" userId="350d618f-92d9-45c2-831f-faece6ff0719" providerId="ADAL" clId="{7067B11E-40C1-4E0E-BE6B-A6A022D3A695}" dt="2023-08-19T20:33:55.609" v="1398" actId="14100"/>
          <ac:spMkLst>
            <pc:docMk/>
            <pc:sldMk cId="3783198735" sldId="8224"/>
            <ac:spMk id="5" creationId="{6609FB1D-B5A4-4353-A5CF-2B744471C85D}"/>
          </ac:spMkLst>
        </pc:spChg>
      </pc:sldChg>
      <pc:sldChg chg="modSp add">
        <pc:chgData name="SullivanM" userId="350d618f-92d9-45c2-831f-faece6ff0719" providerId="ADAL" clId="{7067B11E-40C1-4E0E-BE6B-A6A022D3A695}" dt="2023-08-19T20:41:22.310" v="1474" actId="20577"/>
        <pc:sldMkLst>
          <pc:docMk/>
          <pc:sldMk cId="1674964292" sldId="8225"/>
        </pc:sldMkLst>
        <pc:spChg chg="mod">
          <ac:chgData name="SullivanM" userId="350d618f-92d9-45c2-831f-faece6ff0719" providerId="ADAL" clId="{7067B11E-40C1-4E0E-BE6B-A6A022D3A695}" dt="2023-08-19T20:41:22.310" v="1474" actId="20577"/>
          <ac:spMkLst>
            <pc:docMk/>
            <pc:sldMk cId="1674964292" sldId="8225"/>
            <ac:spMk id="5" creationId="{6609FB1D-B5A4-4353-A5CF-2B744471C85D}"/>
          </ac:spMkLst>
        </pc:spChg>
      </pc:sldChg>
      <pc:sldChg chg="modSp add">
        <pc:chgData name="SullivanM" userId="350d618f-92d9-45c2-831f-faece6ff0719" providerId="ADAL" clId="{7067B11E-40C1-4E0E-BE6B-A6A022D3A695}" dt="2023-08-19T20:36:16.955" v="1439" actId="14100"/>
        <pc:sldMkLst>
          <pc:docMk/>
          <pc:sldMk cId="3819538642" sldId="8226"/>
        </pc:sldMkLst>
        <pc:spChg chg="mod">
          <ac:chgData name="SullivanM" userId="350d618f-92d9-45c2-831f-faece6ff0719" providerId="ADAL" clId="{7067B11E-40C1-4E0E-BE6B-A6A022D3A695}" dt="2023-08-19T20:36:16.955" v="1439" actId="14100"/>
          <ac:spMkLst>
            <pc:docMk/>
            <pc:sldMk cId="3819538642" sldId="8226"/>
            <ac:spMk id="5" creationId="{6609FB1D-B5A4-4353-A5CF-2B744471C85D}"/>
          </ac:spMkLst>
        </pc:spChg>
      </pc:sldChg>
      <pc:sldChg chg="modSp add">
        <pc:chgData name="SullivanM" userId="350d618f-92d9-45c2-831f-faece6ff0719" providerId="ADAL" clId="{7067B11E-40C1-4E0E-BE6B-A6A022D3A695}" dt="2023-08-19T20:41:15.070" v="1473" actId="20577"/>
        <pc:sldMkLst>
          <pc:docMk/>
          <pc:sldMk cId="760219354" sldId="8227"/>
        </pc:sldMkLst>
        <pc:spChg chg="mod">
          <ac:chgData name="SullivanM" userId="350d618f-92d9-45c2-831f-faece6ff0719" providerId="ADAL" clId="{7067B11E-40C1-4E0E-BE6B-A6A022D3A695}" dt="2023-08-19T20:41:15.070" v="1473" actId="20577"/>
          <ac:spMkLst>
            <pc:docMk/>
            <pc:sldMk cId="760219354" sldId="8227"/>
            <ac:spMk id="5" creationId="{6609FB1D-B5A4-4353-A5CF-2B744471C85D}"/>
          </ac:spMkLst>
        </pc:spChg>
      </pc:sldChg>
      <pc:sldChg chg="modSp add">
        <pc:chgData name="SullivanM" userId="350d618f-92d9-45c2-831f-faece6ff0719" providerId="ADAL" clId="{7067B11E-40C1-4E0E-BE6B-A6A022D3A695}" dt="2023-08-19T20:41:31.305" v="1476" actId="313"/>
        <pc:sldMkLst>
          <pc:docMk/>
          <pc:sldMk cId="3892896151" sldId="8228"/>
        </pc:sldMkLst>
        <pc:spChg chg="mod">
          <ac:chgData name="SullivanM" userId="350d618f-92d9-45c2-831f-faece6ff0719" providerId="ADAL" clId="{7067B11E-40C1-4E0E-BE6B-A6A022D3A695}" dt="2023-08-19T20:41:31.305" v="1476" actId="313"/>
          <ac:spMkLst>
            <pc:docMk/>
            <pc:sldMk cId="3892896151" sldId="8228"/>
            <ac:spMk id="5" creationId="{6609FB1D-B5A4-4353-A5CF-2B744471C85D}"/>
          </ac:spMkLst>
        </pc:spChg>
      </pc:sldChg>
      <pc:sldChg chg="modSp add">
        <pc:chgData name="SullivanM" userId="350d618f-92d9-45c2-831f-faece6ff0719" providerId="ADAL" clId="{7067B11E-40C1-4E0E-BE6B-A6A022D3A695}" dt="2023-08-19T20:41:41.560" v="1477" actId="20577"/>
        <pc:sldMkLst>
          <pc:docMk/>
          <pc:sldMk cId="93310759" sldId="8229"/>
        </pc:sldMkLst>
        <pc:spChg chg="mod">
          <ac:chgData name="SullivanM" userId="350d618f-92d9-45c2-831f-faece6ff0719" providerId="ADAL" clId="{7067B11E-40C1-4E0E-BE6B-A6A022D3A695}" dt="2023-08-19T20:41:41.560" v="1477" actId="20577"/>
          <ac:spMkLst>
            <pc:docMk/>
            <pc:sldMk cId="93310759" sldId="8229"/>
            <ac:spMk id="5" creationId="{6609FB1D-B5A4-4353-A5CF-2B744471C85D}"/>
          </ac:spMkLst>
        </pc:spChg>
      </pc:sldChg>
      <pc:sldChg chg="modSp add">
        <pc:chgData name="SullivanM" userId="350d618f-92d9-45c2-831f-faece6ff0719" providerId="ADAL" clId="{7067B11E-40C1-4E0E-BE6B-A6A022D3A695}" dt="2023-08-19T20:43:08.706" v="1515" actId="14100"/>
        <pc:sldMkLst>
          <pc:docMk/>
          <pc:sldMk cId="361959882" sldId="8232"/>
        </pc:sldMkLst>
        <pc:spChg chg="mod">
          <ac:chgData name="SullivanM" userId="350d618f-92d9-45c2-831f-faece6ff0719" providerId="ADAL" clId="{7067B11E-40C1-4E0E-BE6B-A6A022D3A695}" dt="2023-08-19T20:43:08.706" v="1515" actId="14100"/>
          <ac:spMkLst>
            <pc:docMk/>
            <pc:sldMk cId="361959882" sldId="8232"/>
            <ac:spMk id="5" creationId="{6609FB1D-B5A4-4353-A5CF-2B744471C85D}"/>
          </ac:spMkLst>
        </pc:spChg>
      </pc:sldChg>
      <pc:sldChg chg="add del">
        <pc:chgData name="SullivanM" userId="350d618f-92d9-45c2-831f-faece6ff0719" providerId="ADAL" clId="{7067B11E-40C1-4E0E-BE6B-A6A022D3A695}" dt="2023-08-19T20:43:33.559" v="1517"/>
        <pc:sldMkLst>
          <pc:docMk/>
          <pc:sldMk cId="1705770149" sldId="8233"/>
        </pc:sldMkLst>
      </pc:sldChg>
      <pc:sldChg chg="addSp delSp modSp add modAnim">
        <pc:chgData name="SullivanM" userId="350d618f-92d9-45c2-831f-faece6ff0719" providerId="ADAL" clId="{7067B11E-40C1-4E0E-BE6B-A6A022D3A695}" dt="2023-08-19T20:45:05.191" v="1539" actId="14100"/>
        <pc:sldMkLst>
          <pc:docMk/>
          <pc:sldMk cId="1957643538" sldId="8233"/>
        </pc:sldMkLst>
        <pc:spChg chg="del">
          <ac:chgData name="SullivanM" userId="350d618f-92d9-45c2-831f-faece6ff0719" providerId="ADAL" clId="{7067B11E-40C1-4E0E-BE6B-A6A022D3A695}" dt="2023-08-19T20:43:45.658" v="1519" actId="478"/>
          <ac:spMkLst>
            <pc:docMk/>
            <pc:sldMk cId="1957643538" sldId="8233"/>
            <ac:spMk id="5" creationId="{6609FB1D-B5A4-4353-A5CF-2B744471C85D}"/>
          </ac:spMkLst>
        </pc:spChg>
        <pc:spChg chg="mod">
          <ac:chgData name="SullivanM" userId="350d618f-92d9-45c2-831f-faece6ff0719" providerId="ADAL" clId="{7067B11E-40C1-4E0E-BE6B-A6A022D3A695}" dt="2023-08-19T20:44:26.235" v="1526" actId="20577"/>
          <ac:spMkLst>
            <pc:docMk/>
            <pc:sldMk cId="1957643538" sldId="8233"/>
            <ac:spMk id="8" creationId="{FDCFF517-9DBD-484D-901E-D3F685089C1A}"/>
          </ac:spMkLst>
        </pc:spChg>
        <pc:spChg chg="mod">
          <ac:chgData name="SullivanM" userId="350d618f-92d9-45c2-831f-faece6ff0719" providerId="ADAL" clId="{7067B11E-40C1-4E0E-BE6B-A6A022D3A695}" dt="2023-08-19T20:44:41.177" v="1536" actId="20577"/>
          <ac:spMkLst>
            <pc:docMk/>
            <pc:sldMk cId="1957643538" sldId="8233"/>
            <ac:spMk id="11" creationId="{17609E21-E8CC-4DE6-A8ED-988E417364FC}"/>
          </ac:spMkLst>
        </pc:spChg>
        <pc:grpChg chg="add">
          <ac:chgData name="SullivanM" userId="350d618f-92d9-45c2-831f-faece6ff0719" providerId="ADAL" clId="{7067B11E-40C1-4E0E-BE6B-A6A022D3A695}" dt="2023-08-19T20:43:59.100" v="1520"/>
          <ac:grpSpMkLst>
            <pc:docMk/>
            <pc:sldMk cId="1957643538" sldId="8233"/>
            <ac:grpSpMk id="6" creationId="{1603EE28-CC8C-44DC-AB10-525E487BEDE0}"/>
          </ac:grpSpMkLst>
        </pc:grpChg>
        <pc:grpChg chg="add mod">
          <ac:chgData name="SullivanM" userId="350d618f-92d9-45c2-831f-faece6ff0719" providerId="ADAL" clId="{7067B11E-40C1-4E0E-BE6B-A6A022D3A695}" dt="2023-08-19T20:44:48.987" v="1537" actId="1076"/>
          <ac:grpSpMkLst>
            <pc:docMk/>
            <pc:sldMk cId="1957643538" sldId="8233"/>
            <ac:grpSpMk id="9" creationId="{0AA5F6C3-FD95-47E7-A978-5B8DF359F125}"/>
          </ac:grpSpMkLst>
        </pc:grpChg>
        <pc:cxnChg chg="mod">
          <ac:chgData name="SullivanM" userId="350d618f-92d9-45c2-831f-faece6ff0719" providerId="ADAL" clId="{7067B11E-40C1-4E0E-BE6B-A6A022D3A695}" dt="2023-08-19T20:45:05.191" v="1539" actId="14100"/>
          <ac:cxnSpMkLst>
            <pc:docMk/>
            <pc:sldMk cId="1957643538" sldId="8233"/>
            <ac:cxnSpMk id="10" creationId="{3584B16B-1A3B-426D-ABCD-6292E3106D29}"/>
          </ac:cxnSpMkLst>
        </pc:cxnChg>
      </pc:sldChg>
      <pc:sldChg chg="add">
        <pc:chgData name="SullivanM" userId="350d618f-92d9-45c2-831f-faece6ff0719" providerId="ADAL" clId="{7067B11E-40C1-4E0E-BE6B-A6A022D3A695}" dt="2023-08-19T20:48:22.860" v="1543"/>
        <pc:sldMkLst>
          <pc:docMk/>
          <pc:sldMk cId="250206743" sldId="8234"/>
        </pc:sldMkLst>
      </pc:sldChg>
      <pc:sldChg chg="addSp modSp">
        <pc:chgData name="SullivanM" userId="350d618f-92d9-45c2-831f-faece6ff0719" providerId="ADAL" clId="{7067B11E-40C1-4E0E-BE6B-A6A022D3A695}" dt="2023-08-19T20:54:07.147" v="1715" actId="14100"/>
        <pc:sldMkLst>
          <pc:docMk/>
          <pc:sldMk cId="1334481902" sldId="8235"/>
        </pc:sldMkLst>
        <pc:spChg chg="mod">
          <ac:chgData name="SullivanM" userId="350d618f-92d9-45c2-831f-faece6ff0719" providerId="ADAL" clId="{7067B11E-40C1-4E0E-BE6B-A6A022D3A695}" dt="2023-08-19T20:51:10.848" v="1592" actId="1076"/>
          <ac:spMkLst>
            <pc:docMk/>
            <pc:sldMk cId="1334481902" sldId="8235"/>
            <ac:spMk id="5" creationId="{6609FB1D-B5A4-4353-A5CF-2B744471C85D}"/>
          </ac:spMkLst>
        </pc:spChg>
        <pc:spChg chg="add mod">
          <ac:chgData name="SullivanM" userId="350d618f-92d9-45c2-831f-faece6ff0719" providerId="ADAL" clId="{7067B11E-40C1-4E0E-BE6B-A6A022D3A695}" dt="2023-08-19T20:54:07.147" v="1715" actId="14100"/>
          <ac:spMkLst>
            <pc:docMk/>
            <pc:sldMk cId="1334481902" sldId="8235"/>
            <ac:spMk id="6" creationId="{B4BE3975-6A81-4642-9718-403F5D80B6A1}"/>
          </ac:spMkLst>
        </pc:spChg>
        <pc:spChg chg="add mod">
          <ac:chgData name="SullivanM" userId="350d618f-92d9-45c2-831f-faece6ff0719" providerId="ADAL" clId="{7067B11E-40C1-4E0E-BE6B-A6A022D3A695}" dt="2023-08-19T20:52:46.020" v="1645" actId="14100"/>
          <ac:spMkLst>
            <pc:docMk/>
            <pc:sldMk cId="1334481902" sldId="8235"/>
            <ac:spMk id="7" creationId="{39EDAA93-1B65-453C-99CB-F1D5D4E6879C}"/>
          </ac:spMkLst>
        </pc:spChg>
      </pc:sldChg>
      <pc:sldChg chg="del">
        <pc:chgData name="SullivanM" userId="350d618f-92d9-45c2-831f-faece6ff0719" providerId="ADAL" clId="{7067B11E-40C1-4E0E-BE6B-A6A022D3A695}" dt="2023-08-19T20:55:20.384" v="1716" actId="2696"/>
        <pc:sldMkLst>
          <pc:docMk/>
          <pc:sldMk cId="2575594715" sldId="8236"/>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 xmlns:a16="http://schemas.microsoft.com/office/drawing/2014/main" id="{0786F43C-0AB3-4BA7-8721-85776655CA5A}"/>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eaLnBrk="1" hangingPunct="1">
              <a:defRPr sz="1200">
                <a:latin typeface="Arial" charset="0"/>
                <a:cs typeface="Arial" charset="0"/>
              </a:defRPr>
            </a:lvl1pPr>
          </a:lstStyle>
          <a:p>
            <a:pPr>
              <a:defRPr/>
            </a:pPr>
            <a:endParaRPr lang="en-US" dirty="0"/>
          </a:p>
        </p:txBody>
      </p:sp>
      <p:sp>
        <p:nvSpPr>
          <p:cNvPr id="3" name="Date Placeholder 2">
            <a:extLst>
              <a:ext uri="{FF2B5EF4-FFF2-40B4-BE49-F238E27FC236}">
                <a16:creationId xmlns="" xmlns:a16="http://schemas.microsoft.com/office/drawing/2014/main" id="{2C489880-ADEF-4370-87EF-E940809B0594}"/>
              </a:ext>
            </a:extLst>
          </p:cNvPr>
          <p:cNvSpPr>
            <a:spLocks noGrp="1"/>
          </p:cNvSpPr>
          <p:nvPr>
            <p:ph type="dt" idx="1"/>
          </p:nvPr>
        </p:nvSpPr>
        <p:spPr>
          <a:xfrm>
            <a:off x="3884613" y="0"/>
            <a:ext cx="2971800" cy="457200"/>
          </a:xfrm>
          <a:prstGeom prst="rect">
            <a:avLst/>
          </a:prstGeom>
        </p:spPr>
        <p:txBody>
          <a:bodyPr vert="horz" lIns="91440" tIns="45720" rIns="91440" bIns="45720" rtlCol="0"/>
          <a:lstStyle>
            <a:lvl1pPr algn="r" eaLnBrk="1" hangingPunct="1">
              <a:defRPr sz="1200">
                <a:latin typeface="Arial" charset="0"/>
                <a:cs typeface="Arial" charset="0"/>
              </a:defRPr>
            </a:lvl1pPr>
          </a:lstStyle>
          <a:p>
            <a:pPr>
              <a:defRPr/>
            </a:pPr>
            <a:fld id="{5989D8FF-3999-405E-BF22-A70A8BF5833B}" type="datetimeFigureOut">
              <a:rPr lang="en-US"/>
              <a:pPr>
                <a:defRPr/>
              </a:pPr>
              <a:t>9/1/2023</a:t>
            </a:fld>
            <a:endParaRPr lang="en-US" dirty="0"/>
          </a:p>
        </p:txBody>
      </p:sp>
      <p:sp>
        <p:nvSpPr>
          <p:cNvPr id="4" name="Slide Image Placeholder 3">
            <a:extLst>
              <a:ext uri="{FF2B5EF4-FFF2-40B4-BE49-F238E27FC236}">
                <a16:creationId xmlns="" xmlns:a16="http://schemas.microsoft.com/office/drawing/2014/main" id="{88A7654F-B748-4C41-8157-EE87E54DDBFA}"/>
              </a:ext>
            </a:extLst>
          </p:cNvPr>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a:extLst>
              <a:ext uri="{FF2B5EF4-FFF2-40B4-BE49-F238E27FC236}">
                <a16:creationId xmlns="" xmlns:a16="http://schemas.microsoft.com/office/drawing/2014/main" id="{10F0D949-EBC6-469A-ABED-397FA14F8226}"/>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 xmlns:a16="http://schemas.microsoft.com/office/drawing/2014/main" id="{25CF6FAA-9856-4084-9ADF-6F641CF31149}"/>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hangingPunct="1">
              <a:defRPr sz="1200">
                <a:latin typeface="Arial" charset="0"/>
                <a:cs typeface="Arial" charset="0"/>
              </a:defRPr>
            </a:lvl1pPr>
          </a:lstStyle>
          <a:p>
            <a:pPr>
              <a:defRPr/>
            </a:pPr>
            <a:endParaRPr lang="en-US" dirty="0"/>
          </a:p>
        </p:txBody>
      </p:sp>
      <p:sp>
        <p:nvSpPr>
          <p:cNvPr id="7" name="Slide Number Placeholder 6">
            <a:extLst>
              <a:ext uri="{FF2B5EF4-FFF2-40B4-BE49-F238E27FC236}">
                <a16:creationId xmlns="" xmlns:a16="http://schemas.microsoft.com/office/drawing/2014/main" id="{45AF443E-E627-4ED6-8F90-E6AB66E58D1D}"/>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fld id="{29756194-6E61-4C6C-94B4-DDE111584CB3}" type="slidenum">
              <a:rPr lang="en-US" altLang="en-US"/>
              <a:pPr/>
              <a:t>‹#›</a:t>
            </a:fld>
            <a:endParaRPr lang="en-US" altLang="en-US" dirty="0"/>
          </a:p>
        </p:txBody>
      </p:sp>
    </p:spTree>
    <p:extLst>
      <p:ext uri="{BB962C8B-B14F-4D97-AF65-F5344CB8AC3E}">
        <p14:creationId xmlns:p14="http://schemas.microsoft.com/office/powerpoint/2010/main" val="216498922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 xmlns:a16="http://schemas.microsoft.com/office/drawing/2014/main"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 xmlns:a16="http://schemas.microsoft.com/office/drawing/2014/main"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 xmlns:a16="http://schemas.microsoft.com/office/drawing/2014/main"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2</a:t>
            </a:fld>
            <a:endParaRPr lang="en-US" altLang="en-US" dirty="0">
              <a:solidFill>
                <a:srgbClr val="000000"/>
              </a:solidFill>
            </a:endParaRPr>
          </a:p>
        </p:txBody>
      </p:sp>
    </p:spTree>
    <p:extLst>
      <p:ext uri="{BB962C8B-B14F-4D97-AF65-F5344CB8AC3E}">
        <p14:creationId xmlns:p14="http://schemas.microsoft.com/office/powerpoint/2010/main" val="406971530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29756194-6E61-4C6C-94B4-DDE111584CB3}" type="slidenum">
              <a:rPr kumimoji="0" lang="en-US" altLang="en-US"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19</a:t>
            </a:fld>
            <a:endParaRPr kumimoji="0" lang="en-US" altLang="en-US"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51764919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29756194-6E61-4C6C-94B4-DDE111584CB3}" type="slidenum">
              <a:rPr kumimoji="0" lang="en-US" altLang="en-US"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20</a:t>
            </a:fld>
            <a:endParaRPr kumimoji="0" lang="en-US" altLang="en-US"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405334567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29756194-6E61-4C6C-94B4-DDE111584CB3}" type="slidenum">
              <a:rPr kumimoji="0" lang="en-US" altLang="en-US"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21</a:t>
            </a:fld>
            <a:endParaRPr kumimoji="0" lang="en-US" altLang="en-US"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3493903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 xmlns:a16="http://schemas.microsoft.com/office/drawing/2014/main"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 xmlns:a16="http://schemas.microsoft.com/office/drawing/2014/main"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 xmlns:a16="http://schemas.microsoft.com/office/drawing/2014/main"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22</a:t>
            </a:fld>
            <a:endParaRPr lang="en-US" altLang="en-US" dirty="0">
              <a:solidFill>
                <a:srgbClr val="000000"/>
              </a:solidFill>
            </a:endParaRPr>
          </a:p>
        </p:txBody>
      </p:sp>
    </p:spTree>
    <p:extLst>
      <p:ext uri="{BB962C8B-B14F-4D97-AF65-F5344CB8AC3E}">
        <p14:creationId xmlns:p14="http://schemas.microsoft.com/office/powerpoint/2010/main" val="297378302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29756194-6E61-4C6C-94B4-DDE111584CB3}" type="slidenum">
              <a:rPr kumimoji="0" lang="en-US" altLang="en-US"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25</a:t>
            </a:fld>
            <a:endParaRPr kumimoji="0" lang="en-US" altLang="en-US"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3322942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9756194-6E61-4C6C-94B4-DDE111584CB3}" type="slidenum">
              <a:rPr lang="en-US" altLang="en-US" smtClean="0"/>
              <a:pPr/>
              <a:t>27</a:t>
            </a:fld>
            <a:endParaRPr lang="en-US" altLang="en-US" dirty="0"/>
          </a:p>
        </p:txBody>
      </p:sp>
    </p:spTree>
    <p:extLst>
      <p:ext uri="{BB962C8B-B14F-4D97-AF65-F5344CB8AC3E}">
        <p14:creationId xmlns:p14="http://schemas.microsoft.com/office/powerpoint/2010/main" val="311447572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9756194-6E61-4C6C-94B4-DDE111584CB3}" type="slidenum">
              <a:rPr lang="en-US" altLang="en-US" smtClean="0"/>
              <a:pPr/>
              <a:t>28</a:t>
            </a:fld>
            <a:endParaRPr lang="en-US" altLang="en-US" dirty="0"/>
          </a:p>
        </p:txBody>
      </p:sp>
    </p:spTree>
    <p:extLst>
      <p:ext uri="{BB962C8B-B14F-4D97-AF65-F5344CB8AC3E}">
        <p14:creationId xmlns:p14="http://schemas.microsoft.com/office/powerpoint/2010/main" val="95538711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9756194-6E61-4C6C-94B4-DDE111584CB3}" type="slidenum">
              <a:rPr lang="en-US" altLang="en-US" smtClean="0"/>
              <a:pPr/>
              <a:t>29</a:t>
            </a:fld>
            <a:endParaRPr lang="en-US" altLang="en-US" dirty="0"/>
          </a:p>
        </p:txBody>
      </p:sp>
    </p:spTree>
    <p:extLst>
      <p:ext uri="{BB962C8B-B14F-4D97-AF65-F5344CB8AC3E}">
        <p14:creationId xmlns:p14="http://schemas.microsoft.com/office/powerpoint/2010/main" val="91212302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9756194-6E61-4C6C-94B4-DDE111584CB3}" type="slidenum">
              <a:rPr lang="en-US" altLang="en-US" smtClean="0"/>
              <a:pPr/>
              <a:t>30</a:t>
            </a:fld>
            <a:endParaRPr lang="en-US" altLang="en-US" dirty="0"/>
          </a:p>
        </p:txBody>
      </p:sp>
    </p:spTree>
    <p:extLst>
      <p:ext uri="{BB962C8B-B14F-4D97-AF65-F5344CB8AC3E}">
        <p14:creationId xmlns:p14="http://schemas.microsoft.com/office/powerpoint/2010/main" val="186140286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9756194-6E61-4C6C-94B4-DDE111584CB3}" type="slidenum">
              <a:rPr lang="en-US" altLang="en-US" smtClean="0"/>
              <a:pPr/>
              <a:t>31</a:t>
            </a:fld>
            <a:endParaRPr lang="en-US" altLang="en-US" dirty="0"/>
          </a:p>
        </p:txBody>
      </p:sp>
    </p:spTree>
    <p:extLst>
      <p:ext uri="{BB962C8B-B14F-4D97-AF65-F5344CB8AC3E}">
        <p14:creationId xmlns:p14="http://schemas.microsoft.com/office/powerpoint/2010/main" val="3080912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 xmlns:a16="http://schemas.microsoft.com/office/drawing/2014/main"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 xmlns:a16="http://schemas.microsoft.com/office/drawing/2014/main"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lvl="0" indent="0" algn="l" defTabSz="914400" rtl="0" eaLnBrk="0" fontAlgn="base" latinLnBrk="0" hangingPunct="0">
              <a:lnSpc>
                <a:spcPct val="100000"/>
              </a:lnSpc>
              <a:spcBef>
                <a:spcPct val="30000"/>
              </a:spcBef>
              <a:spcAft>
                <a:spcPct val="0"/>
              </a:spcAft>
              <a:buClrTx/>
              <a:buSzTx/>
              <a:buFontTx/>
              <a:buNone/>
              <a:tabLst/>
              <a:defRPr/>
            </a:pPr>
            <a:endParaRPr lang="en-US" dirty="0"/>
          </a:p>
        </p:txBody>
      </p:sp>
      <p:sp>
        <p:nvSpPr>
          <p:cNvPr id="16388" name="Slide Number Placeholder 3">
            <a:extLst>
              <a:ext uri="{FF2B5EF4-FFF2-40B4-BE49-F238E27FC236}">
                <a16:creationId xmlns="" xmlns:a16="http://schemas.microsoft.com/office/drawing/2014/main"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3</a:t>
            </a:fld>
            <a:endParaRPr lang="en-US" altLang="en-US" dirty="0">
              <a:solidFill>
                <a:srgbClr val="000000"/>
              </a:solidFill>
            </a:endParaRPr>
          </a:p>
        </p:txBody>
      </p:sp>
    </p:spTree>
    <p:extLst>
      <p:ext uri="{BB962C8B-B14F-4D97-AF65-F5344CB8AC3E}">
        <p14:creationId xmlns:p14="http://schemas.microsoft.com/office/powerpoint/2010/main" val="360490526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9756194-6E61-4C6C-94B4-DDE111584CB3}" type="slidenum">
              <a:rPr lang="en-US" altLang="en-US" smtClean="0"/>
              <a:pPr/>
              <a:t>32</a:t>
            </a:fld>
            <a:endParaRPr lang="en-US" altLang="en-US" dirty="0"/>
          </a:p>
        </p:txBody>
      </p:sp>
    </p:spTree>
    <p:extLst>
      <p:ext uri="{BB962C8B-B14F-4D97-AF65-F5344CB8AC3E}">
        <p14:creationId xmlns:p14="http://schemas.microsoft.com/office/powerpoint/2010/main" val="298809859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9756194-6E61-4C6C-94B4-DDE111584CB3}" type="slidenum">
              <a:rPr lang="en-US" altLang="en-US" smtClean="0"/>
              <a:pPr/>
              <a:t>33</a:t>
            </a:fld>
            <a:endParaRPr lang="en-US" altLang="en-US" dirty="0"/>
          </a:p>
        </p:txBody>
      </p:sp>
    </p:spTree>
    <p:extLst>
      <p:ext uri="{BB962C8B-B14F-4D97-AF65-F5344CB8AC3E}">
        <p14:creationId xmlns:p14="http://schemas.microsoft.com/office/powerpoint/2010/main" val="168911670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9756194-6E61-4C6C-94B4-DDE111584CB3}" type="slidenum">
              <a:rPr lang="en-US" altLang="en-US" smtClean="0"/>
              <a:pPr/>
              <a:t>34</a:t>
            </a:fld>
            <a:endParaRPr lang="en-US" altLang="en-US" dirty="0"/>
          </a:p>
        </p:txBody>
      </p:sp>
    </p:spTree>
    <p:extLst>
      <p:ext uri="{BB962C8B-B14F-4D97-AF65-F5344CB8AC3E}">
        <p14:creationId xmlns:p14="http://schemas.microsoft.com/office/powerpoint/2010/main" val="98617821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9756194-6E61-4C6C-94B4-DDE111584CB3}" type="slidenum">
              <a:rPr lang="en-US" altLang="en-US" smtClean="0"/>
              <a:pPr/>
              <a:t>35</a:t>
            </a:fld>
            <a:endParaRPr lang="en-US" altLang="en-US" dirty="0"/>
          </a:p>
        </p:txBody>
      </p:sp>
    </p:spTree>
    <p:extLst>
      <p:ext uri="{BB962C8B-B14F-4D97-AF65-F5344CB8AC3E}">
        <p14:creationId xmlns:p14="http://schemas.microsoft.com/office/powerpoint/2010/main" val="392146278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9756194-6E61-4C6C-94B4-DDE111584CB3}" type="slidenum">
              <a:rPr lang="en-US" altLang="en-US" smtClean="0"/>
              <a:pPr/>
              <a:t>36</a:t>
            </a:fld>
            <a:endParaRPr lang="en-US" altLang="en-US" dirty="0"/>
          </a:p>
        </p:txBody>
      </p:sp>
    </p:spTree>
    <p:extLst>
      <p:ext uri="{BB962C8B-B14F-4D97-AF65-F5344CB8AC3E}">
        <p14:creationId xmlns:p14="http://schemas.microsoft.com/office/powerpoint/2010/main" val="208343947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9756194-6E61-4C6C-94B4-DDE111584CB3}" type="slidenum">
              <a:rPr lang="en-US" altLang="en-US" smtClean="0"/>
              <a:pPr/>
              <a:t>38</a:t>
            </a:fld>
            <a:endParaRPr lang="en-US" altLang="en-US" dirty="0"/>
          </a:p>
        </p:txBody>
      </p:sp>
    </p:spTree>
    <p:extLst>
      <p:ext uri="{BB962C8B-B14F-4D97-AF65-F5344CB8AC3E}">
        <p14:creationId xmlns:p14="http://schemas.microsoft.com/office/powerpoint/2010/main" val="287586636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9756194-6E61-4C6C-94B4-DDE111584CB3}" type="slidenum">
              <a:rPr lang="en-US" altLang="en-US" smtClean="0"/>
              <a:pPr/>
              <a:t>39</a:t>
            </a:fld>
            <a:endParaRPr lang="en-US" altLang="en-US" dirty="0"/>
          </a:p>
        </p:txBody>
      </p:sp>
    </p:spTree>
    <p:extLst>
      <p:ext uri="{BB962C8B-B14F-4D97-AF65-F5344CB8AC3E}">
        <p14:creationId xmlns:p14="http://schemas.microsoft.com/office/powerpoint/2010/main" val="102986601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9756194-6E61-4C6C-94B4-DDE111584CB3}" type="slidenum">
              <a:rPr lang="en-US" altLang="en-US" smtClean="0"/>
              <a:pPr/>
              <a:t>40</a:t>
            </a:fld>
            <a:endParaRPr lang="en-US" altLang="en-US" dirty="0"/>
          </a:p>
        </p:txBody>
      </p:sp>
    </p:spTree>
    <p:extLst>
      <p:ext uri="{BB962C8B-B14F-4D97-AF65-F5344CB8AC3E}">
        <p14:creationId xmlns:p14="http://schemas.microsoft.com/office/powerpoint/2010/main" val="120883971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9756194-6E61-4C6C-94B4-DDE111584CB3}" type="slidenum">
              <a:rPr lang="en-US" altLang="en-US" smtClean="0"/>
              <a:pPr/>
              <a:t>41</a:t>
            </a:fld>
            <a:endParaRPr lang="en-US" altLang="en-US" dirty="0"/>
          </a:p>
        </p:txBody>
      </p:sp>
    </p:spTree>
    <p:extLst>
      <p:ext uri="{BB962C8B-B14F-4D97-AF65-F5344CB8AC3E}">
        <p14:creationId xmlns:p14="http://schemas.microsoft.com/office/powerpoint/2010/main" val="150635797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9756194-6E61-4C6C-94B4-DDE111584CB3}" type="slidenum">
              <a:rPr lang="en-US" altLang="en-US" smtClean="0"/>
              <a:pPr/>
              <a:t>42</a:t>
            </a:fld>
            <a:endParaRPr lang="en-US" altLang="en-US" dirty="0"/>
          </a:p>
        </p:txBody>
      </p:sp>
    </p:spTree>
    <p:extLst>
      <p:ext uri="{BB962C8B-B14F-4D97-AF65-F5344CB8AC3E}">
        <p14:creationId xmlns:p14="http://schemas.microsoft.com/office/powerpoint/2010/main" val="9761243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 xmlns:a16="http://schemas.microsoft.com/office/drawing/2014/main"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 xmlns:a16="http://schemas.microsoft.com/office/drawing/2014/main"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 xmlns:a16="http://schemas.microsoft.com/office/drawing/2014/main"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4</a:t>
            </a:fld>
            <a:endParaRPr lang="en-US" altLang="en-US" dirty="0">
              <a:solidFill>
                <a:srgbClr val="000000"/>
              </a:solidFill>
            </a:endParaRPr>
          </a:p>
        </p:txBody>
      </p:sp>
    </p:spTree>
    <p:extLst>
      <p:ext uri="{BB962C8B-B14F-4D97-AF65-F5344CB8AC3E}">
        <p14:creationId xmlns:p14="http://schemas.microsoft.com/office/powerpoint/2010/main" val="363470827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9756194-6E61-4C6C-94B4-DDE111584CB3}" type="slidenum">
              <a:rPr lang="en-US" altLang="en-US" smtClean="0"/>
              <a:pPr/>
              <a:t>43</a:t>
            </a:fld>
            <a:endParaRPr lang="en-US" altLang="en-US" dirty="0"/>
          </a:p>
        </p:txBody>
      </p:sp>
    </p:spTree>
    <p:extLst>
      <p:ext uri="{BB962C8B-B14F-4D97-AF65-F5344CB8AC3E}">
        <p14:creationId xmlns:p14="http://schemas.microsoft.com/office/powerpoint/2010/main" val="223768712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 xmlns:a16="http://schemas.microsoft.com/office/drawing/2014/main"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 xmlns:a16="http://schemas.microsoft.com/office/drawing/2014/main"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 xmlns:a16="http://schemas.microsoft.com/office/drawing/2014/main"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44</a:t>
            </a:fld>
            <a:endParaRPr lang="en-US" altLang="en-US" dirty="0">
              <a:solidFill>
                <a:srgbClr val="000000"/>
              </a:solidFill>
            </a:endParaRPr>
          </a:p>
        </p:txBody>
      </p:sp>
    </p:spTree>
    <p:extLst>
      <p:ext uri="{BB962C8B-B14F-4D97-AF65-F5344CB8AC3E}">
        <p14:creationId xmlns:p14="http://schemas.microsoft.com/office/powerpoint/2010/main" val="403821031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 xmlns:a16="http://schemas.microsoft.com/office/drawing/2014/main"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 xmlns:a16="http://schemas.microsoft.com/office/drawing/2014/main"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 xmlns:a16="http://schemas.microsoft.com/office/drawing/2014/main"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AEEC053-4139-4A00-A256-0489E5F8585D}" type="slidenum">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45</a:t>
            </a:fld>
            <a:endParaRPr kumimoji="0" lang="en-US" alt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505812545"/>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 xmlns:a16="http://schemas.microsoft.com/office/drawing/2014/main"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 xmlns:a16="http://schemas.microsoft.com/office/drawing/2014/main"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 xmlns:a16="http://schemas.microsoft.com/office/drawing/2014/main"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AEEC053-4139-4A00-A256-0489E5F8585D}" type="slidenum">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46</a:t>
            </a:fld>
            <a:endParaRPr kumimoji="0" lang="en-US" alt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90801662"/>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 xmlns:a16="http://schemas.microsoft.com/office/drawing/2014/main"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 xmlns:a16="http://schemas.microsoft.com/office/drawing/2014/main"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 xmlns:a16="http://schemas.microsoft.com/office/drawing/2014/main"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AEEC053-4139-4A00-A256-0489E5F8585D}" type="slidenum">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47</a:t>
            </a:fld>
            <a:endParaRPr kumimoji="0" lang="en-US" alt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986718782"/>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 xmlns:a16="http://schemas.microsoft.com/office/drawing/2014/main"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 xmlns:a16="http://schemas.microsoft.com/office/drawing/2014/main"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 xmlns:a16="http://schemas.microsoft.com/office/drawing/2014/main"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AEEC053-4139-4A00-A256-0489E5F8585D}" type="slidenum">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48</a:t>
            </a:fld>
            <a:endParaRPr kumimoji="0" lang="en-US" alt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2270186619"/>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 xmlns:a16="http://schemas.microsoft.com/office/drawing/2014/main"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 xmlns:a16="http://schemas.microsoft.com/office/drawing/2014/main"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 xmlns:a16="http://schemas.microsoft.com/office/drawing/2014/main"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AEEC053-4139-4A00-A256-0489E5F8585D}" type="slidenum">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49</a:t>
            </a:fld>
            <a:endParaRPr kumimoji="0" lang="en-US" alt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4659928"/>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 xmlns:a16="http://schemas.microsoft.com/office/drawing/2014/main"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 xmlns:a16="http://schemas.microsoft.com/office/drawing/2014/main"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 xmlns:a16="http://schemas.microsoft.com/office/drawing/2014/main"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AEEC053-4139-4A00-A256-0489E5F8585D}" type="slidenum">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50</a:t>
            </a:fld>
            <a:endParaRPr kumimoji="0" lang="en-US" alt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20357657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 xmlns:a16="http://schemas.microsoft.com/office/drawing/2014/main"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 xmlns:a16="http://schemas.microsoft.com/office/drawing/2014/main"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 xmlns:a16="http://schemas.microsoft.com/office/drawing/2014/main"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5</a:t>
            </a:fld>
            <a:endParaRPr lang="en-US" altLang="en-US" dirty="0">
              <a:solidFill>
                <a:srgbClr val="000000"/>
              </a:solidFill>
            </a:endParaRPr>
          </a:p>
        </p:txBody>
      </p:sp>
    </p:spTree>
    <p:extLst>
      <p:ext uri="{BB962C8B-B14F-4D97-AF65-F5344CB8AC3E}">
        <p14:creationId xmlns:p14="http://schemas.microsoft.com/office/powerpoint/2010/main" val="18782594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 xmlns:a16="http://schemas.microsoft.com/office/drawing/2014/main"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 xmlns:a16="http://schemas.microsoft.com/office/drawing/2014/main"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 xmlns:a16="http://schemas.microsoft.com/office/drawing/2014/main"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6</a:t>
            </a:fld>
            <a:endParaRPr lang="en-US" altLang="en-US" dirty="0">
              <a:solidFill>
                <a:srgbClr val="000000"/>
              </a:solidFill>
            </a:endParaRPr>
          </a:p>
        </p:txBody>
      </p:sp>
    </p:spTree>
    <p:extLst>
      <p:ext uri="{BB962C8B-B14F-4D97-AF65-F5344CB8AC3E}">
        <p14:creationId xmlns:p14="http://schemas.microsoft.com/office/powerpoint/2010/main" val="70296712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9756194-6E61-4C6C-94B4-DDE111584CB3}" type="slidenum">
              <a:rPr lang="en-US" altLang="en-US" smtClean="0"/>
              <a:pPr/>
              <a:t>14</a:t>
            </a:fld>
            <a:endParaRPr lang="en-US" altLang="en-US" dirty="0"/>
          </a:p>
        </p:txBody>
      </p:sp>
    </p:spTree>
    <p:extLst>
      <p:ext uri="{BB962C8B-B14F-4D97-AF65-F5344CB8AC3E}">
        <p14:creationId xmlns:p14="http://schemas.microsoft.com/office/powerpoint/2010/main" val="93938435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9756194-6E61-4C6C-94B4-DDE111584CB3}" type="slidenum">
              <a:rPr lang="en-US" altLang="en-US" smtClean="0"/>
              <a:pPr/>
              <a:t>15</a:t>
            </a:fld>
            <a:endParaRPr lang="en-US" altLang="en-US" dirty="0"/>
          </a:p>
        </p:txBody>
      </p:sp>
    </p:spTree>
    <p:extLst>
      <p:ext uri="{BB962C8B-B14F-4D97-AF65-F5344CB8AC3E}">
        <p14:creationId xmlns:p14="http://schemas.microsoft.com/office/powerpoint/2010/main" val="29613625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9756194-6E61-4C6C-94B4-DDE111584CB3}" type="slidenum">
              <a:rPr lang="en-US" altLang="en-US" smtClean="0"/>
              <a:pPr/>
              <a:t>16</a:t>
            </a:fld>
            <a:endParaRPr lang="en-US" altLang="en-US" dirty="0"/>
          </a:p>
        </p:txBody>
      </p:sp>
    </p:spTree>
    <p:extLst>
      <p:ext uri="{BB962C8B-B14F-4D97-AF65-F5344CB8AC3E}">
        <p14:creationId xmlns:p14="http://schemas.microsoft.com/office/powerpoint/2010/main" val="143929738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9756194-6E61-4C6C-94B4-DDE111584CB3}" type="slidenum">
              <a:rPr lang="en-US" altLang="en-US" smtClean="0"/>
              <a:pPr/>
              <a:t>17</a:t>
            </a:fld>
            <a:endParaRPr lang="en-US" altLang="en-US" dirty="0"/>
          </a:p>
        </p:txBody>
      </p:sp>
    </p:spTree>
    <p:extLst>
      <p:ext uri="{BB962C8B-B14F-4D97-AF65-F5344CB8AC3E}">
        <p14:creationId xmlns:p14="http://schemas.microsoft.com/office/powerpoint/2010/main" val="13907468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Freeform 5">
            <a:extLst>
              <a:ext uri="{FF2B5EF4-FFF2-40B4-BE49-F238E27FC236}">
                <a16:creationId xmlns="" xmlns:a16="http://schemas.microsoft.com/office/drawing/2014/main" id="{3E1DEECF-E61F-814E-69DF-A313146612E2}"/>
              </a:ext>
            </a:extLst>
          </p:cNvPr>
          <p:cNvSpPr>
            <a:spLocks/>
          </p:cNvSpPr>
          <p:nvPr/>
        </p:nvSpPr>
        <p:spPr bwMode="auto">
          <a:xfrm>
            <a:off x="8140700" y="0"/>
            <a:ext cx="40513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a:lstStyle/>
          <a:p>
            <a:pPr eaLnBrk="1" fontAlgn="auto" hangingPunct="1">
              <a:spcBef>
                <a:spcPts val="0"/>
              </a:spcBef>
              <a:spcAft>
                <a:spcPts val="0"/>
              </a:spcAft>
              <a:defRPr/>
            </a:pPr>
            <a:endParaRPr lang="en-US" dirty="0">
              <a:latin typeface="+mn-lt"/>
              <a:cs typeface="+mn-cs"/>
            </a:endParaRPr>
          </a:p>
        </p:txBody>
      </p:sp>
      <p:sp>
        <p:nvSpPr>
          <p:cNvPr id="9" name="Title 8"/>
          <p:cNvSpPr>
            <a:spLocks noGrp="1"/>
          </p:cNvSpPr>
          <p:nvPr>
            <p:ph type="ctrTitle"/>
          </p:nvPr>
        </p:nvSpPr>
        <p:spPr>
          <a:xfrm>
            <a:off x="572085" y="3337560"/>
            <a:ext cx="8640064" cy="2301240"/>
          </a:xfrm>
        </p:spPr>
        <p:txBody>
          <a:bodyPr anchor="t">
            <a:noAutofit/>
          </a:bodyPr>
          <a:lstStyle>
            <a:lvl1pPr algn="r">
              <a:defRPr lang="en-US" sz="6000"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lang="en-US" dirty="0"/>
              <a:t>Click to edit Master title style</a:t>
            </a:r>
          </a:p>
        </p:txBody>
      </p:sp>
      <p:sp>
        <p:nvSpPr>
          <p:cNvPr id="17" name="Subtitle 16"/>
          <p:cNvSpPr>
            <a:spLocks noGrp="1"/>
          </p:cNvSpPr>
          <p:nvPr>
            <p:ph type="subTitle" idx="1"/>
          </p:nvPr>
        </p:nvSpPr>
        <p:spPr>
          <a:xfrm>
            <a:off x="577400" y="1544812"/>
            <a:ext cx="8640064" cy="1752600"/>
          </a:xfrm>
        </p:spPr>
        <p:txBody>
          <a:bodyPr tIns="0" rIns="45720" bIns="0" anchor="b">
            <a:normAutofit/>
          </a:bodyPr>
          <a:lstStyle>
            <a:lvl1pPr marL="0" indent="0" algn="r">
              <a:buNone/>
              <a:defRPr sz="32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dirty="0"/>
              <a:t>Click to edit Master subtitle style</a:t>
            </a:r>
          </a:p>
        </p:txBody>
      </p:sp>
    </p:spTree>
    <p:extLst>
      <p:ext uri="{BB962C8B-B14F-4D97-AF65-F5344CB8AC3E}">
        <p14:creationId xmlns:p14="http://schemas.microsoft.com/office/powerpoint/2010/main" val="1088531624"/>
      </p:ext>
    </p:extLst>
  </p:cSld>
  <p:clrMapOvr>
    <a:overrideClrMapping bg1="dk1" tx1="lt1" bg2="dk2" tx2="lt2" accent1="accent1" accent2="accent2" accent3="accent3" accent4="accent4" accent5="accent5" accent6="accent6" hlink="hlink" folHlink="folHlink"/>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24F9C064-DB40-98F6-40EB-98570E3FACAA}"/>
              </a:ext>
            </a:extLst>
          </p:cNvPr>
          <p:cNvSpPr>
            <a:spLocks noGrp="1"/>
          </p:cNvSpPr>
          <p:nvPr>
            <p:ph type="dt" sz="half" idx="10"/>
          </p:nvPr>
        </p:nvSpPr>
        <p:spPr>
          <a:xfrm>
            <a:off x="609600" y="6421438"/>
            <a:ext cx="28448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fld id="{7CCF823F-417E-4C03-8D26-546A41A99AEB}" type="datetimeFigureOut">
              <a:rPr lang="en-US"/>
              <a:pPr>
                <a:defRPr/>
              </a:pPr>
              <a:t>9/1/2023</a:t>
            </a:fld>
            <a:endParaRPr lang="en-US" dirty="0"/>
          </a:p>
        </p:txBody>
      </p:sp>
      <p:sp>
        <p:nvSpPr>
          <p:cNvPr id="5" name="Footer Placeholder 4">
            <a:extLst>
              <a:ext uri="{FF2B5EF4-FFF2-40B4-BE49-F238E27FC236}">
                <a16:creationId xmlns="" xmlns:a16="http://schemas.microsoft.com/office/drawing/2014/main" id="{54A2BFBD-F50E-6566-CB70-4425423E45ED}"/>
              </a:ext>
            </a:extLst>
          </p:cNvPr>
          <p:cNvSpPr>
            <a:spLocks noGrp="1"/>
          </p:cNvSpPr>
          <p:nvPr>
            <p:ph type="ftr" sz="quarter" idx="11"/>
          </p:nvPr>
        </p:nvSpPr>
        <p:spPr>
          <a:xfrm>
            <a:off x="4165600" y="6421438"/>
            <a:ext cx="38608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endParaRPr lang="en-US" dirty="0"/>
          </a:p>
        </p:txBody>
      </p:sp>
      <p:sp>
        <p:nvSpPr>
          <p:cNvPr id="6" name="Slide Number Placeholder 5">
            <a:extLst>
              <a:ext uri="{FF2B5EF4-FFF2-40B4-BE49-F238E27FC236}">
                <a16:creationId xmlns="" xmlns:a16="http://schemas.microsoft.com/office/drawing/2014/main" id="{BA563734-BA59-E696-7481-A551446475BB}"/>
              </a:ext>
            </a:extLst>
          </p:cNvPr>
          <p:cNvSpPr>
            <a:spLocks noGrp="1"/>
          </p:cNvSpPr>
          <p:nvPr>
            <p:ph type="sldNum" sz="quarter" idx="12"/>
          </p:nvPr>
        </p:nvSpPr>
        <p:spPr>
          <a:xfrm>
            <a:off x="10871200" y="6421438"/>
            <a:ext cx="10160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fld id="{3256E2A3-E4A8-4F52-BD19-2FF329CB9055}" type="slidenum">
              <a:rPr lang="en-US" altLang="en-US"/>
              <a:pPr/>
              <a:t>‹#›</a:t>
            </a:fld>
            <a:endParaRPr lang="en-US" altLang="en-US" dirty="0"/>
          </a:p>
        </p:txBody>
      </p:sp>
    </p:spTree>
    <p:extLst>
      <p:ext uri="{BB962C8B-B14F-4D97-AF65-F5344CB8AC3E}">
        <p14:creationId xmlns:p14="http://schemas.microsoft.com/office/powerpoint/2010/main" val="1614102365"/>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B7FA659A-7C16-D97B-E105-ADB8B8409B82}"/>
              </a:ext>
            </a:extLst>
          </p:cNvPr>
          <p:cNvSpPr>
            <a:spLocks noGrp="1"/>
          </p:cNvSpPr>
          <p:nvPr>
            <p:ph type="dt" sz="half" idx="10"/>
          </p:nvPr>
        </p:nvSpPr>
        <p:spPr>
          <a:xfrm>
            <a:off x="609600" y="6421438"/>
            <a:ext cx="28448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fld id="{51A1D96E-22B6-4C66-8E08-67C609C47D93}" type="datetimeFigureOut">
              <a:rPr lang="en-US"/>
              <a:pPr>
                <a:defRPr/>
              </a:pPr>
              <a:t>9/1/2023</a:t>
            </a:fld>
            <a:endParaRPr lang="en-US" dirty="0"/>
          </a:p>
        </p:txBody>
      </p:sp>
      <p:sp>
        <p:nvSpPr>
          <p:cNvPr id="5" name="Footer Placeholder 4">
            <a:extLst>
              <a:ext uri="{FF2B5EF4-FFF2-40B4-BE49-F238E27FC236}">
                <a16:creationId xmlns="" xmlns:a16="http://schemas.microsoft.com/office/drawing/2014/main" id="{E9C7E850-A326-0C93-323A-15EBE52423E4}"/>
              </a:ext>
            </a:extLst>
          </p:cNvPr>
          <p:cNvSpPr>
            <a:spLocks noGrp="1"/>
          </p:cNvSpPr>
          <p:nvPr>
            <p:ph type="ftr" sz="quarter" idx="11"/>
          </p:nvPr>
        </p:nvSpPr>
        <p:spPr>
          <a:xfrm>
            <a:off x="4165600" y="6421438"/>
            <a:ext cx="38608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endParaRPr lang="en-US" dirty="0"/>
          </a:p>
        </p:txBody>
      </p:sp>
      <p:sp>
        <p:nvSpPr>
          <p:cNvPr id="6" name="Slide Number Placeholder 5">
            <a:extLst>
              <a:ext uri="{FF2B5EF4-FFF2-40B4-BE49-F238E27FC236}">
                <a16:creationId xmlns="" xmlns:a16="http://schemas.microsoft.com/office/drawing/2014/main" id="{A2C7B571-B3DD-3BC1-1034-DDB6101E49DB}"/>
              </a:ext>
            </a:extLst>
          </p:cNvPr>
          <p:cNvSpPr>
            <a:spLocks noGrp="1"/>
          </p:cNvSpPr>
          <p:nvPr>
            <p:ph type="sldNum" sz="quarter" idx="12"/>
          </p:nvPr>
        </p:nvSpPr>
        <p:spPr>
          <a:xfrm>
            <a:off x="10871200" y="6421438"/>
            <a:ext cx="10160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fld id="{8249564F-0EE4-4556-8B76-1CA17047D742}" type="slidenum">
              <a:rPr lang="en-US" altLang="en-US"/>
              <a:pPr/>
              <a:t>‹#›</a:t>
            </a:fld>
            <a:endParaRPr lang="en-US" altLang="en-US" dirty="0"/>
          </a:p>
        </p:txBody>
      </p:sp>
    </p:spTree>
    <p:extLst>
      <p:ext uri="{BB962C8B-B14F-4D97-AF65-F5344CB8AC3E}">
        <p14:creationId xmlns:p14="http://schemas.microsoft.com/office/powerpoint/2010/main" val="3721834230"/>
      </p:ext>
    </p:extLst>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Freeform 5">
            <a:extLst>
              <a:ext uri="{FF2B5EF4-FFF2-40B4-BE49-F238E27FC236}">
                <a16:creationId xmlns="" xmlns:a16="http://schemas.microsoft.com/office/drawing/2014/main" id="{981ADB33-579D-4778-8B4C-8579D9204D78}"/>
              </a:ext>
            </a:extLst>
          </p:cNvPr>
          <p:cNvSpPr>
            <a:spLocks/>
          </p:cNvSpPr>
          <p:nvPr/>
        </p:nvSpPr>
        <p:spPr bwMode="auto">
          <a:xfrm>
            <a:off x="8140700" y="0"/>
            <a:ext cx="40513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a:lstStyle/>
          <a:p>
            <a:pPr eaLnBrk="1" fontAlgn="auto" hangingPunct="1">
              <a:spcBef>
                <a:spcPts val="0"/>
              </a:spcBef>
              <a:spcAft>
                <a:spcPts val="0"/>
              </a:spcAft>
              <a:defRPr/>
            </a:pPr>
            <a:endParaRPr lang="en-US">
              <a:latin typeface="+mn-lt"/>
              <a:cs typeface="+mn-cs"/>
            </a:endParaRPr>
          </a:p>
        </p:txBody>
      </p:sp>
      <p:sp>
        <p:nvSpPr>
          <p:cNvPr id="9" name="Title 8"/>
          <p:cNvSpPr>
            <a:spLocks noGrp="1"/>
          </p:cNvSpPr>
          <p:nvPr>
            <p:ph type="ctrTitle"/>
          </p:nvPr>
        </p:nvSpPr>
        <p:spPr>
          <a:xfrm>
            <a:off x="572085" y="3337560"/>
            <a:ext cx="8640064" cy="2301240"/>
          </a:xfrm>
        </p:spPr>
        <p:txBody>
          <a:bodyPr anchor="t">
            <a:noAutofit/>
          </a:bodyPr>
          <a:lstStyle>
            <a:lvl1pPr algn="r">
              <a:defRPr lang="en-US" sz="6000"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lang="en-US" dirty="0"/>
              <a:t>Click to edit Master title style</a:t>
            </a:r>
          </a:p>
        </p:txBody>
      </p:sp>
      <p:sp>
        <p:nvSpPr>
          <p:cNvPr id="17" name="Subtitle 16"/>
          <p:cNvSpPr>
            <a:spLocks noGrp="1"/>
          </p:cNvSpPr>
          <p:nvPr>
            <p:ph type="subTitle" idx="1"/>
          </p:nvPr>
        </p:nvSpPr>
        <p:spPr>
          <a:xfrm>
            <a:off x="577400" y="1544812"/>
            <a:ext cx="8640064" cy="1752600"/>
          </a:xfrm>
        </p:spPr>
        <p:txBody>
          <a:bodyPr tIns="0" rIns="45720" bIns="0" anchor="b">
            <a:normAutofit/>
          </a:bodyPr>
          <a:lstStyle>
            <a:lvl1pPr marL="0" indent="0" algn="r">
              <a:buNone/>
              <a:defRPr sz="32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dirty="0"/>
              <a:t>Click to edit Master subtitle style</a:t>
            </a:r>
          </a:p>
        </p:txBody>
      </p:sp>
    </p:spTree>
    <p:extLst>
      <p:ext uri="{BB962C8B-B14F-4D97-AF65-F5344CB8AC3E}">
        <p14:creationId xmlns:p14="http://schemas.microsoft.com/office/powerpoint/2010/main" val="4113720250"/>
      </p:ext>
    </p:extLst>
  </p:cSld>
  <p:clrMapOvr>
    <a:overrideClrMapping bg1="dk1" tx1="lt1" bg2="dk2" tx2="lt2" accent1="accent1" accent2="accent2" accent3="accent3" accent4="accent4" accent5="accent5" accent6="accent6" hlink="hlink" folHlink="folHlink"/>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11582400" cy="838200"/>
          </a:xfrm>
        </p:spPr>
        <p:txBody>
          <a:bodyPr>
            <a:noAutofit/>
          </a:bodyPr>
          <a:lstStyle>
            <a:lvl1pPr algn="ctr">
              <a:defRPr sz="5000" b="1">
                <a:solidFill>
                  <a:srgbClr val="FFC000"/>
                </a:solidFill>
              </a:defRPr>
            </a:lvl1pPr>
          </a:lstStyle>
          <a:p>
            <a:r>
              <a:rPr lang="en-US" dirty="0"/>
              <a:t>Click to edit Master title style</a:t>
            </a:r>
          </a:p>
        </p:txBody>
      </p:sp>
      <p:sp>
        <p:nvSpPr>
          <p:cNvPr id="3" name="Content Placeholder 2"/>
          <p:cNvSpPr>
            <a:spLocks noGrp="1"/>
          </p:cNvSpPr>
          <p:nvPr>
            <p:ph idx="1"/>
          </p:nvPr>
        </p:nvSpPr>
        <p:spPr>
          <a:xfrm>
            <a:off x="304800" y="1143000"/>
            <a:ext cx="11582400" cy="5562600"/>
          </a:xfrm>
        </p:spPr>
        <p:txBody>
          <a:bodyPr/>
          <a:lstStyle>
            <a:lvl1pPr>
              <a:spcBef>
                <a:spcPts val="0"/>
              </a:spcBef>
              <a:buClr>
                <a:schemeClr val="tx1"/>
              </a:buClr>
              <a:defRPr sz="3400">
                <a:solidFill>
                  <a:schemeClr val="tx1"/>
                </a:solidFill>
                <a:latin typeface="Arial Narrow" pitchFamily="34" charset="0"/>
              </a:defRPr>
            </a:lvl1pPr>
            <a:lvl2pPr>
              <a:spcBef>
                <a:spcPts val="0"/>
              </a:spcBef>
              <a:buClr>
                <a:schemeClr val="tx1"/>
              </a:buClr>
              <a:defRPr sz="3400">
                <a:solidFill>
                  <a:schemeClr val="tx1"/>
                </a:solidFill>
                <a:latin typeface="Arial Narrow" pitchFamily="34" charset="0"/>
              </a:defRPr>
            </a:lvl2pPr>
            <a:lvl3pPr>
              <a:spcBef>
                <a:spcPts val="0"/>
              </a:spcBef>
              <a:buClr>
                <a:schemeClr val="tx1"/>
              </a:buClr>
              <a:defRPr sz="3200">
                <a:solidFill>
                  <a:schemeClr val="tx1"/>
                </a:solidFill>
                <a:latin typeface="Arial Narrow" pitchFamily="34" charset="0"/>
              </a:defRPr>
            </a:lvl3pPr>
            <a:lvl4pPr>
              <a:spcBef>
                <a:spcPts val="0"/>
              </a:spcBef>
              <a:buClr>
                <a:schemeClr val="tx1"/>
              </a:buClr>
              <a:defRPr sz="3200">
                <a:solidFill>
                  <a:schemeClr val="tx1"/>
                </a:solidFill>
                <a:latin typeface="Arial Narrow" pitchFamily="34" charset="0"/>
              </a:defRPr>
            </a:lvl4pPr>
            <a:lvl5pPr>
              <a:spcBef>
                <a:spcPts val="0"/>
              </a:spcBef>
              <a:buClr>
                <a:schemeClr val="tx1"/>
              </a:buClr>
              <a:defRPr sz="3000">
                <a:solidFill>
                  <a:schemeClr val="tx1"/>
                </a:solidFill>
                <a:latin typeface="Arial Narrow"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409585066"/>
      </p:ext>
    </p:extLst>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Freeform 5">
            <a:extLst>
              <a:ext uri="{FF2B5EF4-FFF2-40B4-BE49-F238E27FC236}">
                <a16:creationId xmlns="" xmlns:a16="http://schemas.microsoft.com/office/drawing/2014/main" id="{A6294C8D-D31F-4852-89E7-3A9E979643E0}"/>
              </a:ext>
            </a:extLst>
          </p:cNvPr>
          <p:cNvSpPr>
            <a:spLocks/>
          </p:cNvSpPr>
          <p:nvPr/>
        </p:nvSpPr>
        <p:spPr bwMode="auto">
          <a:xfrm>
            <a:off x="0" y="4751388"/>
            <a:ext cx="12192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a:lstStyle/>
          <a:p>
            <a:pPr eaLnBrk="1" fontAlgn="auto" hangingPunct="1">
              <a:spcBef>
                <a:spcPts val="0"/>
              </a:spcBef>
              <a:spcAft>
                <a:spcPts val="0"/>
              </a:spcAft>
              <a:defRPr/>
            </a:pPr>
            <a:endParaRPr lang="en-US">
              <a:latin typeface="+mn-lt"/>
              <a:cs typeface="+mn-cs"/>
            </a:endParaRPr>
          </a:p>
        </p:txBody>
      </p:sp>
      <p:sp>
        <p:nvSpPr>
          <p:cNvPr id="5" name="Freeform 6">
            <a:extLst>
              <a:ext uri="{FF2B5EF4-FFF2-40B4-BE49-F238E27FC236}">
                <a16:creationId xmlns="" xmlns:a16="http://schemas.microsoft.com/office/drawing/2014/main" id="{495A81D5-5A07-4A46-BB65-ABE8C319E319}"/>
              </a:ext>
            </a:extLst>
          </p:cNvPr>
          <p:cNvSpPr>
            <a:spLocks/>
          </p:cNvSpPr>
          <p:nvPr/>
        </p:nvSpPr>
        <p:spPr bwMode="auto">
          <a:xfrm>
            <a:off x="8140700" y="0"/>
            <a:ext cx="40513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a:lstStyle/>
          <a:p>
            <a:pPr eaLnBrk="1" fontAlgn="auto" hangingPunct="1">
              <a:spcBef>
                <a:spcPts val="0"/>
              </a:spcBef>
              <a:spcAft>
                <a:spcPts val="0"/>
              </a:spcAft>
              <a:defRPr/>
            </a:pPr>
            <a:endParaRPr lang="en-US">
              <a:latin typeface="+mn-lt"/>
              <a:cs typeface="+mn-cs"/>
            </a:endParaRPr>
          </a:p>
        </p:txBody>
      </p:sp>
      <p:sp>
        <p:nvSpPr>
          <p:cNvPr id="2" name="Title 1"/>
          <p:cNvSpPr>
            <a:spLocks noGrp="1"/>
          </p:cNvSpPr>
          <p:nvPr>
            <p:ph type="title"/>
          </p:nvPr>
        </p:nvSpPr>
        <p:spPr>
          <a:xfrm>
            <a:off x="914400" y="3583838"/>
            <a:ext cx="88392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lang="en-US"/>
              <a:t>Click to edit Master title style</a:t>
            </a:r>
          </a:p>
        </p:txBody>
      </p:sp>
      <p:sp>
        <p:nvSpPr>
          <p:cNvPr id="3" name="Text Placeholder 2"/>
          <p:cNvSpPr>
            <a:spLocks noGrp="1"/>
          </p:cNvSpPr>
          <p:nvPr>
            <p:ph type="body" idx="1"/>
          </p:nvPr>
        </p:nvSpPr>
        <p:spPr>
          <a:xfrm>
            <a:off x="914400" y="2485800"/>
            <a:ext cx="88392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6" name="Date Placeholder 3">
            <a:extLst>
              <a:ext uri="{FF2B5EF4-FFF2-40B4-BE49-F238E27FC236}">
                <a16:creationId xmlns="" xmlns:a16="http://schemas.microsoft.com/office/drawing/2014/main" id="{1C31B9E3-94B5-48B2-BC57-4AECBAA54CE6}"/>
              </a:ext>
            </a:extLst>
          </p:cNvPr>
          <p:cNvSpPr>
            <a:spLocks noGrp="1"/>
          </p:cNvSpPr>
          <p:nvPr>
            <p:ph type="dt" sz="half" idx="10"/>
          </p:nvPr>
        </p:nvSpPr>
        <p:spPr>
          <a:xfrm>
            <a:off x="609600" y="6421438"/>
            <a:ext cx="28448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fld id="{A2F83967-819F-4FEC-A82D-940374E8BD67}" type="datetimeFigureOut">
              <a:rPr lang="en-US"/>
              <a:pPr>
                <a:defRPr/>
              </a:pPr>
              <a:t>9/1/2023</a:t>
            </a:fld>
            <a:endParaRPr lang="en-US"/>
          </a:p>
        </p:txBody>
      </p:sp>
      <p:sp>
        <p:nvSpPr>
          <p:cNvPr id="7" name="Footer Placeholder 4">
            <a:extLst>
              <a:ext uri="{FF2B5EF4-FFF2-40B4-BE49-F238E27FC236}">
                <a16:creationId xmlns="" xmlns:a16="http://schemas.microsoft.com/office/drawing/2014/main" id="{BA01B959-664D-4D2A-9B75-88E7535A5E4C}"/>
              </a:ext>
            </a:extLst>
          </p:cNvPr>
          <p:cNvSpPr>
            <a:spLocks noGrp="1"/>
          </p:cNvSpPr>
          <p:nvPr>
            <p:ph type="ftr" sz="quarter" idx="11"/>
          </p:nvPr>
        </p:nvSpPr>
        <p:spPr>
          <a:xfrm>
            <a:off x="4165600" y="6421438"/>
            <a:ext cx="38608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endParaRPr lang="en-US"/>
          </a:p>
        </p:txBody>
      </p:sp>
      <p:sp>
        <p:nvSpPr>
          <p:cNvPr id="8" name="Slide Number Placeholder 5">
            <a:extLst>
              <a:ext uri="{FF2B5EF4-FFF2-40B4-BE49-F238E27FC236}">
                <a16:creationId xmlns="" xmlns:a16="http://schemas.microsoft.com/office/drawing/2014/main" id="{EB168D40-61A7-4885-B8DF-4C21E3C03718}"/>
              </a:ext>
            </a:extLst>
          </p:cNvPr>
          <p:cNvSpPr>
            <a:spLocks noGrp="1"/>
          </p:cNvSpPr>
          <p:nvPr>
            <p:ph type="sldNum" sz="quarter" idx="12"/>
          </p:nvPr>
        </p:nvSpPr>
        <p:spPr>
          <a:xfrm>
            <a:off x="10871200" y="6421438"/>
            <a:ext cx="10160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fld id="{7A0CBC55-1502-4940-B343-48153132951D}" type="slidenum">
              <a:rPr lang="en-US" altLang="en-US"/>
              <a:pPr>
                <a:defRPr/>
              </a:pPr>
              <a:t>‹#›</a:t>
            </a:fld>
            <a:endParaRPr lang="en-US" altLang="en-US"/>
          </a:p>
        </p:txBody>
      </p:sp>
    </p:spTree>
    <p:extLst>
      <p:ext uri="{BB962C8B-B14F-4D97-AF65-F5344CB8AC3E}">
        <p14:creationId xmlns:p14="http://schemas.microsoft.com/office/powerpoint/2010/main" val="132588958"/>
      </p:ext>
    </p:extLst>
  </p:cSld>
  <p:clrMapOvr>
    <a:overrideClrMapping bg1="dk1" tx1="lt1" bg2="dk2" tx2="lt2" accent1="accent1" accent2="accent2" accent3="accent3" accent4="accent4" accent5="accent5" accent6="accent6" hlink="hlink" folHlink="folHlink"/>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11582400" cy="838200"/>
          </a:xfrm>
        </p:spPr>
        <p:txBody>
          <a:bodyPr>
            <a:noAutofit/>
          </a:bodyPr>
          <a:lstStyle>
            <a:lvl1pPr algn="ctr">
              <a:defRPr sz="5000" b="1">
                <a:solidFill>
                  <a:srgbClr val="FFC000"/>
                </a:solidFill>
              </a:defRPr>
            </a:lvl1pPr>
          </a:lstStyle>
          <a:p>
            <a:r>
              <a:rPr lang="en-US" dirty="0"/>
              <a:t>Click to edit Master title style</a:t>
            </a:r>
          </a:p>
        </p:txBody>
      </p:sp>
      <p:sp>
        <p:nvSpPr>
          <p:cNvPr id="3" name="Content Placeholder 2"/>
          <p:cNvSpPr>
            <a:spLocks noGrp="1"/>
          </p:cNvSpPr>
          <p:nvPr>
            <p:ph sz="half" idx="1"/>
          </p:nvPr>
        </p:nvSpPr>
        <p:spPr>
          <a:xfrm>
            <a:off x="304800" y="1143000"/>
            <a:ext cx="5689600" cy="5562600"/>
          </a:xfrm>
        </p:spPr>
        <p:txBody>
          <a:bodyPr/>
          <a:lstStyle>
            <a:lvl1pPr>
              <a:spcBef>
                <a:spcPts val="0"/>
              </a:spcBef>
              <a:buClr>
                <a:schemeClr val="tx1"/>
              </a:buClr>
              <a:defRPr sz="3400">
                <a:latin typeface="Arial Narrow" pitchFamily="34" charset="0"/>
              </a:defRPr>
            </a:lvl1pPr>
            <a:lvl2pPr>
              <a:spcBef>
                <a:spcPts val="0"/>
              </a:spcBef>
              <a:buClr>
                <a:schemeClr val="tx1"/>
              </a:buClr>
              <a:defRPr sz="3400">
                <a:latin typeface="Arial Narrow" pitchFamily="34" charset="0"/>
              </a:defRPr>
            </a:lvl2pPr>
            <a:lvl3pPr>
              <a:spcBef>
                <a:spcPts val="0"/>
              </a:spcBef>
              <a:buClr>
                <a:schemeClr val="tx1"/>
              </a:buClr>
              <a:defRPr sz="3200">
                <a:latin typeface="Arial Narrow" pitchFamily="34" charset="0"/>
              </a:defRPr>
            </a:lvl3pPr>
            <a:lvl4pPr>
              <a:spcBef>
                <a:spcPts val="0"/>
              </a:spcBef>
              <a:buClr>
                <a:schemeClr val="tx1"/>
              </a:buClr>
              <a:defRPr sz="3200">
                <a:latin typeface="Arial Narrow" pitchFamily="34" charset="0"/>
              </a:defRPr>
            </a:lvl4pPr>
            <a:lvl5pPr>
              <a:spcBef>
                <a:spcPts val="0"/>
              </a:spcBef>
              <a:buClr>
                <a:schemeClr val="tx1"/>
              </a:buClr>
              <a:defRPr sz="3000">
                <a:latin typeface="Arial Narrow"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197600" y="1143000"/>
            <a:ext cx="5689600" cy="5562600"/>
          </a:xfrm>
        </p:spPr>
        <p:txBody>
          <a:bodyPr/>
          <a:lstStyle>
            <a:lvl1pPr>
              <a:spcBef>
                <a:spcPts val="0"/>
              </a:spcBef>
              <a:buClr>
                <a:schemeClr val="tx1"/>
              </a:buClr>
              <a:defRPr sz="3400">
                <a:latin typeface="Arial Narrow" pitchFamily="34" charset="0"/>
              </a:defRPr>
            </a:lvl1pPr>
            <a:lvl2pPr>
              <a:spcBef>
                <a:spcPts val="0"/>
              </a:spcBef>
              <a:buClr>
                <a:schemeClr val="tx1"/>
              </a:buClr>
              <a:defRPr sz="3400">
                <a:latin typeface="Arial Narrow" pitchFamily="34" charset="0"/>
              </a:defRPr>
            </a:lvl2pPr>
            <a:lvl3pPr>
              <a:spcBef>
                <a:spcPts val="0"/>
              </a:spcBef>
              <a:buClr>
                <a:schemeClr val="tx1"/>
              </a:buClr>
              <a:defRPr sz="3200">
                <a:latin typeface="Arial Narrow" pitchFamily="34" charset="0"/>
              </a:defRPr>
            </a:lvl3pPr>
            <a:lvl4pPr>
              <a:spcBef>
                <a:spcPts val="0"/>
              </a:spcBef>
              <a:buClr>
                <a:schemeClr val="tx1"/>
              </a:buClr>
              <a:defRPr sz="3200">
                <a:latin typeface="Arial Narrow" pitchFamily="34" charset="0"/>
              </a:defRPr>
            </a:lvl4pPr>
            <a:lvl5pPr>
              <a:spcBef>
                <a:spcPts val="0"/>
              </a:spcBef>
              <a:buClr>
                <a:schemeClr val="tx1"/>
              </a:buClr>
              <a:defRPr sz="3000">
                <a:latin typeface="Arial Narrow"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4046726160"/>
      </p:ext>
    </p:extLst>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5486400"/>
            <a:ext cx="5386917" cy="838200"/>
          </a:xfrm>
        </p:spPr>
        <p:txBody>
          <a:bodyPr/>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4" name="Text Placeholder 3"/>
          <p:cNvSpPr>
            <a:spLocks noGrp="1"/>
          </p:cNvSpPr>
          <p:nvPr>
            <p:ph type="body" sz="half" idx="3"/>
          </p:nvPr>
        </p:nvSpPr>
        <p:spPr>
          <a:xfrm>
            <a:off x="6193368" y="5486400"/>
            <a:ext cx="5389033" cy="838200"/>
          </a:xfrm>
        </p:spPr>
        <p:txBody>
          <a:bodyPr/>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5" name="Content Placeholder 4"/>
          <p:cNvSpPr>
            <a:spLocks noGrp="1"/>
          </p:cNvSpPr>
          <p:nvPr>
            <p:ph sz="quarter" idx="2"/>
          </p:nvPr>
        </p:nvSpPr>
        <p:spPr>
          <a:xfrm>
            <a:off x="609600" y="1516912"/>
            <a:ext cx="5386917" cy="3941763"/>
          </a:xfrm>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6193368" y="1516912"/>
            <a:ext cx="5389033" cy="3941763"/>
          </a:xfrm>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 xmlns:a16="http://schemas.microsoft.com/office/drawing/2014/main" id="{2252C1A6-E34C-4E1E-9866-7D224BC92158}"/>
              </a:ext>
            </a:extLst>
          </p:cNvPr>
          <p:cNvSpPr>
            <a:spLocks noGrp="1"/>
          </p:cNvSpPr>
          <p:nvPr>
            <p:ph type="dt" sz="half" idx="10"/>
          </p:nvPr>
        </p:nvSpPr>
        <p:spPr>
          <a:xfrm>
            <a:off x="609600" y="6421438"/>
            <a:ext cx="28448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fld id="{0ED319FB-D8B4-4E6A-BB05-57A6258B70BF}" type="datetimeFigureOut">
              <a:rPr lang="en-US"/>
              <a:pPr>
                <a:defRPr/>
              </a:pPr>
              <a:t>9/1/2023</a:t>
            </a:fld>
            <a:endParaRPr lang="en-US"/>
          </a:p>
        </p:txBody>
      </p:sp>
      <p:sp>
        <p:nvSpPr>
          <p:cNvPr id="8" name="Footer Placeholder 7">
            <a:extLst>
              <a:ext uri="{FF2B5EF4-FFF2-40B4-BE49-F238E27FC236}">
                <a16:creationId xmlns="" xmlns:a16="http://schemas.microsoft.com/office/drawing/2014/main" id="{D79F7F8F-681E-47BE-8186-76E98BCD43AA}"/>
              </a:ext>
            </a:extLst>
          </p:cNvPr>
          <p:cNvSpPr>
            <a:spLocks noGrp="1"/>
          </p:cNvSpPr>
          <p:nvPr>
            <p:ph type="ftr" sz="quarter" idx="11"/>
          </p:nvPr>
        </p:nvSpPr>
        <p:spPr>
          <a:xfrm>
            <a:off x="4165600" y="6421438"/>
            <a:ext cx="38608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endParaRPr lang="en-US"/>
          </a:p>
        </p:txBody>
      </p:sp>
      <p:sp>
        <p:nvSpPr>
          <p:cNvPr id="9" name="Slide Number Placeholder 8">
            <a:extLst>
              <a:ext uri="{FF2B5EF4-FFF2-40B4-BE49-F238E27FC236}">
                <a16:creationId xmlns="" xmlns:a16="http://schemas.microsoft.com/office/drawing/2014/main" id="{1CCCD12C-FD0A-4FE9-9E2F-56B9FCBB3C45}"/>
              </a:ext>
            </a:extLst>
          </p:cNvPr>
          <p:cNvSpPr>
            <a:spLocks noGrp="1"/>
          </p:cNvSpPr>
          <p:nvPr>
            <p:ph type="sldNum" sz="quarter" idx="12"/>
          </p:nvPr>
        </p:nvSpPr>
        <p:spPr>
          <a:xfrm>
            <a:off x="10871200" y="6421438"/>
            <a:ext cx="10160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fld id="{161DAAA8-5A4E-4FEF-B3D3-8B3D87E9F878}" type="slidenum">
              <a:rPr lang="en-US" altLang="en-US"/>
              <a:pPr>
                <a:defRPr/>
              </a:pPr>
              <a:t>‹#›</a:t>
            </a:fld>
            <a:endParaRPr lang="en-US" altLang="en-US"/>
          </a:p>
        </p:txBody>
      </p:sp>
    </p:spTree>
    <p:extLst>
      <p:ext uri="{BB962C8B-B14F-4D97-AF65-F5344CB8AC3E}">
        <p14:creationId xmlns:p14="http://schemas.microsoft.com/office/powerpoint/2010/main" val="2340463130"/>
      </p:ext>
    </p:extLst>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274320"/>
            <a:ext cx="9960864" cy="1143000"/>
          </a:xfrm>
        </p:spPr>
        <p:txBody>
          <a:bodyPr/>
          <a:lstStyle>
            <a:lvl1pPr algn="l">
              <a:defRPr sz="4600"/>
            </a:lvl1pPr>
          </a:lstStyle>
          <a:p>
            <a:r>
              <a:rPr lang="en-US"/>
              <a:t>Click to edit Master title style</a:t>
            </a:r>
          </a:p>
        </p:txBody>
      </p:sp>
      <p:sp>
        <p:nvSpPr>
          <p:cNvPr id="3" name="Date Placeholder 6">
            <a:extLst>
              <a:ext uri="{FF2B5EF4-FFF2-40B4-BE49-F238E27FC236}">
                <a16:creationId xmlns="" xmlns:a16="http://schemas.microsoft.com/office/drawing/2014/main" id="{9BE3EE94-7E91-42AB-BC9E-75E3EFA68004}"/>
              </a:ext>
            </a:extLst>
          </p:cNvPr>
          <p:cNvSpPr>
            <a:spLocks noGrp="1"/>
          </p:cNvSpPr>
          <p:nvPr>
            <p:ph type="dt" sz="half" idx="10"/>
          </p:nvPr>
        </p:nvSpPr>
        <p:spPr>
          <a:xfrm>
            <a:off x="609600" y="6421438"/>
            <a:ext cx="28448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fld id="{7DFD37E3-603E-41EA-BC42-14A3D34BEC1A}" type="datetimeFigureOut">
              <a:rPr lang="en-US"/>
              <a:pPr>
                <a:defRPr/>
              </a:pPr>
              <a:t>9/1/2023</a:t>
            </a:fld>
            <a:endParaRPr lang="en-US"/>
          </a:p>
        </p:txBody>
      </p:sp>
      <p:sp>
        <p:nvSpPr>
          <p:cNvPr id="4" name="Slide Number Placeholder 7">
            <a:extLst>
              <a:ext uri="{FF2B5EF4-FFF2-40B4-BE49-F238E27FC236}">
                <a16:creationId xmlns="" xmlns:a16="http://schemas.microsoft.com/office/drawing/2014/main" id="{A2BEF020-F883-43BF-B67D-3CB80D782CAD}"/>
              </a:ext>
            </a:extLst>
          </p:cNvPr>
          <p:cNvSpPr>
            <a:spLocks noGrp="1"/>
          </p:cNvSpPr>
          <p:nvPr>
            <p:ph type="sldNum" sz="quarter" idx="11"/>
          </p:nvPr>
        </p:nvSpPr>
        <p:spPr>
          <a:xfrm>
            <a:off x="10871200" y="6421438"/>
            <a:ext cx="10160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fld id="{9F2F8F51-FC26-4CBB-873C-FD7559AF569B}" type="slidenum">
              <a:rPr lang="en-US" altLang="en-US"/>
              <a:pPr>
                <a:defRPr/>
              </a:pPr>
              <a:t>‹#›</a:t>
            </a:fld>
            <a:endParaRPr lang="en-US" altLang="en-US"/>
          </a:p>
        </p:txBody>
      </p:sp>
      <p:sp>
        <p:nvSpPr>
          <p:cNvPr id="5" name="Footer Placeholder 8">
            <a:extLst>
              <a:ext uri="{FF2B5EF4-FFF2-40B4-BE49-F238E27FC236}">
                <a16:creationId xmlns="" xmlns:a16="http://schemas.microsoft.com/office/drawing/2014/main" id="{640792CF-6DD8-456C-BA04-1BE8FF2D26BB}"/>
              </a:ext>
            </a:extLst>
          </p:cNvPr>
          <p:cNvSpPr>
            <a:spLocks noGrp="1"/>
          </p:cNvSpPr>
          <p:nvPr>
            <p:ph type="ftr" sz="quarter" idx="12"/>
          </p:nvPr>
        </p:nvSpPr>
        <p:spPr>
          <a:xfrm>
            <a:off x="4165600" y="6421438"/>
            <a:ext cx="38608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endParaRPr lang="en-US"/>
          </a:p>
        </p:txBody>
      </p:sp>
    </p:spTree>
    <p:extLst>
      <p:ext uri="{BB962C8B-B14F-4D97-AF65-F5344CB8AC3E}">
        <p14:creationId xmlns:p14="http://schemas.microsoft.com/office/powerpoint/2010/main" val="598344676"/>
      </p:ext>
    </p:extLst>
  </p:cSld>
  <p:clrMapOvr>
    <a:masterClrMapping/>
  </p:clrMapOv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 xmlns:a16="http://schemas.microsoft.com/office/drawing/2014/main" id="{B043065F-487B-4CFB-B23E-DAAB8F65D1A1}"/>
              </a:ext>
            </a:extLst>
          </p:cNvPr>
          <p:cNvSpPr>
            <a:spLocks noGrp="1"/>
          </p:cNvSpPr>
          <p:nvPr>
            <p:ph type="dt" sz="half" idx="10"/>
          </p:nvPr>
        </p:nvSpPr>
        <p:spPr>
          <a:xfrm>
            <a:off x="609600" y="6421438"/>
            <a:ext cx="28448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fld id="{658E2994-06A8-4CFC-B2C8-D1463E2CC089}" type="datetimeFigureOut">
              <a:rPr lang="en-US"/>
              <a:pPr>
                <a:defRPr/>
              </a:pPr>
              <a:t>9/1/2023</a:t>
            </a:fld>
            <a:endParaRPr lang="en-US"/>
          </a:p>
        </p:txBody>
      </p:sp>
      <p:sp>
        <p:nvSpPr>
          <p:cNvPr id="3" name="Footer Placeholder 2">
            <a:extLst>
              <a:ext uri="{FF2B5EF4-FFF2-40B4-BE49-F238E27FC236}">
                <a16:creationId xmlns="" xmlns:a16="http://schemas.microsoft.com/office/drawing/2014/main" id="{269DBDC4-12D1-436F-97BD-F722A93BE142}"/>
              </a:ext>
            </a:extLst>
          </p:cNvPr>
          <p:cNvSpPr>
            <a:spLocks noGrp="1"/>
          </p:cNvSpPr>
          <p:nvPr>
            <p:ph type="ftr" sz="quarter" idx="11"/>
          </p:nvPr>
        </p:nvSpPr>
        <p:spPr>
          <a:xfrm>
            <a:off x="4165600" y="6421438"/>
            <a:ext cx="38608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endParaRPr lang="en-US"/>
          </a:p>
        </p:txBody>
      </p:sp>
      <p:sp>
        <p:nvSpPr>
          <p:cNvPr id="4" name="Slide Number Placeholder 3">
            <a:extLst>
              <a:ext uri="{FF2B5EF4-FFF2-40B4-BE49-F238E27FC236}">
                <a16:creationId xmlns="" xmlns:a16="http://schemas.microsoft.com/office/drawing/2014/main" id="{E09D4CA6-F128-4EC6-AC2A-53DF4D8D3C74}"/>
              </a:ext>
            </a:extLst>
          </p:cNvPr>
          <p:cNvSpPr>
            <a:spLocks noGrp="1"/>
          </p:cNvSpPr>
          <p:nvPr>
            <p:ph type="sldNum" sz="quarter" idx="12"/>
          </p:nvPr>
        </p:nvSpPr>
        <p:spPr>
          <a:xfrm>
            <a:off x="10871200" y="6421438"/>
            <a:ext cx="10160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fld id="{AC5E120E-432A-4849-94F5-799113F9A41D}" type="slidenum">
              <a:rPr lang="en-US" altLang="en-US"/>
              <a:pPr>
                <a:defRPr/>
              </a:pPr>
              <a:t>‹#›</a:t>
            </a:fld>
            <a:endParaRPr lang="en-US" altLang="en-US"/>
          </a:p>
        </p:txBody>
      </p:sp>
    </p:spTree>
    <p:extLst>
      <p:ext uri="{BB962C8B-B14F-4D97-AF65-F5344CB8AC3E}">
        <p14:creationId xmlns:p14="http://schemas.microsoft.com/office/powerpoint/2010/main" val="3901214626"/>
      </p:ext>
    </p:extLst>
  </p:cSld>
  <p:clrMapOvr>
    <a:masterClrMapping/>
  </p:clrMapOv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1185528"/>
            <a:ext cx="4267200" cy="730250"/>
          </a:xfrm>
        </p:spPr>
        <p:txBody>
          <a:bodyPr tIns="0" bIns="0" anchor="t"/>
          <a:lstStyle>
            <a:lvl1pPr algn="l">
              <a:buNone/>
              <a:defRPr sz="1800" b="1">
                <a:solidFill>
                  <a:schemeClr val="accent1"/>
                </a:solidFill>
              </a:defRPr>
            </a:lvl1pPr>
          </a:lstStyle>
          <a:p>
            <a:r>
              <a:rPr lang="en-US"/>
              <a:t>Click to edit Master title style</a:t>
            </a:r>
          </a:p>
        </p:txBody>
      </p:sp>
      <p:sp>
        <p:nvSpPr>
          <p:cNvPr id="3" name="Text Placeholder 2"/>
          <p:cNvSpPr>
            <a:spLocks noGrp="1"/>
          </p:cNvSpPr>
          <p:nvPr>
            <p:ph type="body" idx="2"/>
          </p:nvPr>
        </p:nvSpPr>
        <p:spPr>
          <a:xfrm>
            <a:off x="609600" y="214424"/>
            <a:ext cx="36576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4" name="Content Placeholder 3"/>
          <p:cNvSpPr>
            <a:spLocks noGrp="1"/>
          </p:cNvSpPr>
          <p:nvPr>
            <p:ph sz="half" idx="1"/>
          </p:nvPr>
        </p:nvSpPr>
        <p:spPr>
          <a:xfrm>
            <a:off x="609600" y="1981200"/>
            <a:ext cx="9448800" cy="3810000"/>
          </a:xfrm>
        </p:spPr>
        <p:txBody>
          <a:bodyPr/>
          <a:lstStyle>
            <a:lvl1pPr>
              <a:defRPr sz="2800"/>
            </a:lvl1pPr>
            <a:lvl2pPr>
              <a:defRPr sz="2400"/>
            </a:lvl2pPr>
            <a:lvl3pPr>
              <a:defRPr sz="2200"/>
            </a:lvl3pPr>
            <a:lvl4pPr>
              <a:defRPr sz="2000"/>
            </a:lvl4pPr>
            <a:lvl5pPr>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 xmlns:a16="http://schemas.microsoft.com/office/drawing/2014/main" id="{A725B9C7-A44C-4388-A661-D7417460BC0D}"/>
              </a:ext>
            </a:extLst>
          </p:cNvPr>
          <p:cNvSpPr>
            <a:spLocks noGrp="1"/>
          </p:cNvSpPr>
          <p:nvPr>
            <p:ph type="dt" sz="half" idx="10"/>
          </p:nvPr>
        </p:nvSpPr>
        <p:spPr>
          <a:xfrm>
            <a:off x="609600" y="6421438"/>
            <a:ext cx="28448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fld id="{5F57BBC6-1719-42CC-8882-6AD3526943AD}" type="datetimeFigureOut">
              <a:rPr lang="en-US"/>
              <a:pPr>
                <a:defRPr/>
              </a:pPr>
              <a:t>9/1/2023</a:t>
            </a:fld>
            <a:endParaRPr lang="en-US"/>
          </a:p>
        </p:txBody>
      </p:sp>
      <p:sp>
        <p:nvSpPr>
          <p:cNvPr id="6" name="Footer Placeholder 5">
            <a:extLst>
              <a:ext uri="{FF2B5EF4-FFF2-40B4-BE49-F238E27FC236}">
                <a16:creationId xmlns="" xmlns:a16="http://schemas.microsoft.com/office/drawing/2014/main" id="{20AE841E-150F-440C-A415-0557D5B91754}"/>
              </a:ext>
            </a:extLst>
          </p:cNvPr>
          <p:cNvSpPr>
            <a:spLocks noGrp="1"/>
          </p:cNvSpPr>
          <p:nvPr>
            <p:ph type="ftr" sz="quarter" idx="11"/>
          </p:nvPr>
        </p:nvSpPr>
        <p:spPr>
          <a:xfrm>
            <a:off x="4165600" y="6421438"/>
            <a:ext cx="38608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endParaRPr lang="en-US"/>
          </a:p>
        </p:txBody>
      </p:sp>
      <p:sp>
        <p:nvSpPr>
          <p:cNvPr id="7" name="Slide Number Placeholder 6">
            <a:extLst>
              <a:ext uri="{FF2B5EF4-FFF2-40B4-BE49-F238E27FC236}">
                <a16:creationId xmlns="" xmlns:a16="http://schemas.microsoft.com/office/drawing/2014/main" id="{8BB279DD-3F7D-4530-8E3E-7A1DF8694A9B}"/>
              </a:ext>
            </a:extLst>
          </p:cNvPr>
          <p:cNvSpPr>
            <a:spLocks noGrp="1"/>
          </p:cNvSpPr>
          <p:nvPr>
            <p:ph type="sldNum" sz="quarter" idx="12"/>
          </p:nvPr>
        </p:nvSpPr>
        <p:spPr>
          <a:xfrm>
            <a:off x="10875963" y="6421438"/>
            <a:ext cx="10160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fld id="{34D5DA91-A5ED-4F7F-AF62-54AB288CBCC5}" type="slidenum">
              <a:rPr lang="en-US" altLang="en-US"/>
              <a:pPr>
                <a:defRPr/>
              </a:pPr>
              <a:t>‹#›</a:t>
            </a:fld>
            <a:endParaRPr lang="en-US" altLang="en-US"/>
          </a:p>
        </p:txBody>
      </p:sp>
    </p:spTree>
    <p:extLst>
      <p:ext uri="{BB962C8B-B14F-4D97-AF65-F5344CB8AC3E}">
        <p14:creationId xmlns:p14="http://schemas.microsoft.com/office/powerpoint/2010/main" val="11549017"/>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11582400" cy="838200"/>
          </a:xfrm>
        </p:spPr>
        <p:txBody>
          <a:bodyPr>
            <a:noAutofit/>
          </a:bodyPr>
          <a:lstStyle>
            <a:lvl1pPr algn="ctr">
              <a:defRPr sz="5000" b="1">
                <a:solidFill>
                  <a:srgbClr val="FFC000"/>
                </a:solidFill>
              </a:defRPr>
            </a:lvl1pPr>
          </a:lstStyle>
          <a:p>
            <a:r>
              <a:rPr lang="en-US" dirty="0"/>
              <a:t>Click to edit Master title style</a:t>
            </a:r>
          </a:p>
        </p:txBody>
      </p:sp>
      <p:sp>
        <p:nvSpPr>
          <p:cNvPr id="3" name="Content Placeholder 2"/>
          <p:cNvSpPr>
            <a:spLocks noGrp="1"/>
          </p:cNvSpPr>
          <p:nvPr>
            <p:ph idx="1"/>
          </p:nvPr>
        </p:nvSpPr>
        <p:spPr>
          <a:xfrm>
            <a:off x="304800" y="1143000"/>
            <a:ext cx="11582400" cy="5562600"/>
          </a:xfrm>
        </p:spPr>
        <p:txBody>
          <a:bodyPr/>
          <a:lstStyle>
            <a:lvl1pPr>
              <a:spcBef>
                <a:spcPts val="0"/>
              </a:spcBef>
              <a:buClr>
                <a:schemeClr val="tx1"/>
              </a:buClr>
              <a:defRPr sz="3400">
                <a:solidFill>
                  <a:schemeClr val="tx1"/>
                </a:solidFill>
                <a:latin typeface="+mn-lt"/>
              </a:defRPr>
            </a:lvl1pPr>
            <a:lvl2pPr>
              <a:spcBef>
                <a:spcPts val="0"/>
              </a:spcBef>
              <a:buClr>
                <a:schemeClr val="tx1"/>
              </a:buClr>
              <a:defRPr sz="3400">
                <a:solidFill>
                  <a:schemeClr val="tx1"/>
                </a:solidFill>
                <a:latin typeface="+mn-lt"/>
              </a:defRPr>
            </a:lvl2pPr>
            <a:lvl3pPr>
              <a:spcBef>
                <a:spcPts val="0"/>
              </a:spcBef>
              <a:buClr>
                <a:schemeClr val="tx1"/>
              </a:buClr>
              <a:defRPr sz="3400">
                <a:solidFill>
                  <a:schemeClr val="tx1"/>
                </a:solidFill>
                <a:latin typeface="+mn-lt"/>
              </a:defRPr>
            </a:lvl3pPr>
            <a:lvl4pPr>
              <a:spcBef>
                <a:spcPts val="0"/>
              </a:spcBef>
              <a:buClr>
                <a:schemeClr val="tx1"/>
              </a:buClr>
              <a:defRPr sz="3400">
                <a:solidFill>
                  <a:schemeClr val="tx1"/>
                </a:solidFill>
                <a:latin typeface="+mn-lt"/>
              </a:defRPr>
            </a:lvl4pPr>
            <a:lvl5pPr>
              <a:spcBef>
                <a:spcPts val="0"/>
              </a:spcBef>
              <a:buClr>
                <a:schemeClr val="tx1"/>
              </a:buClr>
              <a:defRPr sz="3400">
                <a:solidFill>
                  <a:schemeClr val="tx1"/>
                </a:solidFill>
                <a:latin typeface="+mn-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78959057"/>
      </p:ext>
    </p:extLst>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408976" y="1705709"/>
            <a:ext cx="4071824" cy="1253808"/>
          </a:xfrm>
        </p:spPr>
        <p:txBody>
          <a:bodyPr anchor="b"/>
          <a:lstStyle>
            <a:lvl1pPr algn="l">
              <a:buNone/>
              <a:defRPr sz="2200" b="1">
                <a:solidFill>
                  <a:schemeClr val="accent1"/>
                </a:solidFill>
              </a:defRPr>
            </a:lvl1pPr>
          </a:lstStyle>
          <a:p>
            <a:r>
              <a:rPr lang="en-US"/>
              <a:t>Click to edit Master title style</a:t>
            </a:r>
          </a:p>
        </p:txBody>
      </p:sp>
      <p:sp>
        <p:nvSpPr>
          <p:cNvPr id="3" name="Picture Placeholder 2"/>
          <p:cNvSpPr>
            <a:spLocks noGrp="1"/>
          </p:cNvSpPr>
          <p:nvPr>
            <p:ph type="pic" idx="1"/>
          </p:nvPr>
        </p:nvSpPr>
        <p:spPr>
          <a:xfrm>
            <a:off x="1420837" y="1019907"/>
            <a:ext cx="54864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normAutofit/>
          </a:bodyPr>
          <a:lstStyle>
            <a:lvl1pPr marL="0" indent="0">
              <a:buNone/>
              <a:defRPr sz="3200"/>
            </a:lvl1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7408979" y="2998765"/>
            <a:ext cx="4071821"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a:r>
              <a:rPr lang="en-US"/>
              <a:t>Click to edit Master text styles</a:t>
            </a:r>
          </a:p>
        </p:txBody>
      </p:sp>
      <p:sp>
        <p:nvSpPr>
          <p:cNvPr id="5" name="Date Placeholder 4">
            <a:extLst>
              <a:ext uri="{FF2B5EF4-FFF2-40B4-BE49-F238E27FC236}">
                <a16:creationId xmlns="" xmlns:a16="http://schemas.microsoft.com/office/drawing/2014/main" id="{BE11B63C-3E4F-4EFB-8DD3-A87D367F45E9}"/>
              </a:ext>
            </a:extLst>
          </p:cNvPr>
          <p:cNvSpPr>
            <a:spLocks noGrp="1"/>
          </p:cNvSpPr>
          <p:nvPr>
            <p:ph type="dt" sz="half" idx="10"/>
          </p:nvPr>
        </p:nvSpPr>
        <p:spPr>
          <a:xfrm>
            <a:off x="609600" y="6421438"/>
            <a:ext cx="28448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fld id="{616A2C14-3985-42D7-B6E7-17E7B6B51C7F}" type="datetimeFigureOut">
              <a:rPr lang="en-US"/>
              <a:pPr>
                <a:defRPr/>
              </a:pPr>
              <a:t>9/1/2023</a:t>
            </a:fld>
            <a:endParaRPr lang="en-US"/>
          </a:p>
        </p:txBody>
      </p:sp>
      <p:sp>
        <p:nvSpPr>
          <p:cNvPr id="6" name="Footer Placeholder 5">
            <a:extLst>
              <a:ext uri="{FF2B5EF4-FFF2-40B4-BE49-F238E27FC236}">
                <a16:creationId xmlns="" xmlns:a16="http://schemas.microsoft.com/office/drawing/2014/main" id="{D428B43E-EF4F-48BB-8AC6-3E27A1EBEFD1}"/>
              </a:ext>
            </a:extLst>
          </p:cNvPr>
          <p:cNvSpPr>
            <a:spLocks noGrp="1"/>
          </p:cNvSpPr>
          <p:nvPr>
            <p:ph type="ftr" sz="quarter" idx="11"/>
          </p:nvPr>
        </p:nvSpPr>
        <p:spPr>
          <a:xfrm>
            <a:off x="4165600" y="6421438"/>
            <a:ext cx="38608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endParaRPr lang="en-US"/>
          </a:p>
        </p:txBody>
      </p:sp>
      <p:sp>
        <p:nvSpPr>
          <p:cNvPr id="7" name="Slide Number Placeholder 6">
            <a:extLst>
              <a:ext uri="{FF2B5EF4-FFF2-40B4-BE49-F238E27FC236}">
                <a16:creationId xmlns="" xmlns:a16="http://schemas.microsoft.com/office/drawing/2014/main" id="{CC3EC57F-D081-4C7D-BABB-B6900DEA464A}"/>
              </a:ext>
            </a:extLst>
          </p:cNvPr>
          <p:cNvSpPr>
            <a:spLocks noGrp="1"/>
          </p:cNvSpPr>
          <p:nvPr>
            <p:ph type="sldNum" sz="quarter" idx="12"/>
          </p:nvPr>
        </p:nvSpPr>
        <p:spPr>
          <a:xfrm>
            <a:off x="10871200" y="6421438"/>
            <a:ext cx="10160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fld id="{F330F582-A885-44DB-8871-24C36794B89F}" type="slidenum">
              <a:rPr lang="en-US" altLang="en-US"/>
              <a:pPr>
                <a:defRPr/>
              </a:pPr>
              <a:t>‹#›</a:t>
            </a:fld>
            <a:endParaRPr lang="en-US" altLang="en-US"/>
          </a:p>
        </p:txBody>
      </p:sp>
    </p:spTree>
    <p:extLst>
      <p:ext uri="{BB962C8B-B14F-4D97-AF65-F5344CB8AC3E}">
        <p14:creationId xmlns:p14="http://schemas.microsoft.com/office/powerpoint/2010/main" val="788470852"/>
      </p:ext>
    </p:extLst>
  </p:cSld>
  <p:clrMapOvr>
    <a:masterClrMapping/>
  </p:clrMapOv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D5A6DC2F-8C67-470C-9973-3C86356AF584}"/>
              </a:ext>
            </a:extLst>
          </p:cNvPr>
          <p:cNvSpPr>
            <a:spLocks noGrp="1"/>
          </p:cNvSpPr>
          <p:nvPr>
            <p:ph type="dt" sz="half" idx="10"/>
          </p:nvPr>
        </p:nvSpPr>
        <p:spPr>
          <a:xfrm>
            <a:off x="609600" y="6421438"/>
            <a:ext cx="28448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fld id="{2DDB2514-2BFC-4E36-A739-5319DEA416E4}" type="datetimeFigureOut">
              <a:rPr lang="en-US"/>
              <a:pPr>
                <a:defRPr/>
              </a:pPr>
              <a:t>9/1/2023</a:t>
            </a:fld>
            <a:endParaRPr lang="en-US"/>
          </a:p>
        </p:txBody>
      </p:sp>
      <p:sp>
        <p:nvSpPr>
          <p:cNvPr id="5" name="Footer Placeholder 4">
            <a:extLst>
              <a:ext uri="{FF2B5EF4-FFF2-40B4-BE49-F238E27FC236}">
                <a16:creationId xmlns="" xmlns:a16="http://schemas.microsoft.com/office/drawing/2014/main" id="{7399DF9E-7471-4461-86CF-FB1BE650808B}"/>
              </a:ext>
            </a:extLst>
          </p:cNvPr>
          <p:cNvSpPr>
            <a:spLocks noGrp="1"/>
          </p:cNvSpPr>
          <p:nvPr>
            <p:ph type="ftr" sz="quarter" idx="11"/>
          </p:nvPr>
        </p:nvSpPr>
        <p:spPr>
          <a:xfrm>
            <a:off x="4165600" y="6421438"/>
            <a:ext cx="38608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endParaRPr lang="en-US"/>
          </a:p>
        </p:txBody>
      </p:sp>
      <p:sp>
        <p:nvSpPr>
          <p:cNvPr id="6" name="Slide Number Placeholder 5">
            <a:extLst>
              <a:ext uri="{FF2B5EF4-FFF2-40B4-BE49-F238E27FC236}">
                <a16:creationId xmlns="" xmlns:a16="http://schemas.microsoft.com/office/drawing/2014/main" id="{E6350A98-4E54-4C49-BF73-65B870057DD2}"/>
              </a:ext>
            </a:extLst>
          </p:cNvPr>
          <p:cNvSpPr>
            <a:spLocks noGrp="1"/>
          </p:cNvSpPr>
          <p:nvPr>
            <p:ph type="sldNum" sz="quarter" idx="12"/>
          </p:nvPr>
        </p:nvSpPr>
        <p:spPr>
          <a:xfrm>
            <a:off x="10871200" y="6421438"/>
            <a:ext cx="10160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fld id="{D9B67473-80DF-48C3-9F15-A3990947F89A}" type="slidenum">
              <a:rPr lang="en-US" altLang="en-US"/>
              <a:pPr>
                <a:defRPr/>
              </a:pPr>
              <a:t>‹#›</a:t>
            </a:fld>
            <a:endParaRPr lang="en-US" altLang="en-US"/>
          </a:p>
        </p:txBody>
      </p:sp>
    </p:spTree>
    <p:extLst>
      <p:ext uri="{BB962C8B-B14F-4D97-AF65-F5344CB8AC3E}">
        <p14:creationId xmlns:p14="http://schemas.microsoft.com/office/powerpoint/2010/main" val="2062958329"/>
      </p:ext>
    </p:extLst>
  </p:cSld>
  <p:clrMapOvr>
    <a:masterClrMapping/>
  </p:clrMapOv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A53BED1B-74AC-44E1-AFA8-1CA788FD6004}"/>
              </a:ext>
            </a:extLst>
          </p:cNvPr>
          <p:cNvSpPr>
            <a:spLocks noGrp="1"/>
          </p:cNvSpPr>
          <p:nvPr>
            <p:ph type="dt" sz="half" idx="10"/>
          </p:nvPr>
        </p:nvSpPr>
        <p:spPr>
          <a:xfrm>
            <a:off x="609600" y="6421438"/>
            <a:ext cx="28448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fld id="{D7208A14-838A-45C5-9567-04C83C458A0E}" type="datetimeFigureOut">
              <a:rPr lang="en-US"/>
              <a:pPr>
                <a:defRPr/>
              </a:pPr>
              <a:t>9/1/2023</a:t>
            </a:fld>
            <a:endParaRPr lang="en-US"/>
          </a:p>
        </p:txBody>
      </p:sp>
      <p:sp>
        <p:nvSpPr>
          <p:cNvPr id="5" name="Footer Placeholder 4">
            <a:extLst>
              <a:ext uri="{FF2B5EF4-FFF2-40B4-BE49-F238E27FC236}">
                <a16:creationId xmlns="" xmlns:a16="http://schemas.microsoft.com/office/drawing/2014/main" id="{A17AACBC-D686-4FEE-864A-0360F2046E98}"/>
              </a:ext>
            </a:extLst>
          </p:cNvPr>
          <p:cNvSpPr>
            <a:spLocks noGrp="1"/>
          </p:cNvSpPr>
          <p:nvPr>
            <p:ph type="ftr" sz="quarter" idx="11"/>
          </p:nvPr>
        </p:nvSpPr>
        <p:spPr>
          <a:xfrm>
            <a:off x="4165600" y="6421438"/>
            <a:ext cx="38608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endParaRPr lang="en-US"/>
          </a:p>
        </p:txBody>
      </p:sp>
      <p:sp>
        <p:nvSpPr>
          <p:cNvPr id="6" name="Slide Number Placeholder 5">
            <a:extLst>
              <a:ext uri="{FF2B5EF4-FFF2-40B4-BE49-F238E27FC236}">
                <a16:creationId xmlns="" xmlns:a16="http://schemas.microsoft.com/office/drawing/2014/main" id="{B394F7B9-B2DF-4DF7-960A-CF1319EFB2AF}"/>
              </a:ext>
            </a:extLst>
          </p:cNvPr>
          <p:cNvSpPr>
            <a:spLocks noGrp="1"/>
          </p:cNvSpPr>
          <p:nvPr>
            <p:ph type="sldNum" sz="quarter" idx="12"/>
          </p:nvPr>
        </p:nvSpPr>
        <p:spPr>
          <a:xfrm>
            <a:off x="10871200" y="6421438"/>
            <a:ext cx="10160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fld id="{838B9CFD-8E07-42A8-954C-65E701B439B0}" type="slidenum">
              <a:rPr lang="en-US" altLang="en-US"/>
              <a:pPr>
                <a:defRPr/>
              </a:pPr>
              <a:t>‹#›</a:t>
            </a:fld>
            <a:endParaRPr lang="en-US" altLang="en-US"/>
          </a:p>
        </p:txBody>
      </p:sp>
    </p:spTree>
    <p:extLst>
      <p:ext uri="{BB962C8B-B14F-4D97-AF65-F5344CB8AC3E}">
        <p14:creationId xmlns:p14="http://schemas.microsoft.com/office/powerpoint/2010/main" val="1463261683"/>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Freeform 5">
            <a:extLst>
              <a:ext uri="{FF2B5EF4-FFF2-40B4-BE49-F238E27FC236}">
                <a16:creationId xmlns="" xmlns:a16="http://schemas.microsoft.com/office/drawing/2014/main" id="{D442EDFD-9244-D118-8B75-1CBDDF854F11}"/>
              </a:ext>
            </a:extLst>
          </p:cNvPr>
          <p:cNvSpPr>
            <a:spLocks/>
          </p:cNvSpPr>
          <p:nvPr/>
        </p:nvSpPr>
        <p:spPr bwMode="auto">
          <a:xfrm>
            <a:off x="0" y="4751388"/>
            <a:ext cx="12192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a:lstStyle/>
          <a:p>
            <a:pPr eaLnBrk="1" fontAlgn="auto" hangingPunct="1">
              <a:spcBef>
                <a:spcPts val="0"/>
              </a:spcBef>
              <a:spcAft>
                <a:spcPts val="0"/>
              </a:spcAft>
              <a:defRPr/>
            </a:pPr>
            <a:endParaRPr lang="en-US" dirty="0">
              <a:latin typeface="+mn-lt"/>
              <a:cs typeface="+mn-cs"/>
            </a:endParaRPr>
          </a:p>
        </p:txBody>
      </p:sp>
      <p:sp>
        <p:nvSpPr>
          <p:cNvPr id="5" name="Freeform 6">
            <a:extLst>
              <a:ext uri="{FF2B5EF4-FFF2-40B4-BE49-F238E27FC236}">
                <a16:creationId xmlns="" xmlns:a16="http://schemas.microsoft.com/office/drawing/2014/main" id="{920F7579-FF4D-F6CD-047D-82C7ED2DA54F}"/>
              </a:ext>
            </a:extLst>
          </p:cNvPr>
          <p:cNvSpPr>
            <a:spLocks/>
          </p:cNvSpPr>
          <p:nvPr/>
        </p:nvSpPr>
        <p:spPr bwMode="auto">
          <a:xfrm>
            <a:off x="8140700" y="0"/>
            <a:ext cx="40513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a:lstStyle/>
          <a:p>
            <a:pPr eaLnBrk="1" fontAlgn="auto" hangingPunct="1">
              <a:spcBef>
                <a:spcPts val="0"/>
              </a:spcBef>
              <a:spcAft>
                <a:spcPts val="0"/>
              </a:spcAft>
              <a:defRPr/>
            </a:pPr>
            <a:endParaRPr lang="en-US" dirty="0">
              <a:latin typeface="+mn-lt"/>
              <a:cs typeface="+mn-cs"/>
            </a:endParaRPr>
          </a:p>
        </p:txBody>
      </p:sp>
      <p:sp>
        <p:nvSpPr>
          <p:cNvPr id="2" name="Title 1"/>
          <p:cNvSpPr>
            <a:spLocks noGrp="1"/>
          </p:cNvSpPr>
          <p:nvPr>
            <p:ph type="title"/>
          </p:nvPr>
        </p:nvSpPr>
        <p:spPr>
          <a:xfrm>
            <a:off x="914400" y="3583838"/>
            <a:ext cx="88392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lang="en-US"/>
              <a:t>Click to edit Master title style</a:t>
            </a:r>
          </a:p>
        </p:txBody>
      </p:sp>
      <p:sp>
        <p:nvSpPr>
          <p:cNvPr id="3" name="Text Placeholder 2"/>
          <p:cNvSpPr>
            <a:spLocks noGrp="1"/>
          </p:cNvSpPr>
          <p:nvPr>
            <p:ph type="body" idx="1"/>
          </p:nvPr>
        </p:nvSpPr>
        <p:spPr>
          <a:xfrm>
            <a:off x="914400" y="2485800"/>
            <a:ext cx="88392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6" name="Date Placeholder 3">
            <a:extLst>
              <a:ext uri="{FF2B5EF4-FFF2-40B4-BE49-F238E27FC236}">
                <a16:creationId xmlns="" xmlns:a16="http://schemas.microsoft.com/office/drawing/2014/main" id="{2EA70423-5BA3-B57A-3DCE-56EBCE663575}"/>
              </a:ext>
            </a:extLst>
          </p:cNvPr>
          <p:cNvSpPr>
            <a:spLocks noGrp="1"/>
          </p:cNvSpPr>
          <p:nvPr>
            <p:ph type="dt" sz="half" idx="10"/>
          </p:nvPr>
        </p:nvSpPr>
        <p:spPr>
          <a:xfrm>
            <a:off x="609600" y="6421438"/>
            <a:ext cx="28448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fld id="{E58F405C-8F80-4499-B6A0-2D275C8B301B}" type="datetimeFigureOut">
              <a:rPr lang="en-US"/>
              <a:pPr>
                <a:defRPr/>
              </a:pPr>
              <a:t>9/1/2023</a:t>
            </a:fld>
            <a:endParaRPr lang="en-US" dirty="0"/>
          </a:p>
        </p:txBody>
      </p:sp>
      <p:sp>
        <p:nvSpPr>
          <p:cNvPr id="7" name="Footer Placeholder 4">
            <a:extLst>
              <a:ext uri="{FF2B5EF4-FFF2-40B4-BE49-F238E27FC236}">
                <a16:creationId xmlns="" xmlns:a16="http://schemas.microsoft.com/office/drawing/2014/main" id="{1AFE8211-B259-7D7D-79F7-5F6D0BBE5011}"/>
              </a:ext>
            </a:extLst>
          </p:cNvPr>
          <p:cNvSpPr>
            <a:spLocks noGrp="1"/>
          </p:cNvSpPr>
          <p:nvPr>
            <p:ph type="ftr" sz="quarter" idx="11"/>
          </p:nvPr>
        </p:nvSpPr>
        <p:spPr>
          <a:xfrm>
            <a:off x="4165600" y="6421438"/>
            <a:ext cx="38608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endParaRPr lang="en-US" dirty="0"/>
          </a:p>
        </p:txBody>
      </p:sp>
      <p:sp>
        <p:nvSpPr>
          <p:cNvPr id="8" name="Slide Number Placeholder 5">
            <a:extLst>
              <a:ext uri="{FF2B5EF4-FFF2-40B4-BE49-F238E27FC236}">
                <a16:creationId xmlns="" xmlns:a16="http://schemas.microsoft.com/office/drawing/2014/main" id="{A7F3E01E-3F0E-130D-33F1-03098C5578BF}"/>
              </a:ext>
            </a:extLst>
          </p:cNvPr>
          <p:cNvSpPr>
            <a:spLocks noGrp="1"/>
          </p:cNvSpPr>
          <p:nvPr>
            <p:ph type="sldNum" sz="quarter" idx="12"/>
          </p:nvPr>
        </p:nvSpPr>
        <p:spPr>
          <a:xfrm>
            <a:off x="10871200" y="6421438"/>
            <a:ext cx="10160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fld id="{6D7317EC-8274-45FE-B77C-74E01BECC023}" type="slidenum">
              <a:rPr lang="en-US" altLang="en-US"/>
              <a:pPr/>
              <a:t>‹#›</a:t>
            </a:fld>
            <a:endParaRPr lang="en-US" altLang="en-US" dirty="0"/>
          </a:p>
        </p:txBody>
      </p:sp>
    </p:spTree>
    <p:extLst>
      <p:ext uri="{BB962C8B-B14F-4D97-AF65-F5344CB8AC3E}">
        <p14:creationId xmlns:p14="http://schemas.microsoft.com/office/powerpoint/2010/main" val="1459190193"/>
      </p:ext>
    </p:extLst>
  </p:cSld>
  <p:clrMapOvr>
    <a:overrideClrMapping bg1="dk1" tx1="lt1" bg2="dk2" tx2="lt2" accent1="accent1" accent2="accent2" accent3="accent3" accent4="accent4" accent5="accent5" accent6="accent6" hlink="hlink" folHlink="folHlink"/>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11582400" cy="838200"/>
          </a:xfrm>
        </p:spPr>
        <p:txBody>
          <a:bodyPr>
            <a:noAutofit/>
          </a:bodyPr>
          <a:lstStyle>
            <a:lvl1pPr algn="ctr">
              <a:defRPr sz="5000" b="1">
                <a:solidFill>
                  <a:srgbClr val="FFC000"/>
                </a:solidFill>
              </a:defRPr>
            </a:lvl1pPr>
          </a:lstStyle>
          <a:p>
            <a:r>
              <a:rPr lang="en-US" dirty="0"/>
              <a:t>Click to edit Master title style</a:t>
            </a:r>
          </a:p>
        </p:txBody>
      </p:sp>
      <p:sp>
        <p:nvSpPr>
          <p:cNvPr id="3" name="Content Placeholder 2"/>
          <p:cNvSpPr>
            <a:spLocks noGrp="1"/>
          </p:cNvSpPr>
          <p:nvPr>
            <p:ph sz="half" idx="1"/>
          </p:nvPr>
        </p:nvSpPr>
        <p:spPr>
          <a:xfrm>
            <a:off x="304800" y="1143000"/>
            <a:ext cx="5689600" cy="5562600"/>
          </a:xfrm>
        </p:spPr>
        <p:txBody>
          <a:bodyPr/>
          <a:lstStyle>
            <a:lvl1pPr>
              <a:spcBef>
                <a:spcPts val="0"/>
              </a:spcBef>
              <a:buClr>
                <a:schemeClr val="tx1"/>
              </a:buClr>
              <a:defRPr sz="3400">
                <a:latin typeface="Arial Narrow" pitchFamily="34" charset="0"/>
              </a:defRPr>
            </a:lvl1pPr>
            <a:lvl2pPr>
              <a:spcBef>
                <a:spcPts val="0"/>
              </a:spcBef>
              <a:buClr>
                <a:schemeClr val="tx1"/>
              </a:buClr>
              <a:defRPr sz="3400">
                <a:latin typeface="Arial Narrow" pitchFamily="34" charset="0"/>
              </a:defRPr>
            </a:lvl2pPr>
            <a:lvl3pPr>
              <a:spcBef>
                <a:spcPts val="0"/>
              </a:spcBef>
              <a:buClr>
                <a:schemeClr val="tx1"/>
              </a:buClr>
              <a:defRPr sz="3200">
                <a:latin typeface="Arial Narrow" pitchFamily="34" charset="0"/>
              </a:defRPr>
            </a:lvl3pPr>
            <a:lvl4pPr>
              <a:spcBef>
                <a:spcPts val="0"/>
              </a:spcBef>
              <a:buClr>
                <a:schemeClr val="tx1"/>
              </a:buClr>
              <a:defRPr sz="3200">
                <a:latin typeface="Arial Narrow" pitchFamily="34" charset="0"/>
              </a:defRPr>
            </a:lvl4pPr>
            <a:lvl5pPr>
              <a:spcBef>
                <a:spcPts val="0"/>
              </a:spcBef>
              <a:buClr>
                <a:schemeClr val="tx1"/>
              </a:buClr>
              <a:defRPr sz="3000">
                <a:latin typeface="Arial Narrow"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197600" y="1143000"/>
            <a:ext cx="5689600" cy="5562600"/>
          </a:xfrm>
        </p:spPr>
        <p:txBody>
          <a:bodyPr/>
          <a:lstStyle>
            <a:lvl1pPr>
              <a:spcBef>
                <a:spcPts val="0"/>
              </a:spcBef>
              <a:buClr>
                <a:schemeClr val="tx1"/>
              </a:buClr>
              <a:defRPr sz="3400">
                <a:latin typeface="Arial Narrow" pitchFamily="34" charset="0"/>
              </a:defRPr>
            </a:lvl1pPr>
            <a:lvl2pPr>
              <a:spcBef>
                <a:spcPts val="0"/>
              </a:spcBef>
              <a:buClr>
                <a:schemeClr val="tx1"/>
              </a:buClr>
              <a:defRPr sz="3400">
                <a:latin typeface="Arial Narrow" pitchFamily="34" charset="0"/>
              </a:defRPr>
            </a:lvl2pPr>
            <a:lvl3pPr>
              <a:spcBef>
                <a:spcPts val="0"/>
              </a:spcBef>
              <a:buClr>
                <a:schemeClr val="tx1"/>
              </a:buClr>
              <a:defRPr sz="3200">
                <a:latin typeface="Arial Narrow" pitchFamily="34" charset="0"/>
              </a:defRPr>
            </a:lvl3pPr>
            <a:lvl4pPr>
              <a:spcBef>
                <a:spcPts val="0"/>
              </a:spcBef>
              <a:buClr>
                <a:schemeClr val="tx1"/>
              </a:buClr>
              <a:defRPr sz="3200">
                <a:latin typeface="Arial Narrow" pitchFamily="34" charset="0"/>
              </a:defRPr>
            </a:lvl4pPr>
            <a:lvl5pPr>
              <a:spcBef>
                <a:spcPts val="0"/>
              </a:spcBef>
              <a:buClr>
                <a:schemeClr val="tx1"/>
              </a:buClr>
              <a:defRPr sz="3000">
                <a:latin typeface="Arial Narrow"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59273834"/>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5486400"/>
            <a:ext cx="5386917" cy="838200"/>
          </a:xfrm>
        </p:spPr>
        <p:txBody>
          <a:bodyPr/>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4" name="Text Placeholder 3"/>
          <p:cNvSpPr>
            <a:spLocks noGrp="1"/>
          </p:cNvSpPr>
          <p:nvPr>
            <p:ph type="body" sz="half" idx="3"/>
          </p:nvPr>
        </p:nvSpPr>
        <p:spPr>
          <a:xfrm>
            <a:off x="6193368" y="5486400"/>
            <a:ext cx="5389033" cy="838200"/>
          </a:xfrm>
        </p:spPr>
        <p:txBody>
          <a:bodyPr/>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5" name="Content Placeholder 4"/>
          <p:cNvSpPr>
            <a:spLocks noGrp="1"/>
          </p:cNvSpPr>
          <p:nvPr>
            <p:ph sz="quarter" idx="2"/>
          </p:nvPr>
        </p:nvSpPr>
        <p:spPr>
          <a:xfrm>
            <a:off x="609600" y="1516912"/>
            <a:ext cx="5386917" cy="3941763"/>
          </a:xfrm>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6193368" y="1516912"/>
            <a:ext cx="5389033" cy="3941763"/>
          </a:xfrm>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 xmlns:a16="http://schemas.microsoft.com/office/drawing/2014/main" id="{9AD7864F-F19B-E57B-7BDC-622051C63619}"/>
              </a:ext>
            </a:extLst>
          </p:cNvPr>
          <p:cNvSpPr>
            <a:spLocks noGrp="1"/>
          </p:cNvSpPr>
          <p:nvPr>
            <p:ph type="dt" sz="half" idx="10"/>
          </p:nvPr>
        </p:nvSpPr>
        <p:spPr>
          <a:xfrm>
            <a:off x="609600" y="6421438"/>
            <a:ext cx="28448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fld id="{928D1B9B-BBD1-40B9-B99E-923E96B0EA1D}" type="datetimeFigureOut">
              <a:rPr lang="en-US"/>
              <a:pPr>
                <a:defRPr/>
              </a:pPr>
              <a:t>9/1/2023</a:t>
            </a:fld>
            <a:endParaRPr lang="en-US" dirty="0"/>
          </a:p>
        </p:txBody>
      </p:sp>
      <p:sp>
        <p:nvSpPr>
          <p:cNvPr id="8" name="Footer Placeholder 7">
            <a:extLst>
              <a:ext uri="{FF2B5EF4-FFF2-40B4-BE49-F238E27FC236}">
                <a16:creationId xmlns="" xmlns:a16="http://schemas.microsoft.com/office/drawing/2014/main" id="{6C557010-248C-57E7-A932-C5E38FDDDF0C}"/>
              </a:ext>
            </a:extLst>
          </p:cNvPr>
          <p:cNvSpPr>
            <a:spLocks noGrp="1"/>
          </p:cNvSpPr>
          <p:nvPr>
            <p:ph type="ftr" sz="quarter" idx="11"/>
          </p:nvPr>
        </p:nvSpPr>
        <p:spPr>
          <a:xfrm>
            <a:off x="4165600" y="6421438"/>
            <a:ext cx="38608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endParaRPr lang="en-US" dirty="0"/>
          </a:p>
        </p:txBody>
      </p:sp>
      <p:sp>
        <p:nvSpPr>
          <p:cNvPr id="9" name="Slide Number Placeholder 8">
            <a:extLst>
              <a:ext uri="{FF2B5EF4-FFF2-40B4-BE49-F238E27FC236}">
                <a16:creationId xmlns="" xmlns:a16="http://schemas.microsoft.com/office/drawing/2014/main" id="{1942BBA1-2A9B-75F5-687C-FFADAEB394D0}"/>
              </a:ext>
            </a:extLst>
          </p:cNvPr>
          <p:cNvSpPr>
            <a:spLocks noGrp="1"/>
          </p:cNvSpPr>
          <p:nvPr>
            <p:ph type="sldNum" sz="quarter" idx="12"/>
          </p:nvPr>
        </p:nvSpPr>
        <p:spPr>
          <a:xfrm>
            <a:off x="10871200" y="6421438"/>
            <a:ext cx="10160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fld id="{4CFE3C1A-F99D-4FF1-AE0B-1E2768A574B7}" type="slidenum">
              <a:rPr lang="en-US" altLang="en-US"/>
              <a:pPr/>
              <a:t>‹#›</a:t>
            </a:fld>
            <a:endParaRPr lang="en-US" altLang="en-US" dirty="0"/>
          </a:p>
        </p:txBody>
      </p:sp>
    </p:spTree>
    <p:extLst>
      <p:ext uri="{BB962C8B-B14F-4D97-AF65-F5344CB8AC3E}">
        <p14:creationId xmlns:p14="http://schemas.microsoft.com/office/powerpoint/2010/main" val="1422573683"/>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274320"/>
            <a:ext cx="9960864" cy="1143000"/>
          </a:xfrm>
        </p:spPr>
        <p:txBody>
          <a:bodyPr/>
          <a:lstStyle>
            <a:lvl1pPr algn="l">
              <a:defRPr sz="4600"/>
            </a:lvl1pPr>
          </a:lstStyle>
          <a:p>
            <a:r>
              <a:rPr lang="en-US"/>
              <a:t>Click to edit Master title style</a:t>
            </a:r>
          </a:p>
        </p:txBody>
      </p:sp>
      <p:sp>
        <p:nvSpPr>
          <p:cNvPr id="3" name="Date Placeholder 6">
            <a:extLst>
              <a:ext uri="{FF2B5EF4-FFF2-40B4-BE49-F238E27FC236}">
                <a16:creationId xmlns="" xmlns:a16="http://schemas.microsoft.com/office/drawing/2014/main" id="{A3486F8F-7684-E598-A1E1-E9A5E7659029}"/>
              </a:ext>
            </a:extLst>
          </p:cNvPr>
          <p:cNvSpPr>
            <a:spLocks noGrp="1"/>
          </p:cNvSpPr>
          <p:nvPr>
            <p:ph type="dt" sz="half" idx="10"/>
          </p:nvPr>
        </p:nvSpPr>
        <p:spPr>
          <a:xfrm>
            <a:off x="609600" y="6421438"/>
            <a:ext cx="28448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fld id="{E6F30E0B-665A-4738-B927-8436ADB3D3DD}" type="datetimeFigureOut">
              <a:rPr lang="en-US"/>
              <a:pPr>
                <a:defRPr/>
              </a:pPr>
              <a:t>9/1/2023</a:t>
            </a:fld>
            <a:endParaRPr lang="en-US" dirty="0"/>
          </a:p>
        </p:txBody>
      </p:sp>
      <p:sp>
        <p:nvSpPr>
          <p:cNvPr id="4" name="Slide Number Placeholder 7">
            <a:extLst>
              <a:ext uri="{FF2B5EF4-FFF2-40B4-BE49-F238E27FC236}">
                <a16:creationId xmlns="" xmlns:a16="http://schemas.microsoft.com/office/drawing/2014/main" id="{B7DD172D-28AF-7EC0-8E72-BCF7FD0BE18F}"/>
              </a:ext>
            </a:extLst>
          </p:cNvPr>
          <p:cNvSpPr>
            <a:spLocks noGrp="1"/>
          </p:cNvSpPr>
          <p:nvPr>
            <p:ph type="sldNum" sz="quarter" idx="11"/>
          </p:nvPr>
        </p:nvSpPr>
        <p:spPr>
          <a:xfrm>
            <a:off x="10871200" y="6421438"/>
            <a:ext cx="10160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fld id="{CA7F6E26-4B4E-4EB3-9AFA-AEEC475830F7}" type="slidenum">
              <a:rPr lang="en-US" altLang="en-US"/>
              <a:pPr/>
              <a:t>‹#›</a:t>
            </a:fld>
            <a:endParaRPr lang="en-US" altLang="en-US" dirty="0"/>
          </a:p>
        </p:txBody>
      </p:sp>
      <p:sp>
        <p:nvSpPr>
          <p:cNvPr id="5" name="Footer Placeholder 8">
            <a:extLst>
              <a:ext uri="{FF2B5EF4-FFF2-40B4-BE49-F238E27FC236}">
                <a16:creationId xmlns="" xmlns:a16="http://schemas.microsoft.com/office/drawing/2014/main" id="{66E017F3-F069-56F5-9A08-9BF6FBAA8D4F}"/>
              </a:ext>
            </a:extLst>
          </p:cNvPr>
          <p:cNvSpPr>
            <a:spLocks noGrp="1"/>
          </p:cNvSpPr>
          <p:nvPr>
            <p:ph type="ftr" sz="quarter" idx="12"/>
          </p:nvPr>
        </p:nvSpPr>
        <p:spPr>
          <a:xfrm>
            <a:off x="4165600" y="6421438"/>
            <a:ext cx="38608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endParaRPr lang="en-US" dirty="0"/>
          </a:p>
        </p:txBody>
      </p:sp>
    </p:spTree>
    <p:extLst>
      <p:ext uri="{BB962C8B-B14F-4D97-AF65-F5344CB8AC3E}">
        <p14:creationId xmlns:p14="http://schemas.microsoft.com/office/powerpoint/2010/main" val="1934393365"/>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 xmlns:a16="http://schemas.microsoft.com/office/drawing/2014/main" id="{1EB98E0F-22D6-3A0C-8F69-40AF5BC3AB0C}"/>
              </a:ext>
            </a:extLst>
          </p:cNvPr>
          <p:cNvSpPr>
            <a:spLocks noGrp="1"/>
          </p:cNvSpPr>
          <p:nvPr>
            <p:ph type="dt" sz="half" idx="10"/>
          </p:nvPr>
        </p:nvSpPr>
        <p:spPr>
          <a:xfrm>
            <a:off x="609600" y="6421438"/>
            <a:ext cx="28448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fld id="{57873A7A-EE85-4561-A002-5D0E2C165165}" type="datetimeFigureOut">
              <a:rPr lang="en-US"/>
              <a:pPr>
                <a:defRPr/>
              </a:pPr>
              <a:t>9/1/2023</a:t>
            </a:fld>
            <a:endParaRPr lang="en-US" dirty="0"/>
          </a:p>
        </p:txBody>
      </p:sp>
      <p:sp>
        <p:nvSpPr>
          <p:cNvPr id="3" name="Footer Placeholder 2">
            <a:extLst>
              <a:ext uri="{FF2B5EF4-FFF2-40B4-BE49-F238E27FC236}">
                <a16:creationId xmlns="" xmlns:a16="http://schemas.microsoft.com/office/drawing/2014/main" id="{B1173F5D-7B9D-1D2E-069C-59EF0D0F178D}"/>
              </a:ext>
            </a:extLst>
          </p:cNvPr>
          <p:cNvSpPr>
            <a:spLocks noGrp="1"/>
          </p:cNvSpPr>
          <p:nvPr>
            <p:ph type="ftr" sz="quarter" idx="11"/>
          </p:nvPr>
        </p:nvSpPr>
        <p:spPr>
          <a:xfrm>
            <a:off x="4165600" y="6421438"/>
            <a:ext cx="38608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endParaRPr lang="en-US" dirty="0"/>
          </a:p>
        </p:txBody>
      </p:sp>
      <p:sp>
        <p:nvSpPr>
          <p:cNvPr id="4" name="Slide Number Placeholder 3">
            <a:extLst>
              <a:ext uri="{FF2B5EF4-FFF2-40B4-BE49-F238E27FC236}">
                <a16:creationId xmlns="" xmlns:a16="http://schemas.microsoft.com/office/drawing/2014/main" id="{E6506599-E1ED-6961-54EC-4EF22C55A4FA}"/>
              </a:ext>
            </a:extLst>
          </p:cNvPr>
          <p:cNvSpPr>
            <a:spLocks noGrp="1"/>
          </p:cNvSpPr>
          <p:nvPr>
            <p:ph type="sldNum" sz="quarter" idx="12"/>
          </p:nvPr>
        </p:nvSpPr>
        <p:spPr>
          <a:xfrm>
            <a:off x="10871200" y="6421438"/>
            <a:ext cx="10160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fld id="{29DD54E6-A2FD-4088-92CC-E338C2F85DD4}" type="slidenum">
              <a:rPr lang="en-US" altLang="en-US"/>
              <a:pPr/>
              <a:t>‹#›</a:t>
            </a:fld>
            <a:endParaRPr lang="en-US" altLang="en-US" dirty="0"/>
          </a:p>
        </p:txBody>
      </p:sp>
    </p:spTree>
    <p:extLst>
      <p:ext uri="{BB962C8B-B14F-4D97-AF65-F5344CB8AC3E}">
        <p14:creationId xmlns:p14="http://schemas.microsoft.com/office/powerpoint/2010/main" val="1752537750"/>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1185528"/>
            <a:ext cx="4267200" cy="730250"/>
          </a:xfrm>
        </p:spPr>
        <p:txBody>
          <a:bodyPr tIns="0" bIns="0" anchor="t"/>
          <a:lstStyle>
            <a:lvl1pPr algn="l">
              <a:buNone/>
              <a:defRPr sz="1800" b="1">
                <a:solidFill>
                  <a:schemeClr val="accent1"/>
                </a:solidFill>
              </a:defRPr>
            </a:lvl1pPr>
          </a:lstStyle>
          <a:p>
            <a:r>
              <a:rPr lang="en-US"/>
              <a:t>Click to edit Master title style</a:t>
            </a:r>
          </a:p>
        </p:txBody>
      </p:sp>
      <p:sp>
        <p:nvSpPr>
          <p:cNvPr id="3" name="Text Placeholder 2"/>
          <p:cNvSpPr>
            <a:spLocks noGrp="1"/>
          </p:cNvSpPr>
          <p:nvPr>
            <p:ph type="body" idx="2"/>
          </p:nvPr>
        </p:nvSpPr>
        <p:spPr>
          <a:xfrm>
            <a:off x="609600" y="214424"/>
            <a:ext cx="36576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4" name="Content Placeholder 3"/>
          <p:cNvSpPr>
            <a:spLocks noGrp="1"/>
          </p:cNvSpPr>
          <p:nvPr>
            <p:ph sz="half" idx="1"/>
          </p:nvPr>
        </p:nvSpPr>
        <p:spPr>
          <a:xfrm>
            <a:off x="609600" y="1981200"/>
            <a:ext cx="9448800" cy="3810000"/>
          </a:xfrm>
        </p:spPr>
        <p:txBody>
          <a:bodyPr/>
          <a:lstStyle>
            <a:lvl1pPr>
              <a:defRPr sz="2800"/>
            </a:lvl1pPr>
            <a:lvl2pPr>
              <a:defRPr sz="2400"/>
            </a:lvl2pPr>
            <a:lvl3pPr>
              <a:defRPr sz="2200"/>
            </a:lvl3pPr>
            <a:lvl4pPr>
              <a:defRPr sz="2000"/>
            </a:lvl4pPr>
            <a:lvl5pPr>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 xmlns:a16="http://schemas.microsoft.com/office/drawing/2014/main" id="{DFCD74A7-AF3A-8E99-2747-421B7A83BCFB}"/>
              </a:ext>
            </a:extLst>
          </p:cNvPr>
          <p:cNvSpPr>
            <a:spLocks noGrp="1"/>
          </p:cNvSpPr>
          <p:nvPr>
            <p:ph type="dt" sz="half" idx="10"/>
          </p:nvPr>
        </p:nvSpPr>
        <p:spPr>
          <a:xfrm>
            <a:off x="609600" y="6421438"/>
            <a:ext cx="28448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fld id="{43CDEE05-52C8-4ABD-B31B-0854020A235A}" type="datetimeFigureOut">
              <a:rPr lang="en-US"/>
              <a:pPr>
                <a:defRPr/>
              </a:pPr>
              <a:t>9/1/2023</a:t>
            </a:fld>
            <a:endParaRPr lang="en-US" dirty="0"/>
          </a:p>
        </p:txBody>
      </p:sp>
      <p:sp>
        <p:nvSpPr>
          <p:cNvPr id="6" name="Footer Placeholder 5">
            <a:extLst>
              <a:ext uri="{FF2B5EF4-FFF2-40B4-BE49-F238E27FC236}">
                <a16:creationId xmlns="" xmlns:a16="http://schemas.microsoft.com/office/drawing/2014/main" id="{82CCE88E-DA63-A544-6174-FF03870DED80}"/>
              </a:ext>
            </a:extLst>
          </p:cNvPr>
          <p:cNvSpPr>
            <a:spLocks noGrp="1"/>
          </p:cNvSpPr>
          <p:nvPr>
            <p:ph type="ftr" sz="quarter" idx="11"/>
          </p:nvPr>
        </p:nvSpPr>
        <p:spPr>
          <a:xfrm>
            <a:off x="4165600" y="6421438"/>
            <a:ext cx="38608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endParaRPr lang="en-US" dirty="0"/>
          </a:p>
        </p:txBody>
      </p:sp>
      <p:sp>
        <p:nvSpPr>
          <p:cNvPr id="7" name="Slide Number Placeholder 6">
            <a:extLst>
              <a:ext uri="{FF2B5EF4-FFF2-40B4-BE49-F238E27FC236}">
                <a16:creationId xmlns="" xmlns:a16="http://schemas.microsoft.com/office/drawing/2014/main" id="{B8627219-7590-F063-EF81-FEE71C828B7F}"/>
              </a:ext>
            </a:extLst>
          </p:cNvPr>
          <p:cNvSpPr>
            <a:spLocks noGrp="1"/>
          </p:cNvSpPr>
          <p:nvPr>
            <p:ph type="sldNum" sz="quarter" idx="12"/>
          </p:nvPr>
        </p:nvSpPr>
        <p:spPr>
          <a:xfrm>
            <a:off x="10875963" y="6421438"/>
            <a:ext cx="10160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fld id="{BFE4EA9C-F616-4FE5-A94A-541CC13C25BF}" type="slidenum">
              <a:rPr lang="en-US" altLang="en-US"/>
              <a:pPr/>
              <a:t>‹#›</a:t>
            </a:fld>
            <a:endParaRPr lang="en-US" altLang="en-US" dirty="0"/>
          </a:p>
        </p:txBody>
      </p:sp>
    </p:spTree>
    <p:extLst>
      <p:ext uri="{BB962C8B-B14F-4D97-AF65-F5344CB8AC3E}">
        <p14:creationId xmlns:p14="http://schemas.microsoft.com/office/powerpoint/2010/main" val="2687179294"/>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408976" y="1705709"/>
            <a:ext cx="4071824" cy="1253808"/>
          </a:xfrm>
        </p:spPr>
        <p:txBody>
          <a:bodyPr anchor="b"/>
          <a:lstStyle>
            <a:lvl1pPr algn="l">
              <a:buNone/>
              <a:defRPr sz="2200" b="1">
                <a:solidFill>
                  <a:schemeClr val="accent1"/>
                </a:solidFill>
              </a:defRPr>
            </a:lvl1pPr>
          </a:lstStyle>
          <a:p>
            <a:r>
              <a:rPr lang="en-US"/>
              <a:t>Click to edit Master title style</a:t>
            </a:r>
          </a:p>
        </p:txBody>
      </p:sp>
      <p:sp>
        <p:nvSpPr>
          <p:cNvPr id="3" name="Picture Placeholder 2"/>
          <p:cNvSpPr>
            <a:spLocks noGrp="1"/>
          </p:cNvSpPr>
          <p:nvPr>
            <p:ph type="pic" idx="1"/>
          </p:nvPr>
        </p:nvSpPr>
        <p:spPr>
          <a:xfrm>
            <a:off x="1420837" y="1019907"/>
            <a:ext cx="54864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normAutofit/>
          </a:bodyPr>
          <a:lstStyle>
            <a:lvl1pPr marL="0" indent="0">
              <a:buNone/>
              <a:defRPr sz="3200"/>
            </a:lvl1pPr>
          </a:lstStyle>
          <a:p>
            <a:pPr lvl="0"/>
            <a:r>
              <a:rPr lang="en-US" noProof="0" dirty="0"/>
              <a:t>Click icon to add picture</a:t>
            </a:r>
          </a:p>
        </p:txBody>
      </p:sp>
      <p:sp>
        <p:nvSpPr>
          <p:cNvPr id="4" name="Text Placeholder 3"/>
          <p:cNvSpPr>
            <a:spLocks noGrp="1"/>
          </p:cNvSpPr>
          <p:nvPr>
            <p:ph type="body" sz="half" idx="2"/>
          </p:nvPr>
        </p:nvSpPr>
        <p:spPr>
          <a:xfrm>
            <a:off x="7408979" y="2998765"/>
            <a:ext cx="4071821"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a:r>
              <a:rPr lang="en-US"/>
              <a:t>Click to edit Master text styles</a:t>
            </a:r>
          </a:p>
        </p:txBody>
      </p:sp>
      <p:sp>
        <p:nvSpPr>
          <p:cNvPr id="5" name="Date Placeholder 4">
            <a:extLst>
              <a:ext uri="{FF2B5EF4-FFF2-40B4-BE49-F238E27FC236}">
                <a16:creationId xmlns="" xmlns:a16="http://schemas.microsoft.com/office/drawing/2014/main" id="{BC85BB4A-AD5C-06C9-8E52-6CFBE54185B9}"/>
              </a:ext>
            </a:extLst>
          </p:cNvPr>
          <p:cNvSpPr>
            <a:spLocks noGrp="1"/>
          </p:cNvSpPr>
          <p:nvPr>
            <p:ph type="dt" sz="half" idx="10"/>
          </p:nvPr>
        </p:nvSpPr>
        <p:spPr>
          <a:xfrm>
            <a:off x="609600" y="6421438"/>
            <a:ext cx="28448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fld id="{AB3B7013-395F-4AB3-ACDF-2FEC77E18761}" type="datetimeFigureOut">
              <a:rPr lang="en-US"/>
              <a:pPr>
                <a:defRPr/>
              </a:pPr>
              <a:t>9/1/2023</a:t>
            </a:fld>
            <a:endParaRPr lang="en-US" dirty="0"/>
          </a:p>
        </p:txBody>
      </p:sp>
      <p:sp>
        <p:nvSpPr>
          <p:cNvPr id="6" name="Footer Placeholder 5">
            <a:extLst>
              <a:ext uri="{FF2B5EF4-FFF2-40B4-BE49-F238E27FC236}">
                <a16:creationId xmlns="" xmlns:a16="http://schemas.microsoft.com/office/drawing/2014/main" id="{5B241932-496B-506E-56C5-27479251464E}"/>
              </a:ext>
            </a:extLst>
          </p:cNvPr>
          <p:cNvSpPr>
            <a:spLocks noGrp="1"/>
          </p:cNvSpPr>
          <p:nvPr>
            <p:ph type="ftr" sz="quarter" idx="11"/>
          </p:nvPr>
        </p:nvSpPr>
        <p:spPr>
          <a:xfrm>
            <a:off x="4165600" y="6421438"/>
            <a:ext cx="38608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endParaRPr lang="en-US" dirty="0"/>
          </a:p>
        </p:txBody>
      </p:sp>
      <p:sp>
        <p:nvSpPr>
          <p:cNvPr id="7" name="Slide Number Placeholder 6">
            <a:extLst>
              <a:ext uri="{FF2B5EF4-FFF2-40B4-BE49-F238E27FC236}">
                <a16:creationId xmlns="" xmlns:a16="http://schemas.microsoft.com/office/drawing/2014/main" id="{9EC32814-7FF7-3A96-F6D2-FFCF57282991}"/>
              </a:ext>
            </a:extLst>
          </p:cNvPr>
          <p:cNvSpPr>
            <a:spLocks noGrp="1"/>
          </p:cNvSpPr>
          <p:nvPr>
            <p:ph type="sldNum" sz="quarter" idx="12"/>
          </p:nvPr>
        </p:nvSpPr>
        <p:spPr>
          <a:xfrm>
            <a:off x="10871200" y="6421438"/>
            <a:ext cx="10160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fld id="{525251BA-41E6-467C-BF87-D4A5821DE721}" type="slidenum">
              <a:rPr lang="en-US" altLang="en-US"/>
              <a:pPr/>
              <a:t>‹#›</a:t>
            </a:fld>
            <a:endParaRPr lang="en-US" altLang="en-US" dirty="0"/>
          </a:p>
        </p:txBody>
      </p:sp>
    </p:spTree>
    <p:extLst>
      <p:ext uri="{BB962C8B-B14F-4D97-AF65-F5344CB8AC3E}">
        <p14:creationId xmlns:p14="http://schemas.microsoft.com/office/powerpoint/2010/main" val="1688768468"/>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Freeform 11">
            <a:extLst>
              <a:ext uri="{FF2B5EF4-FFF2-40B4-BE49-F238E27FC236}">
                <a16:creationId xmlns="" xmlns:a16="http://schemas.microsoft.com/office/drawing/2014/main" id="{3B9C898A-583B-4938-83D7-534639E3A954}"/>
              </a:ext>
            </a:extLst>
          </p:cNvPr>
          <p:cNvSpPr>
            <a:spLocks/>
          </p:cNvSpPr>
          <p:nvPr/>
        </p:nvSpPr>
        <p:spPr bwMode="auto">
          <a:xfrm>
            <a:off x="0" y="4751388"/>
            <a:ext cx="12192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a:lstStyle/>
          <a:p>
            <a:pPr eaLnBrk="1" fontAlgn="auto" hangingPunct="1">
              <a:spcBef>
                <a:spcPts val="0"/>
              </a:spcBef>
              <a:spcAft>
                <a:spcPts val="0"/>
              </a:spcAft>
              <a:defRPr/>
            </a:pPr>
            <a:endParaRPr lang="en-US" dirty="0">
              <a:latin typeface="+mn-lt"/>
              <a:cs typeface="+mn-cs"/>
            </a:endParaRPr>
          </a:p>
        </p:txBody>
      </p:sp>
      <p:sp>
        <p:nvSpPr>
          <p:cNvPr id="16" name="Freeform 15">
            <a:extLst>
              <a:ext uri="{FF2B5EF4-FFF2-40B4-BE49-F238E27FC236}">
                <a16:creationId xmlns="" xmlns:a16="http://schemas.microsoft.com/office/drawing/2014/main" id="{190CA3D5-820A-4FA4-AE92-773B3B30EE8B}"/>
              </a:ext>
            </a:extLst>
          </p:cNvPr>
          <p:cNvSpPr>
            <a:spLocks/>
          </p:cNvSpPr>
          <p:nvPr/>
        </p:nvSpPr>
        <p:spPr bwMode="auto">
          <a:xfrm>
            <a:off x="9753600" y="0"/>
            <a:ext cx="24384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a:lstStyle/>
          <a:p>
            <a:pPr eaLnBrk="1" fontAlgn="auto" hangingPunct="1">
              <a:spcBef>
                <a:spcPts val="0"/>
              </a:spcBef>
              <a:spcAft>
                <a:spcPts val="0"/>
              </a:spcAft>
              <a:defRPr/>
            </a:pPr>
            <a:endParaRPr lang="en-US" dirty="0">
              <a:latin typeface="+mn-lt"/>
              <a:cs typeface="+mn-cs"/>
            </a:endParaRPr>
          </a:p>
        </p:txBody>
      </p:sp>
      <p:sp>
        <p:nvSpPr>
          <p:cNvPr id="1028" name="Title Placeholder 8">
            <a:extLst>
              <a:ext uri="{FF2B5EF4-FFF2-40B4-BE49-F238E27FC236}">
                <a16:creationId xmlns="" xmlns:a16="http://schemas.microsoft.com/office/drawing/2014/main" id="{694B1FB8-485F-8F4A-F287-67BB2F9B05EB}"/>
              </a:ext>
            </a:extLst>
          </p:cNvPr>
          <p:cNvSpPr>
            <a:spLocks noGrp="1"/>
          </p:cNvSpPr>
          <p:nvPr>
            <p:ph type="title"/>
          </p:nvPr>
        </p:nvSpPr>
        <p:spPr bwMode="auto">
          <a:xfrm>
            <a:off x="304800" y="152400"/>
            <a:ext cx="1158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5720" tIns="45720" rIns="45720" bIns="45720" numCol="1" anchor="ctr" anchorCtr="0" compatLnSpc="1">
            <a:prstTxWarp prst="textNoShape">
              <a:avLst/>
            </a:prstTxWarp>
          </a:bodyPr>
          <a:lstStyle/>
          <a:p>
            <a:pPr lvl="0"/>
            <a:r>
              <a:rPr lang="en-US" altLang="en-US"/>
              <a:t>Click to edit Master title style</a:t>
            </a:r>
          </a:p>
        </p:txBody>
      </p:sp>
      <p:sp>
        <p:nvSpPr>
          <p:cNvPr id="1029" name="Text Placeholder 29">
            <a:extLst>
              <a:ext uri="{FF2B5EF4-FFF2-40B4-BE49-F238E27FC236}">
                <a16:creationId xmlns="" xmlns:a16="http://schemas.microsoft.com/office/drawing/2014/main" id="{E94CB713-ED07-E76B-F58E-15C4E73DC98F}"/>
              </a:ext>
            </a:extLst>
          </p:cNvPr>
          <p:cNvSpPr>
            <a:spLocks noGrp="1"/>
          </p:cNvSpPr>
          <p:nvPr>
            <p:ph type="body" idx="1"/>
          </p:nvPr>
        </p:nvSpPr>
        <p:spPr bwMode="auto">
          <a:xfrm>
            <a:off x="304800" y="1143000"/>
            <a:ext cx="115824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Tree>
  </p:cSld>
  <p:clrMap bg1="dk1" tx1="lt1" bg2="dk2" tx2="lt2" accent1="accent1" accent2="accent2" accent3="accent3" accent4="accent4" accent5="accent5" accent6="accent6" hlink="hlink" folHlink="folHlink"/>
  <p:sldLayoutIdLst>
    <p:sldLayoutId id="2147491510" r:id="rId1"/>
    <p:sldLayoutId id="2147491511" r:id="rId2"/>
    <p:sldLayoutId id="2147491512" r:id="rId3"/>
    <p:sldLayoutId id="2147491513" r:id="rId4"/>
    <p:sldLayoutId id="2147491514" r:id="rId5"/>
    <p:sldLayoutId id="2147491515" r:id="rId6"/>
    <p:sldLayoutId id="2147491516" r:id="rId7"/>
    <p:sldLayoutId id="2147491517" r:id="rId8"/>
    <p:sldLayoutId id="2147491518" r:id="rId9"/>
    <p:sldLayoutId id="2147491519" r:id="rId10"/>
    <p:sldLayoutId id="2147491520" r:id="rId11"/>
  </p:sldLayoutIdLst>
  <p:transition/>
  <p:txStyles>
    <p:titleStyle>
      <a:lvl1pPr algn="ctr" rtl="0" eaLnBrk="0" fontAlgn="base" hangingPunct="0">
        <a:spcBef>
          <a:spcPct val="0"/>
        </a:spcBef>
        <a:spcAft>
          <a:spcPct val="0"/>
        </a:spcAft>
        <a:defRPr sz="5000" b="1" kern="1200">
          <a:solidFill>
            <a:srgbClr val="FFC000"/>
          </a:solidFill>
          <a:latin typeface="+mj-lt"/>
          <a:ea typeface="+mj-ea"/>
          <a:cs typeface="+mj-cs"/>
        </a:defRPr>
      </a:lvl1pPr>
      <a:lvl2pPr algn="ctr" rtl="0" eaLnBrk="0" fontAlgn="base" hangingPunct="0">
        <a:spcBef>
          <a:spcPct val="0"/>
        </a:spcBef>
        <a:spcAft>
          <a:spcPct val="0"/>
        </a:spcAft>
        <a:defRPr sz="5000" b="1">
          <a:solidFill>
            <a:srgbClr val="FFC000"/>
          </a:solidFill>
          <a:latin typeface="Franklin Gothic Book" pitchFamily="34" charset="0"/>
        </a:defRPr>
      </a:lvl2pPr>
      <a:lvl3pPr algn="ctr" rtl="0" eaLnBrk="0" fontAlgn="base" hangingPunct="0">
        <a:spcBef>
          <a:spcPct val="0"/>
        </a:spcBef>
        <a:spcAft>
          <a:spcPct val="0"/>
        </a:spcAft>
        <a:defRPr sz="5000" b="1">
          <a:solidFill>
            <a:srgbClr val="FFC000"/>
          </a:solidFill>
          <a:latin typeface="Franklin Gothic Book" pitchFamily="34" charset="0"/>
        </a:defRPr>
      </a:lvl3pPr>
      <a:lvl4pPr algn="ctr" rtl="0" eaLnBrk="0" fontAlgn="base" hangingPunct="0">
        <a:spcBef>
          <a:spcPct val="0"/>
        </a:spcBef>
        <a:spcAft>
          <a:spcPct val="0"/>
        </a:spcAft>
        <a:defRPr sz="5000" b="1">
          <a:solidFill>
            <a:srgbClr val="FFC000"/>
          </a:solidFill>
          <a:latin typeface="Franklin Gothic Book" pitchFamily="34" charset="0"/>
        </a:defRPr>
      </a:lvl4pPr>
      <a:lvl5pPr algn="ctr" rtl="0" eaLnBrk="0" fontAlgn="base" hangingPunct="0">
        <a:spcBef>
          <a:spcPct val="0"/>
        </a:spcBef>
        <a:spcAft>
          <a:spcPct val="0"/>
        </a:spcAft>
        <a:defRPr sz="5000" b="1">
          <a:solidFill>
            <a:srgbClr val="FFC000"/>
          </a:solidFill>
          <a:latin typeface="Franklin Gothic Book" pitchFamily="34" charset="0"/>
        </a:defRPr>
      </a:lvl5pPr>
      <a:lvl6pPr marL="457200" algn="ctr" rtl="0" fontAlgn="base">
        <a:spcBef>
          <a:spcPct val="0"/>
        </a:spcBef>
        <a:spcAft>
          <a:spcPct val="0"/>
        </a:spcAft>
        <a:defRPr sz="5000" b="1">
          <a:solidFill>
            <a:srgbClr val="FFC000"/>
          </a:solidFill>
          <a:latin typeface="Franklin Gothic Book" pitchFamily="34" charset="0"/>
        </a:defRPr>
      </a:lvl6pPr>
      <a:lvl7pPr marL="914400" algn="ctr" rtl="0" fontAlgn="base">
        <a:spcBef>
          <a:spcPct val="0"/>
        </a:spcBef>
        <a:spcAft>
          <a:spcPct val="0"/>
        </a:spcAft>
        <a:defRPr sz="5000" b="1">
          <a:solidFill>
            <a:srgbClr val="FFC000"/>
          </a:solidFill>
          <a:latin typeface="Franklin Gothic Book" pitchFamily="34" charset="0"/>
        </a:defRPr>
      </a:lvl7pPr>
      <a:lvl8pPr marL="1371600" algn="ctr" rtl="0" fontAlgn="base">
        <a:spcBef>
          <a:spcPct val="0"/>
        </a:spcBef>
        <a:spcAft>
          <a:spcPct val="0"/>
        </a:spcAft>
        <a:defRPr sz="5000" b="1">
          <a:solidFill>
            <a:srgbClr val="FFC000"/>
          </a:solidFill>
          <a:latin typeface="Franklin Gothic Book" pitchFamily="34" charset="0"/>
        </a:defRPr>
      </a:lvl8pPr>
      <a:lvl9pPr marL="1828800" algn="ctr" rtl="0" fontAlgn="base">
        <a:spcBef>
          <a:spcPct val="0"/>
        </a:spcBef>
        <a:spcAft>
          <a:spcPct val="0"/>
        </a:spcAft>
        <a:defRPr sz="5000" b="1">
          <a:solidFill>
            <a:srgbClr val="FFC000"/>
          </a:solidFill>
          <a:latin typeface="Franklin Gothic Book" pitchFamily="34" charset="0"/>
        </a:defRPr>
      </a:lvl9pPr>
    </p:titleStyle>
    <p:bodyStyle>
      <a:lvl1pPr marL="419100" indent="-382588" algn="l" rtl="0" eaLnBrk="0" fontAlgn="base" hangingPunct="0">
        <a:spcBef>
          <a:spcPct val="0"/>
        </a:spcBef>
        <a:spcAft>
          <a:spcPct val="0"/>
        </a:spcAft>
        <a:buClr>
          <a:schemeClr val="tx1"/>
        </a:buClr>
        <a:buSzPct val="80000"/>
        <a:buFont typeface="Wingdings 2" panose="05020102010507070707" pitchFamily="18" charset="2"/>
        <a:buChar char=""/>
        <a:defRPr sz="3400" kern="1200">
          <a:solidFill>
            <a:schemeClr val="tx1"/>
          </a:solidFill>
          <a:latin typeface="Arial Narrow" pitchFamily="34" charset="0"/>
          <a:ea typeface="+mn-ea"/>
          <a:cs typeface="+mn-cs"/>
        </a:defRPr>
      </a:lvl1pPr>
      <a:lvl2pPr marL="722313" indent="-273050" algn="l" rtl="0" eaLnBrk="0" fontAlgn="base" hangingPunct="0">
        <a:spcBef>
          <a:spcPct val="0"/>
        </a:spcBef>
        <a:spcAft>
          <a:spcPct val="0"/>
        </a:spcAft>
        <a:buClr>
          <a:schemeClr val="tx1"/>
        </a:buClr>
        <a:buSzPct val="90000"/>
        <a:buFont typeface="Wingdings 2" panose="05020102010507070707" pitchFamily="18" charset="2"/>
        <a:buChar char=""/>
        <a:defRPr sz="3400" kern="1200">
          <a:solidFill>
            <a:schemeClr val="tx1"/>
          </a:solidFill>
          <a:latin typeface="Arial Narrow" pitchFamily="34" charset="0"/>
          <a:ea typeface="+mn-ea"/>
          <a:cs typeface="+mn-cs"/>
        </a:defRPr>
      </a:lvl2pPr>
      <a:lvl3pPr marL="1004888" indent="-255588" algn="l" rtl="0" eaLnBrk="0" fontAlgn="base" hangingPunct="0">
        <a:spcBef>
          <a:spcPct val="0"/>
        </a:spcBef>
        <a:spcAft>
          <a:spcPct val="0"/>
        </a:spcAft>
        <a:buClr>
          <a:schemeClr val="tx1"/>
        </a:buClr>
        <a:buSzPct val="85000"/>
        <a:buFont typeface="Arial" panose="020B0604020202020204" pitchFamily="34" charset="0"/>
        <a:buChar char="○"/>
        <a:defRPr sz="3200" kern="1200">
          <a:solidFill>
            <a:schemeClr val="tx1"/>
          </a:solidFill>
          <a:latin typeface="Arial Narrow" pitchFamily="34" charset="0"/>
          <a:ea typeface="+mn-ea"/>
          <a:cs typeface="+mn-cs"/>
        </a:defRPr>
      </a:lvl3pPr>
      <a:lvl4pPr marL="1279525" indent="-236538" algn="l" rtl="0" eaLnBrk="0" fontAlgn="base" hangingPunct="0">
        <a:spcBef>
          <a:spcPct val="0"/>
        </a:spcBef>
        <a:spcAft>
          <a:spcPct val="0"/>
        </a:spcAft>
        <a:buClr>
          <a:schemeClr val="tx1"/>
        </a:buClr>
        <a:buSzPct val="90000"/>
        <a:buFont typeface="Wingdings 2" panose="05020102010507070707" pitchFamily="18" charset="2"/>
        <a:buChar char=""/>
        <a:defRPr sz="3200" kern="1200">
          <a:solidFill>
            <a:schemeClr val="tx1"/>
          </a:solidFill>
          <a:latin typeface="Arial Narrow" pitchFamily="34" charset="0"/>
          <a:ea typeface="+mn-ea"/>
          <a:cs typeface="+mn-cs"/>
        </a:defRPr>
      </a:lvl4pPr>
      <a:lvl5pPr marL="1489075" indent="-182563" algn="l" rtl="0" eaLnBrk="0" fontAlgn="base" hangingPunct="0">
        <a:spcBef>
          <a:spcPct val="0"/>
        </a:spcBef>
        <a:spcAft>
          <a:spcPct val="0"/>
        </a:spcAft>
        <a:buClr>
          <a:schemeClr val="tx1"/>
        </a:buClr>
        <a:buSzPct val="100000"/>
        <a:buFont typeface="Arial" panose="020B0604020202020204" pitchFamily="34" charset="0"/>
        <a:buChar char="-"/>
        <a:defRPr sz="3000" kern="1200">
          <a:solidFill>
            <a:schemeClr val="tx1"/>
          </a:solidFill>
          <a:latin typeface="Arial Narrow" pitchFamily="34" charset="0"/>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Freeform 11">
            <a:extLst>
              <a:ext uri="{FF2B5EF4-FFF2-40B4-BE49-F238E27FC236}">
                <a16:creationId xmlns="" xmlns:a16="http://schemas.microsoft.com/office/drawing/2014/main" id="{D571BD38-D737-45B8-9875-115162D6C732}"/>
              </a:ext>
            </a:extLst>
          </p:cNvPr>
          <p:cNvSpPr>
            <a:spLocks/>
          </p:cNvSpPr>
          <p:nvPr/>
        </p:nvSpPr>
        <p:spPr bwMode="auto">
          <a:xfrm>
            <a:off x="0" y="4751388"/>
            <a:ext cx="12192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a:lstStyle/>
          <a:p>
            <a:pPr eaLnBrk="1" fontAlgn="auto" hangingPunct="1">
              <a:spcBef>
                <a:spcPts val="0"/>
              </a:spcBef>
              <a:spcAft>
                <a:spcPts val="0"/>
              </a:spcAft>
              <a:defRPr/>
            </a:pPr>
            <a:endParaRPr lang="en-US">
              <a:latin typeface="+mn-lt"/>
              <a:cs typeface="+mn-cs"/>
            </a:endParaRPr>
          </a:p>
        </p:txBody>
      </p:sp>
      <p:sp>
        <p:nvSpPr>
          <p:cNvPr id="16" name="Freeform 15">
            <a:extLst>
              <a:ext uri="{FF2B5EF4-FFF2-40B4-BE49-F238E27FC236}">
                <a16:creationId xmlns="" xmlns:a16="http://schemas.microsoft.com/office/drawing/2014/main" id="{A44E867D-1B07-465F-8A33-A531BF1B9032}"/>
              </a:ext>
            </a:extLst>
          </p:cNvPr>
          <p:cNvSpPr>
            <a:spLocks/>
          </p:cNvSpPr>
          <p:nvPr/>
        </p:nvSpPr>
        <p:spPr bwMode="auto">
          <a:xfrm>
            <a:off x="9753600" y="0"/>
            <a:ext cx="24384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a:lstStyle/>
          <a:p>
            <a:pPr eaLnBrk="1" fontAlgn="auto" hangingPunct="1">
              <a:spcBef>
                <a:spcPts val="0"/>
              </a:spcBef>
              <a:spcAft>
                <a:spcPts val="0"/>
              </a:spcAft>
              <a:defRPr/>
            </a:pPr>
            <a:endParaRPr lang="en-US">
              <a:latin typeface="+mn-lt"/>
              <a:cs typeface="+mn-cs"/>
            </a:endParaRPr>
          </a:p>
        </p:txBody>
      </p:sp>
      <p:sp>
        <p:nvSpPr>
          <p:cNvPr id="1028" name="Title Placeholder 8">
            <a:extLst>
              <a:ext uri="{FF2B5EF4-FFF2-40B4-BE49-F238E27FC236}">
                <a16:creationId xmlns="" xmlns:a16="http://schemas.microsoft.com/office/drawing/2014/main" id="{A1494691-2424-4F7E-B28D-96D96A0FBB83}"/>
              </a:ext>
            </a:extLst>
          </p:cNvPr>
          <p:cNvSpPr>
            <a:spLocks noGrp="1"/>
          </p:cNvSpPr>
          <p:nvPr>
            <p:ph type="title"/>
          </p:nvPr>
        </p:nvSpPr>
        <p:spPr bwMode="auto">
          <a:xfrm>
            <a:off x="304800" y="152400"/>
            <a:ext cx="1158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5720" tIns="45720" rIns="45720" bIns="45720" numCol="1" anchor="ctr" anchorCtr="0" compatLnSpc="1">
            <a:prstTxWarp prst="textNoShape">
              <a:avLst/>
            </a:prstTxWarp>
          </a:bodyPr>
          <a:lstStyle/>
          <a:p>
            <a:pPr lvl="0"/>
            <a:r>
              <a:rPr lang="en-US" altLang="en-US"/>
              <a:t>Click to edit Master title style</a:t>
            </a:r>
          </a:p>
        </p:txBody>
      </p:sp>
      <p:sp>
        <p:nvSpPr>
          <p:cNvPr id="1029" name="Text Placeholder 29">
            <a:extLst>
              <a:ext uri="{FF2B5EF4-FFF2-40B4-BE49-F238E27FC236}">
                <a16:creationId xmlns="" xmlns:a16="http://schemas.microsoft.com/office/drawing/2014/main" id="{8B9BCAC7-F20D-488C-BD32-9D0A6B562BD3}"/>
              </a:ext>
            </a:extLst>
          </p:cNvPr>
          <p:cNvSpPr>
            <a:spLocks noGrp="1"/>
          </p:cNvSpPr>
          <p:nvPr>
            <p:ph type="body" idx="1"/>
          </p:nvPr>
        </p:nvSpPr>
        <p:spPr bwMode="auto">
          <a:xfrm>
            <a:off x="304800" y="1143000"/>
            <a:ext cx="115824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Tree>
    <p:extLst>
      <p:ext uri="{BB962C8B-B14F-4D97-AF65-F5344CB8AC3E}">
        <p14:creationId xmlns:p14="http://schemas.microsoft.com/office/powerpoint/2010/main" val="1844015844"/>
      </p:ext>
    </p:extLst>
  </p:cSld>
  <p:clrMap bg1="dk1" tx1="lt1" bg2="dk2" tx2="lt2" accent1="accent1" accent2="accent2" accent3="accent3" accent4="accent4" accent5="accent5" accent6="accent6" hlink="hlink" folHlink="folHlink"/>
  <p:sldLayoutIdLst>
    <p:sldLayoutId id="2147491522" r:id="rId1"/>
    <p:sldLayoutId id="2147491523" r:id="rId2"/>
    <p:sldLayoutId id="2147491524" r:id="rId3"/>
    <p:sldLayoutId id="2147491525" r:id="rId4"/>
    <p:sldLayoutId id="2147491526" r:id="rId5"/>
    <p:sldLayoutId id="2147491527" r:id="rId6"/>
    <p:sldLayoutId id="2147491528" r:id="rId7"/>
    <p:sldLayoutId id="2147491529" r:id="rId8"/>
    <p:sldLayoutId id="2147491530" r:id="rId9"/>
    <p:sldLayoutId id="2147491531" r:id="rId10"/>
    <p:sldLayoutId id="2147491532" r:id="rId11"/>
  </p:sldLayoutIdLst>
  <p:transition/>
  <p:txStyles>
    <p:titleStyle>
      <a:lvl1pPr algn="ctr" rtl="0" eaLnBrk="0" fontAlgn="base" hangingPunct="0">
        <a:spcBef>
          <a:spcPct val="0"/>
        </a:spcBef>
        <a:spcAft>
          <a:spcPct val="0"/>
        </a:spcAft>
        <a:defRPr sz="5000" b="1" kern="1200">
          <a:solidFill>
            <a:srgbClr val="FFC000"/>
          </a:solidFill>
          <a:latin typeface="+mj-lt"/>
          <a:ea typeface="+mj-ea"/>
          <a:cs typeface="+mj-cs"/>
        </a:defRPr>
      </a:lvl1pPr>
      <a:lvl2pPr algn="ctr" rtl="0" eaLnBrk="0" fontAlgn="base" hangingPunct="0">
        <a:spcBef>
          <a:spcPct val="0"/>
        </a:spcBef>
        <a:spcAft>
          <a:spcPct val="0"/>
        </a:spcAft>
        <a:defRPr sz="5000" b="1">
          <a:solidFill>
            <a:srgbClr val="FFC000"/>
          </a:solidFill>
          <a:latin typeface="Franklin Gothic Book" pitchFamily="34" charset="0"/>
        </a:defRPr>
      </a:lvl2pPr>
      <a:lvl3pPr algn="ctr" rtl="0" eaLnBrk="0" fontAlgn="base" hangingPunct="0">
        <a:spcBef>
          <a:spcPct val="0"/>
        </a:spcBef>
        <a:spcAft>
          <a:spcPct val="0"/>
        </a:spcAft>
        <a:defRPr sz="5000" b="1">
          <a:solidFill>
            <a:srgbClr val="FFC000"/>
          </a:solidFill>
          <a:latin typeface="Franklin Gothic Book" pitchFamily="34" charset="0"/>
        </a:defRPr>
      </a:lvl3pPr>
      <a:lvl4pPr algn="ctr" rtl="0" eaLnBrk="0" fontAlgn="base" hangingPunct="0">
        <a:spcBef>
          <a:spcPct val="0"/>
        </a:spcBef>
        <a:spcAft>
          <a:spcPct val="0"/>
        </a:spcAft>
        <a:defRPr sz="5000" b="1">
          <a:solidFill>
            <a:srgbClr val="FFC000"/>
          </a:solidFill>
          <a:latin typeface="Franklin Gothic Book" pitchFamily="34" charset="0"/>
        </a:defRPr>
      </a:lvl4pPr>
      <a:lvl5pPr algn="ctr" rtl="0" eaLnBrk="0" fontAlgn="base" hangingPunct="0">
        <a:spcBef>
          <a:spcPct val="0"/>
        </a:spcBef>
        <a:spcAft>
          <a:spcPct val="0"/>
        </a:spcAft>
        <a:defRPr sz="5000" b="1">
          <a:solidFill>
            <a:srgbClr val="FFC000"/>
          </a:solidFill>
          <a:latin typeface="Franklin Gothic Book" pitchFamily="34" charset="0"/>
        </a:defRPr>
      </a:lvl5pPr>
      <a:lvl6pPr marL="457200" algn="ctr" rtl="0" fontAlgn="base">
        <a:spcBef>
          <a:spcPct val="0"/>
        </a:spcBef>
        <a:spcAft>
          <a:spcPct val="0"/>
        </a:spcAft>
        <a:defRPr sz="5000" b="1">
          <a:solidFill>
            <a:srgbClr val="FFC000"/>
          </a:solidFill>
          <a:latin typeface="Franklin Gothic Book" pitchFamily="34" charset="0"/>
        </a:defRPr>
      </a:lvl6pPr>
      <a:lvl7pPr marL="914400" algn="ctr" rtl="0" fontAlgn="base">
        <a:spcBef>
          <a:spcPct val="0"/>
        </a:spcBef>
        <a:spcAft>
          <a:spcPct val="0"/>
        </a:spcAft>
        <a:defRPr sz="5000" b="1">
          <a:solidFill>
            <a:srgbClr val="FFC000"/>
          </a:solidFill>
          <a:latin typeface="Franklin Gothic Book" pitchFamily="34" charset="0"/>
        </a:defRPr>
      </a:lvl7pPr>
      <a:lvl8pPr marL="1371600" algn="ctr" rtl="0" fontAlgn="base">
        <a:spcBef>
          <a:spcPct val="0"/>
        </a:spcBef>
        <a:spcAft>
          <a:spcPct val="0"/>
        </a:spcAft>
        <a:defRPr sz="5000" b="1">
          <a:solidFill>
            <a:srgbClr val="FFC000"/>
          </a:solidFill>
          <a:latin typeface="Franklin Gothic Book" pitchFamily="34" charset="0"/>
        </a:defRPr>
      </a:lvl8pPr>
      <a:lvl9pPr marL="1828800" algn="ctr" rtl="0" fontAlgn="base">
        <a:spcBef>
          <a:spcPct val="0"/>
        </a:spcBef>
        <a:spcAft>
          <a:spcPct val="0"/>
        </a:spcAft>
        <a:defRPr sz="5000" b="1">
          <a:solidFill>
            <a:srgbClr val="FFC000"/>
          </a:solidFill>
          <a:latin typeface="Franklin Gothic Book" pitchFamily="34" charset="0"/>
        </a:defRPr>
      </a:lvl9pPr>
    </p:titleStyle>
    <p:bodyStyle>
      <a:lvl1pPr marL="419100" indent="-382588" algn="l" rtl="0" eaLnBrk="0" fontAlgn="base" hangingPunct="0">
        <a:spcBef>
          <a:spcPct val="0"/>
        </a:spcBef>
        <a:spcAft>
          <a:spcPct val="0"/>
        </a:spcAft>
        <a:buClr>
          <a:schemeClr val="tx1"/>
        </a:buClr>
        <a:buSzPct val="80000"/>
        <a:buFont typeface="Wingdings 2" panose="05020102010507070707" pitchFamily="18" charset="2"/>
        <a:buChar char=""/>
        <a:defRPr sz="3400" kern="1200">
          <a:solidFill>
            <a:schemeClr val="tx1"/>
          </a:solidFill>
          <a:latin typeface="Arial Narrow" pitchFamily="34" charset="0"/>
          <a:ea typeface="+mn-ea"/>
          <a:cs typeface="+mn-cs"/>
        </a:defRPr>
      </a:lvl1pPr>
      <a:lvl2pPr marL="722313" indent="-273050" algn="l" rtl="0" eaLnBrk="0" fontAlgn="base" hangingPunct="0">
        <a:spcBef>
          <a:spcPct val="0"/>
        </a:spcBef>
        <a:spcAft>
          <a:spcPct val="0"/>
        </a:spcAft>
        <a:buClr>
          <a:schemeClr val="tx1"/>
        </a:buClr>
        <a:buSzPct val="90000"/>
        <a:buFont typeface="Wingdings 2" panose="05020102010507070707" pitchFamily="18" charset="2"/>
        <a:buChar char=""/>
        <a:defRPr sz="3400" kern="1200">
          <a:solidFill>
            <a:schemeClr val="tx1"/>
          </a:solidFill>
          <a:latin typeface="Arial Narrow" pitchFamily="34" charset="0"/>
          <a:ea typeface="+mn-ea"/>
          <a:cs typeface="+mn-cs"/>
        </a:defRPr>
      </a:lvl2pPr>
      <a:lvl3pPr marL="1004888" indent="-255588" algn="l" rtl="0" eaLnBrk="0" fontAlgn="base" hangingPunct="0">
        <a:spcBef>
          <a:spcPct val="0"/>
        </a:spcBef>
        <a:spcAft>
          <a:spcPct val="0"/>
        </a:spcAft>
        <a:buClr>
          <a:schemeClr val="tx1"/>
        </a:buClr>
        <a:buSzPct val="85000"/>
        <a:buFont typeface="Arial" panose="020B0604020202020204" pitchFamily="34" charset="0"/>
        <a:buChar char="○"/>
        <a:defRPr sz="3200" kern="1200">
          <a:solidFill>
            <a:schemeClr val="tx1"/>
          </a:solidFill>
          <a:latin typeface="Arial Narrow" pitchFamily="34" charset="0"/>
          <a:ea typeface="+mn-ea"/>
          <a:cs typeface="+mn-cs"/>
        </a:defRPr>
      </a:lvl3pPr>
      <a:lvl4pPr marL="1279525" indent="-236538" algn="l" rtl="0" eaLnBrk="0" fontAlgn="base" hangingPunct="0">
        <a:spcBef>
          <a:spcPct val="0"/>
        </a:spcBef>
        <a:spcAft>
          <a:spcPct val="0"/>
        </a:spcAft>
        <a:buClr>
          <a:schemeClr val="tx1"/>
        </a:buClr>
        <a:buSzPct val="90000"/>
        <a:buFont typeface="Wingdings 2" panose="05020102010507070707" pitchFamily="18" charset="2"/>
        <a:buChar char=""/>
        <a:defRPr sz="3200" kern="1200">
          <a:solidFill>
            <a:schemeClr val="tx1"/>
          </a:solidFill>
          <a:latin typeface="Arial Narrow" pitchFamily="34" charset="0"/>
          <a:ea typeface="+mn-ea"/>
          <a:cs typeface="+mn-cs"/>
        </a:defRPr>
      </a:lvl4pPr>
      <a:lvl5pPr marL="1489075" indent="-182563" algn="l" rtl="0" eaLnBrk="0" fontAlgn="base" hangingPunct="0">
        <a:spcBef>
          <a:spcPct val="0"/>
        </a:spcBef>
        <a:spcAft>
          <a:spcPct val="0"/>
        </a:spcAft>
        <a:buClr>
          <a:schemeClr val="tx1"/>
        </a:buClr>
        <a:buSzPct val="100000"/>
        <a:buFont typeface="Arial" panose="020B0604020202020204" pitchFamily="34" charset="0"/>
        <a:buChar char="-"/>
        <a:defRPr sz="3000" kern="1200">
          <a:solidFill>
            <a:schemeClr val="tx1"/>
          </a:solidFill>
          <a:latin typeface="Arial Narrow" pitchFamily="34" charset="0"/>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www.youtube.com/watch?v=oYPgZUZ0TDo"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hyperlink" Target="https://www.youtube.com/watch?v=NAlfCowo0uI" TargetMode="External"/></Relationships>
</file>

<file path=ppt/slides/_rels/slide23.xml.rels><?xml version="1.0" encoding="UTF-8" standalone="yes"?>
<Relationships xmlns="http://schemas.openxmlformats.org/package/2006/relationships"><Relationship Id="rId2" Type="http://schemas.openxmlformats.org/officeDocument/2006/relationships/hyperlink" Target="http://usatoday30.usatoday.com/news/offbeat/2005-07-08-sheep-suicide_x.htm" TargetMode="External"/><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2" Type="http://schemas.openxmlformats.org/officeDocument/2006/relationships/hyperlink" Target="http://usatoday30.usatoday.com/news/offbeat/2005-07-08-sheep-suicide_x.htm" TargetMode="External"/><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3.xml"/></Relationships>
</file>

<file path=ppt/slides/_rels/slide3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3.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3.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3.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3.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3.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itle 1">
            <a:extLst>
              <a:ext uri="{FF2B5EF4-FFF2-40B4-BE49-F238E27FC236}">
                <a16:creationId xmlns="" xmlns:a16="http://schemas.microsoft.com/office/drawing/2014/main" id="{292AB4C8-C0E8-4DCC-A65F-EC11877E1F9D}"/>
              </a:ext>
            </a:extLst>
          </p:cNvPr>
          <p:cNvSpPr txBox="1">
            <a:spLocks/>
          </p:cNvSpPr>
          <p:nvPr/>
        </p:nvSpPr>
        <p:spPr bwMode="auto">
          <a:xfrm>
            <a:off x="1" y="5656854"/>
            <a:ext cx="12191999" cy="1100137"/>
          </a:xfrm>
          <a:prstGeom prst="rect">
            <a:avLst/>
          </a:prstGeom>
          <a:noFill/>
          <a:ln>
            <a:noFill/>
            <a:miter lim="800000"/>
            <a:headEnd/>
            <a:tailEnd/>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5720" tIns="45720" rIns="45720" bIns="45720" numCol="1" anchor="t" anchorCtr="0" compatLnSpc="1">
            <a:prstTxWarp prst="textNoShape">
              <a:avLst/>
            </a:prstTxWarp>
            <a:noAutofit/>
          </a:bodyPr>
          <a:lstStyle>
            <a:lvl1pPr algn="r" rtl="0" eaLnBrk="0" fontAlgn="base" hangingPunct="0">
              <a:spcBef>
                <a:spcPct val="0"/>
              </a:spcBef>
              <a:spcAft>
                <a:spcPct val="0"/>
              </a:spcAft>
              <a:defRPr lang="en-US" sz="6000" b="1" kern="1200"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latin typeface="+mj-lt"/>
                <a:ea typeface="+mj-ea"/>
                <a:cs typeface="+mj-cs"/>
              </a:defRPr>
            </a:lvl1pPr>
            <a:lvl2pPr algn="ctr" rtl="0" eaLnBrk="0" fontAlgn="base" hangingPunct="0">
              <a:spcBef>
                <a:spcPct val="0"/>
              </a:spcBef>
              <a:spcAft>
                <a:spcPct val="0"/>
              </a:spcAft>
              <a:defRPr sz="5000" b="1">
                <a:solidFill>
                  <a:srgbClr val="FFC000"/>
                </a:solidFill>
                <a:latin typeface="Franklin Gothic Book" pitchFamily="34" charset="0"/>
              </a:defRPr>
            </a:lvl2pPr>
            <a:lvl3pPr algn="ctr" rtl="0" eaLnBrk="0" fontAlgn="base" hangingPunct="0">
              <a:spcBef>
                <a:spcPct val="0"/>
              </a:spcBef>
              <a:spcAft>
                <a:spcPct val="0"/>
              </a:spcAft>
              <a:defRPr sz="5000" b="1">
                <a:solidFill>
                  <a:srgbClr val="FFC000"/>
                </a:solidFill>
                <a:latin typeface="Franklin Gothic Book" pitchFamily="34" charset="0"/>
              </a:defRPr>
            </a:lvl3pPr>
            <a:lvl4pPr algn="ctr" rtl="0" eaLnBrk="0" fontAlgn="base" hangingPunct="0">
              <a:spcBef>
                <a:spcPct val="0"/>
              </a:spcBef>
              <a:spcAft>
                <a:spcPct val="0"/>
              </a:spcAft>
              <a:defRPr sz="5000" b="1">
                <a:solidFill>
                  <a:srgbClr val="FFC000"/>
                </a:solidFill>
                <a:latin typeface="Franklin Gothic Book" pitchFamily="34" charset="0"/>
              </a:defRPr>
            </a:lvl4pPr>
            <a:lvl5pPr algn="ctr" rtl="0" eaLnBrk="0" fontAlgn="base" hangingPunct="0">
              <a:spcBef>
                <a:spcPct val="0"/>
              </a:spcBef>
              <a:spcAft>
                <a:spcPct val="0"/>
              </a:spcAft>
              <a:defRPr sz="5000" b="1">
                <a:solidFill>
                  <a:srgbClr val="FFC000"/>
                </a:solidFill>
                <a:latin typeface="Franklin Gothic Book" pitchFamily="34" charset="0"/>
              </a:defRPr>
            </a:lvl5pPr>
            <a:lvl6pPr marL="457200" algn="ctr" rtl="0" fontAlgn="base">
              <a:spcBef>
                <a:spcPct val="0"/>
              </a:spcBef>
              <a:spcAft>
                <a:spcPct val="0"/>
              </a:spcAft>
              <a:defRPr sz="5000" b="1">
                <a:solidFill>
                  <a:srgbClr val="FFC000"/>
                </a:solidFill>
                <a:latin typeface="Franklin Gothic Book" pitchFamily="34" charset="0"/>
              </a:defRPr>
            </a:lvl6pPr>
            <a:lvl7pPr marL="914400" algn="ctr" rtl="0" fontAlgn="base">
              <a:spcBef>
                <a:spcPct val="0"/>
              </a:spcBef>
              <a:spcAft>
                <a:spcPct val="0"/>
              </a:spcAft>
              <a:defRPr sz="5000" b="1">
                <a:solidFill>
                  <a:srgbClr val="FFC000"/>
                </a:solidFill>
                <a:latin typeface="Franklin Gothic Book" pitchFamily="34" charset="0"/>
              </a:defRPr>
            </a:lvl7pPr>
            <a:lvl8pPr marL="1371600" algn="ctr" rtl="0" fontAlgn="base">
              <a:spcBef>
                <a:spcPct val="0"/>
              </a:spcBef>
              <a:spcAft>
                <a:spcPct val="0"/>
              </a:spcAft>
              <a:defRPr sz="5000" b="1">
                <a:solidFill>
                  <a:srgbClr val="FFC000"/>
                </a:solidFill>
                <a:latin typeface="Franklin Gothic Book" pitchFamily="34" charset="0"/>
              </a:defRPr>
            </a:lvl8pPr>
            <a:lvl9pPr marL="1828800" algn="ctr" rtl="0" fontAlgn="base">
              <a:spcBef>
                <a:spcPct val="0"/>
              </a:spcBef>
              <a:spcAft>
                <a:spcPct val="0"/>
              </a:spcAft>
              <a:defRPr sz="5000" b="1">
                <a:solidFill>
                  <a:srgbClr val="FFC000"/>
                </a:solidFill>
                <a:latin typeface="Franklin Gothic Book" pitchFamily="34" charset="0"/>
              </a:defRPr>
            </a:lvl9pPr>
          </a:lstStyle>
          <a:p>
            <a:pPr algn="ctr" eaLnBrk="1" fontAlgn="auto" hangingPunct="1">
              <a:lnSpc>
                <a:spcPts val="7300"/>
              </a:lnSpc>
              <a:spcAft>
                <a:spcPts val="0"/>
              </a:spcAft>
              <a:defRPr/>
            </a:pPr>
            <a:r>
              <a:rPr lang="en-US" sz="13800">
                <a:solidFill>
                  <a:srgbClr val="00B0F0"/>
                </a:solidFill>
                <a:effectLst/>
                <a:latin typeface="+mn-lt"/>
              </a:rPr>
              <a:t>Ezekiel</a:t>
            </a:r>
            <a:endParaRPr lang="en-US" sz="13800" cap="none">
              <a:solidFill>
                <a:srgbClr val="00B0F0"/>
              </a:solidFill>
              <a:effectLst/>
              <a:latin typeface="+mn-lt"/>
            </a:endParaRP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a:extLst>
              <a:ext uri="{FF2B5EF4-FFF2-40B4-BE49-F238E27FC236}">
                <a16:creationId xmlns="" xmlns:a16="http://schemas.microsoft.com/office/drawing/2014/main" id="{6609FB1D-B5A4-4353-A5CF-2B744471C85D}"/>
              </a:ext>
            </a:extLst>
          </p:cNvPr>
          <p:cNvSpPr txBox="1">
            <a:spLocks/>
          </p:cNvSpPr>
          <p:nvPr/>
        </p:nvSpPr>
        <p:spPr bwMode="auto">
          <a:xfrm>
            <a:off x="3761509" y="602668"/>
            <a:ext cx="7148945" cy="4867689"/>
          </a:xfrm>
          <a:prstGeom prst="rect">
            <a:avLst/>
          </a:prstGeom>
          <a:solidFill>
            <a:srgbClr val="00B0F0"/>
          </a:solidFill>
          <a:ln w="47625">
            <a:noFill/>
          </a:ln>
          <a:extLst>
            <a:ext uri="{91240B29-F687-4F45-9708-019B960494DF}">
              <a14:hiddenLine xmlns:a14="http://schemas.microsoft.com/office/drawing/2010/main" w="9525">
                <a:solidFill>
                  <a:srgbClr val="000000"/>
                </a:solidFill>
                <a:miter lim="800000"/>
                <a:headEnd/>
                <a:tailEnd/>
              </a14:hiddenLine>
            </a:ext>
          </a:extLst>
        </p:spPr>
        <p:style>
          <a:lnRef idx="2">
            <a:schemeClr val="accent2"/>
          </a:lnRef>
          <a:fillRef idx="1">
            <a:schemeClr val="lt1"/>
          </a:fillRef>
          <a:effectRef idx="0">
            <a:schemeClr val="accent2"/>
          </a:effectRef>
          <a:fontRef idx="minor">
            <a:schemeClr val="dk1"/>
          </a:fontRef>
        </p:style>
        <p:txBody>
          <a:bodyPr lIns="91440" tIns="137160" rIns="45720"/>
          <a:lstStyle>
            <a:defPPr>
              <a:defRPr lang="en-US"/>
            </a:defPPr>
            <a:lvl1pPr algn="ctr" eaLnBrk="1" hangingPunct="1">
              <a:lnSpc>
                <a:spcPts val="3800"/>
              </a:lnSpc>
              <a:spcAft>
                <a:spcPts val="1200"/>
              </a:spcAft>
              <a:defRPr sz="4000" b="1">
                <a:solidFill>
                  <a:prstClr val="black"/>
                </a:solidFill>
                <a:latin typeface="Arial Narrow" panose="020B0606020202030204" pitchFamily="34" charset="0"/>
                <a:cs typeface="+mn-cs"/>
              </a:defRPr>
            </a:lvl1pPr>
            <a:lvl2pPr>
              <a:defRPr>
                <a:solidFill>
                  <a:schemeClr val="dk1"/>
                </a:solidFill>
                <a:latin typeface="+mn-lt"/>
                <a:cs typeface="+mn-cs"/>
              </a:defRPr>
            </a:lvl2pPr>
            <a:lvl3pPr>
              <a:defRPr>
                <a:solidFill>
                  <a:schemeClr val="dk1"/>
                </a:solidFill>
                <a:latin typeface="+mn-lt"/>
                <a:cs typeface="+mn-cs"/>
              </a:defRPr>
            </a:lvl3pPr>
            <a:lvl4pPr>
              <a:defRPr>
                <a:solidFill>
                  <a:schemeClr val="dk1"/>
                </a:solidFill>
                <a:latin typeface="+mn-lt"/>
                <a:cs typeface="+mn-cs"/>
              </a:defRPr>
            </a:lvl4pPr>
            <a:lvl5pPr>
              <a:defRPr>
                <a:solidFill>
                  <a:schemeClr val="dk1"/>
                </a:solidFill>
                <a:latin typeface="+mn-lt"/>
                <a:cs typeface="+mn-cs"/>
              </a:defRPr>
            </a:lvl5pPr>
            <a:lvl6pPr>
              <a:defRPr>
                <a:solidFill>
                  <a:schemeClr val="dk1"/>
                </a:solidFill>
                <a:latin typeface="+mn-lt"/>
                <a:cs typeface="+mn-cs"/>
              </a:defRPr>
            </a:lvl6pPr>
            <a:lvl7pPr>
              <a:defRPr>
                <a:solidFill>
                  <a:schemeClr val="dk1"/>
                </a:solidFill>
                <a:latin typeface="+mn-lt"/>
                <a:cs typeface="+mn-cs"/>
              </a:defRPr>
            </a:lvl7pPr>
            <a:lvl8pPr>
              <a:defRPr>
                <a:solidFill>
                  <a:schemeClr val="dk1"/>
                </a:solidFill>
                <a:latin typeface="+mn-lt"/>
                <a:cs typeface="+mn-cs"/>
              </a:defRPr>
            </a:lvl8pPr>
            <a:lvl9pPr>
              <a:defRPr>
                <a:solidFill>
                  <a:schemeClr val="dk1"/>
                </a:solidFill>
                <a:latin typeface="+mn-lt"/>
                <a:cs typeface="+mn-cs"/>
              </a:defRPr>
            </a:lvl9pPr>
          </a:lstStyle>
          <a:p>
            <a:pPr algn="l"/>
            <a:r>
              <a:rPr lang="en-US" altLang="en-US" dirty="0"/>
              <a:t>Ezekiel 22:6 </a:t>
            </a:r>
            <a:r>
              <a:rPr lang="en-US" altLang="en-US" b="0" dirty="0"/>
              <a:t>“‘See how each of the princes of Israel living within you has used his authority to shed blood.</a:t>
            </a:r>
          </a:p>
          <a:p>
            <a:pPr algn="l"/>
            <a:r>
              <a:rPr lang="en-US" altLang="en-US" b="0" dirty="0"/>
              <a:t>7 They have treated father and mother with contempt within you; they have oppressed the foreigner among you; they have wronged the orphan and the widow within you.</a:t>
            </a:r>
            <a:endParaRPr lang="en-US" altLang="en-US" dirty="0"/>
          </a:p>
          <a:p>
            <a:pPr algn="l"/>
            <a:r>
              <a:rPr lang="en-US" altLang="en-US" dirty="0"/>
              <a:t>Injustice!</a:t>
            </a:r>
          </a:p>
        </p:txBody>
      </p:sp>
    </p:spTree>
    <p:extLst>
      <p:ext uri="{BB962C8B-B14F-4D97-AF65-F5344CB8AC3E}">
        <p14:creationId xmlns:p14="http://schemas.microsoft.com/office/powerpoint/2010/main" val="95446176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a:extLst>
              <a:ext uri="{FF2B5EF4-FFF2-40B4-BE49-F238E27FC236}">
                <a16:creationId xmlns="" xmlns:a16="http://schemas.microsoft.com/office/drawing/2014/main" id="{6609FB1D-B5A4-4353-A5CF-2B744471C85D}"/>
              </a:ext>
            </a:extLst>
          </p:cNvPr>
          <p:cNvSpPr txBox="1">
            <a:spLocks/>
          </p:cNvSpPr>
          <p:nvPr/>
        </p:nvSpPr>
        <p:spPr bwMode="auto">
          <a:xfrm>
            <a:off x="3761509" y="602668"/>
            <a:ext cx="7148945" cy="5316869"/>
          </a:xfrm>
          <a:prstGeom prst="rect">
            <a:avLst/>
          </a:prstGeom>
          <a:solidFill>
            <a:srgbClr val="00B0F0"/>
          </a:solidFill>
          <a:ln w="47625">
            <a:noFill/>
          </a:ln>
          <a:extLst>
            <a:ext uri="{91240B29-F687-4F45-9708-019B960494DF}">
              <a14:hiddenLine xmlns:a14="http://schemas.microsoft.com/office/drawing/2010/main" w="9525">
                <a:solidFill>
                  <a:srgbClr val="000000"/>
                </a:solidFill>
                <a:miter lim="800000"/>
                <a:headEnd/>
                <a:tailEnd/>
              </a14:hiddenLine>
            </a:ext>
          </a:extLst>
        </p:spPr>
        <p:style>
          <a:lnRef idx="2">
            <a:schemeClr val="accent2"/>
          </a:lnRef>
          <a:fillRef idx="1">
            <a:schemeClr val="lt1"/>
          </a:fillRef>
          <a:effectRef idx="0">
            <a:schemeClr val="accent2"/>
          </a:effectRef>
          <a:fontRef idx="minor">
            <a:schemeClr val="dk1"/>
          </a:fontRef>
        </p:style>
        <p:txBody>
          <a:bodyPr lIns="91440" tIns="137160" rIns="45720"/>
          <a:lstStyle>
            <a:defPPr>
              <a:defRPr lang="en-US"/>
            </a:defPPr>
            <a:lvl1pPr algn="ctr" eaLnBrk="1" hangingPunct="1">
              <a:lnSpc>
                <a:spcPts val="3800"/>
              </a:lnSpc>
              <a:spcAft>
                <a:spcPts val="1200"/>
              </a:spcAft>
              <a:defRPr sz="4000" b="1">
                <a:solidFill>
                  <a:prstClr val="black"/>
                </a:solidFill>
                <a:latin typeface="Arial Narrow" panose="020B0606020202030204" pitchFamily="34" charset="0"/>
                <a:cs typeface="+mn-cs"/>
              </a:defRPr>
            </a:lvl1pPr>
            <a:lvl2pPr>
              <a:defRPr>
                <a:solidFill>
                  <a:schemeClr val="dk1"/>
                </a:solidFill>
                <a:latin typeface="+mn-lt"/>
                <a:cs typeface="+mn-cs"/>
              </a:defRPr>
            </a:lvl2pPr>
            <a:lvl3pPr>
              <a:defRPr>
                <a:solidFill>
                  <a:schemeClr val="dk1"/>
                </a:solidFill>
                <a:latin typeface="+mn-lt"/>
                <a:cs typeface="+mn-cs"/>
              </a:defRPr>
            </a:lvl3pPr>
            <a:lvl4pPr>
              <a:defRPr>
                <a:solidFill>
                  <a:schemeClr val="dk1"/>
                </a:solidFill>
                <a:latin typeface="+mn-lt"/>
                <a:cs typeface="+mn-cs"/>
              </a:defRPr>
            </a:lvl4pPr>
            <a:lvl5pPr>
              <a:defRPr>
                <a:solidFill>
                  <a:schemeClr val="dk1"/>
                </a:solidFill>
                <a:latin typeface="+mn-lt"/>
                <a:cs typeface="+mn-cs"/>
              </a:defRPr>
            </a:lvl5pPr>
            <a:lvl6pPr>
              <a:defRPr>
                <a:solidFill>
                  <a:schemeClr val="dk1"/>
                </a:solidFill>
                <a:latin typeface="+mn-lt"/>
                <a:cs typeface="+mn-cs"/>
              </a:defRPr>
            </a:lvl6pPr>
            <a:lvl7pPr>
              <a:defRPr>
                <a:solidFill>
                  <a:schemeClr val="dk1"/>
                </a:solidFill>
                <a:latin typeface="+mn-lt"/>
                <a:cs typeface="+mn-cs"/>
              </a:defRPr>
            </a:lvl7pPr>
            <a:lvl8pPr>
              <a:defRPr>
                <a:solidFill>
                  <a:schemeClr val="dk1"/>
                </a:solidFill>
                <a:latin typeface="+mn-lt"/>
                <a:cs typeface="+mn-cs"/>
              </a:defRPr>
            </a:lvl8pPr>
            <a:lvl9pPr>
              <a:defRPr>
                <a:solidFill>
                  <a:schemeClr val="dk1"/>
                </a:solidFill>
                <a:latin typeface="+mn-lt"/>
                <a:cs typeface="+mn-cs"/>
              </a:defRPr>
            </a:lvl9pPr>
          </a:lstStyle>
          <a:p>
            <a:pPr algn="l"/>
            <a:r>
              <a:rPr lang="en-US" altLang="en-US" dirty="0"/>
              <a:t>Ezekiel 22:6 </a:t>
            </a:r>
            <a:r>
              <a:rPr lang="en-US" altLang="en-US" b="0" dirty="0"/>
              <a:t>“‘See how each of the princes of Israel living within you has used his authority to shed blood.</a:t>
            </a:r>
          </a:p>
          <a:p>
            <a:pPr algn="l"/>
            <a:r>
              <a:rPr lang="en-US" altLang="en-US" b="0" dirty="0"/>
              <a:t>7 They have treated father and mother with contempt within you; they have oppressed the foreigner among you; they have wronged the orphan and the widow within you.</a:t>
            </a:r>
            <a:endParaRPr lang="en-US" altLang="en-US" dirty="0"/>
          </a:p>
          <a:p>
            <a:pPr algn="l"/>
            <a:r>
              <a:rPr lang="en-US" altLang="en-US" dirty="0"/>
              <a:t>Experiencing real pain under bad leaders.</a:t>
            </a:r>
          </a:p>
        </p:txBody>
      </p:sp>
    </p:spTree>
    <p:extLst>
      <p:ext uri="{BB962C8B-B14F-4D97-AF65-F5344CB8AC3E}">
        <p14:creationId xmlns:p14="http://schemas.microsoft.com/office/powerpoint/2010/main" val="4185847013"/>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a:extLst>
              <a:ext uri="{FF2B5EF4-FFF2-40B4-BE49-F238E27FC236}">
                <a16:creationId xmlns="" xmlns:a16="http://schemas.microsoft.com/office/drawing/2014/main" id="{6609FB1D-B5A4-4353-A5CF-2B744471C85D}"/>
              </a:ext>
            </a:extLst>
          </p:cNvPr>
          <p:cNvSpPr txBox="1">
            <a:spLocks/>
          </p:cNvSpPr>
          <p:nvPr/>
        </p:nvSpPr>
        <p:spPr bwMode="auto">
          <a:xfrm>
            <a:off x="3761509" y="602669"/>
            <a:ext cx="7148945" cy="4113710"/>
          </a:xfrm>
          <a:prstGeom prst="rect">
            <a:avLst/>
          </a:prstGeom>
          <a:solidFill>
            <a:srgbClr val="00B0F0"/>
          </a:solidFill>
          <a:ln w="47625">
            <a:noFill/>
          </a:ln>
          <a:extLst>
            <a:ext uri="{91240B29-F687-4F45-9708-019B960494DF}">
              <a14:hiddenLine xmlns:a14="http://schemas.microsoft.com/office/drawing/2010/main" w="9525">
                <a:solidFill>
                  <a:srgbClr val="000000"/>
                </a:solidFill>
                <a:miter lim="800000"/>
                <a:headEnd/>
                <a:tailEnd/>
              </a14:hiddenLine>
            </a:ext>
          </a:extLst>
        </p:spPr>
        <p:style>
          <a:lnRef idx="2">
            <a:schemeClr val="accent2"/>
          </a:lnRef>
          <a:fillRef idx="1">
            <a:schemeClr val="lt1"/>
          </a:fillRef>
          <a:effectRef idx="0">
            <a:schemeClr val="accent2"/>
          </a:effectRef>
          <a:fontRef idx="minor">
            <a:schemeClr val="dk1"/>
          </a:fontRef>
        </p:style>
        <p:txBody>
          <a:bodyPr lIns="91440" tIns="137160" rIns="45720"/>
          <a:lstStyle>
            <a:defPPr>
              <a:defRPr lang="en-US"/>
            </a:defPPr>
            <a:lvl1pPr algn="ctr" eaLnBrk="1" hangingPunct="1">
              <a:lnSpc>
                <a:spcPts val="3800"/>
              </a:lnSpc>
              <a:spcAft>
                <a:spcPts val="1200"/>
              </a:spcAft>
              <a:defRPr sz="4000" b="1">
                <a:solidFill>
                  <a:prstClr val="black"/>
                </a:solidFill>
                <a:latin typeface="Arial Narrow" panose="020B0606020202030204" pitchFamily="34" charset="0"/>
                <a:cs typeface="+mn-cs"/>
              </a:defRPr>
            </a:lvl1pPr>
            <a:lvl2pPr>
              <a:defRPr>
                <a:solidFill>
                  <a:schemeClr val="dk1"/>
                </a:solidFill>
                <a:latin typeface="+mn-lt"/>
                <a:cs typeface="+mn-cs"/>
              </a:defRPr>
            </a:lvl2pPr>
            <a:lvl3pPr>
              <a:defRPr>
                <a:solidFill>
                  <a:schemeClr val="dk1"/>
                </a:solidFill>
                <a:latin typeface="+mn-lt"/>
                <a:cs typeface="+mn-cs"/>
              </a:defRPr>
            </a:lvl3pPr>
            <a:lvl4pPr>
              <a:defRPr>
                <a:solidFill>
                  <a:schemeClr val="dk1"/>
                </a:solidFill>
                <a:latin typeface="+mn-lt"/>
                <a:cs typeface="+mn-cs"/>
              </a:defRPr>
            </a:lvl4pPr>
            <a:lvl5pPr>
              <a:defRPr>
                <a:solidFill>
                  <a:schemeClr val="dk1"/>
                </a:solidFill>
                <a:latin typeface="+mn-lt"/>
                <a:cs typeface="+mn-cs"/>
              </a:defRPr>
            </a:lvl5pPr>
            <a:lvl6pPr>
              <a:defRPr>
                <a:solidFill>
                  <a:schemeClr val="dk1"/>
                </a:solidFill>
                <a:latin typeface="+mn-lt"/>
                <a:cs typeface="+mn-cs"/>
              </a:defRPr>
            </a:lvl6pPr>
            <a:lvl7pPr>
              <a:defRPr>
                <a:solidFill>
                  <a:schemeClr val="dk1"/>
                </a:solidFill>
                <a:latin typeface="+mn-lt"/>
                <a:cs typeface="+mn-cs"/>
              </a:defRPr>
            </a:lvl7pPr>
            <a:lvl8pPr>
              <a:defRPr>
                <a:solidFill>
                  <a:schemeClr val="dk1"/>
                </a:solidFill>
                <a:latin typeface="+mn-lt"/>
                <a:cs typeface="+mn-cs"/>
              </a:defRPr>
            </a:lvl8pPr>
            <a:lvl9pPr>
              <a:defRPr>
                <a:solidFill>
                  <a:schemeClr val="dk1"/>
                </a:solidFill>
                <a:latin typeface="+mn-lt"/>
                <a:cs typeface="+mn-cs"/>
              </a:defRPr>
            </a:lvl9pPr>
          </a:lstStyle>
          <a:p>
            <a:pPr algn="l"/>
            <a:r>
              <a:rPr lang="en-US" altLang="en-US" dirty="0"/>
              <a:t>Matthew 23:23 </a:t>
            </a:r>
            <a:r>
              <a:rPr lang="en-US" altLang="en-US" b="0" dirty="0"/>
              <a:t>“Woe to you, experts in the law and you Pharisees, hypocrites! You give a tenth of mint, dill, and cumin, yet you neglect what is more important in the law—justice, mercy, and faithfulness! You should have done these things without neglecting the others.</a:t>
            </a:r>
          </a:p>
        </p:txBody>
      </p:sp>
    </p:spTree>
    <p:extLst>
      <p:ext uri="{BB962C8B-B14F-4D97-AF65-F5344CB8AC3E}">
        <p14:creationId xmlns:p14="http://schemas.microsoft.com/office/powerpoint/2010/main" val="3783198735"/>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a:extLst>
              <a:ext uri="{FF2B5EF4-FFF2-40B4-BE49-F238E27FC236}">
                <a16:creationId xmlns="" xmlns:a16="http://schemas.microsoft.com/office/drawing/2014/main" id="{6609FB1D-B5A4-4353-A5CF-2B744471C85D}"/>
              </a:ext>
            </a:extLst>
          </p:cNvPr>
          <p:cNvSpPr txBox="1">
            <a:spLocks/>
          </p:cNvSpPr>
          <p:nvPr/>
        </p:nvSpPr>
        <p:spPr bwMode="auto">
          <a:xfrm>
            <a:off x="4086461" y="602669"/>
            <a:ext cx="6499041" cy="810495"/>
          </a:xfrm>
          <a:prstGeom prst="rect">
            <a:avLst/>
          </a:prstGeom>
          <a:solidFill>
            <a:srgbClr val="00B0F0"/>
          </a:solidFill>
          <a:ln w="47625">
            <a:noFill/>
          </a:ln>
          <a:extLst>
            <a:ext uri="{91240B29-F687-4F45-9708-019B960494DF}">
              <a14:hiddenLine xmlns:a14="http://schemas.microsoft.com/office/drawing/2010/main" w="9525">
                <a:solidFill>
                  <a:srgbClr val="000000"/>
                </a:solidFill>
                <a:miter lim="800000"/>
                <a:headEnd/>
                <a:tailEnd/>
              </a14:hiddenLine>
            </a:ext>
          </a:extLst>
        </p:spPr>
        <p:style>
          <a:lnRef idx="2">
            <a:schemeClr val="accent2"/>
          </a:lnRef>
          <a:fillRef idx="1">
            <a:schemeClr val="lt1"/>
          </a:fillRef>
          <a:effectRef idx="0">
            <a:schemeClr val="accent2"/>
          </a:effectRef>
          <a:fontRef idx="minor">
            <a:schemeClr val="dk1"/>
          </a:fontRef>
        </p:style>
        <p:txBody>
          <a:bodyPr lIns="91440" tIns="137160" rIns="45720"/>
          <a:lstStyle>
            <a:defPPr>
              <a:defRPr lang="en-US"/>
            </a:defPPr>
            <a:lvl1pPr algn="ctr" eaLnBrk="1" hangingPunct="1">
              <a:lnSpc>
                <a:spcPts val="3800"/>
              </a:lnSpc>
              <a:spcAft>
                <a:spcPts val="1200"/>
              </a:spcAft>
              <a:defRPr sz="4000" b="1">
                <a:solidFill>
                  <a:prstClr val="black"/>
                </a:solidFill>
                <a:latin typeface="Arial Narrow" panose="020B0606020202030204" pitchFamily="34" charset="0"/>
                <a:cs typeface="+mn-cs"/>
              </a:defRPr>
            </a:lvl1pPr>
            <a:lvl2pPr>
              <a:defRPr>
                <a:solidFill>
                  <a:schemeClr val="dk1"/>
                </a:solidFill>
                <a:latin typeface="+mn-lt"/>
                <a:cs typeface="+mn-cs"/>
              </a:defRPr>
            </a:lvl2pPr>
            <a:lvl3pPr>
              <a:defRPr>
                <a:solidFill>
                  <a:schemeClr val="dk1"/>
                </a:solidFill>
                <a:latin typeface="+mn-lt"/>
                <a:cs typeface="+mn-cs"/>
              </a:defRPr>
            </a:lvl3pPr>
            <a:lvl4pPr>
              <a:defRPr>
                <a:solidFill>
                  <a:schemeClr val="dk1"/>
                </a:solidFill>
                <a:latin typeface="+mn-lt"/>
                <a:cs typeface="+mn-cs"/>
              </a:defRPr>
            </a:lvl4pPr>
            <a:lvl5pPr>
              <a:defRPr>
                <a:solidFill>
                  <a:schemeClr val="dk1"/>
                </a:solidFill>
                <a:latin typeface="+mn-lt"/>
                <a:cs typeface="+mn-cs"/>
              </a:defRPr>
            </a:lvl5pPr>
            <a:lvl6pPr>
              <a:defRPr>
                <a:solidFill>
                  <a:schemeClr val="dk1"/>
                </a:solidFill>
                <a:latin typeface="+mn-lt"/>
                <a:cs typeface="+mn-cs"/>
              </a:defRPr>
            </a:lvl6pPr>
            <a:lvl7pPr>
              <a:defRPr>
                <a:solidFill>
                  <a:schemeClr val="dk1"/>
                </a:solidFill>
                <a:latin typeface="+mn-lt"/>
                <a:cs typeface="+mn-cs"/>
              </a:defRPr>
            </a:lvl7pPr>
            <a:lvl8pPr>
              <a:defRPr>
                <a:solidFill>
                  <a:schemeClr val="dk1"/>
                </a:solidFill>
                <a:latin typeface="+mn-lt"/>
                <a:cs typeface="+mn-cs"/>
              </a:defRPr>
            </a:lvl8pPr>
            <a:lvl9pPr>
              <a:defRPr>
                <a:solidFill>
                  <a:schemeClr val="dk1"/>
                </a:solidFill>
                <a:latin typeface="+mn-lt"/>
                <a:cs typeface="+mn-cs"/>
              </a:defRPr>
            </a:lvl9pPr>
          </a:lstStyle>
          <a:p>
            <a:r>
              <a:rPr lang="en-US" altLang="en-US" dirty="0"/>
              <a:t>Where are the good leaders?</a:t>
            </a:r>
            <a:endParaRPr lang="en-US" altLang="en-US" b="0" dirty="0"/>
          </a:p>
        </p:txBody>
      </p:sp>
    </p:spTree>
    <p:extLst>
      <p:ext uri="{BB962C8B-B14F-4D97-AF65-F5344CB8AC3E}">
        <p14:creationId xmlns:p14="http://schemas.microsoft.com/office/powerpoint/2010/main" val="3819538642"/>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a:extLst>
              <a:ext uri="{FF2B5EF4-FFF2-40B4-BE49-F238E27FC236}">
                <a16:creationId xmlns="" xmlns:a16="http://schemas.microsoft.com/office/drawing/2014/main" id="{6609FB1D-B5A4-4353-A5CF-2B744471C85D}"/>
              </a:ext>
            </a:extLst>
          </p:cNvPr>
          <p:cNvSpPr txBox="1">
            <a:spLocks/>
          </p:cNvSpPr>
          <p:nvPr/>
        </p:nvSpPr>
        <p:spPr bwMode="auto">
          <a:xfrm>
            <a:off x="3408217" y="457195"/>
            <a:ext cx="7751618" cy="748149"/>
          </a:xfrm>
          <a:prstGeom prst="rect">
            <a:avLst/>
          </a:prstGeom>
          <a:solidFill>
            <a:srgbClr val="00B0F0"/>
          </a:solidFill>
          <a:ln w="47625">
            <a:noFill/>
          </a:ln>
          <a:extLst>
            <a:ext uri="{91240B29-F687-4F45-9708-019B960494DF}">
              <a14:hiddenLine xmlns:a14="http://schemas.microsoft.com/office/drawing/2010/main" w="9525">
                <a:solidFill>
                  <a:srgbClr val="000000"/>
                </a:solidFill>
                <a:miter lim="800000"/>
                <a:headEnd/>
                <a:tailEnd/>
              </a14:hiddenLine>
            </a:ext>
          </a:extLst>
        </p:spPr>
        <p:style>
          <a:lnRef idx="2">
            <a:schemeClr val="accent2"/>
          </a:lnRef>
          <a:fillRef idx="1">
            <a:schemeClr val="lt1"/>
          </a:fillRef>
          <a:effectRef idx="0">
            <a:schemeClr val="accent2"/>
          </a:effectRef>
          <a:fontRef idx="minor">
            <a:schemeClr val="dk1"/>
          </a:fontRef>
        </p:style>
        <p:txBody>
          <a:bodyPr lIns="91440" tIns="137160" rIns="45720"/>
          <a:lstStyle>
            <a:defPPr>
              <a:defRPr lang="en-US"/>
            </a:defPPr>
            <a:lvl1pPr algn="ctr" eaLnBrk="1" hangingPunct="1">
              <a:lnSpc>
                <a:spcPts val="3800"/>
              </a:lnSpc>
              <a:spcAft>
                <a:spcPts val="1200"/>
              </a:spcAft>
              <a:defRPr sz="4000" b="1">
                <a:solidFill>
                  <a:prstClr val="black"/>
                </a:solidFill>
                <a:latin typeface="Arial Narrow" panose="020B0606020202030204" pitchFamily="34" charset="0"/>
                <a:cs typeface="+mn-cs"/>
              </a:defRPr>
            </a:lvl1pPr>
            <a:lvl2pPr>
              <a:defRPr>
                <a:solidFill>
                  <a:schemeClr val="dk1"/>
                </a:solidFill>
                <a:latin typeface="+mn-lt"/>
                <a:cs typeface="+mn-cs"/>
              </a:defRPr>
            </a:lvl2pPr>
            <a:lvl3pPr>
              <a:defRPr>
                <a:solidFill>
                  <a:schemeClr val="dk1"/>
                </a:solidFill>
                <a:latin typeface="+mn-lt"/>
                <a:cs typeface="+mn-cs"/>
              </a:defRPr>
            </a:lvl3pPr>
            <a:lvl4pPr>
              <a:defRPr>
                <a:solidFill>
                  <a:schemeClr val="dk1"/>
                </a:solidFill>
                <a:latin typeface="+mn-lt"/>
                <a:cs typeface="+mn-cs"/>
              </a:defRPr>
            </a:lvl4pPr>
            <a:lvl5pPr>
              <a:defRPr>
                <a:solidFill>
                  <a:schemeClr val="dk1"/>
                </a:solidFill>
                <a:latin typeface="+mn-lt"/>
                <a:cs typeface="+mn-cs"/>
              </a:defRPr>
            </a:lvl5pPr>
            <a:lvl6pPr>
              <a:defRPr>
                <a:solidFill>
                  <a:schemeClr val="dk1"/>
                </a:solidFill>
                <a:latin typeface="+mn-lt"/>
                <a:cs typeface="+mn-cs"/>
              </a:defRPr>
            </a:lvl6pPr>
            <a:lvl7pPr>
              <a:defRPr>
                <a:solidFill>
                  <a:schemeClr val="dk1"/>
                </a:solidFill>
                <a:latin typeface="+mn-lt"/>
                <a:cs typeface="+mn-cs"/>
              </a:defRPr>
            </a:lvl7pPr>
            <a:lvl8pPr>
              <a:defRPr>
                <a:solidFill>
                  <a:schemeClr val="dk1"/>
                </a:solidFill>
                <a:latin typeface="+mn-lt"/>
                <a:cs typeface="+mn-cs"/>
              </a:defRPr>
            </a:lvl8pPr>
            <a:lvl9pPr>
              <a:defRPr>
                <a:solidFill>
                  <a:schemeClr val="dk1"/>
                </a:solidFill>
                <a:latin typeface="+mn-lt"/>
                <a:cs typeface="+mn-cs"/>
              </a:defRPr>
            </a:lvl9pPr>
          </a:lstStyle>
          <a:p>
            <a:pPr algn="l"/>
            <a:r>
              <a:rPr lang="en-US" altLang="en-US" dirty="0"/>
              <a:t>John 10:11 </a:t>
            </a:r>
            <a:r>
              <a:rPr lang="en-US" altLang="en-US" b="0" dirty="0"/>
              <a:t>“I am the good shepherd…”</a:t>
            </a:r>
          </a:p>
        </p:txBody>
      </p:sp>
    </p:spTree>
    <p:extLst>
      <p:ext uri="{BB962C8B-B14F-4D97-AF65-F5344CB8AC3E}">
        <p14:creationId xmlns:p14="http://schemas.microsoft.com/office/powerpoint/2010/main" val="1674964292"/>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a:extLst>
              <a:ext uri="{FF2B5EF4-FFF2-40B4-BE49-F238E27FC236}">
                <a16:creationId xmlns="" xmlns:a16="http://schemas.microsoft.com/office/drawing/2014/main" id="{6609FB1D-B5A4-4353-A5CF-2B744471C85D}"/>
              </a:ext>
            </a:extLst>
          </p:cNvPr>
          <p:cNvSpPr txBox="1">
            <a:spLocks/>
          </p:cNvSpPr>
          <p:nvPr/>
        </p:nvSpPr>
        <p:spPr bwMode="auto">
          <a:xfrm>
            <a:off x="3408217" y="457195"/>
            <a:ext cx="7751618" cy="4275226"/>
          </a:xfrm>
          <a:prstGeom prst="rect">
            <a:avLst/>
          </a:prstGeom>
          <a:solidFill>
            <a:srgbClr val="00B0F0"/>
          </a:solidFill>
          <a:ln w="47625">
            <a:noFill/>
          </a:ln>
          <a:extLst>
            <a:ext uri="{91240B29-F687-4F45-9708-019B960494DF}">
              <a14:hiddenLine xmlns:a14="http://schemas.microsoft.com/office/drawing/2010/main" w="9525">
                <a:solidFill>
                  <a:srgbClr val="000000"/>
                </a:solidFill>
                <a:miter lim="800000"/>
                <a:headEnd/>
                <a:tailEnd/>
              </a14:hiddenLine>
            </a:ext>
          </a:extLst>
        </p:spPr>
        <p:style>
          <a:lnRef idx="2">
            <a:schemeClr val="accent2"/>
          </a:lnRef>
          <a:fillRef idx="1">
            <a:schemeClr val="lt1"/>
          </a:fillRef>
          <a:effectRef idx="0">
            <a:schemeClr val="accent2"/>
          </a:effectRef>
          <a:fontRef idx="minor">
            <a:schemeClr val="dk1"/>
          </a:fontRef>
        </p:style>
        <p:txBody>
          <a:bodyPr lIns="91440" tIns="137160" rIns="45720"/>
          <a:lstStyle>
            <a:defPPr>
              <a:defRPr lang="en-US"/>
            </a:defPPr>
            <a:lvl1pPr algn="ctr" eaLnBrk="1" hangingPunct="1">
              <a:lnSpc>
                <a:spcPts val="3800"/>
              </a:lnSpc>
              <a:spcAft>
                <a:spcPts val="1200"/>
              </a:spcAft>
              <a:defRPr sz="4000" b="1">
                <a:solidFill>
                  <a:prstClr val="black"/>
                </a:solidFill>
                <a:latin typeface="Arial Narrow" panose="020B0606020202030204" pitchFamily="34" charset="0"/>
                <a:cs typeface="+mn-cs"/>
              </a:defRPr>
            </a:lvl1pPr>
            <a:lvl2pPr>
              <a:defRPr>
                <a:solidFill>
                  <a:schemeClr val="dk1"/>
                </a:solidFill>
                <a:latin typeface="+mn-lt"/>
                <a:cs typeface="+mn-cs"/>
              </a:defRPr>
            </a:lvl2pPr>
            <a:lvl3pPr>
              <a:defRPr>
                <a:solidFill>
                  <a:schemeClr val="dk1"/>
                </a:solidFill>
                <a:latin typeface="+mn-lt"/>
                <a:cs typeface="+mn-cs"/>
              </a:defRPr>
            </a:lvl3pPr>
            <a:lvl4pPr>
              <a:defRPr>
                <a:solidFill>
                  <a:schemeClr val="dk1"/>
                </a:solidFill>
                <a:latin typeface="+mn-lt"/>
                <a:cs typeface="+mn-cs"/>
              </a:defRPr>
            </a:lvl4pPr>
            <a:lvl5pPr>
              <a:defRPr>
                <a:solidFill>
                  <a:schemeClr val="dk1"/>
                </a:solidFill>
                <a:latin typeface="+mn-lt"/>
                <a:cs typeface="+mn-cs"/>
              </a:defRPr>
            </a:lvl5pPr>
            <a:lvl6pPr>
              <a:defRPr>
                <a:solidFill>
                  <a:schemeClr val="dk1"/>
                </a:solidFill>
                <a:latin typeface="+mn-lt"/>
                <a:cs typeface="+mn-cs"/>
              </a:defRPr>
            </a:lvl6pPr>
            <a:lvl7pPr>
              <a:defRPr>
                <a:solidFill>
                  <a:schemeClr val="dk1"/>
                </a:solidFill>
                <a:latin typeface="+mn-lt"/>
                <a:cs typeface="+mn-cs"/>
              </a:defRPr>
            </a:lvl7pPr>
            <a:lvl8pPr>
              <a:defRPr>
                <a:solidFill>
                  <a:schemeClr val="dk1"/>
                </a:solidFill>
                <a:latin typeface="+mn-lt"/>
                <a:cs typeface="+mn-cs"/>
              </a:defRPr>
            </a:lvl8pPr>
            <a:lvl9pPr>
              <a:defRPr>
                <a:solidFill>
                  <a:schemeClr val="dk1"/>
                </a:solidFill>
                <a:latin typeface="+mn-lt"/>
                <a:cs typeface="+mn-cs"/>
              </a:defRPr>
            </a:lvl9pPr>
          </a:lstStyle>
          <a:p>
            <a:pPr algn="l"/>
            <a:r>
              <a:rPr lang="en-US" altLang="en-US" dirty="0"/>
              <a:t>John 10:11 </a:t>
            </a:r>
            <a:r>
              <a:rPr lang="en-US" altLang="en-US" b="0" dirty="0"/>
              <a:t>“I am the good shepherd. The good shepherd sacrifices his life for the sheep. </a:t>
            </a:r>
          </a:p>
          <a:p>
            <a:pPr algn="l"/>
            <a:r>
              <a:rPr lang="en-US" altLang="en-US" b="0" dirty="0"/>
              <a:t>12 A hired hand will run when he sees a wolf coming. He will abandon the sheep because they don’t belong to him and he isn’t their shepherd. And so the wolf attacks them and scatters the flock.</a:t>
            </a:r>
          </a:p>
        </p:txBody>
      </p:sp>
    </p:spTree>
    <p:extLst>
      <p:ext uri="{BB962C8B-B14F-4D97-AF65-F5344CB8AC3E}">
        <p14:creationId xmlns:p14="http://schemas.microsoft.com/office/powerpoint/2010/main" val="76021935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a:extLst>
              <a:ext uri="{FF2B5EF4-FFF2-40B4-BE49-F238E27FC236}">
                <a16:creationId xmlns="" xmlns:a16="http://schemas.microsoft.com/office/drawing/2014/main" id="{6609FB1D-B5A4-4353-A5CF-2B744471C85D}"/>
              </a:ext>
            </a:extLst>
          </p:cNvPr>
          <p:cNvSpPr txBox="1">
            <a:spLocks/>
          </p:cNvSpPr>
          <p:nvPr/>
        </p:nvSpPr>
        <p:spPr bwMode="auto">
          <a:xfrm>
            <a:off x="3408217" y="457196"/>
            <a:ext cx="7751618" cy="1724896"/>
          </a:xfrm>
          <a:prstGeom prst="rect">
            <a:avLst/>
          </a:prstGeom>
          <a:solidFill>
            <a:srgbClr val="00B0F0"/>
          </a:solidFill>
          <a:ln w="47625">
            <a:noFill/>
          </a:ln>
          <a:extLst>
            <a:ext uri="{91240B29-F687-4F45-9708-019B960494DF}">
              <a14:hiddenLine xmlns:a14="http://schemas.microsoft.com/office/drawing/2010/main" w="9525">
                <a:solidFill>
                  <a:srgbClr val="000000"/>
                </a:solidFill>
                <a:miter lim="800000"/>
                <a:headEnd/>
                <a:tailEnd/>
              </a14:hiddenLine>
            </a:ext>
          </a:extLst>
        </p:spPr>
        <p:style>
          <a:lnRef idx="2">
            <a:schemeClr val="accent2"/>
          </a:lnRef>
          <a:fillRef idx="1">
            <a:schemeClr val="lt1"/>
          </a:fillRef>
          <a:effectRef idx="0">
            <a:schemeClr val="accent2"/>
          </a:effectRef>
          <a:fontRef idx="minor">
            <a:schemeClr val="dk1"/>
          </a:fontRef>
        </p:style>
        <p:txBody>
          <a:bodyPr lIns="91440" tIns="137160" rIns="45720"/>
          <a:lstStyle>
            <a:defPPr>
              <a:defRPr lang="en-US"/>
            </a:defPPr>
            <a:lvl1pPr algn="ctr" eaLnBrk="1" hangingPunct="1">
              <a:lnSpc>
                <a:spcPts val="3800"/>
              </a:lnSpc>
              <a:spcAft>
                <a:spcPts val="1200"/>
              </a:spcAft>
              <a:defRPr sz="4000" b="1">
                <a:solidFill>
                  <a:prstClr val="black"/>
                </a:solidFill>
                <a:latin typeface="Arial Narrow" panose="020B0606020202030204" pitchFamily="34" charset="0"/>
                <a:cs typeface="+mn-cs"/>
              </a:defRPr>
            </a:lvl1pPr>
            <a:lvl2pPr>
              <a:defRPr>
                <a:solidFill>
                  <a:schemeClr val="dk1"/>
                </a:solidFill>
                <a:latin typeface="+mn-lt"/>
                <a:cs typeface="+mn-cs"/>
              </a:defRPr>
            </a:lvl2pPr>
            <a:lvl3pPr>
              <a:defRPr>
                <a:solidFill>
                  <a:schemeClr val="dk1"/>
                </a:solidFill>
                <a:latin typeface="+mn-lt"/>
                <a:cs typeface="+mn-cs"/>
              </a:defRPr>
            </a:lvl3pPr>
            <a:lvl4pPr>
              <a:defRPr>
                <a:solidFill>
                  <a:schemeClr val="dk1"/>
                </a:solidFill>
                <a:latin typeface="+mn-lt"/>
                <a:cs typeface="+mn-cs"/>
              </a:defRPr>
            </a:lvl4pPr>
            <a:lvl5pPr>
              <a:defRPr>
                <a:solidFill>
                  <a:schemeClr val="dk1"/>
                </a:solidFill>
                <a:latin typeface="+mn-lt"/>
                <a:cs typeface="+mn-cs"/>
              </a:defRPr>
            </a:lvl5pPr>
            <a:lvl6pPr>
              <a:defRPr>
                <a:solidFill>
                  <a:schemeClr val="dk1"/>
                </a:solidFill>
                <a:latin typeface="+mn-lt"/>
                <a:cs typeface="+mn-cs"/>
              </a:defRPr>
            </a:lvl6pPr>
            <a:lvl7pPr>
              <a:defRPr>
                <a:solidFill>
                  <a:schemeClr val="dk1"/>
                </a:solidFill>
                <a:latin typeface="+mn-lt"/>
                <a:cs typeface="+mn-cs"/>
              </a:defRPr>
            </a:lvl7pPr>
            <a:lvl8pPr>
              <a:defRPr>
                <a:solidFill>
                  <a:schemeClr val="dk1"/>
                </a:solidFill>
                <a:latin typeface="+mn-lt"/>
                <a:cs typeface="+mn-cs"/>
              </a:defRPr>
            </a:lvl8pPr>
            <a:lvl9pPr>
              <a:defRPr>
                <a:solidFill>
                  <a:schemeClr val="dk1"/>
                </a:solidFill>
                <a:latin typeface="+mn-lt"/>
                <a:cs typeface="+mn-cs"/>
              </a:defRPr>
            </a:lvl9pPr>
          </a:lstStyle>
          <a:p>
            <a:pPr algn="l"/>
            <a:r>
              <a:rPr lang="en-US" altLang="en-US" dirty="0"/>
              <a:t>John 10:13 “</a:t>
            </a:r>
            <a:r>
              <a:rPr lang="en-US" altLang="en-US" b="0" dirty="0"/>
              <a:t>The hired hand runs away because he’s working only for the money and doesn’t really care about the sheep. </a:t>
            </a:r>
          </a:p>
        </p:txBody>
      </p:sp>
    </p:spTree>
    <p:extLst>
      <p:ext uri="{BB962C8B-B14F-4D97-AF65-F5344CB8AC3E}">
        <p14:creationId xmlns:p14="http://schemas.microsoft.com/office/powerpoint/2010/main" val="3892896151"/>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a:extLst>
              <a:ext uri="{FF2B5EF4-FFF2-40B4-BE49-F238E27FC236}">
                <a16:creationId xmlns="" xmlns:a16="http://schemas.microsoft.com/office/drawing/2014/main" id="{6609FB1D-B5A4-4353-A5CF-2B744471C85D}"/>
              </a:ext>
            </a:extLst>
          </p:cNvPr>
          <p:cNvSpPr txBox="1">
            <a:spLocks/>
          </p:cNvSpPr>
          <p:nvPr/>
        </p:nvSpPr>
        <p:spPr bwMode="auto">
          <a:xfrm>
            <a:off x="3408217" y="457195"/>
            <a:ext cx="7751618" cy="3408952"/>
          </a:xfrm>
          <a:prstGeom prst="rect">
            <a:avLst/>
          </a:prstGeom>
          <a:solidFill>
            <a:srgbClr val="00B0F0"/>
          </a:solidFill>
          <a:ln w="47625">
            <a:noFill/>
          </a:ln>
          <a:extLst>
            <a:ext uri="{91240B29-F687-4F45-9708-019B960494DF}">
              <a14:hiddenLine xmlns:a14="http://schemas.microsoft.com/office/drawing/2010/main" w="9525">
                <a:solidFill>
                  <a:srgbClr val="000000"/>
                </a:solidFill>
                <a:miter lim="800000"/>
                <a:headEnd/>
                <a:tailEnd/>
              </a14:hiddenLine>
            </a:ext>
          </a:extLst>
        </p:spPr>
        <p:style>
          <a:lnRef idx="2">
            <a:schemeClr val="accent2"/>
          </a:lnRef>
          <a:fillRef idx="1">
            <a:schemeClr val="lt1"/>
          </a:fillRef>
          <a:effectRef idx="0">
            <a:schemeClr val="accent2"/>
          </a:effectRef>
          <a:fontRef idx="minor">
            <a:schemeClr val="dk1"/>
          </a:fontRef>
        </p:style>
        <p:txBody>
          <a:bodyPr lIns="91440" tIns="137160" rIns="45720"/>
          <a:lstStyle>
            <a:defPPr>
              <a:defRPr lang="en-US"/>
            </a:defPPr>
            <a:lvl1pPr algn="ctr" eaLnBrk="1" hangingPunct="1">
              <a:lnSpc>
                <a:spcPts val="3800"/>
              </a:lnSpc>
              <a:spcAft>
                <a:spcPts val="1200"/>
              </a:spcAft>
              <a:defRPr sz="4000" b="1">
                <a:solidFill>
                  <a:prstClr val="black"/>
                </a:solidFill>
                <a:latin typeface="Arial Narrow" panose="020B0606020202030204" pitchFamily="34" charset="0"/>
                <a:cs typeface="+mn-cs"/>
              </a:defRPr>
            </a:lvl1pPr>
            <a:lvl2pPr>
              <a:defRPr>
                <a:solidFill>
                  <a:schemeClr val="dk1"/>
                </a:solidFill>
                <a:latin typeface="+mn-lt"/>
                <a:cs typeface="+mn-cs"/>
              </a:defRPr>
            </a:lvl2pPr>
            <a:lvl3pPr>
              <a:defRPr>
                <a:solidFill>
                  <a:schemeClr val="dk1"/>
                </a:solidFill>
                <a:latin typeface="+mn-lt"/>
                <a:cs typeface="+mn-cs"/>
              </a:defRPr>
            </a:lvl3pPr>
            <a:lvl4pPr>
              <a:defRPr>
                <a:solidFill>
                  <a:schemeClr val="dk1"/>
                </a:solidFill>
                <a:latin typeface="+mn-lt"/>
                <a:cs typeface="+mn-cs"/>
              </a:defRPr>
            </a:lvl4pPr>
            <a:lvl5pPr>
              <a:defRPr>
                <a:solidFill>
                  <a:schemeClr val="dk1"/>
                </a:solidFill>
                <a:latin typeface="+mn-lt"/>
                <a:cs typeface="+mn-cs"/>
              </a:defRPr>
            </a:lvl5pPr>
            <a:lvl6pPr>
              <a:defRPr>
                <a:solidFill>
                  <a:schemeClr val="dk1"/>
                </a:solidFill>
                <a:latin typeface="+mn-lt"/>
                <a:cs typeface="+mn-cs"/>
              </a:defRPr>
            </a:lvl6pPr>
            <a:lvl7pPr>
              <a:defRPr>
                <a:solidFill>
                  <a:schemeClr val="dk1"/>
                </a:solidFill>
                <a:latin typeface="+mn-lt"/>
                <a:cs typeface="+mn-cs"/>
              </a:defRPr>
            </a:lvl7pPr>
            <a:lvl8pPr>
              <a:defRPr>
                <a:solidFill>
                  <a:schemeClr val="dk1"/>
                </a:solidFill>
                <a:latin typeface="+mn-lt"/>
                <a:cs typeface="+mn-cs"/>
              </a:defRPr>
            </a:lvl8pPr>
            <a:lvl9pPr>
              <a:defRPr>
                <a:solidFill>
                  <a:schemeClr val="dk1"/>
                </a:solidFill>
                <a:latin typeface="+mn-lt"/>
                <a:cs typeface="+mn-cs"/>
              </a:defRPr>
            </a:lvl9pPr>
          </a:lstStyle>
          <a:p>
            <a:pPr algn="l"/>
            <a:r>
              <a:rPr lang="en-US" altLang="en-US" dirty="0"/>
              <a:t>John 10:14 </a:t>
            </a:r>
            <a:r>
              <a:rPr lang="en-US" altLang="en-US" b="0" dirty="0"/>
              <a:t>“I am the good shepherd; I know my own sheep, and they know me, </a:t>
            </a:r>
          </a:p>
          <a:p>
            <a:pPr algn="l"/>
            <a:r>
              <a:rPr lang="en-US" altLang="en-US" b="0" dirty="0"/>
              <a:t>15 just as my Father knows me and I know the Father. So I sacrifice my life for the sheep.</a:t>
            </a:r>
          </a:p>
          <a:p>
            <a:pPr algn="l"/>
            <a:r>
              <a:rPr lang="en-US" altLang="en-US" dirty="0"/>
              <a:t>Jesus gives us a choice.</a:t>
            </a:r>
          </a:p>
        </p:txBody>
      </p:sp>
    </p:spTree>
    <p:extLst>
      <p:ext uri="{BB962C8B-B14F-4D97-AF65-F5344CB8AC3E}">
        <p14:creationId xmlns:p14="http://schemas.microsoft.com/office/powerpoint/2010/main" val="9331075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a:extLst>
              <a:ext uri="{FF2B5EF4-FFF2-40B4-BE49-F238E27FC236}">
                <a16:creationId xmlns="" xmlns:a16="http://schemas.microsoft.com/office/drawing/2014/main" id="{6609FB1D-B5A4-4353-A5CF-2B744471C85D}"/>
              </a:ext>
            </a:extLst>
          </p:cNvPr>
          <p:cNvSpPr txBox="1">
            <a:spLocks/>
          </p:cNvSpPr>
          <p:nvPr/>
        </p:nvSpPr>
        <p:spPr bwMode="auto">
          <a:xfrm>
            <a:off x="3761509" y="602669"/>
            <a:ext cx="7148945" cy="1196634"/>
          </a:xfrm>
          <a:prstGeom prst="rect">
            <a:avLst/>
          </a:prstGeom>
          <a:solidFill>
            <a:srgbClr val="00B0F0"/>
          </a:solidFill>
          <a:ln w="47625">
            <a:noFill/>
          </a:ln>
          <a:extLst>
            <a:ext uri="{91240B29-F687-4F45-9708-019B960494DF}">
              <a14:hiddenLine xmlns:a14="http://schemas.microsoft.com/office/drawing/2010/main" w="9525">
                <a:solidFill>
                  <a:srgbClr val="000000"/>
                </a:solidFill>
                <a:miter lim="800000"/>
                <a:headEnd/>
                <a:tailEnd/>
              </a14:hiddenLine>
            </a:ext>
          </a:extLst>
        </p:spPr>
        <p:style>
          <a:lnRef idx="2">
            <a:schemeClr val="accent2"/>
          </a:lnRef>
          <a:fillRef idx="1">
            <a:schemeClr val="lt1"/>
          </a:fillRef>
          <a:effectRef idx="0">
            <a:schemeClr val="accent2"/>
          </a:effectRef>
          <a:fontRef idx="minor">
            <a:schemeClr val="dk1"/>
          </a:fontRef>
        </p:style>
        <p:txBody>
          <a:bodyPr lIns="91440" tIns="137160" rIns="45720"/>
          <a:lstStyle>
            <a:defPPr>
              <a:defRPr lang="en-US"/>
            </a:defPPr>
            <a:lvl1pPr algn="ctr" eaLnBrk="1" hangingPunct="1">
              <a:lnSpc>
                <a:spcPts val="3800"/>
              </a:lnSpc>
              <a:spcAft>
                <a:spcPts val="1200"/>
              </a:spcAft>
              <a:defRPr sz="4000" b="1">
                <a:solidFill>
                  <a:prstClr val="black"/>
                </a:solidFill>
                <a:latin typeface="Arial Narrow" panose="020B0606020202030204" pitchFamily="34" charset="0"/>
                <a:cs typeface="+mn-cs"/>
              </a:defRPr>
            </a:lvl1pPr>
            <a:lvl2pPr>
              <a:defRPr>
                <a:solidFill>
                  <a:schemeClr val="dk1"/>
                </a:solidFill>
                <a:latin typeface="+mn-lt"/>
                <a:cs typeface="+mn-cs"/>
              </a:defRPr>
            </a:lvl2pPr>
            <a:lvl3pPr>
              <a:defRPr>
                <a:solidFill>
                  <a:schemeClr val="dk1"/>
                </a:solidFill>
                <a:latin typeface="+mn-lt"/>
                <a:cs typeface="+mn-cs"/>
              </a:defRPr>
            </a:lvl3pPr>
            <a:lvl4pPr>
              <a:defRPr>
                <a:solidFill>
                  <a:schemeClr val="dk1"/>
                </a:solidFill>
                <a:latin typeface="+mn-lt"/>
                <a:cs typeface="+mn-cs"/>
              </a:defRPr>
            </a:lvl4pPr>
            <a:lvl5pPr>
              <a:defRPr>
                <a:solidFill>
                  <a:schemeClr val="dk1"/>
                </a:solidFill>
                <a:latin typeface="+mn-lt"/>
                <a:cs typeface="+mn-cs"/>
              </a:defRPr>
            </a:lvl5pPr>
            <a:lvl6pPr>
              <a:defRPr>
                <a:solidFill>
                  <a:schemeClr val="dk1"/>
                </a:solidFill>
                <a:latin typeface="+mn-lt"/>
                <a:cs typeface="+mn-cs"/>
              </a:defRPr>
            </a:lvl6pPr>
            <a:lvl7pPr>
              <a:defRPr>
                <a:solidFill>
                  <a:schemeClr val="dk1"/>
                </a:solidFill>
                <a:latin typeface="+mn-lt"/>
                <a:cs typeface="+mn-cs"/>
              </a:defRPr>
            </a:lvl7pPr>
            <a:lvl8pPr>
              <a:defRPr>
                <a:solidFill>
                  <a:schemeClr val="dk1"/>
                </a:solidFill>
                <a:latin typeface="+mn-lt"/>
                <a:cs typeface="+mn-cs"/>
              </a:defRPr>
            </a:lvl8pPr>
            <a:lvl9pPr>
              <a:defRPr>
                <a:solidFill>
                  <a:schemeClr val="dk1"/>
                </a:solidFill>
                <a:latin typeface="+mn-lt"/>
                <a:cs typeface="+mn-cs"/>
              </a:defRPr>
            </a:lvl9pPr>
          </a:lstStyle>
          <a:p>
            <a:pPr marL="0" marR="0" lvl="0" indent="0" algn="ctr" defTabSz="914400" rtl="0" eaLnBrk="1" fontAlgn="base" latinLnBrk="0" hangingPunct="1">
              <a:lnSpc>
                <a:spcPts val="3800"/>
              </a:lnSpc>
              <a:spcBef>
                <a:spcPct val="0"/>
              </a:spcBef>
              <a:spcAft>
                <a:spcPts val="1200"/>
              </a:spcAft>
              <a:buClrTx/>
              <a:buSzTx/>
              <a:buFontTx/>
              <a:buNone/>
              <a:tabLst/>
              <a:defRPr/>
            </a:pPr>
            <a:r>
              <a:rPr kumimoji="0" lang="en-US" altLang="en-US" sz="4000" b="1"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rPr>
              <a:t>You can choose to place yourself under Jesus’ leadership.</a:t>
            </a:r>
            <a:endParaRPr kumimoji="0" lang="en-US" altLang="en-US" sz="4000" b="0"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endParaRPr>
          </a:p>
        </p:txBody>
      </p:sp>
    </p:spTree>
    <p:extLst>
      <p:ext uri="{BB962C8B-B14F-4D97-AF65-F5344CB8AC3E}">
        <p14:creationId xmlns:p14="http://schemas.microsoft.com/office/powerpoint/2010/main" val="817570965"/>
      </p:ext>
    </p:extLst>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a:extLst>
              <a:ext uri="{FF2B5EF4-FFF2-40B4-BE49-F238E27FC236}">
                <a16:creationId xmlns="" xmlns:a16="http://schemas.microsoft.com/office/drawing/2014/main" id="{6609FB1D-B5A4-4353-A5CF-2B744471C85D}"/>
              </a:ext>
            </a:extLst>
          </p:cNvPr>
          <p:cNvSpPr txBox="1">
            <a:spLocks/>
          </p:cNvSpPr>
          <p:nvPr/>
        </p:nvSpPr>
        <p:spPr bwMode="auto">
          <a:xfrm>
            <a:off x="3535976" y="457195"/>
            <a:ext cx="7452868" cy="748149"/>
          </a:xfrm>
          <a:prstGeom prst="rect">
            <a:avLst/>
          </a:prstGeom>
          <a:solidFill>
            <a:srgbClr val="00B0F0"/>
          </a:solidFill>
          <a:ln w="47625">
            <a:noFill/>
          </a:ln>
          <a:extLst>
            <a:ext uri="{91240B29-F687-4F45-9708-019B960494DF}">
              <a14:hiddenLine xmlns:a14="http://schemas.microsoft.com/office/drawing/2010/main" w="9525">
                <a:solidFill>
                  <a:srgbClr val="000000"/>
                </a:solidFill>
                <a:miter lim="800000"/>
                <a:headEnd/>
                <a:tailEnd/>
              </a14:hiddenLine>
            </a:ext>
          </a:extLst>
        </p:spPr>
        <p:style>
          <a:lnRef idx="2">
            <a:schemeClr val="accent2"/>
          </a:lnRef>
          <a:fillRef idx="1">
            <a:schemeClr val="lt1"/>
          </a:fillRef>
          <a:effectRef idx="0">
            <a:schemeClr val="accent2"/>
          </a:effectRef>
          <a:fontRef idx="minor">
            <a:schemeClr val="dk1"/>
          </a:fontRef>
        </p:style>
        <p:txBody>
          <a:bodyPr lIns="91440" tIns="137160" rIns="45720"/>
          <a:lstStyle>
            <a:defPPr>
              <a:defRPr lang="en-US"/>
            </a:defPPr>
            <a:lvl1pPr algn="ctr" eaLnBrk="1" hangingPunct="1">
              <a:lnSpc>
                <a:spcPts val="3800"/>
              </a:lnSpc>
              <a:spcAft>
                <a:spcPts val="1200"/>
              </a:spcAft>
              <a:defRPr sz="4000" b="1">
                <a:solidFill>
                  <a:prstClr val="black"/>
                </a:solidFill>
                <a:latin typeface="Arial Narrow" panose="020B0606020202030204" pitchFamily="34" charset="0"/>
                <a:cs typeface="+mn-cs"/>
              </a:defRPr>
            </a:lvl1pPr>
            <a:lvl2pPr>
              <a:defRPr>
                <a:solidFill>
                  <a:schemeClr val="dk1"/>
                </a:solidFill>
                <a:latin typeface="+mn-lt"/>
                <a:cs typeface="+mn-cs"/>
              </a:defRPr>
            </a:lvl2pPr>
            <a:lvl3pPr>
              <a:defRPr>
                <a:solidFill>
                  <a:schemeClr val="dk1"/>
                </a:solidFill>
                <a:latin typeface="+mn-lt"/>
                <a:cs typeface="+mn-cs"/>
              </a:defRPr>
            </a:lvl3pPr>
            <a:lvl4pPr>
              <a:defRPr>
                <a:solidFill>
                  <a:schemeClr val="dk1"/>
                </a:solidFill>
                <a:latin typeface="+mn-lt"/>
                <a:cs typeface="+mn-cs"/>
              </a:defRPr>
            </a:lvl4pPr>
            <a:lvl5pPr>
              <a:defRPr>
                <a:solidFill>
                  <a:schemeClr val="dk1"/>
                </a:solidFill>
                <a:latin typeface="+mn-lt"/>
                <a:cs typeface="+mn-cs"/>
              </a:defRPr>
            </a:lvl5pPr>
            <a:lvl6pPr>
              <a:defRPr>
                <a:solidFill>
                  <a:schemeClr val="dk1"/>
                </a:solidFill>
                <a:latin typeface="+mn-lt"/>
                <a:cs typeface="+mn-cs"/>
              </a:defRPr>
            </a:lvl6pPr>
            <a:lvl7pPr>
              <a:defRPr>
                <a:solidFill>
                  <a:schemeClr val="dk1"/>
                </a:solidFill>
                <a:latin typeface="+mn-lt"/>
                <a:cs typeface="+mn-cs"/>
              </a:defRPr>
            </a:lvl7pPr>
            <a:lvl8pPr>
              <a:defRPr>
                <a:solidFill>
                  <a:schemeClr val="dk1"/>
                </a:solidFill>
                <a:latin typeface="+mn-lt"/>
                <a:cs typeface="+mn-cs"/>
              </a:defRPr>
            </a:lvl8pPr>
            <a:lvl9pPr>
              <a:defRPr>
                <a:solidFill>
                  <a:schemeClr val="dk1"/>
                </a:solidFill>
                <a:latin typeface="+mn-lt"/>
                <a:cs typeface="+mn-cs"/>
              </a:defRPr>
            </a:lvl9pPr>
          </a:lstStyle>
          <a:p>
            <a:pPr marL="0" marR="0" lvl="0" indent="0" defTabSz="914400" rtl="0" eaLnBrk="1" fontAlgn="base" latinLnBrk="0" hangingPunct="1">
              <a:lnSpc>
                <a:spcPts val="3800"/>
              </a:lnSpc>
              <a:spcBef>
                <a:spcPct val="0"/>
              </a:spcBef>
              <a:spcAft>
                <a:spcPts val="1200"/>
              </a:spcAft>
              <a:buClrTx/>
              <a:buSzTx/>
              <a:buFontTx/>
              <a:buNone/>
              <a:tabLst/>
              <a:defRPr/>
            </a:pPr>
            <a:r>
              <a:rPr kumimoji="0" lang="en-US" altLang="en-US" sz="4000" b="1"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rPr>
              <a:t>Do you see the need to be led at all?</a:t>
            </a:r>
            <a:endParaRPr kumimoji="0" lang="en-US" altLang="en-US" sz="4000" b="0"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endParaRPr>
          </a:p>
        </p:txBody>
      </p:sp>
    </p:spTree>
    <p:extLst>
      <p:ext uri="{BB962C8B-B14F-4D97-AF65-F5344CB8AC3E}">
        <p14:creationId xmlns:p14="http://schemas.microsoft.com/office/powerpoint/2010/main" val="361959882"/>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 xmlns:a16="http://schemas.microsoft.com/office/drawing/2014/main" id="{C7D27934-BA8D-0729-FEBE-700E6E619618}"/>
              </a:ext>
            </a:extLst>
          </p:cNvPr>
          <p:cNvSpPr txBox="1">
            <a:spLocks/>
          </p:cNvSpPr>
          <p:nvPr/>
        </p:nvSpPr>
        <p:spPr bwMode="auto">
          <a:xfrm>
            <a:off x="101600" y="91440"/>
            <a:ext cx="11847513"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None/>
            </a:pPr>
            <a:r>
              <a:rPr lang="en-US" altLang="en-US" sz="4400" b="1" dirty="0"/>
              <a:t>Good leaders are hard to find.</a:t>
            </a:r>
          </a:p>
          <a:p>
            <a:pPr>
              <a:lnSpc>
                <a:spcPts val="4300"/>
              </a:lnSpc>
              <a:spcAft>
                <a:spcPts val="1200"/>
              </a:spcAft>
              <a:buClr>
                <a:srgbClr val="FFFFFF"/>
              </a:buClr>
              <a:buNone/>
            </a:pPr>
            <a:r>
              <a:rPr lang="en-US" altLang="en-US" sz="4400" b="1" dirty="0"/>
              <a:t>Disappointment with leaders is widespread.</a:t>
            </a:r>
          </a:p>
          <a:p>
            <a:pPr>
              <a:lnSpc>
                <a:spcPts val="4300"/>
              </a:lnSpc>
              <a:spcAft>
                <a:spcPts val="1200"/>
              </a:spcAft>
              <a:buClr>
                <a:srgbClr val="FFFFFF"/>
              </a:buClr>
              <a:buNone/>
            </a:pPr>
            <a:r>
              <a:rPr lang="en-GB" altLang="en-US" sz="4400" b="1" dirty="0"/>
              <a:t>Where are the good leaders?</a:t>
            </a:r>
          </a:p>
        </p:txBody>
      </p:sp>
    </p:spTree>
    <p:extLst>
      <p:ext uri="{BB962C8B-B14F-4D97-AF65-F5344CB8AC3E}">
        <p14:creationId xmlns:p14="http://schemas.microsoft.com/office/powerpoint/2010/main" val="865151976"/>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434">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843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12">
            <a:extLst>
              <a:ext uri="{FF2B5EF4-FFF2-40B4-BE49-F238E27FC236}">
                <a16:creationId xmlns="" xmlns:a16="http://schemas.microsoft.com/office/drawing/2014/main" id="{1603EE28-CC8C-44DC-AB10-525E487BEDE0}"/>
              </a:ext>
            </a:extLst>
          </p:cNvPr>
          <p:cNvGrpSpPr>
            <a:grpSpLocks/>
          </p:cNvGrpSpPr>
          <p:nvPr/>
        </p:nvGrpSpPr>
        <p:grpSpPr bwMode="auto">
          <a:xfrm>
            <a:off x="3274828" y="180975"/>
            <a:ext cx="5575874" cy="1446213"/>
            <a:chOff x="1751107" y="180729"/>
            <a:chExt cx="5576071" cy="1446550"/>
          </a:xfrm>
        </p:grpSpPr>
        <p:cxnSp>
          <p:nvCxnSpPr>
            <p:cNvPr id="7" name="Straight Arrow Connector 6">
              <a:extLst>
                <a:ext uri="{FF2B5EF4-FFF2-40B4-BE49-F238E27FC236}">
                  <a16:creationId xmlns="" xmlns:a16="http://schemas.microsoft.com/office/drawing/2014/main" id="{772E53DE-B9E0-474D-B8EC-233201B53A2D}"/>
                </a:ext>
              </a:extLst>
            </p:cNvPr>
            <p:cNvCxnSpPr>
              <a:cxnSpLocks/>
            </p:cNvCxnSpPr>
            <p:nvPr/>
          </p:nvCxnSpPr>
          <p:spPr>
            <a:xfrm flipH="1">
              <a:off x="1751107" y="961961"/>
              <a:ext cx="1257529" cy="250145"/>
            </a:xfrm>
            <a:prstGeom prst="straightConnector1">
              <a:avLst/>
            </a:prstGeom>
            <a:ln w="127000">
              <a:solidFill>
                <a:srgbClr val="FFC000"/>
              </a:solidFill>
              <a:tailEnd type="arrow"/>
            </a:ln>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 xmlns:a16="http://schemas.microsoft.com/office/drawing/2014/main" id="{FDCFF517-9DBD-484D-901E-D3F685089C1A}"/>
                </a:ext>
              </a:extLst>
            </p:cNvPr>
            <p:cNvSpPr txBox="1"/>
            <p:nvPr/>
          </p:nvSpPr>
          <p:spPr>
            <a:xfrm>
              <a:off x="2887982" y="180729"/>
              <a:ext cx="4439196" cy="1446550"/>
            </a:xfrm>
            <a:prstGeom prst="rect">
              <a:avLst/>
            </a:prstGeom>
            <a:noFill/>
            <a:ln w="47625">
              <a:noFill/>
            </a:ln>
          </p:spPr>
          <p:style>
            <a:lnRef idx="2">
              <a:schemeClr val="accent2"/>
            </a:lnRef>
            <a:fillRef idx="1">
              <a:schemeClr val="lt1"/>
            </a:fillRef>
            <a:effectRef idx="0">
              <a:schemeClr val="accent2"/>
            </a:effectRef>
            <a:fontRef idx="minor">
              <a:schemeClr val="dk1"/>
            </a:fontRef>
          </p:style>
          <p:txBody>
            <a:bodyPr wrap="square">
              <a:spAutoFit/>
            </a:bodyPr>
            <a:lstStyle/>
            <a:p>
              <a:pPr marL="450850" indent="-282575" eaLnBrk="1" hangingPunct="1">
                <a:spcAft>
                  <a:spcPts val="600"/>
                </a:spcAft>
                <a:defRPr/>
              </a:pPr>
              <a:r>
                <a:rPr lang="en-US" sz="8800" b="1" dirty="0"/>
                <a:t>Jesus</a:t>
              </a:r>
            </a:p>
          </p:txBody>
        </p:sp>
      </p:grpSp>
      <p:grpSp>
        <p:nvGrpSpPr>
          <p:cNvPr id="9" name="Group 11">
            <a:extLst>
              <a:ext uri="{FF2B5EF4-FFF2-40B4-BE49-F238E27FC236}">
                <a16:creationId xmlns="" xmlns:a16="http://schemas.microsoft.com/office/drawing/2014/main" id="{0AA5F6C3-FD95-47E7-A978-5B8DF359F125}"/>
              </a:ext>
            </a:extLst>
          </p:cNvPr>
          <p:cNvGrpSpPr>
            <a:grpSpLocks/>
          </p:cNvGrpSpPr>
          <p:nvPr/>
        </p:nvGrpSpPr>
        <p:grpSpPr bwMode="auto">
          <a:xfrm>
            <a:off x="8026490" y="2216495"/>
            <a:ext cx="2792412" cy="2716212"/>
            <a:chOff x="5726182" y="1229543"/>
            <a:chExt cx="2791326" cy="2716814"/>
          </a:xfrm>
        </p:grpSpPr>
        <p:cxnSp>
          <p:nvCxnSpPr>
            <p:cNvPr id="10" name="Straight Arrow Connector 9">
              <a:extLst>
                <a:ext uri="{FF2B5EF4-FFF2-40B4-BE49-F238E27FC236}">
                  <a16:creationId xmlns="" xmlns:a16="http://schemas.microsoft.com/office/drawing/2014/main" id="{3584B16B-1A3B-426D-ABCD-6292E3106D29}"/>
                </a:ext>
              </a:extLst>
            </p:cNvPr>
            <p:cNvCxnSpPr>
              <a:cxnSpLocks/>
            </p:cNvCxnSpPr>
            <p:nvPr/>
          </p:nvCxnSpPr>
          <p:spPr>
            <a:xfrm flipH="1">
              <a:off x="5870590" y="2442317"/>
              <a:ext cx="851945" cy="1504040"/>
            </a:xfrm>
            <a:prstGeom prst="straightConnector1">
              <a:avLst/>
            </a:prstGeom>
            <a:ln w="127000">
              <a:solidFill>
                <a:srgbClr val="FFC000"/>
              </a:solidFill>
              <a:tailEnd type="arrow"/>
            </a:ln>
          </p:spPr>
          <p:style>
            <a:lnRef idx="1">
              <a:schemeClr val="accent1"/>
            </a:lnRef>
            <a:fillRef idx="0">
              <a:schemeClr val="accent1"/>
            </a:fillRef>
            <a:effectRef idx="0">
              <a:schemeClr val="accent1"/>
            </a:effectRef>
            <a:fontRef idx="minor">
              <a:schemeClr val="tx1"/>
            </a:fontRef>
          </p:style>
        </p:cxnSp>
        <p:sp>
          <p:nvSpPr>
            <p:cNvPr id="11" name="TextBox 10">
              <a:extLst>
                <a:ext uri="{FF2B5EF4-FFF2-40B4-BE49-F238E27FC236}">
                  <a16:creationId xmlns="" xmlns:a16="http://schemas.microsoft.com/office/drawing/2014/main" id="{17609E21-E8CC-4DE6-A8ED-988E417364FC}"/>
                </a:ext>
              </a:extLst>
            </p:cNvPr>
            <p:cNvSpPr txBox="1"/>
            <p:nvPr/>
          </p:nvSpPr>
          <p:spPr>
            <a:xfrm>
              <a:off x="5726182" y="1229543"/>
              <a:ext cx="2791326" cy="1446533"/>
            </a:xfrm>
            <a:prstGeom prst="rect">
              <a:avLst/>
            </a:prstGeom>
            <a:noFill/>
            <a:ln w="47625">
              <a:noFill/>
            </a:ln>
          </p:spPr>
          <p:style>
            <a:lnRef idx="2">
              <a:schemeClr val="accent2"/>
            </a:lnRef>
            <a:fillRef idx="1">
              <a:schemeClr val="lt1"/>
            </a:fillRef>
            <a:effectRef idx="0">
              <a:schemeClr val="accent2"/>
            </a:effectRef>
            <a:fontRef idx="minor">
              <a:schemeClr val="dk1"/>
            </a:fontRef>
          </p:style>
          <p:txBody>
            <a:bodyPr>
              <a:spAutoFit/>
            </a:bodyPr>
            <a:lstStyle/>
            <a:p>
              <a:pPr marL="450850" indent="-282575" eaLnBrk="1" hangingPunct="1">
                <a:spcAft>
                  <a:spcPts val="600"/>
                </a:spcAft>
                <a:defRPr/>
              </a:pPr>
              <a:r>
                <a:rPr lang="en-US" sz="8800" b="1" dirty="0"/>
                <a:t>you</a:t>
              </a:r>
            </a:p>
          </p:txBody>
        </p:sp>
      </p:grpSp>
      <p:sp>
        <p:nvSpPr>
          <p:cNvPr id="12" name="Content Placeholder 2">
            <a:extLst>
              <a:ext uri="{FF2B5EF4-FFF2-40B4-BE49-F238E27FC236}">
                <a16:creationId xmlns="" xmlns:a16="http://schemas.microsoft.com/office/drawing/2014/main" id="{C221AC1C-4389-4108-9E14-2EF0AA61F2FB}"/>
              </a:ext>
            </a:extLst>
          </p:cNvPr>
          <p:cNvSpPr txBox="1">
            <a:spLocks/>
          </p:cNvSpPr>
          <p:nvPr/>
        </p:nvSpPr>
        <p:spPr bwMode="auto">
          <a:xfrm>
            <a:off x="975395" y="3120370"/>
            <a:ext cx="6211353" cy="748149"/>
          </a:xfrm>
          <a:prstGeom prst="rect">
            <a:avLst/>
          </a:prstGeom>
          <a:solidFill>
            <a:srgbClr val="00B0F0"/>
          </a:solidFill>
          <a:ln w="47625">
            <a:noFill/>
          </a:ln>
          <a:extLst>
            <a:ext uri="{91240B29-F687-4F45-9708-019B960494DF}">
              <a14:hiddenLine xmlns:a14="http://schemas.microsoft.com/office/drawing/2010/main" w="9525">
                <a:solidFill>
                  <a:srgbClr val="000000"/>
                </a:solidFill>
                <a:miter lim="800000"/>
                <a:headEnd/>
                <a:tailEnd/>
              </a14:hiddenLine>
            </a:ext>
          </a:extLst>
        </p:spPr>
        <p:style>
          <a:lnRef idx="2">
            <a:schemeClr val="accent2"/>
          </a:lnRef>
          <a:fillRef idx="1">
            <a:schemeClr val="lt1"/>
          </a:fillRef>
          <a:effectRef idx="0">
            <a:schemeClr val="accent2"/>
          </a:effectRef>
          <a:fontRef idx="minor">
            <a:schemeClr val="dk1"/>
          </a:fontRef>
        </p:style>
        <p:txBody>
          <a:bodyPr lIns="91440" tIns="137160" rIns="45720"/>
          <a:lstStyle>
            <a:defPPr>
              <a:defRPr lang="en-US"/>
            </a:defPPr>
            <a:lvl1pPr algn="ctr" eaLnBrk="1" hangingPunct="1">
              <a:lnSpc>
                <a:spcPts val="3800"/>
              </a:lnSpc>
              <a:spcAft>
                <a:spcPts val="1200"/>
              </a:spcAft>
              <a:defRPr sz="4000" b="1">
                <a:solidFill>
                  <a:prstClr val="black"/>
                </a:solidFill>
                <a:latin typeface="Arial Narrow" panose="020B0606020202030204" pitchFamily="34" charset="0"/>
                <a:cs typeface="+mn-cs"/>
              </a:defRPr>
            </a:lvl1pPr>
            <a:lvl2pPr>
              <a:defRPr>
                <a:solidFill>
                  <a:schemeClr val="dk1"/>
                </a:solidFill>
                <a:latin typeface="+mn-lt"/>
                <a:cs typeface="+mn-cs"/>
              </a:defRPr>
            </a:lvl2pPr>
            <a:lvl3pPr>
              <a:defRPr>
                <a:solidFill>
                  <a:schemeClr val="dk1"/>
                </a:solidFill>
                <a:latin typeface="+mn-lt"/>
                <a:cs typeface="+mn-cs"/>
              </a:defRPr>
            </a:lvl3pPr>
            <a:lvl4pPr>
              <a:defRPr>
                <a:solidFill>
                  <a:schemeClr val="dk1"/>
                </a:solidFill>
                <a:latin typeface="+mn-lt"/>
                <a:cs typeface="+mn-cs"/>
              </a:defRPr>
            </a:lvl4pPr>
            <a:lvl5pPr>
              <a:defRPr>
                <a:solidFill>
                  <a:schemeClr val="dk1"/>
                </a:solidFill>
                <a:latin typeface="+mn-lt"/>
                <a:cs typeface="+mn-cs"/>
              </a:defRPr>
            </a:lvl5pPr>
            <a:lvl6pPr>
              <a:defRPr>
                <a:solidFill>
                  <a:schemeClr val="dk1"/>
                </a:solidFill>
                <a:latin typeface="+mn-lt"/>
                <a:cs typeface="+mn-cs"/>
              </a:defRPr>
            </a:lvl6pPr>
            <a:lvl7pPr>
              <a:defRPr>
                <a:solidFill>
                  <a:schemeClr val="dk1"/>
                </a:solidFill>
                <a:latin typeface="+mn-lt"/>
                <a:cs typeface="+mn-cs"/>
              </a:defRPr>
            </a:lvl7pPr>
            <a:lvl8pPr>
              <a:defRPr>
                <a:solidFill>
                  <a:schemeClr val="dk1"/>
                </a:solidFill>
                <a:latin typeface="+mn-lt"/>
                <a:cs typeface="+mn-cs"/>
              </a:defRPr>
            </a:lvl8pPr>
            <a:lvl9pPr>
              <a:defRPr>
                <a:solidFill>
                  <a:schemeClr val="dk1"/>
                </a:solidFill>
                <a:latin typeface="+mn-lt"/>
                <a:cs typeface="+mn-cs"/>
              </a:defRPr>
            </a:lvl9pPr>
          </a:lstStyle>
          <a:p>
            <a:pPr marL="0" marR="0" lvl="0" indent="0" defTabSz="914400" rtl="0" eaLnBrk="1" fontAlgn="base" latinLnBrk="0" hangingPunct="1">
              <a:lnSpc>
                <a:spcPts val="3800"/>
              </a:lnSpc>
              <a:spcBef>
                <a:spcPct val="0"/>
              </a:spcBef>
              <a:spcAft>
                <a:spcPts val="1200"/>
              </a:spcAft>
              <a:buClrTx/>
              <a:buSzTx/>
              <a:buFontTx/>
              <a:buNone/>
              <a:tabLst/>
              <a:defRPr/>
            </a:pPr>
            <a:r>
              <a:rPr kumimoji="0" lang="en-US" altLang="en-US" sz="4000" b="1"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rPr>
              <a:t>Implication:</a:t>
            </a:r>
            <a:r>
              <a:rPr kumimoji="0" lang="en-US" altLang="en-US" sz="4000" b="1" i="0" u="none" strike="noStrike" kern="1200" cap="none" spc="0" normalizeH="0" noProof="0" dirty="0">
                <a:ln>
                  <a:noFill/>
                </a:ln>
                <a:solidFill>
                  <a:prstClr val="black"/>
                </a:solidFill>
                <a:effectLst/>
                <a:uLnTx/>
                <a:uFillTx/>
                <a:latin typeface="Arial Narrow" panose="020B0606020202030204" pitchFamily="34" charset="0"/>
                <a:ea typeface="+mn-ea"/>
                <a:cs typeface="+mn-cs"/>
              </a:rPr>
              <a:t> </a:t>
            </a:r>
            <a:r>
              <a:rPr kumimoji="0" lang="en-US" altLang="en-US" sz="4000" b="0" i="0" u="none" strike="noStrike" kern="1200" cap="none" spc="0" normalizeH="0" noProof="0" dirty="0">
                <a:ln>
                  <a:noFill/>
                </a:ln>
                <a:solidFill>
                  <a:srgbClr val="00B0F0"/>
                </a:solidFill>
                <a:effectLst/>
                <a:uLnTx/>
                <a:uFillTx/>
                <a:latin typeface="Arial Narrow" panose="020B0606020202030204" pitchFamily="34" charset="0"/>
                <a:ea typeface="+mn-ea"/>
                <a:cs typeface="+mn-cs"/>
              </a:rPr>
              <a:t>We need to be led.</a:t>
            </a:r>
            <a:endParaRPr kumimoji="0" lang="en-US" altLang="en-US" sz="4000" b="0" i="0" u="none" strike="noStrike" kern="1200" cap="none" spc="0" normalizeH="0" baseline="0" noProof="0" dirty="0">
              <a:ln>
                <a:noFill/>
              </a:ln>
              <a:solidFill>
                <a:srgbClr val="00B0F0"/>
              </a:solidFill>
              <a:effectLst/>
              <a:uLnTx/>
              <a:uFillTx/>
              <a:latin typeface="Arial Narrow" panose="020B0606020202030204" pitchFamily="34" charset="0"/>
              <a:ea typeface="+mn-ea"/>
              <a:cs typeface="+mn-cs"/>
            </a:endParaRPr>
          </a:p>
        </p:txBody>
      </p:sp>
    </p:spTree>
    <p:extLst>
      <p:ext uri="{BB962C8B-B14F-4D97-AF65-F5344CB8AC3E}">
        <p14:creationId xmlns:p14="http://schemas.microsoft.com/office/powerpoint/2010/main" val="1957643538"/>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12">
            <a:extLst>
              <a:ext uri="{FF2B5EF4-FFF2-40B4-BE49-F238E27FC236}">
                <a16:creationId xmlns="" xmlns:a16="http://schemas.microsoft.com/office/drawing/2014/main" id="{1603EE28-CC8C-44DC-AB10-525E487BEDE0}"/>
              </a:ext>
            </a:extLst>
          </p:cNvPr>
          <p:cNvGrpSpPr>
            <a:grpSpLocks/>
          </p:cNvGrpSpPr>
          <p:nvPr/>
        </p:nvGrpSpPr>
        <p:grpSpPr bwMode="auto">
          <a:xfrm>
            <a:off x="3274828" y="180975"/>
            <a:ext cx="5575874" cy="1446213"/>
            <a:chOff x="1751107" y="180729"/>
            <a:chExt cx="5576071" cy="1446550"/>
          </a:xfrm>
        </p:grpSpPr>
        <p:cxnSp>
          <p:nvCxnSpPr>
            <p:cNvPr id="7" name="Straight Arrow Connector 6">
              <a:extLst>
                <a:ext uri="{FF2B5EF4-FFF2-40B4-BE49-F238E27FC236}">
                  <a16:creationId xmlns="" xmlns:a16="http://schemas.microsoft.com/office/drawing/2014/main" id="{772E53DE-B9E0-474D-B8EC-233201B53A2D}"/>
                </a:ext>
              </a:extLst>
            </p:cNvPr>
            <p:cNvCxnSpPr>
              <a:cxnSpLocks/>
            </p:cNvCxnSpPr>
            <p:nvPr/>
          </p:nvCxnSpPr>
          <p:spPr>
            <a:xfrm flipH="1">
              <a:off x="1751107" y="961961"/>
              <a:ext cx="1257529" cy="250145"/>
            </a:xfrm>
            <a:prstGeom prst="straightConnector1">
              <a:avLst/>
            </a:prstGeom>
            <a:ln w="127000">
              <a:solidFill>
                <a:srgbClr val="FFC000"/>
              </a:solidFill>
              <a:tailEnd type="arrow"/>
            </a:ln>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 xmlns:a16="http://schemas.microsoft.com/office/drawing/2014/main" id="{FDCFF517-9DBD-484D-901E-D3F685089C1A}"/>
                </a:ext>
              </a:extLst>
            </p:cNvPr>
            <p:cNvSpPr txBox="1"/>
            <p:nvPr/>
          </p:nvSpPr>
          <p:spPr>
            <a:xfrm>
              <a:off x="2887982" y="180729"/>
              <a:ext cx="4439196" cy="1446550"/>
            </a:xfrm>
            <a:prstGeom prst="rect">
              <a:avLst/>
            </a:prstGeom>
            <a:noFill/>
            <a:ln w="47625">
              <a:noFill/>
            </a:ln>
          </p:spPr>
          <p:style>
            <a:lnRef idx="2">
              <a:schemeClr val="accent2"/>
            </a:lnRef>
            <a:fillRef idx="1">
              <a:schemeClr val="lt1"/>
            </a:fillRef>
            <a:effectRef idx="0">
              <a:schemeClr val="accent2"/>
            </a:effectRef>
            <a:fontRef idx="minor">
              <a:schemeClr val="dk1"/>
            </a:fontRef>
          </p:style>
          <p:txBody>
            <a:bodyPr wrap="square">
              <a:spAutoFit/>
            </a:bodyPr>
            <a:lstStyle/>
            <a:p>
              <a:pPr marL="450850" indent="-282575" eaLnBrk="1" hangingPunct="1">
                <a:spcAft>
                  <a:spcPts val="600"/>
                </a:spcAft>
                <a:defRPr/>
              </a:pPr>
              <a:r>
                <a:rPr lang="en-US" sz="8800" b="1" dirty="0"/>
                <a:t>Jesus</a:t>
              </a:r>
            </a:p>
          </p:txBody>
        </p:sp>
      </p:grpSp>
      <p:grpSp>
        <p:nvGrpSpPr>
          <p:cNvPr id="9" name="Group 11">
            <a:extLst>
              <a:ext uri="{FF2B5EF4-FFF2-40B4-BE49-F238E27FC236}">
                <a16:creationId xmlns="" xmlns:a16="http://schemas.microsoft.com/office/drawing/2014/main" id="{0AA5F6C3-FD95-47E7-A978-5B8DF359F125}"/>
              </a:ext>
            </a:extLst>
          </p:cNvPr>
          <p:cNvGrpSpPr>
            <a:grpSpLocks/>
          </p:cNvGrpSpPr>
          <p:nvPr/>
        </p:nvGrpSpPr>
        <p:grpSpPr bwMode="auto">
          <a:xfrm>
            <a:off x="8026490" y="2216495"/>
            <a:ext cx="2792412" cy="2716212"/>
            <a:chOff x="5726182" y="1229543"/>
            <a:chExt cx="2791326" cy="2716814"/>
          </a:xfrm>
        </p:grpSpPr>
        <p:cxnSp>
          <p:nvCxnSpPr>
            <p:cNvPr id="10" name="Straight Arrow Connector 9">
              <a:extLst>
                <a:ext uri="{FF2B5EF4-FFF2-40B4-BE49-F238E27FC236}">
                  <a16:creationId xmlns="" xmlns:a16="http://schemas.microsoft.com/office/drawing/2014/main" id="{3584B16B-1A3B-426D-ABCD-6292E3106D29}"/>
                </a:ext>
              </a:extLst>
            </p:cNvPr>
            <p:cNvCxnSpPr>
              <a:cxnSpLocks/>
            </p:cNvCxnSpPr>
            <p:nvPr/>
          </p:nvCxnSpPr>
          <p:spPr>
            <a:xfrm flipH="1">
              <a:off x="5870590" y="2442317"/>
              <a:ext cx="851945" cy="1504040"/>
            </a:xfrm>
            <a:prstGeom prst="straightConnector1">
              <a:avLst/>
            </a:prstGeom>
            <a:ln w="127000">
              <a:solidFill>
                <a:srgbClr val="FFC000"/>
              </a:solidFill>
              <a:tailEnd type="arrow"/>
            </a:ln>
          </p:spPr>
          <p:style>
            <a:lnRef idx="1">
              <a:schemeClr val="accent1"/>
            </a:lnRef>
            <a:fillRef idx="0">
              <a:schemeClr val="accent1"/>
            </a:fillRef>
            <a:effectRef idx="0">
              <a:schemeClr val="accent1"/>
            </a:effectRef>
            <a:fontRef idx="minor">
              <a:schemeClr val="tx1"/>
            </a:fontRef>
          </p:style>
        </p:cxnSp>
        <p:sp>
          <p:nvSpPr>
            <p:cNvPr id="11" name="TextBox 10">
              <a:extLst>
                <a:ext uri="{FF2B5EF4-FFF2-40B4-BE49-F238E27FC236}">
                  <a16:creationId xmlns="" xmlns:a16="http://schemas.microsoft.com/office/drawing/2014/main" id="{17609E21-E8CC-4DE6-A8ED-988E417364FC}"/>
                </a:ext>
              </a:extLst>
            </p:cNvPr>
            <p:cNvSpPr txBox="1"/>
            <p:nvPr/>
          </p:nvSpPr>
          <p:spPr>
            <a:xfrm>
              <a:off x="5726182" y="1229543"/>
              <a:ext cx="2791326" cy="1446533"/>
            </a:xfrm>
            <a:prstGeom prst="rect">
              <a:avLst/>
            </a:prstGeom>
            <a:noFill/>
            <a:ln w="47625">
              <a:noFill/>
            </a:ln>
          </p:spPr>
          <p:style>
            <a:lnRef idx="2">
              <a:schemeClr val="accent2"/>
            </a:lnRef>
            <a:fillRef idx="1">
              <a:schemeClr val="lt1"/>
            </a:fillRef>
            <a:effectRef idx="0">
              <a:schemeClr val="accent2"/>
            </a:effectRef>
            <a:fontRef idx="minor">
              <a:schemeClr val="dk1"/>
            </a:fontRef>
          </p:style>
          <p:txBody>
            <a:bodyPr>
              <a:spAutoFit/>
            </a:bodyPr>
            <a:lstStyle/>
            <a:p>
              <a:pPr marL="450850" indent="-282575" eaLnBrk="1" hangingPunct="1">
                <a:spcAft>
                  <a:spcPts val="600"/>
                </a:spcAft>
                <a:defRPr/>
              </a:pPr>
              <a:r>
                <a:rPr lang="en-US" sz="8800" b="1" dirty="0"/>
                <a:t>you</a:t>
              </a:r>
            </a:p>
          </p:txBody>
        </p:sp>
      </p:grpSp>
      <p:sp>
        <p:nvSpPr>
          <p:cNvPr id="12" name="Content Placeholder 2">
            <a:extLst>
              <a:ext uri="{FF2B5EF4-FFF2-40B4-BE49-F238E27FC236}">
                <a16:creationId xmlns="" xmlns:a16="http://schemas.microsoft.com/office/drawing/2014/main" id="{C221AC1C-4389-4108-9E14-2EF0AA61F2FB}"/>
              </a:ext>
            </a:extLst>
          </p:cNvPr>
          <p:cNvSpPr txBox="1">
            <a:spLocks/>
          </p:cNvSpPr>
          <p:nvPr/>
        </p:nvSpPr>
        <p:spPr bwMode="auto">
          <a:xfrm>
            <a:off x="975395" y="3120370"/>
            <a:ext cx="6211353" cy="748149"/>
          </a:xfrm>
          <a:prstGeom prst="rect">
            <a:avLst/>
          </a:prstGeom>
          <a:solidFill>
            <a:srgbClr val="00B0F0"/>
          </a:solidFill>
          <a:ln w="47625">
            <a:noFill/>
          </a:ln>
          <a:extLst>
            <a:ext uri="{91240B29-F687-4F45-9708-019B960494DF}">
              <a14:hiddenLine xmlns:a14="http://schemas.microsoft.com/office/drawing/2010/main" w="9525">
                <a:solidFill>
                  <a:srgbClr val="000000"/>
                </a:solidFill>
                <a:miter lim="800000"/>
                <a:headEnd/>
                <a:tailEnd/>
              </a14:hiddenLine>
            </a:ext>
          </a:extLst>
        </p:spPr>
        <p:style>
          <a:lnRef idx="2">
            <a:schemeClr val="accent2"/>
          </a:lnRef>
          <a:fillRef idx="1">
            <a:schemeClr val="lt1"/>
          </a:fillRef>
          <a:effectRef idx="0">
            <a:schemeClr val="accent2"/>
          </a:effectRef>
          <a:fontRef idx="minor">
            <a:schemeClr val="dk1"/>
          </a:fontRef>
        </p:style>
        <p:txBody>
          <a:bodyPr lIns="91440" tIns="137160" rIns="45720"/>
          <a:lstStyle>
            <a:defPPr>
              <a:defRPr lang="en-US"/>
            </a:defPPr>
            <a:lvl1pPr algn="ctr" eaLnBrk="1" hangingPunct="1">
              <a:lnSpc>
                <a:spcPts val="3800"/>
              </a:lnSpc>
              <a:spcAft>
                <a:spcPts val="1200"/>
              </a:spcAft>
              <a:defRPr sz="4000" b="1">
                <a:solidFill>
                  <a:prstClr val="black"/>
                </a:solidFill>
                <a:latin typeface="Arial Narrow" panose="020B0606020202030204" pitchFamily="34" charset="0"/>
                <a:cs typeface="+mn-cs"/>
              </a:defRPr>
            </a:lvl1pPr>
            <a:lvl2pPr>
              <a:defRPr>
                <a:solidFill>
                  <a:schemeClr val="dk1"/>
                </a:solidFill>
                <a:latin typeface="+mn-lt"/>
                <a:cs typeface="+mn-cs"/>
              </a:defRPr>
            </a:lvl2pPr>
            <a:lvl3pPr>
              <a:defRPr>
                <a:solidFill>
                  <a:schemeClr val="dk1"/>
                </a:solidFill>
                <a:latin typeface="+mn-lt"/>
                <a:cs typeface="+mn-cs"/>
              </a:defRPr>
            </a:lvl3pPr>
            <a:lvl4pPr>
              <a:defRPr>
                <a:solidFill>
                  <a:schemeClr val="dk1"/>
                </a:solidFill>
                <a:latin typeface="+mn-lt"/>
                <a:cs typeface="+mn-cs"/>
              </a:defRPr>
            </a:lvl4pPr>
            <a:lvl5pPr>
              <a:defRPr>
                <a:solidFill>
                  <a:schemeClr val="dk1"/>
                </a:solidFill>
                <a:latin typeface="+mn-lt"/>
                <a:cs typeface="+mn-cs"/>
              </a:defRPr>
            </a:lvl5pPr>
            <a:lvl6pPr>
              <a:defRPr>
                <a:solidFill>
                  <a:schemeClr val="dk1"/>
                </a:solidFill>
                <a:latin typeface="+mn-lt"/>
                <a:cs typeface="+mn-cs"/>
              </a:defRPr>
            </a:lvl6pPr>
            <a:lvl7pPr>
              <a:defRPr>
                <a:solidFill>
                  <a:schemeClr val="dk1"/>
                </a:solidFill>
                <a:latin typeface="+mn-lt"/>
                <a:cs typeface="+mn-cs"/>
              </a:defRPr>
            </a:lvl7pPr>
            <a:lvl8pPr>
              <a:defRPr>
                <a:solidFill>
                  <a:schemeClr val="dk1"/>
                </a:solidFill>
                <a:latin typeface="+mn-lt"/>
                <a:cs typeface="+mn-cs"/>
              </a:defRPr>
            </a:lvl8pPr>
            <a:lvl9pPr>
              <a:defRPr>
                <a:solidFill>
                  <a:schemeClr val="dk1"/>
                </a:solidFill>
                <a:latin typeface="+mn-lt"/>
                <a:cs typeface="+mn-cs"/>
              </a:defRPr>
            </a:lvl9pPr>
          </a:lstStyle>
          <a:p>
            <a:pPr marL="0" marR="0" lvl="0" indent="0" defTabSz="914400" rtl="0" eaLnBrk="1" fontAlgn="base" latinLnBrk="0" hangingPunct="1">
              <a:lnSpc>
                <a:spcPts val="3800"/>
              </a:lnSpc>
              <a:spcBef>
                <a:spcPct val="0"/>
              </a:spcBef>
              <a:spcAft>
                <a:spcPts val="1200"/>
              </a:spcAft>
              <a:buClrTx/>
              <a:buSzTx/>
              <a:buFontTx/>
              <a:buNone/>
              <a:tabLst/>
              <a:defRPr/>
            </a:pPr>
            <a:r>
              <a:rPr kumimoji="0" lang="en-US" altLang="en-US" sz="4000" b="1"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rPr>
              <a:t>Implication:</a:t>
            </a:r>
            <a:r>
              <a:rPr kumimoji="0" lang="en-US" altLang="en-US" sz="4000" b="1" i="0" u="none" strike="noStrike" kern="1200" cap="none" spc="0" normalizeH="0" noProof="0" dirty="0">
                <a:ln>
                  <a:noFill/>
                </a:ln>
                <a:solidFill>
                  <a:prstClr val="black"/>
                </a:solidFill>
                <a:effectLst/>
                <a:uLnTx/>
                <a:uFillTx/>
                <a:latin typeface="Arial Narrow" panose="020B0606020202030204" pitchFamily="34" charset="0"/>
                <a:ea typeface="+mn-ea"/>
                <a:cs typeface="+mn-cs"/>
              </a:rPr>
              <a:t> </a:t>
            </a:r>
            <a:r>
              <a:rPr kumimoji="0" lang="en-US" altLang="en-US" sz="4000" b="0" i="0" u="none" strike="noStrike" kern="1200" cap="none" spc="0" normalizeH="0" noProof="0" dirty="0">
                <a:ln>
                  <a:noFill/>
                </a:ln>
                <a:solidFill>
                  <a:schemeClr val="bg1"/>
                </a:solidFill>
                <a:effectLst/>
                <a:uLnTx/>
                <a:uFillTx/>
                <a:latin typeface="Arial Narrow" panose="020B0606020202030204" pitchFamily="34" charset="0"/>
                <a:ea typeface="+mn-ea"/>
                <a:cs typeface="+mn-cs"/>
              </a:rPr>
              <a:t>We need to be led.</a:t>
            </a:r>
            <a:endParaRPr kumimoji="0" lang="en-US" altLang="en-US" sz="4000" b="0" i="0" u="none" strike="noStrike" kern="1200" cap="none" spc="0" normalizeH="0" baseline="0" noProof="0" dirty="0">
              <a:ln>
                <a:noFill/>
              </a:ln>
              <a:solidFill>
                <a:schemeClr val="bg1"/>
              </a:solidFill>
              <a:effectLst/>
              <a:uLnTx/>
              <a:uFillTx/>
              <a:latin typeface="Arial Narrow" panose="020B0606020202030204" pitchFamily="34" charset="0"/>
              <a:ea typeface="+mn-ea"/>
              <a:cs typeface="+mn-cs"/>
            </a:endParaRPr>
          </a:p>
        </p:txBody>
      </p:sp>
    </p:spTree>
    <p:extLst>
      <p:ext uri="{BB962C8B-B14F-4D97-AF65-F5344CB8AC3E}">
        <p14:creationId xmlns:p14="http://schemas.microsoft.com/office/powerpoint/2010/main" val="1383494935"/>
      </p:ext>
    </p:extLst>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 xmlns:a16="http://schemas.microsoft.com/office/drawing/2014/main" id="{C7D27934-BA8D-0729-FEBE-700E6E619618}"/>
              </a:ext>
            </a:extLst>
          </p:cNvPr>
          <p:cNvSpPr txBox="1">
            <a:spLocks/>
          </p:cNvSpPr>
          <p:nvPr/>
        </p:nvSpPr>
        <p:spPr bwMode="auto">
          <a:xfrm>
            <a:off x="2339163" y="2317898"/>
            <a:ext cx="8548577" cy="29133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gn="ctr">
              <a:buNone/>
            </a:pPr>
            <a:r>
              <a:rPr lang="en-US" dirty="0">
                <a:hlinkClick r:id="rId3"/>
              </a:rPr>
              <a:t>https://www.youtube.com/watch?v=oYPgZUZ0TDo</a:t>
            </a:r>
            <a:r>
              <a:rPr lang="en-US" dirty="0"/>
              <a:t> </a:t>
            </a:r>
          </a:p>
          <a:p>
            <a:pPr algn="ctr">
              <a:buNone/>
            </a:pPr>
            <a:r>
              <a:rPr lang="en-US" dirty="0"/>
              <a:t>[Start at 8 seconds in. Play to the end.]</a:t>
            </a:r>
          </a:p>
          <a:p>
            <a:pPr algn="ctr">
              <a:buNone/>
            </a:pPr>
            <a:endParaRPr lang="en-US" dirty="0">
              <a:hlinkClick r:id="rId4"/>
            </a:endParaRPr>
          </a:p>
          <a:p>
            <a:pPr algn="ctr">
              <a:buNone/>
            </a:pPr>
            <a:r>
              <a:rPr lang="en-US" dirty="0">
                <a:hlinkClick r:id="rId4"/>
              </a:rPr>
              <a:t>https://www.youtube.com/watch?v=NAlfCowo0uI</a:t>
            </a:r>
            <a:r>
              <a:rPr lang="en-US" dirty="0"/>
              <a:t> </a:t>
            </a:r>
          </a:p>
          <a:p>
            <a:pPr algn="ctr">
              <a:buNone/>
            </a:pPr>
            <a:r>
              <a:rPr lang="en-US" dirty="0"/>
              <a:t>[Start at beginning. Stop at 20 seconds]</a:t>
            </a:r>
          </a:p>
          <a:p>
            <a:pPr>
              <a:lnSpc>
                <a:spcPts val="4300"/>
              </a:lnSpc>
              <a:spcAft>
                <a:spcPts val="1200"/>
              </a:spcAft>
              <a:buClr>
                <a:srgbClr val="FFFFFF"/>
              </a:buClr>
              <a:buNone/>
            </a:pPr>
            <a:endParaRPr lang="en-GB" altLang="en-US" sz="4400" dirty="0"/>
          </a:p>
        </p:txBody>
      </p:sp>
    </p:spTree>
    <p:extLst>
      <p:ext uri="{BB962C8B-B14F-4D97-AF65-F5344CB8AC3E}">
        <p14:creationId xmlns:p14="http://schemas.microsoft.com/office/powerpoint/2010/main" val="1324299813"/>
      </p:ext>
    </p:extLst>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Rectangle 6">
            <a:extLst>
              <a:ext uri="{FF2B5EF4-FFF2-40B4-BE49-F238E27FC236}">
                <a16:creationId xmlns="" xmlns:a16="http://schemas.microsoft.com/office/drawing/2014/main" id="{A6F15653-4746-45E9-A56F-700187C732E4}"/>
              </a:ext>
            </a:extLst>
          </p:cNvPr>
          <p:cNvSpPr/>
          <p:nvPr/>
        </p:nvSpPr>
        <p:spPr>
          <a:xfrm>
            <a:off x="1524000" y="0"/>
            <a:ext cx="9144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rial"/>
              <a:ea typeface="+mn-ea"/>
              <a:cs typeface="+mn-cs"/>
            </a:endParaRPr>
          </a:p>
        </p:txBody>
      </p:sp>
      <p:sp>
        <p:nvSpPr>
          <p:cNvPr id="39939" name="Title 3">
            <a:extLst>
              <a:ext uri="{FF2B5EF4-FFF2-40B4-BE49-F238E27FC236}">
                <a16:creationId xmlns="" xmlns:a16="http://schemas.microsoft.com/office/drawing/2014/main" id="{185DF8A0-4667-48F9-B804-A696BF51AF71}"/>
              </a:ext>
            </a:extLst>
          </p:cNvPr>
          <p:cNvSpPr>
            <a:spLocks noGrp="1"/>
          </p:cNvSpPr>
          <p:nvPr>
            <p:ph type="title"/>
          </p:nvPr>
        </p:nvSpPr>
        <p:spPr>
          <a:xfrm>
            <a:off x="1695450" y="600075"/>
            <a:ext cx="4705350" cy="1328738"/>
          </a:xfrm>
        </p:spPr>
        <p:txBody>
          <a:bodyPr/>
          <a:lstStyle/>
          <a:p>
            <a:r>
              <a:rPr lang="en-US" altLang="en-US">
                <a:ea typeface="ＭＳ Ｐゴシック" panose="020B0600070205080204" pitchFamily="34" charset="-128"/>
              </a:rPr>
              <a:t>Sheep </a:t>
            </a:r>
            <a:br>
              <a:rPr lang="en-US" altLang="en-US">
                <a:ea typeface="ＭＳ Ｐゴシック" panose="020B0600070205080204" pitchFamily="34" charset="-128"/>
              </a:rPr>
            </a:br>
            <a:r>
              <a:rPr lang="en-US" altLang="en-US">
                <a:ea typeface="ＭＳ Ｐゴシック" panose="020B0600070205080204" pitchFamily="34" charset="-128"/>
              </a:rPr>
              <a:t>Jump to Their </a:t>
            </a:r>
            <a:br>
              <a:rPr lang="en-US" altLang="en-US">
                <a:ea typeface="ＭＳ Ｐゴシック" panose="020B0600070205080204" pitchFamily="34" charset="-128"/>
              </a:rPr>
            </a:br>
            <a:r>
              <a:rPr lang="en-US" altLang="en-US">
                <a:ea typeface="ＭＳ Ｐゴシック" panose="020B0600070205080204" pitchFamily="34" charset="-128"/>
              </a:rPr>
              <a:t>Deaths in Turkey</a:t>
            </a:r>
          </a:p>
        </p:txBody>
      </p:sp>
      <p:sp>
        <p:nvSpPr>
          <p:cNvPr id="5" name="Text Placeholder 5">
            <a:extLst>
              <a:ext uri="{FF2B5EF4-FFF2-40B4-BE49-F238E27FC236}">
                <a16:creationId xmlns="" xmlns:a16="http://schemas.microsoft.com/office/drawing/2014/main" id="{E7A42A89-4796-4301-ABCD-AB4EA626E1D9}"/>
              </a:ext>
            </a:extLst>
          </p:cNvPr>
          <p:cNvSpPr txBox="1">
            <a:spLocks/>
          </p:cNvSpPr>
          <p:nvPr/>
        </p:nvSpPr>
        <p:spPr>
          <a:xfrm>
            <a:off x="1676400" y="4067175"/>
            <a:ext cx="8839200" cy="2935288"/>
          </a:xfrm>
          <a:prstGeom prst="rect">
            <a:avLst/>
          </a:prstGeom>
        </p:spPr>
        <p:txBody>
          <a:bodyPr/>
          <a:lstStyle/>
          <a:p>
            <a:pPr marL="36512" marR="0" lvl="0" indent="0" algn="l" defTabSz="914400" rtl="0" eaLnBrk="0" fontAlgn="base" latinLnBrk="0" hangingPunct="0">
              <a:lnSpc>
                <a:spcPct val="100000"/>
              </a:lnSpc>
              <a:spcBef>
                <a:spcPct val="0"/>
              </a:spcBef>
              <a:spcAft>
                <a:spcPct val="0"/>
              </a:spcAft>
              <a:buClr>
                <a:prstClr val="white"/>
              </a:buClr>
              <a:buSzPct val="80000"/>
              <a:buFontTx/>
              <a:buNone/>
              <a:tabLst/>
              <a:defRPr/>
            </a:pPr>
            <a:r>
              <a:rPr kumimoji="0" lang="en-US" sz="3400" b="0" i="0" u="none" strike="noStrike" kern="1200" cap="none" spc="0" normalizeH="0" baseline="0" noProof="0" dirty="0">
                <a:ln>
                  <a:noFill/>
                </a:ln>
                <a:solidFill>
                  <a:prstClr val="white"/>
                </a:solidFill>
                <a:effectLst/>
                <a:uLnTx/>
                <a:uFillTx/>
                <a:latin typeface="Arial"/>
                <a:ea typeface="ＭＳ Ｐゴシック" pitchFamily="34" charset="-128"/>
                <a:cs typeface="Arial" panose="020B0604020202020204" pitchFamily="34" charset="0"/>
              </a:rPr>
              <a:t>“First one sheep jumped to its death…</a:t>
            </a:r>
          </a:p>
          <a:p>
            <a:pPr marL="36512" marR="0" lvl="0" indent="0" algn="l" defTabSz="914400" rtl="0" eaLnBrk="0" fontAlgn="base" latinLnBrk="0" hangingPunct="0">
              <a:lnSpc>
                <a:spcPct val="100000"/>
              </a:lnSpc>
              <a:spcBef>
                <a:spcPct val="0"/>
              </a:spcBef>
              <a:spcAft>
                <a:spcPct val="0"/>
              </a:spcAft>
              <a:buClr>
                <a:prstClr val="white"/>
              </a:buClr>
              <a:buSzPct val="80000"/>
              <a:buFontTx/>
              <a:buNone/>
              <a:tabLst/>
              <a:defRPr/>
            </a:pPr>
            <a:r>
              <a:rPr kumimoji="0" lang="en-US" sz="3400" b="0" i="0" u="none" strike="noStrike" kern="1200" cap="none" spc="0" normalizeH="0" baseline="0" noProof="0" dirty="0">
                <a:ln>
                  <a:noFill/>
                </a:ln>
                <a:solidFill>
                  <a:prstClr val="white"/>
                </a:solidFill>
                <a:effectLst/>
                <a:uLnTx/>
                <a:uFillTx/>
                <a:latin typeface="Arial"/>
                <a:ea typeface="ＭＳ Ｐゴシック" pitchFamily="34" charset="-128"/>
                <a:cs typeface="Arial" panose="020B0604020202020204" pitchFamily="34" charset="0"/>
              </a:rPr>
              <a:t>Then stunned Turkish shepherds watched as nearly 1,500 others followed, each leaping off the same cliff, Turkish media reported…</a:t>
            </a:r>
          </a:p>
          <a:p>
            <a:pPr marL="419100" marR="0" lvl="0" indent="-382588" algn="l" defTabSz="914400" rtl="0" eaLnBrk="0" fontAlgn="base" latinLnBrk="0" hangingPunct="0">
              <a:lnSpc>
                <a:spcPct val="100000"/>
              </a:lnSpc>
              <a:spcBef>
                <a:spcPct val="0"/>
              </a:spcBef>
              <a:spcAft>
                <a:spcPct val="0"/>
              </a:spcAft>
              <a:buClr>
                <a:prstClr val="white"/>
              </a:buClr>
              <a:buSzPct val="80000"/>
              <a:buFont typeface="Wingdings 2" pitchFamily="18" charset="2"/>
              <a:buChar char=""/>
              <a:tabLst/>
              <a:defRPr/>
            </a:pPr>
            <a:endParaRPr kumimoji="0" lang="en-US" sz="3400" b="0" i="0" u="none" strike="noStrike" kern="1200" cap="none" spc="0" normalizeH="0" baseline="0" noProof="0" dirty="0">
              <a:ln>
                <a:noFill/>
              </a:ln>
              <a:solidFill>
                <a:prstClr val="white"/>
              </a:solidFill>
              <a:effectLst/>
              <a:uLnTx/>
              <a:uFillTx/>
              <a:latin typeface="Arial Narrow" pitchFamily="34" charset="0"/>
              <a:ea typeface="ＭＳ Ｐゴシック" pitchFamily="34" charset="-128"/>
              <a:cs typeface="Arial" panose="020B0604020202020204" pitchFamily="34" charset="0"/>
            </a:endParaRPr>
          </a:p>
        </p:txBody>
      </p:sp>
      <p:sp>
        <p:nvSpPr>
          <p:cNvPr id="6" name="Text Placeholder 6">
            <a:extLst>
              <a:ext uri="{FF2B5EF4-FFF2-40B4-BE49-F238E27FC236}">
                <a16:creationId xmlns="" xmlns:a16="http://schemas.microsoft.com/office/drawing/2014/main" id="{33C75631-F5F6-4E32-B306-9F5D280A5078}"/>
              </a:ext>
            </a:extLst>
          </p:cNvPr>
          <p:cNvSpPr txBox="1">
            <a:spLocks/>
          </p:cNvSpPr>
          <p:nvPr/>
        </p:nvSpPr>
        <p:spPr>
          <a:xfrm>
            <a:off x="1773238" y="2603500"/>
            <a:ext cx="5597525" cy="1447800"/>
          </a:xfrm>
          <a:prstGeom prst="rect">
            <a:avLst/>
          </a:prstGeom>
        </p:spPr>
        <p:txBody>
          <a:bodyPr/>
          <a:lstStyle/>
          <a:p>
            <a:pPr marL="82550" marR="0" lvl="0" indent="-34925" algn="l" defTabSz="914400" rtl="0" eaLnBrk="0" fontAlgn="base" latinLnBrk="0" hangingPunct="0">
              <a:lnSpc>
                <a:spcPct val="100000"/>
              </a:lnSpc>
              <a:spcBef>
                <a:spcPct val="0"/>
              </a:spcBef>
              <a:spcAft>
                <a:spcPct val="0"/>
              </a:spcAft>
              <a:buClr>
                <a:prstClr val="white"/>
              </a:buClr>
              <a:buSzPct val="80000"/>
              <a:buFontTx/>
              <a:buNone/>
              <a:tabLst/>
              <a:defRPr/>
            </a:pPr>
            <a:r>
              <a:rPr kumimoji="0" lang="en-US" sz="2000" b="0" i="0" u="none" strike="noStrike" kern="1200" cap="none" spc="0" normalizeH="0" baseline="0" noProof="0" dirty="0">
                <a:ln>
                  <a:noFill/>
                </a:ln>
                <a:solidFill>
                  <a:prstClr val="white"/>
                </a:solidFill>
                <a:effectLst/>
                <a:uLnTx/>
                <a:uFillTx/>
                <a:latin typeface="Arial Narrow" pitchFamily="34" charset="0"/>
                <a:ea typeface="ＭＳ Ｐゴシック" pitchFamily="34" charset="-128"/>
                <a:cs typeface="Arial" panose="020B0604020202020204" pitchFamily="34" charset="0"/>
              </a:rPr>
              <a:t>7/9/2005, </a:t>
            </a:r>
            <a:r>
              <a:rPr kumimoji="0" lang="en-US" sz="2000" b="0" i="0" u="none" strike="noStrike" kern="1200" cap="none" spc="0" normalizeH="0" baseline="0" noProof="0" dirty="0">
                <a:ln>
                  <a:noFill/>
                </a:ln>
                <a:solidFill>
                  <a:prstClr val="white"/>
                </a:solidFill>
                <a:effectLst/>
                <a:uLnTx/>
                <a:uFillTx/>
                <a:latin typeface="Arial Narrow" pitchFamily="34" charset="0"/>
                <a:ea typeface="ＭＳ Ｐゴシック" pitchFamily="34" charset="-128"/>
                <a:cs typeface="Arial" panose="020B0604020202020204" pitchFamily="34" charset="0"/>
                <a:hlinkClick r:id="rId2"/>
              </a:rPr>
              <a:t>http://usatoday30.usatoday.com/news/offbeat/2005-07-08-sheep-suicide_x.htm</a:t>
            </a:r>
            <a:r>
              <a:rPr kumimoji="0" lang="en-US" sz="2000" b="0" i="0" u="none" strike="noStrike" kern="1200" cap="none" spc="0" normalizeH="0" baseline="0" noProof="0" dirty="0">
                <a:ln>
                  <a:noFill/>
                </a:ln>
                <a:solidFill>
                  <a:prstClr val="white"/>
                </a:solidFill>
                <a:effectLst/>
                <a:uLnTx/>
                <a:uFillTx/>
                <a:latin typeface="Arial Narrow" pitchFamily="34" charset="0"/>
                <a:ea typeface="ＭＳ Ｐゴシック" pitchFamily="34" charset="-128"/>
                <a:cs typeface="Arial" panose="020B0604020202020204" pitchFamily="34" charset="0"/>
              </a:rPr>
              <a:t> </a:t>
            </a:r>
            <a:br>
              <a:rPr kumimoji="0" lang="en-US" sz="2000" b="0" i="0" u="none" strike="noStrike" kern="1200" cap="none" spc="0" normalizeH="0" baseline="0" noProof="0" dirty="0">
                <a:ln>
                  <a:noFill/>
                </a:ln>
                <a:solidFill>
                  <a:prstClr val="white"/>
                </a:solidFill>
                <a:effectLst/>
                <a:uLnTx/>
                <a:uFillTx/>
                <a:latin typeface="Arial Narrow" pitchFamily="34" charset="0"/>
                <a:ea typeface="ＭＳ Ｐゴシック" pitchFamily="34" charset="-128"/>
                <a:cs typeface="Arial" panose="020B0604020202020204" pitchFamily="34" charset="0"/>
              </a:rPr>
            </a:br>
            <a:r>
              <a:rPr kumimoji="0" lang="en-US" sz="2000" b="0" i="0" u="none" strike="noStrike" kern="1200" cap="none" spc="0" normalizeH="0" baseline="0" noProof="0" dirty="0">
                <a:ln>
                  <a:noFill/>
                </a:ln>
                <a:solidFill>
                  <a:prstClr val="white"/>
                </a:solidFill>
                <a:effectLst/>
                <a:uLnTx/>
                <a:uFillTx/>
                <a:latin typeface="Arial Narrow" pitchFamily="34" charset="0"/>
                <a:ea typeface="ＭＳ Ｐゴシック" pitchFamily="34" charset="-128"/>
                <a:cs typeface="Arial" panose="020B0604020202020204" pitchFamily="34" charset="0"/>
              </a:rPr>
              <a:t>Retrieved 2013.07.18</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Rectangle 6">
            <a:extLst>
              <a:ext uri="{FF2B5EF4-FFF2-40B4-BE49-F238E27FC236}">
                <a16:creationId xmlns="" xmlns:a16="http://schemas.microsoft.com/office/drawing/2014/main" id="{A6F15653-4746-45E9-A56F-700187C732E4}"/>
              </a:ext>
            </a:extLst>
          </p:cNvPr>
          <p:cNvSpPr/>
          <p:nvPr/>
        </p:nvSpPr>
        <p:spPr>
          <a:xfrm>
            <a:off x="1524000" y="0"/>
            <a:ext cx="9144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rial"/>
              <a:ea typeface="+mn-ea"/>
              <a:cs typeface="+mn-cs"/>
            </a:endParaRPr>
          </a:p>
        </p:txBody>
      </p:sp>
      <p:sp>
        <p:nvSpPr>
          <p:cNvPr id="40963" name="Title 3">
            <a:extLst>
              <a:ext uri="{FF2B5EF4-FFF2-40B4-BE49-F238E27FC236}">
                <a16:creationId xmlns="" xmlns:a16="http://schemas.microsoft.com/office/drawing/2014/main" id="{39BDC3F3-6058-4B0E-ADAC-C6BCAD9FCC53}"/>
              </a:ext>
            </a:extLst>
          </p:cNvPr>
          <p:cNvSpPr>
            <a:spLocks noGrp="1"/>
          </p:cNvSpPr>
          <p:nvPr>
            <p:ph type="title"/>
          </p:nvPr>
        </p:nvSpPr>
        <p:spPr>
          <a:xfrm>
            <a:off x="1695450" y="600075"/>
            <a:ext cx="4705350" cy="1328738"/>
          </a:xfrm>
        </p:spPr>
        <p:txBody>
          <a:bodyPr/>
          <a:lstStyle/>
          <a:p>
            <a:r>
              <a:rPr lang="en-US" altLang="en-US">
                <a:ea typeface="ＭＳ Ｐゴシック" panose="020B0600070205080204" pitchFamily="34" charset="-128"/>
              </a:rPr>
              <a:t>Sheep </a:t>
            </a:r>
            <a:br>
              <a:rPr lang="en-US" altLang="en-US">
                <a:ea typeface="ＭＳ Ｐゴシック" panose="020B0600070205080204" pitchFamily="34" charset="-128"/>
              </a:rPr>
            </a:br>
            <a:r>
              <a:rPr lang="en-US" altLang="en-US">
                <a:ea typeface="ＭＳ Ｐゴシック" panose="020B0600070205080204" pitchFamily="34" charset="-128"/>
              </a:rPr>
              <a:t>Jump to Their </a:t>
            </a:r>
            <a:br>
              <a:rPr lang="en-US" altLang="en-US">
                <a:ea typeface="ＭＳ Ｐゴシック" panose="020B0600070205080204" pitchFamily="34" charset="-128"/>
              </a:rPr>
            </a:br>
            <a:r>
              <a:rPr lang="en-US" altLang="en-US">
                <a:ea typeface="ＭＳ Ｐゴシック" panose="020B0600070205080204" pitchFamily="34" charset="-128"/>
              </a:rPr>
              <a:t>Deaths in Turkey</a:t>
            </a:r>
          </a:p>
        </p:txBody>
      </p:sp>
      <p:sp>
        <p:nvSpPr>
          <p:cNvPr id="5" name="Text Placeholder 5">
            <a:extLst>
              <a:ext uri="{FF2B5EF4-FFF2-40B4-BE49-F238E27FC236}">
                <a16:creationId xmlns="" xmlns:a16="http://schemas.microsoft.com/office/drawing/2014/main" id="{E7A42A89-4796-4301-ABCD-AB4EA626E1D9}"/>
              </a:ext>
            </a:extLst>
          </p:cNvPr>
          <p:cNvSpPr txBox="1">
            <a:spLocks/>
          </p:cNvSpPr>
          <p:nvPr/>
        </p:nvSpPr>
        <p:spPr>
          <a:xfrm>
            <a:off x="1676400" y="4067175"/>
            <a:ext cx="8839200" cy="2935288"/>
          </a:xfrm>
          <a:prstGeom prst="rect">
            <a:avLst/>
          </a:prstGeom>
        </p:spPr>
        <p:txBody>
          <a:bodyPr/>
          <a:lstStyle/>
          <a:p>
            <a:pPr marL="36512" marR="0" lvl="0" indent="0" algn="l" defTabSz="914400" rtl="0" eaLnBrk="0" fontAlgn="base" latinLnBrk="0" hangingPunct="0">
              <a:lnSpc>
                <a:spcPct val="100000"/>
              </a:lnSpc>
              <a:spcBef>
                <a:spcPct val="0"/>
              </a:spcBef>
              <a:spcAft>
                <a:spcPct val="0"/>
              </a:spcAft>
              <a:buClr>
                <a:prstClr val="white"/>
              </a:buClr>
              <a:buSzPct val="80000"/>
              <a:buFontTx/>
              <a:buNone/>
              <a:tabLst/>
              <a:defRPr/>
            </a:pPr>
            <a:r>
              <a:rPr kumimoji="0" lang="en-US" sz="3400" b="0" i="0" u="none" strike="noStrike" kern="1200" cap="none" spc="0" normalizeH="0" baseline="0" noProof="0" dirty="0">
                <a:ln>
                  <a:noFill/>
                </a:ln>
                <a:solidFill>
                  <a:prstClr val="white"/>
                </a:solidFill>
                <a:effectLst/>
                <a:uLnTx/>
                <a:uFillTx/>
                <a:latin typeface="Arial"/>
                <a:ea typeface="ＭＳ Ｐゴシック" pitchFamily="34" charset="-128"/>
                <a:cs typeface="Arial" panose="020B0604020202020204" pitchFamily="34" charset="0"/>
              </a:rPr>
              <a:t>“In the end, 450 dead animals lay on top of one another… those who jumped later were saved as the pile got higher and the fall more cushioned...”</a:t>
            </a:r>
          </a:p>
          <a:p>
            <a:pPr marL="419100" marR="0" lvl="0" indent="-382588" algn="l" defTabSz="914400" rtl="0" eaLnBrk="0" fontAlgn="base" latinLnBrk="0" hangingPunct="0">
              <a:lnSpc>
                <a:spcPct val="100000"/>
              </a:lnSpc>
              <a:spcBef>
                <a:spcPct val="0"/>
              </a:spcBef>
              <a:spcAft>
                <a:spcPct val="0"/>
              </a:spcAft>
              <a:buClr>
                <a:prstClr val="white"/>
              </a:buClr>
              <a:buSzPct val="80000"/>
              <a:buFont typeface="Wingdings 2" pitchFamily="18" charset="2"/>
              <a:buChar char=""/>
              <a:tabLst/>
              <a:defRPr/>
            </a:pPr>
            <a:endParaRPr kumimoji="0" lang="en-US" sz="3400" b="0" i="0" u="none" strike="noStrike" kern="1200" cap="none" spc="0" normalizeH="0" baseline="0" noProof="0" dirty="0">
              <a:ln>
                <a:noFill/>
              </a:ln>
              <a:solidFill>
                <a:prstClr val="white"/>
              </a:solidFill>
              <a:effectLst/>
              <a:uLnTx/>
              <a:uFillTx/>
              <a:latin typeface="Arial Narrow" pitchFamily="34" charset="0"/>
              <a:ea typeface="ＭＳ Ｐゴシック" pitchFamily="34" charset="-128"/>
              <a:cs typeface="Arial" panose="020B0604020202020204" pitchFamily="34" charset="0"/>
            </a:endParaRPr>
          </a:p>
        </p:txBody>
      </p:sp>
      <p:sp>
        <p:nvSpPr>
          <p:cNvPr id="6" name="Text Placeholder 6">
            <a:extLst>
              <a:ext uri="{FF2B5EF4-FFF2-40B4-BE49-F238E27FC236}">
                <a16:creationId xmlns="" xmlns:a16="http://schemas.microsoft.com/office/drawing/2014/main" id="{33C75631-F5F6-4E32-B306-9F5D280A5078}"/>
              </a:ext>
            </a:extLst>
          </p:cNvPr>
          <p:cNvSpPr txBox="1">
            <a:spLocks/>
          </p:cNvSpPr>
          <p:nvPr/>
        </p:nvSpPr>
        <p:spPr>
          <a:xfrm>
            <a:off x="1773238" y="2603500"/>
            <a:ext cx="5597525" cy="1447800"/>
          </a:xfrm>
          <a:prstGeom prst="rect">
            <a:avLst/>
          </a:prstGeom>
        </p:spPr>
        <p:txBody>
          <a:bodyPr/>
          <a:lstStyle/>
          <a:p>
            <a:pPr marL="82550" marR="0" lvl="0" indent="-34925" algn="l" defTabSz="914400" rtl="0" eaLnBrk="0" fontAlgn="base" latinLnBrk="0" hangingPunct="0">
              <a:lnSpc>
                <a:spcPct val="100000"/>
              </a:lnSpc>
              <a:spcBef>
                <a:spcPct val="0"/>
              </a:spcBef>
              <a:spcAft>
                <a:spcPct val="0"/>
              </a:spcAft>
              <a:buClr>
                <a:prstClr val="white"/>
              </a:buClr>
              <a:buSzPct val="80000"/>
              <a:buFontTx/>
              <a:buNone/>
              <a:tabLst/>
              <a:defRPr/>
            </a:pPr>
            <a:r>
              <a:rPr kumimoji="0" lang="en-US" sz="2000" b="0" i="0" u="none" strike="noStrike" kern="1200" cap="none" spc="0" normalizeH="0" baseline="0" noProof="0" dirty="0">
                <a:ln>
                  <a:noFill/>
                </a:ln>
                <a:solidFill>
                  <a:prstClr val="white"/>
                </a:solidFill>
                <a:effectLst/>
                <a:uLnTx/>
                <a:uFillTx/>
                <a:latin typeface="Arial Narrow" pitchFamily="34" charset="0"/>
                <a:ea typeface="ＭＳ Ｐゴシック" pitchFamily="34" charset="-128"/>
                <a:cs typeface="Arial" panose="020B0604020202020204" pitchFamily="34" charset="0"/>
              </a:rPr>
              <a:t>7/9/2005, </a:t>
            </a:r>
            <a:r>
              <a:rPr kumimoji="0" lang="en-US" sz="2000" b="0" i="0" u="none" strike="noStrike" kern="1200" cap="none" spc="0" normalizeH="0" baseline="0" noProof="0" dirty="0">
                <a:ln>
                  <a:noFill/>
                </a:ln>
                <a:solidFill>
                  <a:prstClr val="white"/>
                </a:solidFill>
                <a:effectLst/>
                <a:uLnTx/>
                <a:uFillTx/>
                <a:latin typeface="Arial Narrow" pitchFamily="34" charset="0"/>
                <a:ea typeface="ＭＳ Ｐゴシック" pitchFamily="34" charset="-128"/>
                <a:cs typeface="Arial" panose="020B0604020202020204" pitchFamily="34" charset="0"/>
                <a:hlinkClick r:id="rId2"/>
              </a:rPr>
              <a:t>http://usatoday30.usatoday.com/news/offbeat/2005-07-08-sheep-suicide_x.htm</a:t>
            </a:r>
            <a:r>
              <a:rPr kumimoji="0" lang="en-US" sz="2000" b="0" i="0" u="none" strike="noStrike" kern="1200" cap="none" spc="0" normalizeH="0" baseline="0" noProof="0" dirty="0">
                <a:ln>
                  <a:noFill/>
                </a:ln>
                <a:solidFill>
                  <a:prstClr val="white"/>
                </a:solidFill>
                <a:effectLst/>
                <a:uLnTx/>
                <a:uFillTx/>
                <a:latin typeface="Arial Narrow" pitchFamily="34" charset="0"/>
                <a:ea typeface="ＭＳ Ｐゴシック" pitchFamily="34" charset="-128"/>
                <a:cs typeface="Arial" panose="020B0604020202020204" pitchFamily="34" charset="0"/>
              </a:rPr>
              <a:t> </a:t>
            </a:r>
            <a:br>
              <a:rPr kumimoji="0" lang="en-US" sz="2000" b="0" i="0" u="none" strike="noStrike" kern="1200" cap="none" spc="0" normalizeH="0" baseline="0" noProof="0" dirty="0">
                <a:ln>
                  <a:noFill/>
                </a:ln>
                <a:solidFill>
                  <a:prstClr val="white"/>
                </a:solidFill>
                <a:effectLst/>
                <a:uLnTx/>
                <a:uFillTx/>
                <a:latin typeface="Arial Narrow" pitchFamily="34" charset="0"/>
                <a:ea typeface="ＭＳ Ｐゴシック" pitchFamily="34" charset="-128"/>
                <a:cs typeface="Arial" panose="020B0604020202020204" pitchFamily="34" charset="0"/>
              </a:rPr>
            </a:br>
            <a:r>
              <a:rPr kumimoji="0" lang="en-US" sz="2000" b="0" i="0" u="none" strike="noStrike" kern="1200" cap="none" spc="0" normalizeH="0" baseline="0" noProof="0" dirty="0">
                <a:ln>
                  <a:noFill/>
                </a:ln>
                <a:solidFill>
                  <a:prstClr val="white"/>
                </a:solidFill>
                <a:effectLst/>
                <a:uLnTx/>
                <a:uFillTx/>
                <a:latin typeface="Arial Narrow" pitchFamily="34" charset="0"/>
                <a:ea typeface="ＭＳ Ｐゴシック" pitchFamily="34" charset="-128"/>
                <a:cs typeface="Arial" panose="020B0604020202020204" pitchFamily="34" charset="0"/>
              </a:rPr>
              <a:t>Retrieved 2013.07.18</a:t>
            </a:r>
          </a:p>
        </p:txBody>
      </p:sp>
    </p:spTree>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a:extLst>
              <a:ext uri="{FF2B5EF4-FFF2-40B4-BE49-F238E27FC236}">
                <a16:creationId xmlns="" xmlns:a16="http://schemas.microsoft.com/office/drawing/2014/main" id="{6609FB1D-B5A4-4353-A5CF-2B744471C85D}"/>
              </a:ext>
            </a:extLst>
          </p:cNvPr>
          <p:cNvSpPr txBox="1">
            <a:spLocks/>
          </p:cNvSpPr>
          <p:nvPr/>
        </p:nvSpPr>
        <p:spPr bwMode="auto">
          <a:xfrm>
            <a:off x="3408217" y="332504"/>
            <a:ext cx="8153402" cy="748149"/>
          </a:xfrm>
          <a:prstGeom prst="rect">
            <a:avLst/>
          </a:prstGeom>
          <a:solidFill>
            <a:srgbClr val="00B0F0"/>
          </a:solidFill>
          <a:ln w="47625">
            <a:noFill/>
          </a:ln>
          <a:extLst>
            <a:ext uri="{91240B29-F687-4F45-9708-019B960494DF}">
              <a14:hiddenLine xmlns:a14="http://schemas.microsoft.com/office/drawing/2010/main" w="9525">
                <a:solidFill>
                  <a:srgbClr val="000000"/>
                </a:solidFill>
                <a:miter lim="800000"/>
                <a:headEnd/>
                <a:tailEnd/>
              </a14:hiddenLine>
            </a:ext>
          </a:extLst>
        </p:spPr>
        <p:style>
          <a:lnRef idx="2">
            <a:schemeClr val="accent2"/>
          </a:lnRef>
          <a:fillRef idx="1">
            <a:schemeClr val="lt1"/>
          </a:fillRef>
          <a:effectRef idx="0">
            <a:schemeClr val="accent2"/>
          </a:effectRef>
          <a:fontRef idx="minor">
            <a:schemeClr val="dk1"/>
          </a:fontRef>
        </p:style>
        <p:txBody>
          <a:bodyPr lIns="91440" tIns="137160" rIns="45720"/>
          <a:lstStyle>
            <a:defPPr>
              <a:defRPr lang="en-US"/>
            </a:defPPr>
            <a:lvl1pPr algn="ctr" eaLnBrk="1" hangingPunct="1">
              <a:lnSpc>
                <a:spcPts val="3800"/>
              </a:lnSpc>
              <a:spcAft>
                <a:spcPts val="1200"/>
              </a:spcAft>
              <a:defRPr sz="4000" b="1">
                <a:solidFill>
                  <a:prstClr val="black"/>
                </a:solidFill>
                <a:latin typeface="Arial Narrow" panose="020B0606020202030204" pitchFamily="34" charset="0"/>
                <a:cs typeface="+mn-cs"/>
              </a:defRPr>
            </a:lvl1pPr>
            <a:lvl2pPr>
              <a:defRPr>
                <a:solidFill>
                  <a:schemeClr val="dk1"/>
                </a:solidFill>
                <a:latin typeface="+mn-lt"/>
                <a:cs typeface="+mn-cs"/>
              </a:defRPr>
            </a:lvl2pPr>
            <a:lvl3pPr>
              <a:defRPr>
                <a:solidFill>
                  <a:schemeClr val="dk1"/>
                </a:solidFill>
                <a:latin typeface="+mn-lt"/>
                <a:cs typeface="+mn-cs"/>
              </a:defRPr>
            </a:lvl3pPr>
            <a:lvl4pPr>
              <a:defRPr>
                <a:solidFill>
                  <a:schemeClr val="dk1"/>
                </a:solidFill>
                <a:latin typeface="+mn-lt"/>
                <a:cs typeface="+mn-cs"/>
              </a:defRPr>
            </a:lvl4pPr>
            <a:lvl5pPr>
              <a:defRPr>
                <a:solidFill>
                  <a:schemeClr val="dk1"/>
                </a:solidFill>
                <a:latin typeface="+mn-lt"/>
                <a:cs typeface="+mn-cs"/>
              </a:defRPr>
            </a:lvl5pPr>
            <a:lvl6pPr>
              <a:defRPr>
                <a:solidFill>
                  <a:schemeClr val="dk1"/>
                </a:solidFill>
                <a:latin typeface="+mn-lt"/>
                <a:cs typeface="+mn-cs"/>
              </a:defRPr>
            </a:lvl6pPr>
            <a:lvl7pPr>
              <a:defRPr>
                <a:solidFill>
                  <a:schemeClr val="dk1"/>
                </a:solidFill>
                <a:latin typeface="+mn-lt"/>
                <a:cs typeface="+mn-cs"/>
              </a:defRPr>
            </a:lvl7pPr>
            <a:lvl8pPr>
              <a:defRPr>
                <a:solidFill>
                  <a:schemeClr val="dk1"/>
                </a:solidFill>
                <a:latin typeface="+mn-lt"/>
                <a:cs typeface="+mn-cs"/>
              </a:defRPr>
            </a:lvl8pPr>
            <a:lvl9pPr>
              <a:defRPr>
                <a:solidFill>
                  <a:schemeClr val="dk1"/>
                </a:solidFill>
                <a:latin typeface="+mn-lt"/>
                <a:cs typeface="+mn-cs"/>
              </a:defRPr>
            </a:lvl9pPr>
          </a:lstStyle>
          <a:p>
            <a:pPr marL="0" marR="0" lvl="0" indent="0" algn="l" defTabSz="914400" rtl="0" eaLnBrk="1" fontAlgn="base" latinLnBrk="0" hangingPunct="1">
              <a:lnSpc>
                <a:spcPts val="3800"/>
              </a:lnSpc>
              <a:spcBef>
                <a:spcPct val="0"/>
              </a:spcBef>
              <a:spcAft>
                <a:spcPts val="1200"/>
              </a:spcAft>
              <a:buClrTx/>
              <a:buSzTx/>
              <a:buFontTx/>
              <a:buNone/>
              <a:tabLst/>
              <a:defRPr/>
            </a:pPr>
            <a:r>
              <a:rPr kumimoji="0" lang="en-US" altLang="en-US" sz="4000" b="1"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rPr>
              <a:t>John 10:11 </a:t>
            </a:r>
            <a:r>
              <a:rPr kumimoji="0" lang="en-US" altLang="en-US" sz="4000"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rPr>
              <a:t>“I am the good shepherd”</a:t>
            </a:r>
          </a:p>
        </p:txBody>
      </p:sp>
      <p:sp>
        <p:nvSpPr>
          <p:cNvPr id="6" name="Content Placeholder 2">
            <a:extLst>
              <a:ext uri="{FF2B5EF4-FFF2-40B4-BE49-F238E27FC236}">
                <a16:creationId xmlns="" xmlns:a16="http://schemas.microsoft.com/office/drawing/2014/main" id="{B4BE3975-6A81-4642-9718-403F5D80B6A1}"/>
              </a:ext>
            </a:extLst>
          </p:cNvPr>
          <p:cNvSpPr txBox="1">
            <a:spLocks/>
          </p:cNvSpPr>
          <p:nvPr/>
        </p:nvSpPr>
        <p:spPr bwMode="auto">
          <a:xfrm>
            <a:off x="3408218" y="1288459"/>
            <a:ext cx="7885424" cy="748149"/>
          </a:xfrm>
          <a:prstGeom prst="rect">
            <a:avLst/>
          </a:prstGeom>
          <a:solidFill>
            <a:srgbClr val="00B0F0"/>
          </a:solidFill>
          <a:ln w="47625">
            <a:noFill/>
          </a:ln>
          <a:extLst>
            <a:ext uri="{91240B29-F687-4F45-9708-019B960494DF}">
              <a14:hiddenLine xmlns:a14="http://schemas.microsoft.com/office/drawing/2010/main" w="9525">
                <a:solidFill>
                  <a:srgbClr val="000000"/>
                </a:solidFill>
                <a:miter lim="800000"/>
                <a:headEnd/>
                <a:tailEnd/>
              </a14:hiddenLine>
            </a:ext>
          </a:extLst>
        </p:spPr>
        <p:style>
          <a:lnRef idx="2">
            <a:schemeClr val="accent2"/>
          </a:lnRef>
          <a:fillRef idx="1">
            <a:schemeClr val="lt1"/>
          </a:fillRef>
          <a:effectRef idx="0">
            <a:schemeClr val="accent2"/>
          </a:effectRef>
          <a:fontRef idx="minor">
            <a:schemeClr val="dk1"/>
          </a:fontRef>
        </p:style>
        <p:txBody>
          <a:bodyPr lIns="91440" tIns="137160" rIns="45720"/>
          <a:lstStyle>
            <a:defPPr>
              <a:defRPr lang="en-US"/>
            </a:defPPr>
            <a:lvl1pPr algn="ctr" eaLnBrk="1" hangingPunct="1">
              <a:lnSpc>
                <a:spcPts val="3800"/>
              </a:lnSpc>
              <a:spcAft>
                <a:spcPts val="1200"/>
              </a:spcAft>
              <a:defRPr sz="4000" b="1">
                <a:solidFill>
                  <a:prstClr val="black"/>
                </a:solidFill>
                <a:latin typeface="Arial Narrow" panose="020B0606020202030204" pitchFamily="34" charset="0"/>
                <a:cs typeface="+mn-cs"/>
              </a:defRPr>
            </a:lvl1pPr>
            <a:lvl2pPr>
              <a:defRPr>
                <a:solidFill>
                  <a:schemeClr val="dk1"/>
                </a:solidFill>
                <a:latin typeface="+mn-lt"/>
                <a:cs typeface="+mn-cs"/>
              </a:defRPr>
            </a:lvl2pPr>
            <a:lvl3pPr>
              <a:defRPr>
                <a:solidFill>
                  <a:schemeClr val="dk1"/>
                </a:solidFill>
                <a:latin typeface="+mn-lt"/>
                <a:cs typeface="+mn-cs"/>
              </a:defRPr>
            </a:lvl3pPr>
            <a:lvl4pPr>
              <a:defRPr>
                <a:solidFill>
                  <a:schemeClr val="dk1"/>
                </a:solidFill>
                <a:latin typeface="+mn-lt"/>
                <a:cs typeface="+mn-cs"/>
              </a:defRPr>
            </a:lvl4pPr>
            <a:lvl5pPr>
              <a:defRPr>
                <a:solidFill>
                  <a:schemeClr val="dk1"/>
                </a:solidFill>
                <a:latin typeface="+mn-lt"/>
                <a:cs typeface="+mn-cs"/>
              </a:defRPr>
            </a:lvl5pPr>
            <a:lvl6pPr>
              <a:defRPr>
                <a:solidFill>
                  <a:schemeClr val="dk1"/>
                </a:solidFill>
                <a:latin typeface="+mn-lt"/>
                <a:cs typeface="+mn-cs"/>
              </a:defRPr>
            </a:lvl6pPr>
            <a:lvl7pPr>
              <a:defRPr>
                <a:solidFill>
                  <a:schemeClr val="dk1"/>
                </a:solidFill>
                <a:latin typeface="+mn-lt"/>
                <a:cs typeface="+mn-cs"/>
              </a:defRPr>
            </a:lvl7pPr>
            <a:lvl8pPr>
              <a:defRPr>
                <a:solidFill>
                  <a:schemeClr val="dk1"/>
                </a:solidFill>
                <a:latin typeface="+mn-lt"/>
                <a:cs typeface="+mn-cs"/>
              </a:defRPr>
            </a:lvl8pPr>
            <a:lvl9pPr>
              <a:defRPr>
                <a:solidFill>
                  <a:schemeClr val="dk1"/>
                </a:solidFill>
                <a:latin typeface="+mn-lt"/>
                <a:cs typeface="+mn-cs"/>
              </a:defRPr>
            </a:lvl9pPr>
          </a:lstStyle>
          <a:p>
            <a:pPr marL="0" marR="0" lvl="0" indent="0" algn="l" defTabSz="914400" rtl="0" eaLnBrk="1" fontAlgn="base" latinLnBrk="0" hangingPunct="1">
              <a:lnSpc>
                <a:spcPts val="3800"/>
              </a:lnSpc>
              <a:spcBef>
                <a:spcPct val="0"/>
              </a:spcBef>
              <a:spcAft>
                <a:spcPts val="1200"/>
              </a:spcAft>
              <a:buClrTx/>
              <a:buSzTx/>
              <a:buFontTx/>
              <a:buNone/>
              <a:tabLst/>
              <a:defRPr/>
            </a:pPr>
            <a:r>
              <a:rPr lang="en-US" altLang="en-US" dirty="0"/>
              <a:t>And we need guidance and protection.</a:t>
            </a:r>
            <a:endParaRPr kumimoji="0" lang="en-US" altLang="en-US" sz="4000" b="0"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endParaRPr>
          </a:p>
        </p:txBody>
      </p:sp>
      <p:sp>
        <p:nvSpPr>
          <p:cNvPr id="7" name="Content Placeholder 2">
            <a:extLst>
              <a:ext uri="{FF2B5EF4-FFF2-40B4-BE49-F238E27FC236}">
                <a16:creationId xmlns="" xmlns:a16="http://schemas.microsoft.com/office/drawing/2014/main" id="{39EDAA93-1B65-453C-99CB-F1D5D4E6879C}"/>
              </a:ext>
            </a:extLst>
          </p:cNvPr>
          <p:cNvSpPr txBox="1">
            <a:spLocks/>
          </p:cNvSpPr>
          <p:nvPr/>
        </p:nvSpPr>
        <p:spPr bwMode="auto">
          <a:xfrm>
            <a:off x="3408218" y="2244414"/>
            <a:ext cx="5382492" cy="748149"/>
          </a:xfrm>
          <a:prstGeom prst="rect">
            <a:avLst/>
          </a:prstGeom>
          <a:solidFill>
            <a:srgbClr val="00B0F0"/>
          </a:solidFill>
          <a:ln w="47625">
            <a:noFill/>
          </a:ln>
          <a:extLst>
            <a:ext uri="{91240B29-F687-4F45-9708-019B960494DF}">
              <a14:hiddenLine xmlns:a14="http://schemas.microsoft.com/office/drawing/2010/main" w="9525">
                <a:solidFill>
                  <a:srgbClr val="000000"/>
                </a:solidFill>
                <a:miter lim="800000"/>
                <a:headEnd/>
                <a:tailEnd/>
              </a14:hiddenLine>
            </a:ext>
          </a:extLst>
        </p:spPr>
        <p:style>
          <a:lnRef idx="2">
            <a:schemeClr val="accent2"/>
          </a:lnRef>
          <a:fillRef idx="1">
            <a:schemeClr val="lt1"/>
          </a:fillRef>
          <a:effectRef idx="0">
            <a:schemeClr val="accent2"/>
          </a:effectRef>
          <a:fontRef idx="minor">
            <a:schemeClr val="dk1"/>
          </a:fontRef>
        </p:style>
        <p:txBody>
          <a:bodyPr lIns="91440" tIns="137160" rIns="45720"/>
          <a:lstStyle>
            <a:defPPr>
              <a:defRPr lang="en-US"/>
            </a:defPPr>
            <a:lvl1pPr algn="ctr" eaLnBrk="1" hangingPunct="1">
              <a:lnSpc>
                <a:spcPts val="3800"/>
              </a:lnSpc>
              <a:spcAft>
                <a:spcPts val="1200"/>
              </a:spcAft>
              <a:defRPr sz="4000" b="1">
                <a:solidFill>
                  <a:prstClr val="black"/>
                </a:solidFill>
                <a:latin typeface="Arial Narrow" panose="020B0606020202030204" pitchFamily="34" charset="0"/>
                <a:cs typeface="+mn-cs"/>
              </a:defRPr>
            </a:lvl1pPr>
            <a:lvl2pPr>
              <a:defRPr>
                <a:solidFill>
                  <a:schemeClr val="dk1"/>
                </a:solidFill>
                <a:latin typeface="+mn-lt"/>
                <a:cs typeface="+mn-cs"/>
              </a:defRPr>
            </a:lvl2pPr>
            <a:lvl3pPr>
              <a:defRPr>
                <a:solidFill>
                  <a:schemeClr val="dk1"/>
                </a:solidFill>
                <a:latin typeface="+mn-lt"/>
                <a:cs typeface="+mn-cs"/>
              </a:defRPr>
            </a:lvl3pPr>
            <a:lvl4pPr>
              <a:defRPr>
                <a:solidFill>
                  <a:schemeClr val="dk1"/>
                </a:solidFill>
                <a:latin typeface="+mn-lt"/>
                <a:cs typeface="+mn-cs"/>
              </a:defRPr>
            </a:lvl4pPr>
            <a:lvl5pPr>
              <a:defRPr>
                <a:solidFill>
                  <a:schemeClr val="dk1"/>
                </a:solidFill>
                <a:latin typeface="+mn-lt"/>
                <a:cs typeface="+mn-cs"/>
              </a:defRPr>
            </a:lvl5pPr>
            <a:lvl6pPr>
              <a:defRPr>
                <a:solidFill>
                  <a:schemeClr val="dk1"/>
                </a:solidFill>
                <a:latin typeface="+mn-lt"/>
                <a:cs typeface="+mn-cs"/>
              </a:defRPr>
            </a:lvl6pPr>
            <a:lvl7pPr>
              <a:defRPr>
                <a:solidFill>
                  <a:schemeClr val="dk1"/>
                </a:solidFill>
                <a:latin typeface="+mn-lt"/>
                <a:cs typeface="+mn-cs"/>
              </a:defRPr>
            </a:lvl7pPr>
            <a:lvl8pPr>
              <a:defRPr>
                <a:solidFill>
                  <a:schemeClr val="dk1"/>
                </a:solidFill>
                <a:latin typeface="+mn-lt"/>
                <a:cs typeface="+mn-cs"/>
              </a:defRPr>
            </a:lvl8pPr>
            <a:lvl9pPr>
              <a:defRPr>
                <a:solidFill>
                  <a:schemeClr val="dk1"/>
                </a:solidFill>
                <a:latin typeface="+mn-lt"/>
                <a:cs typeface="+mn-cs"/>
              </a:defRPr>
            </a:lvl9pPr>
          </a:lstStyle>
          <a:p>
            <a:pPr marL="0" marR="0" lvl="0" indent="0" algn="l" defTabSz="914400" rtl="0" eaLnBrk="1" fontAlgn="base" latinLnBrk="0" hangingPunct="1">
              <a:lnSpc>
                <a:spcPts val="3800"/>
              </a:lnSpc>
              <a:spcBef>
                <a:spcPct val="0"/>
              </a:spcBef>
              <a:spcAft>
                <a:spcPts val="1200"/>
              </a:spcAft>
              <a:buClrTx/>
              <a:buSzTx/>
              <a:buFontTx/>
              <a:buNone/>
              <a:tabLst/>
              <a:defRPr/>
            </a:pPr>
            <a:r>
              <a:rPr lang="en-US" altLang="en-US" noProof="0" dirty="0"/>
              <a:t>B</a:t>
            </a:r>
            <a:r>
              <a:rPr kumimoji="0" lang="en-US" altLang="en-US" sz="4000" b="1"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rPr>
              <a:t>ut are you interested?</a:t>
            </a:r>
            <a:endParaRPr kumimoji="0" lang="en-US" altLang="en-US" sz="4000" b="0"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endParaRPr>
          </a:p>
        </p:txBody>
      </p:sp>
    </p:spTree>
    <p:extLst>
      <p:ext uri="{BB962C8B-B14F-4D97-AF65-F5344CB8AC3E}">
        <p14:creationId xmlns:p14="http://schemas.microsoft.com/office/powerpoint/2010/main" val="1334481902"/>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Lst>
  </p:timing>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3010" name="Title 1">
            <a:extLst>
              <a:ext uri="{FF2B5EF4-FFF2-40B4-BE49-F238E27FC236}">
                <a16:creationId xmlns="" xmlns:a16="http://schemas.microsoft.com/office/drawing/2014/main" id="{C81555E2-5462-4D52-9EEE-D207B862308E}"/>
              </a:ext>
            </a:extLst>
          </p:cNvPr>
          <p:cNvSpPr>
            <a:spLocks noGrp="1"/>
          </p:cNvSpPr>
          <p:nvPr>
            <p:ph type="title"/>
          </p:nvPr>
        </p:nvSpPr>
        <p:spPr>
          <a:xfrm>
            <a:off x="1752600" y="152400"/>
            <a:ext cx="4127500" cy="838200"/>
          </a:xfrm>
        </p:spPr>
        <p:txBody>
          <a:bodyPr/>
          <a:lstStyle/>
          <a:p>
            <a:r>
              <a:rPr lang="en-US" altLang="en-US" sz="3400"/>
              <a:t>Doing my Own Thing</a:t>
            </a:r>
          </a:p>
        </p:txBody>
      </p:sp>
      <p:sp>
        <p:nvSpPr>
          <p:cNvPr id="13315" name="Content Placeholder 2">
            <a:extLst>
              <a:ext uri="{FF2B5EF4-FFF2-40B4-BE49-F238E27FC236}">
                <a16:creationId xmlns="" xmlns:a16="http://schemas.microsoft.com/office/drawing/2014/main" id="{FD3B5182-25A0-4FEA-A9E7-A37624E0C970}"/>
              </a:ext>
            </a:extLst>
          </p:cNvPr>
          <p:cNvSpPr>
            <a:spLocks noGrp="1"/>
          </p:cNvSpPr>
          <p:nvPr>
            <p:ph idx="1"/>
          </p:nvPr>
        </p:nvSpPr>
        <p:spPr>
          <a:xfrm>
            <a:off x="1752600" y="1143000"/>
            <a:ext cx="4198938" cy="1871663"/>
          </a:xfrm>
        </p:spPr>
        <p:txBody>
          <a:bodyPr/>
          <a:lstStyle/>
          <a:p>
            <a:pPr>
              <a:spcBef>
                <a:spcPct val="0"/>
              </a:spcBef>
            </a:pPr>
            <a:r>
              <a:rPr lang="en-US" altLang="en-US" dirty="0"/>
              <a:t>I lead myself.</a:t>
            </a:r>
            <a:endParaRPr lang="en-US" altLang="en-US" b="1" dirty="0">
              <a:solidFill>
                <a:srgbClr val="FFC000"/>
              </a:solidFill>
            </a:endParaRPr>
          </a:p>
          <a:p>
            <a:pPr>
              <a:spcBef>
                <a:spcPct val="0"/>
              </a:spcBef>
            </a:pPr>
            <a:r>
              <a:rPr lang="en-US" altLang="en-US" dirty="0"/>
              <a:t>Autonomy—self rule.</a:t>
            </a:r>
          </a:p>
          <a:p>
            <a:pPr>
              <a:spcBef>
                <a:spcPct val="0"/>
              </a:spcBef>
            </a:pPr>
            <a:r>
              <a:rPr lang="en-US" altLang="en-US" dirty="0"/>
              <a:t>I do what I want.</a:t>
            </a:r>
          </a:p>
        </p:txBody>
      </p:sp>
      <p:sp>
        <p:nvSpPr>
          <p:cNvPr id="5" name="Content Placeholder 2">
            <a:extLst>
              <a:ext uri="{FF2B5EF4-FFF2-40B4-BE49-F238E27FC236}">
                <a16:creationId xmlns="" xmlns:a16="http://schemas.microsoft.com/office/drawing/2014/main" id="{C9AE8310-D6A7-41A7-AA78-651D788BE465}"/>
              </a:ext>
            </a:extLst>
          </p:cNvPr>
          <p:cNvSpPr txBox="1">
            <a:spLocks/>
          </p:cNvSpPr>
          <p:nvPr/>
        </p:nvSpPr>
        <p:spPr bwMode="auto">
          <a:xfrm>
            <a:off x="6116638" y="1127125"/>
            <a:ext cx="4198937" cy="5562600"/>
          </a:xfrm>
          <a:prstGeom prst="rect">
            <a:avLst/>
          </a:prstGeom>
          <a:noFill/>
          <a:ln w="9525">
            <a:noFill/>
            <a:miter lim="800000"/>
            <a:headEnd/>
            <a:tailEnd/>
          </a:ln>
        </p:spPr>
        <p:txBody>
          <a:bodyPr/>
          <a:lstStyle/>
          <a:p>
            <a:pPr marL="722313" marR="0" lvl="1" indent="-273050" algn="l" defTabSz="914400" rtl="0" eaLnBrk="0" fontAlgn="base" latinLnBrk="0" hangingPunct="0">
              <a:lnSpc>
                <a:spcPct val="100000"/>
              </a:lnSpc>
              <a:spcBef>
                <a:spcPct val="0"/>
              </a:spcBef>
              <a:spcAft>
                <a:spcPct val="0"/>
              </a:spcAft>
              <a:buClr>
                <a:prstClr val="white"/>
              </a:buClr>
              <a:buSzPct val="90000"/>
              <a:buFontTx/>
              <a:buNone/>
              <a:tabLst/>
              <a:defRPr/>
            </a:pPr>
            <a:endParaRPr kumimoji="0" lang="en-US" sz="3400" b="0" i="0" u="none" strike="noStrike" kern="1200" cap="none" spc="0" normalizeH="0" baseline="0" noProof="0" dirty="0">
              <a:ln>
                <a:noFill/>
              </a:ln>
              <a:solidFill>
                <a:prstClr val="white"/>
              </a:solidFill>
              <a:effectLst/>
              <a:uLnTx/>
              <a:uFillTx/>
              <a:latin typeface="Arial Narrow" pitchFamily="34" charset="0"/>
              <a:ea typeface="+mn-ea"/>
              <a:cs typeface="Arial" panose="020B0604020202020204" pitchFamily="34" charset="0"/>
            </a:endParaRPr>
          </a:p>
        </p:txBody>
      </p:sp>
      <p:sp>
        <p:nvSpPr>
          <p:cNvPr id="6" name="TextBox 5">
            <a:extLst>
              <a:ext uri="{FF2B5EF4-FFF2-40B4-BE49-F238E27FC236}">
                <a16:creationId xmlns="" xmlns:a16="http://schemas.microsoft.com/office/drawing/2014/main" id="{7F252CD6-1B0E-4DAE-9369-AA77D1CA1E20}"/>
              </a:ext>
            </a:extLst>
          </p:cNvPr>
          <p:cNvSpPr txBox="1"/>
          <p:nvPr/>
        </p:nvSpPr>
        <p:spPr>
          <a:xfrm>
            <a:off x="2513013" y="3014663"/>
            <a:ext cx="2994169" cy="1323439"/>
          </a:xfrm>
          <a:prstGeom prst="rect">
            <a:avLst/>
          </a:prstGeom>
          <a:solidFill>
            <a:srgbClr val="00B0F0"/>
          </a:solidFill>
          <a:ln w="47625">
            <a:solidFill>
              <a:srgbClr val="00B0F0"/>
            </a:solidFill>
          </a:ln>
          <a:extLst/>
        </p:spPr>
        <p:style>
          <a:lnRef idx="2">
            <a:schemeClr val="accent2"/>
          </a:lnRef>
          <a:fillRef idx="1">
            <a:schemeClr val="lt1"/>
          </a:fillRef>
          <a:effectRef idx="0">
            <a:schemeClr val="accent2"/>
          </a:effectRef>
          <a:fontRef idx="minor">
            <a:schemeClr val="dk1"/>
          </a:fontRef>
        </p:style>
        <p:txBody>
          <a:bodyPr wrap="square">
            <a:spAutoFit/>
          </a:bodyPr>
          <a:lstStyle>
            <a:defPPr>
              <a:defRPr lang="en-US"/>
            </a:defPPr>
            <a:lvl1pPr marL="168275" eaLnBrk="1" hangingPunct="1">
              <a:spcAft>
                <a:spcPts val="600"/>
              </a:spcAft>
              <a:defRPr sz="3400" b="1"/>
            </a:lvl1pPr>
          </a:lstStyle>
          <a:p>
            <a:pPr marL="0" marR="0" lvl="0" indent="0" algn="ctr" defTabSz="914400" rtl="0" eaLnBrk="1" fontAlgn="base" latinLnBrk="0" hangingPunct="1">
              <a:lnSpc>
                <a:spcPct val="100000"/>
              </a:lnSpc>
              <a:spcBef>
                <a:spcPct val="0"/>
              </a:spcBef>
              <a:spcAft>
                <a:spcPts val="600"/>
              </a:spcAft>
              <a:buClrTx/>
              <a:buSzTx/>
              <a:buFontTx/>
              <a:buNone/>
              <a:tabLst/>
              <a:defRPr/>
            </a:pPr>
            <a:r>
              <a:rPr kumimoji="0" lang="en-US" sz="4000" b="1" i="0" u="none" strike="noStrike" kern="1200" cap="none" spc="0" normalizeH="0" baseline="0" noProof="0" dirty="0">
                <a:ln>
                  <a:noFill/>
                </a:ln>
                <a:solidFill>
                  <a:prstClr val="black"/>
                </a:solidFill>
                <a:effectLst/>
                <a:uLnTx/>
                <a:uFillTx/>
                <a:latin typeface="Arial"/>
                <a:ea typeface="+mn-ea"/>
                <a:cs typeface="+mn-cs"/>
              </a:rPr>
              <a:t>What’s the outcome? </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331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3315">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3315">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4034" name="Title 1">
            <a:extLst>
              <a:ext uri="{FF2B5EF4-FFF2-40B4-BE49-F238E27FC236}">
                <a16:creationId xmlns="" xmlns:a16="http://schemas.microsoft.com/office/drawing/2014/main" id="{690B8EB3-8C75-442B-97FC-766C261CB57A}"/>
              </a:ext>
            </a:extLst>
          </p:cNvPr>
          <p:cNvSpPr>
            <a:spLocks noGrp="1"/>
          </p:cNvSpPr>
          <p:nvPr>
            <p:ph type="title"/>
          </p:nvPr>
        </p:nvSpPr>
        <p:spPr>
          <a:xfrm>
            <a:off x="1752600" y="152400"/>
            <a:ext cx="4127500" cy="838200"/>
          </a:xfrm>
        </p:spPr>
        <p:txBody>
          <a:bodyPr/>
          <a:lstStyle/>
          <a:p>
            <a:r>
              <a:rPr lang="en-US" altLang="en-US" sz="3400"/>
              <a:t>Doing my Own Thing</a:t>
            </a:r>
          </a:p>
        </p:txBody>
      </p:sp>
      <p:sp>
        <p:nvSpPr>
          <p:cNvPr id="44035" name="Content Placeholder 2">
            <a:extLst>
              <a:ext uri="{FF2B5EF4-FFF2-40B4-BE49-F238E27FC236}">
                <a16:creationId xmlns="" xmlns:a16="http://schemas.microsoft.com/office/drawing/2014/main" id="{1C6AC894-B03A-4EE5-BCA2-4F8AEEC1E1B3}"/>
              </a:ext>
            </a:extLst>
          </p:cNvPr>
          <p:cNvSpPr>
            <a:spLocks noGrp="1"/>
          </p:cNvSpPr>
          <p:nvPr>
            <p:ph idx="1"/>
          </p:nvPr>
        </p:nvSpPr>
        <p:spPr>
          <a:xfrm>
            <a:off x="1752600" y="1143000"/>
            <a:ext cx="4198938" cy="1871663"/>
          </a:xfrm>
        </p:spPr>
        <p:txBody>
          <a:bodyPr/>
          <a:lstStyle/>
          <a:p>
            <a:pPr>
              <a:spcBef>
                <a:spcPct val="0"/>
              </a:spcBef>
            </a:pPr>
            <a:r>
              <a:rPr lang="en-US" altLang="en-US" dirty="0"/>
              <a:t>I lead myself.</a:t>
            </a:r>
            <a:endParaRPr lang="en-US" altLang="en-US" b="1" dirty="0">
              <a:solidFill>
                <a:srgbClr val="FFC000"/>
              </a:solidFill>
            </a:endParaRPr>
          </a:p>
          <a:p>
            <a:pPr>
              <a:spcBef>
                <a:spcPct val="0"/>
              </a:spcBef>
            </a:pPr>
            <a:r>
              <a:rPr lang="en-US" altLang="en-US" dirty="0"/>
              <a:t>Autonomy—self rule.</a:t>
            </a:r>
          </a:p>
          <a:p>
            <a:pPr>
              <a:spcBef>
                <a:spcPct val="0"/>
              </a:spcBef>
            </a:pPr>
            <a:r>
              <a:rPr lang="en-US" altLang="en-US" dirty="0"/>
              <a:t>I do what I want.</a:t>
            </a:r>
          </a:p>
        </p:txBody>
      </p:sp>
      <p:sp>
        <p:nvSpPr>
          <p:cNvPr id="5" name="Content Placeholder 2">
            <a:extLst>
              <a:ext uri="{FF2B5EF4-FFF2-40B4-BE49-F238E27FC236}">
                <a16:creationId xmlns="" xmlns:a16="http://schemas.microsoft.com/office/drawing/2014/main" id="{C9AE8310-D6A7-41A7-AA78-651D788BE465}"/>
              </a:ext>
            </a:extLst>
          </p:cNvPr>
          <p:cNvSpPr txBox="1">
            <a:spLocks/>
          </p:cNvSpPr>
          <p:nvPr/>
        </p:nvSpPr>
        <p:spPr bwMode="auto">
          <a:xfrm>
            <a:off x="6116638" y="1127125"/>
            <a:ext cx="4198937" cy="5562600"/>
          </a:xfrm>
          <a:prstGeom prst="rect">
            <a:avLst/>
          </a:prstGeom>
          <a:noFill/>
          <a:ln w="9525">
            <a:noFill/>
            <a:miter lim="800000"/>
            <a:headEnd/>
            <a:tailEnd/>
          </a:ln>
        </p:spPr>
        <p:txBody>
          <a:bodyPr/>
          <a:lstStyle/>
          <a:p>
            <a:pPr marL="722313" marR="0" lvl="1" indent="-273050" algn="l" defTabSz="914400" rtl="0" eaLnBrk="0" fontAlgn="base" latinLnBrk="0" hangingPunct="0">
              <a:lnSpc>
                <a:spcPct val="100000"/>
              </a:lnSpc>
              <a:spcBef>
                <a:spcPct val="0"/>
              </a:spcBef>
              <a:spcAft>
                <a:spcPct val="0"/>
              </a:spcAft>
              <a:buClr>
                <a:prstClr val="white"/>
              </a:buClr>
              <a:buSzPct val="90000"/>
              <a:buFontTx/>
              <a:buNone/>
              <a:tabLst/>
              <a:defRPr/>
            </a:pPr>
            <a:endParaRPr kumimoji="0" lang="en-US" sz="3400" b="0" i="0" u="none" strike="noStrike" kern="1200" cap="none" spc="0" normalizeH="0" baseline="0" noProof="0" dirty="0">
              <a:ln>
                <a:noFill/>
              </a:ln>
              <a:solidFill>
                <a:prstClr val="white"/>
              </a:solidFill>
              <a:effectLst/>
              <a:uLnTx/>
              <a:uFillTx/>
              <a:latin typeface="Arial Narrow" pitchFamily="34" charset="0"/>
              <a:ea typeface="+mn-ea"/>
              <a:cs typeface="Arial" panose="020B0604020202020204" pitchFamily="34" charset="0"/>
            </a:endParaRPr>
          </a:p>
        </p:txBody>
      </p:sp>
      <p:grpSp>
        <p:nvGrpSpPr>
          <p:cNvPr id="44038" name="Group 75">
            <a:extLst>
              <a:ext uri="{FF2B5EF4-FFF2-40B4-BE49-F238E27FC236}">
                <a16:creationId xmlns="" xmlns:a16="http://schemas.microsoft.com/office/drawing/2014/main" id="{720E23AE-85A7-4670-BF16-A9C30E9A64D4}"/>
              </a:ext>
            </a:extLst>
          </p:cNvPr>
          <p:cNvGrpSpPr>
            <a:grpSpLocks/>
          </p:cNvGrpSpPr>
          <p:nvPr/>
        </p:nvGrpSpPr>
        <p:grpSpPr bwMode="auto">
          <a:xfrm>
            <a:off x="7532688" y="282575"/>
            <a:ext cx="1274762" cy="1246188"/>
            <a:chOff x="697835" y="914400"/>
            <a:chExt cx="1275345" cy="1246495"/>
          </a:xfrm>
        </p:grpSpPr>
        <p:sp>
          <p:nvSpPr>
            <p:cNvPr id="10" name="Oval 9">
              <a:extLst>
                <a:ext uri="{FF2B5EF4-FFF2-40B4-BE49-F238E27FC236}">
                  <a16:creationId xmlns="" xmlns:a16="http://schemas.microsoft.com/office/drawing/2014/main" id="{229B8325-16AD-44C0-891C-6A4E70873ED7}"/>
                </a:ext>
              </a:extLst>
            </p:cNvPr>
            <p:cNvSpPr/>
            <p:nvPr/>
          </p:nvSpPr>
          <p:spPr>
            <a:xfrm>
              <a:off x="963068" y="1179578"/>
              <a:ext cx="721055" cy="720903"/>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rial"/>
                <a:ea typeface="+mn-ea"/>
                <a:cs typeface="+mn-cs"/>
              </a:endParaRPr>
            </a:p>
          </p:txBody>
        </p:sp>
        <p:sp>
          <p:nvSpPr>
            <p:cNvPr id="44091" name="TextBox 5">
              <a:extLst>
                <a:ext uri="{FF2B5EF4-FFF2-40B4-BE49-F238E27FC236}">
                  <a16:creationId xmlns="" xmlns:a16="http://schemas.microsoft.com/office/drawing/2014/main" id="{0B9F12C7-9ADF-4DAC-B3F5-C7278BC03F63}"/>
                </a:ext>
              </a:extLst>
            </p:cNvPr>
            <p:cNvSpPr txBox="1">
              <a:spLocks noChangeArrowheads="1"/>
            </p:cNvSpPr>
            <p:nvPr/>
          </p:nvSpPr>
          <p:spPr bwMode="auto">
            <a:xfrm>
              <a:off x="697835" y="914400"/>
              <a:ext cx="1275345" cy="12464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42950" indent="-2857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143000" indent="-228600">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600200" indent="-228600">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2057400" indent="-228600">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2514600" indent="-228600"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971800" indent="-228600"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3429000" indent="-228600"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886200" indent="-228600"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marL="0" marR="0" lvl="0" indent="0" algn="ctr" defTabSz="914400" rtl="0" eaLnBrk="1" fontAlgn="base" latinLnBrk="0" hangingPunct="1">
                <a:lnSpc>
                  <a:spcPts val="3000"/>
                </a:lnSpc>
                <a:spcBef>
                  <a:spcPct val="0"/>
                </a:spcBef>
                <a:spcAft>
                  <a:spcPct val="0"/>
                </a:spcAft>
                <a:buClrTx/>
                <a:buSzTx/>
                <a:buFont typeface="Wingdings 2" panose="05020102010507070707" pitchFamily="18" charset="2"/>
                <a:buNone/>
                <a:tabLst/>
                <a:defRPr/>
              </a:pPr>
              <a:r>
                <a:rPr kumimoji="0" lang="en-US" altLang="en-US" sz="3000" b="1"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rPr>
                <a:t>I want what</a:t>
              </a:r>
              <a:br>
                <a:rPr kumimoji="0" lang="en-US" altLang="en-US" sz="3000" b="1"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rPr>
              </a:br>
              <a:r>
                <a:rPr kumimoji="0" lang="en-US" altLang="en-US" sz="3000" b="1"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rPr>
                <a:t>I want!</a:t>
              </a:r>
            </a:p>
          </p:txBody>
        </p:sp>
      </p:grpSp>
      <p:grpSp>
        <p:nvGrpSpPr>
          <p:cNvPr id="12" name="Group 9">
            <a:extLst>
              <a:ext uri="{FF2B5EF4-FFF2-40B4-BE49-F238E27FC236}">
                <a16:creationId xmlns="" xmlns:a16="http://schemas.microsoft.com/office/drawing/2014/main" id="{AD31DCC2-7701-44B1-ADAE-DF7FD62184A8}"/>
              </a:ext>
            </a:extLst>
          </p:cNvPr>
          <p:cNvGrpSpPr>
            <a:grpSpLocks/>
          </p:cNvGrpSpPr>
          <p:nvPr/>
        </p:nvGrpSpPr>
        <p:grpSpPr bwMode="auto">
          <a:xfrm>
            <a:off x="6872288" y="1582738"/>
            <a:ext cx="1274762" cy="1246187"/>
            <a:chOff x="778045" y="3112168"/>
            <a:chExt cx="1275345" cy="1246495"/>
          </a:xfrm>
        </p:grpSpPr>
        <p:sp>
          <p:nvSpPr>
            <p:cNvPr id="13" name="Oval 12">
              <a:extLst>
                <a:ext uri="{FF2B5EF4-FFF2-40B4-BE49-F238E27FC236}">
                  <a16:creationId xmlns="" xmlns:a16="http://schemas.microsoft.com/office/drawing/2014/main" id="{7F581CE1-BB8B-4342-9765-DFA5A537BB17}"/>
                </a:ext>
              </a:extLst>
            </p:cNvPr>
            <p:cNvSpPr/>
            <p:nvPr/>
          </p:nvSpPr>
          <p:spPr>
            <a:xfrm>
              <a:off x="1043278" y="3377346"/>
              <a:ext cx="721055" cy="720903"/>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rial"/>
                <a:ea typeface="+mn-ea"/>
                <a:cs typeface="+mn-cs"/>
              </a:endParaRPr>
            </a:p>
          </p:txBody>
        </p:sp>
        <p:sp>
          <p:nvSpPr>
            <p:cNvPr id="44089" name="TextBox 11">
              <a:extLst>
                <a:ext uri="{FF2B5EF4-FFF2-40B4-BE49-F238E27FC236}">
                  <a16:creationId xmlns="" xmlns:a16="http://schemas.microsoft.com/office/drawing/2014/main" id="{7C987C73-A290-4326-970E-9AF08F8E8222}"/>
                </a:ext>
              </a:extLst>
            </p:cNvPr>
            <p:cNvSpPr txBox="1">
              <a:spLocks noChangeArrowheads="1"/>
            </p:cNvSpPr>
            <p:nvPr/>
          </p:nvSpPr>
          <p:spPr bwMode="auto">
            <a:xfrm>
              <a:off x="778045" y="3112168"/>
              <a:ext cx="1275345" cy="12464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42950" indent="-2857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143000" indent="-228600">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600200" indent="-228600">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2057400" indent="-228600">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2514600" indent="-228600"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971800" indent="-228600"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3429000" indent="-228600"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886200" indent="-228600"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marL="0" marR="0" lvl="0" indent="0" algn="ctr" defTabSz="914400" rtl="0" eaLnBrk="1" fontAlgn="base" latinLnBrk="0" hangingPunct="1">
                <a:lnSpc>
                  <a:spcPts val="3000"/>
                </a:lnSpc>
                <a:spcBef>
                  <a:spcPct val="0"/>
                </a:spcBef>
                <a:spcAft>
                  <a:spcPct val="0"/>
                </a:spcAft>
                <a:buClrTx/>
                <a:buSzTx/>
                <a:buFont typeface="Wingdings 2" panose="05020102010507070707" pitchFamily="18" charset="2"/>
                <a:buNone/>
                <a:tabLst/>
                <a:defRPr/>
              </a:pPr>
              <a:r>
                <a:rPr kumimoji="0" lang="en-US" altLang="en-US" sz="3000" b="1"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rPr>
                <a:t>I want what</a:t>
              </a:r>
              <a:br>
                <a:rPr kumimoji="0" lang="en-US" altLang="en-US" sz="3000" b="1"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rPr>
              </a:br>
              <a:r>
                <a:rPr kumimoji="0" lang="en-US" altLang="en-US" sz="3000" b="1"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rPr>
                <a:t>I want!</a:t>
              </a:r>
            </a:p>
          </p:txBody>
        </p:sp>
      </p:grpSp>
      <p:grpSp>
        <p:nvGrpSpPr>
          <p:cNvPr id="15" name="Group 12">
            <a:extLst>
              <a:ext uri="{FF2B5EF4-FFF2-40B4-BE49-F238E27FC236}">
                <a16:creationId xmlns="" xmlns:a16="http://schemas.microsoft.com/office/drawing/2014/main" id="{F57D6ED3-40AE-46CB-8338-0B08C693247D}"/>
              </a:ext>
            </a:extLst>
          </p:cNvPr>
          <p:cNvGrpSpPr>
            <a:grpSpLocks/>
          </p:cNvGrpSpPr>
          <p:nvPr/>
        </p:nvGrpSpPr>
        <p:grpSpPr bwMode="auto">
          <a:xfrm>
            <a:off x="7240588" y="4079875"/>
            <a:ext cx="1274762" cy="1246188"/>
            <a:chOff x="778045" y="3112168"/>
            <a:chExt cx="1275345" cy="1246495"/>
          </a:xfrm>
        </p:grpSpPr>
        <p:sp>
          <p:nvSpPr>
            <p:cNvPr id="16" name="Oval 15">
              <a:extLst>
                <a:ext uri="{FF2B5EF4-FFF2-40B4-BE49-F238E27FC236}">
                  <a16:creationId xmlns="" xmlns:a16="http://schemas.microsoft.com/office/drawing/2014/main" id="{BE537D67-0FA1-4D71-8DD6-5252204F7697}"/>
                </a:ext>
              </a:extLst>
            </p:cNvPr>
            <p:cNvSpPr/>
            <p:nvPr/>
          </p:nvSpPr>
          <p:spPr>
            <a:xfrm>
              <a:off x="1043278" y="3377346"/>
              <a:ext cx="721055" cy="720903"/>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rial"/>
                <a:ea typeface="+mn-ea"/>
                <a:cs typeface="+mn-cs"/>
              </a:endParaRPr>
            </a:p>
          </p:txBody>
        </p:sp>
        <p:sp>
          <p:nvSpPr>
            <p:cNvPr id="44087" name="TextBox 14">
              <a:extLst>
                <a:ext uri="{FF2B5EF4-FFF2-40B4-BE49-F238E27FC236}">
                  <a16:creationId xmlns="" xmlns:a16="http://schemas.microsoft.com/office/drawing/2014/main" id="{3643BCFE-2070-4799-B7AD-C13DAFA4192B}"/>
                </a:ext>
              </a:extLst>
            </p:cNvPr>
            <p:cNvSpPr txBox="1">
              <a:spLocks noChangeArrowheads="1"/>
            </p:cNvSpPr>
            <p:nvPr/>
          </p:nvSpPr>
          <p:spPr bwMode="auto">
            <a:xfrm>
              <a:off x="778045" y="3112168"/>
              <a:ext cx="1275345" cy="12464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42950" indent="-2857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143000" indent="-228600">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600200" indent="-228600">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2057400" indent="-228600">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2514600" indent="-228600"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971800" indent="-228600"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3429000" indent="-228600"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886200" indent="-228600"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marL="0" marR="0" lvl="0" indent="0" algn="ctr" defTabSz="914400" rtl="0" eaLnBrk="1" fontAlgn="base" latinLnBrk="0" hangingPunct="1">
                <a:lnSpc>
                  <a:spcPts val="3000"/>
                </a:lnSpc>
                <a:spcBef>
                  <a:spcPct val="0"/>
                </a:spcBef>
                <a:spcAft>
                  <a:spcPct val="0"/>
                </a:spcAft>
                <a:buClrTx/>
                <a:buSzTx/>
                <a:buFont typeface="Wingdings 2" panose="05020102010507070707" pitchFamily="18" charset="2"/>
                <a:buNone/>
                <a:tabLst/>
                <a:defRPr/>
              </a:pPr>
              <a:r>
                <a:rPr kumimoji="0" lang="en-US" altLang="en-US" sz="3000" b="1"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rPr>
                <a:t>I want what</a:t>
              </a:r>
              <a:br>
                <a:rPr kumimoji="0" lang="en-US" altLang="en-US" sz="3000" b="1"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rPr>
              </a:br>
              <a:r>
                <a:rPr kumimoji="0" lang="en-US" altLang="en-US" sz="3000" b="1"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rPr>
                <a:t>I want!</a:t>
              </a:r>
            </a:p>
          </p:txBody>
        </p:sp>
      </p:grpSp>
      <p:grpSp>
        <p:nvGrpSpPr>
          <p:cNvPr id="18" name="Group 18">
            <a:extLst>
              <a:ext uri="{FF2B5EF4-FFF2-40B4-BE49-F238E27FC236}">
                <a16:creationId xmlns="" xmlns:a16="http://schemas.microsoft.com/office/drawing/2014/main" id="{80C4D06E-007E-41B9-ABCE-2DAF1DC755F5}"/>
              </a:ext>
            </a:extLst>
          </p:cNvPr>
          <p:cNvGrpSpPr>
            <a:grpSpLocks/>
          </p:cNvGrpSpPr>
          <p:nvPr/>
        </p:nvGrpSpPr>
        <p:grpSpPr bwMode="auto">
          <a:xfrm>
            <a:off x="8334375" y="1524000"/>
            <a:ext cx="1276350" cy="1246188"/>
            <a:chOff x="778045" y="3112168"/>
            <a:chExt cx="1275345" cy="1246495"/>
          </a:xfrm>
        </p:grpSpPr>
        <p:sp>
          <p:nvSpPr>
            <p:cNvPr id="19" name="Oval 18">
              <a:extLst>
                <a:ext uri="{FF2B5EF4-FFF2-40B4-BE49-F238E27FC236}">
                  <a16:creationId xmlns="" xmlns:a16="http://schemas.microsoft.com/office/drawing/2014/main" id="{59B8BCF6-95B3-45F4-B019-95717852F7FD}"/>
                </a:ext>
              </a:extLst>
            </p:cNvPr>
            <p:cNvSpPr/>
            <p:nvPr/>
          </p:nvSpPr>
          <p:spPr>
            <a:xfrm>
              <a:off x="1042949" y="3377346"/>
              <a:ext cx="721743" cy="720903"/>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rial"/>
                <a:ea typeface="+mn-ea"/>
                <a:cs typeface="+mn-cs"/>
              </a:endParaRPr>
            </a:p>
          </p:txBody>
        </p:sp>
        <p:sp>
          <p:nvSpPr>
            <p:cNvPr id="44085" name="TextBox 20">
              <a:extLst>
                <a:ext uri="{FF2B5EF4-FFF2-40B4-BE49-F238E27FC236}">
                  <a16:creationId xmlns="" xmlns:a16="http://schemas.microsoft.com/office/drawing/2014/main" id="{30D92CCD-7A8D-42AA-AB07-565C82F43143}"/>
                </a:ext>
              </a:extLst>
            </p:cNvPr>
            <p:cNvSpPr txBox="1">
              <a:spLocks noChangeArrowheads="1"/>
            </p:cNvSpPr>
            <p:nvPr/>
          </p:nvSpPr>
          <p:spPr bwMode="auto">
            <a:xfrm>
              <a:off x="778045" y="3112168"/>
              <a:ext cx="1275345" cy="12464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42950" indent="-2857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143000" indent="-228600">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600200" indent="-228600">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2057400" indent="-228600">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2514600" indent="-228600"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971800" indent="-228600"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3429000" indent="-228600"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886200" indent="-228600"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marL="0" marR="0" lvl="0" indent="0" algn="ctr" defTabSz="914400" rtl="0" eaLnBrk="1" fontAlgn="base" latinLnBrk="0" hangingPunct="1">
                <a:lnSpc>
                  <a:spcPts val="3000"/>
                </a:lnSpc>
                <a:spcBef>
                  <a:spcPct val="0"/>
                </a:spcBef>
                <a:spcAft>
                  <a:spcPct val="0"/>
                </a:spcAft>
                <a:buClrTx/>
                <a:buSzTx/>
                <a:buFont typeface="Wingdings 2" panose="05020102010507070707" pitchFamily="18" charset="2"/>
                <a:buNone/>
                <a:tabLst/>
                <a:defRPr/>
              </a:pPr>
              <a:r>
                <a:rPr kumimoji="0" lang="en-US" altLang="en-US" sz="3000" b="1"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rPr>
                <a:t>I want what</a:t>
              </a:r>
              <a:br>
                <a:rPr kumimoji="0" lang="en-US" altLang="en-US" sz="3000" b="1"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rPr>
              </a:br>
              <a:r>
                <a:rPr kumimoji="0" lang="en-US" altLang="en-US" sz="3000" b="1"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rPr>
                <a:t>I want!</a:t>
              </a:r>
            </a:p>
          </p:txBody>
        </p:sp>
      </p:grpSp>
      <p:grpSp>
        <p:nvGrpSpPr>
          <p:cNvPr id="21" name="Group 22">
            <a:extLst>
              <a:ext uri="{FF2B5EF4-FFF2-40B4-BE49-F238E27FC236}">
                <a16:creationId xmlns="" xmlns:a16="http://schemas.microsoft.com/office/drawing/2014/main" id="{FFA1A93F-7E91-4FC0-B5BC-2AE6A471E04A}"/>
              </a:ext>
            </a:extLst>
          </p:cNvPr>
          <p:cNvGrpSpPr>
            <a:grpSpLocks/>
          </p:cNvGrpSpPr>
          <p:nvPr/>
        </p:nvGrpSpPr>
        <p:grpSpPr bwMode="auto">
          <a:xfrm>
            <a:off x="9456738" y="2133600"/>
            <a:ext cx="1274762" cy="1246188"/>
            <a:chOff x="778045" y="3112168"/>
            <a:chExt cx="1275345" cy="1246495"/>
          </a:xfrm>
        </p:grpSpPr>
        <p:sp>
          <p:nvSpPr>
            <p:cNvPr id="22" name="Oval 21">
              <a:extLst>
                <a:ext uri="{FF2B5EF4-FFF2-40B4-BE49-F238E27FC236}">
                  <a16:creationId xmlns="" xmlns:a16="http://schemas.microsoft.com/office/drawing/2014/main" id="{30747936-E096-42CE-A513-3533E86C8001}"/>
                </a:ext>
              </a:extLst>
            </p:cNvPr>
            <p:cNvSpPr/>
            <p:nvPr/>
          </p:nvSpPr>
          <p:spPr>
            <a:xfrm>
              <a:off x="1043278" y="3377346"/>
              <a:ext cx="721055" cy="720903"/>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rial"/>
                <a:ea typeface="+mn-ea"/>
                <a:cs typeface="+mn-cs"/>
              </a:endParaRPr>
            </a:p>
          </p:txBody>
        </p:sp>
        <p:sp>
          <p:nvSpPr>
            <p:cNvPr id="44083" name="TextBox 24">
              <a:extLst>
                <a:ext uri="{FF2B5EF4-FFF2-40B4-BE49-F238E27FC236}">
                  <a16:creationId xmlns="" xmlns:a16="http://schemas.microsoft.com/office/drawing/2014/main" id="{B7352DF0-53F1-4504-8D26-CDD0E11C4EE6}"/>
                </a:ext>
              </a:extLst>
            </p:cNvPr>
            <p:cNvSpPr txBox="1">
              <a:spLocks noChangeArrowheads="1"/>
            </p:cNvSpPr>
            <p:nvPr/>
          </p:nvSpPr>
          <p:spPr bwMode="auto">
            <a:xfrm>
              <a:off x="778045" y="3112168"/>
              <a:ext cx="1275345" cy="12464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42950" indent="-2857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143000" indent="-228600">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600200" indent="-228600">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2057400" indent="-228600">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2514600" indent="-228600"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971800" indent="-228600"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3429000" indent="-228600"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886200" indent="-228600"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marL="0" marR="0" lvl="0" indent="0" algn="ctr" defTabSz="914400" rtl="0" eaLnBrk="1" fontAlgn="base" latinLnBrk="0" hangingPunct="1">
                <a:lnSpc>
                  <a:spcPts val="3000"/>
                </a:lnSpc>
                <a:spcBef>
                  <a:spcPct val="0"/>
                </a:spcBef>
                <a:spcAft>
                  <a:spcPct val="0"/>
                </a:spcAft>
                <a:buClrTx/>
                <a:buSzTx/>
                <a:buFont typeface="Wingdings 2" panose="05020102010507070707" pitchFamily="18" charset="2"/>
                <a:buNone/>
                <a:tabLst/>
                <a:defRPr/>
              </a:pPr>
              <a:r>
                <a:rPr kumimoji="0" lang="en-US" altLang="en-US" sz="3000" b="1"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rPr>
                <a:t>I want what</a:t>
              </a:r>
              <a:br>
                <a:rPr kumimoji="0" lang="en-US" altLang="en-US" sz="3000" b="1"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rPr>
              </a:br>
              <a:r>
                <a:rPr kumimoji="0" lang="en-US" altLang="en-US" sz="3000" b="1"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rPr>
                <a:t>I want!</a:t>
              </a:r>
            </a:p>
          </p:txBody>
        </p:sp>
      </p:grpSp>
      <p:grpSp>
        <p:nvGrpSpPr>
          <p:cNvPr id="24" name="Group 25">
            <a:extLst>
              <a:ext uri="{FF2B5EF4-FFF2-40B4-BE49-F238E27FC236}">
                <a16:creationId xmlns="" xmlns:a16="http://schemas.microsoft.com/office/drawing/2014/main" id="{D0F70076-E2E4-4B6C-AC1E-DDF0A2B7F9F2}"/>
              </a:ext>
            </a:extLst>
          </p:cNvPr>
          <p:cNvGrpSpPr>
            <a:grpSpLocks/>
          </p:cNvGrpSpPr>
          <p:nvPr/>
        </p:nvGrpSpPr>
        <p:grpSpPr bwMode="auto">
          <a:xfrm>
            <a:off x="8991600" y="277813"/>
            <a:ext cx="1274763" cy="1246187"/>
            <a:chOff x="778045" y="3112168"/>
            <a:chExt cx="1275345" cy="1246495"/>
          </a:xfrm>
        </p:grpSpPr>
        <p:sp>
          <p:nvSpPr>
            <p:cNvPr id="25" name="Oval 24">
              <a:extLst>
                <a:ext uri="{FF2B5EF4-FFF2-40B4-BE49-F238E27FC236}">
                  <a16:creationId xmlns="" xmlns:a16="http://schemas.microsoft.com/office/drawing/2014/main" id="{855188D0-5471-40A3-9969-3DA36B540669}"/>
                </a:ext>
              </a:extLst>
            </p:cNvPr>
            <p:cNvSpPr/>
            <p:nvPr/>
          </p:nvSpPr>
          <p:spPr>
            <a:xfrm>
              <a:off x="1043279" y="3377346"/>
              <a:ext cx="721054" cy="720903"/>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rial"/>
                <a:ea typeface="+mn-ea"/>
                <a:cs typeface="+mn-cs"/>
              </a:endParaRPr>
            </a:p>
          </p:txBody>
        </p:sp>
        <p:sp>
          <p:nvSpPr>
            <p:cNvPr id="44081" name="TextBox 27">
              <a:extLst>
                <a:ext uri="{FF2B5EF4-FFF2-40B4-BE49-F238E27FC236}">
                  <a16:creationId xmlns="" xmlns:a16="http://schemas.microsoft.com/office/drawing/2014/main" id="{2EB47B6C-DEDB-408B-BE92-10416CE5E642}"/>
                </a:ext>
              </a:extLst>
            </p:cNvPr>
            <p:cNvSpPr txBox="1">
              <a:spLocks noChangeArrowheads="1"/>
            </p:cNvSpPr>
            <p:nvPr/>
          </p:nvSpPr>
          <p:spPr bwMode="auto">
            <a:xfrm>
              <a:off x="778045" y="3112168"/>
              <a:ext cx="1275345" cy="12464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42950" indent="-2857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143000" indent="-228600">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600200" indent="-228600">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2057400" indent="-228600">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2514600" indent="-228600"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971800" indent="-228600"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3429000" indent="-228600"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886200" indent="-228600"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marL="0" marR="0" lvl="0" indent="0" algn="ctr" defTabSz="914400" rtl="0" eaLnBrk="1" fontAlgn="base" latinLnBrk="0" hangingPunct="1">
                <a:lnSpc>
                  <a:spcPts val="3000"/>
                </a:lnSpc>
                <a:spcBef>
                  <a:spcPct val="0"/>
                </a:spcBef>
                <a:spcAft>
                  <a:spcPct val="0"/>
                </a:spcAft>
                <a:buClrTx/>
                <a:buSzTx/>
                <a:buFont typeface="Wingdings 2" panose="05020102010507070707" pitchFamily="18" charset="2"/>
                <a:buNone/>
                <a:tabLst/>
                <a:defRPr/>
              </a:pPr>
              <a:r>
                <a:rPr kumimoji="0" lang="en-US" altLang="en-US" sz="3000" b="1"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rPr>
                <a:t>I want what</a:t>
              </a:r>
              <a:br>
                <a:rPr kumimoji="0" lang="en-US" altLang="en-US" sz="3000" b="1"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rPr>
              </a:br>
              <a:r>
                <a:rPr kumimoji="0" lang="en-US" altLang="en-US" sz="3000" b="1"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rPr>
                <a:t>I want!</a:t>
              </a:r>
            </a:p>
          </p:txBody>
        </p:sp>
      </p:grpSp>
      <p:grpSp>
        <p:nvGrpSpPr>
          <p:cNvPr id="27" name="Group 28">
            <a:extLst>
              <a:ext uri="{FF2B5EF4-FFF2-40B4-BE49-F238E27FC236}">
                <a16:creationId xmlns="" xmlns:a16="http://schemas.microsoft.com/office/drawing/2014/main" id="{1F34110F-9643-4721-8591-7EB90BC89E2A}"/>
              </a:ext>
            </a:extLst>
          </p:cNvPr>
          <p:cNvGrpSpPr>
            <a:grpSpLocks/>
          </p:cNvGrpSpPr>
          <p:nvPr/>
        </p:nvGrpSpPr>
        <p:grpSpPr bwMode="auto">
          <a:xfrm>
            <a:off x="8391525" y="3313113"/>
            <a:ext cx="1274763" cy="1246187"/>
            <a:chOff x="778045" y="3112168"/>
            <a:chExt cx="1275345" cy="1246495"/>
          </a:xfrm>
        </p:grpSpPr>
        <p:sp>
          <p:nvSpPr>
            <p:cNvPr id="28" name="Oval 27">
              <a:extLst>
                <a:ext uri="{FF2B5EF4-FFF2-40B4-BE49-F238E27FC236}">
                  <a16:creationId xmlns="" xmlns:a16="http://schemas.microsoft.com/office/drawing/2014/main" id="{4DE6B284-5B86-4DAF-9365-FA659E260308}"/>
                </a:ext>
              </a:extLst>
            </p:cNvPr>
            <p:cNvSpPr/>
            <p:nvPr/>
          </p:nvSpPr>
          <p:spPr>
            <a:xfrm>
              <a:off x="1043279" y="3377346"/>
              <a:ext cx="721054" cy="720903"/>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rial"/>
                <a:ea typeface="+mn-ea"/>
                <a:cs typeface="+mn-cs"/>
              </a:endParaRPr>
            </a:p>
          </p:txBody>
        </p:sp>
        <p:sp>
          <p:nvSpPr>
            <p:cNvPr id="44079" name="TextBox 30">
              <a:extLst>
                <a:ext uri="{FF2B5EF4-FFF2-40B4-BE49-F238E27FC236}">
                  <a16:creationId xmlns="" xmlns:a16="http://schemas.microsoft.com/office/drawing/2014/main" id="{0B84416F-DB16-42F7-B539-B64B3F9B4CC9}"/>
                </a:ext>
              </a:extLst>
            </p:cNvPr>
            <p:cNvSpPr txBox="1">
              <a:spLocks noChangeArrowheads="1"/>
            </p:cNvSpPr>
            <p:nvPr/>
          </p:nvSpPr>
          <p:spPr bwMode="auto">
            <a:xfrm>
              <a:off x="778045" y="3112168"/>
              <a:ext cx="1275345" cy="12464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42950" indent="-2857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143000" indent="-228600">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600200" indent="-228600">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2057400" indent="-228600">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2514600" indent="-228600"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971800" indent="-228600"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3429000" indent="-228600"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886200" indent="-228600"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marL="0" marR="0" lvl="0" indent="0" algn="ctr" defTabSz="914400" rtl="0" eaLnBrk="1" fontAlgn="base" latinLnBrk="0" hangingPunct="1">
                <a:lnSpc>
                  <a:spcPts val="3000"/>
                </a:lnSpc>
                <a:spcBef>
                  <a:spcPct val="0"/>
                </a:spcBef>
                <a:spcAft>
                  <a:spcPct val="0"/>
                </a:spcAft>
                <a:buClrTx/>
                <a:buSzTx/>
                <a:buFont typeface="Wingdings 2" panose="05020102010507070707" pitchFamily="18" charset="2"/>
                <a:buNone/>
                <a:tabLst/>
                <a:defRPr/>
              </a:pPr>
              <a:r>
                <a:rPr kumimoji="0" lang="en-US" altLang="en-US" sz="3000" b="1"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rPr>
                <a:t>I want what</a:t>
              </a:r>
              <a:br>
                <a:rPr kumimoji="0" lang="en-US" altLang="en-US" sz="3000" b="1"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rPr>
              </a:br>
              <a:r>
                <a:rPr kumimoji="0" lang="en-US" altLang="en-US" sz="3000" b="1"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rPr>
                <a:t>I want!</a:t>
              </a:r>
            </a:p>
          </p:txBody>
        </p:sp>
      </p:grpSp>
      <p:grpSp>
        <p:nvGrpSpPr>
          <p:cNvPr id="30" name="Group 31">
            <a:extLst>
              <a:ext uri="{FF2B5EF4-FFF2-40B4-BE49-F238E27FC236}">
                <a16:creationId xmlns="" xmlns:a16="http://schemas.microsoft.com/office/drawing/2014/main" id="{89CE7247-38FC-4281-9459-7906773BE1B6}"/>
              </a:ext>
            </a:extLst>
          </p:cNvPr>
          <p:cNvGrpSpPr>
            <a:grpSpLocks/>
          </p:cNvGrpSpPr>
          <p:nvPr/>
        </p:nvGrpSpPr>
        <p:grpSpPr bwMode="auto">
          <a:xfrm>
            <a:off x="8351838" y="4722813"/>
            <a:ext cx="1276350" cy="1247775"/>
            <a:chOff x="778045" y="3112168"/>
            <a:chExt cx="1275345" cy="1246495"/>
          </a:xfrm>
        </p:grpSpPr>
        <p:sp>
          <p:nvSpPr>
            <p:cNvPr id="31" name="Oval 30">
              <a:extLst>
                <a:ext uri="{FF2B5EF4-FFF2-40B4-BE49-F238E27FC236}">
                  <a16:creationId xmlns="" xmlns:a16="http://schemas.microsoft.com/office/drawing/2014/main" id="{D6C8320D-088D-4556-92EA-D35354D39064}"/>
                </a:ext>
              </a:extLst>
            </p:cNvPr>
            <p:cNvSpPr/>
            <p:nvPr/>
          </p:nvSpPr>
          <p:spPr>
            <a:xfrm>
              <a:off x="1042948" y="3377008"/>
              <a:ext cx="721744" cy="721572"/>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rial"/>
                <a:ea typeface="+mn-ea"/>
                <a:cs typeface="+mn-cs"/>
              </a:endParaRPr>
            </a:p>
          </p:txBody>
        </p:sp>
        <p:sp>
          <p:nvSpPr>
            <p:cNvPr id="44077" name="TextBox 33">
              <a:extLst>
                <a:ext uri="{FF2B5EF4-FFF2-40B4-BE49-F238E27FC236}">
                  <a16:creationId xmlns="" xmlns:a16="http://schemas.microsoft.com/office/drawing/2014/main" id="{9C50302A-B011-4C82-B39F-281A80BF13AB}"/>
                </a:ext>
              </a:extLst>
            </p:cNvPr>
            <p:cNvSpPr txBox="1">
              <a:spLocks noChangeArrowheads="1"/>
            </p:cNvSpPr>
            <p:nvPr/>
          </p:nvSpPr>
          <p:spPr bwMode="auto">
            <a:xfrm>
              <a:off x="778045" y="3112168"/>
              <a:ext cx="1275345" cy="12464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42950" indent="-2857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143000" indent="-228600">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600200" indent="-228600">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2057400" indent="-228600">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2514600" indent="-228600"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971800" indent="-228600"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3429000" indent="-228600"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886200" indent="-228600"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marL="0" marR="0" lvl="0" indent="0" algn="ctr" defTabSz="914400" rtl="0" eaLnBrk="1" fontAlgn="base" latinLnBrk="0" hangingPunct="1">
                <a:lnSpc>
                  <a:spcPts val="3000"/>
                </a:lnSpc>
                <a:spcBef>
                  <a:spcPct val="0"/>
                </a:spcBef>
                <a:spcAft>
                  <a:spcPct val="0"/>
                </a:spcAft>
                <a:buClrTx/>
                <a:buSzTx/>
                <a:buFont typeface="Wingdings 2" panose="05020102010507070707" pitchFamily="18" charset="2"/>
                <a:buNone/>
                <a:tabLst/>
                <a:defRPr/>
              </a:pPr>
              <a:r>
                <a:rPr kumimoji="0" lang="en-US" altLang="en-US" sz="3000" b="1"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rPr>
                <a:t>I want what</a:t>
              </a:r>
              <a:br>
                <a:rPr kumimoji="0" lang="en-US" altLang="en-US" sz="3000" b="1"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rPr>
              </a:br>
              <a:r>
                <a:rPr kumimoji="0" lang="en-US" altLang="en-US" sz="3000" b="1"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rPr>
                <a:t>I want!</a:t>
              </a:r>
            </a:p>
          </p:txBody>
        </p:sp>
      </p:grpSp>
      <p:grpSp>
        <p:nvGrpSpPr>
          <p:cNvPr id="33" name="Group 34">
            <a:extLst>
              <a:ext uri="{FF2B5EF4-FFF2-40B4-BE49-F238E27FC236}">
                <a16:creationId xmlns="" xmlns:a16="http://schemas.microsoft.com/office/drawing/2014/main" id="{57279227-D809-4964-971F-A162B9C5ADA6}"/>
              </a:ext>
            </a:extLst>
          </p:cNvPr>
          <p:cNvGrpSpPr>
            <a:grpSpLocks/>
          </p:cNvGrpSpPr>
          <p:nvPr/>
        </p:nvGrpSpPr>
        <p:grpSpPr bwMode="auto">
          <a:xfrm>
            <a:off x="9194800" y="5362575"/>
            <a:ext cx="1274763" cy="1246188"/>
            <a:chOff x="778045" y="3112168"/>
            <a:chExt cx="1275345" cy="1246495"/>
          </a:xfrm>
        </p:grpSpPr>
        <p:sp>
          <p:nvSpPr>
            <p:cNvPr id="34" name="Oval 33">
              <a:extLst>
                <a:ext uri="{FF2B5EF4-FFF2-40B4-BE49-F238E27FC236}">
                  <a16:creationId xmlns="" xmlns:a16="http://schemas.microsoft.com/office/drawing/2014/main" id="{B32C6922-30BC-4C4B-AD5F-8E009F3C02FC}"/>
                </a:ext>
              </a:extLst>
            </p:cNvPr>
            <p:cNvSpPr/>
            <p:nvPr/>
          </p:nvSpPr>
          <p:spPr>
            <a:xfrm>
              <a:off x="1043279" y="3377346"/>
              <a:ext cx="721054" cy="720903"/>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rial"/>
                <a:ea typeface="+mn-ea"/>
                <a:cs typeface="+mn-cs"/>
              </a:endParaRPr>
            </a:p>
          </p:txBody>
        </p:sp>
        <p:sp>
          <p:nvSpPr>
            <p:cNvPr id="44075" name="TextBox 36">
              <a:extLst>
                <a:ext uri="{FF2B5EF4-FFF2-40B4-BE49-F238E27FC236}">
                  <a16:creationId xmlns="" xmlns:a16="http://schemas.microsoft.com/office/drawing/2014/main" id="{1C0ABB13-6FDA-4734-BA52-1DCCD0E899CC}"/>
                </a:ext>
              </a:extLst>
            </p:cNvPr>
            <p:cNvSpPr txBox="1">
              <a:spLocks noChangeArrowheads="1"/>
            </p:cNvSpPr>
            <p:nvPr/>
          </p:nvSpPr>
          <p:spPr bwMode="auto">
            <a:xfrm>
              <a:off x="778045" y="3112168"/>
              <a:ext cx="1275345" cy="12464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42950" indent="-2857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143000" indent="-228600">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600200" indent="-228600">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2057400" indent="-228600">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2514600" indent="-228600"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971800" indent="-228600"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3429000" indent="-228600"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886200" indent="-228600"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marL="0" marR="0" lvl="0" indent="0" algn="ctr" defTabSz="914400" rtl="0" eaLnBrk="1" fontAlgn="base" latinLnBrk="0" hangingPunct="1">
                <a:lnSpc>
                  <a:spcPts val="3000"/>
                </a:lnSpc>
                <a:spcBef>
                  <a:spcPct val="0"/>
                </a:spcBef>
                <a:spcAft>
                  <a:spcPct val="0"/>
                </a:spcAft>
                <a:buClrTx/>
                <a:buSzTx/>
                <a:buFont typeface="Wingdings 2" panose="05020102010507070707" pitchFamily="18" charset="2"/>
                <a:buNone/>
                <a:tabLst/>
                <a:defRPr/>
              </a:pPr>
              <a:r>
                <a:rPr kumimoji="0" lang="en-US" altLang="en-US" sz="3000" b="1"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rPr>
                <a:t>I want what</a:t>
              </a:r>
              <a:br>
                <a:rPr kumimoji="0" lang="en-US" altLang="en-US" sz="3000" b="1"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rPr>
              </a:br>
              <a:r>
                <a:rPr kumimoji="0" lang="en-US" altLang="en-US" sz="3000" b="1"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rPr>
                <a:t>I want!</a:t>
              </a:r>
            </a:p>
          </p:txBody>
        </p:sp>
      </p:grpSp>
      <p:grpSp>
        <p:nvGrpSpPr>
          <p:cNvPr id="36" name="Group 37">
            <a:extLst>
              <a:ext uri="{FF2B5EF4-FFF2-40B4-BE49-F238E27FC236}">
                <a16:creationId xmlns="" xmlns:a16="http://schemas.microsoft.com/office/drawing/2014/main" id="{61F9AA29-5325-4DD4-A626-E7A825668EB5}"/>
              </a:ext>
            </a:extLst>
          </p:cNvPr>
          <p:cNvGrpSpPr>
            <a:grpSpLocks/>
          </p:cNvGrpSpPr>
          <p:nvPr/>
        </p:nvGrpSpPr>
        <p:grpSpPr bwMode="auto">
          <a:xfrm>
            <a:off x="9448800" y="3738563"/>
            <a:ext cx="1274763" cy="1246187"/>
            <a:chOff x="778045" y="3112168"/>
            <a:chExt cx="1275345" cy="1246495"/>
          </a:xfrm>
        </p:grpSpPr>
        <p:sp>
          <p:nvSpPr>
            <p:cNvPr id="37" name="Oval 36">
              <a:extLst>
                <a:ext uri="{FF2B5EF4-FFF2-40B4-BE49-F238E27FC236}">
                  <a16:creationId xmlns="" xmlns:a16="http://schemas.microsoft.com/office/drawing/2014/main" id="{287352C4-4C44-40E0-BE5E-BFC6A9EC21AD}"/>
                </a:ext>
              </a:extLst>
            </p:cNvPr>
            <p:cNvSpPr/>
            <p:nvPr/>
          </p:nvSpPr>
          <p:spPr>
            <a:xfrm>
              <a:off x="1043279" y="3377346"/>
              <a:ext cx="721054" cy="720903"/>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rial"/>
                <a:ea typeface="+mn-ea"/>
                <a:cs typeface="+mn-cs"/>
              </a:endParaRPr>
            </a:p>
          </p:txBody>
        </p:sp>
        <p:sp>
          <p:nvSpPr>
            <p:cNvPr id="44073" name="TextBox 39">
              <a:extLst>
                <a:ext uri="{FF2B5EF4-FFF2-40B4-BE49-F238E27FC236}">
                  <a16:creationId xmlns="" xmlns:a16="http://schemas.microsoft.com/office/drawing/2014/main" id="{F4554D17-E5DF-4BF7-9E7A-87E72690E041}"/>
                </a:ext>
              </a:extLst>
            </p:cNvPr>
            <p:cNvSpPr txBox="1">
              <a:spLocks noChangeArrowheads="1"/>
            </p:cNvSpPr>
            <p:nvPr/>
          </p:nvSpPr>
          <p:spPr bwMode="auto">
            <a:xfrm>
              <a:off x="778045" y="3112168"/>
              <a:ext cx="1275345" cy="12464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42950" indent="-2857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143000" indent="-228600">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600200" indent="-228600">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2057400" indent="-228600">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2514600" indent="-228600"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971800" indent="-228600"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3429000" indent="-228600"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886200" indent="-228600"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marL="0" marR="0" lvl="0" indent="0" algn="ctr" defTabSz="914400" rtl="0" eaLnBrk="1" fontAlgn="base" latinLnBrk="0" hangingPunct="1">
                <a:lnSpc>
                  <a:spcPts val="3000"/>
                </a:lnSpc>
                <a:spcBef>
                  <a:spcPct val="0"/>
                </a:spcBef>
                <a:spcAft>
                  <a:spcPct val="0"/>
                </a:spcAft>
                <a:buClrTx/>
                <a:buSzTx/>
                <a:buFont typeface="Wingdings 2" panose="05020102010507070707" pitchFamily="18" charset="2"/>
                <a:buNone/>
                <a:tabLst/>
                <a:defRPr/>
              </a:pPr>
              <a:r>
                <a:rPr kumimoji="0" lang="en-US" altLang="en-US" sz="3000" b="1"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rPr>
                <a:t>I want what</a:t>
              </a:r>
              <a:br>
                <a:rPr kumimoji="0" lang="en-US" altLang="en-US" sz="3000" b="1"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rPr>
              </a:br>
              <a:r>
                <a:rPr kumimoji="0" lang="en-US" altLang="en-US" sz="3000" b="1"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rPr>
                <a:t>I want!</a:t>
              </a:r>
            </a:p>
          </p:txBody>
        </p:sp>
      </p:grpSp>
      <p:grpSp>
        <p:nvGrpSpPr>
          <p:cNvPr id="39" name="Group 40">
            <a:extLst>
              <a:ext uri="{FF2B5EF4-FFF2-40B4-BE49-F238E27FC236}">
                <a16:creationId xmlns="" xmlns:a16="http://schemas.microsoft.com/office/drawing/2014/main" id="{692CD9C5-E102-46D6-A0FC-F4C309623C36}"/>
              </a:ext>
            </a:extLst>
          </p:cNvPr>
          <p:cNvGrpSpPr>
            <a:grpSpLocks/>
          </p:cNvGrpSpPr>
          <p:nvPr/>
        </p:nvGrpSpPr>
        <p:grpSpPr bwMode="auto">
          <a:xfrm>
            <a:off x="10275888" y="796925"/>
            <a:ext cx="1274762" cy="1246188"/>
            <a:chOff x="778045" y="3112168"/>
            <a:chExt cx="1275345" cy="1246495"/>
          </a:xfrm>
        </p:grpSpPr>
        <p:sp>
          <p:nvSpPr>
            <p:cNvPr id="40" name="Oval 39">
              <a:extLst>
                <a:ext uri="{FF2B5EF4-FFF2-40B4-BE49-F238E27FC236}">
                  <a16:creationId xmlns="" xmlns:a16="http://schemas.microsoft.com/office/drawing/2014/main" id="{77795E61-E0D2-4822-8DAE-43A0041B5D00}"/>
                </a:ext>
              </a:extLst>
            </p:cNvPr>
            <p:cNvSpPr/>
            <p:nvPr/>
          </p:nvSpPr>
          <p:spPr>
            <a:xfrm>
              <a:off x="1043278" y="3377346"/>
              <a:ext cx="721055" cy="720903"/>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rial"/>
                <a:ea typeface="+mn-ea"/>
                <a:cs typeface="+mn-cs"/>
              </a:endParaRPr>
            </a:p>
          </p:txBody>
        </p:sp>
        <p:sp>
          <p:nvSpPr>
            <p:cNvPr id="44071" name="TextBox 42">
              <a:extLst>
                <a:ext uri="{FF2B5EF4-FFF2-40B4-BE49-F238E27FC236}">
                  <a16:creationId xmlns="" xmlns:a16="http://schemas.microsoft.com/office/drawing/2014/main" id="{CD91CABC-D0E7-4ED1-9783-6D34047FC364}"/>
                </a:ext>
              </a:extLst>
            </p:cNvPr>
            <p:cNvSpPr txBox="1">
              <a:spLocks noChangeArrowheads="1"/>
            </p:cNvSpPr>
            <p:nvPr/>
          </p:nvSpPr>
          <p:spPr bwMode="auto">
            <a:xfrm>
              <a:off x="778045" y="3112168"/>
              <a:ext cx="1275345" cy="12464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42950" indent="-2857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143000" indent="-228600">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600200" indent="-228600">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2057400" indent="-228600">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2514600" indent="-228600"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971800" indent="-228600"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3429000" indent="-228600"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886200" indent="-228600"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marL="0" marR="0" lvl="0" indent="0" algn="ctr" defTabSz="914400" rtl="0" eaLnBrk="1" fontAlgn="base" latinLnBrk="0" hangingPunct="1">
                <a:lnSpc>
                  <a:spcPts val="3000"/>
                </a:lnSpc>
                <a:spcBef>
                  <a:spcPct val="0"/>
                </a:spcBef>
                <a:spcAft>
                  <a:spcPct val="0"/>
                </a:spcAft>
                <a:buClrTx/>
                <a:buSzTx/>
                <a:buFont typeface="Wingdings 2" panose="05020102010507070707" pitchFamily="18" charset="2"/>
                <a:buNone/>
                <a:tabLst/>
                <a:defRPr/>
              </a:pPr>
              <a:r>
                <a:rPr kumimoji="0" lang="en-US" altLang="en-US" sz="3000" b="1"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rPr>
                <a:t>I want what</a:t>
              </a:r>
              <a:br>
                <a:rPr kumimoji="0" lang="en-US" altLang="en-US" sz="3000" b="1"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rPr>
              </a:br>
              <a:r>
                <a:rPr kumimoji="0" lang="en-US" altLang="en-US" sz="3000" b="1"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rPr>
                <a:t>I want!</a:t>
              </a:r>
            </a:p>
          </p:txBody>
        </p:sp>
      </p:grpSp>
      <p:grpSp>
        <p:nvGrpSpPr>
          <p:cNvPr id="42" name="Group 43">
            <a:extLst>
              <a:ext uri="{FF2B5EF4-FFF2-40B4-BE49-F238E27FC236}">
                <a16:creationId xmlns="" xmlns:a16="http://schemas.microsoft.com/office/drawing/2014/main" id="{B876686A-23B9-42E1-A205-7B9D1E3EBD56}"/>
              </a:ext>
            </a:extLst>
          </p:cNvPr>
          <p:cNvGrpSpPr>
            <a:grpSpLocks/>
          </p:cNvGrpSpPr>
          <p:nvPr/>
        </p:nvGrpSpPr>
        <p:grpSpPr bwMode="auto">
          <a:xfrm>
            <a:off x="10564813" y="3594100"/>
            <a:ext cx="1274762" cy="1246188"/>
            <a:chOff x="778045" y="3112168"/>
            <a:chExt cx="1275345" cy="1246495"/>
          </a:xfrm>
        </p:grpSpPr>
        <p:sp>
          <p:nvSpPr>
            <p:cNvPr id="43" name="Oval 42">
              <a:extLst>
                <a:ext uri="{FF2B5EF4-FFF2-40B4-BE49-F238E27FC236}">
                  <a16:creationId xmlns="" xmlns:a16="http://schemas.microsoft.com/office/drawing/2014/main" id="{04B2DDD0-11E8-4FB8-8739-55D5D12407C4}"/>
                </a:ext>
              </a:extLst>
            </p:cNvPr>
            <p:cNvSpPr/>
            <p:nvPr/>
          </p:nvSpPr>
          <p:spPr>
            <a:xfrm>
              <a:off x="1043278" y="3377346"/>
              <a:ext cx="721055" cy="720903"/>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rial"/>
                <a:ea typeface="+mn-ea"/>
                <a:cs typeface="+mn-cs"/>
              </a:endParaRPr>
            </a:p>
          </p:txBody>
        </p:sp>
        <p:sp>
          <p:nvSpPr>
            <p:cNvPr id="44069" name="TextBox 45">
              <a:extLst>
                <a:ext uri="{FF2B5EF4-FFF2-40B4-BE49-F238E27FC236}">
                  <a16:creationId xmlns="" xmlns:a16="http://schemas.microsoft.com/office/drawing/2014/main" id="{2D7348BC-9E92-434D-A51D-147C57720F31}"/>
                </a:ext>
              </a:extLst>
            </p:cNvPr>
            <p:cNvSpPr txBox="1">
              <a:spLocks noChangeArrowheads="1"/>
            </p:cNvSpPr>
            <p:nvPr/>
          </p:nvSpPr>
          <p:spPr bwMode="auto">
            <a:xfrm>
              <a:off x="778045" y="3112168"/>
              <a:ext cx="1275345" cy="12464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42950" indent="-2857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143000" indent="-228600">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600200" indent="-228600">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2057400" indent="-228600">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2514600" indent="-228600"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971800" indent="-228600"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3429000" indent="-228600"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886200" indent="-228600"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marL="0" marR="0" lvl="0" indent="0" algn="ctr" defTabSz="914400" rtl="0" eaLnBrk="1" fontAlgn="base" latinLnBrk="0" hangingPunct="1">
                <a:lnSpc>
                  <a:spcPts val="3000"/>
                </a:lnSpc>
                <a:spcBef>
                  <a:spcPct val="0"/>
                </a:spcBef>
                <a:spcAft>
                  <a:spcPct val="0"/>
                </a:spcAft>
                <a:buClrTx/>
                <a:buSzTx/>
                <a:buFont typeface="Wingdings 2" panose="05020102010507070707" pitchFamily="18" charset="2"/>
                <a:buNone/>
                <a:tabLst/>
                <a:defRPr/>
              </a:pPr>
              <a:r>
                <a:rPr kumimoji="0" lang="en-US" altLang="en-US" sz="3000" b="1"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rPr>
                <a:t>I want what</a:t>
              </a:r>
              <a:br>
                <a:rPr kumimoji="0" lang="en-US" altLang="en-US" sz="3000" b="1"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rPr>
              </a:br>
              <a:r>
                <a:rPr kumimoji="0" lang="en-US" altLang="en-US" sz="3000" b="1"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rPr>
                <a:t>I want!</a:t>
              </a:r>
            </a:p>
          </p:txBody>
        </p:sp>
      </p:grpSp>
      <p:grpSp>
        <p:nvGrpSpPr>
          <p:cNvPr id="45" name="Group 46">
            <a:extLst>
              <a:ext uri="{FF2B5EF4-FFF2-40B4-BE49-F238E27FC236}">
                <a16:creationId xmlns="" xmlns:a16="http://schemas.microsoft.com/office/drawing/2014/main" id="{7EBB97E9-5D00-407A-8662-E2F2D0486BB1}"/>
              </a:ext>
            </a:extLst>
          </p:cNvPr>
          <p:cNvGrpSpPr>
            <a:grpSpLocks/>
          </p:cNvGrpSpPr>
          <p:nvPr/>
        </p:nvGrpSpPr>
        <p:grpSpPr bwMode="auto">
          <a:xfrm>
            <a:off x="10780713" y="2182813"/>
            <a:ext cx="1276350" cy="1246187"/>
            <a:chOff x="778045" y="3112168"/>
            <a:chExt cx="1275345" cy="1246495"/>
          </a:xfrm>
        </p:grpSpPr>
        <p:sp>
          <p:nvSpPr>
            <p:cNvPr id="46" name="Oval 45">
              <a:extLst>
                <a:ext uri="{FF2B5EF4-FFF2-40B4-BE49-F238E27FC236}">
                  <a16:creationId xmlns="" xmlns:a16="http://schemas.microsoft.com/office/drawing/2014/main" id="{D07722A8-AC60-495B-938D-828192809963}"/>
                </a:ext>
              </a:extLst>
            </p:cNvPr>
            <p:cNvSpPr/>
            <p:nvPr/>
          </p:nvSpPr>
          <p:spPr>
            <a:xfrm>
              <a:off x="1042948" y="3377346"/>
              <a:ext cx="721744" cy="720903"/>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rial"/>
                <a:ea typeface="+mn-ea"/>
                <a:cs typeface="+mn-cs"/>
              </a:endParaRPr>
            </a:p>
          </p:txBody>
        </p:sp>
        <p:sp>
          <p:nvSpPr>
            <p:cNvPr id="44067" name="TextBox 48">
              <a:extLst>
                <a:ext uri="{FF2B5EF4-FFF2-40B4-BE49-F238E27FC236}">
                  <a16:creationId xmlns="" xmlns:a16="http://schemas.microsoft.com/office/drawing/2014/main" id="{ECA97323-AE91-4F2D-AF28-9412A6FC1D8A}"/>
                </a:ext>
              </a:extLst>
            </p:cNvPr>
            <p:cNvSpPr txBox="1">
              <a:spLocks noChangeArrowheads="1"/>
            </p:cNvSpPr>
            <p:nvPr/>
          </p:nvSpPr>
          <p:spPr bwMode="auto">
            <a:xfrm>
              <a:off x="778045" y="3112168"/>
              <a:ext cx="1275345" cy="12464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42950" indent="-2857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143000" indent="-228600">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600200" indent="-228600">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2057400" indent="-228600">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2514600" indent="-228600"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971800" indent="-228600"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3429000" indent="-228600"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886200" indent="-228600"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marL="0" marR="0" lvl="0" indent="0" algn="ctr" defTabSz="914400" rtl="0" eaLnBrk="1" fontAlgn="base" latinLnBrk="0" hangingPunct="1">
                <a:lnSpc>
                  <a:spcPts val="3000"/>
                </a:lnSpc>
                <a:spcBef>
                  <a:spcPct val="0"/>
                </a:spcBef>
                <a:spcAft>
                  <a:spcPct val="0"/>
                </a:spcAft>
                <a:buClrTx/>
                <a:buSzTx/>
                <a:buFont typeface="Wingdings 2" panose="05020102010507070707" pitchFamily="18" charset="2"/>
                <a:buNone/>
                <a:tabLst/>
                <a:defRPr/>
              </a:pPr>
              <a:r>
                <a:rPr kumimoji="0" lang="en-US" altLang="en-US" sz="3000" b="1"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rPr>
                <a:t>I want what</a:t>
              </a:r>
              <a:br>
                <a:rPr kumimoji="0" lang="en-US" altLang="en-US" sz="3000" b="1"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rPr>
              </a:br>
              <a:r>
                <a:rPr kumimoji="0" lang="en-US" altLang="en-US" sz="3000" b="1"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rPr>
                <a:t>I want!</a:t>
              </a:r>
            </a:p>
          </p:txBody>
        </p:sp>
      </p:grpSp>
      <p:grpSp>
        <p:nvGrpSpPr>
          <p:cNvPr id="48" name="Group 49">
            <a:extLst>
              <a:ext uri="{FF2B5EF4-FFF2-40B4-BE49-F238E27FC236}">
                <a16:creationId xmlns="" xmlns:a16="http://schemas.microsoft.com/office/drawing/2014/main" id="{6E48F5B5-EF88-40E4-B584-FD024B0E49FA}"/>
              </a:ext>
            </a:extLst>
          </p:cNvPr>
          <p:cNvGrpSpPr>
            <a:grpSpLocks/>
          </p:cNvGrpSpPr>
          <p:nvPr/>
        </p:nvGrpSpPr>
        <p:grpSpPr bwMode="auto">
          <a:xfrm>
            <a:off x="10337800" y="5199063"/>
            <a:ext cx="1276350" cy="1246187"/>
            <a:chOff x="778045" y="3112168"/>
            <a:chExt cx="1275345" cy="1246495"/>
          </a:xfrm>
        </p:grpSpPr>
        <p:sp>
          <p:nvSpPr>
            <p:cNvPr id="49" name="Oval 48">
              <a:extLst>
                <a:ext uri="{FF2B5EF4-FFF2-40B4-BE49-F238E27FC236}">
                  <a16:creationId xmlns="" xmlns:a16="http://schemas.microsoft.com/office/drawing/2014/main" id="{C44F0589-39DA-4905-9AF7-5A09108CA6D1}"/>
                </a:ext>
              </a:extLst>
            </p:cNvPr>
            <p:cNvSpPr/>
            <p:nvPr/>
          </p:nvSpPr>
          <p:spPr>
            <a:xfrm>
              <a:off x="1042949" y="3377346"/>
              <a:ext cx="721743" cy="720903"/>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rial"/>
                <a:ea typeface="+mn-ea"/>
                <a:cs typeface="+mn-cs"/>
              </a:endParaRPr>
            </a:p>
          </p:txBody>
        </p:sp>
        <p:sp>
          <p:nvSpPr>
            <p:cNvPr id="44065" name="TextBox 51">
              <a:extLst>
                <a:ext uri="{FF2B5EF4-FFF2-40B4-BE49-F238E27FC236}">
                  <a16:creationId xmlns="" xmlns:a16="http://schemas.microsoft.com/office/drawing/2014/main" id="{6EAD192E-64FB-4990-ADE2-550B2E0C99D7}"/>
                </a:ext>
              </a:extLst>
            </p:cNvPr>
            <p:cNvSpPr txBox="1">
              <a:spLocks noChangeArrowheads="1"/>
            </p:cNvSpPr>
            <p:nvPr/>
          </p:nvSpPr>
          <p:spPr bwMode="auto">
            <a:xfrm>
              <a:off x="778045" y="3112168"/>
              <a:ext cx="1275345" cy="12464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42950" indent="-2857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143000" indent="-228600">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600200" indent="-228600">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2057400" indent="-228600">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2514600" indent="-228600"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971800" indent="-228600"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3429000" indent="-228600"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886200" indent="-228600"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marL="0" marR="0" lvl="0" indent="0" algn="ctr" defTabSz="914400" rtl="0" eaLnBrk="1" fontAlgn="base" latinLnBrk="0" hangingPunct="1">
                <a:lnSpc>
                  <a:spcPts val="3000"/>
                </a:lnSpc>
                <a:spcBef>
                  <a:spcPct val="0"/>
                </a:spcBef>
                <a:spcAft>
                  <a:spcPct val="0"/>
                </a:spcAft>
                <a:buClrTx/>
                <a:buSzTx/>
                <a:buFont typeface="Wingdings 2" panose="05020102010507070707" pitchFamily="18" charset="2"/>
                <a:buNone/>
                <a:tabLst/>
                <a:defRPr/>
              </a:pPr>
              <a:r>
                <a:rPr kumimoji="0" lang="en-US" altLang="en-US" sz="3000" b="1"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rPr>
                <a:t>I want what</a:t>
              </a:r>
              <a:br>
                <a:rPr kumimoji="0" lang="en-US" altLang="en-US" sz="3000" b="1"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rPr>
              </a:br>
              <a:r>
                <a:rPr kumimoji="0" lang="en-US" altLang="en-US" sz="3000" b="1"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rPr>
                <a:t>I want!</a:t>
              </a:r>
            </a:p>
          </p:txBody>
        </p:sp>
      </p:grpSp>
      <p:grpSp>
        <p:nvGrpSpPr>
          <p:cNvPr id="51" name="Group 52">
            <a:extLst>
              <a:ext uri="{FF2B5EF4-FFF2-40B4-BE49-F238E27FC236}">
                <a16:creationId xmlns="" xmlns:a16="http://schemas.microsoft.com/office/drawing/2014/main" id="{E1B41C9D-2E9C-49DC-8163-164D96086444}"/>
              </a:ext>
            </a:extLst>
          </p:cNvPr>
          <p:cNvGrpSpPr>
            <a:grpSpLocks/>
          </p:cNvGrpSpPr>
          <p:nvPr/>
        </p:nvGrpSpPr>
        <p:grpSpPr bwMode="auto">
          <a:xfrm>
            <a:off x="7121525" y="5410200"/>
            <a:ext cx="1274763" cy="1247775"/>
            <a:chOff x="778045" y="3112168"/>
            <a:chExt cx="1275345" cy="1246495"/>
          </a:xfrm>
        </p:grpSpPr>
        <p:sp>
          <p:nvSpPr>
            <p:cNvPr id="52" name="Oval 51">
              <a:extLst>
                <a:ext uri="{FF2B5EF4-FFF2-40B4-BE49-F238E27FC236}">
                  <a16:creationId xmlns="" xmlns:a16="http://schemas.microsoft.com/office/drawing/2014/main" id="{3B46A3FC-4A72-4601-8763-8FA191CDFE72}"/>
                </a:ext>
              </a:extLst>
            </p:cNvPr>
            <p:cNvSpPr/>
            <p:nvPr/>
          </p:nvSpPr>
          <p:spPr>
            <a:xfrm>
              <a:off x="1043279" y="3377009"/>
              <a:ext cx="721054" cy="721571"/>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rial"/>
                <a:ea typeface="+mn-ea"/>
                <a:cs typeface="+mn-cs"/>
              </a:endParaRPr>
            </a:p>
          </p:txBody>
        </p:sp>
        <p:sp>
          <p:nvSpPr>
            <p:cNvPr id="44063" name="TextBox 54">
              <a:extLst>
                <a:ext uri="{FF2B5EF4-FFF2-40B4-BE49-F238E27FC236}">
                  <a16:creationId xmlns="" xmlns:a16="http://schemas.microsoft.com/office/drawing/2014/main" id="{60CFC62A-5335-40F0-B32F-9221CE07B2F6}"/>
                </a:ext>
              </a:extLst>
            </p:cNvPr>
            <p:cNvSpPr txBox="1">
              <a:spLocks noChangeArrowheads="1"/>
            </p:cNvSpPr>
            <p:nvPr/>
          </p:nvSpPr>
          <p:spPr bwMode="auto">
            <a:xfrm>
              <a:off x="778045" y="3112168"/>
              <a:ext cx="1275345" cy="12464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42950" indent="-2857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143000" indent="-228600">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600200" indent="-228600">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2057400" indent="-228600">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2514600" indent="-228600"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971800" indent="-228600"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3429000" indent="-228600"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886200" indent="-228600"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marL="0" marR="0" lvl="0" indent="0" algn="ctr" defTabSz="914400" rtl="0" eaLnBrk="1" fontAlgn="base" latinLnBrk="0" hangingPunct="1">
                <a:lnSpc>
                  <a:spcPts val="3000"/>
                </a:lnSpc>
                <a:spcBef>
                  <a:spcPct val="0"/>
                </a:spcBef>
                <a:spcAft>
                  <a:spcPct val="0"/>
                </a:spcAft>
                <a:buClrTx/>
                <a:buSzTx/>
                <a:buFont typeface="Wingdings 2" panose="05020102010507070707" pitchFamily="18" charset="2"/>
                <a:buNone/>
                <a:tabLst/>
                <a:defRPr/>
              </a:pPr>
              <a:r>
                <a:rPr kumimoji="0" lang="en-US" altLang="en-US" sz="3000" b="1"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rPr>
                <a:t>I want what</a:t>
              </a:r>
              <a:br>
                <a:rPr kumimoji="0" lang="en-US" altLang="en-US" sz="3000" b="1"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rPr>
              </a:br>
              <a:r>
                <a:rPr kumimoji="0" lang="en-US" altLang="en-US" sz="3000" b="1"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rPr>
                <a:t>I want!</a:t>
              </a:r>
            </a:p>
          </p:txBody>
        </p:sp>
      </p:grpSp>
      <p:grpSp>
        <p:nvGrpSpPr>
          <p:cNvPr id="54" name="Group 55">
            <a:extLst>
              <a:ext uri="{FF2B5EF4-FFF2-40B4-BE49-F238E27FC236}">
                <a16:creationId xmlns="" xmlns:a16="http://schemas.microsoft.com/office/drawing/2014/main" id="{6B13CEEE-D2F2-448C-9A60-138C5BE48029}"/>
              </a:ext>
            </a:extLst>
          </p:cNvPr>
          <p:cNvGrpSpPr>
            <a:grpSpLocks/>
          </p:cNvGrpSpPr>
          <p:nvPr/>
        </p:nvGrpSpPr>
        <p:grpSpPr bwMode="auto">
          <a:xfrm>
            <a:off x="7397750" y="2716213"/>
            <a:ext cx="1274763" cy="1247775"/>
            <a:chOff x="778045" y="3112168"/>
            <a:chExt cx="1275345" cy="1246495"/>
          </a:xfrm>
        </p:grpSpPr>
        <p:sp>
          <p:nvSpPr>
            <p:cNvPr id="55" name="Oval 54">
              <a:extLst>
                <a:ext uri="{FF2B5EF4-FFF2-40B4-BE49-F238E27FC236}">
                  <a16:creationId xmlns="" xmlns:a16="http://schemas.microsoft.com/office/drawing/2014/main" id="{DFD3957F-6EEC-4B87-9C46-89CDF10FACEA}"/>
                </a:ext>
              </a:extLst>
            </p:cNvPr>
            <p:cNvSpPr/>
            <p:nvPr/>
          </p:nvSpPr>
          <p:spPr>
            <a:xfrm>
              <a:off x="1043279" y="3377008"/>
              <a:ext cx="721054" cy="721572"/>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rial"/>
                <a:ea typeface="+mn-ea"/>
                <a:cs typeface="+mn-cs"/>
              </a:endParaRPr>
            </a:p>
          </p:txBody>
        </p:sp>
        <p:sp>
          <p:nvSpPr>
            <p:cNvPr id="44061" name="TextBox 57">
              <a:extLst>
                <a:ext uri="{FF2B5EF4-FFF2-40B4-BE49-F238E27FC236}">
                  <a16:creationId xmlns="" xmlns:a16="http://schemas.microsoft.com/office/drawing/2014/main" id="{BCD4185C-15AA-4F64-8661-0B097CF3CFE5}"/>
                </a:ext>
              </a:extLst>
            </p:cNvPr>
            <p:cNvSpPr txBox="1">
              <a:spLocks noChangeArrowheads="1"/>
            </p:cNvSpPr>
            <p:nvPr/>
          </p:nvSpPr>
          <p:spPr bwMode="auto">
            <a:xfrm>
              <a:off x="778045" y="3112168"/>
              <a:ext cx="1275345" cy="12464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42950" indent="-2857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143000" indent="-228600">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600200" indent="-228600">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2057400" indent="-228600">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2514600" indent="-228600"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971800" indent="-228600"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3429000" indent="-228600"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886200" indent="-228600"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marL="0" marR="0" lvl="0" indent="0" algn="ctr" defTabSz="914400" rtl="0" eaLnBrk="1" fontAlgn="base" latinLnBrk="0" hangingPunct="1">
                <a:lnSpc>
                  <a:spcPts val="3000"/>
                </a:lnSpc>
                <a:spcBef>
                  <a:spcPct val="0"/>
                </a:spcBef>
                <a:spcAft>
                  <a:spcPct val="0"/>
                </a:spcAft>
                <a:buClrTx/>
                <a:buSzTx/>
                <a:buFont typeface="Wingdings 2" panose="05020102010507070707" pitchFamily="18" charset="2"/>
                <a:buNone/>
                <a:tabLst/>
                <a:defRPr/>
              </a:pPr>
              <a:r>
                <a:rPr kumimoji="0" lang="en-US" altLang="en-US" sz="3000" b="1"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rPr>
                <a:t>I want what</a:t>
              </a:r>
              <a:br>
                <a:rPr kumimoji="0" lang="en-US" altLang="en-US" sz="3000" b="1"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rPr>
              </a:br>
              <a:r>
                <a:rPr kumimoji="0" lang="en-US" altLang="en-US" sz="3000" b="1"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rPr>
                <a:t>I want!</a:t>
              </a:r>
            </a:p>
          </p:txBody>
        </p:sp>
      </p:grpSp>
      <p:grpSp>
        <p:nvGrpSpPr>
          <p:cNvPr id="57" name="Group 59">
            <a:extLst>
              <a:ext uri="{FF2B5EF4-FFF2-40B4-BE49-F238E27FC236}">
                <a16:creationId xmlns="" xmlns:a16="http://schemas.microsoft.com/office/drawing/2014/main" id="{6FE3CECA-A6AE-4273-9748-933B05BFF477}"/>
              </a:ext>
            </a:extLst>
          </p:cNvPr>
          <p:cNvGrpSpPr>
            <a:grpSpLocks/>
          </p:cNvGrpSpPr>
          <p:nvPr/>
        </p:nvGrpSpPr>
        <p:grpSpPr bwMode="auto">
          <a:xfrm>
            <a:off x="6253163" y="3098800"/>
            <a:ext cx="1274762" cy="1246188"/>
            <a:chOff x="778045" y="3112168"/>
            <a:chExt cx="1275345" cy="1246495"/>
          </a:xfrm>
        </p:grpSpPr>
        <p:sp>
          <p:nvSpPr>
            <p:cNvPr id="58" name="Oval 57">
              <a:extLst>
                <a:ext uri="{FF2B5EF4-FFF2-40B4-BE49-F238E27FC236}">
                  <a16:creationId xmlns="" xmlns:a16="http://schemas.microsoft.com/office/drawing/2014/main" id="{F0DB6E79-7AD4-4A71-864B-13740A6F6AA6}"/>
                </a:ext>
              </a:extLst>
            </p:cNvPr>
            <p:cNvSpPr/>
            <p:nvPr/>
          </p:nvSpPr>
          <p:spPr>
            <a:xfrm>
              <a:off x="1043278" y="3377346"/>
              <a:ext cx="721055" cy="720903"/>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rial"/>
                <a:ea typeface="+mn-ea"/>
                <a:cs typeface="+mn-cs"/>
              </a:endParaRPr>
            </a:p>
          </p:txBody>
        </p:sp>
        <p:sp>
          <p:nvSpPr>
            <p:cNvPr id="44059" name="TextBox 61">
              <a:extLst>
                <a:ext uri="{FF2B5EF4-FFF2-40B4-BE49-F238E27FC236}">
                  <a16:creationId xmlns="" xmlns:a16="http://schemas.microsoft.com/office/drawing/2014/main" id="{CB16C748-7A02-4E1E-BA27-E23EE8D12DB9}"/>
                </a:ext>
              </a:extLst>
            </p:cNvPr>
            <p:cNvSpPr txBox="1">
              <a:spLocks noChangeArrowheads="1"/>
            </p:cNvSpPr>
            <p:nvPr/>
          </p:nvSpPr>
          <p:spPr bwMode="auto">
            <a:xfrm>
              <a:off x="778045" y="3112168"/>
              <a:ext cx="1275345" cy="12464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42950" indent="-2857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143000" indent="-228600">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600200" indent="-228600">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2057400" indent="-228600">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2514600" indent="-228600"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971800" indent="-228600"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3429000" indent="-228600"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886200" indent="-228600"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marL="0" marR="0" lvl="0" indent="0" algn="ctr" defTabSz="914400" rtl="0" eaLnBrk="1" fontAlgn="base" latinLnBrk="0" hangingPunct="1">
                <a:lnSpc>
                  <a:spcPts val="3000"/>
                </a:lnSpc>
                <a:spcBef>
                  <a:spcPct val="0"/>
                </a:spcBef>
                <a:spcAft>
                  <a:spcPct val="0"/>
                </a:spcAft>
                <a:buClrTx/>
                <a:buSzTx/>
                <a:buFont typeface="Wingdings 2" panose="05020102010507070707" pitchFamily="18" charset="2"/>
                <a:buNone/>
                <a:tabLst/>
                <a:defRPr/>
              </a:pPr>
              <a:r>
                <a:rPr kumimoji="0" lang="en-US" altLang="en-US" sz="3000" b="1"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rPr>
                <a:t>I want what</a:t>
              </a:r>
              <a:br>
                <a:rPr kumimoji="0" lang="en-US" altLang="en-US" sz="3000" b="1"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rPr>
              </a:br>
              <a:r>
                <a:rPr kumimoji="0" lang="en-US" altLang="en-US" sz="3000" b="1"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rPr>
                <a:t>I want!</a:t>
              </a:r>
            </a:p>
          </p:txBody>
        </p:sp>
      </p:grpSp>
      <p:grpSp>
        <p:nvGrpSpPr>
          <p:cNvPr id="60" name="Group 62">
            <a:extLst>
              <a:ext uri="{FF2B5EF4-FFF2-40B4-BE49-F238E27FC236}">
                <a16:creationId xmlns="" xmlns:a16="http://schemas.microsoft.com/office/drawing/2014/main" id="{CC0A4EA0-B361-419B-9F59-EBD235719876}"/>
              </a:ext>
            </a:extLst>
          </p:cNvPr>
          <p:cNvGrpSpPr>
            <a:grpSpLocks/>
          </p:cNvGrpSpPr>
          <p:nvPr/>
        </p:nvGrpSpPr>
        <p:grpSpPr bwMode="auto">
          <a:xfrm>
            <a:off x="6084888" y="4629150"/>
            <a:ext cx="1274762" cy="1246188"/>
            <a:chOff x="778045" y="3112168"/>
            <a:chExt cx="1275345" cy="1246495"/>
          </a:xfrm>
        </p:grpSpPr>
        <p:sp>
          <p:nvSpPr>
            <p:cNvPr id="61" name="Oval 60">
              <a:extLst>
                <a:ext uri="{FF2B5EF4-FFF2-40B4-BE49-F238E27FC236}">
                  <a16:creationId xmlns="" xmlns:a16="http://schemas.microsoft.com/office/drawing/2014/main" id="{FD2CE338-5B18-4175-9BF3-1656443F468A}"/>
                </a:ext>
              </a:extLst>
            </p:cNvPr>
            <p:cNvSpPr/>
            <p:nvPr/>
          </p:nvSpPr>
          <p:spPr>
            <a:xfrm>
              <a:off x="1043278" y="3377346"/>
              <a:ext cx="721055" cy="720903"/>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rial"/>
                <a:ea typeface="+mn-ea"/>
                <a:cs typeface="+mn-cs"/>
              </a:endParaRPr>
            </a:p>
          </p:txBody>
        </p:sp>
        <p:sp>
          <p:nvSpPr>
            <p:cNvPr id="44057" name="TextBox 64">
              <a:extLst>
                <a:ext uri="{FF2B5EF4-FFF2-40B4-BE49-F238E27FC236}">
                  <a16:creationId xmlns="" xmlns:a16="http://schemas.microsoft.com/office/drawing/2014/main" id="{01C8AC49-5D78-4446-B62C-20477AF24C8D}"/>
                </a:ext>
              </a:extLst>
            </p:cNvPr>
            <p:cNvSpPr txBox="1">
              <a:spLocks noChangeArrowheads="1"/>
            </p:cNvSpPr>
            <p:nvPr/>
          </p:nvSpPr>
          <p:spPr bwMode="auto">
            <a:xfrm>
              <a:off x="778045" y="3112168"/>
              <a:ext cx="1275345" cy="12464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42950" indent="-2857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143000" indent="-228600">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600200" indent="-228600">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2057400" indent="-228600">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2514600" indent="-228600"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971800" indent="-228600"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3429000" indent="-228600"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886200" indent="-228600"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marL="0" marR="0" lvl="0" indent="0" algn="ctr" defTabSz="914400" rtl="0" eaLnBrk="1" fontAlgn="base" latinLnBrk="0" hangingPunct="1">
                <a:lnSpc>
                  <a:spcPts val="3000"/>
                </a:lnSpc>
                <a:spcBef>
                  <a:spcPct val="0"/>
                </a:spcBef>
                <a:spcAft>
                  <a:spcPct val="0"/>
                </a:spcAft>
                <a:buClrTx/>
                <a:buSzTx/>
                <a:buFont typeface="Wingdings 2" panose="05020102010507070707" pitchFamily="18" charset="2"/>
                <a:buNone/>
                <a:tabLst/>
                <a:defRPr/>
              </a:pPr>
              <a:r>
                <a:rPr kumimoji="0" lang="en-US" altLang="en-US" sz="3000" b="1"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rPr>
                <a:t>I want what</a:t>
              </a:r>
              <a:br>
                <a:rPr kumimoji="0" lang="en-US" altLang="en-US" sz="3000" b="1"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rPr>
              </a:br>
              <a:r>
                <a:rPr kumimoji="0" lang="en-US" altLang="en-US" sz="3000" b="1"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rPr>
                <a:t>I want!</a:t>
              </a:r>
            </a:p>
          </p:txBody>
        </p:sp>
      </p:gr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57"/>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54"/>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60"/>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5"/>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51"/>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0"/>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27"/>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18"/>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24"/>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21"/>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39"/>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42"/>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36"/>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33"/>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48"/>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4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5058" name="Title 1">
            <a:extLst>
              <a:ext uri="{FF2B5EF4-FFF2-40B4-BE49-F238E27FC236}">
                <a16:creationId xmlns="" xmlns:a16="http://schemas.microsoft.com/office/drawing/2014/main" id="{D7A53E37-A744-4313-8EC3-65BBEC5A4F75}"/>
              </a:ext>
            </a:extLst>
          </p:cNvPr>
          <p:cNvSpPr>
            <a:spLocks noGrp="1"/>
          </p:cNvSpPr>
          <p:nvPr>
            <p:ph type="title"/>
          </p:nvPr>
        </p:nvSpPr>
        <p:spPr>
          <a:xfrm>
            <a:off x="1752600" y="152400"/>
            <a:ext cx="4127500" cy="838200"/>
          </a:xfrm>
        </p:spPr>
        <p:txBody>
          <a:bodyPr/>
          <a:lstStyle/>
          <a:p>
            <a:r>
              <a:rPr lang="en-US" altLang="en-US" sz="3400"/>
              <a:t>Doing my Own Thing</a:t>
            </a:r>
          </a:p>
        </p:txBody>
      </p:sp>
      <p:sp>
        <p:nvSpPr>
          <p:cNvPr id="45059" name="Content Placeholder 2">
            <a:extLst>
              <a:ext uri="{FF2B5EF4-FFF2-40B4-BE49-F238E27FC236}">
                <a16:creationId xmlns="" xmlns:a16="http://schemas.microsoft.com/office/drawing/2014/main" id="{73189535-7953-4315-BF85-40F433FB527F}"/>
              </a:ext>
            </a:extLst>
          </p:cNvPr>
          <p:cNvSpPr>
            <a:spLocks noGrp="1"/>
          </p:cNvSpPr>
          <p:nvPr>
            <p:ph idx="1"/>
          </p:nvPr>
        </p:nvSpPr>
        <p:spPr>
          <a:xfrm>
            <a:off x="1752600" y="1143000"/>
            <a:ext cx="4198938" cy="1871663"/>
          </a:xfrm>
        </p:spPr>
        <p:txBody>
          <a:bodyPr/>
          <a:lstStyle/>
          <a:p>
            <a:pPr>
              <a:spcBef>
                <a:spcPct val="0"/>
              </a:spcBef>
            </a:pPr>
            <a:r>
              <a:rPr lang="en-US" altLang="en-US" dirty="0"/>
              <a:t>I lead myself.</a:t>
            </a:r>
            <a:endParaRPr lang="en-US" altLang="en-US" b="1" dirty="0">
              <a:solidFill>
                <a:srgbClr val="FFC000"/>
              </a:solidFill>
            </a:endParaRPr>
          </a:p>
          <a:p>
            <a:pPr>
              <a:spcBef>
                <a:spcPct val="0"/>
              </a:spcBef>
            </a:pPr>
            <a:r>
              <a:rPr lang="en-US" altLang="en-US" dirty="0"/>
              <a:t>Autonomy—self rule.</a:t>
            </a:r>
          </a:p>
          <a:p>
            <a:pPr>
              <a:spcBef>
                <a:spcPct val="0"/>
              </a:spcBef>
            </a:pPr>
            <a:r>
              <a:rPr lang="en-US" altLang="en-US" dirty="0"/>
              <a:t>I do what I want.</a:t>
            </a:r>
          </a:p>
        </p:txBody>
      </p:sp>
      <p:sp>
        <p:nvSpPr>
          <p:cNvPr id="5" name="Content Placeholder 2">
            <a:extLst>
              <a:ext uri="{FF2B5EF4-FFF2-40B4-BE49-F238E27FC236}">
                <a16:creationId xmlns="" xmlns:a16="http://schemas.microsoft.com/office/drawing/2014/main" id="{C9AE8310-D6A7-41A7-AA78-651D788BE465}"/>
              </a:ext>
            </a:extLst>
          </p:cNvPr>
          <p:cNvSpPr txBox="1">
            <a:spLocks/>
          </p:cNvSpPr>
          <p:nvPr/>
        </p:nvSpPr>
        <p:spPr bwMode="auto">
          <a:xfrm>
            <a:off x="6116638" y="1127125"/>
            <a:ext cx="4198937" cy="5562600"/>
          </a:xfrm>
          <a:prstGeom prst="rect">
            <a:avLst/>
          </a:prstGeom>
          <a:noFill/>
          <a:ln w="9525">
            <a:noFill/>
            <a:miter lim="800000"/>
            <a:headEnd/>
            <a:tailEnd/>
          </a:ln>
        </p:spPr>
        <p:txBody>
          <a:bodyPr/>
          <a:lstStyle/>
          <a:p>
            <a:pPr marL="722313" marR="0" lvl="1" indent="-273050" algn="l" defTabSz="914400" rtl="0" eaLnBrk="0" fontAlgn="base" latinLnBrk="0" hangingPunct="0">
              <a:lnSpc>
                <a:spcPct val="100000"/>
              </a:lnSpc>
              <a:spcBef>
                <a:spcPct val="0"/>
              </a:spcBef>
              <a:spcAft>
                <a:spcPct val="0"/>
              </a:spcAft>
              <a:buClr>
                <a:prstClr val="white"/>
              </a:buClr>
              <a:buSzPct val="90000"/>
              <a:buFontTx/>
              <a:buNone/>
              <a:tabLst/>
              <a:defRPr/>
            </a:pPr>
            <a:endParaRPr kumimoji="0" lang="en-US" sz="3400" b="0" i="0" u="none" strike="noStrike" kern="1200" cap="none" spc="0" normalizeH="0" baseline="0" noProof="0" dirty="0">
              <a:ln>
                <a:noFill/>
              </a:ln>
              <a:solidFill>
                <a:prstClr val="white"/>
              </a:solidFill>
              <a:effectLst/>
              <a:uLnTx/>
              <a:uFillTx/>
              <a:latin typeface="Arial Narrow" pitchFamily="34" charset="0"/>
              <a:ea typeface="+mn-ea"/>
              <a:cs typeface="Arial" panose="020B0604020202020204" pitchFamily="34" charset="0"/>
            </a:endParaRPr>
          </a:p>
        </p:txBody>
      </p:sp>
      <p:grpSp>
        <p:nvGrpSpPr>
          <p:cNvPr id="45061" name="Group 75">
            <a:extLst>
              <a:ext uri="{FF2B5EF4-FFF2-40B4-BE49-F238E27FC236}">
                <a16:creationId xmlns="" xmlns:a16="http://schemas.microsoft.com/office/drawing/2014/main" id="{529C6289-03E0-449D-8F03-810EC63B2D1D}"/>
              </a:ext>
            </a:extLst>
          </p:cNvPr>
          <p:cNvGrpSpPr>
            <a:grpSpLocks/>
          </p:cNvGrpSpPr>
          <p:nvPr/>
        </p:nvGrpSpPr>
        <p:grpSpPr bwMode="auto">
          <a:xfrm>
            <a:off x="7532688" y="282575"/>
            <a:ext cx="1274762" cy="1246188"/>
            <a:chOff x="697835" y="914400"/>
            <a:chExt cx="1275345" cy="1246495"/>
          </a:xfrm>
        </p:grpSpPr>
        <p:sp>
          <p:nvSpPr>
            <p:cNvPr id="10" name="Oval 9">
              <a:extLst>
                <a:ext uri="{FF2B5EF4-FFF2-40B4-BE49-F238E27FC236}">
                  <a16:creationId xmlns="" xmlns:a16="http://schemas.microsoft.com/office/drawing/2014/main" id="{229B8325-16AD-44C0-891C-6A4E70873ED7}"/>
                </a:ext>
              </a:extLst>
            </p:cNvPr>
            <p:cNvSpPr/>
            <p:nvPr/>
          </p:nvSpPr>
          <p:spPr>
            <a:xfrm>
              <a:off x="963068" y="1179578"/>
              <a:ext cx="721055" cy="720903"/>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rial"/>
                <a:ea typeface="+mn-ea"/>
                <a:cs typeface="+mn-cs"/>
              </a:endParaRPr>
            </a:p>
          </p:txBody>
        </p:sp>
        <p:sp>
          <p:nvSpPr>
            <p:cNvPr id="45115" name="TextBox 5">
              <a:extLst>
                <a:ext uri="{FF2B5EF4-FFF2-40B4-BE49-F238E27FC236}">
                  <a16:creationId xmlns="" xmlns:a16="http://schemas.microsoft.com/office/drawing/2014/main" id="{ABE3BB30-4AFA-4BAD-B1FA-3C2DC82B9548}"/>
                </a:ext>
              </a:extLst>
            </p:cNvPr>
            <p:cNvSpPr txBox="1">
              <a:spLocks noChangeArrowheads="1"/>
            </p:cNvSpPr>
            <p:nvPr/>
          </p:nvSpPr>
          <p:spPr bwMode="auto">
            <a:xfrm>
              <a:off x="697835" y="914400"/>
              <a:ext cx="1275345" cy="12464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42950" indent="-2857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143000" indent="-228600">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600200" indent="-228600">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2057400" indent="-228600">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2514600" indent="-228600"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971800" indent="-228600"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3429000" indent="-228600"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886200" indent="-228600"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marL="0" marR="0" lvl="0" indent="0" algn="ctr" defTabSz="914400" rtl="0" eaLnBrk="1" fontAlgn="base" latinLnBrk="0" hangingPunct="1">
                <a:lnSpc>
                  <a:spcPts val="3000"/>
                </a:lnSpc>
                <a:spcBef>
                  <a:spcPct val="0"/>
                </a:spcBef>
                <a:spcAft>
                  <a:spcPct val="0"/>
                </a:spcAft>
                <a:buClrTx/>
                <a:buSzTx/>
                <a:buFont typeface="Wingdings 2" panose="05020102010507070707" pitchFamily="18" charset="2"/>
                <a:buNone/>
                <a:tabLst/>
                <a:defRPr/>
              </a:pPr>
              <a:r>
                <a:rPr kumimoji="0" lang="en-US" altLang="en-US" sz="3000" b="1"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rPr>
                <a:t>I want what</a:t>
              </a:r>
              <a:br>
                <a:rPr kumimoji="0" lang="en-US" altLang="en-US" sz="3000" b="1"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rPr>
              </a:br>
              <a:r>
                <a:rPr kumimoji="0" lang="en-US" altLang="en-US" sz="3000" b="1"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rPr>
                <a:t>I want!</a:t>
              </a:r>
            </a:p>
          </p:txBody>
        </p:sp>
      </p:grpSp>
      <p:grpSp>
        <p:nvGrpSpPr>
          <p:cNvPr id="45062" name="Group 9">
            <a:extLst>
              <a:ext uri="{FF2B5EF4-FFF2-40B4-BE49-F238E27FC236}">
                <a16:creationId xmlns="" xmlns:a16="http://schemas.microsoft.com/office/drawing/2014/main" id="{61B81872-CCB6-431A-8A97-7E20F3EB2450}"/>
              </a:ext>
            </a:extLst>
          </p:cNvPr>
          <p:cNvGrpSpPr>
            <a:grpSpLocks/>
          </p:cNvGrpSpPr>
          <p:nvPr/>
        </p:nvGrpSpPr>
        <p:grpSpPr bwMode="auto">
          <a:xfrm>
            <a:off x="6872288" y="1582738"/>
            <a:ext cx="1274762" cy="1246187"/>
            <a:chOff x="778045" y="3112168"/>
            <a:chExt cx="1275345" cy="1246495"/>
          </a:xfrm>
        </p:grpSpPr>
        <p:sp>
          <p:nvSpPr>
            <p:cNvPr id="13" name="Oval 12">
              <a:extLst>
                <a:ext uri="{FF2B5EF4-FFF2-40B4-BE49-F238E27FC236}">
                  <a16:creationId xmlns="" xmlns:a16="http://schemas.microsoft.com/office/drawing/2014/main" id="{7F581CE1-BB8B-4342-9765-DFA5A537BB17}"/>
                </a:ext>
              </a:extLst>
            </p:cNvPr>
            <p:cNvSpPr/>
            <p:nvPr/>
          </p:nvSpPr>
          <p:spPr>
            <a:xfrm>
              <a:off x="1043278" y="3377346"/>
              <a:ext cx="721055" cy="720903"/>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rial"/>
                <a:ea typeface="+mn-ea"/>
                <a:cs typeface="+mn-cs"/>
              </a:endParaRPr>
            </a:p>
          </p:txBody>
        </p:sp>
        <p:sp>
          <p:nvSpPr>
            <p:cNvPr id="45113" name="TextBox 11">
              <a:extLst>
                <a:ext uri="{FF2B5EF4-FFF2-40B4-BE49-F238E27FC236}">
                  <a16:creationId xmlns="" xmlns:a16="http://schemas.microsoft.com/office/drawing/2014/main" id="{6BAF834C-776B-45CE-8C33-F24E40511E0C}"/>
                </a:ext>
              </a:extLst>
            </p:cNvPr>
            <p:cNvSpPr txBox="1">
              <a:spLocks noChangeArrowheads="1"/>
            </p:cNvSpPr>
            <p:nvPr/>
          </p:nvSpPr>
          <p:spPr bwMode="auto">
            <a:xfrm>
              <a:off x="778045" y="3112168"/>
              <a:ext cx="1275345" cy="12464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42950" indent="-2857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143000" indent="-228600">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600200" indent="-228600">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2057400" indent="-228600">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2514600" indent="-228600"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971800" indent="-228600"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3429000" indent="-228600"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886200" indent="-228600"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marL="0" marR="0" lvl="0" indent="0" algn="ctr" defTabSz="914400" rtl="0" eaLnBrk="1" fontAlgn="base" latinLnBrk="0" hangingPunct="1">
                <a:lnSpc>
                  <a:spcPts val="3000"/>
                </a:lnSpc>
                <a:spcBef>
                  <a:spcPct val="0"/>
                </a:spcBef>
                <a:spcAft>
                  <a:spcPct val="0"/>
                </a:spcAft>
                <a:buClrTx/>
                <a:buSzTx/>
                <a:buFont typeface="Wingdings 2" panose="05020102010507070707" pitchFamily="18" charset="2"/>
                <a:buNone/>
                <a:tabLst/>
                <a:defRPr/>
              </a:pPr>
              <a:r>
                <a:rPr kumimoji="0" lang="en-US" altLang="en-US" sz="3000" b="1"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rPr>
                <a:t>I want what</a:t>
              </a:r>
              <a:br>
                <a:rPr kumimoji="0" lang="en-US" altLang="en-US" sz="3000" b="1"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rPr>
              </a:br>
              <a:r>
                <a:rPr kumimoji="0" lang="en-US" altLang="en-US" sz="3000" b="1"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rPr>
                <a:t>I want!</a:t>
              </a:r>
            </a:p>
          </p:txBody>
        </p:sp>
      </p:grpSp>
      <p:grpSp>
        <p:nvGrpSpPr>
          <p:cNvPr id="45063" name="Group 12">
            <a:extLst>
              <a:ext uri="{FF2B5EF4-FFF2-40B4-BE49-F238E27FC236}">
                <a16:creationId xmlns="" xmlns:a16="http://schemas.microsoft.com/office/drawing/2014/main" id="{BCEF4A60-BEEC-4648-8D1A-D6C8D03683A0}"/>
              </a:ext>
            </a:extLst>
          </p:cNvPr>
          <p:cNvGrpSpPr>
            <a:grpSpLocks/>
          </p:cNvGrpSpPr>
          <p:nvPr/>
        </p:nvGrpSpPr>
        <p:grpSpPr bwMode="auto">
          <a:xfrm>
            <a:off x="7240588" y="4079875"/>
            <a:ext cx="1274762" cy="1246188"/>
            <a:chOff x="778045" y="3112168"/>
            <a:chExt cx="1275345" cy="1246495"/>
          </a:xfrm>
        </p:grpSpPr>
        <p:sp>
          <p:nvSpPr>
            <p:cNvPr id="16" name="Oval 15">
              <a:extLst>
                <a:ext uri="{FF2B5EF4-FFF2-40B4-BE49-F238E27FC236}">
                  <a16:creationId xmlns="" xmlns:a16="http://schemas.microsoft.com/office/drawing/2014/main" id="{BE537D67-0FA1-4D71-8DD6-5252204F7697}"/>
                </a:ext>
              </a:extLst>
            </p:cNvPr>
            <p:cNvSpPr/>
            <p:nvPr/>
          </p:nvSpPr>
          <p:spPr>
            <a:xfrm>
              <a:off x="1043278" y="3377346"/>
              <a:ext cx="721055" cy="720903"/>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rial"/>
                <a:ea typeface="+mn-ea"/>
                <a:cs typeface="+mn-cs"/>
              </a:endParaRPr>
            </a:p>
          </p:txBody>
        </p:sp>
        <p:sp>
          <p:nvSpPr>
            <p:cNvPr id="45111" name="TextBox 14">
              <a:extLst>
                <a:ext uri="{FF2B5EF4-FFF2-40B4-BE49-F238E27FC236}">
                  <a16:creationId xmlns="" xmlns:a16="http://schemas.microsoft.com/office/drawing/2014/main" id="{72D17FD2-9882-4C6D-B309-89330381F752}"/>
                </a:ext>
              </a:extLst>
            </p:cNvPr>
            <p:cNvSpPr txBox="1">
              <a:spLocks noChangeArrowheads="1"/>
            </p:cNvSpPr>
            <p:nvPr/>
          </p:nvSpPr>
          <p:spPr bwMode="auto">
            <a:xfrm>
              <a:off x="778045" y="3112168"/>
              <a:ext cx="1275345" cy="12464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42950" indent="-2857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143000" indent="-228600">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600200" indent="-228600">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2057400" indent="-228600">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2514600" indent="-228600"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971800" indent="-228600"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3429000" indent="-228600"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886200" indent="-228600"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marL="0" marR="0" lvl="0" indent="0" algn="ctr" defTabSz="914400" rtl="0" eaLnBrk="1" fontAlgn="base" latinLnBrk="0" hangingPunct="1">
                <a:lnSpc>
                  <a:spcPts val="3000"/>
                </a:lnSpc>
                <a:spcBef>
                  <a:spcPct val="0"/>
                </a:spcBef>
                <a:spcAft>
                  <a:spcPct val="0"/>
                </a:spcAft>
                <a:buClrTx/>
                <a:buSzTx/>
                <a:buFont typeface="Wingdings 2" panose="05020102010507070707" pitchFamily="18" charset="2"/>
                <a:buNone/>
                <a:tabLst/>
                <a:defRPr/>
              </a:pPr>
              <a:r>
                <a:rPr kumimoji="0" lang="en-US" altLang="en-US" sz="3000" b="1"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rPr>
                <a:t>I want what</a:t>
              </a:r>
              <a:br>
                <a:rPr kumimoji="0" lang="en-US" altLang="en-US" sz="3000" b="1"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rPr>
              </a:br>
              <a:r>
                <a:rPr kumimoji="0" lang="en-US" altLang="en-US" sz="3000" b="1"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rPr>
                <a:t>I want!</a:t>
              </a:r>
            </a:p>
          </p:txBody>
        </p:sp>
      </p:grpSp>
      <p:grpSp>
        <p:nvGrpSpPr>
          <p:cNvPr id="45064" name="Group 18">
            <a:extLst>
              <a:ext uri="{FF2B5EF4-FFF2-40B4-BE49-F238E27FC236}">
                <a16:creationId xmlns="" xmlns:a16="http://schemas.microsoft.com/office/drawing/2014/main" id="{674E21AE-AE83-4701-B3D1-6D8563D2B400}"/>
              </a:ext>
            </a:extLst>
          </p:cNvPr>
          <p:cNvGrpSpPr>
            <a:grpSpLocks/>
          </p:cNvGrpSpPr>
          <p:nvPr/>
        </p:nvGrpSpPr>
        <p:grpSpPr bwMode="auto">
          <a:xfrm>
            <a:off x="8334375" y="1524000"/>
            <a:ext cx="1276350" cy="1246188"/>
            <a:chOff x="778045" y="3112168"/>
            <a:chExt cx="1275345" cy="1246495"/>
          </a:xfrm>
        </p:grpSpPr>
        <p:sp>
          <p:nvSpPr>
            <p:cNvPr id="19" name="Oval 18">
              <a:extLst>
                <a:ext uri="{FF2B5EF4-FFF2-40B4-BE49-F238E27FC236}">
                  <a16:creationId xmlns="" xmlns:a16="http://schemas.microsoft.com/office/drawing/2014/main" id="{59B8BCF6-95B3-45F4-B019-95717852F7FD}"/>
                </a:ext>
              </a:extLst>
            </p:cNvPr>
            <p:cNvSpPr/>
            <p:nvPr/>
          </p:nvSpPr>
          <p:spPr>
            <a:xfrm>
              <a:off x="1042949" y="3377346"/>
              <a:ext cx="721743" cy="720903"/>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rial"/>
                <a:ea typeface="+mn-ea"/>
                <a:cs typeface="+mn-cs"/>
              </a:endParaRPr>
            </a:p>
          </p:txBody>
        </p:sp>
        <p:sp>
          <p:nvSpPr>
            <p:cNvPr id="45109" name="TextBox 20">
              <a:extLst>
                <a:ext uri="{FF2B5EF4-FFF2-40B4-BE49-F238E27FC236}">
                  <a16:creationId xmlns="" xmlns:a16="http://schemas.microsoft.com/office/drawing/2014/main" id="{A9582AE2-63F1-4391-A286-3EA07F6E7815}"/>
                </a:ext>
              </a:extLst>
            </p:cNvPr>
            <p:cNvSpPr txBox="1">
              <a:spLocks noChangeArrowheads="1"/>
            </p:cNvSpPr>
            <p:nvPr/>
          </p:nvSpPr>
          <p:spPr bwMode="auto">
            <a:xfrm>
              <a:off x="778045" y="3112168"/>
              <a:ext cx="1275345" cy="12464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42950" indent="-2857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143000" indent="-228600">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600200" indent="-228600">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2057400" indent="-228600">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2514600" indent="-228600"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971800" indent="-228600"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3429000" indent="-228600"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886200" indent="-228600"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marL="0" marR="0" lvl="0" indent="0" algn="ctr" defTabSz="914400" rtl="0" eaLnBrk="1" fontAlgn="base" latinLnBrk="0" hangingPunct="1">
                <a:lnSpc>
                  <a:spcPts val="3000"/>
                </a:lnSpc>
                <a:spcBef>
                  <a:spcPct val="0"/>
                </a:spcBef>
                <a:spcAft>
                  <a:spcPct val="0"/>
                </a:spcAft>
                <a:buClrTx/>
                <a:buSzTx/>
                <a:buFont typeface="Wingdings 2" panose="05020102010507070707" pitchFamily="18" charset="2"/>
                <a:buNone/>
                <a:tabLst/>
                <a:defRPr/>
              </a:pPr>
              <a:r>
                <a:rPr kumimoji="0" lang="en-US" altLang="en-US" sz="3000" b="1"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rPr>
                <a:t>I want what</a:t>
              </a:r>
              <a:br>
                <a:rPr kumimoji="0" lang="en-US" altLang="en-US" sz="3000" b="1"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rPr>
              </a:br>
              <a:r>
                <a:rPr kumimoji="0" lang="en-US" altLang="en-US" sz="3000" b="1"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rPr>
                <a:t>I want!</a:t>
              </a:r>
            </a:p>
          </p:txBody>
        </p:sp>
      </p:grpSp>
      <p:grpSp>
        <p:nvGrpSpPr>
          <p:cNvPr id="45065" name="Group 22">
            <a:extLst>
              <a:ext uri="{FF2B5EF4-FFF2-40B4-BE49-F238E27FC236}">
                <a16:creationId xmlns="" xmlns:a16="http://schemas.microsoft.com/office/drawing/2014/main" id="{81410E0C-C8BB-4523-8055-726B734060B5}"/>
              </a:ext>
            </a:extLst>
          </p:cNvPr>
          <p:cNvGrpSpPr>
            <a:grpSpLocks/>
          </p:cNvGrpSpPr>
          <p:nvPr/>
        </p:nvGrpSpPr>
        <p:grpSpPr bwMode="auto">
          <a:xfrm>
            <a:off x="9456738" y="2133600"/>
            <a:ext cx="1274762" cy="1246188"/>
            <a:chOff x="778045" y="3112168"/>
            <a:chExt cx="1275345" cy="1246495"/>
          </a:xfrm>
        </p:grpSpPr>
        <p:sp>
          <p:nvSpPr>
            <p:cNvPr id="22" name="Oval 21">
              <a:extLst>
                <a:ext uri="{FF2B5EF4-FFF2-40B4-BE49-F238E27FC236}">
                  <a16:creationId xmlns="" xmlns:a16="http://schemas.microsoft.com/office/drawing/2014/main" id="{30747936-E096-42CE-A513-3533E86C8001}"/>
                </a:ext>
              </a:extLst>
            </p:cNvPr>
            <p:cNvSpPr/>
            <p:nvPr/>
          </p:nvSpPr>
          <p:spPr>
            <a:xfrm>
              <a:off x="1043278" y="3377346"/>
              <a:ext cx="721055" cy="720903"/>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rial"/>
                <a:ea typeface="+mn-ea"/>
                <a:cs typeface="+mn-cs"/>
              </a:endParaRPr>
            </a:p>
          </p:txBody>
        </p:sp>
        <p:sp>
          <p:nvSpPr>
            <p:cNvPr id="45107" name="TextBox 24">
              <a:extLst>
                <a:ext uri="{FF2B5EF4-FFF2-40B4-BE49-F238E27FC236}">
                  <a16:creationId xmlns="" xmlns:a16="http://schemas.microsoft.com/office/drawing/2014/main" id="{3440C488-D53A-43C2-90C1-1655F83BF9D9}"/>
                </a:ext>
              </a:extLst>
            </p:cNvPr>
            <p:cNvSpPr txBox="1">
              <a:spLocks noChangeArrowheads="1"/>
            </p:cNvSpPr>
            <p:nvPr/>
          </p:nvSpPr>
          <p:spPr bwMode="auto">
            <a:xfrm>
              <a:off x="778045" y="3112168"/>
              <a:ext cx="1275345" cy="12464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42950" indent="-2857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143000" indent="-228600">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600200" indent="-228600">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2057400" indent="-228600">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2514600" indent="-228600"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971800" indent="-228600"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3429000" indent="-228600"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886200" indent="-228600"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marL="0" marR="0" lvl="0" indent="0" algn="ctr" defTabSz="914400" rtl="0" eaLnBrk="1" fontAlgn="base" latinLnBrk="0" hangingPunct="1">
                <a:lnSpc>
                  <a:spcPts val="3000"/>
                </a:lnSpc>
                <a:spcBef>
                  <a:spcPct val="0"/>
                </a:spcBef>
                <a:spcAft>
                  <a:spcPct val="0"/>
                </a:spcAft>
                <a:buClrTx/>
                <a:buSzTx/>
                <a:buFont typeface="Wingdings 2" panose="05020102010507070707" pitchFamily="18" charset="2"/>
                <a:buNone/>
                <a:tabLst/>
                <a:defRPr/>
              </a:pPr>
              <a:r>
                <a:rPr kumimoji="0" lang="en-US" altLang="en-US" sz="3000" b="1"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rPr>
                <a:t>I want what</a:t>
              </a:r>
              <a:br>
                <a:rPr kumimoji="0" lang="en-US" altLang="en-US" sz="3000" b="1"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rPr>
              </a:br>
              <a:r>
                <a:rPr kumimoji="0" lang="en-US" altLang="en-US" sz="3000" b="1"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rPr>
                <a:t>I want!</a:t>
              </a:r>
            </a:p>
          </p:txBody>
        </p:sp>
      </p:grpSp>
      <p:grpSp>
        <p:nvGrpSpPr>
          <p:cNvPr id="45066" name="Group 25">
            <a:extLst>
              <a:ext uri="{FF2B5EF4-FFF2-40B4-BE49-F238E27FC236}">
                <a16:creationId xmlns="" xmlns:a16="http://schemas.microsoft.com/office/drawing/2014/main" id="{3CEFFCB6-93F5-470C-BD1B-D2D71BCEE636}"/>
              </a:ext>
            </a:extLst>
          </p:cNvPr>
          <p:cNvGrpSpPr>
            <a:grpSpLocks/>
          </p:cNvGrpSpPr>
          <p:nvPr/>
        </p:nvGrpSpPr>
        <p:grpSpPr bwMode="auto">
          <a:xfrm>
            <a:off x="8991600" y="277813"/>
            <a:ext cx="1274763" cy="1246187"/>
            <a:chOff x="778045" y="3112168"/>
            <a:chExt cx="1275345" cy="1246495"/>
          </a:xfrm>
        </p:grpSpPr>
        <p:sp>
          <p:nvSpPr>
            <p:cNvPr id="25" name="Oval 24">
              <a:extLst>
                <a:ext uri="{FF2B5EF4-FFF2-40B4-BE49-F238E27FC236}">
                  <a16:creationId xmlns="" xmlns:a16="http://schemas.microsoft.com/office/drawing/2014/main" id="{855188D0-5471-40A3-9969-3DA36B540669}"/>
                </a:ext>
              </a:extLst>
            </p:cNvPr>
            <p:cNvSpPr/>
            <p:nvPr/>
          </p:nvSpPr>
          <p:spPr>
            <a:xfrm>
              <a:off x="1043279" y="3377346"/>
              <a:ext cx="721054" cy="720903"/>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rial"/>
                <a:ea typeface="+mn-ea"/>
                <a:cs typeface="+mn-cs"/>
              </a:endParaRPr>
            </a:p>
          </p:txBody>
        </p:sp>
        <p:sp>
          <p:nvSpPr>
            <p:cNvPr id="45105" name="TextBox 27">
              <a:extLst>
                <a:ext uri="{FF2B5EF4-FFF2-40B4-BE49-F238E27FC236}">
                  <a16:creationId xmlns="" xmlns:a16="http://schemas.microsoft.com/office/drawing/2014/main" id="{D018C8C6-E9F4-48B1-9482-46690A4BDC91}"/>
                </a:ext>
              </a:extLst>
            </p:cNvPr>
            <p:cNvSpPr txBox="1">
              <a:spLocks noChangeArrowheads="1"/>
            </p:cNvSpPr>
            <p:nvPr/>
          </p:nvSpPr>
          <p:spPr bwMode="auto">
            <a:xfrm>
              <a:off x="778045" y="3112168"/>
              <a:ext cx="1275345" cy="12464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42950" indent="-2857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143000" indent="-228600">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600200" indent="-228600">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2057400" indent="-228600">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2514600" indent="-228600"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971800" indent="-228600"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3429000" indent="-228600"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886200" indent="-228600"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marL="0" marR="0" lvl="0" indent="0" algn="ctr" defTabSz="914400" rtl="0" eaLnBrk="1" fontAlgn="base" latinLnBrk="0" hangingPunct="1">
                <a:lnSpc>
                  <a:spcPts val="3000"/>
                </a:lnSpc>
                <a:spcBef>
                  <a:spcPct val="0"/>
                </a:spcBef>
                <a:spcAft>
                  <a:spcPct val="0"/>
                </a:spcAft>
                <a:buClrTx/>
                <a:buSzTx/>
                <a:buFont typeface="Wingdings 2" panose="05020102010507070707" pitchFamily="18" charset="2"/>
                <a:buNone/>
                <a:tabLst/>
                <a:defRPr/>
              </a:pPr>
              <a:r>
                <a:rPr kumimoji="0" lang="en-US" altLang="en-US" sz="3000" b="1"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rPr>
                <a:t>I want what</a:t>
              </a:r>
              <a:br>
                <a:rPr kumimoji="0" lang="en-US" altLang="en-US" sz="3000" b="1"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rPr>
              </a:br>
              <a:r>
                <a:rPr kumimoji="0" lang="en-US" altLang="en-US" sz="3000" b="1"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rPr>
                <a:t>I want!</a:t>
              </a:r>
            </a:p>
          </p:txBody>
        </p:sp>
      </p:grpSp>
      <p:grpSp>
        <p:nvGrpSpPr>
          <p:cNvPr id="45067" name="Group 28">
            <a:extLst>
              <a:ext uri="{FF2B5EF4-FFF2-40B4-BE49-F238E27FC236}">
                <a16:creationId xmlns="" xmlns:a16="http://schemas.microsoft.com/office/drawing/2014/main" id="{08F10B1C-97F1-4CA2-9302-35C5AA6DF643}"/>
              </a:ext>
            </a:extLst>
          </p:cNvPr>
          <p:cNvGrpSpPr>
            <a:grpSpLocks/>
          </p:cNvGrpSpPr>
          <p:nvPr/>
        </p:nvGrpSpPr>
        <p:grpSpPr bwMode="auto">
          <a:xfrm>
            <a:off x="8391525" y="3313113"/>
            <a:ext cx="1274763" cy="1246187"/>
            <a:chOff x="778045" y="3112168"/>
            <a:chExt cx="1275345" cy="1246495"/>
          </a:xfrm>
        </p:grpSpPr>
        <p:sp>
          <p:nvSpPr>
            <p:cNvPr id="28" name="Oval 27">
              <a:extLst>
                <a:ext uri="{FF2B5EF4-FFF2-40B4-BE49-F238E27FC236}">
                  <a16:creationId xmlns="" xmlns:a16="http://schemas.microsoft.com/office/drawing/2014/main" id="{4DE6B284-5B86-4DAF-9365-FA659E260308}"/>
                </a:ext>
              </a:extLst>
            </p:cNvPr>
            <p:cNvSpPr/>
            <p:nvPr/>
          </p:nvSpPr>
          <p:spPr>
            <a:xfrm>
              <a:off x="1043279" y="3377346"/>
              <a:ext cx="721054" cy="720903"/>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rial"/>
                <a:ea typeface="+mn-ea"/>
                <a:cs typeface="+mn-cs"/>
              </a:endParaRPr>
            </a:p>
          </p:txBody>
        </p:sp>
        <p:sp>
          <p:nvSpPr>
            <p:cNvPr id="45103" name="TextBox 30">
              <a:extLst>
                <a:ext uri="{FF2B5EF4-FFF2-40B4-BE49-F238E27FC236}">
                  <a16:creationId xmlns="" xmlns:a16="http://schemas.microsoft.com/office/drawing/2014/main" id="{D7D63A12-89AC-4A12-8FA8-6F6D0060ABB4}"/>
                </a:ext>
              </a:extLst>
            </p:cNvPr>
            <p:cNvSpPr txBox="1">
              <a:spLocks noChangeArrowheads="1"/>
            </p:cNvSpPr>
            <p:nvPr/>
          </p:nvSpPr>
          <p:spPr bwMode="auto">
            <a:xfrm>
              <a:off x="778045" y="3112168"/>
              <a:ext cx="1275345" cy="12464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42950" indent="-2857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143000" indent="-228600">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600200" indent="-228600">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2057400" indent="-228600">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2514600" indent="-228600"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971800" indent="-228600"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3429000" indent="-228600"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886200" indent="-228600"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marL="0" marR="0" lvl="0" indent="0" algn="ctr" defTabSz="914400" rtl="0" eaLnBrk="1" fontAlgn="base" latinLnBrk="0" hangingPunct="1">
                <a:lnSpc>
                  <a:spcPts val="3000"/>
                </a:lnSpc>
                <a:spcBef>
                  <a:spcPct val="0"/>
                </a:spcBef>
                <a:spcAft>
                  <a:spcPct val="0"/>
                </a:spcAft>
                <a:buClrTx/>
                <a:buSzTx/>
                <a:buFont typeface="Wingdings 2" panose="05020102010507070707" pitchFamily="18" charset="2"/>
                <a:buNone/>
                <a:tabLst/>
                <a:defRPr/>
              </a:pPr>
              <a:r>
                <a:rPr kumimoji="0" lang="en-US" altLang="en-US" sz="3000" b="1"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rPr>
                <a:t>I want what</a:t>
              </a:r>
              <a:br>
                <a:rPr kumimoji="0" lang="en-US" altLang="en-US" sz="3000" b="1"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rPr>
              </a:br>
              <a:r>
                <a:rPr kumimoji="0" lang="en-US" altLang="en-US" sz="3000" b="1"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rPr>
                <a:t>I want!</a:t>
              </a:r>
            </a:p>
          </p:txBody>
        </p:sp>
      </p:grpSp>
      <p:grpSp>
        <p:nvGrpSpPr>
          <p:cNvPr id="45068" name="Group 31">
            <a:extLst>
              <a:ext uri="{FF2B5EF4-FFF2-40B4-BE49-F238E27FC236}">
                <a16:creationId xmlns="" xmlns:a16="http://schemas.microsoft.com/office/drawing/2014/main" id="{62B69109-DD79-4688-8CBE-502A6FB3013D}"/>
              </a:ext>
            </a:extLst>
          </p:cNvPr>
          <p:cNvGrpSpPr>
            <a:grpSpLocks/>
          </p:cNvGrpSpPr>
          <p:nvPr/>
        </p:nvGrpSpPr>
        <p:grpSpPr bwMode="auto">
          <a:xfrm>
            <a:off x="8351838" y="4722813"/>
            <a:ext cx="1276350" cy="1247775"/>
            <a:chOff x="778045" y="3112168"/>
            <a:chExt cx="1275345" cy="1246495"/>
          </a:xfrm>
        </p:grpSpPr>
        <p:sp>
          <p:nvSpPr>
            <p:cNvPr id="31" name="Oval 30">
              <a:extLst>
                <a:ext uri="{FF2B5EF4-FFF2-40B4-BE49-F238E27FC236}">
                  <a16:creationId xmlns="" xmlns:a16="http://schemas.microsoft.com/office/drawing/2014/main" id="{D6C8320D-088D-4556-92EA-D35354D39064}"/>
                </a:ext>
              </a:extLst>
            </p:cNvPr>
            <p:cNvSpPr/>
            <p:nvPr/>
          </p:nvSpPr>
          <p:spPr>
            <a:xfrm>
              <a:off x="1042948" y="3377008"/>
              <a:ext cx="721744" cy="721572"/>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rial"/>
                <a:ea typeface="+mn-ea"/>
                <a:cs typeface="+mn-cs"/>
              </a:endParaRPr>
            </a:p>
          </p:txBody>
        </p:sp>
        <p:sp>
          <p:nvSpPr>
            <p:cNvPr id="45101" name="TextBox 33">
              <a:extLst>
                <a:ext uri="{FF2B5EF4-FFF2-40B4-BE49-F238E27FC236}">
                  <a16:creationId xmlns="" xmlns:a16="http://schemas.microsoft.com/office/drawing/2014/main" id="{420911B4-E5AD-48D4-811E-4303FDF83098}"/>
                </a:ext>
              </a:extLst>
            </p:cNvPr>
            <p:cNvSpPr txBox="1">
              <a:spLocks noChangeArrowheads="1"/>
            </p:cNvSpPr>
            <p:nvPr/>
          </p:nvSpPr>
          <p:spPr bwMode="auto">
            <a:xfrm>
              <a:off x="778045" y="3112168"/>
              <a:ext cx="1275345" cy="12464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42950" indent="-2857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143000" indent="-228600">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600200" indent="-228600">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2057400" indent="-228600">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2514600" indent="-228600"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971800" indent="-228600"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3429000" indent="-228600"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886200" indent="-228600"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marL="0" marR="0" lvl="0" indent="0" algn="ctr" defTabSz="914400" rtl="0" eaLnBrk="1" fontAlgn="base" latinLnBrk="0" hangingPunct="1">
                <a:lnSpc>
                  <a:spcPts val="3000"/>
                </a:lnSpc>
                <a:spcBef>
                  <a:spcPct val="0"/>
                </a:spcBef>
                <a:spcAft>
                  <a:spcPct val="0"/>
                </a:spcAft>
                <a:buClrTx/>
                <a:buSzTx/>
                <a:buFont typeface="Wingdings 2" panose="05020102010507070707" pitchFamily="18" charset="2"/>
                <a:buNone/>
                <a:tabLst/>
                <a:defRPr/>
              </a:pPr>
              <a:r>
                <a:rPr kumimoji="0" lang="en-US" altLang="en-US" sz="3000" b="1"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rPr>
                <a:t>I want what</a:t>
              </a:r>
              <a:br>
                <a:rPr kumimoji="0" lang="en-US" altLang="en-US" sz="3000" b="1"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rPr>
              </a:br>
              <a:r>
                <a:rPr kumimoji="0" lang="en-US" altLang="en-US" sz="3000" b="1"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rPr>
                <a:t>I want!</a:t>
              </a:r>
            </a:p>
          </p:txBody>
        </p:sp>
      </p:grpSp>
      <p:grpSp>
        <p:nvGrpSpPr>
          <p:cNvPr id="45069" name="Group 34">
            <a:extLst>
              <a:ext uri="{FF2B5EF4-FFF2-40B4-BE49-F238E27FC236}">
                <a16:creationId xmlns="" xmlns:a16="http://schemas.microsoft.com/office/drawing/2014/main" id="{641249DF-272C-4879-A5AE-C2FA50DA9114}"/>
              </a:ext>
            </a:extLst>
          </p:cNvPr>
          <p:cNvGrpSpPr>
            <a:grpSpLocks/>
          </p:cNvGrpSpPr>
          <p:nvPr/>
        </p:nvGrpSpPr>
        <p:grpSpPr bwMode="auto">
          <a:xfrm>
            <a:off x="9194800" y="5362575"/>
            <a:ext cx="1274763" cy="1246188"/>
            <a:chOff x="778045" y="3112168"/>
            <a:chExt cx="1275345" cy="1246495"/>
          </a:xfrm>
        </p:grpSpPr>
        <p:sp>
          <p:nvSpPr>
            <p:cNvPr id="34" name="Oval 33">
              <a:extLst>
                <a:ext uri="{FF2B5EF4-FFF2-40B4-BE49-F238E27FC236}">
                  <a16:creationId xmlns="" xmlns:a16="http://schemas.microsoft.com/office/drawing/2014/main" id="{B32C6922-30BC-4C4B-AD5F-8E009F3C02FC}"/>
                </a:ext>
              </a:extLst>
            </p:cNvPr>
            <p:cNvSpPr/>
            <p:nvPr/>
          </p:nvSpPr>
          <p:spPr>
            <a:xfrm>
              <a:off x="1043279" y="3377346"/>
              <a:ext cx="721054" cy="720903"/>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rial"/>
                <a:ea typeface="+mn-ea"/>
                <a:cs typeface="+mn-cs"/>
              </a:endParaRPr>
            </a:p>
          </p:txBody>
        </p:sp>
        <p:sp>
          <p:nvSpPr>
            <p:cNvPr id="45099" name="TextBox 36">
              <a:extLst>
                <a:ext uri="{FF2B5EF4-FFF2-40B4-BE49-F238E27FC236}">
                  <a16:creationId xmlns="" xmlns:a16="http://schemas.microsoft.com/office/drawing/2014/main" id="{C7B6B6B9-2796-4F53-9BE1-6DC730CDB38D}"/>
                </a:ext>
              </a:extLst>
            </p:cNvPr>
            <p:cNvSpPr txBox="1">
              <a:spLocks noChangeArrowheads="1"/>
            </p:cNvSpPr>
            <p:nvPr/>
          </p:nvSpPr>
          <p:spPr bwMode="auto">
            <a:xfrm>
              <a:off x="778045" y="3112168"/>
              <a:ext cx="1275345" cy="12464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42950" indent="-2857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143000" indent="-228600">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600200" indent="-228600">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2057400" indent="-228600">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2514600" indent="-228600"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971800" indent="-228600"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3429000" indent="-228600"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886200" indent="-228600"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marL="0" marR="0" lvl="0" indent="0" algn="ctr" defTabSz="914400" rtl="0" eaLnBrk="1" fontAlgn="base" latinLnBrk="0" hangingPunct="1">
                <a:lnSpc>
                  <a:spcPts val="3000"/>
                </a:lnSpc>
                <a:spcBef>
                  <a:spcPct val="0"/>
                </a:spcBef>
                <a:spcAft>
                  <a:spcPct val="0"/>
                </a:spcAft>
                <a:buClrTx/>
                <a:buSzTx/>
                <a:buFont typeface="Wingdings 2" panose="05020102010507070707" pitchFamily="18" charset="2"/>
                <a:buNone/>
                <a:tabLst/>
                <a:defRPr/>
              </a:pPr>
              <a:r>
                <a:rPr kumimoji="0" lang="en-US" altLang="en-US" sz="3000" b="1"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rPr>
                <a:t>I want what</a:t>
              </a:r>
              <a:br>
                <a:rPr kumimoji="0" lang="en-US" altLang="en-US" sz="3000" b="1"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rPr>
              </a:br>
              <a:r>
                <a:rPr kumimoji="0" lang="en-US" altLang="en-US" sz="3000" b="1"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rPr>
                <a:t>I want!</a:t>
              </a:r>
            </a:p>
          </p:txBody>
        </p:sp>
      </p:grpSp>
      <p:grpSp>
        <p:nvGrpSpPr>
          <p:cNvPr id="45070" name="Group 37">
            <a:extLst>
              <a:ext uri="{FF2B5EF4-FFF2-40B4-BE49-F238E27FC236}">
                <a16:creationId xmlns="" xmlns:a16="http://schemas.microsoft.com/office/drawing/2014/main" id="{1B2D521B-02B6-48F4-B655-5466D1D03CAF}"/>
              </a:ext>
            </a:extLst>
          </p:cNvPr>
          <p:cNvGrpSpPr>
            <a:grpSpLocks/>
          </p:cNvGrpSpPr>
          <p:nvPr/>
        </p:nvGrpSpPr>
        <p:grpSpPr bwMode="auto">
          <a:xfrm>
            <a:off x="9448800" y="3738563"/>
            <a:ext cx="1274763" cy="1246187"/>
            <a:chOff x="778045" y="3112168"/>
            <a:chExt cx="1275345" cy="1246495"/>
          </a:xfrm>
        </p:grpSpPr>
        <p:sp>
          <p:nvSpPr>
            <p:cNvPr id="37" name="Oval 36">
              <a:extLst>
                <a:ext uri="{FF2B5EF4-FFF2-40B4-BE49-F238E27FC236}">
                  <a16:creationId xmlns="" xmlns:a16="http://schemas.microsoft.com/office/drawing/2014/main" id="{287352C4-4C44-40E0-BE5E-BFC6A9EC21AD}"/>
                </a:ext>
              </a:extLst>
            </p:cNvPr>
            <p:cNvSpPr/>
            <p:nvPr/>
          </p:nvSpPr>
          <p:spPr>
            <a:xfrm>
              <a:off x="1043279" y="3377346"/>
              <a:ext cx="721054" cy="720903"/>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rial"/>
                <a:ea typeface="+mn-ea"/>
                <a:cs typeface="+mn-cs"/>
              </a:endParaRPr>
            </a:p>
          </p:txBody>
        </p:sp>
        <p:sp>
          <p:nvSpPr>
            <p:cNvPr id="45097" name="TextBox 39">
              <a:extLst>
                <a:ext uri="{FF2B5EF4-FFF2-40B4-BE49-F238E27FC236}">
                  <a16:creationId xmlns="" xmlns:a16="http://schemas.microsoft.com/office/drawing/2014/main" id="{89BE5CDD-56AC-44F9-A737-FB3580D2922F}"/>
                </a:ext>
              </a:extLst>
            </p:cNvPr>
            <p:cNvSpPr txBox="1">
              <a:spLocks noChangeArrowheads="1"/>
            </p:cNvSpPr>
            <p:nvPr/>
          </p:nvSpPr>
          <p:spPr bwMode="auto">
            <a:xfrm>
              <a:off x="778045" y="3112168"/>
              <a:ext cx="1275345" cy="12464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42950" indent="-2857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143000" indent="-228600">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600200" indent="-228600">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2057400" indent="-228600">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2514600" indent="-228600"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971800" indent="-228600"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3429000" indent="-228600"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886200" indent="-228600"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marL="0" marR="0" lvl="0" indent="0" algn="ctr" defTabSz="914400" rtl="0" eaLnBrk="1" fontAlgn="base" latinLnBrk="0" hangingPunct="1">
                <a:lnSpc>
                  <a:spcPts val="3000"/>
                </a:lnSpc>
                <a:spcBef>
                  <a:spcPct val="0"/>
                </a:spcBef>
                <a:spcAft>
                  <a:spcPct val="0"/>
                </a:spcAft>
                <a:buClrTx/>
                <a:buSzTx/>
                <a:buFont typeface="Wingdings 2" panose="05020102010507070707" pitchFamily="18" charset="2"/>
                <a:buNone/>
                <a:tabLst/>
                <a:defRPr/>
              </a:pPr>
              <a:r>
                <a:rPr kumimoji="0" lang="en-US" altLang="en-US" sz="3000" b="1"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rPr>
                <a:t>I want what</a:t>
              </a:r>
              <a:br>
                <a:rPr kumimoji="0" lang="en-US" altLang="en-US" sz="3000" b="1"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rPr>
              </a:br>
              <a:r>
                <a:rPr kumimoji="0" lang="en-US" altLang="en-US" sz="3000" b="1"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rPr>
                <a:t>I want!</a:t>
              </a:r>
            </a:p>
          </p:txBody>
        </p:sp>
      </p:grpSp>
      <p:grpSp>
        <p:nvGrpSpPr>
          <p:cNvPr id="45071" name="Group 40">
            <a:extLst>
              <a:ext uri="{FF2B5EF4-FFF2-40B4-BE49-F238E27FC236}">
                <a16:creationId xmlns="" xmlns:a16="http://schemas.microsoft.com/office/drawing/2014/main" id="{70421EBB-7CC6-4502-81EC-B04A3E8643B2}"/>
              </a:ext>
            </a:extLst>
          </p:cNvPr>
          <p:cNvGrpSpPr>
            <a:grpSpLocks/>
          </p:cNvGrpSpPr>
          <p:nvPr/>
        </p:nvGrpSpPr>
        <p:grpSpPr bwMode="auto">
          <a:xfrm>
            <a:off x="10275888" y="796925"/>
            <a:ext cx="1274762" cy="1246188"/>
            <a:chOff x="778045" y="3112168"/>
            <a:chExt cx="1275345" cy="1246495"/>
          </a:xfrm>
        </p:grpSpPr>
        <p:sp>
          <p:nvSpPr>
            <p:cNvPr id="40" name="Oval 39">
              <a:extLst>
                <a:ext uri="{FF2B5EF4-FFF2-40B4-BE49-F238E27FC236}">
                  <a16:creationId xmlns="" xmlns:a16="http://schemas.microsoft.com/office/drawing/2014/main" id="{77795E61-E0D2-4822-8DAE-43A0041B5D00}"/>
                </a:ext>
              </a:extLst>
            </p:cNvPr>
            <p:cNvSpPr/>
            <p:nvPr/>
          </p:nvSpPr>
          <p:spPr>
            <a:xfrm>
              <a:off x="1043278" y="3377346"/>
              <a:ext cx="721055" cy="720903"/>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rial"/>
                <a:ea typeface="+mn-ea"/>
                <a:cs typeface="+mn-cs"/>
              </a:endParaRPr>
            </a:p>
          </p:txBody>
        </p:sp>
        <p:sp>
          <p:nvSpPr>
            <p:cNvPr id="45095" name="TextBox 42">
              <a:extLst>
                <a:ext uri="{FF2B5EF4-FFF2-40B4-BE49-F238E27FC236}">
                  <a16:creationId xmlns="" xmlns:a16="http://schemas.microsoft.com/office/drawing/2014/main" id="{1A195122-56E4-432C-8500-0B36B0A1B063}"/>
                </a:ext>
              </a:extLst>
            </p:cNvPr>
            <p:cNvSpPr txBox="1">
              <a:spLocks noChangeArrowheads="1"/>
            </p:cNvSpPr>
            <p:nvPr/>
          </p:nvSpPr>
          <p:spPr bwMode="auto">
            <a:xfrm>
              <a:off x="778045" y="3112168"/>
              <a:ext cx="1275345" cy="12464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42950" indent="-2857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143000" indent="-228600">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600200" indent="-228600">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2057400" indent="-228600">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2514600" indent="-228600"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971800" indent="-228600"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3429000" indent="-228600"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886200" indent="-228600"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marL="0" marR="0" lvl="0" indent="0" algn="ctr" defTabSz="914400" rtl="0" eaLnBrk="1" fontAlgn="base" latinLnBrk="0" hangingPunct="1">
                <a:lnSpc>
                  <a:spcPts val="3000"/>
                </a:lnSpc>
                <a:spcBef>
                  <a:spcPct val="0"/>
                </a:spcBef>
                <a:spcAft>
                  <a:spcPct val="0"/>
                </a:spcAft>
                <a:buClrTx/>
                <a:buSzTx/>
                <a:buFont typeface="Wingdings 2" panose="05020102010507070707" pitchFamily="18" charset="2"/>
                <a:buNone/>
                <a:tabLst/>
                <a:defRPr/>
              </a:pPr>
              <a:r>
                <a:rPr kumimoji="0" lang="en-US" altLang="en-US" sz="3000" b="1"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rPr>
                <a:t>I want what</a:t>
              </a:r>
              <a:br>
                <a:rPr kumimoji="0" lang="en-US" altLang="en-US" sz="3000" b="1"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rPr>
              </a:br>
              <a:r>
                <a:rPr kumimoji="0" lang="en-US" altLang="en-US" sz="3000" b="1"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rPr>
                <a:t>I want!</a:t>
              </a:r>
            </a:p>
          </p:txBody>
        </p:sp>
      </p:grpSp>
      <p:grpSp>
        <p:nvGrpSpPr>
          <p:cNvPr id="45072" name="Group 43">
            <a:extLst>
              <a:ext uri="{FF2B5EF4-FFF2-40B4-BE49-F238E27FC236}">
                <a16:creationId xmlns="" xmlns:a16="http://schemas.microsoft.com/office/drawing/2014/main" id="{53DD7E26-4651-4A95-855F-37A07D1B0529}"/>
              </a:ext>
            </a:extLst>
          </p:cNvPr>
          <p:cNvGrpSpPr>
            <a:grpSpLocks/>
          </p:cNvGrpSpPr>
          <p:nvPr/>
        </p:nvGrpSpPr>
        <p:grpSpPr bwMode="auto">
          <a:xfrm>
            <a:off x="10564813" y="3594100"/>
            <a:ext cx="1274762" cy="1246188"/>
            <a:chOff x="778045" y="3112168"/>
            <a:chExt cx="1275345" cy="1246495"/>
          </a:xfrm>
        </p:grpSpPr>
        <p:sp>
          <p:nvSpPr>
            <p:cNvPr id="43" name="Oval 42">
              <a:extLst>
                <a:ext uri="{FF2B5EF4-FFF2-40B4-BE49-F238E27FC236}">
                  <a16:creationId xmlns="" xmlns:a16="http://schemas.microsoft.com/office/drawing/2014/main" id="{04B2DDD0-11E8-4FB8-8739-55D5D12407C4}"/>
                </a:ext>
              </a:extLst>
            </p:cNvPr>
            <p:cNvSpPr/>
            <p:nvPr/>
          </p:nvSpPr>
          <p:spPr>
            <a:xfrm>
              <a:off x="1043278" y="3377346"/>
              <a:ext cx="721055" cy="720903"/>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rial"/>
                <a:ea typeface="+mn-ea"/>
                <a:cs typeface="+mn-cs"/>
              </a:endParaRPr>
            </a:p>
          </p:txBody>
        </p:sp>
        <p:sp>
          <p:nvSpPr>
            <p:cNvPr id="45093" name="TextBox 45">
              <a:extLst>
                <a:ext uri="{FF2B5EF4-FFF2-40B4-BE49-F238E27FC236}">
                  <a16:creationId xmlns="" xmlns:a16="http://schemas.microsoft.com/office/drawing/2014/main" id="{06858B23-59C8-4556-B285-32C4504FDEDF}"/>
                </a:ext>
              </a:extLst>
            </p:cNvPr>
            <p:cNvSpPr txBox="1">
              <a:spLocks noChangeArrowheads="1"/>
            </p:cNvSpPr>
            <p:nvPr/>
          </p:nvSpPr>
          <p:spPr bwMode="auto">
            <a:xfrm>
              <a:off x="778045" y="3112168"/>
              <a:ext cx="1275345" cy="12464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42950" indent="-2857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143000" indent="-228600">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600200" indent="-228600">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2057400" indent="-228600">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2514600" indent="-228600"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971800" indent="-228600"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3429000" indent="-228600"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886200" indent="-228600"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marL="0" marR="0" lvl="0" indent="0" algn="ctr" defTabSz="914400" rtl="0" eaLnBrk="1" fontAlgn="base" latinLnBrk="0" hangingPunct="1">
                <a:lnSpc>
                  <a:spcPts val="3000"/>
                </a:lnSpc>
                <a:spcBef>
                  <a:spcPct val="0"/>
                </a:spcBef>
                <a:spcAft>
                  <a:spcPct val="0"/>
                </a:spcAft>
                <a:buClrTx/>
                <a:buSzTx/>
                <a:buFont typeface="Wingdings 2" panose="05020102010507070707" pitchFamily="18" charset="2"/>
                <a:buNone/>
                <a:tabLst/>
                <a:defRPr/>
              </a:pPr>
              <a:r>
                <a:rPr kumimoji="0" lang="en-US" altLang="en-US" sz="3000" b="1"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rPr>
                <a:t>I want what</a:t>
              </a:r>
              <a:br>
                <a:rPr kumimoji="0" lang="en-US" altLang="en-US" sz="3000" b="1"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rPr>
              </a:br>
              <a:r>
                <a:rPr kumimoji="0" lang="en-US" altLang="en-US" sz="3000" b="1"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rPr>
                <a:t>I want!</a:t>
              </a:r>
            </a:p>
          </p:txBody>
        </p:sp>
      </p:grpSp>
      <p:grpSp>
        <p:nvGrpSpPr>
          <p:cNvPr id="45073" name="Group 46">
            <a:extLst>
              <a:ext uri="{FF2B5EF4-FFF2-40B4-BE49-F238E27FC236}">
                <a16:creationId xmlns="" xmlns:a16="http://schemas.microsoft.com/office/drawing/2014/main" id="{F23D8CA1-FCBF-45EB-864E-CCD07344474E}"/>
              </a:ext>
            </a:extLst>
          </p:cNvPr>
          <p:cNvGrpSpPr>
            <a:grpSpLocks/>
          </p:cNvGrpSpPr>
          <p:nvPr/>
        </p:nvGrpSpPr>
        <p:grpSpPr bwMode="auto">
          <a:xfrm>
            <a:off x="10780713" y="2182813"/>
            <a:ext cx="1276350" cy="1246187"/>
            <a:chOff x="778045" y="3112168"/>
            <a:chExt cx="1275345" cy="1246495"/>
          </a:xfrm>
        </p:grpSpPr>
        <p:sp>
          <p:nvSpPr>
            <p:cNvPr id="46" name="Oval 45">
              <a:extLst>
                <a:ext uri="{FF2B5EF4-FFF2-40B4-BE49-F238E27FC236}">
                  <a16:creationId xmlns="" xmlns:a16="http://schemas.microsoft.com/office/drawing/2014/main" id="{D07722A8-AC60-495B-938D-828192809963}"/>
                </a:ext>
              </a:extLst>
            </p:cNvPr>
            <p:cNvSpPr/>
            <p:nvPr/>
          </p:nvSpPr>
          <p:spPr>
            <a:xfrm>
              <a:off x="1042948" y="3377346"/>
              <a:ext cx="721744" cy="720903"/>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rial"/>
                <a:ea typeface="+mn-ea"/>
                <a:cs typeface="+mn-cs"/>
              </a:endParaRPr>
            </a:p>
          </p:txBody>
        </p:sp>
        <p:sp>
          <p:nvSpPr>
            <p:cNvPr id="45091" name="TextBox 48">
              <a:extLst>
                <a:ext uri="{FF2B5EF4-FFF2-40B4-BE49-F238E27FC236}">
                  <a16:creationId xmlns="" xmlns:a16="http://schemas.microsoft.com/office/drawing/2014/main" id="{4D9AD709-AC90-4553-AA44-4DCA6395ED6F}"/>
                </a:ext>
              </a:extLst>
            </p:cNvPr>
            <p:cNvSpPr txBox="1">
              <a:spLocks noChangeArrowheads="1"/>
            </p:cNvSpPr>
            <p:nvPr/>
          </p:nvSpPr>
          <p:spPr bwMode="auto">
            <a:xfrm>
              <a:off x="778045" y="3112168"/>
              <a:ext cx="1275345" cy="12464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42950" indent="-2857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143000" indent="-228600">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600200" indent="-228600">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2057400" indent="-228600">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2514600" indent="-228600"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971800" indent="-228600"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3429000" indent="-228600"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886200" indent="-228600"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marL="0" marR="0" lvl="0" indent="0" algn="ctr" defTabSz="914400" rtl="0" eaLnBrk="1" fontAlgn="base" latinLnBrk="0" hangingPunct="1">
                <a:lnSpc>
                  <a:spcPts val="3000"/>
                </a:lnSpc>
                <a:spcBef>
                  <a:spcPct val="0"/>
                </a:spcBef>
                <a:spcAft>
                  <a:spcPct val="0"/>
                </a:spcAft>
                <a:buClrTx/>
                <a:buSzTx/>
                <a:buFont typeface="Wingdings 2" panose="05020102010507070707" pitchFamily="18" charset="2"/>
                <a:buNone/>
                <a:tabLst/>
                <a:defRPr/>
              </a:pPr>
              <a:r>
                <a:rPr kumimoji="0" lang="en-US" altLang="en-US" sz="3000" b="1"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rPr>
                <a:t>I want what</a:t>
              </a:r>
              <a:br>
                <a:rPr kumimoji="0" lang="en-US" altLang="en-US" sz="3000" b="1"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rPr>
              </a:br>
              <a:r>
                <a:rPr kumimoji="0" lang="en-US" altLang="en-US" sz="3000" b="1"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rPr>
                <a:t>I want!</a:t>
              </a:r>
            </a:p>
          </p:txBody>
        </p:sp>
      </p:grpSp>
      <p:grpSp>
        <p:nvGrpSpPr>
          <p:cNvPr id="45074" name="Group 49">
            <a:extLst>
              <a:ext uri="{FF2B5EF4-FFF2-40B4-BE49-F238E27FC236}">
                <a16:creationId xmlns="" xmlns:a16="http://schemas.microsoft.com/office/drawing/2014/main" id="{8B705976-9129-4978-98A3-DC635F975CA1}"/>
              </a:ext>
            </a:extLst>
          </p:cNvPr>
          <p:cNvGrpSpPr>
            <a:grpSpLocks/>
          </p:cNvGrpSpPr>
          <p:nvPr/>
        </p:nvGrpSpPr>
        <p:grpSpPr bwMode="auto">
          <a:xfrm>
            <a:off x="10337800" y="5199063"/>
            <a:ext cx="1276350" cy="1246187"/>
            <a:chOff x="778045" y="3112168"/>
            <a:chExt cx="1275345" cy="1246495"/>
          </a:xfrm>
        </p:grpSpPr>
        <p:sp>
          <p:nvSpPr>
            <p:cNvPr id="49" name="Oval 48">
              <a:extLst>
                <a:ext uri="{FF2B5EF4-FFF2-40B4-BE49-F238E27FC236}">
                  <a16:creationId xmlns="" xmlns:a16="http://schemas.microsoft.com/office/drawing/2014/main" id="{C44F0589-39DA-4905-9AF7-5A09108CA6D1}"/>
                </a:ext>
              </a:extLst>
            </p:cNvPr>
            <p:cNvSpPr/>
            <p:nvPr/>
          </p:nvSpPr>
          <p:spPr>
            <a:xfrm>
              <a:off x="1042949" y="3377346"/>
              <a:ext cx="721743" cy="720903"/>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rial"/>
                <a:ea typeface="+mn-ea"/>
                <a:cs typeface="+mn-cs"/>
              </a:endParaRPr>
            </a:p>
          </p:txBody>
        </p:sp>
        <p:sp>
          <p:nvSpPr>
            <p:cNvPr id="45089" name="TextBox 51">
              <a:extLst>
                <a:ext uri="{FF2B5EF4-FFF2-40B4-BE49-F238E27FC236}">
                  <a16:creationId xmlns="" xmlns:a16="http://schemas.microsoft.com/office/drawing/2014/main" id="{68548709-5711-4B98-B8F5-94AE3487BD68}"/>
                </a:ext>
              </a:extLst>
            </p:cNvPr>
            <p:cNvSpPr txBox="1">
              <a:spLocks noChangeArrowheads="1"/>
            </p:cNvSpPr>
            <p:nvPr/>
          </p:nvSpPr>
          <p:spPr bwMode="auto">
            <a:xfrm>
              <a:off x="778045" y="3112168"/>
              <a:ext cx="1275345" cy="12464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42950" indent="-2857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143000" indent="-228600">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600200" indent="-228600">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2057400" indent="-228600">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2514600" indent="-228600"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971800" indent="-228600"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3429000" indent="-228600"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886200" indent="-228600"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marL="0" marR="0" lvl="0" indent="0" algn="ctr" defTabSz="914400" rtl="0" eaLnBrk="1" fontAlgn="base" latinLnBrk="0" hangingPunct="1">
                <a:lnSpc>
                  <a:spcPts val="3000"/>
                </a:lnSpc>
                <a:spcBef>
                  <a:spcPct val="0"/>
                </a:spcBef>
                <a:spcAft>
                  <a:spcPct val="0"/>
                </a:spcAft>
                <a:buClrTx/>
                <a:buSzTx/>
                <a:buFont typeface="Wingdings 2" panose="05020102010507070707" pitchFamily="18" charset="2"/>
                <a:buNone/>
                <a:tabLst/>
                <a:defRPr/>
              </a:pPr>
              <a:r>
                <a:rPr kumimoji="0" lang="en-US" altLang="en-US" sz="3000" b="1"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rPr>
                <a:t>I want what</a:t>
              </a:r>
              <a:br>
                <a:rPr kumimoji="0" lang="en-US" altLang="en-US" sz="3000" b="1"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rPr>
              </a:br>
              <a:r>
                <a:rPr kumimoji="0" lang="en-US" altLang="en-US" sz="3000" b="1"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rPr>
                <a:t>I want!</a:t>
              </a:r>
            </a:p>
          </p:txBody>
        </p:sp>
      </p:grpSp>
      <p:grpSp>
        <p:nvGrpSpPr>
          <p:cNvPr id="45075" name="Group 52">
            <a:extLst>
              <a:ext uri="{FF2B5EF4-FFF2-40B4-BE49-F238E27FC236}">
                <a16:creationId xmlns="" xmlns:a16="http://schemas.microsoft.com/office/drawing/2014/main" id="{58DF3E88-CBC9-4393-B2F0-CF9021C85214}"/>
              </a:ext>
            </a:extLst>
          </p:cNvPr>
          <p:cNvGrpSpPr>
            <a:grpSpLocks/>
          </p:cNvGrpSpPr>
          <p:nvPr/>
        </p:nvGrpSpPr>
        <p:grpSpPr bwMode="auto">
          <a:xfrm>
            <a:off x="7121525" y="5410200"/>
            <a:ext cx="1274763" cy="1247775"/>
            <a:chOff x="778045" y="3112168"/>
            <a:chExt cx="1275345" cy="1246495"/>
          </a:xfrm>
        </p:grpSpPr>
        <p:sp>
          <p:nvSpPr>
            <p:cNvPr id="52" name="Oval 51">
              <a:extLst>
                <a:ext uri="{FF2B5EF4-FFF2-40B4-BE49-F238E27FC236}">
                  <a16:creationId xmlns="" xmlns:a16="http://schemas.microsoft.com/office/drawing/2014/main" id="{3B46A3FC-4A72-4601-8763-8FA191CDFE72}"/>
                </a:ext>
              </a:extLst>
            </p:cNvPr>
            <p:cNvSpPr/>
            <p:nvPr/>
          </p:nvSpPr>
          <p:spPr>
            <a:xfrm>
              <a:off x="1043279" y="3377009"/>
              <a:ext cx="721054" cy="721571"/>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rial"/>
                <a:ea typeface="+mn-ea"/>
                <a:cs typeface="+mn-cs"/>
              </a:endParaRPr>
            </a:p>
          </p:txBody>
        </p:sp>
        <p:sp>
          <p:nvSpPr>
            <p:cNvPr id="45087" name="TextBox 54">
              <a:extLst>
                <a:ext uri="{FF2B5EF4-FFF2-40B4-BE49-F238E27FC236}">
                  <a16:creationId xmlns="" xmlns:a16="http://schemas.microsoft.com/office/drawing/2014/main" id="{F129E03C-8572-4929-82C5-14513F5D4DE4}"/>
                </a:ext>
              </a:extLst>
            </p:cNvPr>
            <p:cNvSpPr txBox="1">
              <a:spLocks noChangeArrowheads="1"/>
            </p:cNvSpPr>
            <p:nvPr/>
          </p:nvSpPr>
          <p:spPr bwMode="auto">
            <a:xfrm>
              <a:off x="778045" y="3112168"/>
              <a:ext cx="1275345" cy="12464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42950" indent="-2857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143000" indent="-228600">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600200" indent="-228600">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2057400" indent="-228600">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2514600" indent="-228600"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971800" indent="-228600"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3429000" indent="-228600"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886200" indent="-228600"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marL="0" marR="0" lvl="0" indent="0" algn="ctr" defTabSz="914400" rtl="0" eaLnBrk="1" fontAlgn="base" latinLnBrk="0" hangingPunct="1">
                <a:lnSpc>
                  <a:spcPts val="3000"/>
                </a:lnSpc>
                <a:spcBef>
                  <a:spcPct val="0"/>
                </a:spcBef>
                <a:spcAft>
                  <a:spcPct val="0"/>
                </a:spcAft>
                <a:buClrTx/>
                <a:buSzTx/>
                <a:buFont typeface="Wingdings 2" panose="05020102010507070707" pitchFamily="18" charset="2"/>
                <a:buNone/>
                <a:tabLst/>
                <a:defRPr/>
              </a:pPr>
              <a:r>
                <a:rPr kumimoji="0" lang="en-US" altLang="en-US" sz="3000" b="1"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rPr>
                <a:t>I want what</a:t>
              </a:r>
              <a:br>
                <a:rPr kumimoji="0" lang="en-US" altLang="en-US" sz="3000" b="1"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rPr>
              </a:br>
              <a:r>
                <a:rPr kumimoji="0" lang="en-US" altLang="en-US" sz="3000" b="1"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rPr>
                <a:t>I want!</a:t>
              </a:r>
            </a:p>
          </p:txBody>
        </p:sp>
      </p:grpSp>
      <p:grpSp>
        <p:nvGrpSpPr>
          <p:cNvPr id="45076" name="Group 55">
            <a:extLst>
              <a:ext uri="{FF2B5EF4-FFF2-40B4-BE49-F238E27FC236}">
                <a16:creationId xmlns="" xmlns:a16="http://schemas.microsoft.com/office/drawing/2014/main" id="{CDB3593B-C725-4980-A6BA-EEC253650B7C}"/>
              </a:ext>
            </a:extLst>
          </p:cNvPr>
          <p:cNvGrpSpPr>
            <a:grpSpLocks/>
          </p:cNvGrpSpPr>
          <p:nvPr/>
        </p:nvGrpSpPr>
        <p:grpSpPr bwMode="auto">
          <a:xfrm>
            <a:off x="7397750" y="2716213"/>
            <a:ext cx="1274763" cy="1247775"/>
            <a:chOff x="778045" y="3112168"/>
            <a:chExt cx="1275345" cy="1246495"/>
          </a:xfrm>
        </p:grpSpPr>
        <p:sp>
          <p:nvSpPr>
            <p:cNvPr id="55" name="Oval 54">
              <a:extLst>
                <a:ext uri="{FF2B5EF4-FFF2-40B4-BE49-F238E27FC236}">
                  <a16:creationId xmlns="" xmlns:a16="http://schemas.microsoft.com/office/drawing/2014/main" id="{DFD3957F-6EEC-4B87-9C46-89CDF10FACEA}"/>
                </a:ext>
              </a:extLst>
            </p:cNvPr>
            <p:cNvSpPr/>
            <p:nvPr/>
          </p:nvSpPr>
          <p:spPr>
            <a:xfrm>
              <a:off x="1043279" y="3377008"/>
              <a:ext cx="721054" cy="721572"/>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rial"/>
                <a:ea typeface="+mn-ea"/>
                <a:cs typeface="+mn-cs"/>
              </a:endParaRPr>
            </a:p>
          </p:txBody>
        </p:sp>
        <p:sp>
          <p:nvSpPr>
            <p:cNvPr id="45085" name="TextBox 57">
              <a:extLst>
                <a:ext uri="{FF2B5EF4-FFF2-40B4-BE49-F238E27FC236}">
                  <a16:creationId xmlns="" xmlns:a16="http://schemas.microsoft.com/office/drawing/2014/main" id="{23AE7703-D9F5-4C5B-B7F3-72B966CDEE7A}"/>
                </a:ext>
              </a:extLst>
            </p:cNvPr>
            <p:cNvSpPr txBox="1">
              <a:spLocks noChangeArrowheads="1"/>
            </p:cNvSpPr>
            <p:nvPr/>
          </p:nvSpPr>
          <p:spPr bwMode="auto">
            <a:xfrm>
              <a:off x="778045" y="3112168"/>
              <a:ext cx="1275345" cy="12464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42950" indent="-2857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143000" indent="-228600">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600200" indent="-228600">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2057400" indent="-228600">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2514600" indent="-228600"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971800" indent="-228600"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3429000" indent="-228600"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886200" indent="-228600"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marL="0" marR="0" lvl="0" indent="0" algn="ctr" defTabSz="914400" rtl="0" eaLnBrk="1" fontAlgn="base" latinLnBrk="0" hangingPunct="1">
                <a:lnSpc>
                  <a:spcPts val="3000"/>
                </a:lnSpc>
                <a:spcBef>
                  <a:spcPct val="0"/>
                </a:spcBef>
                <a:spcAft>
                  <a:spcPct val="0"/>
                </a:spcAft>
                <a:buClrTx/>
                <a:buSzTx/>
                <a:buFont typeface="Wingdings 2" panose="05020102010507070707" pitchFamily="18" charset="2"/>
                <a:buNone/>
                <a:tabLst/>
                <a:defRPr/>
              </a:pPr>
              <a:r>
                <a:rPr kumimoji="0" lang="en-US" altLang="en-US" sz="3000" b="1"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rPr>
                <a:t>I want what</a:t>
              </a:r>
              <a:br>
                <a:rPr kumimoji="0" lang="en-US" altLang="en-US" sz="3000" b="1"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rPr>
              </a:br>
              <a:r>
                <a:rPr kumimoji="0" lang="en-US" altLang="en-US" sz="3000" b="1"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rPr>
                <a:t>I want!</a:t>
              </a:r>
            </a:p>
          </p:txBody>
        </p:sp>
      </p:grpSp>
      <p:grpSp>
        <p:nvGrpSpPr>
          <p:cNvPr id="45077" name="Group 59">
            <a:extLst>
              <a:ext uri="{FF2B5EF4-FFF2-40B4-BE49-F238E27FC236}">
                <a16:creationId xmlns="" xmlns:a16="http://schemas.microsoft.com/office/drawing/2014/main" id="{D84FF055-7F9C-4668-9A31-D9872E61D9E2}"/>
              </a:ext>
            </a:extLst>
          </p:cNvPr>
          <p:cNvGrpSpPr>
            <a:grpSpLocks/>
          </p:cNvGrpSpPr>
          <p:nvPr/>
        </p:nvGrpSpPr>
        <p:grpSpPr bwMode="auto">
          <a:xfrm>
            <a:off x="6253163" y="3098800"/>
            <a:ext cx="1274762" cy="1246188"/>
            <a:chOff x="778045" y="3112168"/>
            <a:chExt cx="1275345" cy="1246495"/>
          </a:xfrm>
        </p:grpSpPr>
        <p:sp>
          <p:nvSpPr>
            <p:cNvPr id="58" name="Oval 57">
              <a:extLst>
                <a:ext uri="{FF2B5EF4-FFF2-40B4-BE49-F238E27FC236}">
                  <a16:creationId xmlns="" xmlns:a16="http://schemas.microsoft.com/office/drawing/2014/main" id="{F0DB6E79-7AD4-4A71-864B-13740A6F6AA6}"/>
                </a:ext>
              </a:extLst>
            </p:cNvPr>
            <p:cNvSpPr/>
            <p:nvPr/>
          </p:nvSpPr>
          <p:spPr>
            <a:xfrm>
              <a:off x="1043278" y="3377346"/>
              <a:ext cx="721055" cy="720903"/>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rial"/>
                <a:ea typeface="+mn-ea"/>
                <a:cs typeface="+mn-cs"/>
              </a:endParaRPr>
            </a:p>
          </p:txBody>
        </p:sp>
        <p:sp>
          <p:nvSpPr>
            <p:cNvPr id="45083" name="TextBox 61">
              <a:extLst>
                <a:ext uri="{FF2B5EF4-FFF2-40B4-BE49-F238E27FC236}">
                  <a16:creationId xmlns="" xmlns:a16="http://schemas.microsoft.com/office/drawing/2014/main" id="{A1C8D500-90EE-4031-BD58-0357A98002E1}"/>
                </a:ext>
              </a:extLst>
            </p:cNvPr>
            <p:cNvSpPr txBox="1">
              <a:spLocks noChangeArrowheads="1"/>
            </p:cNvSpPr>
            <p:nvPr/>
          </p:nvSpPr>
          <p:spPr bwMode="auto">
            <a:xfrm>
              <a:off x="778045" y="3112168"/>
              <a:ext cx="1275345" cy="12464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42950" indent="-2857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143000" indent="-228600">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600200" indent="-228600">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2057400" indent="-228600">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2514600" indent="-228600"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971800" indent="-228600"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3429000" indent="-228600"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886200" indent="-228600"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marL="0" marR="0" lvl="0" indent="0" algn="ctr" defTabSz="914400" rtl="0" eaLnBrk="1" fontAlgn="base" latinLnBrk="0" hangingPunct="1">
                <a:lnSpc>
                  <a:spcPts val="3000"/>
                </a:lnSpc>
                <a:spcBef>
                  <a:spcPct val="0"/>
                </a:spcBef>
                <a:spcAft>
                  <a:spcPct val="0"/>
                </a:spcAft>
                <a:buClrTx/>
                <a:buSzTx/>
                <a:buFont typeface="Wingdings 2" panose="05020102010507070707" pitchFamily="18" charset="2"/>
                <a:buNone/>
                <a:tabLst/>
                <a:defRPr/>
              </a:pPr>
              <a:r>
                <a:rPr kumimoji="0" lang="en-US" altLang="en-US" sz="3000" b="1"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rPr>
                <a:t>I want what</a:t>
              </a:r>
              <a:br>
                <a:rPr kumimoji="0" lang="en-US" altLang="en-US" sz="3000" b="1"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rPr>
              </a:br>
              <a:r>
                <a:rPr kumimoji="0" lang="en-US" altLang="en-US" sz="3000" b="1"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rPr>
                <a:t>I want!</a:t>
              </a:r>
            </a:p>
          </p:txBody>
        </p:sp>
      </p:grpSp>
      <p:grpSp>
        <p:nvGrpSpPr>
          <p:cNvPr id="45078" name="Group 62">
            <a:extLst>
              <a:ext uri="{FF2B5EF4-FFF2-40B4-BE49-F238E27FC236}">
                <a16:creationId xmlns="" xmlns:a16="http://schemas.microsoft.com/office/drawing/2014/main" id="{E29EC723-87CD-42A4-9362-75D2E657BBA9}"/>
              </a:ext>
            </a:extLst>
          </p:cNvPr>
          <p:cNvGrpSpPr>
            <a:grpSpLocks/>
          </p:cNvGrpSpPr>
          <p:nvPr/>
        </p:nvGrpSpPr>
        <p:grpSpPr bwMode="auto">
          <a:xfrm>
            <a:off x="6084888" y="4629150"/>
            <a:ext cx="1274762" cy="1246188"/>
            <a:chOff x="778045" y="3112168"/>
            <a:chExt cx="1275345" cy="1246495"/>
          </a:xfrm>
        </p:grpSpPr>
        <p:sp>
          <p:nvSpPr>
            <p:cNvPr id="61" name="Oval 60">
              <a:extLst>
                <a:ext uri="{FF2B5EF4-FFF2-40B4-BE49-F238E27FC236}">
                  <a16:creationId xmlns="" xmlns:a16="http://schemas.microsoft.com/office/drawing/2014/main" id="{FD2CE338-5B18-4175-9BF3-1656443F468A}"/>
                </a:ext>
              </a:extLst>
            </p:cNvPr>
            <p:cNvSpPr/>
            <p:nvPr/>
          </p:nvSpPr>
          <p:spPr>
            <a:xfrm>
              <a:off x="1043278" y="3377346"/>
              <a:ext cx="721055" cy="720903"/>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rial"/>
                <a:ea typeface="+mn-ea"/>
                <a:cs typeface="+mn-cs"/>
              </a:endParaRPr>
            </a:p>
          </p:txBody>
        </p:sp>
        <p:sp>
          <p:nvSpPr>
            <p:cNvPr id="45081" name="TextBox 64">
              <a:extLst>
                <a:ext uri="{FF2B5EF4-FFF2-40B4-BE49-F238E27FC236}">
                  <a16:creationId xmlns="" xmlns:a16="http://schemas.microsoft.com/office/drawing/2014/main" id="{EC00EEB9-0050-4C5F-B54D-8C32B7A367A6}"/>
                </a:ext>
              </a:extLst>
            </p:cNvPr>
            <p:cNvSpPr txBox="1">
              <a:spLocks noChangeArrowheads="1"/>
            </p:cNvSpPr>
            <p:nvPr/>
          </p:nvSpPr>
          <p:spPr bwMode="auto">
            <a:xfrm>
              <a:off x="778045" y="3112168"/>
              <a:ext cx="1275345" cy="12464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42950" indent="-2857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143000" indent="-228600">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600200" indent="-228600">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2057400" indent="-228600">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2514600" indent="-228600"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971800" indent="-228600"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3429000" indent="-228600"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886200" indent="-228600"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marL="0" marR="0" lvl="0" indent="0" algn="ctr" defTabSz="914400" rtl="0" eaLnBrk="1" fontAlgn="base" latinLnBrk="0" hangingPunct="1">
                <a:lnSpc>
                  <a:spcPts val="3000"/>
                </a:lnSpc>
                <a:spcBef>
                  <a:spcPct val="0"/>
                </a:spcBef>
                <a:spcAft>
                  <a:spcPct val="0"/>
                </a:spcAft>
                <a:buClrTx/>
                <a:buSzTx/>
                <a:buFont typeface="Wingdings 2" panose="05020102010507070707" pitchFamily="18" charset="2"/>
                <a:buNone/>
                <a:tabLst/>
                <a:defRPr/>
              </a:pPr>
              <a:r>
                <a:rPr kumimoji="0" lang="en-US" altLang="en-US" sz="3000" b="1"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rPr>
                <a:t>I want what</a:t>
              </a:r>
              <a:br>
                <a:rPr kumimoji="0" lang="en-US" altLang="en-US" sz="3000" b="1"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rPr>
              </a:br>
              <a:r>
                <a:rPr kumimoji="0" lang="en-US" altLang="en-US" sz="3000" b="1"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rPr>
                <a:t>I want!</a:t>
              </a:r>
            </a:p>
          </p:txBody>
        </p:sp>
      </p:grpSp>
      <p:sp>
        <p:nvSpPr>
          <p:cNvPr id="63" name="TextBox 62">
            <a:extLst>
              <a:ext uri="{FF2B5EF4-FFF2-40B4-BE49-F238E27FC236}">
                <a16:creationId xmlns="" xmlns:a16="http://schemas.microsoft.com/office/drawing/2014/main" id="{F1699E55-CAA9-4D6E-9D27-BBD1A2126466}"/>
              </a:ext>
            </a:extLst>
          </p:cNvPr>
          <p:cNvSpPr txBox="1"/>
          <p:nvPr/>
        </p:nvSpPr>
        <p:spPr>
          <a:xfrm>
            <a:off x="896938" y="3172192"/>
            <a:ext cx="8007350" cy="1631216"/>
          </a:xfrm>
          <a:prstGeom prst="rect">
            <a:avLst/>
          </a:prstGeom>
          <a:solidFill>
            <a:srgbClr val="00B0F0"/>
          </a:solidFill>
          <a:ln w="47625">
            <a:noFill/>
          </a:ln>
        </p:spPr>
        <p:style>
          <a:lnRef idx="2">
            <a:schemeClr val="accent2"/>
          </a:lnRef>
          <a:fillRef idx="1">
            <a:schemeClr val="lt1"/>
          </a:fillRef>
          <a:effectRef idx="0">
            <a:schemeClr val="accent2"/>
          </a:effectRef>
          <a:fontRef idx="minor">
            <a:schemeClr val="dk1"/>
          </a:fontRef>
        </p:style>
        <p:txBody>
          <a:bodyPr wrap="square">
            <a:spAutoFit/>
          </a:bodyPr>
          <a:lstStyle/>
          <a:p>
            <a:pPr marL="114300" lvl="0" indent="6350" eaLnBrk="1" hangingPunct="1">
              <a:lnSpc>
                <a:spcPts val="4000"/>
              </a:lnSpc>
              <a:spcAft>
                <a:spcPts val="600"/>
              </a:spcAft>
              <a:defRPr/>
            </a:pPr>
            <a:r>
              <a:rPr kumimoji="0" lang="en-US" sz="4000" b="1" i="0" u="none" strike="noStrike" kern="1200" cap="none" spc="0" normalizeH="0" baseline="0" noProof="0" dirty="0">
                <a:ln>
                  <a:noFill/>
                </a:ln>
                <a:solidFill>
                  <a:prstClr val="black"/>
                </a:solidFill>
                <a:effectLst/>
                <a:uLnTx/>
                <a:uFillTx/>
                <a:latin typeface="Arial"/>
                <a:ea typeface="+mn-ea"/>
                <a:cs typeface="+mn-cs"/>
              </a:rPr>
              <a:t>Matthew 24:12 </a:t>
            </a:r>
            <a:r>
              <a:rPr lang="en-US" sz="4000" dirty="0">
                <a:solidFill>
                  <a:prstClr val="black"/>
                </a:solidFill>
              </a:rPr>
              <a:t>Because of the increase of wickedness, the love of most will grow cold…</a:t>
            </a:r>
            <a:endParaRPr kumimoji="0" lang="en-US" sz="4000" b="0" i="0" u="none" strike="noStrike" kern="1200" cap="none" spc="0" normalizeH="0" baseline="0" noProof="0" dirty="0">
              <a:ln>
                <a:noFill/>
              </a:ln>
              <a:solidFill>
                <a:prstClr val="black"/>
              </a:solidFill>
              <a:effectLst/>
              <a:uLnTx/>
              <a:uFillTx/>
              <a:latin typeface="Arial"/>
              <a:ea typeface="+mn-ea"/>
              <a:cs typeface="+mn-cs"/>
            </a:endParaRPr>
          </a:p>
        </p:txBody>
      </p:sp>
    </p:spTree>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6082" name="Title 1">
            <a:extLst>
              <a:ext uri="{FF2B5EF4-FFF2-40B4-BE49-F238E27FC236}">
                <a16:creationId xmlns="" xmlns:a16="http://schemas.microsoft.com/office/drawing/2014/main" id="{D9F7AEE6-24D9-4438-A0C1-B4E8F5C558D5}"/>
              </a:ext>
            </a:extLst>
          </p:cNvPr>
          <p:cNvSpPr>
            <a:spLocks noGrp="1"/>
          </p:cNvSpPr>
          <p:nvPr>
            <p:ph type="title"/>
          </p:nvPr>
        </p:nvSpPr>
        <p:spPr>
          <a:xfrm>
            <a:off x="1752600" y="152400"/>
            <a:ext cx="4127500" cy="838200"/>
          </a:xfrm>
        </p:spPr>
        <p:txBody>
          <a:bodyPr/>
          <a:lstStyle/>
          <a:p>
            <a:r>
              <a:rPr lang="en-US" altLang="en-US" sz="3400"/>
              <a:t>Doing my Own Thing</a:t>
            </a:r>
          </a:p>
        </p:txBody>
      </p:sp>
      <p:sp>
        <p:nvSpPr>
          <p:cNvPr id="46083" name="Content Placeholder 2">
            <a:extLst>
              <a:ext uri="{FF2B5EF4-FFF2-40B4-BE49-F238E27FC236}">
                <a16:creationId xmlns="" xmlns:a16="http://schemas.microsoft.com/office/drawing/2014/main" id="{245F60EB-2071-4BA4-8463-8CD8E3EB0866}"/>
              </a:ext>
            </a:extLst>
          </p:cNvPr>
          <p:cNvSpPr>
            <a:spLocks noGrp="1"/>
          </p:cNvSpPr>
          <p:nvPr>
            <p:ph idx="1"/>
          </p:nvPr>
        </p:nvSpPr>
        <p:spPr>
          <a:xfrm>
            <a:off x="1752600" y="1143000"/>
            <a:ext cx="4198938" cy="5562600"/>
          </a:xfrm>
        </p:spPr>
        <p:txBody>
          <a:bodyPr/>
          <a:lstStyle/>
          <a:p>
            <a:pPr>
              <a:spcBef>
                <a:spcPct val="0"/>
              </a:spcBef>
            </a:pPr>
            <a:r>
              <a:rPr lang="en-US" altLang="en-US" dirty="0"/>
              <a:t>I lead myself.</a:t>
            </a:r>
            <a:endParaRPr lang="en-US" altLang="en-US" b="1" dirty="0">
              <a:solidFill>
                <a:srgbClr val="FFC000"/>
              </a:solidFill>
            </a:endParaRPr>
          </a:p>
          <a:p>
            <a:pPr>
              <a:spcBef>
                <a:spcPct val="0"/>
              </a:spcBef>
            </a:pPr>
            <a:r>
              <a:rPr lang="en-US" altLang="en-US" dirty="0"/>
              <a:t>Autonomy—self rule.</a:t>
            </a:r>
          </a:p>
          <a:p>
            <a:pPr>
              <a:spcBef>
                <a:spcPct val="0"/>
              </a:spcBef>
            </a:pPr>
            <a:r>
              <a:rPr lang="en-US" altLang="en-US" dirty="0"/>
              <a:t>I do what I want.</a:t>
            </a:r>
          </a:p>
          <a:p>
            <a:pPr>
              <a:spcBef>
                <a:spcPct val="0"/>
              </a:spcBef>
              <a:buFont typeface="Wingdings 2" panose="05020102010507070707" pitchFamily="18" charset="2"/>
              <a:buNone/>
            </a:pPr>
            <a:endParaRPr lang="en-US" altLang="en-US" dirty="0"/>
          </a:p>
          <a:p>
            <a:pPr>
              <a:spcBef>
                <a:spcPct val="0"/>
              </a:spcBef>
              <a:buFont typeface="Wingdings 2" panose="05020102010507070707" pitchFamily="18" charset="2"/>
              <a:buNone/>
            </a:pPr>
            <a:endParaRPr lang="en-US" altLang="en-US" dirty="0"/>
          </a:p>
          <a:p>
            <a:pPr>
              <a:spcBef>
                <a:spcPct val="0"/>
              </a:spcBef>
              <a:buFont typeface="Wingdings 2" panose="05020102010507070707" pitchFamily="18" charset="2"/>
              <a:buNone/>
            </a:pPr>
            <a:r>
              <a:rPr lang="en-US" altLang="en-US" dirty="0"/>
              <a:t> </a:t>
            </a:r>
          </a:p>
          <a:p>
            <a:pPr lvl="1">
              <a:spcBef>
                <a:spcPct val="0"/>
              </a:spcBef>
              <a:buFont typeface="Wingdings 2" panose="05020102010507070707" pitchFamily="18" charset="2"/>
              <a:buNone/>
            </a:pPr>
            <a:endParaRPr lang="en-US" altLang="en-US" dirty="0"/>
          </a:p>
        </p:txBody>
      </p:sp>
      <p:sp>
        <p:nvSpPr>
          <p:cNvPr id="5" name="Content Placeholder 2">
            <a:extLst>
              <a:ext uri="{FF2B5EF4-FFF2-40B4-BE49-F238E27FC236}">
                <a16:creationId xmlns="" xmlns:a16="http://schemas.microsoft.com/office/drawing/2014/main" id="{E59232C4-B1A1-4254-86AD-B8E464DA08E3}"/>
              </a:ext>
            </a:extLst>
          </p:cNvPr>
          <p:cNvSpPr txBox="1">
            <a:spLocks/>
          </p:cNvSpPr>
          <p:nvPr/>
        </p:nvSpPr>
        <p:spPr bwMode="auto">
          <a:xfrm>
            <a:off x="6116638" y="1127125"/>
            <a:ext cx="4856162" cy="5562600"/>
          </a:xfrm>
          <a:prstGeom prst="rect">
            <a:avLst/>
          </a:prstGeom>
          <a:noFill/>
          <a:ln w="9525">
            <a:noFill/>
            <a:miter lim="800000"/>
            <a:headEnd/>
            <a:tailEnd/>
          </a:ln>
        </p:spPr>
        <p:txBody>
          <a:bodyPr/>
          <a:lstStyle/>
          <a:p>
            <a:pPr marL="419100" marR="0" lvl="1" indent="-382588" algn="l" defTabSz="914400" rtl="0" eaLnBrk="0" fontAlgn="base" latinLnBrk="0" hangingPunct="0">
              <a:lnSpc>
                <a:spcPct val="100000"/>
              </a:lnSpc>
              <a:spcBef>
                <a:spcPct val="0"/>
              </a:spcBef>
              <a:spcAft>
                <a:spcPct val="0"/>
              </a:spcAft>
              <a:buClr>
                <a:prstClr val="white"/>
              </a:buClr>
              <a:buSzPct val="80000"/>
              <a:buFont typeface="Wingdings 2" pitchFamily="18" charset="2"/>
              <a:buChar char=""/>
              <a:tabLst/>
              <a:defRPr/>
            </a:pPr>
            <a:r>
              <a:rPr kumimoji="0" lang="en-US" sz="3400" b="0" i="0" u="none" strike="noStrike" kern="1200" cap="none" spc="0" normalizeH="0" baseline="0" noProof="0" dirty="0">
                <a:ln>
                  <a:noFill/>
                </a:ln>
                <a:solidFill>
                  <a:prstClr val="white"/>
                </a:solidFill>
                <a:effectLst/>
                <a:uLnTx/>
                <a:uFillTx/>
                <a:latin typeface="Arial Narrow" pitchFamily="34" charset="0"/>
                <a:ea typeface="+mn-ea"/>
                <a:cs typeface="Arial" panose="020B0604020202020204" pitchFamily="34" charset="0"/>
              </a:rPr>
              <a:t>Involves</a:t>
            </a:r>
            <a:r>
              <a:rPr kumimoji="0" lang="en-US" sz="3400" b="0" i="0" u="none" strike="noStrike" kern="1200" cap="none" spc="0" normalizeH="0" noProof="0" dirty="0">
                <a:ln>
                  <a:noFill/>
                </a:ln>
                <a:solidFill>
                  <a:prstClr val="white"/>
                </a:solidFill>
                <a:effectLst/>
                <a:uLnTx/>
                <a:uFillTx/>
                <a:latin typeface="Arial Narrow" pitchFamily="34" charset="0"/>
                <a:ea typeface="+mn-ea"/>
                <a:cs typeface="Arial" panose="020B0604020202020204" pitchFamily="34" charset="0"/>
              </a:rPr>
              <a:t> humility.</a:t>
            </a:r>
          </a:p>
          <a:p>
            <a:pPr marL="419100" marR="0" lvl="1" indent="-382588" algn="l" defTabSz="914400" rtl="0" eaLnBrk="0" fontAlgn="base" latinLnBrk="0" hangingPunct="0">
              <a:lnSpc>
                <a:spcPct val="100000"/>
              </a:lnSpc>
              <a:spcBef>
                <a:spcPct val="0"/>
              </a:spcBef>
              <a:spcAft>
                <a:spcPct val="0"/>
              </a:spcAft>
              <a:buClr>
                <a:prstClr val="white"/>
              </a:buClr>
              <a:buSzPct val="80000"/>
              <a:buFont typeface="Wingdings 2" pitchFamily="18" charset="2"/>
              <a:buChar char=""/>
              <a:tabLst/>
              <a:defRPr/>
            </a:pPr>
            <a:r>
              <a:rPr lang="en-US" sz="3400" baseline="0" dirty="0">
                <a:solidFill>
                  <a:prstClr val="white"/>
                </a:solidFill>
                <a:latin typeface="Arial Narrow" pitchFamily="34" charset="0"/>
              </a:rPr>
              <a:t>“U</a:t>
            </a:r>
            <a:r>
              <a:rPr kumimoji="0" lang="en-US" sz="3400" b="0" i="0" u="none" strike="noStrike" kern="1200" cap="none" spc="0" normalizeH="0" baseline="0" noProof="0" dirty="0" err="1">
                <a:ln>
                  <a:noFill/>
                </a:ln>
                <a:solidFill>
                  <a:prstClr val="white"/>
                </a:solidFill>
                <a:effectLst/>
                <a:uLnTx/>
                <a:uFillTx/>
                <a:latin typeface="Arial Narrow" pitchFamily="34" charset="0"/>
                <a:ea typeface="+mn-ea"/>
                <a:cs typeface="Arial" panose="020B0604020202020204" pitchFamily="34" charset="0"/>
              </a:rPr>
              <a:t>nder</a:t>
            </a:r>
            <a:r>
              <a:rPr lang="en-US" sz="3400" dirty="0">
                <a:solidFill>
                  <a:prstClr val="white"/>
                </a:solidFill>
                <a:latin typeface="Arial Narrow" pitchFamily="34" charset="0"/>
              </a:rPr>
              <a:t> </a:t>
            </a:r>
            <a:r>
              <a:rPr kumimoji="0" lang="en-US" sz="3400" b="0" i="0" u="none" strike="noStrike" kern="1200" cap="none" spc="0" normalizeH="0" baseline="0" noProof="0" dirty="0">
                <a:ln>
                  <a:noFill/>
                </a:ln>
                <a:solidFill>
                  <a:prstClr val="white"/>
                </a:solidFill>
                <a:effectLst/>
                <a:uLnTx/>
                <a:uFillTx/>
                <a:latin typeface="Arial Narrow" pitchFamily="34" charset="0"/>
                <a:ea typeface="+mn-ea"/>
                <a:cs typeface="Arial" panose="020B0604020202020204" pitchFamily="34" charset="0"/>
              </a:rPr>
              <a:t>new management.”</a:t>
            </a:r>
          </a:p>
          <a:p>
            <a:pPr marL="419100" marR="0" lvl="1" indent="-382588" algn="l" defTabSz="914400" rtl="0" eaLnBrk="0" fontAlgn="base" latinLnBrk="0" hangingPunct="0">
              <a:lnSpc>
                <a:spcPct val="100000"/>
              </a:lnSpc>
              <a:spcBef>
                <a:spcPct val="0"/>
              </a:spcBef>
              <a:spcAft>
                <a:spcPct val="0"/>
              </a:spcAft>
              <a:buClr>
                <a:prstClr val="white"/>
              </a:buClr>
              <a:buSzPct val="80000"/>
              <a:buFont typeface="Wingdings 2" pitchFamily="18" charset="2"/>
              <a:buChar char=""/>
              <a:tabLst/>
              <a:defRPr/>
            </a:pPr>
            <a:r>
              <a:rPr lang="en-US" sz="3400" dirty="0">
                <a:solidFill>
                  <a:prstClr val="white"/>
                </a:solidFill>
                <a:latin typeface="Arial Narrow" pitchFamily="34" charset="0"/>
              </a:rPr>
              <a:t>Believing Jesus is a </a:t>
            </a:r>
            <a:r>
              <a:rPr lang="en-US" sz="3400" i="1" dirty="0">
                <a:solidFill>
                  <a:prstClr val="white"/>
                </a:solidFill>
                <a:latin typeface="Arial Narrow" pitchFamily="34" charset="0"/>
              </a:rPr>
              <a:t>good </a:t>
            </a:r>
            <a:r>
              <a:rPr lang="en-US" sz="3400" dirty="0">
                <a:solidFill>
                  <a:prstClr val="white"/>
                </a:solidFill>
                <a:latin typeface="Arial Narrow" pitchFamily="34" charset="0"/>
              </a:rPr>
              <a:t>shepherd.</a:t>
            </a:r>
            <a:endParaRPr kumimoji="0" lang="en-US" sz="3400" b="0" i="0" u="none" strike="noStrike" kern="1200" cap="none" spc="0" normalizeH="0" baseline="0" noProof="0" dirty="0">
              <a:ln>
                <a:noFill/>
              </a:ln>
              <a:solidFill>
                <a:prstClr val="white"/>
              </a:solidFill>
              <a:effectLst/>
              <a:uLnTx/>
              <a:uFillTx/>
              <a:latin typeface="Arial Narrow" pitchFamily="34" charset="0"/>
              <a:ea typeface="+mn-ea"/>
              <a:cs typeface="Arial" panose="020B0604020202020204" pitchFamily="34" charset="0"/>
            </a:endParaRPr>
          </a:p>
          <a:p>
            <a:pPr marL="419100" marR="0" lvl="1" indent="-382588" algn="l" defTabSz="914400" rtl="0" eaLnBrk="0" fontAlgn="base" latinLnBrk="0" hangingPunct="0">
              <a:lnSpc>
                <a:spcPct val="100000"/>
              </a:lnSpc>
              <a:spcBef>
                <a:spcPct val="0"/>
              </a:spcBef>
              <a:spcAft>
                <a:spcPct val="0"/>
              </a:spcAft>
              <a:buClr>
                <a:prstClr val="white"/>
              </a:buClr>
              <a:buSzPct val="80000"/>
              <a:buFontTx/>
              <a:buNone/>
              <a:tabLst/>
              <a:defRPr/>
            </a:pPr>
            <a:endParaRPr kumimoji="0" lang="en-US" sz="3400" b="0" i="0" u="none" strike="noStrike" kern="1200" cap="none" spc="0" normalizeH="0" baseline="0" noProof="0" dirty="0">
              <a:ln>
                <a:noFill/>
              </a:ln>
              <a:solidFill>
                <a:prstClr val="white"/>
              </a:solidFill>
              <a:effectLst/>
              <a:uLnTx/>
              <a:uFillTx/>
              <a:latin typeface="Arial Narrow" pitchFamily="34" charset="0"/>
              <a:ea typeface="+mn-ea"/>
              <a:cs typeface="Arial" panose="020B0604020202020204" pitchFamily="34" charset="0"/>
            </a:endParaRPr>
          </a:p>
        </p:txBody>
      </p:sp>
      <p:sp>
        <p:nvSpPr>
          <p:cNvPr id="6" name="Title 1">
            <a:extLst>
              <a:ext uri="{FF2B5EF4-FFF2-40B4-BE49-F238E27FC236}">
                <a16:creationId xmlns="" xmlns:a16="http://schemas.microsoft.com/office/drawing/2014/main" id="{39E771A9-001A-4978-B8C6-98D0C55594CA}"/>
              </a:ext>
            </a:extLst>
          </p:cNvPr>
          <p:cNvSpPr txBox="1">
            <a:spLocks/>
          </p:cNvSpPr>
          <p:nvPr/>
        </p:nvSpPr>
        <p:spPr bwMode="auto">
          <a:xfrm>
            <a:off x="6200775" y="292100"/>
            <a:ext cx="4127500" cy="762000"/>
          </a:xfrm>
          <a:prstGeom prst="rect">
            <a:avLst/>
          </a:prstGeom>
          <a:noFill/>
          <a:ln w="9525">
            <a:noFill/>
            <a:miter lim="800000"/>
            <a:headEnd/>
            <a:tailEnd/>
          </a:ln>
        </p:spPr>
        <p:txBody>
          <a:bodyPr lIns="45720" rIns="45720" anchor="ctr"/>
          <a:lstStyle/>
          <a:p>
            <a:pPr marL="0" marR="0" lvl="0" indent="0" algn="ctr" defTabSz="914400" rtl="0" eaLnBrk="0" fontAlgn="base" latinLnBrk="0" hangingPunct="0">
              <a:lnSpc>
                <a:spcPts val="3300"/>
              </a:lnSpc>
              <a:spcBef>
                <a:spcPct val="0"/>
              </a:spcBef>
              <a:spcAft>
                <a:spcPct val="0"/>
              </a:spcAft>
              <a:buClrTx/>
              <a:buSzTx/>
              <a:buFontTx/>
              <a:buNone/>
              <a:tabLst/>
              <a:defRPr/>
            </a:pPr>
            <a:r>
              <a:rPr kumimoji="0" lang="en-US" sz="3400" b="1" i="0" u="none" strike="noStrike" kern="1200" cap="none" spc="0" normalizeH="0" baseline="0" noProof="0" dirty="0">
                <a:ln>
                  <a:noFill/>
                </a:ln>
                <a:solidFill>
                  <a:srgbClr val="FFC000"/>
                </a:solidFill>
                <a:effectLst/>
                <a:uLnTx/>
                <a:uFillTx/>
                <a:latin typeface="Franklin Gothic Book"/>
                <a:ea typeface="+mn-ea"/>
                <a:cs typeface="Arial" panose="020B0604020202020204" pitchFamily="34" charset="0"/>
              </a:rPr>
              <a:t>Following the Good Shepherd</a:t>
            </a:r>
          </a:p>
        </p:txBody>
      </p:sp>
      <p:sp>
        <p:nvSpPr>
          <p:cNvPr id="8" name="Content Placeholder 2">
            <a:extLst>
              <a:ext uri="{FF2B5EF4-FFF2-40B4-BE49-F238E27FC236}">
                <a16:creationId xmlns="" xmlns:a16="http://schemas.microsoft.com/office/drawing/2014/main" id="{9683F055-D45D-4AB0-8A11-AFC8235326F0}"/>
              </a:ext>
            </a:extLst>
          </p:cNvPr>
          <p:cNvSpPr txBox="1">
            <a:spLocks/>
          </p:cNvSpPr>
          <p:nvPr/>
        </p:nvSpPr>
        <p:spPr bwMode="auto">
          <a:xfrm>
            <a:off x="2075729" y="4360352"/>
            <a:ext cx="8007350" cy="1700206"/>
          </a:xfrm>
          <a:prstGeom prst="rect">
            <a:avLst/>
          </a:prstGeom>
          <a:solidFill>
            <a:srgbClr val="00B0F0"/>
          </a:solidFill>
          <a:ln w="47625">
            <a:noFill/>
          </a:ln>
          <a:extLst>
            <a:ext uri="{91240B29-F687-4F45-9708-019B960494DF}">
              <a14:hiddenLine xmlns:a14="http://schemas.microsoft.com/office/drawing/2010/main" w="9525">
                <a:solidFill>
                  <a:srgbClr val="000000"/>
                </a:solidFill>
                <a:miter lim="800000"/>
                <a:headEnd/>
                <a:tailEnd/>
              </a14:hiddenLine>
            </a:ext>
          </a:extLst>
        </p:spPr>
        <p:style>
          <a:lnRef idx="2">
            <a:schemeClr val="accent2"/>
          </a:lnRef>
          <a:fillRef idx="1">
            <a:schemeClr val="lt1"/>
          </a:fillRef>
          <a:effectRef idx="0">
            <a:schemeClr val="accent2"/>
          </a:effectRef>
          <a:fontRef idx="minor">
            <a:schemeClr val="dk1"/>
          </a:fontRef>
        </p:style>
        <p:txBody>
          <a:bodyPr lIns="91440" tIns="137160" rIns="45720"/>
          <a:lstStyle>
            <a:defPPr>
              <a:defRPr lang="en-US"/>
            </a:defPPr>
            <a:lvl1pPr algn="ctr" eaLnBrk="1" hangingPunct="1">
              <a:lnSpc>
                <a:spcPts val="3800"/>
              </a:lnSpc>
              <a:spcAft>
                <a:spcPts val="1200"/>
              </a:spcAft>
              <a:defRPr sz="4000" b="1">
                <a:solidFill>
                  <a:prstClr val="black"/>
                </a:solidFill>
                <a:latin typeface="Arial Narrow" panose="020B0606020202030204" pitchFamily="34" charset="0"/>
                <a:cs typeface="+mn-cs"/>
              </a:defRPr>
            </a:lvl1pPr>
            <a:lvl2pPr>
              <a:defRPr>
                <a:solidFill>
                  <a:schemeClr val="dk1"/>
                </a:solidFill>
                <a:latin typeface="+mn-lt"/>
                <a:cs typeface="+mn-cs"/>
              </a:defRPr>
            </a:lvl2pPr>
            <a:lvl3pPr>
              <a:defRPr>
                <a:solidFill>
                  <a:schemeClr val="dk1"/>
                </a:solidFill>
                <a:latin typeface="+mn-lt"/>
                <a:cs typeface="+mn-cs"/>
              </a:defRPr>
            </a:lvl3pPr>
            <a:lvl4pPr>
              <a:defRPr>
                <a:solidFill>
                  <a:schemeClr val="dk1"/>
                </a:solidFill>
                <a:latin typeface="+mn-lt"/>
                <a:cs typeface="+mn-cs"/>
              </a:defRPr>
            </a:lvl4pPr>
            <a:lvl5pPr>
              <a:defRPr>
                <a:solidFill>
                  <a:schemeClr val="dk1"/>
                </a:solidFill>
                <a:latin typeface="+mn-lt"/>
                <a:cs typeface="+mn-cs"/>
              </a:defRPr>
            </a:lvl5pPr>
            <a:lvl6pPr>
              <a:defRPr>
                <a:solidFill>
                  <a:schemeClr val="dk1"/>
                </a:solidFill>
                <a:latin typeface="+mn-lt"/>
                <a:cs typeface="+mn-cs"/>
              </a:defRPr>
            </a:lvl6pPr>
            <a:lvl7pPr>
              <a:defRPr>
                <a:solidFill>
                  <a:schemeClr val="dk1"/>
                </a:solidFill>
                <a:latin typeface="+mn-lt"/>
                <a:cs typeface="+mn-cs"/>
              </a:defRPr>
            </a:lvl7pPr>
            <a:lvl8pPr>
              <a:defRPr>
                <a:solidFill>
                  <a:schemeClr val="dk1"/>
                </a:solidFill>
                <a:latin typeface="+mn-lt"/>
                <a:cs typeface="+mn-cs"/>
              </a:defRPr>
            </a:lvl8pPr>
            <a:lvl9pPr>
              <a:defRPr>
                <a:solidFill>
                  <a:schemeClr val="dk1"/>
                </a:solidFill>
                <a:latin typeface="+mn-lt"/>
                <a:cs typeface="+mn-cs"/>
              </a:defRPr>
            </a:lvl9pPr>
          </a:lstStyle>
          <a:p>
            <a:pPr algn="l"/>
            <a:r>
              <a:rPr lang="en-US" altLang="en-US" dirty="0"/>
              <a:t>John 10:11 </a:t>
            </a:r>
            <a:r>
              <a:rPr lang="en-US" altLang="en-US" b="0" dirty="0"/>
              <a:t>“I am the good shepherd;</a:t>
            </a:r>
            <a:br>
              <a:rPr lang="en-US" altLang="en-US" b="0" dirty="0"/>
            </a:br>
            <a:r>
              <a:rPr lang="en-US" altLang="en-US" b="0" i="1" dirty="0"/>
              <a:t>the good shepherd lays down His life for the sheep</a:t>
            </a:r>
            <a:r>
              <a:rPr lang="en-US" altLang="en-US" b="0" dirty="0"/>
              <a:t>.”</a:t>
            </a:r>
          </a:p>
        </p:txBody>
      </p:sp>
    </p:spTree>
    <p:extLst>
      <p:ext uri="{BB962C8B-B14F-4D97-AF65-F5344CB8AC3E}">
        <p14:creationId xmlns:p14="http://schemas.microsoft.com/office/powerpoint/2010/main" val="42567851"/>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 xmlns:a16="http://schemas.microsoft.com/office/drawing/2014/main" id="{65AABC7B-88A7-41E2-802E-EE58334AEBFC}"/>
              </a:ext>
            </a:extLst>
          </p:cNvPr>
          <p:cNvPicPr>
            <a:picLocks noChangeAspect="1"/>
          </p:cNvPicPr>
          <p:nvPr/>
        </p:nvPicPr>
        <p:blipFill rotWithShape="1">
          <a:blip r:embed="rId3"/>
          <a:srcRect t="15758"/>
          <a:stretch/>
        </p:blipFill>
        <p:spPr>
          <a:xfrm>
            <a:off x="602673" y="581892"/>
            <a:ext cx="9481848" cy="5777345"/>
          </a:xfrm>
          <a:prstGeom prst="rect">
            <a:avLst/>
          </a:prstGeom>
        </p:spPr>
      </p:pic>
      <p:sp>
        <p:nvSpPr>
          <p:cNvPr id="18434" name="Content Placeholder 2">
            <a:extLst>
              <a:ext uri="{FF2B5EF4-FFF2-40B4-BE49-F238E27FC236}">
                <a16:creationId xmlns="" xmlns:a16="http://schemas.microsoft.com/office/drawing/2014/main" id="{C7D27934-BA8D-0729-FEBE-700E6E619618}"/>
              </a:ext>
            </a:extLst>
          </p:cNvPr>
          <p:cNvSpPr txBox="1">
            <a:spLocks/>
          </p:cNvSpPr>
          <p:nvPr/>
        </p:nvSpPr>
        <p:spPr bwMode="auto">
          <a:xfrm>
            <a:off x="5207002" y="2057401"/>
            <a:ext cx="6423891" cy="2319250"/>
          </a:xfrm>
          <a:prstGeom prst="rect">
            <a:avLst/>
          </a:prstGeom>
          <a:solidFill>
            <a:srgbClr val="00B0F0"/>
          </a:solidFill>
          <a:ln w="47625">
            <a:noFill/>
          </a:ln>
          <a:extLst>
            <a:ext uri="{91240B29-F687-4F45-9708-019B960494DF}">
              <a14:hiddenLine xmlns:a14="http://schemas.microsoft.com/office/drawing/2010/main" w="9525">
                <a:solidFill>
                  <a:srgbClr val="000000"/>
                </a:solidFill>
                <a:miter lim="800000"/>
                <a:headEnd/>
                <a:tailEnd/>
              </a14:hiddenLine>
            </a:ext>
          </a:extLst>
        </p:spPr>
        <p:style>
          <a:lnRef idx="2">
            <a:schemeClr val="accent2"/>
          </a:lnRef>
          <a:fillRef idx="1">
            <a:schemeClr val="lt1"/>
          </a:fillRef>
          <a:effectRef idx="0">
            <a:schemeClr val="accent2"/>
          </a:effectRef>
          <a:fontRef idx="minor">
            <a:schemeClr val="dk1"/>
          </a:fontRef>
        </p:style>
        <p:txBody>
          <a:bodyPr lIns="91440" tIns="137160" rIns="45720"/>
          <a:lstStyle>
            <a:defPPr>
              <a:defRPr lang="en-US"/>
            </a:defPPr>
            <a:lvl1pPr algn="ctr" eaLnBrk="1" hangingPunct="1">
              <a:lnSpc>
                <a:spcPts val="3800"/>
              </a:lnSpc>
              <a:spcAft>
                <a:spcPts val="1200"/>
              </a:spcAft>
              <a:defRPr sz="4000" b="1">
                <a:solidFill>
                  <a:prstClr val="black"/>
                </a:solidFill>
                <a:latin typeface="Arial Narrow" panose="020B0606020202030204" pitchFamily="34" charset="0"/>
                <a:cs typeface="+mn-cs"/>
              </a:defRPr>
            </a:lvl1pPr>
            <a:lvl2pPr>
              <a:defRPr>
                <a:solidFill>
                  <a:schemeClr val="dk1"/>
                </a:solidFill>
                <a:latin typeface="+mn-lt"/>
                <a:cs typeface="+mn-cs"/>
              </a:defRPr>
            </a:lvl2pPr>
            <a:lvl3pPr>
              <a:defRPr>
                <a:solidFill>
                  <a:schemeClr val="dk1"/>
                </a:solidFill>
                <a:latin typeface="+mn-lt"/>
                <a:cs typeface="+mn-cs"/>
              </a:defRPr>
            </a:lvl3pPr>
            <a:lvl4pPr>
              <a:defRPr>
                <a:solidFill>
                  <a:schemeClr val="dk1"/>
                </a:solidFill>
                <a:latin typeface="+mn-lt"/>
                <a:cs typeface="+mn-cs"/>
              </a:defRPr>
            </a:lvl4pPr>
            <a:lvl5pPr>
              <a:defRPr>
                <a:solidFill>
                  <a:schemeClr val="dk1"/>
                </a:solidFill>
                <a:latin typeface="+mn-lt"/>
                <a:cs typeface="+mn-cs"/>
              </a:defRPr>
            </a:lvl5pPr>
            <a:lvl6pPr>
              <a:defRPr>
                <a:solidFill>
                  <a:schemeClr val="dk1"/>
                </a:solidFill>
                <a:latin typeface="+mn-lt"/>
                <a:cs typeface="+mn-cs"/>
              </a:defRPr>
            </a:lvl6pPr>
            <a:lvl7pPr>
              <a:defRPr>
                <a:solidFill>
                  <a:schemeClr val="dk1"/>
                </a:solidFill>
                <a:latin typeface="+mn-lt"/>
                <a:cs typeface="+mn-cs"/>
              </a:defRPr>
            </a:lvl7pPr>
            <a:lvl8pPr>
              <a:defRPr>
                <a:solidFill>
                  <a:schemeClr val="dk1"/>
                </a:solidFill>
                <a:latin typeface="+mn-lt"/>
                <a:cs typeface="+mn-cs"/>
              </a:defRPr>
            </a:lvl8pPr>
            <a:lvl9pPr>
              <a:defRPr>
                <a:solidFill>
                  <a:schemeClr val="dk1"/>
                </a:solidFill>
                <a:latin typeface="+mn-lt"/>
                <a:cs typeface="+mn-cs"/>
              </a:defRPr>
            </a:lvl9pPr>
          </a:lstStyle>
          <a:p>
            <a:r>
              <a:rPr lang="en-US" altLang="en-US" dirty="0"/>
              <a:t>63% of Americans have little confidence in elected officials.</a:t>
            </a:r>
          </a:p>
          <a:p>
            <a:r>
              <a:rPr lang="en-US" altLang="en-US" dirty="0"/>
              <a:t>56% have little confidence in business leaders.</a:t>
            </a:r>
          </a:p>
        </p:txBody>
      </p:sp>
    </p:spTree>
    <p:extLst>
      <p:ext uri="{BB962C8B-B14F-4D97-AF65-F5344CB8AC3E}">
        <p14:creationId xmlns:p14="http://schemas.microsoft.com/office/powerpoint/2010/main" val="228769529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434"/>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8434">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8434">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4" grpId="0" animBg="1"/>
    </p:bldLst>
  </p:timing>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6082" name="Title 1">
            <a:extLst>
              <a:ext uri="{FF2B5EF4-FFF2-40B4-BE49-F238E27FC236}">
                <a16:creationId xmlns="" xmlns:a16="http://schemas.microsoft.com/office/drawing/2014/main" id="{D9F7AEE6-24D9-4438-A0C1-B4E8F5C558D5}"/>
              </a:ext>
            </a:extLst>
          </p:cNvPr>
          <p:cNvSpPr>
            <a:spLocks noGrp="1"/>
          </p:cNvSpPr>
          <p:nvPr>
            <p:ph type="title"/>
          </p:nvPr>
        </p:nvSpPr>
        <p:spPr>
          <a:xfrm>
            <a:off x="1752600" y="152400"/>
            <a:ext cx="4127500" cy="838200"/>
          </a:xfrm>
        </p:spPr>
        <p:txBody>
          <a:bodyPr/>
          <a:lstStyle/>
          <a:p>
            <a:r>
              <a:rPr lang="en-US" altLang="en-US" sz="3400"/>
              <a:t>Doing my Own Thing</a:t>
            </a:r>
          </a:p>
        </p:txBody>
      </p:sp>
      <p:sp>
        <p:nvSpPr>
          <p:cNvPr id="46083" name="Content Placeholder 2">
            <a:extLst>
              <a:ext uri="{FF2B5EF4-FFF2-40B4-BE49-F238E27FC236}">
                <a16:creationId xmlns="" xmlns:a16="http://schemas.microsoft.com/office/drawing/2014/main" id="{245F60EB-2071-4BA4-8463-8CD8E3EB0866}"/>
              </a:ext>
            </a:extLst>
          </p:cNvPr>
          <p:cNvSpPr>
            <a:spLocks noGrp="1"/>
          </p:cNvSpPr>
          <p:nvPr>
            <p:ph idx="1"/>
          </p:nvPr>
        </p:nvSpPr>
        <p:spPr>
          <a:xfrm>
            <a:off x="1752600" y="1143000"/>
            <a:ext cx="4198938" cy="5562600"/>
          </a:xfrm>
        </p:spPr>
        <p:txBody>
          <a:bodyPr/>
          <a:lstStyle/>
          <a:p>
            <a:pPr>
              <a:spcBef>
                <a:spcPct val="0"/>
              </a:spcBef>
            </a:pPr>
            <a:r>
              <a:rPr lang="en-US" altLang="en-US" dirty="0"/>
              <a:t>I lead myself.</a:t>
            </a:r>
            <a:endParaRPr lang="en-US" altLang="en-US" b="1" dirty="0">
              <a:solidFill>
                <a:srgbClr val="FFC000"/>
              </a:solidFill>
            </a:endParaRPr>
          </a:p>
          <a:p>
            <a:pPr>
              <a:spcBef>
                <a:spcPct val="0"/>
              </a:spcBef>
            </a:pPr>
            <a:r>
              <a:rPr lang="en-US" altLang="en-US" dirty="0"/>
              <a:t>Autonomy—self rule.</a:t>
            </a:r>
          </a:p>
          <a:p>
            <a:pPr>
              <a:spcBef>
                <a:spcPct val="0"/>
              </a:spcBef>
            </a:pPr>
            <a:r>
              <a:rPr lang="en-US" altLang="en-US" dirty="0"/>
              <a:t>I do what I want.</a:t>
            </a:r>
          </a:p>
          <a:p>
            <a:pPr>
              <a:spcBef>
                <a:spcPct val="0"/>
              </a:spcBef>
              <a:buFont typeface="Wingdings 2" panose="05020102010507070707" pitchFamily="18" charset="2"/>
              <a:buNone/>
            </a:pPr>
            <a:endParaRPr lang="en-US" altLang="en-US" dirty="0"/>
          </a:p>
          <a:p>
            <a:pPr>
              <a:spcBef>
                <a:spcPct val="0"/>
              </a:spcBef>
              <a:buFont typeface="Wingdings 2" panose="05020102010507070707" pitchFamily="18" charset="2"/>
              <a:buNone/>
            </a:pPr>
            <a:endParaRPr lang="en-US" altLang="en-US" dirty="0"/>
          </a:p>
          <a:p>
            <a:pPr>
              <a:spcBef>
                <a:spcPct val="0"/>
              </a:spcBef>
              <a:buFont typeface="Wingdings 2" panose="05020102010507070707" pitchFamily="18" charset="2"/>
              <a:buNone/>
            </a:pPr>
            <a:r>
              <a:rPr lang="en-US" altLang="en-US" dirty="0"/>
              <a:t> </a:t>
            </a:r>
          </a:p>
          <a:p>
            <a:pPr lvl="1">
              <a:spcBef>
                <a:spcPct val="0"/>
              </a:spcBef>
              <a:buFont typeface="Wingdings 2" panose="05020102010507070707" pitchFamily="18" charset="2"/>
              <a:buNone/>
            </a:pPr>
            <a:endParaRPr lang="en-US" altLang="en-US" dirty="0"/>
          </a:p>
        </p:txBody>
      </p:sp>
      <p:sp>
        <p:nvSpPr>
          <p:cNvPr id="5" name="Content Placeholder 2">
            <a:extLst>
              <a:ext uri="{FF2B5EF4-FFF2-40B4-BE49-F238E27FC236}">
                <a16:creationId xmlns="" xmlns:a16="http://schemas.microsoft.com/office/drawing/2014/main" id="{E59232C4-B1A1-4254-86AD-B8E464DA08E3}"/>
              </a:ext>
            </a:extLst>
          </p:cNvPr>
          <p:cNvSpPr txBox="1">
            <a:spLocks/>
          </p:cNvSpPr>
          <p:nvPr/>
        </p:nvSpPr>
        <p:spPr bwMode="auto">
          <a:xfrm>
            <a:off x="6116638" y="1127125"/>
            <a:ext cx="4856162" cy="5562600"/>
          </a:xfrm>
          <a:prstGeom prst="rect">
            <a:avLst/>
          </a:prstGeom>
          <a:noFill/>
          <a:ln w="9525">
            <a:noFill/>
            <a:miter lim="800000"/>
            <a:headEnd/>
            <a:tailEnd/>
          </a:ln>
        </p:spPr>
        <p:txBody>
          <a:bodyPr/>
          <a:lstStyle/>
          <a:p>
            <a:pPr marL="419100" marR="0" lvl="1" indent="-382588" algn="l" defTabSz="914400" rtl="0" eaLnBrk="0" fontAlgn="base" latinLnBrk="0" hangingPunct="0">
              <a:lnSpc>
                <a:spcPct val="100000"/>
              </a:lnSpc>
              <a:spcBef>
                <a:spcPct val="0"/>
              </a:spcBef>
              <a:spcAft>
                <a:spcPct val="0"/>
              </a:spcAft>
              <a:buClr>
                <a:prstClr val="white"/>
              </a:buClr>
              <a:buSzPct val="80000"/>
              <a:buFont typeface="Wingdings 2" pitchFamily="18" charset="2"/>
              <a:buChar char=""/>
              <a:tabLst/>
              <a:defRPr/>
            </a:pPr>
            <a:r>
              <a:rPr kumimoji="0" lang="en-US" sz="3400" b="0" i="0" u="none" strike="noStrike" kern="1200" cap="none" spc="0" normalizeH="0" baseline="0" noProof="0" dirty="0">
                <a:ln>
                  <a:noFill/>
                </a:ln>
                <a:solidFill>
                  <a:prstClr val="white"/>
                </a:solidFill>
                <a:effectLst/>
                <a:uLnTx/>
                <a:uFillTx/>
                <a:latin typeface="Arial Narrow" pitchFamily="34" charset="0"/>
                <a:ea typeface="+mn-ea"/>
                <a:cs typeface="Arial" panose="020B0604020202020204" pitchFamily="34" charset="0"/>
              </a:rPr>
              <a:t>Involves</a:t>
            </a:r>
            <a:r>
              <a:rPr kumimoji="0" lang="en-US" sz="3400" b="0" i="0" u="none" strike="noStrike" kern="1200" cap="none" spc="0" normalizeH="0" noProof="0" dirty="0">
                <a:ln>
                  <a:noFill/>
                </a:ln>
                <a:solidFill>
                  <a:prstClr val="white"/>
                </a:solidFill>
                <a:effectLst/>
                <a:uLnTx/>
                <a:uFillTx/>
                <a:latin typeface="Arial Narrow" pitchFamily="34" charset="0"/>
                <a:ea typeface="+mn-ea"/>
                <a:cs typeface="Arial" panose="020B0604020202020204" pitchFamily="34" charset="0"/>
              </a:rPr>
              <a:t> humility.</a:t>
            </a:r>
          </a:p>
          <a:p>
            <a:pPr marL="419100" marR="0" lvl="1" indent="-382588" algn="l" defTabSz="914400" rtl="0" eaLnBrk="0" fontAlgn="base" latinLnBrk="0" hangingPunct="0">
              <a:lnSpc>
                <a:spcPct val="100000"/>
              </a:lnSpc>
              <a:spcBef>
                <a:spcPct val="0"/>
              </a:spcBef>
              <a:spcAft>
                <a:spcPct val="0"/>
              </a:spcAft>
              <a:buClr>
                <a:prstClr val="white"/>
              </a:buClr>
              <a:buSzPct val="80000"/>
              <a:buFont typeface="Wingdings 2" pitchFamily="18" charset="2"/>
              <a:buChar char=""/>
              <a:tabLst/>
              <a:defRPr/>
            </a:pPr>
            <a:r>
              <a:rPr lang="en-US" sz="3400" baseline="0" dirty="0">
                <a:solidFill>
                  <a:prstClr val="white"/>
                </a:solidFill>
                <a:latin typeface="Arial Narrow" pitchFamily="34" charset="0"/>
              </a:rPr>
              <a:t>“U</a:t>
            </a:r>
            <a:r>
              <a:rPr kumimoji="0" lang="en-US" sz="3400" b="0" i="0" u="none" strike="noStrike" kern="1200" cap="none" spc="0" normalizeH="0" baseline="0" noProof="0" dirty="0" err="1">
                <a:ln>
                  <a:noFill/>
                </a:ln>
                <a:solidFill>
                  <a:prstClr val="white"/>
                </a:solidFill>
                <a:effectLst/>
                <a:uLnTx/>
                <a:uFillTx/>
                <a:latin typeface="Arial Narrow" pitchFamily="34" charset="0"/>
                <a:ea typeface="+mn-ea"/>
                <a:cs typeface="Arial" panose="020B0604020202020204" pitchFamily="34" charset="0"/>
              </a:rPr>
              <a:t>nder</a:t>
            </a:r>
            <a:r>
              <a:rPr lang="en-US" sz="3400" dirty="0">
                <a:solidFill>
                  <a:prstClr val="white"/>
                </a:solidFill>
                <a:latin typeface="Arial Narrow" pitchFamily="34" charset="0"/>
              </a:rPr>
              <a:t> </a:t>
            </a:r>
            <a:r>
              <a:rPr kumimoji="0" lang="en-US" sz="3400" b="0" i="0" u="none" strike="noStrike" kern="1200" cap="none" spc="0" normalizeH="0" baseline="0" noProof="0" dirty="0">
                <a:ln>
                  <a:noFill/>
                </a:ln>
                <a:solidFill>
                  <a:prstClr val="white"/>
                </a:solidFill>
                <a:effectLst/>
                <a:uLnTx/>
                <a:uFillTx/>
                <a:latin typeface="Arial Narrow" pitchFamily="34" charset="0"/>
                <a:ea typeface="+mn-ea"/>
                <a:cs typeface="Arial" panose="020B0604020202020204" pitchFamily="34" charset="0"/>
              </a:rPr>
              <a:t>new management.”</a:t>
            </a:r>
          </a:p>
          <a:p>
            <a:pPr marL="419100" marR="0" lvl="1" indent="-382588" algn="l" defTabSz="914400" rtl="0" eaLnBrk="0" fontAlgn="base" latinLnBrk="0" hangingPunct="0">
              <a:lnSpc>
                <a:spcPct val="100000"/>
              </a:lnSpc>
              <a:spcBef>
                <a:spcPct val="0"/>
              </a:spcBef>
              <a:spcAft>
                <a:spcPct val="0"/>
              </a:spcAft>
              <a:buClr>
                <a:prstClr val="white"/>
              </a:buClr>
              <a:buSzPct val="80000"/>
              <a:buFont typeface="Wingdings 2" pitchFamily="18" charset="2"/>
              <a:buChar char=""/>
              <a:tabLst/>
              <a:defRPr/>
            </a:pPr>
            <a:r>
              <a:rPr lang="en-US" sz="3400" dirty="0">
                <a:solidFill>
                  <a:prstClr val="white"/>
                </a:solidFill>
                <a:latin typeface="Arial Narrow" pitchFamily="34" charset="0"/>
              </a:rPr>
              <a:t>Believing Jesus is a </a:t>
            </a:r>
            <a:r>
              <a:rPr lang="en-US" sz="3400" i="1" dirty="0">
                <a:solidFill>
                  <a:prstClr val="white"/>
                </a:solidFill>
                <a:latin typeface="Arial Narrow" pitchFamily="34" charset="0"/>
              </a:rPr>
              <a:t>good </a:t>
            </a:r>
            <a:r>
              <a:rPr lang="en-US" sz="3400" dirty="0">
                <a:solidFill>
                  <a:prstClr val="white"/>
                </a:solidFill>
                <a:latin typeface="Arial Narrow" pitchFamily="34" charset="0"/>
              </a:rPr>
              <a:t>shepherd.</a:t>
            </a:r>
            <a:endParaRPr kumimoji="0" lang="en-US" sz="3400" b="0" i="0" u="none" strike="noStrike" kern="1200" cap="none" spc="0" normalizeH="0" baseline="0" noProof="0" dirty="0">
              <a:ln>
                <a:noFill/>
              </a:ln>
              <a:solidFill>
                <a:prstClr val="white"/>
              </a:solidFill>
              <a:effectLst/>
              <a:uLnTx/>
              <a:uFillTx/>
              <a:latin typeface="Arial Narrow" pitchFamily="34" charset="0"/>
              <a:ea typeface="+mn-ea"/>
              <a:cs typeface="Arial" panose="020B0604020202020204" pitchFamily="34" charset="0"/>
            </a:endParaRPr>
          </a:p>
          <a:p>
            <a:pPr marL="419100" marR="0" lvl="1" indent="-382588" algn="l" defTabSz="914400" rtl="0" eaLnBrk="0" fontAlgn="base" latinLnBrk="0" hangingPunct="0">
              <a:lnSpc>
                <a:spcPct val="100000"/>
              </a:lnSpc>
              <a:spcBef>
                <a:spcPct val="0"/>
              </a:spcBef>
              <a:spcAft>
                <a:spcPct val="0"/>
              </a:spcAft>
              <a:buClr>
                <a:prstClr val="white"/>
              </a:buClr>
              <a:buSzPct val="80000"/>
              <a:buFontTx/>
              <a:buNone/>
              <a:tabLst/>
              <a:defRPr/>
            </a:pPr>
            <a:endParaRPr kumimoji="0" lang="en-US" sz="3400" b="0" i="0" u="none" strike="noStrike" kern="1200" cap="none" spc="0" normalizeH="0" baseline="0" noProof="0" dirty="0">
              <a:ln>
                <a:noFill/>
              </a:ln>
              <a:solidFill>
                <a:prstClr val="white"/>
              </a:solidFill>
              <a:effectLst/>
              <a:uLnTx/>
              <a:uFillTx/>
              <a:latin typeface="Arial Narrow" pitchFamily="34" charset="0"/>
              <a:ea typeface="+mn-ea"/>
              <a:cs typeface="Arial" panose="020B0604020202020204" pitchFamily="34" charset="0"/>
            </a:endParaRPr>
          </a:p>
        </p:txBody>
      </p:sp>
      <p:sp>
        <p:nvSpPr>
          <p:cNvPr id="6" name="Title 1">
            <a:extLst>
              <a:ext uri="{FF2B5EF4-FFF2-40B4-BE49-F238E27FC236}">
                <a16:creationId xmlns="" xmlns:a16="http://schemas.microsoft.com/office/drawing/2014/main" id="{39E771A9-001A-4978-B8C6-98D0C55594CA}"/>
              </a:ext>
            </a:extLst>
          </p:cNvPr>
          <p:cNvSpPr txBox="1">
            <a:spLocks/>
          </p:cNvSpPr>
          <p:nvPr/>
        </p:nvSpPr>
        <p:spPr bwMode="auto">
          <a:xfrm>
            <a:off x="6200775" y="292100"/>
            <a:ext cx="4127500" cy="762000"/>
          </a:xfrm>
          <a:prstGeom prst="rect">
            <a:avLst/>
          </a:prstGeom>
          <a:noFill/>
          <a:ln w="9525">
            <a:noFill/>
            <a:miter lim="800000"/>
            <a:headEnd/>
            <a:tailEnd/>
          </a:ln>
        </p:spPr>
        <p:txBody>
          <a:bodyPr lIns="45720" rIns="45720" anchor="ctr"/>
          <a:lstStyle/>
          <a:p>
            <a:pPr marL="0" marR="0" lvl="0" indent="0" algn="ctr" defTabSz="914400" rtl="0" eaLnBrk="0" fontAlgn="base" latinLnBrk="0" hangingPunct="0">
              <a:lnSpc>
                <a:spcPts val="3300"/>
              </a:lnSpc>
              <a:spcBef>
                <a:spcPct val="0"/>
              </a:spcBef>
              <a:spcAft>
                <a:spcPct val="0"/>
              </a:spcAft>
              <a:buClrTx/>
              <a:buSzTx/>
              <a:buFontTx/>
              <a:buNone/>
              <a:tabLst/>
              <a:defRPr/>
            </a:pPr>
            <a:r>
              <a:rPr kumimoji="0" lang="en-US" sz="3400" b="1" i="0" u="none" strike="noStrike" kern="1200" cap="none" spc="0" normalizeH="0" baseline="0" noProof="0" dirty="0">
                <a:ln>
                  <a:noFill/>
                </a:ln>
                <a:solidFill>
                  <a:srgbClr val="FFC000"/>
                </a:solidFill>
                <a:effectLst/>
                <a:uLnTx/>
                <a:uFillTx/>
                <a:latin typeface="Franklin Gothic Book"/>
                <a:ea typeface="+mn-ea"/>
                <a:cs typeface="Arial" panose="020B0604020202020204" pitchFamily="34" charset="0"/>
              </a:rPr>
              <a:t>Following the Good Shepherd</a:t>
            </a:r>
          </a:p>
        </p:txBody>
      </p:sp>
      <p:sp>
        <p:nvSpPr>
          <p:cNvPr id="8" name="Content Placeholder 2">
            <a:extLst>
              <a:ext uri="{FF2B5EF4-FFF2-40B4-BE49-F238E27FC236}">
                <a16:creationId xmlns="" xmlns:a16="http://schemas.microsoft.com/office/drawing/2014/main" id="{9683F055-D45D-4AB0-8A11-AFC8235326F0}"/>
              </a:ext>
            </a:extLst>
          </p:cNvPr>
          <p:cNvSpPr txBox="1">
            <a:spLocks/>
          </p:cNvSpPr>
          <p:nvPr/>
        </p:nvSpPr>
        <p:spPr bwMode="auto">
          <a:xfrm>
            <a:off x="2075729" y="4360352"/>
            <a:ext cx="8007350" cy="1168578"/>
          </a:xfrm>
          <a:prstGeom prst="rect">
            <a:avLst/>
          </a:prstGeom>
          <a:solidFill>
            <a:srgbClr val="00B0F0"/>
          </a:solidFill>
          <a:ln w="47625">
            <a:noFill/>
          </a:ln>
          <a:extLst>
            <a:ext uri="{91240B29-F687-4F45-9708-019B960494DF}">
              <a14:hiddenLine xmlns:a14="http://schemas.microsoft.com/office/drawing/2010/main" w="9525">
                <a:solidFill>
                  <a:srgbClr val="000000"/>
                </a:solidFill>
                <a:miter lim="800000"/>
                <a:headEnd/>
                <a:tailEnd/>
              </a14:hiddenLine>
            </a:ext>
          </a:extLst>
        </p:spPr>
        <p:style>
          <a:lnRef idx="2">
            <a:schemeClr val="accent2"/>
          </a:lnRef>
          <a:fillRef idx="1">
            <a:schemeClr val="lt1"/>
          </a:fillRef>
          <a:effectRef idx="0">
            <a:schemeClr val="accent2"/>
          </a:effectRef>
          <a:fontRef idx="minor">
            <a:schemeClr val="dk1"/>
          </a:fontRef>
        </p:style>
        <p:txBody>
          <a:bodyPr lIns="91440" tIns="137160" rIns="45720"/>
          <a:lstStyle>
            <a:defPPr>
              <a:defRPr lang="en-US"/>
            </a:defPPr>
            <a:lvl1pPr algn="ctr" eaLnBrk="1" hangingPunct="1">
              <a:lnSpc>
                <a:spcPts val="3800"/>
              </a:lnSpc>
              <a:spcAft>
                <a:spcPts val="1200"/>
              </a:spcAft>
              <a:defRPr sz="4000" b="1">
                <a:solidFill>
                  <a:prstClr val="black"/>
                </a:solidFill>
                <a:latin typeface="Arial Narrow" panose="020B0606020202030204" pitchFamily="34" charset="0"/>
                <a:cs typeface="+mn-cs"/>
              </a:defRPr>
            </a:lvl1pPr>
            <a:lvl2pPr>
              <a:defRPr>
                <a:solidFill>
                  <a:schemeClr val="dk1"/>
                </a:solidFill>
                <a:latin typeface="+mn-lt"/>
                <a:cs typeface="+mn-cs"/>
              </a:defRPr>
            </a:lvl2pPr>
            <a:lvl3pPr>
              <a:defRPr>
                <a:solidFill>
                  <a:schemeClr val="dk1"/>
                </a:solidFill>
                <a:latin typeface="+mn-lt"/>
                <a:cs typeface="+mn-cs"/>
              </a:defRPr>
            </a:lvl3pPr>
            <a:lvl4pPr>
              <a:defRPr>
                <a:solidFill>
                  <a:schemeClr val="dk1"/>
                </a:solidFill>
                <a:latin typeface="+mn-lt"/>
                <a:cs typeface="+mn-cs"/>
              </a:defRPr>
            </a:lvl4pPr>
            <a:lvl5pPr>
              <a:defRPr>
                <a:solidFill>
                  <a:schemeClr val="dk1"/>
                </a:solidFill>
                <a:latin typeface="+mn-lt"/>
                <a:cs typeface="+mn-cs"/>
              </a:defRPr>
            </a:lvl5pPr>
            <a:lvl6pPr>
              <a:defRPr>
                <a:solidFill>
                  <a:schemeClr val="dk1"/>
                </a:solidFill>
                <a:latin typeface="+mn-lt"/>
                <a:cs typeface="+mn-cs"/>
              </a:defRPr>
            </a:lvl6pPr>
            <a:lvl7pPr>
              <a:defRPr>
                <a:solidFill>
                  <a:schemeClr val="dk1"/>
                </a:solidFill>
                <a:latin typeface="+mn-lt"/>
                <a:cs typeface="+mn-cs"/>
              </a:defRPr>
            </a:lvl7pPr>
            <a:lvl8pPr>
              <a:defRPr>
                <a:solidFill>
                  <a:schemeClr val="dk1"/>
                </a:solidFill>
                <a:latin typeface="+mn-lt"/>
                <a:cs typeface="+mn-cs"/>
              </a:defRPr>
            </a:lvl8pPr>
            <a:lvl9pPr>
              <a:defRPr>
                <a:solidFill>
                  <a:schemeClr val="dk1"/>
                </a:solidFill>
                <a:latin typeface="+mn-lt"/>
                <a:cs typeface="+mn-cs"/>
              </a:defRPr>
            </a:lvl9pPr>
          </a:lstStyle>
          <a:p>
            <a:pPr algn="l"/>
            <a:r>
              <a:rPr lang="en-US" altLang="en-US" dirty="0"/>
              <a:t>John 10:15 </a:t>
            </a:r>
            <a:r>
              <a:rPr lang="en-US" altLang="en-US" b="0" dirty="0"/>
              <a:t>“…</a:t>
            </a:r>
            <a:r>
              <a:rPr lang="en-US" altLang="en-US" b="0" i="1" dirty="0"/>
              <a:t>I lay my life down for the sheep</a:t>
            </a:r>
            <a:r>
              <a:rPr lang="en-US" altLang="en-US" b="0" dirty="0"/>
              <a:t>.”</a:t>
            </a:r>
          </a:p>
        </p:txBody>
      </p:sp>
    </p:spTree>
    <p:extLst>
      <p:ext uri="{BB962C8B-B14F-4D97-AF65-F5344CB8AC3E}">
        <p14:creationId xmlns:p14="http://schemas.microsoft.com/office/powerpoint/2010/main" val="511234127"/>
      </p:ext>
    </p:extLst>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6082" name="Title 1">
            <a:extLst>
              <a:ext uri="{FF2B5EF4-FFF2-40B4-BE49-F238E27FC236}">
                <a16:creationId xmlns="" xmlns:a16="http://schemas.microsoft.com/office/drawing/2014/main" id="{D9F7AEE6-24D9-4438-A0C1-B4E8F5C558D5}"/>
              </a:ext>
            </a:extLst>
          </p:cNvPr>
          <p:cNvSpPr>
            <a:spLocks noGrp="1"/>
          </p:cNvSpPr>
          <p:nvPr>
            <p:ph type="title"/>
          </p:nvPr>
        </p:nvSpPr>
        <p:spPr>
          <a:xfrm>
            <a:off x="1752600" y="152400"/>
            <a:ext cx="4127500" cy="838200"/>
          </a:xfrm>
        </p:spPr>
        <p:txBody>
          <a:bodyPr/>
          <a:lstStyle/>
          <a:p>
            <a:r>
              <a:rPr lang="en-US" altLang="en-US" sz="3400"/>
              <a:t>Doing my Own Thing</a:t>
            </a:r>
          </a:p>
        </p:txBody>
      </p:sp>
      <p:sp>
        <p:nvSpPr>
          <p:cNvPr id="46083" name="Content Placeholder 2">
            <a:extLst>
              <a:ext uri="{FF2B5EF4-FFF2-40B4-BE49-F238E27FC236}">
                <a16:creationId xmlns="" xmlns:a16="http://schemas.microsoft.com/office/drawing/2014/main" id="{245F60EB-2071-4BA4-8463-8CD8E3EB0866}"/>
              </a:ext>
            </a:extLst>
          </p:cNvPr>
          <p:cNvSpPr>
            <a:spLocks noGrp="1"/>
          </p:cNvSpPr>
          <p:nvPr>
            <p:ph idx="1"/>
          </p:nvPr>
        </p:nvSpPr>
        <p:spPr>
          <a:xfrm>
            <a:off x="1752600" y="1143000"/>
            <a:ext cx="4198938" cy="5562600"/>
          </a:xfrm>
        </p:spPr>
        <p:txBody>
          <a:bodyPr/>
          <a:lstStyle/>
          <a:p>
            <a:pPr>
              <a:spcBef>
                <a:spcPct val="0"/>
              </a:spcBef>
            </a:pPr>
            <a:r>
              <a:rPr lang="en-US" altLang="en-US" dirty="0"/>
              <a:t>I lead myself.</a:t>
            </a:r>
            <a:endParaRPr lang="en-US" altLang="en-US" b="1" dirty="0">
              <a:solidFill>
                <a:srgbClr val="FFC000"/>
              </a:solidFill>
            </a:endParaRPr>
          </a:p>
          <a:p>
            <a:pPr>
              <a:spcBef>
                <a:spcPct val="0"/>
              </a:spcBef>
            </a:pPr>
            <a:r>
              <a:rPr lang="en-US" altLang="en-US" dirty="0"/>
              <a:t>Autonomy—self rule.</a:t>
            </a:r>
          </a:p>
          <a:p>
            <a:pPr>
              <a:spcBef>
                <a:spcPct val="0"/>
              </a:spcBef>
            </a:pPr>
            <a:r>
              <a:rPr lang="en-US" altLang="en-US" dirty="0"/>
              <a:t>I do what I want.</a:t>
            </a:r>
          </a:p>
          <a:p>
            <a:pPr>
              <a:spcBef>
                <a:spcPct val="0"/>
              </a:spcBef>
              <a:buFont typeface="Wingdings 2" panose="05020102010507070707" pitchFamily="18" charset="2"/>
              <a:buNone/>
            </a:pPr>
            <a:endParaRPr lang="en-US" altLang="en-US" dirty="0"/>
          </a:p>
          <a:p>
            <a:pPr>
              <a:spcBef>
                <a:spcPct val="0"/>
              </a:spcBef>
              <a:buFont typeface="Wingdings 2" panose="05020102010507070707" pitchFamily="18" charset="2"/>
              <a:buNone/>
            </a:pPr>
            <a:endParaRPr lang="en-US" altLang="en-US" dirty="0"/>
          </a:p>
          <a:p>
            <a:pPr>
              <a:spcBef>
                <a:spcPct val="0"/>
              </a:spcBef>
              <a:buFont typeface="Wingdings 2" panose="05020102010507070707" pitchFamily="18" charset="2"/>
              <a:buNone/>
            </a:pPr>
            <a:r>
              <a:rPr lang="en-US" altLang="en-US" dirty="0"/>
              <a:t> </a:t>
            </a:r>
          </a:p>
          <a:p>
            <a:pPr lvl="1">
              <a:spcBef>
                <a:spcPct val="0"/>
              </a:spcBef>
              <a:buFont typeface="Wingdings 2" panose="05020102010507070707" pitchFamily="18" charset="2"/>
              <a:buNone/>
            </a:pPr>
            <a:endParaRPr lang="en-US" altLang="en-US" dirty="0"/>
          </a:p>
        </p:txBody>
      </p:sp>
      <p:sp>
        <p:nvSpPr>
          <p:cNvPr id="5" name="Content Placeholder 2">
            <a:extLst>
              <a:ext uri="{FF2B5EF4-FFF2-40B4-BE49-F238E27FC236}">
                <a16:creationId xmlns="" xmlns:a16="http://schemas.microsoft.com/office/drawing/2014/main" id="{E59232C4-B1A1-4254-86AD-B8E464DA08E3}"/>
              </a:ext>
            </a:extLst>
          </p:cNvPr>
          <p:cNvSpPr txBox="1">
            <a:spLocks/>
          </p:cNvSpPr>
          <p:nvPr/>
        </p:nvSpPr>
        <p:spPr bwMode="auto">
          <a:xfrm>
            <a:off x="6116638" y="1127125"/>
            <a:ext cx="4856162" cy="5562600"/>
          </a:xfrm>
          <a:prstGeom prst="rect">
            <a:avLst/>
          </a:prstGeom>
          <a:noFill/>
          <a:ln w="9525">
            <a:noFill/>
            <a:miter lim="800000"/>
            <a:headEnd/>
            <a:tailEnd/>
          </a:ln>
        </p:spPr>
        <p:txBody>
          <a:bodyPr/>
          <a:lstStyle/>
          <a:p>
            <a:pPr marL="419100" marR="0" lvl="1" indent="-382588" algn="l" defTabSz="914400" rtl="0" eaLnBrk="0" fontAlgn="base" latinLnBrk="0" hangingPunct="0">
              <a:lnSpc>
                <a:spcPct val="100000"/>
              </a:lnSpc>
              <a:spcBef>
                <a:spcPct val="0"/>
              </a:spcBef>
              <a:spcAft>
                <a:spcPct val="0"/>
              </a:spcAft>
              <a:buClr>
                <a:prstClr val="white"/>
              </a:buClr>
              <a:buSzPct val="80000"/>
              <a:buFont typeface="Wingdings 2" pitchFamily="18" charset="2"/>
              <a:buChar char=""/>
              <a:tabLst/>
              <a:defRPr/>
            </a:pPr>
            <a:r>
              <a:rPr kumimoji="0" lang="en-US" sz="3400" b="0" i="0" u="none" strike="noStrike" kern="1200" cap="none" spc="0" normalizeH="0" baseline="0" noProof="0" dirty="0">
                <a:ln>
                  <a:noFill/>
                </a:ln>
                <a:solidFill>
                  <a:prstClr val="white"/>
                </a:solidFill>
                <a:effectLst/>
                <a:uLnTx/>
                <a:uFillTx/>
                <a:latin typeface="Arial Narrow" pitchFamily="34" charset="0"/>
                <a:ea typeface="+mn-ea"/>
                <a:cs typeface="Arial" panose="020B0604020202020204" pitchFamily="34" charset="0"/>
              </a:rPr>
              <a:t>Involves</a:t>
            </a:r>
            <a:r>
              <a:rPr kumimoji="0" lang="en-US" sz="3400" b="0" i="0" u="none" strike="noStrike" kern="1200" cap="none" spc="0" normalizeH="0" noProof="0" dirty="0">
                <a:ln>
                  <a:noFill/>
                </a:ln>
                <a:solidFill>
                  <a:prstClr val="white"/>
                </a:solidFill>
                <a:effectLst/>
                <a:uLnTx/>
                <a:uFillTx/>
                <a:latin typeface="Arial Narrow" pitchFamily="34" charset="0"/>
                <a:ea typeface="+mn-ea"/>
                <a:cs typeface="Arial" panose="020B0604020202020204" pitchFamily="34" charset="0"/>
              </a:rPr>
              <a:t> humility.</a:t>
            </a:r>
          </a:p>
          <a:p>
            <a:pPr marL="419100" marR="0" lvl="1" indent="-382588" algn="l" defTabSz="914400" rtl="0" eaLnBrk="0" fontAlgn="base" latinLnBrk="0" hangingPunct="0">
              <a:lnSpc>
                <a:spcPct val="100000"/>
              </a:lnSpc>
              <a:spcBef>
                <a:spcPct val="0"/>
              </a:spcBef>
              <a:spcAft>
                <a:spcPct val="0"/>
              </a:spcAft>
              <a:buClr>
                <a:prstClr val="white"/>
              </a:buClr>
              <a:buSzPct val="80000"/>
              <a:buFont typeface="Wingdings 2" pitchFamily="18" charset="2"/>
              <a:buChar char=""/>
              <a:tabLst/>
              <a:defRPr/>
            </a:pPr>
            <a:r>
              <a:rPr lang="en-US" sz="3400" baseline="0" dirty="0">
                <a:solidFill>
                  <a:prstClr val="white"/>
                </a:solidFill>
                <a:latin typeface="Arial Narrow" pitchFamily="34" charset="0"/>
              </a:rPr>
              <a:t>“U</a:t>
            </a:r>
            <a:r>
              <a:rPr kumimoji="0" lang="en-US" sz="3400" b="0" i="0" u="none" strike="noStrike" kern="1200" cap="none" spc="0" normalizeH="0" baseline="0" noProof="0" dirty="0" err="1">
                <a:ln>
                  <a:noFill/>
                </a:ln>
                <a:solidFill>
                  <a:prstClr val="white"/>
                </a:solidFill>
                <a:effectLst/>
                <a:uLnTx/>
                <a:uFillTx/>
                <a:latin typeface="Arial Narrow" pitchFamily="34" charset="0"/>
                <a:ea typeface="+mn-ea"/>
                <a:cs typeface="Arial" panose="020B0604020202020204" pitchFamily="34" charset="0"/>
              </a:rPr>
              <a:t>nder</a:t>
            </a:r>
            <a:r>
              <a:rPr lang="en-US" sz="3400" dirty="0">
                <a:solidFill>
                  <a:prstClr val="white"/>
                </a:solidFill>
                <a:latin typeface="Arial Narrow" pitchFamily="34" charset="0"/>
              </a:rPr>
              <a:t> </a:t>
            </a:r>
            <a:r>
              <a:rPr kumimoji="0" lang="en-US" sz="3400" b="0" i="0" u="none" strike="noStrike" kern="1200" cap="none" spc="0" normalizeH="0" baseline="0" noProof="0" dirty="0">
                <a:ln>
                  <a:noFill/>
                </a:ln>
                <a:solidFill>
                  <a:prstClr val="white"/>
                </a:solidFill>
                <a:effectLst/>
                <a:uLnTx/>
                <a:uFillTx/>
                <a:latin typeface="Arial Narrow" pitchFamily="34" charset="0"/>
                <a:ea typeface="+mn-ea"/>
                <a:cs typeface="Arial" panose="020B0604020202020204" pitchFamily="34" charset="0"/>
              </a:rPr>
              <a:t>new management.”</a:t>
            </a:r>
          </a:p>
          <a:p>
            <a:pPr marL="419100" marR="0" lvl="1" indent="-382588" algn="l" defTabSz="914400" rtl="0" eaLnBrk="0" fontAlgn="base" latinLnBrk="0" hangingPunct="0">
              <a:lnSpc>
                <a:spcPct val="100000"/>
              </a:lnSpc>
              <a:spcBef>
                <a:spcPct val="0"/>
              </a:spcBef>
              <a:spcAft>
                <a:spcPct val="0"/>
              </a:spcAft>
              <a:buClr>
                <a:prstClr val="white"/>
              </a:buClr>
              <a:buSzPct val="80000"/>
              <a:buFont typeface="Wingdings 2" pitchFamily="18" charset="2"/>
              <a:buChar char=""/>
              <a:tabLst/>
              <a:defRPr/>
            </a:pPr>
            <a:r>
              <a:rPr lang="en-US" sz="3400" dirty="0">
                <a:solidFill>
                  <a:prstClr val="white"/>
                </a:solidFill>
                <a:latin typeface="Arial Narrow" pitchFamily="34" charset="0"/>
              </a:rPr>
              <a:t>Believing Jesus is a </a:t>
            </a:r>
            <a:r>
              <a:rPr lang="en-US" sz="3400" i="1" dirty="0">
                <a:solidFill>
                  <a:prstClr val="white"/>
                </a:solidFill>
                <a:latin typeface="Arial Narrow" pitchFamily="34" charset="0"/>
              </a:rPr>
              <a:t>good </a:t>
            </a:r>
            <a:r>
              <a:rPr lang="en-US" sz="3400" dirty="0">
                <a:solidFill>
                  <a:prstClr val="white"/>
                </a:solidFill>
                <a:latin typeface="Arial Narrow" pitchFamily="34" charset="0"/>
              </a:rPr>
              <a:t>shepherd.</a:t>
            </a:r>
            <a:endParaRPr kumimoji="0" lang="en-US" sz="3400" b="0" i="0" u="none" strike="noStrike" kern="1200" cap="none" spc="0" normalizeH="0" baseline="0" noProof="0" dirty="0">
              <a:ln>
                <a:noFill/>
              </a:ln>
              <a:solidFill>
                <a:prstClr val="white"/>
              </a:solidFill>
              <a:effectLst/>
              <a:uLnTx/>
              <a:uFillTx/>
              <a:latin typeface="Arial Narrow" pitchFamily="34" charset="0"/>
              <a:ea typeface="+mn-ea"/>
              <a:cs typeface="Arial" panose="020B0604020202020204" pitchFamily="34" charset="0"/>
            </a:endParaRPr>
          </a:p>
          <a:p>
            <a:pPr marL="419100" marR="0" lvl="1" indent="-382588" algn="l" defTabSz="914400" rtl="0" eaLnBrk="0" fontAlgn="base" latinLnBrk="0" hangingPunct="0">
              <a:lnSpc>
                <a:spcPct val="100000"/>
              </a:lnSpc>
              <a:spcBef>
                <a:spcPct val="0"/>
              </a:spcBef>
              <a:spcAft>
                <a:spcPct val="0"/>
              </a:spcAft>
              <a:buClr>
                <a:prstClr val="white"/>
              </a:buClr>
              <a:buSzPct val="80000"/>
              <a:buFontTx/>
              <a:buNone/>
              <a:tabLst/>
              <a:defRPr/>
            </a:pPr>
            <a:endParaRPr kumimoji="0" lang="en-US" sz="3400" b="0" i="0" u="none" strike="noStrike" kern="1200" cap="none" spc="0" normalizeH="0" baseline="0" noProof="0" dirty="0">
              <a:ln>
                <a:noFill/>
              </a:ln>
              <a:solidFill>
                <a:prstClr val="white"/>
              </a:solidFill>
              <a:effectLst/>
              <a:uLnTx/>
              <a:uFillTx/>
              <a:latin typeface="Arial Narrow" pitchFamily="34" charset="0"/>
              <a:ea typeface="+mn-ea"/>
              <a:cs typeface="Arial" panose="020B0604020202020204" pitchFamily="34" charset="0"/>
            </a:endParaRPr>
          </a:p>
        </p:txBody>
      </p:sp>
      <p:sp>
        <p:nvSpPr>
          <p:cNvPr id="6" name="Title 1">
            <a:extLst>
              <a:ext uri="{FF2B5EF4-FFF2-40B4-BE49-F238E27FC236}">
                <a16:creationId xmlns="" xmlns:a16="http://schemas.microsoft.com/office/drawing/2014/main" id="{39E771A9-001A-4978-B8C6-98D0C55594CA}"/>
              </a:ext>
            </a:extLst>
          </p:cNvPr>
          <p:cNvSpPr txBox="1">
            <a:spLocks/>
          </p:cNvSpPr>
          <p:nvPr/>
        </p:nvSpPr>
        <p:spPr bwMode="auto">
          <a:xfrm>
            <a:off x="6200775" y="292100"/>
            <a:ext cx="4127500" cy="762000"/>
          </a:xfrm>
          <a:prstGeom prst="rect">
            <a:avLst/>
          </a:prstGeom>
          <a:noFill/>
          <a:ln w="9525">
            <a:noFill/>
            <a:miter lim="800000"/>
            <a:headEnd/>
            <a:tailEnd/>
          </a:ln>
        </p:spPr>
        <p:txBody>
          <a:bodyPr lIns="45720" rIns="45720" anchor="ctr"/>
          <a:lstStyle/>
          <a:p>
            <a:pPr marL="0" marR="0" lvl="0" indent="0" algn="ctr" defTabSz="914400" rtl="0" eaLnBrk="0" fontAlgn="base" latinLnBrk="0" hangingPunct="0">
              <a:lnSpc>
                <a:spcPts val="3300"/>
              </a:lnSpc>
              <a:spcBef>
                <a:spcPct val="0"/>
              </a:spcBef>
              <a:spcAft>
                <a:spcPct val="0"/>
              </a:spcAft>
              <a:buClrTx/>
              <a:buSzTx/>
              <a:buFontTx/>
              <a:buNone/>
              <a:tabLst/>
              <a:defRPr/>
            </a:pPr>
            <a:r>
              <a:rPr kumimoji="0" lang="en-US" sz="3400" b="1" i="0" u="none" strike="noStrike" kern="1200" cap="none" spc="0" normalizeH="0" baseline="0" noProof="0" dirty="0">
                <a:ln>
                  <a:noFill/>
                </a:ln>
                <a:solidFill>
                  <a:srgbClr val="FFC000"/>
                </a:solidFill>
                <a:effectLst/>
                <a:uLnTx/>
                <a:uFillTx/>
                <a:latin typeface="Franklin Gothic Book"/>
                <a:ea typeface="+mn-ea"/>
                <a:cs typeface="Arial" panose="020B0604020202020204" pitchFamily="34" charset="0"/>
              </a:rPr>
              <a:t>Following the Good Shepherd</a:t>
            </a:r>
          </a:p>
        </p:txBody>
      </p:sp>
      <p:sp>
        <p:nvSpPr>
          <p:cNvPr id="8" name="Content Placeholder 2">
            <a:extLst>
              <a:ext uri="{FF2B5EF4-FFF2-40B4-BE49-F238E27FC236}">
                <a16:creationId xmlns="" xmlns:a16="http://schemas.microsoft.com/office/drawing/2014/main" id="{9683F055-D45D-4AB0-8A11-AFC8235326F0}"/>
              </a:ext>
            </a:extLst>
          </p:cNvPr>
          <p:cNvSpPr txBox="1">
            <a:spLocks/>
          </p:cNvSpPr>
          <p:nvPr/>
        </p:nvSpPr>
        <p:spPr bwMode="auto">
          <a:xfrm>
            <a:off x="2075729" y="4254027"/>
            <a:ext cx="8007350" cy="1615146"/>
          </a:xfrm>
          <a:prstGeom prst="rect">
            <a:avLst/>
          </a:prstGeom>
          <a:solidFill>
            <a:srgbClr val="00B0F0"/>
          </a:solidFill>
          <a:ln w="47625">
            <a:noFill/>
          </a:ln>
          <a:extLst>
            <a:ext uri="{91240B29-F687-4F45-9708-019B960494DF}">
              <a14:hiddenLine xmlns:a14="http://schemas.microsoft.com/office/drawing/2010/main" w="9525">
                <a:solidFill>
                  <a:srgbClr val="000000"/>
                </a:solidFill>
                <a:miter lim="800000"/>
                <a:headEnd/>
                <a:tailEnd/>
              </a14:hiddenLine>
            </a:ext>
          </a:extLst>
        </p:spPr>
        <p:style>
          <a:lnRef idx="2">
            <a:schemeClr val="accent2"/>
          </a:lnRef>
          <a:fillRef idx="1">
            <a:schemeClr val="lt1"/>
          </a:fillRef>
          <a:effectRef idx="0">
            <a:schemeClr val="accent2"/>
          </a:effectRef>
          <a:fontRef idx="minor">
            <a:schemeClr val="dk1"/>
          </a:fontRef>
        </p:style>
        <p:txBody>
          <a:bodyPr lIns="91440" tIns="137160" rIns="45720"/>
          <a:lstStyle>
            <a:defPPr>
              <a:defRPr lang="en-US"/>
            </a:defPPr>
            <a:lvl1pPr algn="ctr" eaLnBrk="1" hangingPunct="1">
              <a:lnSpc>
                <a:spcPts val="3800"/>
              </a:lnSpc>
              <a:spcAft>
                <a:spcPts val="1200"/>
              </a:spcAft>
              <a:defRPr sz="4000" b="1">
                <a:solidFill>
                  <a:prstClr val="black"/>
                </a:solidFill>
                <a:latin typeface="Arial Narrow" panose="020B0606020202030204" pitchFamily="34" charset="0"/>
                <a:cs typeface="+mn-cs"/>
              </a:defRPr>
            </a:lvl1pPr>
            <a:lvl2pPr>
              <a:defRPr>
                <a:solidFill>
                  <a:schemeClr val="dk1"/>
                </a:solidFill>
                <a:latin typeface="+mn-lt"/>
                <a:cs typeface="+mn-cs"/>
              </a:defRPr>
            </a:lvl2pPr>
            <a:lvl3pPr>
              <a:defRPr>
                <a:solidFill>
                  <a:schemeClr val="dk1"/>
                </a:solidFill>
                <a:latin typeface="+mn-lt"/>
                <a:cs typeface="+mn-cs"/>
              </a:defRPr>
            </a:lvl3pPr>
            <a:lvl4pPr>
              <a:defRPr>
                <a:solidFill>
                  <a:schemeClr val="dk1"/>
                </a:solidFill>
                <a:latin typeface="+mn-lt"/>
                <a:cs typeface="+mn-cs"/>
              </a:defRPr>
            </a:lvl4pPr>
            <a:lvl5pPr>
              <a:defRPr>
                <a:solidFill>
                  <a:schemeClr val="dk1"/>
                </a:solidFill>
                <a:latin typeface="+mn-lt"/>
                <a:cs typeface="+mn-cs"/>
              </a:defRPr>
            </a:lvl5pPr>
            <a:lvl6pPr>
              <a:defRPr>
                <a:solidFill>
                  <a:schemeClr val="dk1"/>
                </a:solidFill>
                <a:latin typeface="+mn-lt"/>
                <a:cs typeface="+mn-cs"/>
              </a:defRPr>
            </a:lvl6pPr>
            <a:lvl7pPr>
              <a:defRPr>
                <a:solidFill>
                  <a:schemeClr val="dk1"/>
                </a:solidFill>
                <a:latin typeface="+mn-lt"/>
                <a:cs typeface="+mn-cs"/>
              </a:defRPr>
            </a:lvl7pPr>
            <a:lvl8pPr>
              <a:defRPr>
                <a:solidFill>
                  <a:schemeClr val="dk1"/>
                </a:solidFill>
                <a:latin typeface="+mn-lt"/>
                <a:cs typeface="+mn-cs"/>
              </a:defRPr>
            </a:lvl8pPr>
            <a:lvl9pPr>
              <a:defRPr>
                <a:solidFill>
                  <a:schemeClr val="dk1"/>
                </a:solidFill>
                <a:latin typeface="+mn-lt"/>
                <a:cs typeface="+mn-cs"/>
              </a:defRPr>
            </a:lvl9pPr>
          </a:lstStyle>
          <a:p>
            <a:pPr algn="l"/>
            <a:r>
              <a:rPr lang="en-US" altLang="en-US" dirty="0"/>
              <a:t>Romans 5:8 </a:t>
            </a:r>
            <a:r>
              <a:rPr lang="en-US" altLang="en-US" b="0" dirty="0"/>
              <a:t>But God demonstrates his own love for us in this: While we were still sinners, </a:t>
            </a:r>
            <a:r>
              <a:rPr lang="en-US" altLang="en-US" b="0" i="1" dirty="0"/>
              <a:t>Christ died for us</a:t>
            </a:r>
            <a:r>
              <a:rPr lang="en-US" altLang="en-US" b="0" dirty="0"/>
              <a:t>.</a:t>
            </a:r>
          </a:p>
        </p:txBody>
      </p:sp>
    </p:spTree>
    <p:extLst>
      <p:ext uri="{BB962C8B-B14F-4D97-AF65-F5344CB8AC3E}">
        <p14:creationId xmlns:p14="http://schemas.microsoft.com/office/powerpoint/2010/main" val="3093127152"/>
      </p:ext>
    </p:extLst>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6082" name="Title 1">
            <a:extLst>
              <a:ext uri="{FF2B5EF4-FFF2-40B4-BE49-F238E27FC236}">
                <a16:creationId xmlns="" xmlns:a16="http://schemas.microsoft.com/office/drawing/2014/main" id="{D9F7AEE6-24D9-4438-A0C1-B4E8F5C558D5}"/>
              </a:ext>
            </a:extLst>
          </p:cNvPr>
          <p:cNvSpPr>
            <a:spLocks noGrp="1"/>
          </p:cNvSpPr>
          <p:nvPr>
            <p:ph type="title"/>
          </p:nvPr>
        </p:nvSpPr>
        <p:spPr>
          <a:xfrm>
            <a:off x="1752600" y="152400"/>
            <a:ext cx="4127500" cy="838200"/>
          </a:xfrm>
        </p:spPr>
        <p:txBody>
          <a:bodyPr/>
          <a:lstStyle/>
          <a:p>
            <a:r>
              <a:rPr lang="en-US" altLang="en-US" sz="3400"/>
              <a:t>Doing my Own Thing</a:t>
            </a:r>
          </a:p>
        </p:txBody>
      </p:sp>
      <p:sp>
        <p:nvSpPr>
          <p:cNvPr id="46083" name="Content Placeholder 2">
            <a:extLst>
              <a:ext uri="{FF2B5EF4-FFF2-40B4-BE49-F238E27FC236}">
                <a16:creationId xmlns="" xmlns:a16="http://schemas.microsoft.com/office/drawing/2014/main" id="{245F60EB-2071-4BA4-8463-8CD8E3EB0866}"/>
              </a:ext>
            </a:extLst>
          </p:cNvPr>
          <p:cNvSpPr>
            <a:spLocks noGrp="1"/>
          </p:cNvSpPr>
          <p:nvPr>
            <p:ph idx="1"/>
          </p:nvPr>
        </p:nvSpPr>
        <p:spPr>
          <a:xfrm>
            <a:off x="1752600" y="1143000"/>
            <a:ext cx="4198938" cy="5562600"/>
          </a:xfrm>
        </p:spPr>
        <p:txBody>
          <a:bodyPr/>
          <a:lstStyle/>
          <a:p>
            <a:pPr>
              <a:spcBef>
                <a:spcPct val="0"/>
              </a:spcBef>
            </a:pPr>
            <a:r>
              <a:rPr lang="en-US" altLang="en-US" dirty="0"/>
              <a:t>I lead myself.</a:t>
            </a:r>
            <a:endParaRPr lang="en-US" altLang="en-US" b="1" dirty="0">
              <a:solidFill>
                <a:srgbClr val="FFC000"/>
              </a:solidFill>
            </a:endParaRPr>
          </a:p>
          <a:p>
            <a:pPr>
              <a:spcBef>
                <a:spcPct val="0"/>
              </a:spcBef>
            </a:pPr>
            <a:r>
              <a:rPr lang="en-US" altLang="en-US" dirty="0"/>
              <a:t>Autonomy—self rule.</a:t>
            </a:r>
          </a:p>
          <a:p>
            <a:pPr>
              <a:spcBef>
                <a:spcPct val="0"/>
              </a:spcBef>
            </a:pPr>
            <a:r>
              <a:rPr lang="en-US" altLang="en-US" dirty="0"/>
              <a:t>I do what I want.</a:t>
            </a:r>
          </a:p>
          <a:p>
            <a:pPr>
              <a:spcBef>
                <a:spcPct val="0"/>
              </a:spcBef>
              <a:buFont typeface="Wingdings 2" panose="05020102010507070707" pitchFamily="18" charset="2"/>
              <a:buNone/>
            </a:pPr>
            <a:endParaRPr lang="en-US" altLang="en-US" dirty="0"/>
          </a:p>
          <a:p>
            <a:pPr>
              <a:spcBef>
                <a:spcPct val="0"/>
              </a:spcBef>
              <a:buFont typeface="Wingdings 2" panose="05020102010507070707" pitchFamily="18" charset="2"/>
              <a:buNone/>
            </a:pPr>
            <a:endParaRPr lang="en-US" altLang="en-US" dirty="0"/>
          </a:p>
          <a:p>
            <a:pPr>
              <a:spcBef>
                <a:spcPct val="0"/>
              </a:spcBef>
              <a:buFont typeface="Wingdings 2" panose="05020102010507070707" pitchFamily="18" charset="2"/>
              <a:buNone/>
            </a:pPr>
            <a:r>
              <a:rPr lang="en-US" altLang="en-US" dirty="0"/>
              <a:t> </a:t>
            </a:r>
          </a:p>
          <a:p>
            <a:pPr lvl="1">
              <a:spcBef>
                <a:spcPct val="0"/>
              </a:spcBef>
              <a:buFont typeface="Wingdings 2" panose="05020102010507070707" pitchFamily="18" charset="2"/>
              <a:buNone/>
            </a:pPr>
            <a:endParaRPr lang="en-US" altLang="en-US" dirty="0"/>
          </a:p>
        </p:txBody>
      </p:sp>
      <p:sp>
        <p:nvSpPr>
          <p:cNvPr id="5" name="Content Placeholder 2">
            <a:extLst>
              <a:ext uri="{FF2B5EF4-FFF2-40B4-BE49-F238E27FC236}">
                <a16:creationId xmlns="" xmlns:a16="http://schemas.microsoft.com/office/drawing/2014/main" id="{E59232C4-B1A1-4254-86AD-B8E464DA08E3}"/>
              </a:ext>
            </a:extLst>
          </p:cNvPr>
          <p:cNvSpPr txBox="1">
            <a:spLocks/>
          </p:cNvSpPr>
          <p:nvPr/>
        </p:nvSpPr>
        <p:spPr bwMode="auto">
          <a:xfrm>
            <a:off x="6116638" y="1127125"/>
            <a:ext cx="4856162" cy="5562600"/>
          </a:xfrm>
          <a:prstGeom prst="rect">
            <a:avLst/>
          </a:prstGeom>
          <a:noFill/>
          <a:ln w="9525">
            <a:noFill/>
            <a:miter lim="800000"/>
            <a:headEnd/>
            <a:tailEnd/>
          </a:ln>
        </p:spPr>
        <p:txBody>
          <a:bodyPr/>
          <a:lstStyle/>
          <a:p>
            <a:pPr marL="419100" marR="0" lvl="1" indent="-382588" algn="l" defTabSz="914400" rtl="0" eaLnBrk="0" fontAlgn="base" latinLnBrk="0" hangingPunct="0">
              <a:lnSpc>
                <a:spcPct val="100000"/>
              </a:lnSpc>
              <a:spcBef>
                <a:spcPct val="0"/>
              </a:spcBef>
              <a:spcAft>
                <a:spcPct val="0"/>
              </a:spcAft>
              <a:buClr>
                <a:prstClr val="white"/>
              </a:buClr>
              <a:buSzPct val="80000"/>
              <a:buFont typeface="Wingdings 2" pitchFamily="18" charset="2"/>
              <a:buChar char=""/>
              <a:tabLst/>
              <a:defRPr/>
            </a:pPr>
            <a:r>
              <a:rPr kumimoji="0" lang="en-US" sz="3400" b="0" i="0" u="none" strike="noStrike" kern="1200" cap="none" spc="0" normalizeH="0" baseline="0" noProof="0" dirty="0">
                <a:ln>
                  <a:noFill/>
                </a:ln>
                <a:solidFill>
                  <a:prstClr val="white"/>
                </a:solidFill>
                <a:effectLst/>
                <a:uLnTx/>
                <a:uFillTx/>
                <a:latin typeface="Arial Narrow" pitchFamily="34" charset="0"/>
                <a:ea typeface="+mn-ea"/>
                <a:cs typeface="Arial" panose="020B0604020202020204" pitchFamily="34" charset="0"/>
              </a:rPr>
              <a:t>Involves</a:t>
            </a:r>
            <a:r>
              <a:rPr kumimoji="0" lang="en-US" sz="3400" b="0" i="0" u="none" strike="noStrike" kern="1200" cap="none" spc="0" normalizeH="0" noProof="0" dirty="0">
                <a:ln>
                  <a:noFill/>
                </a:ln>
                <a:solidFill>
                  <a:prstClr val="white"/>
                </a:solidFill>
                <a:effectLst/>
                <a:uLnTx/>
                <a:uFillTx/>
                <a:latin typeface="Arial Narrow" pitchFamily="34" charset="0"/>
                <a:ea typeface="+mn-ea"/>
                <a:cs typeface="Arial" panose="020B0604020202020204" pitchFamily="34" charset="0"/>
              </a:rPr>
              <a:t> humility.</a:t>
            </a:r>
          </a:p>
          <a:p>
            <a:pPr marL="419100" marR="0" lvl="1" indent="-382588" algn="l" defTabSz="914400" rtl="0" eaLnBrk="0" fontAlgn="base" latinLnBrk="0" hangingPunct="0">
              <a:lnSpc>
                <a:spcPct val="100000"/>
              </a:lnSpc>
              <a:spcBef>
                <a:spcPct val="0"/>
              </a:spcBef>
              <a:spcAft>
                <a:spcPct val="0"/>
              </a:spcAft>
              <a:buClr>
                <a:prstClr val="white"/>
              </a:buClr>
              <a:buSzPct val="80000"/>
              <a:buFont typeface="Wingdings 2" pitchFamily="18" charset="2"/>
              <a:buChar char=""/>
              <a:tabLst/>
              <a:defRPr/>
            </a:pPr>
            <a:r>
              <a:rPr lang="en-US" sz="3400" baseline="0" dirty="0">
                <a:solidFill>
                  <a:prstClr val="white"/>
                </a:solidFill>
                <a:latin typeface="Arial Narrow" pitchFamily="34" charset="0"/>
              </a:rPr>
              <a:t>“U</a:t>
            </a:r>
            <a:r>
              <a:rPr kumimoji="0" lang="en-US" sz="3400" b="0" i="0" u="none" strike="noStrike" kern="1200" cap="none" spc="0" normalizeH="0" baseline="0" noProof="0" dirty="0" err="1">
                <a:ln>
                  <a:noFill/>
                </a:ln>
                <a:solidFill>
                  <a:prstClr val="white"/>
                </a:solidFill>
                <a:effectLst/>
                <a:uLnTx/>
                <a:uFillTx/>
                <a:latin typeface="Arial Narrow" pitchFamily="34" charset="0"/>
                <a:ea typeface="+mn-ea"/>
                <a:cs typeface="Arial" panose="020B0604020202020204" pitchFamily="34" charset="0"/>
              </a:rPr>
              <a:t>nder</a:t>
            </a:r>
            <a:r>
              <a:rPr lang="en-US" sz="3400" dirty="0">
                <a:solidFill>
                  <a:prstClr val="white"/>
                </a:solidFill>
                <a:latin typeface="Arial Narrow" pitchFamily="34" charset="0"/>
              </a:rPr>
              <a:t> </a:t>
            </a:r>
            <a:r>
              <a:rPr kumimoji="0" lang="en-US" sz="3400" b="0" i="0" u="none" strike="noStrike" kern="1200" cap="none" spc="0" normalizeH="0" baseline="0" noProof="0" dirty="0">
                <a:ln>
                  <a:noFill/>
                </a:ln>
                <a:solidFill>
                  <a:prstClr val="white"/>
                </a:solidFill>
                <a:effectLst/>
                <a:uLnTx/>
                <a:uFillTx/>
                <a:latin typeface="Arial Narrow" pitchFamily="34" charset="0"/>
                <a:ea typeface="+mn-ea"/>
                <a:cs typeface="Arial" panose="020B0604020202020204" pitchFamily="34" charset="0"/>
              </a:rPr>
              <a:t>new management.”</a:t>
            </a:r>
          </a:p>
          <a:p>
            <a:pPr marL="419100" marR="0" lvl="1" indent="-382588" algn="l" defTabSz="914400" rtl="0" eaLnBrk="0" fontAlgn="base" latinLnBrk="0" hangingPunct="0">
              <a:lnSpc>
                <a:spcPct val="100000"/>
              </a:lnSpc>
              <a:spcBef>
                <a:spcPct val="0"/>
              </a:spcBef>
              <a:spcAft>
                <a:spcPct val="0"/>
              </a:spcAft>
              <a:buClr>
                <a:prstClr val="white"/>
              </a:buClr>
              <a:buSzPct val="80000"/>
              <a:buFont typeface="Wingdings 2" pitchFamily="18" charset="2"/>
              <a:buChar char=""/>
              <a:tabLst/>
              <a:defRPr/>
            </a:pPr>
            <a:r>
              <a:rPr lang="en-US" sz="3400" dirty="0">
                <a:solidFill>
                  <a:prstClr val="white"/>
                </a:solidFill>
                <a:latin typeface="Arial Narrow" pitchFamily="34" charset="0"/>
              </a:rPr>
              <a:t>Believing Jesus is a </a:t>
            </a:r>
            <a:r>
              <a:rPr lang="en-US" sz="3400" i="1" dirty="0">
                <a:solidFill>
                  <a:prstClr val="white"/>
                </a:solidFill>
                <a:latin typeface="Arial Narrow" pitchFamily="34" charset="0"/>
              </a:rPr>
              <a:t>good </a:t>
            </a:r>
            <a:r>
              <a:rPr lang="en-US" sz="3400" dirty="0">
                <a:solidFill>
                  <a:prstClr val="white"/>
                </a:solidFill>
                <a:latin typeface="Arial Narrow" pitchFamily="34" charset="0"/>
              </a:rPr>
              <a:t>shepherd.</a:t>
            </a:r>
            <a:endParaRPr kumimoji="0" lang="en-US" sz="3400" b="0" i="0" u="none" strike="noStrike" kern="1200" cap="none" spc="0" normalizeH="0" baseline="0" noProof="0" dirty="0">
              <a:ln>
                <a:noFill/>
              </a:ln>
              <a:solidFill>
                <a:prstClr val="white"/>
              </a:solidFill>
              <a:effectLst/>
              <a:uLnTx/>
              <a:uFillTx/>
              <a:latin typeface="Arial Narrow" pitchFamily="34" charset="0"/>
              <a:ea typeface="+mn-ea"/>
              <a:cs typeface="Arial" panose="020B0604020202020204" pitchFamily="34" charset="0"/>
            </a:endParaRPr>
          </a:p>
          <a:p>
            <a:pPr marL="419100" marR="0" lvl="1" indent="-382588" algn="l" defTabSz="914400" rtl="0" eaLnBrk="0" fontAlgn="base" latinLnBrk="0" hangingPunct="0">
              <a:lnSpc>
                <a:spcPct val="100000"/>
              </a:lnSpc>
              <a:spcBef>
                <a:spcPct val="0"/>
              </a:spcBef>
              <a:spcAft>
                <a:spcPct val="0"/>
              </a:spcAft>
              <a:buClr>
                <a:prstClr val="white"/>
              </a:buClr>
              <a:buSzPct val="80000"/>
              <a:buFontTx/>
              <a:buNone/>
              <a:tabLst/>
              <a:defRPr/>
            </a:pPr>
            <a:endParaRPr kumimoji="0" lang="en-US" sz="3400" b="0" i="0" u="none" strike="noStrike" kern="1200" cap="none" spc="0" normalizeH="0" baseline="0" noProof="0" dirty="0">
              <a:ln>
                <a:noFill/>
              </a:ln>
              <a:solidFill>
                <a:prstClr val="white"/>
              </a:solidFill>
              <a:effectLst/>
              <a:uLnTx/>
              <a:uFillTx/>
              <a:latin typeface="Arial Narrow" pitchFamily="34" charset="0"/>
              <a:ea typeface="+mn-ea"/>
              <a:cs typeface="Arial" panose="020B0604020202020204" pitchFamily="34" charset="0"/>
            </a:endParaRPr>
          </a:p>
        </p:txBody>
      </p:sp>
      <p:sp>
        <p:nvSpPr>
          <p:cNvPr id="6" name="Title 1">
            <a:extLst>
              <a:ext uri="{FF2B5EF4-FFF2-40B4-BE49-F238E27FC236}">
                <a16:creationId xmlns="" xmlns:a16="http://schemas.microsoft.com/office/drawing/2014/main" id="{39E771A9-001A-4978-B8C6-98D0C55594CA}"/>
              </a:ext>
            </a:extLst>
          </p:cNvPr>
          <p:cNvSpPr txBox="1">
            <a:spLocks/>
          </p:cNvSpPr>
          <p:nvPr/>
        </p:nvSpPr>
        <p:spPr bwMode="auto">
          <a:xfrm>
            <a:off x="6200775" y="292100"/>
            <a:ext cx="4127500" cy="762000"/>
          </a:xfrm>
          <a:prstGeom prst="rect">
            <a:avLst/>
          </a:prstGeom>
          <a:noFill/>
          <a:ln w="9525">
            <a:noFill/>
            <a:miter lim="800000"/>
            <a:headEnd/>
            <a:tailEnd/>
          </a:ln>
        </p:spPr>
        <p:txBody>
          <a:bodyPr lIns="45720" rIns="45720" anchor="ctr"/>
          <a:lstStyle/>
          <a:p>
            <a:pPr marL="0" marR="0" lvl="0" indent="0" algn="ctr" defTabSz="914400" rtl="0" eaLnBrk="0" fontAlgn="base" latinLnBrk="0" hangingPunct="0">
              <a:lnSpc>
                <a:spcPts val="3300"/>
              </a:lnSpc>
              <a:spcBef>
                <a:spcPct val="0"/>
              </a:spcBef>
              <a:spcAft>
                <a:spcPct val="0"/>
              </a:spcAft>
              <a:buClrTx/>
              <a:buSzTx/>
              <a:buFontTx/>
              <a:buNone/>
              <a:tabLst/>
              <a:defRPr/>
            </a:pPr>
            <a:r>
              <a:rPr kumimoji="0" lang="en-US" sz="3400" b="1" i="0" u="none" strike="noStrike" kern="1200" cap="none" spc="0" normalizeH="0" baseline="0" noProof="0" dirty="0">
                <a:ln>
                  <a:noFill/>
                </a:ln>
                <a:solidFill>
                  <a:srgbClr val="FFC000"/>
                </a:solidFill>
                <a:effectLst/>
                <a:uLnTx/>
                <a:uFillTx/>
                <a:latin typeface="Franklin Gothic Book"/>
                <a:ea typeface="+mn-ea"/>
                <a:cs typeface="Arial" panose="020B0604020202020204" pitchFamily="34" charset="0"/>
              </a:rPr>
              <a:t>Following the Good Shepherd</a:t>
            </a:r>
          </a:p>
        </p:txBody>
      </p:sp>
      <p:sp>
        <p:nvSpPr>
          <p:cNvPr id="8" name="Content Placeholder 2">
            <a:extLst>
              <a:ext uri="{FF2B5EF4-FFF2-40B4-BE49-F238E27FC236}">
                <a16:creationId xmlns="" xmlns:a16="http://schemas.microsoft.com/office/drawing/2014/main" id="{9683F055-D45D-4AB0-8A11-AFC8235326F0}"/>
              </a:ext>
            </a:extLst>
          </p:cNvPr>
          <p:cNvSpPr txBox="1">
            <a:spLocks/>
          </p:cNvSpPr>
          <p:nvPr/>
        </p:nvSpPr>
        <p:spPr bwMode="auto">
          <a:xfrm>
            <a:off x="2075729" y="4147702"/>
            <a:ext cx="8007350" cy="2205548"/>
          </a:xfrm>
          <a:prstGeom prst="rect">
            <a:avLst/>
          </a:prstGeom>
          <a:solidFill>
            <a:srgbClr val="00B0F0"/>
          </a:solidFill>
          <a:ln w="47625">
            <a:noFill/>
          </a:ln>
          <a:extLst>
            <a:ext uri="{91240B29-F687-4F45-9708-019B960494DF}">
              <a14:hiddenLine xmlns:a14="http://schemas.microsoft.com/office/drawing/2010/main" w="9525">
                <a:solidFill>
                  <a:srgbClr val="000000"/>
                </a:solidFill>
                <a:miter lim="800000"/>
                <a:headEnd/>
                <a:tailEnd/>
              </a14:hiddenLine>
            </a:ext>
          </a:extLst>
        </p:spPr>
        <p:style>
          <a:lnRef idx="2">
            <a:schemeClr val="accent2"/>
          </a:lnRef>
          <a:fillRef idx="1">
            <a:schemeClr val="lt1"/>
          </a:fillRef>
          <a:effectRef idx="0">
            <a:schemeClr val="accent2"/>
          </a:effectRef>
          <a:fontRef idx="minor">
            <a:schemeClr val="dk1"/>
          </a:fontRef>
        </p:style>
        <p:txBody>
          <a:bodyPr lIns="91440" tIns="137160" rIns="45720"/>
          <a:lstStyle>
            <a:defPPr>
              <a:defRPr lang="en-US"/>
            </a:defPPr>
            <a:lvl1pPr algn="ctr" eaLnBrk="1" hangingPunct="1">
              <a:lnSpc>
                <a:spcPts val="3800"/>
              </a:lnSpc>
              <a:spcAft>
                <a:spcPts val="1200"/>
              </a:spcAft>
              <a:defRPr sz="4000" b="1">
                <a:solidFill>
                  <a:prstClr val="black"/>
                </a:solidFill>
                <a:latin typeface="Arial Narrow" panose="020B0606020202030204" pitchFamily="34" charset="0"/>
                <a:cs typeface="+mn-cs"/>
              </a:defRPr>
            </a:lvl1pPr>
            <a:lvl2pPr>
              <a:defRPr>
                <a:solidFill>
                  <a:schemeClr val="dk1"/>
                </a:solidFill>
                <a:latin typeface="+mn-lt"/>
                <a:cs typeface="+mn-cs"/>
              </a:defRPr>
            </a:lvl2pPr>
            <a:lvl3pPr>
              <a:defRPr>
                <a:solidFill>
                  <a:schemeClr val="dk1"/>
                </a:solidFill>
                <a:latin typeface="+mn-lt"/>
                <a:cs typeface="+mn-cs"/>
              </a:defRPr>
            </a:lvl3pPr>
            <a:lvl4pPr>
              <a:defRPr>
                <a:solidFill>
                  <a:schemeClr val="dk1"/>
                </a:solidFill>
                <a:latin typeface="+mn-lt"/>
                <a:cs typeface="+mn-cs"/>
              </a:defRPr>
            </a:lvl4pPr>
            <a:lvl5pPr>
              <a:defRPr>
                <a:solidFill>
                  <a:schemeClr val="dk1"/>
                </a:solidFill>
                <a:latin typeface="+mn-lt"/>
                <a:cs typeface="+mn-cs"/>
              </a:defRPr>
            </a:lvl5pPr>
            <a:lvl6pPr>
              <a:defRPr>
                <a:solidFill>
                  <a:schemeClr val="dk1"/>
                </a:solidFill>
                <a:latin typeface="+mn-lt"/>
                <a:cs typeface="+mn-cs"/>
              </a:defRPr>
            </a:lvl6pPr>
            <a:lvl7pPr>
              <a:defRPr>
                <a:solidFill>
                  <a:schemeClr val="dk1"/>
                </a:solidFill>
                <a:latin typeface="+mn-lt"/>
                <a:cs typeface="+mn-cs"/>
              </a:defRPr>
            </a:lvl7pPr>
            <a:lvl8pPr>
              <a:defRPr>
                <a:solidFill>
                  <a:schemeClr val="dk1"/>
                </a:solidFill>
                <a:latin typeface="+mn-lt"/>
                <a:cs typeface="+mn-cs"/>
              </a:defRPr>
            </a:lvl8pPr>
            <a:lvl9pPr>
              <a:defRPr>
                <a:solidFill>
                  <a:schemeClr val="dk1"/>
                </a:solidFill>
                <a:latin typeface="+mn-lt"/>
                <a:cs typeface="+mn-cs"/>
              </a:defRPr>
            </a:lvl9pPr>
          </a:lstStyle>
          <a:p>
            <a:pPr algn="l"/>
            <a:r>
              <a:rPr lang="en-US" altLang="en-US" dirty="0"/>
              <a:t>Romans 8:32 </a:t>
            </a:r>
            <a:r>
              <a:rPr lang="en-US" altLang="en-US" b="0" dirty="0"/>
              <a:t>He who did not spare His own Son, but delivered Him over for us all, how will He not also with Him freely give us all things?</a:t>
            </a:r>
          </a:p>
        </p:txBody>
      </p:sp>
    </p:spTree>
    <p:extLst>
      <p:ext uri="{BB962C8B-B14F-4D97-AF65-F5344CB8AC3E}">
        <p14:creationId xmlns:p14="http://schemas.microsoft.com/office/powerpoint/2010/main" val="802905618"/>
      </p:ext>
    </p:extLst>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6082" name="Title 1">
            <a:extLst>
              <a:ext uri="{FF2B5EF4-FFF2-40B4-BE49-F238E27FC236}">
                <a16:creationId xmlns="" xmlns:a16="http://schemas.microsoft.com/office/drawing/2014/main" id="{D9F7AEE6-24D9-4438-A0C1-B4E8F5C558D5}"/>
              </a:ext>
            </a:extLst>
          </p:cNvPr>
          <p:cNvSpPr>
            <a:spLocks noGrp="1"/>
          </p:cNvSpPr>
          <p:nvPr>
            <p:ph type="title"/>
          </p:nvPr>
        </p:nvSpPr>
        <p:spPr>
          <a:xfrm>
            <a:off x="1752600" y="152400"/>
            <a:ext cx="4127500" cy="838200"/>
          </a:xfrm>
        </p:spPr>
        <p:txBody>
          <a:bodyPr/>
          <a:lstStyle/>
          <a:p>
            <a:r>
              <a:rPr lang="en-US" altLang="en-US" sz="3400"/>
              <a:t>Doing my Own Thing</a:t>
            </a:r>
          </a:p>
        </p:txBody>
      </p:sp>
      <p:sp>
        <p:nvSpPr>
          <p:cNvPr id="46083" name="Content Placeholder 2">
            <a:extLst>
              <a:ext uri="{FF2B5EF4-FFF2-40B4-BE49-F238E27FC236}">
                <a16:creationId xmlns="" xmlns:a16="http://schemas.microsoft.com/office/drawing/2014/main" id="{245F60EB-2071-4BA4-8463-8CD8E3EB0866}"/>
              </a:ext>
            </a:extLst>
          </p:cNvPr>
          <p:cNvSpPr>
            <a:spLocks noGrp="1"/>
          </p:cNvSpPr>
          <p:nvPr>
            <p:ph idx="1"/>
          </p:nvPr>
        </p:nvSpPr>
        <p:spPr>
          <a:xfrm>
            <a:off x="1752600" y="1143000"/>
            <a:ext cx="4198938" cy="5562600"/>
          </a:xfrm>
        </p:spPr>
        <p:txBody>
          <a:bodyPr/>
          <a:lstStyle/>
          <a:p>
            <a:pPr>
              <a:spcBef>
                <a:spcPct val="0"/>
              </a:spcBef>
            </a:pPr>
            <a:r>
              <a:rPr lang="en-US" altLang="en-US" dirty="0"/>
              <a:t>I lead myself.</a:t>
            </a:r>
            <a:endParaRPr lang="en-US" altLang="en-US" b="1" dirty="0">
              <a:solidFill>
                <a:srgbClr val="FFC000"/>
              </a:solidFill>
            </a:endParaRPr>
          </a:p>
          <a:p>
            <a:pPr>
              <a:spcBef>
                <a:spcPct val="0"/>
              </a:spcBef>
            </a:pPr>
            <a:r>
              <a:rPr lang="en-US" altLang="en-US" dirty="0"/>
              <a:t>Autonomy—self rule.</a:t>
            </a:r>
          </a:p>
          <a:p>
            <a:pPr>
              <a:spcBef>
                <a:spcPct val="0"/>
              </a:spcBef>
            </a:pPr>
            <a:r>
              <a:rPr lang="en-US" altLang="en-US" dirty="0"/>
              <a:t>I do what I want.</a:t>
            </a:r>
          </a:p>
          <a:p>
            <a:pPr>
              <a:spcBef>
                <a:spcPct val="0"/>
              </a:spcBef>
              <a:buFont typeface="Wingdings 2" panose="05020102010507070707" pitchFamily="18" charset="2"/>
              <a:buNone/>
            </a:pPr>
            <a:endParaRPr lang="en-US" altLang="en-US" dirty="0"/>
          </a:p>
          <a:p>
            <a:pPr>
              <a:spcBef>
                <a:spcPct val="0"/>
              </a:spcBef>
              <a:buFont typeface="Wingdings 2" panose="05020102010507070707" pitchFamily="18" charset="2"/>
              <a:buNone/>
            </a:pPr>
            <a:endParaRPr lang="en-US" altLang="en-US" dirty="0"/>
          </a:p>
          <a:p>
            <a:pPr>
              <a:spcBef>
                <a:spcPct val="0"/>
              </a:spcBef>
              <a:buFont typeface="Wingdings 2" panose="05020102010507070707" pitchFamily="18" charset="2"/>
              <a:buNone/>
            </a:pPr>
            <a:r>
              <a:rPr lang="en-US" altLang="en-US" dirty="0"/>
              <a:t> </a:t>
            </a:r>
          </a:p>
          <a:p>
            <a:pPr lvl="1">
              <a:spcBef>
                <a:spcPct val="0"/>
              </a:spcBef>
              <a:buFont typeface="Wingdings 2" panose="05020102010507070707" pitchFamily="18" charset="2"/>
              <a:buNone/>
            </a:pPr>
            <a:endParaRPr lang="en-US" altLang="en-US" dirty="0"/>
          </a:p>
        </p:txBody>
      </p:sp>
      <p:sp>
        <p:nvSpPr>
          <p:cNvPr id="5" name="Content Placeholder 2">
            <a:extLst>
              <a:ext uri="{FF2B5EF4-FFF2-40B4-BE49-F238E27FC236}">
                <a16:creationId xmlns="" xmlns:a16="http://schemas.microsoft.com/office/drawing/2014/main" id="{E59232C4-B1A1-4254-86AD-B8E464DA08E3}"/>
              </a:ext>
            </a:extLst>
          </p:cNvPr>
          <p:cNvSpPr txBox="1">
            <a:spLocks/>
          </p:cNvSpPr>
          <p:nvPr/>
        </p:nvSpPr>
        <p:spPr bwMode="auto">
          <a:xfrm>
            <a:off x="6116638" y="1127125"/>
            <a:ext cx="4856162" cy="5562600"/>
          </a:xfrm>
          <a:prstGeom prst="rect">
            <a:avLst/>
          </a:prstGeom>
          <a:noFill/>
          <a:ln w="9525">
            <a:noFill/>
            <a:miter lim="800000"/>
            <a:headEnd/>
            <a:tailEnd/>
          </a:ln>
        </p:spPr>
        <p:txBody>
          <a:bodyPr/>
          <a:lstStyle/>
          <a:p>
            <a:pPr marL="419100" marR="0" lvl="1" indent="-382588" algn="l" defTabSz="914400" rtl="0" eaLnBrk="0" fontAlgn="base" latinLnBrk="0" hangingPunct="0">
              <a:lnSpc>
                <a:spcPct val="100000"/>
              </a:lnSpc>
              <a:spcBef>
                <a:spcPct val="0"/>
              </a:spcBef>
              <a:spcAft>
                <a:spcPct val="0"/>
              </a:spcAft>
              <a:buClr>
                <a:prstClr val="white"/>
              </a:buClr>
              <a:buSzPct val="80000"/>
              <a:buFont typeface="Wingdings 2" pitchFamily="18" charset="2"/>
              <a:buChar char=""/>
              <a:tabLst/>
              <a:defRPr/>
            </a:pPr>
            <a:r>
              <a:rPr lang="en-US" sz="3400" dirty="0">
                <a:solidFill>
                  <a:prstClr val="white"/>
                </a:solidFill>
                <a:latin typeface="Arial Narrow" pitchFamily="34" charset="0"/>
              </a:rPr>
              <a:t>It’s personal.</a:t>
            </a:r>
            <a:endParaRPr kumimoji="0" lang="en-US" sz="3400" b="0" i="0" u="none" strike="noStrike" kern="1200" cap="none" spc="0" normalizeH="0" baseline="0" noProof="0" dirty="0">
              <a:ln>
                <a:noFill/>
              </a:ln>
              <a:solidFill>
                <a:prstClr val="white"/>
              </a:solidFill>
              <a:effectLst/>
              <a:uLnTx/>
              <a:uFillTx/>
              <a:latin typeface="Arial Narrow" pitchFamily="34" charset="0"/>
              <a:ea typeface="+mn-ea"/>
              <a:cs typeface="Arial" panose="020B0604020202020204" pitchFamily="34" charset="0"/>
            </a:endParaRPr>
          </a:p>
        </p:txBody>
      </p:sp>
      <p:sp>
        <p:nvSpPr>
          <p:cNvPr id="6" name="Title 1">
            <a:extLst>
              <a:ext uri="{FF2B5EF4-FFF2-40B4-BE49-F238E27FC236}">
                <a16:creationId xmlns="" xmlns:a16="http://schemas.microsoft.com/office/drawing/2014/main" id="{39E771A9-001A-4978-B8C6-98D0C55594CA}"/>
              </a:ext>
            </a:extLst>
          </p:cNvPr>
          <p:cNvSpPr txBox="1">
            <a:spLocks/>
          </p:cNvSpPr>
          <p:nvPr/>
        </p:nvSpPr>
        <p:spPr bwMode="auto">
          <a:xfrm>
            <a:off x="6200775" y="292100"/>
            <a:ext cx="4127500" cy="762000"/>
          </a:xfrm>
          <a:prstGeom prst="rect">
            <a:avLst/>
          </a:prstGeom>
          <a:noFill/>
          <a:ln w="9525">
            <a:noFill/>
            <a:miter lim="800000"/>
            <a:headEnd/>
            <a:tailEnd/>
          </a:ln>
        </p:spPr>
        <p:txBody>
          <a:bodyPr lIns="45720" rIns="45720" anchor="ctr"/>
          <a:lstStyle/>
          <a:p>
            <a:pPr marL="0" marR="0" lvl="0" indent="0" algn="ctr" defTabSz="914400" rtl="0" eaLnBrk="0" fontAlgn="base" latinLnBrk="0" hangingPunct="0">
              <a:lnSpc>
                <a:spcPts val="3300"/>
              </a:lnSpc>
              <a:spcBef>
                <a:spcPct val="0"/>
              </a:spcBef>
              <a:spcAft>
                <a:spcPct val="0"/>
              </a:spcAft>
              <a:buClrTx/>
              <a:buSzTx/>
              <a:buFontTx/>
              <a:buNone/>
              <a:tabLst/>
              <a:defRPr/>
            </a:pPr>
            <a:r>
              <a:rPr kumimoji="0" lang="en-US" sz="3400" b="1" i="0" u="none" strike="noStrike" kern="1200" cap="none" spc="0" normalizeH="0" baseline="0" noProof="0" dirty="0">
                <a:ln>
                  <a:noFill/>
                </a:ln>
                <a:solidFill>
                  <a:srgbClr val="FFC000"/>
                </a:solidFill>
                <a:effectLst/>
                <a:uLnTx/>
                <a:uFillTx/>
                <a:latin typeface="Franklin Gothic Book"/>
                <a:ea typeface="+mn-ea"/>
                <a:cs typeface="Arial" panose="020B0604020202020204" pitchFamily="34" charset="0"/>
              </a:rPr>
              <a:t>Following the Good Shepherd</a:t>
            </a:r>
          </a:p>
        </p:txBody>
      </p:sp>
      <p:sp>
        <p:nvSpPr>
          <p:cNvPr id="8" name="Content Placeholder 2">
            <a:extLst>
              <a:ext uri="{FF2B5EF4-FFF2-40B4-BE49-F238E27FC236}">
                <a16:creationId xmlns="" xmlns:a16="http://schemas.microsoft.com/office/drawing/2014/main" id="{9683F055-D45D-4AB0-8A11-AFC8235326F0}"/>
              </a:ext>
            </a:extLst>
          </p:cNvPr>
          <p:cNvSpPr txBox="1">
            <a:spLocks/>
          </p:cNvSpPr>
          <p:nvPr/>
        </p:nvSpPr>
        <p:spPr bwMode="auto">
          <a:xfrm>
            <a:off x="2075729" y="3386470"/>
            <a:ext cx="8007350" cy="2801679"/>
          </a:xfrm>
          <a:prstGeom prst="rect">
            <a:avLst/>
          </a:prstGeom>
          <a:solidFill>
            <a:srgbClr val="00B0F0"/>
          </a:solidFill>
          <a:ln w="47625">
            <a:noFill/>
          </a:ln>
          <a:extLst>
            <a:ext uri="{91240B29-F687-4F45-9708-019B960494DF}">
              <a14:hiddenLine xmlns:a14="http://schemas.microsoft.com/office/drawing/2010/main" w="9525">
                <a:solidFill>
                  <a:srgbClr val="000000"/>
                </a:solidFill>
                <a:miter lim="800000"/>
                <a:headEnd/>
                <a:tailEnd/>
              </a14:hiddenLine>
            </a:ext>
          </a:extLst>
        </p:spPr>
        <p:style>
          <a:lnRef idx="2">
            <a:schemeClr val="accent2"/>
          </a:lnRef>
          <a:fillRef idx="1">
            <a:schemeClr val="lt1"/>
          </a:fillRef>
          <a:effectRef idx="0">
            <a:schemeClr val="accent2"/>
          </a:effectRef>
          <a:fontRef idx="minor">
            <a:schemeClr val="dk1"/>
          </a:fontRef>
        </p:style>
        <p:txBody>
          <a:bodyPr lIns="91440" tIns="137160" rIns="45720"/>
          <a:lstStyle>
            <a:defPPr>
              <a:defRPr lang="en-US"/>
            </a:defPPr>
            <a:lvl1pPr algn="ctr" eaLnBrk="1" hangingPunct="1">
              <a:lnSpc>
                <a:spcPts val="3800"/>
              </a:lnSpc>
              <a:spcAft>
                <a:spcPts val="1200"/>
              </a:spcAft>
              <a:defRPr sz="4000" b="1">
                <a:solidFill>
                  <a:prstClr val="black"/>
                </a:solidFill>
                <a:latin typeface="Arial Narrow" panose="020B0606020202030204" pitchFamily="34" charset="0"/>
                <a:cs typeface="+mn-cs"/>
              </a:defRPr>
            </a:lvl1pPr>
            <a:lvl2pPr>
              <a:defRPr>
                <a:solidFill>
                  <a:schemeClr val="dk1"/>
                </a:solidFill>
                <a:latin typeface="+mn-lt"/>
                <a:cs typeface="+mn-cs"/>
              </a:defRPr>
            </a:lvl2pPr>
            <a:lvl3pPr>
              <a:defRPr>
                <a:solidFill>
                  <a:schemeClr val="dk1"/>
                </a:solidFill>
                <a:latin typeface="+mn-lt"/>
                <a:cs typeface="+mn-cs"/>
              </a:defRPr>
            </a:lvl3pPr>
            <a:lvl4pPr>
              <a:defRPr>
                <a:solidFill>
                  <a:schemeClr val="dk1"/>
                </a:solidFill>
                <a:latin typeface="+mn-lt"/>
                <a:cs typeface="+mn-cs"/>
              </a:defRPr>
            </a:lvl4pPr>
            <a:lvl5pPr>
              <a:defRPr>
                <a:solidFill>
                  <a:schemeClr val="dk1"/>
                </a:solidFill>
                <a:latin typeface="+mn-lt"/>
                <a:cs typeface="+mn-cs"/>
              </a:defRPr>
            </a:lvl5pPr>
            <a:lvl6pPr>
              <a:defRPr>
                <a:solidFill>
                  <a:schemeClr val="dk1"/>
                </a:solidFill>
                <a:latin typeface="+mn-lt"/>
                <a:cs typeface="+mn-cs"/>
              </a:defRPr>
            </a:lvl6pPr>
            <a:lvl7pPr>
              <a:defRPr>
                <a:solidFill>
                  <a:schemeClr val="dk1"/>
                </a:solidFill>
                <a:latin typeface="+mn-lt"/>
                <a:cs typeface="+mn-cs"/>
              </a:defRPr>
            </a:lvl7pPr>
            <a:lvl8pPr>
              <a:defRPr>
                <a:solidFill>
                  <a:schemeClr val="dk1"/>
                </a:solidFill>
                <a:latin typeface="+mn-lt"/>
                <a:cs typeface="+mn-cs"/>
              </a:defRPr>
            </a:lvl8pPr>
            <a:lvl9pPr>
              <a:defRPr>
                <a:solidFill>
                  <a:schemeClr val="dk1"/>
                </a:solidFill>
                <a:latin typeface="+mn-lt"/>
                <a:cs typeface="+mn-cs"/>
              </a:defRPr>
            </a:lvl9pPr>
          </a:lstStyle>
          <a:p>
            <a:pPr algn="l"/>
            <a:r>
              <a:rPr lang="en-US" altLang="en-US" dirty="0"/>
              <a:t>John 10:3 </a:t>
            </a:r>
            <a:r>
              <a:rPr lang="en-US" altLang="en-US" b="0" dirty="0"/>
              <a:t>“…the sheep hear his voice, and he calls his own sheep by name and leads them out.”</a:t>
            </a:r>
          </a:p>
          <a:p>
            <a:pPr algn="l"/>
            <a:r>
              <a:rPr lang="en-US" altLang="en-US" dirty="0"/>
              <a:t>John 10:14 </a:t>
            </a:r>
            <a:r>
              <a:rPr lang="en-US" altLang="en-US" b="0" dirty="0"/>
              <a:t>“I am the good shepherd, and I know my own, and my own know me…”</a:t>
            </a:r>
          </a:p>
        </p:txBody>
      </p:sp>
    </p:spTree>
    <p:extLst>
      <p:ext uri="{BB962C8B-B14F-4D97-AF65-F5344CB8AC3E}">
        <p14:creationId xmlns:p14="http://schemas.microsoft.com/office/powerpoint/2010/main" val="2527778210"/>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3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6082" name="Title 1">
            <a:extLst>
              <a:ext uri="{FF2B5EF4-FFF2-40B4-BE49-F238E27FC236}">
                <a16:creationId xmlns="" xmlns:a16="http://schemas.microsoft.com/office/drawing/2014/main" id="{D9F7AEE6-24D9-4438-A0C1-B4E8F5C558D5}"/>
              </a:ext>
            </a:extLst>
          </p:cNvPr>
          <p:cNvSpPr>
            <a:spLocks noGrp="1"/>
          </p:cNvSpPr>
          <p:nvPr>
            <p:ph type="title"/>
          </p:nvPr>
        </p:nvSpPr>
        <p:spPr>
          <a:xfrm>
            <a:off x="1752600" y="152400"/>
            <a:ext cx="4127500" cy="838200"/>
          </a:xfrm>
        </p:spPr>
        <p:txBody>
          <a:bodyPr/>
          <a:lstStyle/>
          <a:p>
            <a:r>
              <a:rPr lang="en-US" altLang="en-US" sz="3400"/>
              <a:t>Doing my Own Thing</a:t>
            </a:r>
          </a:p>
        </p:txBody>
      </p:sp>
      <p:sp>
        <p:nvSpPr>
          <p:cNvPr id="46083" name="Content Placeholder 2">
            <a:extLst>
              <a:ext uri="{FF2B5EF4-FFF2-40B4-BE49-F238E27FC236}">
                <a16:creationId xmlns="" xmlns:a16="http://schemas.microsoft.com/office/drawing/2014/main" id="{245F60EB-2071-4BA4-8463-8CD8E3EB0866}"/>
              </a:ext>
            </a:extLst>
          </p:cNvPr>
          <p:cNvSpPr>
            <a:spLocks noGrp="1"/>
          </p:cNvSpPr>
          <p:nvPr>
            <p:ph idx="1"/>
          </p:nvPr>
        </p:nvSpPr>
        <p:spPr>
          <a:xfrm>
            <a:off x="1752600" y="1143000"/>
            <a:ext cx="4198938" cy="5562600"/>
          </a:xfrm>
        </p:spPr>
        <p:txBody>
          <a:bodyPr/>
          <a:lstStyle/>
          <a:p>
            <a:pPr>
              <a:spcBef>
                <a:spcPct val="0"/>
              </a:spcBef>
            </a:pPr>
            <a:r>
              <a:rPr lang="en-US" altLang="en-US" dirty="0"/>
              <a:t>I lead myself.</a:t>
            </a:r>
            <a:endParaRPr lang="en-US" altLang="en-US" b="1" dirty="0">
              <a:solidFill>
                <a:srgbClr val="FFC000"/>
              </a:solidFill>
            </a:endParaRPr>
          </a:p>
          <a:p>
            <a:pPr>
              <a:spcBef>
                <a:spcPct val="0"/>
              </a:spcBef>
            </a:pPr>
            <a:r>
              <a:rPr lang="en-US" altLang="en-US" dirty="0"/>
              <a:t>Autonomy—self rule.</a:t>
            </a:r>
          </a:p>
          <a:p>
            <a:pPr>
              <a:spcBef>
                <a:spcPct val="0"/>
              </a:spcBef>
            </a:pPr>
            <a:r>
              <a:rPr lang="en-US" altLang="en-US" dirty="0"/>
              <a:t>I do what I want.</a:t>
            </a:r>
          </a:p>
          <a:p>
            <a:pPr>
              <a:spcBef>
                <a:spcPct val="0"/>
              </a:spcBef>
              <a:buFont typeface="Wingdings 2" panose="05020102010507070707" pitchFamily="18" charset="2"/>
              <a:buNone/>
            </a:pPr>
            <a:endParaRPr lang="en-US" altLang="en-US" dirty="0"/>
          </a:p>
          <a:p>
            <a:pPr>
              <a:spcBef>
                <a:spcPct val="0"/>
              </a:spcBef>
              <a:buFont typeface="Wingdings 2" panose="05020102010507070707" pitchFamily="18" charset="2"/>
              <a:buNone/>
            </a:pPr>
            <a:endParaRPr lang="en-US" altLang="en-US" dirty="0"/>
          </a:p>
          <a:p>
            <a:pPr>
              <a:spcBef>
                <a:spcPct val="0"/>
              </a:spcBef>
              <a:buFont typeface="Wingdings 2" panose="05020102010507070707" pitchFamily="18" charset="2"/>
              <a:buNone/>
            </a:pPr>
            <a:r>
              <a:rPr lang="en-US" altLang="en-US" dirty="0"/>
              <a:t> </a:t>
            </a:r>
          </a:p>
          <a:p>
            <a:pPr lvl="1">
              <a:spcBef>
                <a:spcPct val="0"/>
              </a:spcBef>
              <a:buFont typeface="Wingdings 2" panose="05020102010507070707" pitchFamily="18" charset="2"/>
              <a:buNone/>
            </a:pPr>
            <a:endParaRPr lang="en-US" altLang="en-US" dirty="0"/>
          </a:p>
        </p:txBody>
      </p:sp>
      <p:sp>
        <p:nvSpPr>
          <p:cNvPr id="5" name="Content Placeholder 2">
            <a:extLst>
              <a:ext uri="{FF2B5EF4-FFF2-40B4-BE49-F238E27FC236}">
                <a16:creationId xmlns="" xmlns:a16="http://schemas.microsoft.com/office/drawing/2014/main" id="{E59232C4-B1A1-4254-86AD-B8E464DA08E3}"/>
              </a:ext>
            </a:extLst>
          </p:cNvPr>
          <p:cNvSpPr txBox="1">
            <a:spLocks/>
          </p:cNvSpPr>
          <p:nvPr/>
        </p:nvSpPr>
        <p:spPr bwMode="auto">
          <a:xfrm>
            <a:off x="6116638" y="1127125"/>
            <a:ext cx="4856162" cy="5562600"/>
          </a:xfrm>
          <a:prstGeom prst="rect">
            <a:avLst/>
          </a:prstGeom>
          <a:noFill/>
          <a:ln w="9525">
            <a:noFill/>
            <a:miter lim="800000"/>
            <a:headEnd/>
            <a:tailEnd/>
          </a:ln>
        </p:spPr>
        <p:txBody>
          <a:bodyPr/>
          <a:lstStyle/>
          <a:p>
            <a:pPr marL="419100" marR="0" lvl="1" indent="-382588" algn="l" defTabSz="914400" rtl="0" eaLnBrk="0" fontAlgn="base" latinLnBrk="0" hangingPunct="0">
              <a:lnSpc>
                <a:spcPct val="100000"/>
              </a:lnSpc>
              <a:spcBef>
                <a:spcPct val="0"/>
              </a:spcBef>
              <a:spcAft>
                <a:spcPct val="0"/>
              </a:spcAft>
              <a:buClr>
                <a:prstClr val="white"/>
              </a:buClr>
              <a:buSzPct val="80000"/>
              <a:buFont typeface="Wingdings 2" pitchFamily="18" charset="2"/>
              <a:buChar char=""/>
              <a:tabLst/>
              <a:defRPr/>
            </a:pPr>
            <a:r>
              <a:rPr lang="en-US" sz="3400" dirty="0">
                <a:solidFill>
                  <a:prstClr val="white"/>
                </a:solidFill>
                <a:latin typeface="Arial Narrow" pitchFamily="34" charset="0"/>
              </a:rPr>
              <a:t>It’s personal.</a:t>
            </a:r>
            <a:endParaRPr kumimoji="0" lang="en-US" sz="3400" b="0" i="0" u="none" strike="noStrike" kern="1200" cap="none" spc="0" normalizeH="0" baseline="0" noProof="0" dirty="0">
              <a:ln>
                <a:noFill/>
              </a:ln>
              <a:solidFill>
                <a:prstClr val="white"/>
              </a:solidFill>
              <a:effectLst/>
              <a:uLnTx/>
              <a:uFillTx/>
              <a:latin typeface="Arial Narrow" pitchFamily="34" charset="0"/>
              <a:ea typeface="+mn-ea"/>
              <a:cs typeface="Arial" panose="020B0604020202020204" pitchFamily="34" charset="0"/>
            </a:endParaRPr>
          </a:p>
        </p:txBody>
      </p:sp>
      <p:sp>
        <p:nvSpPr>
          <p:cNvPr id="6" name="Title 1">
            <a:extLst>
              <a:ext uri="{FF2B5EF4-FFF2-40B4-BE49-F238E27FC236}">
                <a16:creationId xmlns="" xmlns:a16="http://schemas.microsoft.com/office/drawing/2014/main" id="{39E771A9-001A-4978-B8C6-98D0C55594CA}"/>
              </a:ext>
            </a:extLst>
          </p:cNvPr>
          <p:cNvSpPr txBox="1">
            <a:spLocks/>
          </p:cNvSpPr>
          <p:nvPr/>
        </p:nvSpPr>
        <p:spPr bwMode="auto">
          <a:xfrm>
            <a:off x="6200775" y="292100"/>
            <a:ext cx="4127500" cy="762000"/>
          </a:xfrm>
          <a:prstGeom prst="rect">
            <a:avLst/>
          </a:prstGeom>
          <a:noFill/>
          <a:ln w="9525">
            <a:noFill/>
            <a:miter lim="800000"/>
            <a:headEnd/>
            <a:tailEnd/>
          </a:ln>
        </p:spPr>
        <p:txBody>
          <a:bodyPr lIns="45720" rIns="45720" anchor="ctr"/>
          <a:lstStyle/>
          <a:p>
            <a:pPr marL="0" marR="0" lvl="0" indent="0" algn="ctr" defTabSz="914400" rtl="0" eaLnBrk="0" fontAlgn="base" latinLnBrk="0" hangingPunct="0">
              <a:lnSpc>
                <a:spcPts val="3300"/>
              </a:lnSpc>
              <a:spcBef>
                <a:spcPct val="0"/>
              </a:spcBef>
              <a:spcAft>
                <a:spcPct val="0"/>
              </a:spcAft>
              <a:buClrTx/>
              <a:buSzTx/>
              <a:buFontTx/>
              <a:buNone/>
              <a:tabLst/>
              <a:defRPr/>
            </a:pPr>
            <a:r>
              <a:rPr kumimoji="0" lang="en-US" sz="3400" b="1" i="0" u="none" strike="noStrike" kern="1200" cap="none" spc="0" normalizeH="0" baseline="0" noProof="0" dirty="0">
                <a:ln>
                  <a:noFill/>
                </a:ln>
                <a:solidFill>
                  <a:srgbClr val="FFC000"/>
                </a:solidFill>
                <a:effectLst/>
                <a:uLnTx/>
                <a:uFillTx/>
                <a:latin typeface="Franklin Gothic Book"/>
                <a:ea typeface="+mn-ea"/>
                <a:cs typeface="Arial" panose="020B0604020202020204" pitchFamily="34" charset="0"/>
              </a:rPr>
              <a:t>Following the Good Shepherd</a:t>
            </a:r>
          </a:p>
        </p:txBody>
      </p:sp>
      <p:sp>
        <p:nvSpPr>
          <p:cNvPr id="8" name="Content Placeholder 2">
            <a:extLst>
              <a:ext uri="{FF2B5EF4-FFF2-40B4-BE49-F238E27FC236}">
                <a16:creationId xmlns="" xmlns:a16="http://schemas.microsoft.com/office/drawing/2014/main" id="{9683F055-D45D-4AB0-8A11-AFC8235326F0}"/>
              </a:ext>
            </a:extLst>
          </p:cNvPr>
          <p:cNvSpPr txBox="1">
            <a:spLocks/>
          </p:cNvSpPr>
          <p:nvPr/>
        </p:nvSpPr>
        <p:spPr bwMode="auto">
          <a:xfrm>
            <a:off x="2075729" y="3386470"/>
            <a:ext cx="8007350" cy="2435596"/>
          </a:xfrm>
          <a:prstGeom prst="rect">
            <a:avLst/>
          </a:prstGeom>
          <a:solidFill>
            <a:srgbClr val="00B0F0"/>
          </a:solidFill>
          <a:ln w="47625">
            <a:noFill/>
          </a:ln>
          <a:extLst>
            <a:ext uri="{91240B29-F687-4F45-9708-019B960494DF}">
              <a14:hiddenLine xmlns:a14="http://schemas.microsoft.com/office/drawing/2010/main" w="9525">
                <a:solidFill>
                  <a:srgbClr val="000000"/>
                </a:solidFill>
                <a:miter lim="800000"/>
                <a:headEnd/>
                <a:tailEnd/>
              </a14:hiddenLine>
            </a:ext>
          </a:extLst>
        </p:spPr>
        <p:style>
          <a:lnRef idx="2">
            <a:schemeClr val="accent2"/>
          </a:lnRef>
          <a:fillRef idx="1">
            <a:schemeClr val="lt1"/>
          </a:fillRef>
          <a:effectRef idx="0">
            <a:schemeClr val="accent2"/>
          </a:effectRef>
          <a:fontRef idx="minor">
            <a:schemeClr val="dk1"/>
          </a:fontRef>
        </p:style>
        <p:txBody>
          <a:bodyPr lIns="91440" tIns="137160" rIns="45720"/>
          <a:lstStyle>
            <a:defPPr>
              <a:defRPr lang="en-US"/>
            </a:defPPr>
            <a:lvl1pPr algn="ctr" eaLnBrk="1" hangingPunct="1">
              <a:lnSpc>
                <a:spcPts val="3800"/>
              </a:lnSpc>
              <a:spcAft>
                <a:spcPts val="1200"/>
              </a:spcAft>
              <a:defRPr sz="4000" b="1">
                <a:solidFill>
                  <a:prstClr val="black"/>
                </a:solidFill>
                <a:latin typeface="Arial Narrow" panose="020B0606020202030204" pitchFamily="34" charset="0"/>
                <a:cs typeface="+mn-cs"/>
              </a:defRPr>
            </a:lvl1pPr>
            <a:lvl2pPr>
              <a:defRPr>
                <a:solidFill>
                  <a:schemeClr val="dk1"/>
                </a:solidFill>
                <a:latin typeface="+mn-lt"/>
                <a:cs typeface="+mn-cs"/>
              </a:defRPr>
            </a:lvl2pPr>
            <a:lvl3pPr>
              <a:defRPr>
                <a:solidFill>
                  <a:schemeClr val="dk1"/>
                </a:solidFill>
                <a:latin typeface="+mn-lt"/>
                <a:cs typeface="+mn-cs"/>
              </a:defRPr>
            </a:lvl3pPr>
            <a:lvl4pPr>
              <a:defRPr>
                <a:solidFill>
                  <a:schemeClr val="dk1"/>
                </a:solidFill>
                <a:latin typeface="+mn-lt"/>
                <a:cs typeface="+mn-cs"/>
              </a:defRPr>
            </a:lvl4pPr>
            <a:lvl5pPr>
              <a:defRPr>
                <a:solidFill>
                  <a:schemeClr val="dk1"/>
                </a:solidFill>
                <a:latin typeface="+mn-lt"/>
                <a:cs typeface="+mn-cs"/>
              </a:defRPr>
            </a:lvl5pPr>
            <a:lvl6pPr>
              <a:defRPr>
                <a:solidFill>
                  <a:schemeClr val="dk1"/>
                </a:solidFill>
                <a:latin typeface="+mn-lt"/>
                <a:cs typeface="+mn-cs"/>
              </a:defRPr>
            </a:lvl6pPr>
            <a:lvl7pPr>
              <a:defRPr>
                <a:solidFill>
                  <a:schemeClr val="dk1"/>
                </a:solidFill>
                <a:latin typeface="+mn-lt"/>
                <a:cs typeface="+mn-cs"/>
              </a:defRPr>
            </a:lvl7pPr>
            <a:lvl8pPr>
              <a:defRPr>
                <a:solidFill>
                  <a:schemeClr val="dk1"/>
                </a:solidFill>
                <a:latin typeface="+mn-lt"/>
                <a:cs typeface="+mn-cs"/>
              </a:defRPr>
            </a:lvl8pPr>
            <a:lvl9pPr>
              <a:defRPr>
                <a:solidFill>
                  <a:schemeClr val="dk1"/>
                </a:solidFill>
                <a:latin typeface="+mn-lt"/>
                <a:cs typeface="+mn-cs"/>
              </a:defRPr>
            </a:lvl9pPr>
          </a:lstStyle>
          <a:p>
            <a:pPr algn="l"/>
            <a:r>
              <a:rPr lang="en-US" altLang="en-US" dirty="0"/>
              <a:t>Jesus is God (John 8:58).</a:t>
            </a:r>
          </a:p>
          <a:p>
            <a:pPr algn="l"/>
            <a:r>
              <a:rPr lang="en-US" altLang="en-US" dirty="0"/>
              <a:t>He knows you better than you do. </a:t>
            </a:r>
          </a:p>
          <a:p>
            <a:pPr algn="l"/>
            <a:r>
              <a:rPr lang="en-US" altLang="en-US" dirty="0"/>
              <a:t>Knowing him involves a personal interaction with him.</a:t>
            </a:r>
          </a:p>
        </p:txBody>
      </p:sp>
    </p:spTree>
    <p:extLst>
      <p:ext uri="{BB962C8B-B14F-4D97-AF65-F5344CB8AC3E}">
        <p14:creationId xmlns:p14="http://schemas.microsoft.com/office/powerpoint/2010/main" val="422104237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6082" name="Title 1">
            <a:extLst>
              <a:ext uri="{FF2B5EF4-FFF2-40B4-BE49-F238E27FC236}">
                <a16:creationId xmlns="" xmlns:a16="http://schemas.microsoft.com/office/drawing/2014/main" id="{D9F7AEE6-24D9-4438-A0C1-B4E8F5C558D5}"/>
              </a:ext>
            </a:extLst>
          </p:cNvPr>
          <p:cNvSpPr>
            <a:spLocks noGrp="1"/>
          </p:cNvSpPr>
          <p:nvPr>
            <p:ph type="title"/>
          </p:nvPr>
        </p:nvSpPr>
        <p:spPr>
          <a:xfrm>
            <a:off x="1752600" y="152400"/>
            <a:ext cx="4127500" cy="838200"/>
          </a:xfrm>
        </p:spPr>
        <p:txBody>
          <a:bodyPr/>
          <a:lstStyle/>
          <a:p>
            <a:r>
              <a:rPr lang="en-US" altLang="en-US" sz="3400"/>
              <a:t>Doing my Own Thing</a:t>
            </a:r>
          </a:p>
        </p:txBody>
      </p:sp>
      <p:sp>
        <p:nvSpPr>
          <p:cNvPr id="46083" name="Content Placeholder 2">
            <a:extLst>
              <a:ext uri="{FF2B5EF4-FFF2-40B4-BE49-F238E27FC236}">
                <a16:creationId xmlns="" xmlns:a16="http://schemas.microsoft.com/office/drawing/2014/main" id="{245F60EB-2071-4BA4-8463-8CD8E3EB0866}"/>
              </a:ext>
            </a:extLst>
          </p:cNvPr>
          <p:cNvSpPr>
            <a:spLocks noGrp="1"/>
          </p:cNvSpPr>
          <p:nvPr>
            <p:ph idx="1"/>
          </p:nvPr>
        </p:nvSpPr>
        <p:spPr>
          <a:xfrm>
            <a:off x="1752600" y="1143000"/>
            <a:ext cx="4198938" cy="5562600"/>
          </a:xfrm>
        </p:spPr>
        <p:txBody>
          <a:bodyPr/>
          <a:lstStyle/>
          <a:p>
            <a:pPr>
              <a:spcBef>
                <a:spcPct val="0"/>
              </a:spcBef>
            </a:pPr>
            <a:r>
              <a:rPr lang="en-US" altLang="en-US" dirty="0"/>
              <a:t>I lead myself.</a:t>
            </a:r>
            <a:endParaRPr lang="en-US" altLang="en-US" b="1" dirty="0">
              <a:solidFill>
                <a:srgbClr val="FFC000"/>
              </a:solidFill>
            </a:endParaRPr>
          </a:p>
          <a:p>
            <a:pPr>
              <a:spcBef>
                <a:spcPct val="0"/>
              </a:spcBef>
            </a:pPr>
            <a:r>
              <a:rPr lang="en-US" altLang="en-US" dirty="0"/>
              <a:t>Autonomy—self rule.</a:t>
            </a:r>
          </a:p>
          <a:p>
            <a:pPr>
              <a:spcBef>
                <a:spcPct val="0"/>
              </a:spcBef>
            </a:pPr>
            <a:r>
              <a:rPr lang="en-US" altLang="en-US" dirty="0"/>
              <a:t>I do what I want.</a:t>
            </a:r>
          </a:p>
          <a:p>
            <a:pPr>
              <a:spcBef>
                <a:spcPct val="0"/>
              </a:spcBef>
              <a:buFont typeface="Wingdings 2" panose="05020102010507070707" pitchFamily="18" charset="2"/>
              <a:buNone/>
            </a:pPr>
            <a:endParaRPr lang="en-US" altLang="en-US" dirty="0"/>
          </a:p>
          <a:p>
            <a:pPr>
              <a:spcBef>
                <a:spcPct val="0"/>
              </a:spcBef>
              <a:buFont typeface="Wingdings 2" panose="05020102010507070707" pitchFamily="18" charset="2"/>
              <a:buNone/>
            </a:pPr>
            <a:endParaRPr lang="en-US" altLang="en-US" dirty="0"/>
          </a:p>
          <a:p>
            <a:pPr>
              <a:spcBef>
                <a:spcPct val="0"/>
              </a:spcBef>
              <a:buFont typeface="Wingdings 2" panose="05020102010507070707" pitchFamily="18" charset="2"/>
              <a:buNone/>
            </a:pPr>
            <a:r>
              <a:rPr lang="en-US" altLang="en-US" dirty="0"/>
              <a:t> </a:t>
            </a:r>
          </a:p>
          <a:p>
            <a:pPr lvl="1">
              <a:spcBef>
                <a:spcPct val="0"/>
              </a:spcBef>
              <a:buFont typeface="Wingdings 2" panose="05020102010507070707" pitchFamily="18" charset="2"/>
              <a:buNone/>
            </a:pPr>
            <a:endParaRPr lang="en-US" altLang="en-US" dirty="0"/>
          </a:p>
        </p:txBody>
      </p:sp>
      <p:sp>
        <p:nvSpPr>
          <p:cNvPr id="5" name="Content Placeholder 2">
            <a:extLst>
              <a:ext uri="{FF2B5EF4-FFF2-40B4-BE49-F238E27FC236}">
                <a16:creationId xmlns="" xmlns:a16="http://schemas.microsoft.com/office/drawing/2014/main" id="{E59232C4-B1A1-4254-86AD-B8E464DA08E3}"/>
              </a:ext>
            </a:extLst>
          </p:cNvPr>
          <p:cNvSpPr txBox="1">
            <a:spLocks/>
          </p:cNvSpPr>
          <p:nvPr/>
        </p:nvSpPr>
        <p:spPr bwMode="auto">
          <a:xfrm>
            <a:off x="6116638" y="1127125"/>
            <a:ext cx="4856162" cy="5562600"/>
          </a:xfrm>
          <a:prstGeom prst="rect">
            <a:avLst/>
          </a:prstGeom>
          <a:noFill/>
          <a:ln w="9525">
            <a:noFill/>
            <a:miter lim="800000"/>
            <a:headEnd/>
            <a:tailEnd/>
          </a:ln>
        </p:spPr>
        <p:txBody>
          <a:bodyPr/>
          <a:lstStyle/>
          <a:p>
            <a:pPr marL="419100" marR="0" lvl="1" indent="-382588" algn="l" defTabSz="914400" rtl="0" eaLnBrk="0" fontAlgn="base" latinLnBrk="0" hangingPunct="0">
              <a:lnSpc>
                <a:spcPct val="100000"/>
              </a:lnSpc>
              <a:spcBef>
                <a:spcPct val="0"/>
              </a:spcBef>
              <a:spcAft>
                <a:spcPct val="0"/>
              </a:spcAft>
              <a:buClr>
                <a:prstClr val="white"/>
              </a:buClr>
              <a:buSzPct val="80000"/>
              <a:buFont typeface="Wingdings 2" pitchFamily="18" charset="2"/>
              <a:buChar char=""/>
              <a:tabLst/>
              <a:defRPr/>
            </a:pPr>
            <a:r>
              <a:rPr lang="en-US" sz="3400" dirty="0">
                <a:solidFill>
                  <a:prstClr val="white"/>
                </a:solidFill>
                <a:latin typeface="Arial Narrow" pitchFamily="34" charset="0"/>
              </a:rPr>
              <a:t>It’s personal.</a:t>
            </a:r>
          </a:p>
          <a:p>
            <a:pPr marL="419100" marR="0" lvl="1" indent="-382588" algn="l" defTabSz="914400" rtl="0" eaLnBrk="0" fontAlgn="base" latinLnBrk="0" hangingPunct="0">
              <a:lnSpc>
                <a:spcPct val="100000"/>
              </a:lnSpc>
              <a:spcBef>
                <a:spcPct val="0"/>
              </a:spcBef>
              <a:spcAft>
                <a:spcPct val="0"/>
              </a:spcAft>
              <a:buClr>
                <a:prstClr val="white"/>
              </a:buClr>
              <a:buSzPct val="80000"/>
              <a:buFont typeface="Wingdings 2" pitchFamily="18" charset="2"/>
              <a:buChar char=""/>
              <a:tabLst/>
              <a:defRPr/>
            </a:pPr>
            <a:r>
              <a:rPr kumimoji="0" lang="en-US" sz="3400" b="0" i="0" u="none" strike="noStrike" kern="1200" cap="none" spc="0" normalizeH="0" baseline="0" noProof="0" dirty="0">
                <a:ln>
                  <a:noFill/>
                </a:ln>
                <a:solidFill>
                  <a:prstClr val="white"/>
                </a:solidFill>
                <a:effectLst/>
                <a:uLnTx/>
                <a:uFillTx/>
                <a:latin typeface="Arial Narrow" pitchFamily="34" charset="0"/>
                <a:ea typeface="+mn-ea"/>
                <a:cs typeface="Arial" panose="020B0604020202020204" pitchFamily="34" charset="0"/>
              </a:rPr>
              <a:t>It’s intentional.</a:t>
            </a:r>
          </a:p>
        </p:txBody>
      </p:sp>
      <p:sp>
        <p:nvSpPr>
          <p:cNvPr id="6" name="Title 1">
            <a:extLst>
              <a:ext uri="{FF2B5EF4-FFF2-40B4-BE49-F238E27FC236}">
                <a16:creationId xmlns="" xmlns:a16="http://schemas.microsoft.com/office/drawing/2014/main" id="{39E771A9-001A-4978-B8C6-98D0C55594CA}"/>
              </a:ext>
            </a:extLst>
          </p:cNvPr>
          <p:cNvSpPr txBox="1">
            <a:spLocks/>
          </p:cNvSpPr>
          <p:nvPr/>
        </p:nvSpPr>
        <p:spPr bwMode="auto">
          <a:xfrm>
            <a:off x="6200775" y="292100"/>
            <a:ext cx="4127500" cy="762000"/>
          </a:xfrm>
          <a:prstGeom prst="rect">
            <a:avLst/>
          </a:prstGeom>
          <a:noFill/>
          <a:ln w="9525">
            <a:noFill/>
            <a:miter lim="800000"/>
            <a:headEnd/>
            <a:tailEnd/>
          </a:ln>
        </p:spPr>
        <p:txBody>
          <a:bodyPr lIns="45720" rIns="45720" anchor="ctr"/>
          <a:lstStyle/>
          <a:p>
            <a:pPr marL="0" marR="0" lvl="0" indent="0" algn="ctr" defTabSz="914400" rtl="0" eaLnBrk="0" fontAlgn="base" latinLnBrk="0" hangingPunct="0">
              <a:lnSpc>
                <a:spcPts val="3300"/>
              </a:lnSpc>
              <a:spcBef>
                <a:spcPct val="0"/>
              </a:spcBef>
              <a:spcAft>
                <a:spcPct val="0"/>
              </a:spcAft>
              <a:buClrTx/>
              <a:buSzTx/>
              <a:buFontTx/>
              <a:buNone/>
              <a:tabLst/>
              <a:defRPr/>
            </a:pPr>
            <a:r>
              <a:rPr kumimoji="0" lang="en-US" sz="3400" b="1" i="0" u="none" strike="noStrike" kern="1200" cap="none" spc="0" normalizeH="0" baseline="0" noProof="0" dirty="0">
                <a:ln>
                  <a:noFill/>
                </a:ln>
                <a:solidFill>
                  <a:srgbClr val="FFC000"/>
                </a:solidFill>
                <a:effectLst/>
                <a:uLnTx/>
                <a:uFillTx/>
                <a:latin typeface="Franklin Gothic Book"/>
                <a:ea typeface="+mn-ea"/>
                <a:cs typeface="Arial" panose="020B0604020202020204" pitchFamily="34" charset="0"/>
              </a:rPr>
              <a:t>Following the Good Shepherd</a:t>
            </a:r>
          </a:p>
        </p:txBody>
      </p:sp>
      <p:sp>
        <p:nvSpPr>
          <p:cNvPr id="8" name="Content Placeholder 2">
            <a:extLst>
              <a:ext uri="{FF2B5EF4-FFF2-40B4-BE49-F238E27FC236}">
                <a16:creationId xmlns="" xmlns:a16="http://schemas.microsoft.com/office/drawing/2014/main" id="{9683F055-D45D-4AB0-8A11-AFC8235326F0}"/>
              </a:ext>
            </a:extLst>
          </p:cNvPr>
          <p:cNvSpPr txBox="1">
            <a:spLocks/>
          </p:cNvSpPr>
          <p:nvPr/>
        </p:nvSpPr>
        <p:spPr bwMode="auto">
          <a:xfrm>
            <a:off x="2075729" y="3386470"/>
            <a:ext cx="8007350" cy="1249325"/>
          </a:xfrm>
          <a:prstGeom prst="rect">
            <a:avLst/>
          </a:prstGeom>
          <a:solidFill>
            <a:srgbClr val="00B0F0"/>
          </a:solidFill>
          <a:ln w="47625">
            <a:noFill/>
          </a:ln>
          <a:extLst>
            <a:ext uri="{91240B29-F687-4F45-9708-019B960494DF}">
              <a14:hiddenLine xmlns:a14="http://schemas.microsoft.com/office/drawing/2010/main" w="9525">
                <a:solidFill>
                  <a:srgbClr val="000000"/>
                </a:solidFill>
                <a:miter lim="800000"/>
                <a:headEnd/>
                <a:tailEnd/>
              </a14:hiddenLine>
            </a:ext>
          </a:extLst>
        </p:spPr>
        <p:style>
          <a:lnRef idx="2">
            <a:schemeClr val="accent2"/>
          </a:lnRef>
          <a:fillRef idx="1">
            <a:schemeClr val="lt1"/>
          </a:fillRef>
          <a:effectRef idx="0">
            <a:schemeClr val="accent2"/>
          </a:effectRef>
          <a:fontRef idx="minor">
            <a:schemeClr val="dk1"/>
          </a:fontRef>
        </p:style>
        <p:txBody>
          <a:bodyPr lIns="91440" tIns="137160" rIns="45720"/>
          <a:lstStyle>
            <a:defPPr>
              <a:defRPr lang="en-US"/>
            </a:defPPr>
            <a:lvl1pPr algn="ctr" eaLnBrk="1" hangingPunct="1">
              <a:lnSpc>
                <a:spcPts val="3800"/>
              </a:lnSpc>
              <a:spcAft>
                <a:spcPts val="1200"/>
              </a:spcAft>
              <a:defRPr sz="4000" b="1">
                <a:solidFill>
                  <a:prstClr val="black"/>
                </a:solidFill>
                <a:latin typeface="Arial Narrow" panose="020B0606020202030204" pitchFamily="34" charset="0"/>
                <a:cs typeface="+mn-cs"/>
              </a:defRPr>
            </a:lvl1pPr>
            <a:lvl2pPr>
              <a:defRPr>
                <a:solidFill>
                  <a:schemeClr val="dk1"/>
                </a:solidFill>
                <a:latin typeface="+mn-lt"/>
                <a:cs typeface="+mn-cs"/>
              </a:defRPr>
            </a:lvl2pPr>
            <a:lvl3pPr>
              <a:defRPr>
                <a:solidFill>
                  <a:schemeClr val="dk1"/>
                </a:solidFill>
                <a:latin typeface="+mn-lt"/>
                <a:cs typeface="+mn-cs"/>
              </a:defRPr>
            </a:lvl3pPr>
            <a:lvl4pPr>
              <a:defRPr>
                <a:solidFill>
                  <a:schemeClr val="dk1"/>
                </a:solidFill>
                <a:latin typeface="+mn-lt"/>
                <a:cs typeface="+mn-cs"/>
              </a:defRPr>
            </a:lvl4pPr>
            <a:lvl5pPr>
              <a:defRPr>
                <a:solidFill>
                  <a:schemeClr val="dk1"/>
                </a:solidFill>
                <a:latin typeface="+mn-lt"/>
                <a:cs typeface="+mn-cs"/>
              </a:defRPr>
            </a:lvl5pPr>
            <a:lvl6pPr>
              <a:defRPr>
                <a:solidFill>
                  <a:schemeClr val="dk1"/>
                </a:solidFill>
                <a:latin typeface="+mn-lt"/>
                <a:cs typeface="+mn-cs"/>
              </a:defRPr>
            </a:lvl6pPr>
            <a:lvl7pPr>
              <a:defRPr>
                <a:solidFill>
                  <a:schemeClr val="dk1"/>
                </a:solidFill>
                <a:latin typeface="+mn-lt"/>
                <a:cs typeface="+mn-cs"/>
              </a:defRPr>
            </a:lvl7pPr>
            <a:lvl8pPr>
              <a:defRPr>
                <a:solidFill>
                  <a:schemeClr val="dk1"/>
                </a:solidFill>
                <a:latin typeface="+mn-lt"/>
                <a:cs typeface="+mn-cs"/>
              </a:defRPr>
            </a:lvl8pPr>
            <a:lvl9pPr>
              <a:defRPr>
                <a:solidFill>
                  <a:schemeClr val="dk1"/>
                </a:solidFill>
                <a:latin typeface="+mn-lt"/>
                <a:cs typeface="+mn-cs"/>
              </a:defRPr>
            </a:lvl9pPr>
          </a:lstStyle>
          <a:p>
            <a:pPr algn="l"/>
            <a:r>
              <a:rPr lang="en-US" altLang="en-US" dirty="0"/>
              <a:t>Joshua 24:15 </a:t>
            </a:r>
            <a:r>
              <a:rPr lang="en-US" altLang="en-US" b="0" dirty="0"/>
              <a:t>“…as for me and my house, we will serve the Lord.”</a:t>
            </a:r>
          </a:p>
        </p:txBody>
      </p:sp>
    </p:spTree>
    <p:extLst>
      <p:ext uri="{BB962C8B-B14F-4D97-AF65-F5344CB8AC3E}">
        <p14:creationId xmlns:p14="http://schemas.microsoft.com/office/powerpoint/2010/main" val="169924870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3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6082" name="Title 1">
            <a:extLst>
              <a:ext uri="{FF2B5EF4-FFF2-40B4-BE49-F238E27FC236}">
                <a16:creationId xmlns="" xmlns:a16="http://schemas.microsoft.com/office/drawing/2014/main" id="{D9F7AEE6-24D9-4438-A0C1-B4E8F5C558D5}"/>
              </a:ext>
            </a:extLst>
          </p:cNvPr>
          <p:cNvSpPr>
            <a:spLocks noGrp="1"/>
          </p:cNvSpPr>
          <p:nvPr>
            <p:ph type="title"/>
          </p:nvPr>
        </p:nvSpPr>
        <p:spPr>
          <a:xfrm>
            <a:off x="1752600" y="152400"/>
            <a:ext cx="4127500" cy="838200"/>
          </a:xfrm>
        </p:spPr>
        <p:txBody>
          <a:bodyPr/>
          <a:lstStyle/>
          <a:p>
            <a:r>
              <a:rPr lang="en-US" altLang="en-US" sz="3400"/>
              <a:t>Doing my Own Thing</a:t>
            </a:r>
          </a:p>
        </p:txBody>
      </p:sp>
      <p:sp>
        <p:nvSpPr>
          <p:cNvPr id="46083" name="Content Placeholder 2">
            <a:extLst>
              <a:ext uri="{FF2B5EF4-FFF2-40B4-BE49-F238E27FC236}">
                <a16:creationId xmlns="" xmlns:a16="http://schemas.microsoft.com/office/drawing/2014/main" id="{245F60EB-2071-4BA4-8463-8CD8E3EB0866}"/>
              </a:ext>
            </a:extLst>
          </p:cNvPr>
          <p:cNvSpPr>
            <a:spLocks noGrp="1"/>
          </p:cNvSpPr>
          <p:nvPr>
            <p:ph idx="1"/>
          </p:nvPr>
        </p:nvSpPr>
        <p:spPr>
          <a:xfrm>
            <a:off x="1752600" y="1143000"/>
            <a:ext cx="4198938" cy="5562600"/>
          </a:xfrm>
        </p:spPr>
        <p:txBody>
          <a:bodyPr/>
          <a:lstStyle/>
          <a:p>
            <a:pPr>
              <a:spcBef>
                <a:spcPct val="0"/>
              </a:spcBef>
            </a:pPr>
            <a:r>
              <a:rPr lang="en-US" altLang="en-US" dirty="0"/>
              <a:t>I lead myself.</a:t>
            </a:r>
            <a:endParaRPr lang="en-US" altLang="en-US" b="1" dirty="0">
              <a:solidFill>
                <a:srgbClr val="FFC000"/>
              </a:solidFill>
            </a:endParaRPr>
          </a:p>
          <a:p>
            <a:pPr>
              <a:spcBef>
                <a:spcPct val="0"/>
              </a:spcBef>
            </a:pPr>
            <a:r>
              <a:rPr lang="en-US" altLang="en-US" dirty="0"/>
              <a:t>Autonomy—self rule.</a:t>
            </a:r>
          </a:p>
          <a:p>
            <a:pPr>
              <a:spcBef>
                <a:spcPct val="0"/>
              </a:spcBef>
            </a:pPr>
            <a:r>
              <a:rPr lang="en-US" altLang="en-US" dirty="0"/>
              <a:t>I do what I want.</a:t>
            </a:r>
          </a:p>
          <a:p>
            <a:pPr>
              <a:spcBef>
                <a:spcPct val="0"/>
              </a:spcBef>
              <a:buFont typeface="Wingdings 2" panose="05020102010507070707" pitchFamily="18" charset="2"/>
              <a:buNone/>
            </a:pPr>
            <a:endParaRPr lang="en-US" altLang="en-US" dirty="0"/>
          </a:p>
          <a:p>
            <a:pPr>
              <a:spcBef>
                <a:spcPct val="0"/>
              </a:spcBef>
              <a:buFont typeface="Wingdings 2" panose="05020102010507070707" pitchFamily="18" charset="2"/>
              <a:buNone/>
            </a:pPr>
            <a:endParaRPr lang="en-US" altLang="en-US" dirty="0"/>
          </a:p>
          <a:p>
            <a:pPr>
              <a:spcBef>
                <a:spcPct val="0"/>
              </a:spcBef>
              <a:buFont typeface="Wingdings 2" panose="05020102010507070707" pitchFamily="18" charset="2"/>
              <a:buNone/>
            </a:pPr>
            <a:r>
              <a:rPr lang="en-US" altLang="en-US" dirty="0"/>
              <a:t> </a:t>
            </a:r>
          </a:p>
          <a:p>
            <a:pPr lvl="1">
              <a:spcBef>
                <a:spcPct val="0"/>
              </a:spcBef>
              <a:buFont typeface="Wingdings 2" panose="05020102010507070707" pitchFamily="18" charset="2"/>
              <a:buNone/>
            </a:pPr>
            <a:endParaRPr lang="en-US" altLang="en-US" dirty="0"/>
          </a:p>
        </p:txBody>
      </p:sp>
      <p:sp>
        <p:nvSpPr>
          <p:cNvPr id="5" name="Content Placeholder 2">
            <a:extLst>
              <a:ext uri="{FF2B5EF4-FFF2-40B4-BE49-F238E27FC236}">
                <a16:creationId xmlns="" xmlns:a16="http://schemas.microsoft.com/office/drawing/2014/main" id="{E59232C4-B1A1-4254-86AD-B8E464DA08E3}"/>
              </a:ext>
            </a:extLst>
          </p:cNvPr>
          <p:cNvSpPr txBox="1">
            <a:spLocks/>
          </p:cNvSpPr>
          <p:nvPr/>
        </p:nvSpPr>
        <p:spPr bwMode="auto">
          <a:xfrm>
            <a:off x="6116638" y="1127125"/>
            <a:ext cx="4856162" cy="5562600"/>
          </a:xfrm>
          <a:prstGeom prst="rect">
            <a:avLst/>
          </a:prstGeom>
          <a:noFill/>
          <a:ln w="9525">
            <a:noFill/>
            <a:miter lim="800000"/>
            <a:headEnd/>
            <a:tailEnd/>
          </a:ln>
        </p:spPr>
        <p:txBody>
          <a:bodyPr/>
          <a:lstStyle/>
          <a:p>
            <a:pPr marL="419100" marR="0" lvl="1" indent="-382588" algn="l" defTabSz="914400" rtl="0" eaLnBrk="0" fontAlgn="base" latinLnBrk="0" hangingPunct="0">
              <a:lnSpc>
                <a:spcPct val="100000"/>
              </a:lnSpc>
              <a:spcBef>
                <a:spcPct val="0"/>
              </a:spcBef>
              <a:spcAft>
                <a:spcPct val="0"/>
              </a:spcAft>
              <a:buClr>
                <a:prstClr val="white"/>
              </a:buClr>
              <a:buSzPct val="80000"/>
              <a:buFont typeface="Wingdings 2" pitchFamily="18" charset="2"/>
              <a:buChar char=""/>
              <a:tabLst/>
              <a:defRPr/>
            </a:pPr>
            <a:r>
              <a:rPr lang="en-US" sz="3400" dirty="0">
                <a:solidFill>
                  <a:prstClr val="white"/>
                </a:solidFill>
                <a:latin typeface="Arial Narrow" pitchFamily="34" charset="0"/>
              </a:rPr>
              <a:t>It’s personal.</a:t>
            </a:r>
          </a:p>
          <a:p>
            <a:pPr marL="419100" marR="0" lvl="1" indent="-382588" algn="l" defTabSz="914400" rtl="0" eaLnBrk="0" fontAlgn="base" latinLnBrk="0" hangingPunct="0">
              <a:lnSpc>
                <a:spcPct val="100000"/>
              </a:lnSpc>
              <a:spcBef>
                <a:spcPct val="0"/>
              </a:spcBef>
              <a:spcAft>
                <a:spcPct val="0"/>
              </a:spcAft>
              <a:buClr>
                <a:prstClr val="white"/>
              </a:buClr>
              <a:buSzPct val="80000"/>
              <a:buFont typeface="Wingdings 2" pitchFamily="18" charset="2"/>
              <a:buChar char=""/>
              <a:tabLst/>
              <a:defRPr/>
            </a:pPr>
            <a:r>
              <a:rPr kumimoji="0" lang="en-US" sz="3400" b="0" i="0" u="none" strike="noStrike" kern="1200" cap="none" spc="0" normalizeH="0" baseline="0" noProof="0" dirty="0">
                <a:ln>
                  <a:noFill/>
                </a:ln>
                <a:solidFill>
                  <a:prstClr val="white"/>
                </a:solidFill>
                <a:effectLst/>
                <a:uLnTx/>
                <a:uFillTx/>
                <a:latin typeface="Arial Narrow" pitchFamily="34" charset="0"/>
                <a:ea typeface="+mn-ea"/>
                <a:cs typeface="Arial" panose="020B0604020202020204" pitchFamily="34" charset="0"/>
              </a:rPr>
              <a:t>It’s intentional.</a:t>
            </a:r>
          </a:p>
          <a:p>
            <a:pPr marL="419100" marR="0" lvl="1" indent="-382588" algn="l" defTabSz="914400" rtl="0" eaLnBrk="0" fontAlgn="base" latinLnBrk="0" hangingPunct="0">
              <a:lnSpc>
                <a:spcPct val="100000"/>
              </a:lnSpc>
              <a:spcBef>
                <a:spcPct val="0"/>
              </a:spcBef>
              <a:spcAft>
                <a:spcPct val="0"/>
              </a:spcAft>
              <a:buClr>
                <a:prstClr val="white"/>
              </a:buClr>
              <a:buSzPct val="80000"/>
              <a:buFont typeface="Wingdings 2" pitchFamily="18" charset="2"/>
              <a:buChar char=""/>
              <a:tabLst/>
              <a:defRPr/>
            </a:pPr>
            <a:r>
              <a:rPr lang="en-US" sz="3400" dirty="0">
                <a:solidFill>
                  <a:prstClr val="white"/>
                </a:solidFill>
                <a:latin typeface="Arial Narrow" pitchFamily="34" charset="0"/>
              </a:rPr>
              <a:t>It involves learning his voice.</a:t>
            </a:r>
            <a:endParaRPr kumimoji="0" lang="en-US" sz="3400" b="0" i="0" u="none" strike="noStrike" kern="1200" cap="none" spc="0" normalizeH="0" baseline="0" noProof="0" dirty="0">
              <a:ln>
                <a:noFill/>
              </a:ln>
              <a:solidFill>
                <a:prstClr val="white"/>
              </a:solidFill>
              <a:effectLst/>
              <a:uLnTx/>
              <a:uFillTx/>
              <a:latin typeface="Arial Narrow" pitchFamily="34" charset="0"/>
              <a:ea typeface="+mn-ea"/>
              <a:cs typeface="Arial" panose="020B0604020202020204" pitchFamily="34" charset="0"/>
            </a:endParaRPr>
          </a:p>
        </p:txBody>
      </p:sp>
      <p:sp>
        <p:nvSpPr>
          <p:cNvPr id="6" name="Title 1">
            <a:extLst>
              <a:ext uri="{FF2B5EF4-FFF2-40B4-BE49-F238E27FC236}">
                <a16:creationId xmlns="" xmlns:a16="http://schemas.microsoft.com/office/drawing/2014/main" id="{39E771A9-001A-4978-B8C6-98D0C55594CA}"/>
              </a:ext>
            </a:extLst>
          </p:cNvPr>
          <p:cNvSpPr txBox="1">
            <a:spLocks/>
          </p:cNvSpPr>
          <p:nvPr/>
        </p:nvSpPr>
        <p:spPr bwMode="auto">
          <a:xfrm>
            <a:off x="6200775" y="292100"/>
            <a:ext cx="4127500" cy="762000"/>
          </a:xfrm>
          <a:prstGeom prst="rect">
            <a:avLst/>
          </a:prstGeom>
          <a:noFill/>
          <a:ln w="9525">
            <a:noFill/>
            <a:miter lim="800000"/>
            <a:headEnd/>
            <a:tailEnd/>
          </a:ln>
        </p:spPr>
        <p:txBody>
          <a:bodyPr lIns="45720" rIns="45720" anchor="ctr"/>
          <a:lstStyle/>
          <a:p>
            <a:pPr marL="0" marR="0" lvl="0" indent="0" algn="ctr" defTabSz="914400" rtl="0" eaLnBrk="0" fontAlgn="base" latinLnBrk="0" hangingPunct="0">
              <a:lnSpc>
                <a:spcPts val="3300"/>
              </a:lnSpc>
              <a:spcBef>
                <a:spcPct val="0"/>
              </a:spcBef>
              <a:spcAft>
                <a:spcPct val="0"/>
              </a:spcAft>
              <a:buClrTx/>
              <a:buSzTx/>
              <a:buFontTx/>
              <a:buNone/>
              <a:tabLst/>
              <a:defRPr/>
            </a:pPr>
            <a:r>
              <a:rPr kumimoji="0" lang="en-US" sz="3400" b="1" i="0" u="none" strike="noStrike" kern="1200" cap="none" spc="0" normalizeH="0" baseline="0" noProof="0" dirty="0">
                <a:ln>
                  <a:noFill/>
                </a:ln>
                <a:solidFill>
                  <a:srgbClr val="FFC000"/>
                </a:solidFill>
                <a:effectLst/>
                <a:uLnTx/>
                <a:uFillTx/>
                <a:latin typeface="Franklin Gothic Book"/>
                <a:ea typeface="+mn-ea"/>
                <a:cs typeface="Arial" panose="020B0604020202020204" pitchFamily="34" charset="0"/>
              </a:rPr>
              <a:t>Following the Good Shepherd</a:t>
            </a:r>
          </a:p>
        </p:txBody>
      </p:sp>
      <p:sp>
        <p:nvSpPr>
          <p:cNvPr id="8" name="Content Placeholder 2">
            <a:extLst>
              <a:ext uri="{FF2B5EF4-FFF2-40B4-BE49-F238E27FC236}">
                <a16:creationId xmlns="" xmlns:a16="http://schemas.microsoft.com/office/drawing/2014/main" id="{9683F055-D45D-4AB0-8A11-AFC8235326F0}"/>
              </a:ext>
            </a:extLst>
          </p:cNvPr>
          <p:cNvSpPr txBox="1">
            <a:spLocks/>
          </p:cNvSpPr>
          <p:nvPr/>
        </p:nvSpPr>
        <p:spPr bwMode="auto">
          <a:xfrm>
            <a:off x="3911572" y="3904374"/>
            <a:ext cx="4410131" cy="1249325"/>
          </a:xfrm>
          <a:prstGeom prst="rect">
            <a:avLst/>
          </a:prstGeom>
          <a:solidFill>
            <a:srgbClr val="00B0F0"/>
          </a:solidFill>
          <a:ln w="47625">
            <a:noFill/>
          </a:ln>
          <a:extLst>
            <a:ext uri="{91240B29-F687-4F45-9708-019B960494DF}">
              <a14:hiddenLine xmlns:a14="http://schemas.microsoft.com/office/drawing/2010/main" w="9525">
                <a:solidFill>
                  <a:srgbClr val="000000"/>
                </a:solidFill>
                <a:miter lim="800000"/>
                <a:headEnd/>
                <a:tailEnd/>
              </a14:hiddenLine>
            </a:ext>
          </a:extLst>
        </p:spPr>
        <p:style>
          <a:lnRef idx="2">
            <a:schemeClr val="accent2"/>
          </a:lnRef>
          <a:fillRef idx="1">
            <a:schemeClr val="lt1"/>
          </a:fillRef>
          <a:effectRef idx="0">
            <a:schemeClr val="accent2"/>
          </a:effectRef>
          <a:fontRef idx="minor">
            <a:schemeClr val="dk1"/>
          </a:fontRef>
        </p:style>
        <p:txBody>
          <a:bodyPr lIns="91440" tIns="137160" rIns="45720"/>
          <a:lstStyle>
            <a:defPPr>
              <a:defRPr lang="en-US"/>
            </a:defPPr>
            <a:lvl1pPr algn="ctr" eaLnBrk="1" hangingPunct="1">
              <a:lnSpc>
                <a:spcPts val="3800"/>
              </a:lnSpc>
              <a:spcAft>
                <a:spcPts val="1200"/>
              </a:spcAft>
              <a:defRPr sz="4000" b="1">
                <a:solidFill>
                  <a:prstClr val="black"/>
                </a:solidFill>
                <a:latin typeface="Arial Narrow" panose="020B0606020202030204" pitchFamily="34" charset="0"/>
                <a:cs typeface="+mn-cs"/>
              </a:defRPr>
            </a:lvl1pPr>
            <a:lvl2pPr>
              <a:defRPr>
                <a:solidFill>
                  <a:schemeClr val="dk1"/>
                </a:solidFill>
                <a:latin typeface="+mn-lt"/>
                <a:cs typeface="+mn-cs"/>
              </a:defRPr>
            </a:lvl2pPr>
            <a:lvl3pPr>
              <a:defRPr>
                <a:solidFill>
                  <a:schemeClr val="dk1"/>
                </a:solidFill>
                <a:latin typeface="+mn-lt"/>
                <a:cs typeface="+mn-cs"/>
              </a:defRPr>
            </a:lvl3pPr>
            <a:lvl4pPr>
              <a:defRPr>
                <a:solidFill>
                  <a:schemeClr val="dk1"/>
                </a:solidFill>
                <a:latin typeface="+mn-lt"/>
                <a:cs typeface="+mn-cs"/>
              </a:defRPr>
            </a:lvl4pPr>
            <a:lvl5pPr>
              <a:defRPr>
                <a:solidFill>
                  <a:schemeClr val="dk1"/>
                </a:solidFill>
                <a:latin typeface="+mn-lt"/>
                <a:cs typeface="+mn-cs"/>
              </a:defRPr>
            </a:lvl5pPr>
            <a:lvl6pPr>
              <a:defRPr>
                <a:solidFill>
                  <a:schemeClr val="dk1"/>
                </a:solidFill>
                <a:latin typeface="+mn-lt"/>
                <a:cs typeface="+mn-cs"/>
              </a:defRPr>
            </a:lvl6pPr>
            <a:lvl7pPr>
              <a:defRPr>
                <a:solidFill>
                  <a:schemeClr val="dk1"/>
                </a:solidFill>
                <a:latin typeface="+mn-lt"/>
                <a:cs typeface="+mn-cs"/>
              </a:defRPr>
            </a:lvl7pPr>
            <a:lvl8pPr>
              <a:defRPr>
                <a:solidFill>
                  <a:schemeClr val="dk1"/>
                </a:solidFill>
                <a:latin typeface="+mn-lt"/>
                <a:cs typeface="+mn-cs"/>
              </a:defRPr>
            </a:lvl8pPr>
            <a:lvl9pPr>
              <a:defRPr>
                <a:solidFill>
                  <a:schemeClr val="dk1"/>
                </a:solidFill>
                <a:latin typeface="+mn-lt"/>
                <a:cs typeface="+mn-cs"/>
              </a:defRPr>
            </a:lvl9pPr>
          </a:lstStyle>
          <a:p>
            <a:r>
              <a:rPr lang="en-US" altLang="en-US" dirty="0"/>
              <a:t>Increased exposure to what Jesus taught</a:t>
            </a:r>
            <a:endParaRPr lang="en-US" altLang="en-US" b="0" dirty="0"/>
          </a:p>
        </p:txBody>
      </p:sp>
    </p:spTree>
    <p:extLst>
      <p:ext uri="{BB962C8B-B14F-4D97-AF65-F5344CB8AC3E}">
        <p14:creationId xmlns:p14="http://schemas.microsoft.com/office/powerpoint/2010/main" val="475046518"/>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 xmlns:a16="http://schemas.microsoft.com/office/drawing/2014/main" id="{6D283A55-E071-4D86-B091-D950FA6853B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38222" y="0"/>
            <a:ext cx="4515556" cy="6858000"/>
          </a:xfrm>
          <a:prstGeom prst="rect">
            <a:avLst/>
          </a:prstGeom>
        </p:spPr>
      </p:pic>
    </p:spTree>
    <p:extLst>
      <p:ext uri="{BB962C8B-B14F-4D97-AF65-F5344CB8AC3E}">
        <p14:creationId xmlns:p14="http://schemas.microsoft.com/office/powerpoint/2010/main" val="250206743"/>
      </p:ext>
    </p:extLst>
  </p:cSld>
  <p:clrMapOvr>
    <a:masterClrMapping/>
  </p:clrMapOvr>
  <p:transition/>
</p:sld>
</file>

<file path=ppt/slides/slide3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6082" name="Title 1">
            <a:extLst>
              <a:ext uri="{FF2B5EF4-FFF2-40B4-BE49-F238E27FC236}">
                <a16:creationId xmlns="" xmlns:a16="http://schemas.microsoft.com/office/drawing/2014/main" id="{D9F7AEE6-24D9-4438-A0C1-B4E8F5C558D5}"/>
              </a:ext>
            </a:extLst>
          </p:cNvPr>
          <p:cNvSpPr>
            <a:spLocks noGrp="1"/>
          </p:cNvSpPr>
          <p:nvPr>
            <p:ph type="title"/>
          </p:nvPr>
        </p:nvSpPr>
        <p:spPr>
          <a:xfrm>
            <a:off x="1752600" y="152400"/>
            <a:ext cx="4127500" cy="838200"/>
          </a:xfrm>
        </p:spPr>
        <p:txBody>
          <a:bodyPr/>
          <a:lstStyle/>
          <a:p>
            <a:r>
              <a:rPr lang="en-US" altLang="en-US" sz="3400"/>
              <a:t>Doing my Own Thing</a:t>
            </a:r>
          </a:p>
        </p:txBody>
      </p:sp>
      <p:sp>
        <p:nvSpPr>
          <p:cNvPr id="46083" name="Content Placeholder 2">
            <a:extLst>
              <a:ext uri="{FF2B5EF4-FFF2-40B4-BE49-F238E27FC236}">
                <a16:creationId xmlns="" xmlns:a16="http://schemas.microsoft.com/office/drawing/2014/main" id="{245F60EB-2071-4BA4-8463-8CD8E3EB0866}"/>
              </a:ext>
            </a:extLst>
          </p:cNvPr>
          <p:cNvSpPr>
            <a:spLocks noGrp="1"/>
          </p:cNvSpPr>
          <p:nvPr>
            <p:ph idx="1"/>
          </p:nvPr>
        </p:nvSpPr>
        <p:spPr>
          <a:xfrm>
            <a:off x="1752600" y="1143000"/>
            <a:ext cx="4198938" cy="5562600"/>
          </a:xfrm>
        </p:spPr>
        <p:txBody>
          <a:bodyPr/>
          <a:lstStyle/>
          <a:p>
            <a:pPr>
              <a:spcBef>
                <a:spcPct val="0"/>
              </a:spcBef>
            </a:pPr>
            <a:r>
              <a:rPr lang="en-US" altLang="en-US" dirty="0"/>
              <a:t>I lead myself.</a:t>
            </a:r>
            <a:endParaRPr lang="en-US" altLang="en-US" b="1" dirty="0">
              <a:solidFill>
                <a:srgbClr val="FFC000"/>
              </a:solidFill>
            </a:endParaRPr>
          </a:p>
          <a:p>
            <a:pPr>
              <a:spcBef>
                <a:spcPct val="0"/>
              </a:spcBef>
            </a:pPr>
            <a:r>
              <a:rPr lang="en-US" altLang="en-US" dirty="0"/>
              <a:t>Autonomy—self rule.</a:t>
            </a:r>
          </a:p>
          <a:p>
            <a:pPr>
              <a:spcBef>
                <a:spcPct val="0"/>
              </a:spcBef>
            </a:pPr>
            <a:r>
              <a:rPr lang="en-US" altLang="en-US" dirty="0"/>
              <a:t>I do what I want.</a:t>
            </a:r>
          </a:p>
          <a:p>
            <a:pPr>
              <a:spcBef>
                <a:spcPct val="0"/>
              </a:spcBef>
              <a:buFont typeface="Wingdings 2" panose="05020102010507070707" pitchFamily="18" charset="2"/>
              <a:buNone/>
            </a:pPr>
            <a:endParaRPr lang="en-US" altLang="en-US" dirty="0"/>
          </a:p>
          <a:p>
            <a:pPr>
              <a:spcBef>
                <a:spcPct val="0"/>
              </a:spcBef>
              <a:buFont typeface="Wingdings 2" panose="05020102010507070707" pitchFamily="18" charset="2"/>
              <a:buNone/>
            </a:pPr>
            <a:endParaRPr lang="en-US" altLang="en-US" dirty="0"/>
          </a:p>
          <a:p>
            <a:pPr>
              <a:spcBef>
                <a:spcPct val="0"/>
              </a:spcBef>
              <a:buFont typeface="Wingdings 2" panose="05020102010507070707" pitchFamily="18" charset="2"/>
              <a:buNone/>
            </a:pPr>
            <a:r>
              <a:rPr lang="en-US" altLang="en-US" dirty="0"/>
              <a:t> </a:t>
            </a:r>
          </a:p>
          <a:p>
            <a:pPr lvl="1">
              <a:spcBef>
                <a:spcPct val="0"/>
              </a:spcBef>
              <a:buFont typeface="Wingdings 2" panose="05020102010507070707" pitchFamily="18" charset="2"/>
              <a:buNone/>
            </a:pPr>
            <a:endParaRPr lang="en-US" altLang="en-US" dirty="0"/>
          </a:p>
        </p:txBody>
      </p:sp>
      <p:sp>
        <p:nvSpPr>
          <p:cNvPr id="5" name="Content Placeholder 2">
            <a:extLst>
              <a:ext uri="{FF2B5EF4-FFF2-40B4-BE49-F238E27FC236}">
                <a16:creationId xmlns="" xmlns:a16="http://schemas.microsoft.com/office/drawing/2014/main" id="{E59232C4-B1A1-4254-86AD-B8E464DA08E3}"/>
              </a:ext>
            </a:extLst>
          </p:cNvPr>
          <p:cNvSpPr txBox="1">
            <a:spLocks/>
          </p:cNvSpPr>
          <p:nvPr/>
        </p:nvSpPr>
        <p:spPr bwMode="auto">
          <a:xfrm>
            <a:off x="6116638" y="1127125"/>
            <a:ext cx="4856162" cy="5562600"/>
          </a:xfrm>
          <a:prstGeom prst="rect">
            <a:avLst/>
          </a:prstGeom>
          <a:noFill/>
          <a:ln w="9525">
            <a:noFill/>
            <a:miter lim="800000"/>
            <a:headEnd/>
            <a:tailEnd/>
          </a:ln>
        </p:spPr>
        <p:txBody>
          <a:bodyPr/>
          <a:lstStyle/>
          <a:p>
            <a:pPr marL="419100" marR="0" lvl="1" indent="-382588" algn="l" defTabSz="914400" rtl="0" eaLnBrk="0" fontAlgn="base" latinLnBrk="0" hangingPunct="0">
              <a:lnSpc>
                <a:spcPct val="100000"/>
              </a:lnSpc>
              <a:spcBef>
                <a:spcPct val="0"/>
              </a:spcBef>
              <a:spcAft>
                <a:spcPct val="0"/>
              </a:spcAft>
              <a:buClr>
                <a:prstClr val="white"/>
              </a:buClr>
              <a:buSzPct val="80000"/>
              <a:buFont typeface="Wingdings 2" pitchFamily="18" charset="2"/>
              <a:buChar char=""/>
              <a:tabLst/>
              <a:defRPr/>
            </a:pPr>
            <a:r>
              <a:rPr lang="en-US" sz="3400" dirty="0">
                <a:solidFill>
                  <a:prstClr val="white"/>
                </a:solidFill>
                <a:latin typeface="Arial Narrow" pitchFamily="34" charset="0"/>
              </a:rPr>
              <a:t>It’s personal.</a:t>
            </a:r>
          </a:p>
          <a:p>
            <a:pPr marL="419100" marR="0" lvl="1" indent="-382588" algn="l" defTabSz="914400" rtl="0" eaLnBrk="0" fontAlgn="base" latinLnBrk="0" hangingPunct="0">
              <a:lnSpc>
                <a:spcPct val="100000"/>
              </a:lnSpc>
              <a:spcBef>
                <a:spcPct val="0"/>
              </a:spcBef>
              <a:spcAft>
                <a:spcPct val="0"/>
              </a:spcAft>
              <a:buClr>
                <a:prstClr val="white"/>
              </a:buClr>
              <a:buSzPct val="80000"/>
              <a:buFont typeface="Wingdings 2" pitchFamily="18" charset="2"/>
              <a:buChar char=""/>
              <a:tabLst/>
              <a:defRPr/>
            </a:pPr>
            <a:r>
              <a:rPr kumimoji="0" lang="en-US" sz="3400" b="0" i="0" u="none" strike="noStrike" kern="1200" cap="none" spc="0" normalizeH="0" baseline="0" noProof="0" dirty="0">
                <a:ln>
                  <a:noFill/>
                </a:ln>
                <a:solidFill>
                  <a:prstClr val="white"/>
                </a:solidFill>
                <a:effectLst/>
                <a:uLnTx/>
                <a:uFillTx/>
                <a:latin typeface="Arial Narrow" pitchFamily="34" charset="0"/>
                <a:ea typeface="+mn-ea"/>
                <a:cs typeface="Arial" panose="020B0604020202020204" pitchFamily="34" charset="0"/>
              </a:rPr>
              <a:t>It’s intentional.</a:t>
            </a:r>
          </a:p>
          <a:p>
            <a:pPr marL="419100" marR="0" lvl="1" indent="-382588" algn="l" defTabSz="914400" rtl="0" eaLnBrk="0" fontAlgn="base" latinLnBrk="0" hangingPunct="0">
              <a:lnSpc>
                <a:spcPct val="100000"/>
              </a:lnSpc>
              <a:spcBef>
                <a:spcPct val="0"/>
              </a:spcBef>
              <a:spcAft>
                <a:spcPct val="0"/>
              </a:spcAft>
              <a:buClr>
                <a:prstClr val="white"/>
              </a:buClr>
              <a:buSzPct val="80000"/>
              <a:buFont typeface="Wingdings 2" pitchFamily="18" charset="2"/>
              <a:buChar char=""/>
              <a:tabLst/>
              <a:defRPr/>
            </a:pPr>
            <a:r>
              <a:rPr lang="en-US" sz="3400" dirty="0">
                <a:solidFill>
                  <a:prstClr val="white"/>
                </a:solidFill>
                <a:latin typeface="Arial Narrow" pitchFamily="34" charset="0"/>
              </a:rPr>
              <a:t>It involves learning his voice.</a:t>
            </a:r>
            <a:endParaRPr kumimoji="0" lang="en-US" sz="3400" b="0" i="0" u="none" strike="noStrike" kern="1200" cap="none" spc="0" normalizeH="0" baseline="0" noProof="0" dirty="0">
              <a:ln>
                <a:noFill/>
              </a:ln>
              <a:solidFill>
                <a:prstClr val="white"/>
              </a:solidFill>
              <a:effectLst/>
              <a:uLnTx/>
              <a:uFillTx/>
              <a:latin typeface="Arial Narrow" pitchFamily="34" charset="0"/>
              <a:ea typeface="+mn-ea"/>
              <a:cs typeface="Arial" panose="020B0604020202020204" pitchFamily="34" charset="0"/>
            </a:endParaRPr>
          </a:p>
        </p:txBody>
      </p:sp>
      <p:sp>
        <p:nvSpPr>
          <p:cNvPr id="6" name="Title 1">
            <a:extLst>
              <a:ext uri="{FF2B5EF4-FFF2-40B4-BE49-F238E27FC236}">
                <a16:creationId xmlns="" xmlns:a16="http://schemas.microsoft.com/office/drawing/2014/main" id="{39E771A9-001A-4978-B8C6-98D0C55594CA}"/>
              </a:ext>
            </a:extLst>
          </p:cNvPr>
          <p:cNvSpPr txBox="1">
            <a:spLocks/>
          </p:cNvSpPr>
          <p:nvPr/>
        </p:nvSpPr>
        <p:spPr bwMode="auto">
          <a:xfrm>
            <a:off x="6200775" y="292100"/>
            <a:ext cx="4127500" cy="762000"/>
          </a:xfrm>
          <a:prstGeom prst="rect">
            <a:avLst/>
          </a:prstGeom>
          <a:noFill/>
          <a:ln w="9525">
            <a:noFill/>
            <a:miter lim="800000"/>
            <a:headEnd/>
            <a:tailEnd/>
          </a:ln>
        </p:spPr>
        <p:txBody>
          <a:bodyPr lIns="45720" rIns="45720" anchor="ctr"/>
          <a:lstStyle/>
          <a:p>
            <a:pPr marL="0" marR="0" lvl="0" indent="0" algn="ctr" defTabSz="914400" rtl="0" eaLnBrk="0" fontAlgn="base" latinLnBrk="0" hangingPunct="0">
              <a:lnSpc>
                <a:spcPts val="3300"/>
              </a:lnSpc>
              <a:spcBef>
                <a:spcPct val="0"/>
              </a:spcBef>
              <a:spcAft>
                <a:spcPct val="0"/>
              </a:spcAft>
              <a:buClrTx/>
              <a:buSzTx/>
              <a:buFontTx/>
              <a:buNone/>
              <a:tabLst/>
              <a:defRPr/>
            </a:pPr>
            <a:r>
              <a:rPr kumimoji="0" lang="en-US" sz="3400" b="1" i="0" u="none" strike="noStrike" kern="1200" cap="none" spc="0" normalizeH="0" baseline="0" noProof="0" dirty="0">
                <a:ln>
                  <a:noFill/>
                </a:ln>
                <a:solidFill>
                  <a:srgbClr val="FFC000"/>
                </a:solidFill>
                <a:effectLst/>
                <a:uLnTx/>
                <a:uFillTx/>
                <a:latin typeface="Franklin Gothic Book"/>
                <a:ea typeface="+mn-ea"/>
                <a:cs typeface="Arial" panose="020B0604020202020204" pitchFamily="34" charset="0"/>
              </a:rPr>
              <a:t>Following the Good Shepherd</a:t>
            </a:r>
          </a:p>
        </p:txBody>
      </p:sp>
      <p:sp>
        <p:nvSpPr>
          <p:cNvPr id="8" name="Content Placeholder 2">
            <a:extLst>
              <a:ext uri="{FF2B5EF4-FFF2-40B4-BE49-F238E27FC236}">
                <a16:creationId xmlns="" xmlns:a16="http://schemas.microsoft.com/office/drawing/2014/main" id="{9683F055-D45D-4AB0-8A11-AFC8235326F0}"/>
              </a:ext>
            </a:extLst>
          </p:cNvPr>
          <p:cNvSpPr txBox="1">
            <a:spLocks/>
          </p:cNvSpPr>
          <p:nvPr/>
        </p:nvSpPr>
        <p:spPr bwMode="auto">
          <a:xfrm>
            <a:off x="3911572" y="3904374"/>
            <a:ext cx="5969847" cy="1826501"/>
          </a:xfrm>
          <a:prstGeom prst="rect">
            <a:avLst/>
          </a:prstGeom>
          <a:solidFill>
            <a:srgbClr val="00B0F0"/>
          </a:solidFill>
          <a:ln w="47625">
            <a:noFill/>
          </a:ln>
          <a:extLst>
            <a:ext uri="{91240B29-F687-4F45-9708-019B960494DF}">
              <a14:hiddenLine xmlns:a14="http://schemas.microsoft.com/office/drawing/2010/main" w="9525">
                <a:solidFill>
                  <a:srgbClr val="000000"/>
                </a:solidFill>
                <a:miter lim="800000"/>
                <a:headEnd/>
                <a:tailEnd/>
              </a14:hiddenLine>
            </a:ext>
          </a:extLst>
        </p:spPr>
        <p:style>
          <a:lnRef idx="2">
            <a:schemeClr val="accent2"/>
          </a:lnRef>
          <a:fillRef idx="1">
            <a:schemeClr val="lt1"/>
          </a:fillRef>
          <a:effectRef idx="0">
            <a:schemeClr val="accent2"/>
          </a:effectRef>
          <a:fontRef idx="minor">
            <a:schemeClr val="dk1"/>
          </a:fontRef>
        </p:style>
        <p:txBody>
          <a:bodyPr lIns="91440" tIns="137160" rIns="45720"/>
          <a:lstStyle>
            <a:defPPr>
              <a:defRPr lang="en-US"/>
            </a:defPPr>
            <a:lvl1pPr algn="ctr" eaLnBrk="1" hangingPunct="1">
              <a:lnSpc>
                <a:spcPts val="3800"/>
              </a:lnSpc>
              <a:spcAft>
                <a:spcPts val="1200"/>
              </a:spcAft>
              <a:defRPr sz="4000" b="1">
                <a:solidFill>
                  <a:prstClr val="black"/>
                </a:solidFill>
                <a:latin typeface="Arial Narrow" panose="020B0606020202030204" pitchFamily="34" charset="0"/>
                <a:cs typeface="+mn-cs"/>
              </a:defRPr>
            </a:lvl1pPr>
            <a:lvl2pPr>
              <a:defRPr>
                <a:solidFill>
                  <a:schemeClr val="dk1"/>
                </a:solidFill>
                <a:latin typeface="+mn-lt"/>
                <a:cs typeface="+mn-cs"/>
              </a:defRPr>
            </a:lvl2pPr>
            <a:lvl3pPr>
              <a:defRPr>
                <a:solidFill>
                  <a:schemeClr val="dk1"/>
                </a:solidFill>
                <a:latin typeface="+mn-lt"/>
                <a:cs typeface="+mn-cs"/>
              </a:defRPr>
            </a:lvl3pPr>
            <a:lvl4pPr>
              <a:defRPr>
                <a:solidFill>
                  <a:schemeClr val="dk1"/>
                </a:solidFill>
                <a:latin typeface="+mn-lt"/>
                <a:cs typeface="+mn-cs"/>
              </a:defRPr>
            </a:lvl4pPr>
            <a:lvl5pPr>
              <a:defRPr>
                <a:solidFill>
                  <a:schemeClr val="dk1"/>
                </a:solidFill>
                <a:latin typeface="+mn-lt"/>
                <a:cs typeface="+mn-cs"/>
              </a:defRPr>
            </a:lvl5pPr>
            <a:lvl6pPr>
              <a:defRPr>
                <a:solidFill>
                  <a:schemeClr val="dk1"/>
                </a:solidFill>
                <a:latin typeface="+mn-lt"/>
                <a:cs typeface="+mn-cs"/>
              </a:defRPr>
            </a:lvl6pPr>
            <a:lvl7pPr>
              <a:defRPr>
                <a:solidFill>
                  <a:schemeClr val="dk1"/>
                </a:solidFill>
                <a:latin typeface="+mn-lt"/>
                <a:cs typeface="+mn-cs"/>
              </a:defRPr>
            </a:lvl7pPr>
            <a:lvl8pPr>
              <a:defRPr>
                <a:solidFill>
                  <a:schemeClr val="dk1"/>
                </a:solidFill>
                <a:latin typeface="+mn-lt"/>
                <a:cs typeface="+mn-cs"/>
              </a:defRPr>
            </a:lvl8pPr>
            <a:lvl9pPr>
              <a:defRPr>
                <a:solidFill>
                  <a:schemeClr val="dk1"/>
                </a:solidFill>
                <a:latin typeface="+mn-lt"/>
                <a:cs typeface="+mn-cs"/>
              </a:defRPr>
            </a:lvl9pPr>
          </a:lstStyle>
          <a:p>
            <a:r>
              <a:rPr lang="en-US" altLang="en-US" dirty="0"/>
              <a:t>The benefit of Bible reading: </a:t>
            </a:r>
          </a:p>
          <a:p>
            <a:r>
              <a:rPr lang="en-US" altLang="en-US" b="0" dirty="0">
                <a:solidFill>
                  <a:srgbClr val="00B0F0"/>
                </a:solidFill>
              </a:rPr>
              <a:t>Jesus’ voice rises above competing voices</a:t>
            </a:r>
          </a:p>
        </p:txBody>
      </p:sp>
    </p:spTree>
    <p:extLst>
      <p:ext uri="{BB962C8B-B14F-4D97-AF65-F5344CB8AC3E}">
        <p14:creationId xmlns:p14="http://schemas.microsoft.com/office/powerpoint/2010/main" val="3874610815"/>
      </p:ext>
    </p:extLst>
  </p:cSld>
  <p:clrMapOvr>
    <a:masterClrMapping/>
  </p:clrMapOvr>
  <p:transition/>
</p:sld>
</file>

<file path=ppt/slides/slide3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6082" name="Title 1">
            <a:extLst>
              <a:ext uri="{FF2B5EF4-FFF2-40B4-BE49-F238E27FC236}">
                <a16:creationId xmlns="" xmlns:a16="http://schemas.microsoft.com/office/drawing/2014/main" id="{D9F7AEE6-24D9-4438-A0C1-B4E8F5C558D5}"/>
              </a:ext>
            </a:extLst>
          </p:cNvPr>
          <p:cNvSpPr>
            <a:spLocks noGrp="1"/>
          </p:cNvSpPr>
          <p:nvPr>
            <p:ph type="title"/>
          </p:nvPr>
        </p:nvSpPr>
        <p:spPr>
          <a:xfrm>
            <a:off x="1752600" y="152400"/>
            <a:ext cx="4127500" cy="838200"/>
          </a:xfrm>
        </p:spPr>
        <p:txBody>
          <a:bodyPr/>
          <a:lstStyle/>
          <a:p>
            <a:r>
              <a:rPr lang="en-US" altLang="en-US" sz="3400"/>
              <a:t>Doing my Own Thing</a:t>
            </a:r>
          </a:p>
        </p:txBody>
      </p:sp>
      <p:sp>
        <p:nvSpPr>
          <p:cNvPr id="46083" name="Content Placeholder 2">
            <a:extLst>
              <a:ext uri="{FF2B5EF4-FFF2-40B4-BE49-F238E27FC236}">
                <a16:creationId xmlns="" xmlns:a16="http://schemas.microsoft.com/office/drawing/2014/main" id="{245F60EB-2071-4BA4-8463-8CD8E3EB0866}"/>
              </a:ext>
            </a:extLst>
          </p:cNvPr>
          <p:cNvSpPr>
            <a:spLocks noGrp="1"/>
          </p:cNvSpPr>
          <p:nvPr>
            <p:ph idx="1"/>
          </p:nvPr>
        </p:nvSpPr>
        <p:spPr>
          <a:xfrm>
            <a:off x="1752600" y="1143000"/>
            <a:ext cx="4198938" cy="5562600"/>
          </a:xfrm>
        </p:spPr>
        <p:txBody>
          <a:bodyPr/>
          <a:lstStyle/>
          <a:p>
            <a:pPr>
              <a:spcBef>
                <a:spcPct val="0"/>
              </a:spcBef>
            </a:pPr>
            <a:r>
              <a:rPr lang="en-US" altLang="en-US" dirty="0"/>
              <a:t>I lead myself.</a:t>
            </a:r>
            <a:endParaRPr lang="en-US" altLang="en-US" b="1" dirty="0">
              <a:solidFill>
                <a:srgbClr val="FFC000"/>
              </a:solidFill>
            </a:endParaRPr>
          </a:p>
          <a:p>
            <a:pPr>
              <a:spcBef>
                <a:spcPct val="0"/>
              </a:spcBef>
            </a:pPr>
            <a:r>
              <a:rPr lang="en-US" altLang="en-US" dirty="0"/>
              <a:t>Autonomy—self rule.</a:t>
            </a:r>
          </a:p>
          <a:p>
            <a:pPr>
              <a:spcBef>
                <a:spcPct val="0"/>
              </a:spcBef>
            </a:pPr>
            <a:r>
              <a:rPr lang="en-US" altLang="en-US" dirty="0"/>
              <a:t>I do what I want.</a:t>
            </a:r>
          </a:p>
          <a:p>
            <a:pPr>
              <a:spcBef>
                <a:spcPct val="0"/>
              </a:spcBef>
              <a:buFont typeface="Wingdings 2" panose="05020102010507070707" pitchFamily="18" charset="2"/>
              <a:buNone/>
            </a:pPr>
            <a:endParaRPr lang="en-US" altLang="en-US" dirty="0"/>
          </a:p>
          <a:p>
            <a:pPr>
              <a:spcBef>
                <a:spcPct val="0"/>
              </a:spcBef>
              <a:buFont typeface="Wingdings 2" panose="05020102010507070707" pitchFamily="18" charset="2"/>
              <a:buNone/>
            </a:pPr>
            <a:endParaRPr lang="en-US" altLang="en-US" dirty="0"/>
          </a:p>
          <a:p>
            <a:pPr>
              <a:spcBef>
                <a:spcPct val="0"/>
              </a:spcBef>
              <a:buFont typeface="Wingdings 2" panose="05020102010507070707" pitchFamily="18" charset="2"/>
              <a:buNone/>
            </a:pPr>
            <a:r>
              <a:rPr lang="en-US" altLang="en-US" dirty="0"/>
              <a:t> </a:t>
            </a:r>
          </a:p>
          <a:p>
            <a:pPr lvl="1">
              <a:spcBef>
                <a:spcPct val="0"/>
              </a:spcBef>
              <a:buFont typeface="Wingdings 2" panose="05020102010507070707" pitchFamily="18" charset="2"/>
              <a:buNone/>
            </a:pPr>
            <a:endParaRPr lang="en-US" altLang="en-US" dirty="0"/>
          </a:p>
        </p:txBody>
      </p:sp>
      <p:sp>
        <p:nvSpPr>
          <p:cNvPr id="5" name="Content Placeholder 2">
            <a:extLst>
              <a:ext uri="{FF2B5EF4-FFF2-40B4-BE49-F238E27FC236}">
                <a16:creationId xmlns="" xmlns:a16="http://schemas.microsoft.com/office/drawing/2014/main" id="{E59232C4-B1A1-4254-86AD-B8E464DA08E3}"/>
              </a:ext>
            </a:extLst>
          </p:cNvPr>
          <p:cNvSpPr txBox="1">
            <a:spLocks/>
          </p:cNvSpPr>
          <p:nvPr/>
        </p:nvSpPr>
        <p:spPr bwMode="auto">
          <a:xfrm>
            <a:off x="6116638" y="1127125"/>
            <a:ext cx="4856162" cy="5562600"/>
          </a:xfrm>
          <a:prstGeom prst="rect">
            <a:avLst/>
          </a:prstGeom>
          <a:noFill/>
          <a:ln w="9525">
            <a:noFill/>
            <a:miter lim="800000"/>
            <a:headEnd/>
            <a:tailEnd/>
          </a:ln>
        </p:spPr>
        <p:txBody>
          <a:bodyPr/>
          <a:lstStyle/>
          <a:p>
            <a:pPr marL="419100" marR="0" lvl="1" indent="-382588" algn="l" defTabSz="914400" rtl="0" eaLnBrk="0" fontAlgn="base" latinLnBrk="0" hangingPunct="0">
              <a:lnSpc>
                <a:spcPct val="100000"/>
              </a:lnSpc>
              <a:spcBef>
                <a:spcPct val="0"/>
              </a:spcBef>
              <a:spcAft>
                <a:spcPct val="0"/>
              </a:spcAft>
              <a:buClr>
                <a:prstClr val="white"/>
              </a:buClr>
              <a:buSzPct val="80000"/>
              <a:buFont typeface="Wingdings 2" pitchFamily="18" charset="2"/>
              <a:buChar char=""/>
              <a:tabLst/>
              <a:defRPr/>
            </a:pPr>
            <a:r>
              <a:rPr lang="en-US" sz="3400" dirty="0">
                <a:solidFill>
                  <a:prstClr val="white"/>
                </a:solidFill>
                <a:latin typeface="Arial Narrow" pitchFamily="34" charset="0"/>
              </a:rPr>
              <a:t>It’s personal.</a:t>
            </a:r>
          </a:p>
          <a:p>
            <a:pPr marL="419100" marR="0" lvl="1" indent="-382588" algn="l" defTabSz="914400" rtl="0" eaLnBrk="0" fontAlgn="base" latinLnBrk="0" hangingPunct="0">
              <a:lnSpc>
                <a:spcPct val="100000"/>
              </a:lnSpc>
              <a:spcBef>
                <a:spcPct val="0"/>
              </a:spcBef>
              <a:spcAft>
                <a:spcPct val="0"/>
              </a:spcAft>
              <a:buClr>
                <a:prstClr val="white"/>
              </a:buClr>
              <a:buSzPct val="80000"/>
              <a:buFont typeface="Wingdings 2" pitchFamily="18" charset="2"/>
              <a:buChar char=""/>
              <a:tabLst/>
              <a:defRPr/>
            </a:pPr>
            <a:r>
              <a:rPr kumimoji="0" lang="en-US" sz="3400" b="0" i="0" u="none" strike="noStrike" kern="1200" cap="none" spc="0" normalizeH="0" baseline="0" noProof="0" dirty="0">
                <a:ln>
                  <a:noFill/>
                </a:ln>
                <a:solidFill>
                  <a:prstClr val="white"/>
                </a:solidFill>
                <a:effectLst/>
                <a:uLnTx/>
                <a:uFillTx/>
                <a:latin typeface="Arial Narrow" pitchFamily="34" charset="0"/>
                <a:ea typeface="+mn-ea"/>
                <a:cs typeface="Arial" panose="020B0604020202020204" pitchFamily="34" charset="0"/>
              </a:rPr>
              <a:t>It’s intentional.</a:t>
            </a:r>
          </a:p>
          <a:p>
            <a:pPr marL="419100" marR="0" lvl="1" indent="-382588" algn="l" defTabSz="914400" rtl="0" eaLnBrk="0" fontAlgn="base" latinLnBrk="0" hangingPunct="0">
              <a:lnSpc>
                <a:spcPct val="100000"/>
              </a:lnSpc>
              <a:spcBef>
                <a:spcPct val="0"/>
              </a:spcBef>
              <a:spcAft>
                <a:spcPct val="0"/>
              </a:spcAft>
              <a:buClr>
                <a:prstClr val="white"/>
              </a:buClr>
              <a:buSzPct val="80000"/>
              <a:buFont typeface="Wingdings 2" pitchFamily="18" charset="2"/>
              <a:buChar char=""/>
              <a:tabLst/>
              <a:defRPr/>
            </a:pPr>
            <a:r>
              <a:rPr lang="en-US" sz="3400" dirty="0">
                <a:solidFill>
                  <a:prstClr val="white"/>
                </a:solidFill>
                <a:latin typeface="Arial Narrow" pitchFamily="34" charset="0"/>
              </a:rPr>
              <a:t>It involves learning his voice.</a:t>
            </a:r>
            <a:endParaRPr kumimoji="0" lang="en-US" sz="3400" b="0" i="0" u="none" strike="noStrike" kern="1200" cap="none" spc="0" normalizeH="0" baseline="0" noProof="0" dirty="0">
              <a:ln>
                <a:noFill/>
              </a:ln>
              <a:solidFill>
                <a:prstClr val="white"/>
              </a:solidFill>
              <a:effectLst/>
              <a:uLnTx/>
              <a:uFillTx/>
              <a:latin typeface="Arial Narrow" pitchFamily="34" charset="0"/>
              <a:ea typeface="+mn-ea"/>
              <a:cs typeface="Arial" panose="020B0604020202020204" pitchFamily="34" charset="0"/>
            </a:endParaRPr>
          </a:p>
        </p:txBody>
      </p:sp>
      <p:sp>
        <p:nvSpPr>
          <p:cNvPr id="6" name="Title 1">
            <a:extLst>
              <a:ext uri="{FF2B5EF4-FFF2-40B4-BE49-F238E27FC236}">
                <a16:creationId xmlns="" xmlns:a16="http://schemas.microsoft.com/office/drawing/2014/main" id="{39E771A9-001A-4978-B8C6-98D0C55594CA}"/>
              </a:ext>
            </a:extLst>
          </p:cNvPr>
          <p:cNvSpPr txBox="1">
            <a:spLocks/>
          </p:cNvSpPr>
          <p:nvPr/>
        </p:nvSpPr>
        <p:spPr bwMode="auto">
          <a:xfrm>
            <a:off x="6200775" y="292100"/>
            <a:ext cx="4127500" cy="762000"/>
          </a:xfrm>
          <a:prstGeom prst="rect">
            <a:avLst/>
          </a:prstGeom>
          <a:noFill/>
          <a:ln w="9525">
            <a:noFill/>
            <a:miter lim="800000"/>
            <a:headEnd/>
            <a:tailEnd/>
          </a:ln>
        </p:spPr>
        <p:txBody>
          <a:bodyPr lIns="45720" rIns="45720" anchor="ctr"/>
          <a:lstStyle/>
          <a:p>
            <a:pPr marL="0" marR="0" lvl="0" indent="0" algn="ctr" defTabSz="914400" rtl="0" eaLnBrk="0" fontAlgn="base" latinLnBrk="0" hangingPunct="0">
              <a:lnSpc>
                <a:spcPts val="3300"/>
              </a:lnSpc>
              <a:spcBef>
                <a:spcPct val="0"/>
              </a:spcBef>
              <a:spcAft>
                <a:spcPct val="0"/>
              </a:spcAft>
              <a:buClrTx/>
              <a:buSzTx/>
              <a:buFontTx/>
              <a:buNone/>
              <a:tabLst/>
              <a:defRPr/>
            </a:pPr>
            <a:r>
              <a:rPr kumimoji="0" lang="en-US" sz="3400" b="1" i="0" u="none" strike="noStrike" kern="1200" cap="none" spc="0" normalizeH="0" baseline="0" noProof="0" dirty="0">
                <a:ln>
                  <a:noFill/>
                </a:ln>
                <a:solidFill>
                  <a:srgbClr val="FFC000"/>
                </a:solidFill>
                <a:effectLst/>
                <a:uLnTx/>
                <a:uFillTx/>
                <a:latin typeface="Franklin Gothic Book"/>
                <a:ea typeface="+mn-ea"/>
                <a:cs typeface="Arial" panose="020B0604020202020204" pitchFamily="34" charset="0"/>
              </a:rPr>
              <a:t>Following the Good Shepherd</a:t>
            </a:r>
          </a:p>
        </p:txBody>
      </p:sp>
      <p:sp>
        <p:nvSpPr>
          <p:cNvPr id="8" name="Content Placeholder 2">
            <a:extLst>
              <a:ext uri="{FF2B5EF4-FFF2-40B4-BE49-F238E27FC236}">
                <a16:creationId xmlns="" xmlns:a16="http://schemas.microsoft.com/office/drawing/2014/main" id="{9683F055-D45D-4AB0-8A11-AFC8235326F0}"/>
              </a:ext>
            </a:extLst>
          </p:cNvPr>
          <p:cNvSpPr txBox="1">
            <a:spLocks/>
          </p:cNvSpPr>
          <p:nvPr/>
        </p:nvSpPr>
        <p:spPr bwMode="auto">
          <a:xfrm>
            <a:off x="3911572" y="3904374"/>
            <a:ext cx="5969847" cy="1826501"/>
          </a:xfrm>
          <a:prstGeom prst="rect">
            <a:avLst/>
          </a:prstGeom>
          <a:solidFill>
            <a:srgbClr val="00B0F0"/>
          </a:solidFill>
          <a:ln w="47625">
            <a:noFill/>
          </a:ln>
          <a:extLst>
            <a:ext uri="{91240B29-F687-4F45-9708-019B960494DF}">
              <a14:hiddenLine xmlns:a14="http://schemas.microsoft.com/office/drawing/2010/main" w="9525">
                <a:solidFill>
                  <a:srgbClr val="000000"/>
                </a:solidFill>
                <a:miter lim="800000"/>
                <a:headEnd/>
                <a:tailEnd/>
              </a14:hiddenLine>
            </a:ext>
          </a:extLst>
        </p:spPr>
        <p:style>
          <a:lnRef idx="2">
            <a:schemeClr val="accent2"/>
          </a:lnRef>
          <a:fillRef idx="1">
            <a:schemeClr val="lt1"/>
          </a:fillRef>
          <a:effectRef idx="0">
            <a:schemeClr val="accent2"/>
          </a:effectRef>
          <a:fontRef idx="minor">
            <a:schemeClr val="dk1"/>
          </a:fontRef>
        </p:style>
        <p:txBody>
          <a:bodyPr lIns="91440" tIns="137160" rIns="45720"/>
          <a:lstStyle>
            <a:defPPr>
              <a:defRPr lang="en-US"/>
            </a:defPPr>
            <a:lvl1pPr algn="ctr" eaLnBrk="1" hangingPunct="1">
              <a:lnSpc>
                <a:spcPts val="3800"/>
              </a:lnSpc>
              <a:spcAft>
                <a:spcPts val="1200"/>
              </a:spcAft>
              <a:defRPr sz="4000" b="1">
                <a:solidFill>
                  <a:prstClr val="black"/>
                </a:solidFill>
                <a:latin typeface="Arial Narrow" panose="020B0606020202030204" pitchFamily="34" charset="0"/>
                <a:cs typeface="+mn-cs"/>
              </a:defRPr>
            </a:lvl1pPr>
            <a:lvl2pPr>
              <a:defRPr>
                <a:solidFill>
                  <a:schemeClr val="dk1"/>
                </a:solidFill>
                <a:latin typeface="+mn-lt"/>
                <a:cs typeface="+mn-cs"/>
              </a:defRPr>
            </a:lvl2pPr>
            <a:lvl3pPr>
              <a:defRPr>
                <a:solidFill>
                  <a:schemeClr val="dk1"/>
                </a:solidFill>
                <a:latin typeface="+mn-lt"/>
                <a:cs typeface="+mn-cs"/>
              </a:defRPr>
            </a:lvl3pPr>
            <a:lvl4pPr>
              <a:defRPr>
                <a:solidFill>
                  <a:schemeClr val="dk1"/>
                </a:solidFill>
                <a:latin typeface="+mn-lt"/>
                <a:cs typeface="+mn-cs"/>
              </a:defRPr>
            </a:lvl4pPr>
            <a:lvl5pPr>
              <a:defRPr>
                <a:solidFill>
                  <a:schemeClr val="dk1"/>
                </a:solidFill>
                <a:latin typeface="+mn-lt"/>
                <a:cs typeface="+mn-cs"/>
              </a:defRPr>
            </a:lvl5pPr>
            <a:lvl6pPr>
              <a:defRPr>
                <a:solidFill>
                  <a:schemeClr val="dk1"/>
                </a:solidFill>
                <a:latin typeface="+mn-lt"/>
                <a:cs typeface="+mn-cs"/>
              </a:defRPr>
            </a:lvl6pPr>
            <a:lvl7pPr>
              <a:defRPr>
                <a:solidFill>
                  <a:schemeClr val="dk1"/>
                </a:solidFill>
                <a:latin typeface="+mn-lt"/>
                <a:cs typeface="+mn-cs"/>
              </a:defRPr>
            </a:lvl7pPr>
            <a:lvl8pPr>
              <a:defRPr>
                <a:solidFill>
                  <a:schemeClr val="dk1"/>
                </a:solidFill>
                <a:latin typeface="+mn-lt"/>
                <a:cs typeface="+mn-cs"/>
              </a:defRPr>
            </a:lvl8pPr>
            <a:lvl9pPr>
              <a:defRPr>
                <a:solidFill>
                  <a:schemeClr val="dk1"/>
                </a:solidFill>
                <a:latin typeface="+mn-lt"/>
                <a:cs typeface="+mn-cs"/>
              </a:defRPr>
            </a:lvl9pPr>
          </a:lstStyle>
          <a:p>
            <a:r>
              <a:rPr lang="en-US" altLang="en-US" dirty="0"/>
              <a:t>The benefit of Bible reading: </a:t>
            </a:r>
          </a:p>
          <a:p>
            <a:r>
              <a:rPr lang="en-US" altLang="en-US" b="0" dirty="0"/>
              <a:t>Jesus’ voice rises above competing voices</a:t>
            </a:r>
          </a:p>
        </p:txBody>
      </p:sp>
    </p:spTree>
    <p:extLst>
      <p:ext uri="{BB962C8B-B14F-4D97-AF65-F5344CB8AC3E}">
        <p14:creationId xmlns:p14="http://schemas.microsoft.com/office/powerpoint/2010/main" val="3047371891"/>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 xmlns:a16="http://schemas.microsoft.com/office/drawing/2014/main" id="{C7D27934-BA8D-0729-FEBE-700E6E619618}"/>
              </a:ext>
            </a:extLst>
          </p:cNvPr>
          <p:cNvSpPr txBox="1">
            <a:spLocks/>
          </p:cNvSpPr>
          <p:nvPr/>
        </p:nvSpPr>
        <p:spPr bwMode="auto">
          <a:xfrm>
            <a:off x="101600" y="91440"/>
            <a:ext cx="11847513"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None/>
            </a:pPr>
            <a:r>
              <a:rPr lang="en-US" altLang="en-US" sz="4400" b="1" dirty="0"/>
              <a:t>Ezekiel 34:1 </a:t>
            </a:r>
            <a:r>
              <a:rPr lang="en-US" altLang="en-US" sz="4400" dirty="0"/>
              <a:t>Then this message came to me from the LORD: </a:t>
            </a:r>
          </a:p>
          <a:p>
            <a:pPr>
              <a:lnSpc>
                <a:spcPts val="4300"/>
              </a:lnSpc>
              <a:spcAft>
                <a:spcPts val="1200"/>
              </a:spcAft>
              <a:buClr>
                <a:srgbClr val="FFFFFF"/>
              </a:buClr>
              <a:buNone/>
            </a:pPr>
            <a:r>
              <a:rPr lang="en-US" altLang="en-US" sz="4400" dirty="0"/>
              <a:t>2 “Son of man, prophesy against the shepherds, the leaders of Israel. Give them this message from the Sovereign LORD: What sorrow awaits you shepherds who feed yourselves instead of your flocks. Shouldn’t shepherds feed their sheep? </a:t>
            </a:r>
            <a:endParaRPr lang="en-GB" altLang="en-US" sz="4400" dirty="0"/>
          </a:p>
        </p:txBody>
      </p:sp>
    </p:spTree>
    <p:extLst>
      <p:ext uri="{BB962C8B-B14F-4D97-AF65-F5344CB8AC3E}">
        <p14:creationId xmlns:p14="http://schemas.microsoft.com/office/powerpoint/2010/main" val="3219118000"/>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434">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6082" name="Title 1">
            <a:extLst>
              <a:ext uri="{FF2B5EF4-FFF2-40B4-BE49-F238E27FC236}">
                <a16:creationId xmlns="" xmlns:a16="http://schemas.microsoft.com/office/drawing/2014/main" id="{D9F7AEE6-24D9-4438-A0C1-B4E8F5C558D5}"/>
              </a:ext>
            </a:extLst>
          </p:cNvPr>
          <p:cNvSpPr>
            <a:spLocks noGrp="1"/>
          </p:cNvSpPr>
          <p:nvPr>
            <p:ph type="title"/>
          </p:nvPr>
        </p:nvSpPr>
        <p:spPr>
          <a:xfrm>
            <a:off x="1752600" y="152400"/>
            <a:ext cx="4127500" cy="838200"/>
          </a:xfrm>
        </p:spPr>
        <p:txBody>
          <a:bodyPr/>
          <a:lstStyle/>
          <a:p>
            <a:r>
              <a:rPr lang="en-US" altLang="en-US" sz="3400"/>
              <a:t>Doing my Own Thing</a:t>
            </a:r>
          </a:p>
        </p:txBody>
      </p:sp>
      <p:sp>
        <p:nvSpPr>
          <p:cNvPr id="46083" name="Content Placeholder 2">
            <a:extLst>
              <a:ext uri="{FF2B5EF4-FFF2-40B4-BE49-F238E27FC236}">
                <a16:creationId xmlns="" xmlns:a16="http://schemas.microsoft.com/office/drawing/2014/main" id="{245F60EB-2071-4BA4-8463-8CD8E3EB0866}"/>
              </a:ext>
            </a:extLst>
          </p:cNvPr>
          <p:cNvSpPr>
            <a:spLocks noGrp="1"/>
          </p:cNvSpPr>
          <p:nvPr>
            <p:ph idx="1"/>
          </p:nvPr>
        </p:nvSpPr>
        <p:spPr>
          <a:xfrm>
            <a:off x="1752600" y="1143000"/>
            <a:ext cx="4198938" cy="5562600"/>
          </a:xfrm>
        </p:spPr>
        <p:txBody>
          <a:bodyPr/>
          <a:lstStyle/>
          <a:p>
            <a:pPr>
              <a:spcBef>
                <a:spcPct val="0"/>
              </a:spcBef>
            </a:pPr>
            <a:r>
              <a:rPr lang="en-US" altLang="en-US" dirty="0"/>
              <a:t>I lead myself.</a:t>
            </a:r>
            <a:endParaRPr lang="en-US" altLang="en-US" b="1" dirty="0">
              <a:solidFill>
                <a:srgbClr val="FFC000"/>
              </a:solidFill>
            </a:endParaRPr>
          </a:p>
          <a:p>
            <a:pPr>
              <a:spcBef>
                <a:spcPct val="0"/>
              </a:spcBef>
            </a:pPr>
            <a:r>
              <a:rPr lang="en-US" altLang="en-US" dirty="0"/>
              <a:t>Autonomy—self rule.</a:t>
            </a:r>
          </a:p>
          <a:p>
            <a:pPr>
              <a:spcBef>
                <a:spcPct val="0"/>
              </a:spcBef>
            </a:pPr>
            <a:r>
              <a:rPr lang="en-US" altLang="en-US" dirty="0"/>
              <a:t>I do what I want.</a:t>
            </a:r>
          </a:p>
          <a:p>
            <a:pPr>
              <a:spcBef>
                <a:spcPct val="0"/>
              </a:spcBef>
              <a:buFont typeface="Wingdings 2" panose="05020102010507070707" pitchFamily="18" charset="2"/>
              <a:buNone/>
            </a:pPr>
            <a:endParaRPr lang="en-US" altLang="en-US" dirty="0"/>
          </a:p>
          <a:p>
            <a:pPr>
              <a:spcBef>
                <a:spcPct val="0"/>
              </a:spcBef>
              <a:buFont typeface="Wingdings 2" panose="05020102010507070707" pitchFamily="18" charset="2"/>
              <a:buNone/>
            </a:pPr>
            <a:endParaRPr lang="en-US" altLang="en-US" dirty="0"/>
          </a:p>
          <a:p>
            <a:pPr>
              <a:spcBef>
                <a:spcPct val="0"/>
              </a:spcBef>
              <a:buFont typeface="Wingdings 2" panose="05020102010507070707" pitchFamily="18" charset="2"/>
              <a:buNone/>
            </a:pPr>
            <a:r>
              <a:rPr lang="en-US" altLang="en-US" dirty="0"/>
              <a:t> </a:t>
            </a:r>
          </a:p>
          <a:p>
            <a:pPr lvl="1">
              <a:spcBef>
                <a:spcPct val="0"/>
              </a:spcBef>
              <a:buFont typeface="Wingdings 2" panose="05020102010507070707" pitchFamily="18" charset="2"/>
              <a:buNone/>
            </a:pPr>
            <a:endParaRPr lang="en-US" altLang="en-US" dirty="0"/>
          </a:p>
        </p:txBody>
      </p:sp>
      <p:sp>
        <p:nvSpPr>
          <p:cNvPr id="5" name="Content Placeholder 2">
            <a:extLst>
              <a:ext uri="{FF2B5EF4-FFF2-40B4-BE49-F238E27FC236}">
                <a16:creationId xmlns="" xmlns:a16="http://schemas.microsoft.com/office/drawing/2014/main" id="{E59232C4-B1A1-4254-86AD-B8E464DA08E3}"/>
              </a:ext>
            </a:extLst>
          </p:cNvPr>
          <p:cNvSpPr txBox="1">
            <a:spLocks/>
          </p:cNvSpPr>
          <p:nvPr/>
        </p:nvSpPr>
        <p:spPr bwMode="auto">
          <a:xfrm>
            <a:off x="6116638" y="1127125"/>
            <a:ext cx="4856162" cy="5562600"/>
          </a:xfrm>
          <a:prstGeom prst="rect">
            <a:avLst/>
          </a:prstGeom>
          <a:noFill/>
          <a:ln w="9525">
            <a:noFill/>
            <a:miter lim="800000"/>
            <a:headEnd/>
            <a:tailEnd/>
          </a:ln>
        </p:spPr>
        <p:txBody>
          <a:bodyPr/>
          <a:lstStyle/>
          <a:p>
            <a:pPr marL="419100" marR="0" lvl="1" indent="-382588" algn="l" defTabSz="914400" rtl="0" eaLnBrk="0" fontAlgn="base" latinLnBrk="0" hangingPunct="0">
              <a:lnSpc>
                <a:spcPct val="100000"/>
              </a:lnSpc>
              <a:spcBef>
                <a:spcPct val="0"/>
              </a:spcBef>
              <a:spcAft>
                <a:spcPct val="0"/>
              </a:spcAft>
              <a:buClr>
                <a:prstClr val="white"/>
              </a:buClr>
              <a:buSzPct val="80000"/>
              <a:buFont typeface="Wingdings 2" pitchFamily="18" charset="2"/>
              <a:buChar char=""/>
              <a:tabLst/>
              <a:defRPr/>
            </a:pPr>
            <a:r>
              <a:rPr lang="en-US" sz="3400" dirty="0">
                <a:solidFill>
                  <a:prstClr val="white"/>
                </a:solidFill>
                <a:latin typeface="Arial Narrow" pitchFamily="34" charset="0"/>
              </a:rPr>
              <a:t>It’s personal.</a:t>
            </a:r>
          </a:p>
          <a:p>
            <a:pPr marL="419100" marR="0" lvl="1" indent="-382588" algn="l" defTabSz="914400" rtl="0" eaLnBrk="0" fontAlgn="base" latinLnBrk="0" hangingPunct="0">
              <a:lnSpc>
                <a:spcPct val="100000"/>
              </a:lnSpc>
              <a:spcBef>
                <a:spcPct val="0"/>
              </a:spcBef>
              <a:spcAft>
                <a:spcPct val="0"/>
              </a:spcAft>
              <a:buClr>
                <a:prstClr val="white"/>
              </a:buClr>
              <a:buSzPct val="80000"/>
              <a:buFont typeface="Wingdings 2" pitchFamily="18" charset="2"/>
              <a:buChar char=""/>
              <a:tabLst/>
              <a:defRPr/>
            </a:pPr>
            <a:r>
              <a:rPr kumimoji="0" lang="en-US" sz="3400" b="0" i="0" u="none" strike="noStrike" kern="1200" cap="none" spc="0" normalizeH="0" baseline="0" noProof="0" dirty="0">
                <a:ln>
                  <a:noFill/>
                </a:ln>
                <a:solidFill>
                  <a:prstClr val="white"/>
                </a:solidFill>
                <a:effectLst/>
                <a:uLnTx/>
                <a:uFillTx/>
                <a:latin typeface="Arial Narrow" pitchFamily="34" charset="0"/>
                <a:ea typeface="+mn-ea"/>
                <a:cs typeface="Arial" panose="020B0604020202020204" pitchFamily="34" charset="0"/>
              </a:rPr>
              <a:t>It’s intentional.</a:t>
            </a:r>
          </a:p>
          <a:p>
            <a:pPr marL="419100" marR="0" lvl="1" indent="-382588" algn="l" defTabSz="914400" rtl="0" eaLnBrk="0" fontAlgn="base" latinLnBrk="0" hangingPunct="0">
              <a:lnSpc>
                <a:spcPct val="100000"/>
              </a:lnSpc>
              <a:spcBef>
                <a:spcPct val="0"/>
              </a:spcBef>
              <a:spcAft>
                <a:spcPct val="0"/>
              </a:spcAft>
              <a:buClr>
                <a:prstClr val="white"/>
              </a:buClr>
              <a:buSzPct val="80000"/>
              <a:buFont typeface="Wingdings 2" pitchFamily="18" charset="2"/>
              <a:buChar char=""/>
              <a:tabLst/>
              <a:defRPr/>
            </a:pPr>
            <a:r>
              <a:rPr lang="en-US" sz="3400" dirty="0">
                <a:solidFill>
                  <a:prstClr val="white"/>
                </a:solidFill>
                <a:latin typeface="Arial Narrow" pitchFamily="34" charset="0"/>
              </a:rPr>
              <a:t>It involves learning his voice.</a:t>
            </a:r>
          </a:p>
          <a:p>
            <a:pPr marL="419100" marR="0" lvl="1" indent="-382588" algn="l" defTabSz="914400" rtl="0" eaLnBrk="0" fontAlgn="base" latinLnBrk="0" hangingPunct="0">
              <a:lnSpc>
                <a:spcPct val="100000"/>
              </a:lnSpc>
              <a:spcBef>
                <a:spcPct val="0"/>
              </a:spcBef>
              <a:spcAft>
                <a:spcPct val="0"/>
              </a:spcAft>
              <a:buClr>
                <a:prstClr val="white"/>
              </a:buClr>
              <a:buSzPct val="80000"/>
              <a:buFont typeface="Wingdings 2" pitchFamily="18" charset="2"/>
              <a:buChar char=""/>
              <a:tabLst/>
              <a:defRPr/>
            </a:pPr>
            <a:r>
              <a:rPr kumimoji="0" lang="en-US" sz="3400" b="0" i="0" u="none" strike="noStrike" kern="1200" cap="none" spc="0" normalizeH="0" baseline="0" noProof="0" dirty="0">
                <a:ln>
                  <a:noFill/>
                </a:ln>
                <a:solidFill>
                  <a:prstClr val="white"/>
                </a:solidFill>
                <a:effectLst/>
                <a:uLnTx/>
                <a:uFillTx/>
                <a:latin typeface="Arial Narrow" pitchFamily="34" charset="0"/>
                <a:ea typeface="+mn-ea"/>
                <a:cs typeface="Arial" panose="020B0604020202020204" pitchFamily="34" charset="0"/>
              </a:rPr>
              <a:t>It happens in community.</a:t>
            </a:r>
          </a:p>
        </p:txBody>
      </p:sp>
      <p:sp>
        <p:nvSpPr>
          <p:cNvPr id="6" name="Title 1">
            <a:extLst>
              <a:ext uri="{FF2B5EF4-FFF2-40B4-BE49-F238E27FC236}">
                <a16:creationId xmlns="" xmlns:a16="http://schemas.microsoft.com/office/drawing/2014/main" id="{39E771A9-001A-4978-B8C6-98D0C55594CA}"/>
              </a:ext>
            </a:extLst>
          </p:cNvPr>
          <p:cNvSpPr txBox="1">
            <a:spLocks/>
          </p:cNvSpPr>
          <p:nvPr/>
        </p:nvSpPr>
        <p:spPr bwMode="auto">
          <a:xfrm>
            <a:off x="6200775" y="292100"/>
            <a:ext cx="4127500" cy="762000"/>
          </a:xfrm>
          <a:prstGeom prst="rect">
            <a:avLst/>
          </a:prstGeom>
          <a:noFill/>
          <a:ln w="9525">
            <a:noFill/>
            <a:miter lim="800000"/>
            <a:headEnd/>
            <a:tailEnd/>
          </a:ln>
        </p:spPr>
        <p:txBody>
          <a:bodyPr lIns="45720" rIns="45720" anchor="ctr"/>
          <a:lstStyle/>
          <a:p>
            <a:pPr marL="0" marR="0" lvl="0" indent="0" algn="ctr" defTabSz="914400" rtl="0" eaLnBrk="0" fontAlgn="base" latinLnBrk="0" hangingPunct="0">
              <a:lnSpc>
                <a:spcPts val="3300"/>
              </a:lnSpc>
              <a:spcBef>
                <a:spcPct val="0"/>
              </a:spcBef>
              <a:spcAft>
                <a:spcPct val="0"/>
              </a:spcAft>
              <a:buClrTx/>
              <a:buSzTx/>
              <a:buFontTx/>
              <a:buNone/>
              <a:tabLst/>
              <a:defRPr/>
            </a:pPr>
            <a:r>
              <a:rPr kumimoji="0" lang="en-US" sz="3400" b="1" i="0" u="none" strike="noStrike" kern="1200" cap="none" spc="0" normalizeH="0" baseline="0" noProof="0" dirty="0">
                <a:ln>
                  <a:noFill/>
                </a:ln>
                <a:solidFill>
                  <a:srgbClr val="FFC000"/>
                </a:solidFill>
                <a:effectLst/>
                <a:uLnTx/>
                <a:uFillTx/>
                <a:latin typeface="Franklin Gothic Book"/>
                <a:ea typeface="+mn-ea"/>
                <a:cs typeface="Arial" panose="020B0604020202020204" pitchFamily="34" charset="0"/>
              </a:rPr>
              <a:t>Following the Good Shepherd</a:t>
            </a:r>
          </a:p>
        </p:txBody>
      </p:sp>
      <p:sp>
        <p:nvSpPr>
          <p:cNvPr id="7" name="Content Placeholder 2">
            <a:extLst>
              <a:ext uri="{FF2B5EF4-FFF2-40B4-BE49-F238E27FC236}">
                <a16:creationId xmlns="" xmlns:a16="http://schemas.microsoft.com/office/drawing/2014/main" id="{A26FBFB0-9657-41F8-9E25-73E20A3242FB}"/>
              </a:ext>
            </a:extLst>
          </p:cNvPr>
          <p:cNvSpPr txBox="1">
            <a:spLocks/>
          </p:cNvSpPr>
          <p:nvPr/>
        </p:nvSpPr>
        <p:spPr bwMode="auto">
          <a:xfrm>
            <a:off x="2112963" y="4237074"/>
            <a:ext cx="8007350" cy="1738423"/>
          </a:xfrm>
          <a:prstGeom prst="rect">
            <a:avLst/>
          </a:prstGeom>
          <a:solidFill>
            <a:srgbClr val="00B0F0"/>
          </a:solidFill>
          <a:ln w="47625">
            <a:noFill/>
          </a:ln>
          <a:extLst>
            <a:ext uri="{91240B29-F687-4F45-9708-019B960494DF}">
              <a14:hiddenLine xmlns:a14="http://schemas.microsoft.com/office/drawing/2010/main" w="9525">
                <a:solidFill>
                  <a:srgbClr val="000000"/>
                </a:solidFill>
                <a:miter lim="800000"/>
                <a:headEnd/>
                <a:tailEnd/>
              </a14:hiddenLine>
            </a:ext>
          </a:extLst>
        </p:spPr>
        <p:style>
          <a:lnRef idx="2">
            <a:schemeClr val="accent2"/>
          </a:lnRef>
          <a:fillRef idx="1">
            <a:schemeClr val="lt1"/>
          </a:fillRef>
          <a:effectRef idx="0">
            <a:schemeClr val="accent2"/>
          </a:effectRef>
          <a:fontRef idx="minor">
            <a:schemeClr val="dk1"/>
          </a:fontRef>
        </p:style>
        <p:txBody>
          <a:bodyPr lIns="91440" tIns="137160" rIns="45720"/>
          <a:lstStyle>
            <a:defPPr>
              <a:defRPr lang="en-US"/>
            </a:defPPr>
            <a:lvl1pPr algn="ctr" eaLnBrk="1" hangingPunct="1">
              <a:lnSpc>
                <a:spcPts val="3800"/>
              </a:lnSpc>
              <a:spcAft>
                <a:spcPts val="1200"/>
              </a:spcAft>
              <a:defRPr sz="4000" b="1">
                <a:solidFill>
                  <a:prstClr val="black"/>
                </a:solidFill>
                <a:latin typeface="Arial Narrow" panose="020B0606020202030204" pitchFamily="34" charset="0"/>
                <a:cs typeface="+mn-cs"/>
              </a:defRPr>
            </a:lvl1pPr>
            <a:lvl2pPr>
              <a:defRPr>
                <a:solidFill>
                  <a:schemeClr val="dk1"/>
                </a:solidFill>
                <a:latin typeface="+mn-lt"/>
                <a:cs typeface="+mn-cs"/>
              </a:defRPr>
            </a:lvl2pPr>
            <a:lvl3pPr>
              <a:defRPr>
                <a:solidFill>
                  <a:schemeClr val="dk1"/>
                </a:solidFill>
                <a:latin typeface="+mn-lt"/>
                <a:cs typeface="+mn-cs"/>
              </a:defRPr>
            </a:lvl3pPr>
            <a:lvl4pPr>
              <a:defRPr>
                <a:solidFill>
                  <a:schemeClr val="dk1"/>
                </a:solidFill>
                <a:latin typeface="+mn-lt"/>
                <a:cs typeface="+mn-cs"/>
              </a:defRPr>
            </a:lvl4pPr>
            <a:lvl5pPr>
              <a:defRPr>
                <a:solidFill>
                  <a:schemeClr val="dk1"/>
                </a:solidFill>
                <a:latin typeface="+mn-lt"/>
                <a:cs typeface="+mn-cs"/>
              </a:defRPr>
            </a:lvl5pPr>
            <a:lvl6pPr>
              <a:defRPr>
                <a:solidFill>
                  <a:schemeClr val="dk1"/>
                </a:solidFill>
                <a:latin typeface="+mn-lt"/>
                <a:cs typeface="+mn-cs"/>
              </a:defRPr>
            </a:lvl6pPr>
            <a:lvl7pPr>
              <a:defRPr>
                <a:solidFill>
                  <a:schemeClr val="dk1"/>
                </a:solidFill>
                <a:latin typeface="+mn-lt"/>
                <a:cs typeface="+mn-cs"/>
              </a:defRPr>
            </a:lvl7pPr>
            <a:lvl8pPr>
              <a:defRPr>
                <a:solidFill>
                  <a:schemeClr val="dk1"/>
                </a:solidFill>
                <a:latin typeface="+mn-lt"/>
                <a:cs typeface="+mn-cs"/>
              </a:defRPr>
            </a:lvl8pPr>
            <a:lvl9pPr>
              <a:defRPr>
                <a:solidFill>
                  <a:schemeClr val="dk1"/>
                </a:solidFill>
                <a:latin typeface="+mn-lt"/>
                <a:cs typeface="+mn-cs"/>
              </a:defRPr>
            </a:lvl9pPr>
          </a:lstStyle>
          <a:p>
            <a:pPr algn="l"/>
            <a:r>
              <a:rPr lang="en-US" altLang="en-US" dirty="0"/>
              <a:t>Ezekiel 34:5 </a:t>
            </a:r>
            <a:r>
              <a:rPr lang="en-US" altLang="en-US" b="0" dirty="0"/>
              <a:t>“They were scattered for lack of a shepherd, and they became food for every beast of the field… </a:t>
            </a:r>
          </a:p>
        </p:txBody>
      </p:sp>
    </p:spTree>
    <p:extLst>
      <p:ext uri="{BB962C8B-B14F-4D97-AF65-F5344CB8AC3E}">
        <p14:creationId xmlns:p14="http://schemas.microsoft.com/office/powerpoint/2010/main" val="628971088"/>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4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6082" name="Title 1">
            <a:extLst>
              <a:ext uri="{FF2B5EF4-FFF2-40B4-BE49-F238E27FC236}">
                <a16:creationId xmlns="" xmlns:a16="http://schemas.microsoft.com/office/drawing/2014/main" id="{D9F7AEE6-24D9-4438-A0C1-B4E8F5C558D5}"/>
              </a:ext>
            </a:extLst>
          </p:cNvPr>
          <p:cNvSpPr>
            <a:spLocks noGrp="1"/>
          </p:cNvSpPr>
          <p:nvPr>
            <p:ph type="title"/>
          </p:nvPr>
        </p:nvSpPr>
        <p:spPr>
          <a:xfrm>
            <a:off x="1752600" y="152400"/>
            <a:ext cx="4127500" cy="838200"/>
          </a:xfrm>
        </p:spPr>
        <p:txBody>
          <a:bodyPr/>
          <a:lstStyle/>
          <a:p>
            <a:r>
              <a:rPr lang="en-US" altLang="en-US" sz="3400"/>
              <a:t>Doing my Own Thing</a:t>
            </a:r>
          </a:p>
        </p:txBody>
      </p:sp>
      <p:sp>
        <p:nvSpPr>
          <p:cNvPr id="46083" name="Content Placeholder 2">
            <a:extLst>
              <a:ext uri="{FF2B5EF4-FFF2-40B4-BE49-F238E27FC236}">
                <a16:creationId xmlns="" xmlns:a16="http://schemas.microsoft.com/office/drawing/2014/main" id="{245F60EB-2071-4BA4-8463-8CD8E3EB0866}"/>
              </a:ext>
            </a:extLst>
          </p:cNvPr>
          <p:cNvSpPr>
            <a:spLocks noGrp="1"/>
          </p:cNvSpPr>
          <p:nvPr>
            <p:ph idx="1"/>
          </p:nvPr>
        </p:nvSpPr>
        <p:spPr>
          <a:xfrm>
            <a:off x="1752600" y="1143000"/>
            <a:ext cx="4198938" cy="5562600"/>
          </a:xfrm>
        </p:spPr>
        <p:txBody>
          <a:bodyPr/>
          <a:lstStyle/>
          <a:p>
            <a:pPr>
              <a:spcBef>
                <a:spcPct val="0"/>
              </a:spcBef>
            </a:pPr>
            <a:r>
              <a:rPr lang="en-US" altLang="en-US" dirty="0"/>
              <a:t>I lead myself.</a:t>
            </a:r>
            <a:endParaRPr lang="en-US" altLang="en-US" b="1" dirty="0">
              <a:solidFill>
                <a:srgbClr val="FFC000"/>
              </a:solidFill>
            </a:endParaRPr>
          </a:p>
          <a:p>
            <a:pPr>
              <a:spcBef>
                <a:spcPct val="0"/>
              </a:spcBef>
            </a:pPr>
            <a:r>
              <a:rPr lang="en-US" altLang="en-US" dirty="0"/>
              <a:t>Autonomy—self rule.</a:t>
            </a:r>
          </a:p>
          <a:p>
            <a:pPr>
              <a:spcBef>
                <a:spcPct val="0"/>
              </a:spcBef>
            </a:pPr>
            <a:r>
              <a:rPr lang="en-US" altLang="en-US" dirty="0"/>
              <a:t>I do what I want.</a:t>
            </a:r>
          </a:p>
          <a:p>
            <a:pPr>
              <a:spcBef>
                <a:spcPct val="0"/>
              </a:spcBef>
              <a:buFont typeface="Wingdings 2" panose="05020102010507070707" pitchFamily="18" charset="2"/>
              <a:buNone/>
            </a:pPr>
            <a:endParaRPr lang="en-US" altLang="en-US" dirty="0"/>
          </a:p>
          <a:p>
            <a:pPr>
              <a:spcBef>
                <a:spcPct val="0"/>
              </a:spcBef>
              <a:buFont typeface="Wingdings 2" panose="05020102010507070707" pitchFamily="18" charset="2"/>
              <a:buNone/>
            </a:pPr>
            <a:endParaRPr lang="en-US" altLang="en-US" dirty="0"/>
          </a:p>
          <a:p>
            <a:pPr>
              <a:spcBef>
                <a:spcPct val="0"/>
              </a:spcBef>
              <a:buFont typeface="Wingdings 2" panose="05020102010507070707" pitchFamily="18" charset="2"/>
              <a:buNone/>
            </a:pPr>
            <a:r>
              <a:rPr lang="en-US" altLang="en-US" dirty="0"/>
              <a:t> </a:t>
            </a:r>
          </a:p>
          <a:p>
            <a:pPr lvl="1">
              <a:spcBef>
                <a:spcPct val="0"/>
              </a:spcBef>
              <a:buFont typeface="Wingdings 2" panose="05020102010507070707" pitchFamily="18" charset="2"/>
              <a:buNone/>
            </a:pPr>
            <a:endParaRPr lang="en-US" altLang="en-US" dirty="0"/>
          </a:p>
        </p:txBody>
      </p:sp>
      <p:sp>
        <p:nvSpPr>
          <p:cNvPr id="5" name="Content Placeholder 2">
            <a:extLst>
              <a:ext uri="{FF2B5EF4-FFF2-40B4-BE49-F238E27FC236}">
                <a16:creationId xmlns="" xmlns:a16="http://schemas.microsoft.com/office/drawing/2014/main" id="{E59232C4-B1A1-4254-86AD-B8E464DA08E3}"/>
              </a:ext>
            </a:extLst>
          </p:cNvPr>
          <p:cNvSpPr txBox="1">
            <a:spLocks/>
          </p:cNvSpPr>
          <p:nvPr/>
        </p:nvSpPr>
        <p:spPr bwMode="auto">
          <a:xfrm>
            <a:off x="6116638" y="1127125"/>
            <a:ext cx="4856162" cy="5562600"/>
          </a:xfrm>
          <a:prstGeom prst="rect">
            <a:avLst/>
          </a:prstGeom>
          <a:noFill/>
          <a:ln w="9525">
            <a:noFill/>
            <a:miter lim="800000"/>
            <a:headEnd/>
            <a:tailEnd/>
          </a:ln>
        </p:spPr>
        <p:txBody>
          <a:bodyPr/>
          <a:lstStyle/>
          <a:p>
            <a:pPr marL="419100" marR="0" lvl="1" indent="-382588" algn="l" defTabSz="914400" rtl="0" eaLnBrk="0" fontAlgn="base" latinLnBrk="0" hangingPunct="0">
              <a:lnSpc>
                <a:spcPct val="100000"/>
              </a:lnSpc>
              <a:spcBef>
                <a:spcPct val="0"/>
              </a:spcBef>
              <a:spcAft>
                <a:spcPct val="0"/>
              </a:spcAft>
              <a:buClr>
                <a:prstClr val="white"/>
              </a:buClr>
              <a:buSzPct val="80000"/>
              <a:buFont typeface="Wingdings 2" pitchFamily="18" charset="2"/>
              <a:buChar char=""/>
              <a:tabLst/>
              <a:defRPr/>
            </a:pPr>
            <a:r>
              <a:rPr lang="en-US" sz="3400" dirty="0">
                <a:solidFill>
                  <a:prstClr val="white"/>
                </a:solidFill>
                <a:latin typeface="Arial Narrow" pitchFamily="34" charset="0"/>
              </a:rPr>
              <a:t>It’s personal.</a:t>
            </a:r>
          </a:p>
          <a:p>
            <a:pPr marL="419100" marR="0" lvl="1" indent="-382588" algn="l" defTabSz="914400" rtl="0" eaLnBrk="0" fontAlgn="base" latinLnBrk="0" hangingPunct="0">
              <a:lnSpc>
                <a:spcPct val="100000"/>
              </a:lnSpc>
              <a:spcBef>
                <a:spcPct val="0"/>
              </a:spcBef>
              <a:spcAft>
                <a:spcPct val="0"/>
              </a:spcAft>
              <a:buClr>
                <a:prstClr val="white"/>
              </a:buClr>
              <a:buSzPct val="80000"/>
              <a:buFont typeface="Wingdings 2" pitchFamily="18" charset="2"/>
              <a:buChar char=""/>
              <a:tabLst/>
              <a:defRPr/>
            </a:pPr>
            <a:r>
              <a:rPr kumimoji="0" lang="en-US" sz="3400" b="0" i="0" u="none" strike="noStrike" kern="1200" cap="none" spc="0" normalizeH="0" baseline="0" noProof="0" dirty="0">
                <a:ln>
                  <a:noFill/>
                </a:ln>
                <a:solidFill>
                  <a:prstClr val="white"/>
                </a:solidFill>
                <a:effectLst/>
                <a:uLnTx/>
                <a:uFillTx/>
                <a:latin typeface="Arial Narrow" pitchFamily="34" charset="0"/>
                <a:ea typeface="+mn-ea"/>
                <a:cs typeface="Arial" panose="020B0604020202020204" pitchFamily="34" charset="0"/>
              </a:rPr>
              <a:t>It’s intentional.</a:t>
            </a:r>
          </a:p>
          <a:p>
            <a:pPr marL="419100" marR="0" lvl="1" indent="-382588" algn="l" defTabSz="914400" rtl="0" eaLnBrk="0" fontAlgn="base" latinLnBrk="0" hangingPunct="0">
              <a:lnSpc>
                <a:spcPct val="100000"/>
              </a:lnSpc>
              <a:spcBef>
                <a:spcPct val="0"/>
              </a:spcBef>
              <a:spcAft>
                <a:spcPct val="0"/>
              </a:spcAft>
              <a:buClr>
                <a:prstClr val="white"/>
              </a:buClr>
              <a:buSzPct val="80000"/>
              <a:buFont typeface="Wingdings 2" pitchFamily="18" charset="2"/>
              <a:buChar char=""/>
              <a:tabLst/>
              <a:defRPr/>
            </a:pPr>
            <a:r>
              <a:rPr lang="en-US" sz="3400" dirty="0">
                <a:solidFill>
                  <a:prstClr val="white"/>
                </a:solidFill>
                <a:latin typeface="Arial Narrow" pitchFamily="34" charset="0"/>
              </a:rPr>
              <a:t>It involves learning his voice.</a:t>
            </a:r>
          </a:p>
          <a:p>
            <a:pPr marL="419100" marR="0" lvl="1" indent="-382588" algn="l" defTabSz="914400" rtl="0" eaLnBrk="0" fontAlgn="base" latinLnBrk="0" hangingPunct="0">
              <a:lnSpc>
                <a:spcPct val="100000"/>
              </a:lnSpc>
              <a:spcBef>
                <a:spcPct val="0"/>
              </a:spcBef>
              <a:spcAft>
                <a:spcPct val="0"/>
              </a:spcAft>
              <a:buClr>
                <a:prstClr val="white"/>
              </a:buClr>
              <a:buSzPct val="80000"/>
              <a:buFont typeface="Wingdings 2" pitchFamily="18" charset="2"/>
              <a:buChar char=""/>
              <a:tabLst/>
              <a:defRPr/>
            </a:pPr>
            <a:r>
              <a:rPr kumimoji="0" lang="en-US" sz="3400" b="0" i="0" u="none" strike="noStrike" kern="1200" cap="none" spc="0" normalizeH="0" baseline="0" noProof="0" dirty="0">
                <a:ln>
                  <a:noFill/>
                </a:ln>
                <a:solidFill>
                  <a:prstClr val="white"/>
                </a:solidFill>
                <a:effectLst/>
                <a:uLnTx/>
                <a:uFillTx/>
                <a:latin typeface="Arial Narrow" pitchFamily="34" charset="0"/>
                <a:ea typeface="+mn-ea"/>
                <a:cs typeface="Arial" panose="020B0604020202020204" pitchFamily="34" charset="0"/>
              </a:rPr>
              <a:t>It happens in community.</a:t>
            </a:r>
          </a:p>
        </p:txBody>
      </p:sp>
      <p:sp>
        <p:nvSpPr>
          <p:cNvPr id="6" name="Title 1">
            <a:extLst>
              <a:ext uri="{FF2B5EF4-FFF2-40B4-BE49-F238E27FC236}">
                <a16:creationId xmlns="" xmlns:a16="http://schemas.microsoft.com/office/drawing/2014/main" id="{39E771A9-001A-4978-B8C6-98D0C55594CA}"/>
              </a:ext>
            </a:extLst>
          </p:cNvPr>
          <p:cNvSpPr txBox="1">
            <a:spLocks/>
          </p:cNvSpPr>
          <p:nvPr/>
        </p:nvSpPr>
        <p:spPr bwMode="auto">
          <a:xfrm>
            <a:off x="6200775" y="292100"/>
            <a:ext cx="4127500" cy="762000"/>
          </a:xfrm>
          <a:prstGeom prst="rect">
            <a:avLst/>
          </a:prstGeom>
          <a:noFill/>
          <a:ln w="9525">
            <a:noFill/>
            <a:miter lim="800000"/>
            <a:headEnd/>
            <a:tailEnd/>
          </a:ln>
        </p:spPr>
        <p:txBody>
          <a:bodyPr lIns="45720" rIns="45720" anchor="ctr"/>
          <a:lstStyle/>
          <a:p>
            <a:pPr marL="0" marR="0" lvl="0" indent="0" algn="ctr" defTabSz="914400" rtl="0" eaLnBrk="0" fontAlgn="base" latinLnBrk="0" hangingPunct="0">
              <a:lnSpc>
                <a:spcPts val="3300"/>
              </a:lnSpc>
              <a:spcBef>
                <a:spcPct val="0"/>
              </a:spcBef>
              <a:spcAft>
                <a:spcPct val="0"/>
              </a:spcAft>
              <a:buClrTx/>
              <a:buSzTx/>
              <a:buFontTx/>
              <a:buNone/>
              <a:tabLst/>
              <a:defRPr/>
            </a:pPr>
            <a:r>
              <a:rPr kumimoji="0" lang="en-US" sz="3400" b="1" i="0" u="none" strike="noStrike" kern="1200" cap="none" spc="0" normalizeH="0" baseline="0" noProof="0" dirty="0">
                <a:ln>
                  <a:noFill/>
                </a:ln>
                <a:solidFill>
                  <a:srgbClr val="FFC000"/>
                </a:solidFill>
                <a:effectLst/>
                <a:uLnTx/>
                <a:uFillTx/>
                <a:latin typeface="Franklin Gothic Book"/>
                <a:ea typeface="+mn-ea"/>
                <a:cs typeface="Arial" panose="020B0604020202020204" pitchFamily="34" charset="0"/>
              </a:rPr>
              <a:t>Following the Good Shepherd</a:t>
            </a:r>
          </a:p>
        </p:txBody>
      </p:sp>
      <p:sp>
        <p:nvSpPr>
          <p:cNvPr id="7" name="Content Placeholder 2">
            <a:extLst>
              <a:ext uri="{FF2B5EF4-FFF2-40B4-BE49-F238E27FC236}">
                <a16:creationId xmlns="" xmlns:a16="http://schemas.microsoft.com/office/drawing/2014/main" id="{A26FBFB0-9657-41F8-9E25-73E20A3242FB}"/>
              </a:ext>
            </a:extLst>
          </p:cNvPr>
          <p:cNvSpPr txBox="1">
            <a:spLocks/>
          </p:cNvSpPr>
          <p:nvPr/>
        </p:nvSpPr>
        <p:spPr bwMode="auto">
          <a:xfrm>
            <a:off x="1921578" y="4237075"/>
            <a:ext cx="8215312" cy="1206796"/>
          </a:xfrm>
          <a:prstGeom prst="rect">
            <a:avLst/>
          </a:prstGeom>
          <a:solidFill>
            <a:srgbClr val="00B0F0"/>
          </a:solidFill>
          <a:ln w="47625">
            <a:noFill/>
          </a:ln>
          <a:extLst>
            <a:ext uri="{91240B29-F687-4F45-9708-019B960494DF}">
              <a14:hiddenLine xmlns:a14="http://schemas.microsoft.com/office/drawing/2010/main" w="9525">
                <a:solidFill>
                  <a:srgbClr val="000000"/>
                </a:solidFill>
                <a:miter lim="800000"/>
                <a:headEnd/>
                <a:tailEnd/>
              </a14:hiddenLine>
            </a:ext>
          </a:extLst>
        </p:spPr>
        <p:style>
          <a:lnRef idx="2">
            <a:schemeClr val="accent2"/>
          </a:lnRef>
          <a:fillRef idx="1">
            <a:schemeClr val="lt1"/>
          </a:fillRef>
          <a:effectRef idx="0">
            <a:schemeClr val="accent2"/>
          </a:effectRef>
          <a:fontRef idx="minor">
            <a:schemeClr val="dk1"/>
          </a:fontRef>
        </p:style>
        <p:txBody>
          <a:bodyPr lIns="91440" tIns="137160" rIns="45720"/>
          <a:lstStyle>
            <a:defPPr>
              <a:defRPr lang="en-US"/>
            </a:defPPr>
            <a:lvl1pPr algn="ctr" eaLnBrk="1" hangingPunct="1">
              <a:lnSpc>
                <a:spcPts val="3800"/>
              </a:lnSpc>
              <a:spcAft>
                <a:spcPts val="1200"/>
              </a:spcAft>
              <a:defRPr sz="4000" b="1">
                <a:solidFill>
                  <a:prstClr val="black"/>
                </a:solidFill>
                <a:latin typeface="Arial Narrow" panose="020B0606020202030204" pitchFamily="34" charset="0"/>
                <a:cs typeface="+mn-cs"/>
              </a:defRPr>
            </a:lvl1pPr>
            <a:lvl2pPr>
              <a:defRPr>
                <a:solidFill>
                  <a:schemeClr val="dk1"/>
                </a:solidFill>
                <a:latin typeface="+mn-lt"/>
                <a:cs typeface="+mn-cs"/>
              </a:defRPr>
            </a:lvl2pPr>
            <a:lvl3pPr>
              <a:defRPr>
                <a:solidFill>
                  <a:schemeClr val="dk1"/>
                </a:solidFill>
                <a:latin typeface="+mn-lt"/>
                <a:cs typeface="+mn-cs"/>
              </a:defRPr>
            </a:lvl3pPr>
            <a:lvl4pPr>
              <a:defRPr>
                <a:solidFill>
                  <a:schemeClr val="dk1"/>
                </a:solidFill>
                <a:latin typeface="+mn-lt"/>
                <a:cs typeface="+mn-cs"/>
              </a:defRPr>
            </a:lvl4pPr>
            <a:lvl5pPr>
              <a:defRPr>
                <a:solidFill>
                  <a:schemeClr val="dk1"/>
                </a:solidFill>
                <a:latin typeface="+mn-lt"/>
                <a:cs typeface="+mn-cs"/>
              </a:defRPr>
            </a:lvl5pPr>
            <a:lvl6pPr>
              <a:defRPr>
                <a:solidFill>
                  <a:schemeClr val="dk1"/>
                </a:solidFill>
                <a:latin typeface="+mn-lt"/>
                <a:cs typeface="+mn-cs"/>
              </a:defRPr>
            </a:lvl6pPr>
            <a:lvl7pPr>
              <a:defRPr>
                <a:solidFill>
                  <a:schemeClr val="dk1"/>
                </a:solidFill>
                <a:latin typeface="+mn-lt"/>
                <a:cs typeface="+mn-cs"/>
              </a:defRPr>
            </a:lvl7pPr>
            <a:lvl8pPr>
              <a:defRPr>
                <a:solidFill>
                  <a:schemeClr val="dk1"/>
                </a:solidFill>
                <a:latin typeface="+mn-lt"/>
                <a:cs typeface="+mn-cs"/>
              </a:defRPr>
            </a:lvl8pPr>
            <a:lvl9pPr>
              <a:defRPr>
                <a:solidFill>
                  <a:schemeClr val="dk1"/>
                </a:solidFill>
                <a:latin typeface="+mn-lt"/>
                <a:cs typeface="+mn-cs"/>
              </a:defRPr>
            </a:lvl9pPr>
          </a:lstStyle>
          <a:p>
            <a:pPr algn="l"/>
            <a:r>
              <a:rPr lang="en-US" altLang="en-US" dirty="0"/>
              <a:t>Ezekiel 34:6 </a:t>
            </a:r>
            <a:r>
              <a:rPr lang="en-US" altLang="en-US" b="0" dirty="0"/>
              <a:t>“…there was no one to search or to seek for them.”</a:t>
            </a:r>
          </a:p>
        </p:txBody>
      </p:sp>
    </p:spTree>
    <p:extLst>
      <p:ext uri="{BB962C8B-B14F-4D97-AF65-F5344CB8AC3E}">
        <p14:creationId xmlns:p14="http://schemas.microsoft.com/office/powerpoint/2010/main" val="67926066"/>
      </p:ext>
    </p:extLst>
  </p:cSld>
  <p:clrMapOvr>
    <a:masterClrMapping/>
  </p:clrMapOvr>
  <p:transition/>
</p:sld>
</file>

<file path=ppt/slides/slide4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6082" name="Title 1">
            <a:extLst>
              <a:ext uri="{FF2B5EF4-FFF2-40B4-BE49-F238E27FC236}">
                <a16:creationId xmlns="" xmlns:a16="http://schemas.microsoft.com/office/drawing/2014/main" id="{D9F7AEE6-24D9-4438-A0C1-B4E8F5C558D5}"/>
              </a:ext>
            </a:extLst>
          </p:cNvPr>
          <p:cNvSpPr>
            <a:spLocks noGrp="1"/>
          </p:cNvSpPr>
          <p:nvPr>
            <p:ph type="title"/>
          </p:nvPr>
        </p:nvSpPr>
        <p:spPr>
          <a:xfrm>
            <a:off x="1752600" y="152400"/>
            <a:ext cx="4127500" cy="838200"/>
          </a:xfrm>
        </p:spPr>
        <p:txBody>
          <a:bodyPr/>
          <a:lstStyle/>
          <a:p>
            <a:r>
              <a:rPr lang="en-US" altLang="en-US" sz="3400"/>
              <a:t>Doing my Own Thing</a:t>
            </a:r>
          </a:p>
        </p:txBody>
      </p:sp>
      <p:sp>
        <p:nvSpPr>
          <p:cNvPr id="46083" name="Content Placeholder 2">
            <a:extLst>
              <a:ext uri="{FF2B5EF4-FFF2-40B4-BE49-F238E27FC236}">
                <a16:creationId xmlns="" xmlns:a16="http://schemas.microsoft.com/office/drawing/2014/main" id="{245F60EB-2071-4BA4-8463-8CD8E3EB0866}"/>
              </a:ext>
            </a:extLst>
          </p:cNvPr>
          <p:cNvSpPr>
            <a:spLocks noGrp="1"/>
          </p:cNvSpPr>
          <p:nvPr>
            <p:ph idx="1"/>
          </p:nvPr>
        </p:nvSpPr>
        <p:spPr>
          <a:xfrm>
            <a:off x="1752600" y="1143000"/>
            <a:ext cx="4198938" cy="5562600"/>
          </a:xfrm>
        </p:spPr>
        <p:txBody>
          <a:bodyPr/>
          <a:lstStyle/>
          <a:p>
            <a:pPr>
              <a:spcBef>
                <a:spcPct val="0"/>
              </a:spcBef>
            </a:pPr>
            <a:r>
              <a:rPr lang="en-US" altLang="en-US" dirty="0"/>
              <a:t>I lead myself.</a:t>
            </a:r>
            <a:endParaRPr lang="en-US" altLang="en-US" b="1" dirty="0">
              <a:solidFill>
                <a:srgbClr val="FFC000"/>
              </a:solidFill>
            </a:endParaRPr>
          </a:p>
          <a:p>
            <a:pPr>
              <a:spcBef>
                <a:spcPct val="0"/>
              </a:spcBef>
            </a:pPr>
            <a:r>
              <a:rPr lang="en-US" altLang="en-US" dirty="0"/>
              <a:t>Autonomy—self rule.</a:t>
            </a:r>
          </a:p>
          <a:p>
            <a:pPr>
              <a:spcBef>
                <a:spcPct val="0"/>
              </a:spcBef>
            </a:pPr>
            <a:r>
              <a:rPr lang="en-US" altLang="en-US" dirty="0"/>
              <a:t>I do what I want.</a:t>
            </a:r>
          </a:p>
          <a:p>
            <a:pPr>
              <a:spcBef>
                <a:spcPct val="0"/>
              </a:spcBef>
              <a:buFont typeface="Wingdings 2" panose="05020102010507070707" pitchFamily="18" charset="2"/>
              <a:buNone/>
            </a:pPr>
            <a:endParaRPr lang="en-US" altLang="en-US" dirty="0"/>
          </a:p>
          <a:p>
            <a:pPr>
              <a:spcBef>
                <a:spcPct val="0"/>
              </a:spcBef>
              <a:buFont typeface="Wingdings 2" panose="05020102010507070707" pitchFamily="18" charset="2"/>
              <a:buNone/>
            </a:pPr>
            <a:endParaRPr lang="en-US" altLang="en-US" dirty="0"/>
          </a:p>
          <a:p>
            <a:pPr>
              <a:spcBef>
                <a:spcPct val="0"/>
              </a:spcBef>
              <a:buFont typeface="Wingdings 2" panose="05020102010507070707" pitchFamily="18" charset="2"/>
              <a:buNone/>
            </a:pPr>
            <a:r>
              <a:rPr lang="en-US" altLang="en-US" dirty="0"/>
              <a:t> </a:t>
            </a:r>
          </a:p>
          <a:p>
            <a:pPr lvl="1">
              <a:spcBef>
                <a:spcPct val="0"/>
              </a:spcBef>
              <a:buFont typeface="Wingdings 2" panose="05020102010507070707" pitchFamily="18" charset="2"/>
              <a:buNone/>
            </a:pPr>
            <a:endParaRPr lang="en-US" altLang="en-US" dirty="0"/>
          </a:p>
        </p:txBody>
      </p:sp>
      <p:sp>
        <p:nvSpPr>
          <p:cNvPr id="5" name="Content Placeholder 2">
            <a:extLst>
              <a:ext uri="{FF2B5EF4-FFF2-40B4-BE49-F238E27FC236}">
                <a16:creationId xmlns="" xmlns:a16="http://schemas.microsoft.com/office/drawing/2014/main" id="{E59232C4-B1A1-4254-86AD-B8E464DA08E3}"/>
              </a:ext>
            </a:extLst>
          </p:cNvPr>
          <p:cNvSpPr txBox="1">
            <a:spLocks/>
          </p:cNvSpPr>
          <p:nvPr/>
        </p:nvSpPr>
        <p:spPr bwMode="auto">
          <a:xfrm>
            <a:off x="6116638" y="1127125"/>
            <a:ext cx="4856162" cy="5562600"/>
          </a:xfrm>
          <a:prstGeom prst="rect">
            <a:avLst/>
          </a:prstGeom>
          <a:noFill/>
          <a:ln w="9525">
            <a:noFill/>
            <a:miter lim="800000"/>
            <a:headEnd/>
            <a:tailEnd/>
          </a:ln>
        </p:spPr>
        <p:txBody>
          <a:bodyPr/>
          <a:lstStyle/>
          <a:p>
            <a:pPr marL="419100" marR="0" lvl="1" indent="-382588" algn="l" defTabSz="914400" rtl="0" eaLnBrk="0" fontAlgn="base" latinLnBrk="0" hangingPunct="0">
              <a:lnSpc>
                <a:spcPct val="100000"/>
              </a:lnSpc>
              <a:spcBef>
                <a:spcPct val="0"/>
              </a:spcBef>
              <a:spcAft>
                <a:spcPct val="0"/>
              </a:spcAft>
              <a:buClr>
                <a:prstClr val="white"/>
              </a:buClr>
              <a:buSzPct val="80000"/>
              <a:buFont typeface="Wingdings 2" pitchFamily="18" charset="2"/>
              <a:buChar char=""/>
              <a:tabLst/>
              <a:defRPr/>
            </a:pPr>
            <a:r>
              <a:rPr lang="en-US" sz="3400" dirty="0">
                <a:solidFill>
                  <a:prstClr val="white"/>
                </a:solidFill>
                <a:latin typeface="Arial Narrow" pitchFamily="34" charset="0"/>
              </a:rPr>
              <a:t>It’s personal.</a:t>
            </a:r>
          </a:p>
          <a:p>
            <a:pPr marL="419100" marR="0" lvl="1" indent="-382588" algn="l" defTabSz="914400" rtl="0" eaLnBrk="0" fontAlgn="base" latinLnBrk="0" hangingPunct="0">
              <a:lnSpc>
                <a:spcPct val="100000"/>
              </a:lnSpc>
              <a:spcBef>
                <a:spcPct val="0"/>
              </a:spcBef>
              <a:spcAft>
                <a:spcPct val="0"/>
              </a:spcAft>
              <a:buClr>
                <a:prstClr val="white"/>
              </a:buClr>
              <a:buSzPct val="80000"/>
              <a:buFont typeface="Wingdings 2" pitchFamily="18" charset="2"/>
              <a:buChar char=""/>
              <a:tabLst/>
              <a:defRPr/>
            </a:pPr>
            <a:r>
              <a:rPr kumimoji="0" lang="en-US" sz="3400" b="0" i="0" u="none" strike="noStrike" kern="1200" cap="none" spc="0" normalizeH="0" baseline="0" noProof="0" dirty="0">
                <a:ln>
                  <a:noFill/>
                </a:ln>
                <a:solidFill>
                  <a:prstClr val="white"/>
                </a:solidFill>
                <a:effectLst/>
                <a:uLnTx/>
                <a:uFillTx/>
                <a:latin typeface="Arial Narrow" pitchFamily="34" charset="0"/>
                <a:ea typeface="+mn-ea"/>
                <a:cs typeface="Arial" panose="020B0604020202020204" pitchFamily="34" charset="0"/>
              </a:rPr>
              <a:t>It’s intentional.</a:t>
            </a:r>
          </a:p>
          <a:p>
            <a:pPr marL="419100" marR="0" lvl="1" indent="-382588" algn="l" defTabSz="914400" rtl="0" eaLnBrk="0" fontAlgn="base" latinLnBrk="0" hangingPunct="0">
              <a:lnSpc>
                <a:spcPct val="100000"/>
              </a:lnSpc>
              <a:spcBef>
                <a:spcPct val="0"/>
              </a:spcBef>
              <a:spcAft>
                <a:spcPct val="0"/>
              </a:spcAft>
              <a:buClr>
                <a:prstClr val="white"/>
              </a:buClr>
              <a:buSzPct val="80000"/>
              <a:buFont typeface="Wingdings 2" pitchFamily="18" charset="2"/>
              <a:buChar char=""/>
              <a:tabLst/>
              <a:defRPr/>
            </a:pPr>
            <a:r>
              <a:rPr lang="en-US" sz="3400" dirty="0">
                <a:solidFill>
                  <a:prstClr val="white"/>
                </a:solidFill>
                <a:latin typeface="Arial Narrow" pitchFamily="34" charset="0"/>
              </a:rPr>
              <a:t>It involves learning his voice.</a:t>
            </a:r>
          </a:p>
          <a:p>
            <a:pPr marL="419100" marR="0" lvl="1" indent="-382588" algn="l" defTabSz="914400" rtl="0" eaLnBrk="0" fontAlgn="base" latinLnBrk="0" hangingPunct="0">
              <a:lnSpc>
                <a:spcPct val="100000"/>
              </a:lnSpc>
              <a:spcBef>
                <a:spcPct val="0"/>
              </a:spcBef>
              <a:spcAft>
                <a:spcPct val="0"/>
              </a:spcAft>
              <a:buClr>
                <a:prstClr val="white"/>
              </a:buClr>
              <a:buSzPct val="80000"/>
              <a:buFont typeface="Wingdings 2" pitchFamily="18" charset="2"/>
              <a:buChar char=""/>
              <a:tabLst/>
              <a:defRPr/>
            </a:pPr>
            <a:r>
              <a:rPr kumimoji="0" lang="en-US" sz="3400" b="0" i="0" u="none" strike="noStrike" kern="1200" cap="none" spc="0" normalizeH="0" baseline="0" noProof="0" dirty="0">
                <a:ln>
                  <a:noFill/>
                </a:ln>
                <a:solidFill>
                  <a:prstClr val="white"/>
                </a:solidFill>
                <a:effectLst/>
                <a:uLnTx/>
                <a:uFillTx/>
                <a:latin typeface="Arial Narrow" pitchFamily="34" charset="0"/>
                <a:ea typeface="+mn-ea"/>
                <a:cs typeface="Arial" panose="020B0604020202020204" pitchFamily="34" charset="0"/>
              </a:rPr>
              <a:t>It happens in community.</a:t>
            </a:r>
          </a:p>
        </p:txBody>
      </p:sp>
      <p:sp>
        <p:nvSpPr>
          <p:cNvPr id="6" name="Title 1">
            <a:extLst>
              <a:ext uri="{FF2B5EF4-FFF2-40B4-BE49-F238E27FC236}">
                <a16:creationId xmlns="" xmlns:a16="http://schemas.microsoft.com/office/drawing/2014/main" id="{39E771A9-001A-4978-B8C6-98D0C55594CA}"/>
              </a:ext>
            </a:extLst>
          </p:cNvPr>
          <p:cNvSpPr txBox="1">
            <a:spLocks/>
          </p:cNvSpPr>
          <p:nvPr/>
        </p:nvSpPr>
        <p:spPr bwMode="auto">
          <a:xfrm>
            <a:off x="6200775" y="292100"/>
            <a:ext cx="4127500" cy="762000"/>
          </a:xfrm>
          <a:prstGeom prst="rect">
            <a:avLst/>
          </a:prstGeom>
          <a:noFill/>
          <a:ln w="9525">
            <a:noFill/>
            <a:miter lim="800000"/>
            <a:headEnd/>
            <a:tailEnd/>
          </a:ln>
        </p:spPr>
        <p:txBody>
          <a:bodyPr lIns="45720" rIns="45720" anchor="ctr"/>
          <a:lstStyle/>
          <a:p>
            <a:pPr marL="0" marR="0" lvl="0" indent="0" algn="ctr" defTabSz="914400" rtl="0" eaLnBrk="0" fontAlgn="base" latinLnBrk="0" hangingPunct="0">
              <a:lnSpc>
                <a:spcPts val="3300"/>
              </a:lnSpc>
              <a:spcBef>
                <a:spcPct val="0"/>
              </a:spcBef>
              <a:spcAft>
                <a:spcPct val="0"/>
              </a:spcAft>
              <a:buClrTx/>
              <a:buSzTx/>
              <a:buFontTx/>
              <a:buNone/>
              <a:tabLst/>
              <a:defRPr/>
            </a:pPr>
            <a:r>
              <a:rPr kumimoji="0" lang="en-US" sz="3400" b="1" i="0" u="none" strike="noStrike" kern="1200" cap="none" spc="0" normalizeH="0" baseline="0" noProof="0" dirty="0">
                <a:ln>
                  <a:noFill/>
                </a:ln>
                <a:solidFill>
                  <a:srgbClr val="FFC000"/>
                </a:solidFill>
                <a:effectLst/>
                <a:uLnTx/>
                <a:uFillTx/>
                <a:latin typeface="Franklin Gothic Book"/>
                <a:ea typeface="+mn-ea"/>
                <a:cs typeface="Arial" panose="020B0604020202020204" pitchFamily="34" charset="0"/>
              </a:rPr>
              <a:t>Following the Good Shepherd</a:t>
            </a:r>
          </a:p>
        </p:txBody>
      </p:sp>
      <p:sp>
        <p:nvSpPr>
          <p:cNvPr id="7" name="Content Placeholder 2">
            <a:extLst>
              <a:ext uri="{FF2B5EF4-FFF2-40B4-BE49-F238E27FC236}">
                <a16:creationId xmlns="" xmlns:a16="http://schemas.microsoft.com/office/drawing/2014/main" id="{A26FBFB0-9657-41F8-9E25-73E20A3242FB}"/>
              </a:ext>
            </a:extLst>
          </p:cNvPr>
          <p:cNvSpPr txBox="1">
            <a:spLocks/>
          </p:cNvSpPr>
          <p:nvPr/>
        </p:nvSpPr>
        <p:spPr bwMode="auto">
          <a:xfrm>
            <a:off x="1921578" y="4237075"/>
            <a:ext cx="8215312" cy="1695892"/>
          </a:xfrm>
          <a:prstGeom prst="rect">
            <a:avLst/>
          </a:prstGeom>
          <a:solidFill>
            <a:srgbClr val="00B0F0"/>
          </a:solidFill>
          <a:ln w="47625">
            <a:noFill/>
          </a:ln>
          <a:extLst>
            <a:ext uri="{91240B29-F687-4F45-9708-019B960494DF}">
              <a14:hiddenLine xmlns:a14="http://schemas.microsoft.com/office/drawing/2010/main" w="9525">
                <a:solidFill>
                  <a:srgbClr val="000000"/>
                </a:solidFill>
                <a:miter lim="800000"/>
                <a:headEnd/>
                <a:tailEnd/>
              </a14:hiddenLine>
            </a:ext>
          </a:extLst>
        </p:spPr>
        <p:style>
          <a:lnRef idx="2">
            <a:schemeClr val="accent2"/>
          </a:lnRef>
          <a:fillRef idx="1">
            <a:schemeClr val="lt1"/>
          </a:fillRef>
          <a:effectRef idx="0">
            <a:schemeClr val="accent2"/>
          </a:effectRef>
          <a:fontRef idx="minor">
            <a:schemeClr val="dk1"/>
          </a:fontRef>
        </p:style>
        <p:txBody>
          <a:bodyPr lIns="91440" tIns="137160" rIns="45720"/>
          <a:lstStyle>
            <a:defPPr>
              <a:defRPr lang="en-US"/>
            </a:defPPr>
            <a:lvl1pPr algn="ctr" eaLnBrk="1" hangingPunct="1">
              <a:lnSpc>
                <a:spcPts val="3800"/>
              </a:lnSpc>
              <a:spcAft>
                <a:spcPts val="1200"/>
              </a:spcAft>
              <a:defRPr sz="4000" b="1">
                <a:solidFill>
                  <a:prstClr val="black"/>
                </a:solidFill>
                <a:latin typeface="Arial Narrow" panose="020B0606020202030204" pitchFamily="34" charset="0"/>
                <a:cs typeface="+mn-cs"/>
              </a:defRPr>
            </a:lvl1pPr>
            <a:lvl2pPr>
              <a:defRPr>
                <a:solidFill>
                  <a:schemeClr val="dk1"/>
                </a:solidFill>
                <a:latin typeface="+mn-lt"/>
                <a:cs typeface="+mn-cs"/>
              </a:defRPr>
            </a:lvl2pPr>
            <a:lvl3pPr>
              <a:defRPr>
                <a:solidFill>
                  <a:schemeClr val="dk1"/>
                </a:solidFill>
                <a:latin typeface="+mn-lt"/>
                <a:cs typeface="+mn-cs"/>
              </a:defRPr>
            </a:lvl3pPr>
            <a:lvl4pPr>
              <a:defRPr>
                <a:solidFill>
                  <a:schemeClr val="dk1"/>
                </a:solidFill>
                <a:latin typeface="+mn-lt"/>
                <a:cs typeface="+mn-cs"/>
              </a:defRPr>
            </a:lvl4pPr>
            <a:lvl5pPr>
              <a:defRPr>
                <a:solidFill>
                  <a:schemeClr val="dk1"/>
                </a:solidFill>
                <a:latin typeface="+mn-lt"/>
                <a:cs typeface="+mn-cs"/>
              </a:defRPr>
            </a:lvl5pPr>
            <a:lvl6pPr>
              <a:defRPr>
                <a:solidFill>
                  <a:schemeClr val="dk1"/>
                </a:solidFill>
                <a:latin typeface="+mn-lt"/>
                <a:cs typeface="+mn-cs"/>
              </a:defRPr>
            </a:lvl6pPr>
            <a:lvl7pPr>
              <a:defRPr>
                <a:solidFill>
                  <a:schemeClr val="dk1"/>
                </a:solidFill>
                <a:latin typeface="+mn-lt"/>
                <a:cs typeface="+mn-cs"/>
              </a:defRPr>
            </a:lvl7pPr>
            <a:lvl8pPr>
              <a:defRPr>
                <a:solidFill>
                  <a:schemeClr val="dk1"/>
                </a:solidFill>
                <a:latin typeface="+mn-lt"/>
                <a:cs typeface="+mn-cs"/>
              </a:defRPr>
            </a:lvl8pPr>
            <a:lvl9pPr>
              <a:defRPr>
                <a:solidFill>
                  <a:schemeClr val="dk1"/>
                </a:solidFill>
                <a:latin typeface="+mn-lt"/>
                <a:cs typeface="+mn-cs"/>
              </a:defRPr>
            </a:lvl9pPr>
          </a:lstStyle>
          <a:p>
            <a:pPr algn="l"/>
            <a:r>
              <a:rPr lang="en-US" altLang="en-US" dirty="0"/>
              <a:t>Matthew 18:20 </a:t>
            </a:r>
            <a:r>
              <a:rPr lang="en-US" altLang="en-US" b="0" dirty="0"/>
              <a:t>“For where two or three gather together as my followers, I am there among them.”</a:t>
            </a:r>
          </a:p>
        </p:txBody>
      </p:sp>
    </p:spTree>
    <p:extLst>
      <p:ext uri="{BB962C8B-B14F-4D97-AF65-F5344CB8AC3E}">
        <p14:creationId xmlns:p14="http://schemas.microsoft.com/office/powerpoint/2010/main" val="513428604"/>
      </p:ext>
    </p:extLst>
  </p:cSld>
  <p:clrMapOvr>
    <a:masterClrMapping/>
  </p:clrMapOvr>
  <p:transition/>
</p:sld>
</file>

<file path=ppt/slides/slide4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6082" name="Title 1">
            <a:extLst>
              <a:ext uri="{FF2B5EF4-FFF2-40B4-BE49-F238E27FC236}">
                <a16:creationId xmlns="" xmlns:a16="http://schemas.microsoft.com/office/drawing/2014/main" id="{D9F7AEE6-24D9-4438-A0C1-B4E8F5C558D5}"/>
              </a:ext>
            </a:extLst>
          </p:cNvPr>
          <p:cNvSpPr>
            <a:spLocks noGrp="1"/>
          </p:cNvSpPr>
          <p:nvPr>
            <p:ph type="title"/>
          </p:nvPr>
        </p:nvSpPr>
        <p:spPr>
          <a:xfrm>
            <a:off x="1752600" y="152400"/>
            <a:ext cx="4127500" cy="838200"/>
          </a:xfrm>
        </p:spPr>
        <p:txBody>
          <a:bodyPr/>
          <a:lstStyle/>
          <a:p>
            <a:r>
              <a:rPr lang="en-US" altLang="en-US" sz="3400"/>
              <a:t>Doing my Own Thing</a:t>
            </a:r>
          </a:p>
        </p:txBody>
      </p:sp>
      <p:sp>
        <p:nvSpPr>
          <p:cNvPr id="46083" name="Content Placeholder 2">
            <a:extLst>
              <a:ext uri="{FF2B5EF4-FFF2-40B4-BE49-F238E27FC236}">
                <a16:creationId xmlns="" xmlns:a16="http://schemas.microsoft.com/office/drawing/2014/main" id="{245F60EB-2071-4BA4-8463-8CD8E3EB0866}"/>
              </a:ext>
            </a:extLst>
          </p:cNvPr>
          <p:cNvSpPr>
            <a:spLocks noGrp="1"/>
          </p:cNvSpPr>
          <p:nvPr>
            <p:ph idx="1"/>
          </p:nvPr>
        </p:nvSpPr>
        <p:spPr>
          <a:xfrm>
            <a:off x="1752600" y="1143000"/>
            <a:ext cx="4198938" cy="5562600"/>
          </a:xfrm>
        </p:spPr>
        <p:txBody>
          <a:bodyPr/>
          <a:lstStyle/>
          <a:p>
            <a:pPr>
              <a:spcBef>
                <a:spcPct val="0"/>
              </a:spcBef>
            </a:pPr>
            <a:r>
              <a:rPr lang="en-US" altLang="en-US" dirty="0"/>
              <a:t>I lead myself.</a:t>
            </a:r>
            <a:endParaRPr lang="en-US" altLang="en-US" b="1" dirty="0">
              <a:solidFill>
                <a:srgbClr val="FFC000"/>
              </a:solidFill>
            </a:endParaRPr>
          </a:p>
          <a:p>
            <a:pPr>
              <a:spcBef>
                <a:spcPct val="0"/>
              </a:spcBef>
            </a:pPr>
            <a:r>
              <a:rPr lang="en-US" altLang="en-US" dirty="0"/>
              <a:t>Autonomy—self rule.</a:t>
            </a:r>
          </a:p>
          <a:p>
            <a:pPr>
              <a:spcBef>
                <a:spcPct val="0"/>
              </a:spcBef>
            </a:pPr>
            <a:r>
              <a:rPr lang="en-US" altLang="en-US" dirty="0"/>
              <a:t>I do what I want.</a:t>
            </a:r>
          </a:p>
          <a:p>
            <a:pPr>
              <a:spcBef>
                <a:spcPct val="0"/>
              </a:spcBef>
              <a:buFont typeface="Wingdings 2" panose="05020102010507070707" pitchFamily="18" charset="2"/>
              <a:buNone/>
            </a:pPr>
            <a:endParaRPr lang="en-US" altLang="en-US" dirty="0"/>
          </a:p>
          <a:p>
            <a:pPr>
              <a:spcBef>
                <a:spcPct val="0"/>
              </a:spcBef>
              <a:buFont typeface="Wingdings 2" panose="05020102010507070707" pitchFamily="18" charset="2"/>
              <a:buNone/>
            </a:pPr>
            <a:endParaRPr lang="en-US" altLang="en-US" dirty="0"/>
          </a:p>
          <a:p>
            <a:pPr>
              <a:spcBef>
                <a:spcPct val="0"/>
              </a:spcBef>
              <a:buFont typeface="Wingdings 2" panose="05020102010507070707" pitchFamily="18" charset="2"/>
              <a:buNone/>
            </a:pPr>
            <a:r>
              <a:rPr lang="en-US" altLang="en-US" dirty="0"/>
              <a:t> </a:t>
            </a:r>
          </a:p>
          <a:p>
            <a:pPr lvl="1">
              <a:spcBef>
                <a:spcPct val="0"/>
              </a:spcBef>
              <a:buFont typeface="Wingdings 2" panose="05020102010507070707" pitchFamily="18" charset="2"/>
              <a:buNone/>
            </a:pPr>
            <a:endParaRPr lang="en-US" altLang="en-US" dirty="0"/>
          </a:p>
        </p:txBody>
      </p:sp>
      <p:sp>
        <p:nvSpPr>
          <p:cNvPr id="5" name="Content Placeholder 2">
            <a:extLst>
              <a:ext uri="{FF2B5EF4-FFF2-40B4-BE49-F238E27FC236}">
                <a16:creationId xmlns="" xmlns:a16="http://schemas.microsoft.com/office/drawing/2014/main" id="{E59232C4-B1A1-4254-86AD-B8E464DA08E3}"/>
              </a:ext>
            </a:extLst>
          </p:cNvPr>
          <p:cNvSpPr txBox="1">
            <a:spLocks/>
          </p:cNvSpPr>
          <p:nvPr/>
        </p:nvSpPr>
        <p:spPr bwMode="auto">
          <a:xfrm>
            <a:off x="6116638" y="1127125"/>
            <a:ext cx="4856162" cy="5562600"/>
          </a:xfrm>
          <a:prstGeom prst="rect">
            <a:avLst/>
          </a:prstGeom>
          <a:noFill/>
          <a:ln w="9525">
            <a:noFill/>
            <a:miter lim="800000"/>
            <a:headEnd/>
            <a:tailEnd/>
          </a:ln>
        </p:spPr>
        <p:txBody>
          <a:bodyPr/>
          <a:lstStyle/>
          <a:p>
            <a:pPr marL="419100" marR="0" lvl="1" indent="-382588" algn="l" defTabSz="914400" rtl="0" eaLnBrk="0" fontAlgn="base" latinLnBrk="0" hangingPunct="0">
              <a:lnSpc>
                <a:spcPct val="100000"/>
              </a:lnSpc>
              <a:spcBef>
                <a:spcPct val="0"/>
              </a:spcBef>
              <a:spcAft>
                <a:spcPct val="0"/>
              </a:spcAft>
              <a:buClr>
                <a:prstClr val="white"/>
              </a:buClr>
              <a:buSzPct val="80000"/>
              <a:buFont typeface="Wingdings 2" pitchFamily="18" charset="2"/>
              <a:buChar char=""/>
              <a:tabLst/>
              <a:defRPr/>
            </a:pPr>
            <a:r>
              <a:rPr lang="en-US" sz="3400" dirty="0">
                <a:solidFill>
                  <a:prstClr val="white"/>
                </a:solidFill>
                <a:latin typeface="Arial Narrow" pitchFamily="34" charset="0"/>
              </a:rPr>
              <a:t>It’s personal.</a:t>
            </a:r>
          </a:p>
          <a:p>
            <a:pPr marL="419100" marR="0" lvl="1" indent="-382588" algn="l" defTabSz="914400" rtl="0" eaLnBrk="0" fontAlgn="base" latinLnBrk="0" hangingPunct="0">
              <a:lnSpc>
                <a:spcPct val="100000"/>
              </a:lnSpc>
              <a:spcBef>
                <a:spcPct val="0"/>
              </a:spcBef>
              <a:spcAft>
                <a:spcPct val="0"/>
              </a:spcAft>
              <a:buClr>
                <a:prstClr val="white"/>
              </a:buClr>
              <a:buSzPct val="80000"/>
              <a:buFont typeface="Wingdings 2" pitchFamily="18" charset="2"/>
              <a:buChar char=""/>
              <a:tabLst/>
              <a:defRPr/>
            </a:pPr>
            <a:r>
              <a:rPr kumimoji="0" lang="en-US" sz="3400" b="0" i="0" u="none" strike="noStrike" kern="1200" cap="none" spc="0" normalizeH="0" baseline="0" noProof="0" dirty="0">
                <a:ln>
                  <a:noFill/>
                </a:ln>
                <a:solidFill>
                  <a:prstClr val="white"/>
                </a:solidFill>
                <a:effectLst/>
                <a:uLnTx/>
                <a:uFillTx/>
                <a:latin typeface="Arial Narrow" pitchFamily="34" charset="0"/>
                <a:ea typeface="+mn-ea"/>
                <a:cs typeface="Arial" panose="020B0604020202020204" pitchFamily="34" charset="0"/>
              </a:rPr>
              <a:t>It’s intentional.</a:t>
            </a:r>
          </a:p>
          <a:p>
            <a:pPr marL="419100" marR="0" lvl="1" indent="-382588" algn="l" defTabSz="914400" rtl="0" eaLnBrk="0" fontAlgn="base" latinLnBrk="0" hangingPunct="0">
              <a:lnSpc>
                <a:spcPct val="100000"/>
              </a:lnSpc>
              <a:spcBef>
                <a:spcPct val="0"/>
              </a:spcBef>
              <a:spcAft>
                <a:spcPct val="0"/>
              </a:spcAft>
              <a:buClr>
                <a:prstClr val="white"/>
              </a:buClr>
              <a:buSzPct val="80000"/>
              <a:buFont typeface="Wingdings 2" pitchFamily="18" charset="2"/>
              <a:buChar char=""/>
              <a:tabLst/>
              <a:defRPr/>
            </a:pPr>
            <a:r>
              <a:rPr lang="en-US" sz="3400" dirty="0">
                <a:solidFill>
                  <a:prstClr val="white"/>
                </a:solidFill>
                <a:latin typeface="Arial Narrow" pitchFamily="34" charset="0"/>
              </a:rPr>
              <a:t>It involves learning his voice.</a:t>
            </a:r>
          </a:p>
          <a:p>
            <a:pPr marL="419100" marR="0" lvl="1" indent="-382588" algn="l" defTabSz="914400" rtl="0" eaLnBrk="0" fontAlgn="base" latinLnBrk="0" hangingPunct="0">
              <a:lnSpc>
                <a:spcPct val="100000"/>
              </a:lnSpc>
              <a:spcBef>
                <a:spcPct val="0"/>
              </a:spcBef>
              <a:spcAft>
                <a:spcPct val="0"/>
              </a:spcAft>
              <a:buClr>
                <a:prstClr val="white"/>
              </a:buClr>
              <a:buSzPct val="80000"/>
              <a:buFont typeface="Wingdings 2" pitchFamily="18" charset="2"/>
              <a:buChar char=""/>
              <a:tabLst/>
              <a:defRPr/>
            </a:pPr>
            <a:r>
              <a:rPr kumimoji="0" lang="en-US" sz="3400" b="0" i="0" u="none" strike="noStrike" kern="1200" cap="none" spc="0" normalizeH="0" baseline="0" noProof="0" dirty="0">
                <a:ln>
                  <a:noFill/>
                </a:ln>
                <a:solidFill>
                  <a:prstClr val="white"/>
                </a:solidFill>
                <a:effectLst/>
                <a:uLnTx/>
                <a:uFillTx/>
                <a:latin typeface="Arial Narrow" pitchFamily="34" charset="0"/>
                <a:ea typeface="+mn-ea"/>
                <a:cs typeface="Arial" panose="020B0604020202020204" pitchFamily="34" charset="0"/>
              </a:rPr>
              <a:t>It happens in community.</a:t>
            </a:r>
          </a:p>
          <a:p>
            <a:pPr marL="419100" marR="0" lvl="1" indent="-382588" algn="l" defTabSz="914400" rtl="0" eaLnBrk="0" fontAlgn="base" latinLnBrk="0" hangingPunct="0">
              <a:lnSpc>
                <a:spcPct val="100000"/>
              </a:lnSpc>
              <a:spcBef>
                <a:spcPct val="0"/>
              </a:spcBef>
              <a:spcAft>
                <a:spcPct val="0"/>
              </a:spcAft>
              <a:buClr>
                <a:prstClr val="white"/>
              </a:buClr>
              <a:buSzPct val="80000"/>
              <a:buFont typeface="Wingdings 2" pitchFamily="18" charset="2"/>
              <a:buChar char=""/>
              <a:tabLst/>
              <a:defRPr/>
            </a:pPr>
            <a:r>
              <a:rPr lang="en-US" sz="3400" dirty="0">
                <a:solidFill>
                  <a:prstClr val="white"/>
                </a:solidFill>
                <a:latin typeface="Arial Narrow" pitchFamily="34" charset="0"/>
              </a:rPr>
              <a:t>One-on-one, and in groups.</a:t>
            </a:r>
            <a:endParaRPr kumimoji="0" lang="en-US" sz="3400" b="0" i="0" u="none" strike="noStrike" kern="1200" cap="none" spc="0" normalizeH="0" baseline="0" noProof="0" dirty="0">
              <a:ln>
                <a:noFill/>
              </a:ln>
              <a:solidFill>
                <a:prstClr val="white"/>
              </a:solidFill>
              <a:effectLst/>
              <a:uLnTx/>
              <a:uFillTx/>
              <a:latin typeface="Arial Narrow" pitchFamily="34" charset="0"/>
              <a:ea typeface="+mn-ea"/>
              <a:cs typeface="Arial" panose="020B0604020202020204" pitchFamily="34" charset="0"/>
            </a:endParaRPr>
          </a:p>
        </p:txBody>
      </p:sp>
      <p:sp>
        <p:nvSpPr>
          <p:cNvPr id="6" name="Title 1">
            <a:extLst>
              <a:ext uri="{FF2B5EF4-FFF2-40B4-BE49-F238E27FC236}">
                <a16:creationId xmlns="" xmlns:a16="http://schemas.microsoft.com/office/drawing/2014/main" id="{39E771A9-001A-4978-B8C6-98D0C55594CA}"/>
              </a:ext>
            </a:extLst>
          </p:cNvPr>
          <p:cNvSpPr txBox="1">
            <a:spLocks/>
          </p:cNvSpPr>
          <p:nvPr/>
        </p:nvSpPr>
        <p:spPr bwMode="auto">
          <a:xfrm>
            <a:off x="6200775" y="292100"/>
            <a:ext cx="4127500" cy="762000"/>
          </a:xfrm>
          <a:prstGeom prst="rect">
            <a:avLst/>
          </a:prstGeom>
          <a:noFill/>
          <a:ln w="9525">
            <a:noFill/>
            <a:miter lim="800000"/>
            <a:headEnd/>
            <a:tailEnd/>
          </a:ln>
        </p:spPr>
        <p:txBody>
          <a:bodyPr lIns="45720" rIns="45720" anchor="ctr"/>
          <a:lstStyle/>
          <a:p>
            <a:pPr marL="0" marR="0" lvl="0" indent="0" algn="ctr" defTabSz="914400" rtl="0" eaLnBrk="0" fontAlgn="base" latinLnBrk="0" hangingPunct="0">
              <a:lnSpc>
                <a:spcPts val="3300"/>
              </a:lnSpc>
              <a:spcBef>
                <a:spcPct val="0"/>
              </a:spcBef>
              <a:spcAft>
                <a:spcPct val="0"/>
              </a:spcAft>
              <a:buClrTx/>
              <a:buSzTx/>
              <a:buFontTx/>
              <a:buNone/>
              <a:tabLst/>
              <a:defRPr/>
            </a:pPr>
            <a:r>
              <a:rPr kumimoji="0" lang="en-US" sz="3400" b="1" i="0" u="none" strike="noStrike" kern="1200" cap="none" spc="0" normalizeH="0" baseline="0" noProof="0" dirty="0">
                <a:ln>
                  <a:noFill/>
                </a:ln>
                <a:solidFill>
                  <a:srgbClr val="FFC000"/>
                </a:solidFill>
                <a:effectLst/>
                <a:uLnTx/>
                <a:uFillTx/>
                <a:latin typeface="Franklin Gothic Book"/>
                <a:ea typeface="+mn-ea"/>
                <a:cs typeface="Arial" panose="020B0604020202020204" pitchFamily="34" charset="0"/>
              </a:rPr>
              <a:t>Following the Good Shepherd</a:t>
            </a:r>
          </a:p>
        </p:txBody>
      </p:sp>
      <p:sp>
        <p:nvSpPr>
          <p:cNvPr id="8" name="Content Placeholder 2">
            <a:extLst>
              <a:ext uri="{FF2B5EF4-FFF2-40B4-BE49-F238E27FC236}">
                <a16:creationId xmlns="" xmlns:a16="http://schemas.microsoft.com/office/drawing/2014/main" id="{A3BF6E37-578F-4E28-A789-5FA9CD05762D}"/>
              </a:ext>
            </a:extLst>
          </p:cNvPr>
          <p:cNvSpPr txBox="1">
            <a:spLocks/>
          </p:cNvSpPr>
          <p:nvPr/>
        </p:nvSpPr>
        <p:spPr bwMode="auto">
          <a:xfrm>
            <a:off x="7875811" y="4407196"/>
            <a:ext cx="3774322" cy="1604137"/>
          </a:xfrm>
          <a:prstGeom prst="rect">
            <a:avLst/>
          </a:prstGeom>
          <a:solidFill>
            <a:srgbClr val="00B0F0"/>
          </a:solidFill>
          <a:ln w="47625">
            <a:noFill/>
          </a:ln>
          <a:extLst>
            <a:ext uri="{91240B29-F687-4F45-9708-019B960494DF}">
              <a14:hiddenLine xmlns:a14="http://schemas.microsoft.com/office/drawing/2010/main" w="9525">
                <a:solidFill>
                  <a:srgbClr val="000000"/>
                </a:solidFill>
                <a:miter lim="800000"/>
                <a:headEnd/>
                <a:tailEnd/>
              </a14:hiddenLine>
            </a:ext>
          </a:extLst>
        </p:spPr>
        <p:style>
          <a:lnRef idx="2">
            <a:schemeClr val="accent2"/>
          </a:lnRef>
          <a:fillRef idx="1">
            <a:schemeClr val="lt1"/>
          </a:fillRef>
          <a:effectRef idx="0">
            <a:schemeClr val="accent2"/>
          </a:effectRef>
          <a:fontRef idx="minor">
            <a:schemeClr val="dk1"/>
          </a:fontRef>
        </p:style>
        <p:txBody>
          <a:bodyPr lIns="91440" tIns="137160" rIns="45720"/>
          <a:lstStyle>
            <a:defPPr>
              <a:defRPr lang="en-US"/>
            </a:defPPr>
            <a:lvl1pPr algn="ctr" eaLnBrk="1" hangingPunct="1">
              <a:lnSpc>
                <a:spcPts val="3800"/>
              </a:lnSpc>
              <a:spcAft>
                <a:spcPts val="1200"/>
              </a:spcAft>
              <a:defRPr sz="4000" b="1">
                <a:solidFill>
                  <a:prstClr val="black"/>
                </a:solidFill>
                <a:latin typeface="Arial Narrow" panose="020B0606020202030204" pitchFamily="34" charset="0"/>
                <a:cs typeface="+mn-cs"/>
              </a:defRPr>
            </a:lvl1pPr>
            <a:lvl2pPr>
              <a:defRPr>
                <a:solidFill>
                  <a:schemeClr val="dk1"/>
                </a:solidFill>
                <a:latin typeface="+mn-lt"/>
                <a:cs typeface="+mn-cs"/>
              </a:defRPr>
            </a:lvl2pPr>
            <a:lvl3pPr>
              <a:defRPr>
                <a:solidFill>
                  <a:schemeClr val="dk1"/>
                </a:solidFill>
                <a:latin typeface="+mn-lt"/>
                <a:cs typeface="+mn-cs"/>
              </a:defRPr>
            </a:lvl3pPr>
            <a:lvl4pPr>
              <a:defRPr>
                <a:solidFill>
                  <a:schemeClr val="dk1"/>
                </a:solidFill>
                <a:latin typeface="+mn-lt"/>
                <a:cs typeface="+mn-cs"/>
              </a:defRPr>
            </a:lvl4pPr>
            <a:lvl5pPr>
              <a:defRPr>
                <a:solidFill>
                  <a:schemeClr val="dk1"/>
                </a:solidFill>
                <a:latin typeface="+mn-lt"/>
                <a:cs typeface="+mn-cs"/>
              </a:defRPr>
            </a:lvl5pPr>
            <a:lvl6pPr>
              <a:defRPr>
                <a:solidFill>
                  <a:schemeClr val="dk1"/>
                </a:solidFill>
                <a:latin typeface="+mn-lt"/>
                <a:cs typeface="+mn-cs"/>
              </a:defRPr>
            </a:lvl6pPr>
            <a:lvl7pPr>
              <a:defRPr>
                <a:solidFill>
                  <a:schemeClr val="dk1"/>
                </a:solidFill>
                <a:latin typeface="+mn-lt"/>
                <a:cs typeface="+mn-cs"/>
              </a:defRPr>
            </a:lvl7pPr>
            <a:lvl8pPr>
              <a:defRPr>
                <a:solidFill>
                  <a:schemeClr val="dk1"/>
                </a:solidFill>
                <a:latin typeface="+mn-lt"/>
                <a:cs typeface="+mn-cs"/>
              </a:defRPr>
            </a:lvl8pPr>
            <a:lvl9pPr>
              <a:defRPr>
                <a:solidFill>
                  <a:schemeClr val="dk1"/>
                </a:solidFill>
                <a:latin typeface="+mn-lt"/>
                <a:cs typeface="+mn-cs"/>
              </a:defRPr>
            </a:lvl9pPr>
          </a:lstStyle>
          <a:p>
            <a:r>
              <a:rPr lang="en-US" altLang="en-US" dirty="0"/>
              <a:t>A key to following Christ over the long haul.</a:t>
            </a:r>
            <a:endParaRPr lang="en-US" altLang="en-US" b="0" dirty="0"/>
          </a:p>
        </p:txBody>
      </p:sp>
    </p:spTree>
    <p:extLst>
      <p:ext uri="{BB962C8B-B14F-4D97-AF65-F5344CB8AC3E}">
        <p14:creationId xmlns:p14="http://schemas.microsoft.com/office/powerpoint/2010/main" val="111994839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 xmlns:a16="http://schemas.microsoft.com/office/drawing/2014/main" id="{C7D27934-BA8D-0729-FEBE-700E6E619618}"/>
              </a:ext>
            </a:extLst>
          </p:cNvPr>
          <p:cNvSpPr txBox="1">
            <a:spLocks/>
          </p:cNvSpPr>
          <p:nvPr/>
        </p:nvSpPr>
        <p:spPr bwMode="auto">
          <a:xfrm>
            <a:off x="101600" y="1275907"/>
            <a:ext cx="11847513" cy="45082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gn="ctr">
              <a:lnSpc>
                <a:spcPts val="4300"/>
              </a:lnSpc>
              <a:spcAft>
                <a:spcPts val="1800"/>
              </a:spcAft>
              <a:buClr>
                <a:srgbClr val="FFFFFF"/>
              </a:buClr>
              <a:buNone/>
            </a:pPr>
            <a:r>
              <a:rPr lang="en-US" altLang="en-US" sz="4400" b="1" dirty="0">
                <a:solidFill>
                  <a:srgbClr val="00B0F0"/>
                </a:solidFill>
              </a:rPr>
              <a:t>Have you had a personal </a:t>
            </a:r>
            <a:br>
              <a:rPr lang="en-US" altLang="en-US" sz="4400" b="1" dirty="0">
                <a:solidFill>
                  <a:srgbClr val="00B0F0"/>
                </a:solidFill>
              </a:rPr>
            </a:br>
            <a:r>
              <a:rPr lang="en-US" altLang="en-US" sz="4400" b="1" dirty="0">
                <a:solidFill>
                  <a:srgbClr val="00B0F0"/>
                </a:solidFill>
              </a:rPr>
              <a:t>interaction with Jesus?</a:t>
            </a:r>
          </a:p>
          <a:p>
            <a:pPr algn="ctr">
              <a:lnSpc>
                <a:spcPts val="4300"/>
              </a:lnSpc>
              <a:spcAft>
                <a:spcPts val="1800"/>
              </a:spcAft>
              <a:buClr>
                <a:srgbClr val="FFFFFF"/>
              </a:buClr>
              <a:buNone/>
            </a:pPr>
            <a:r>
              <a:rPr lang="en-US" altLang="en-US" sz="4400" b="1" dirty="0">
                <a:solidFill>
                  <a:srgbClr val="00B0F0"/>
                </a:solidFill>
              </a:rPr>
              <a:t>Through regular study, are you </a:t>
            </a:r>
            <a:br>
              <a:rPr lang="en-US" altLang="en-US" sz="4400" b="1" dirty="0">
                <a:solidFill>
                  <a:srgbClr val="00B0F0"/>
                </a:solidFill>
              </a:rPr>
            </a:br>
            <a:r>
              <a:rPr lang="en-US" altLang="en-US" sz="4400" b="1" dirty="0">
                <a:solidFill>
                  <a:srgbClr val="00B0F0"/>
                </a:solidFill>
              </a:rPr>
              <a:t>learning recognize his voice?</a:t>
            </a:r>
          </a:p>
          <a:p>
            <a:pPr algn="ctr">
              <a:lnSpc>
                <a:spcPts val="4300"/>
              </a:lnSpc>
              <a:spcAft>
                <a:spcPts val="1800"/>
              </a:spcAft>
              <a:buClr>
                <a:srgbClr val="FFFFFF"/>
              </a:buClr>
              <a:buNone/>
            </a:pPr>
            <a:r>
              <a:rPr lang="en-US" altLang="en-US" sz="4400" b="1" dirty="0">
                <a:solidFill>
                  <a:srgbClr val="00B0F0"/>
                </a:solidFill>
              </a:rPr>
              <a:t>Are you gathering with</a:t>
            </a:r>
            <a:br>
              <a:rPr lang="en-US" altLang="en-US" sz="4400" b="1" dirty="0">
                <a:solidFill>
                  <a:srgbClr val="00B0F0"/>
                </a:solidFill>
              </a:rPr>
            </a:br>
            <a:r>
              <a:rPr lang="en-US" altLang="en-US" sz="4400" b="1" dirty="0">
                <a:solidFill>
                  <a:srgbClr val="00B0F0"/>
                </a:solidFill>
              </a:rPr>
              <a:t>vital Christians one-on-one</a:t>
            </a:r>
            <a:br>
              <a:rPr lang="en-US" altLang="en-US" sz="4400" b="1" dirty="0">
                <a:solidFill>
                  <a:srgbClr val="00B0F0"/>
                </a:solidFill>
              </a:rPr>
            </a:br>
            <a:r>
              <a:rPr lang="en-US" altLang="en-US" sz="4400" b="1" dirty="0">
                <a:solidFill>
                  <a:srgbClr val="00B0F0"/>
                </a:solidFill>
              </a:rPr>
              <a:t>and in a group (home church)?</a:t>
            </a:r>
          </a:p>
          <a:p>
            <a:pPr marL="466725">
              <a:lnSpc>
                <a:spcPts val="4300"/>
              </a:lnSpc>
              <a:spcAft>
                <a:spcPts val="1200"/>
              </a:spcAft>
              <a:buClr>
                <a:srgbClr val="FFFFFF"/>
              </a:buClr>
              <a:buNone/>
            </a:pPr>
            <a:endParaRPr lang="en-US" altLang="en-US" sz="4400" dirty="0"/>
          </a:p>
        </p:txBody>
      </p:sp>
    </p:spTree>
    <p:extLst>
      <p:ext uri="{BB962C8B-B14F-4D97-AF65-F5344CB8AC3E}">
        <p14:creationId xmlns:p14="http://schemas.microsoft.com/office/powerpoint/2010/main" val="113720585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434">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843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 xmlns:a16="http://schemas.microsoft.com/office/drawing/2014/main" id="{C7D27934-BA8D-0729-FEBE-700E6E619618}"/>
              </a:ext>
            </a:extLst>
          </p:cNvPr>
          <p:cNvSpPr txBox="1">
            <a:spLocks/>
          </p:cNvSpPr>
          <p:nvPr/>
        </p:nvSpPr>
        <p:spPr bwMode="auto">
          <a:xfrm>
            <a:off x="101600" y="91440"/>
            <a:ext cx="11847513"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lvl="0">
              <a:lnSpc>
                <a:spcPts val="4300"/>
              </a:lnSpc>
              <a:spcAft>
                <a:spcPts val="1200"/>
              </a:spcAft>
              <a:buClr>
                <a:srgbClr val="FFFFFF"/>
              </a:buClr>
              <a:buNone/>
            </a:pPr>
            <a:r>
              <a:rPr lang="en-US" altLang="en-US" sz="4400" b="1" dirty="0">
                <a:solidFill>
                  <a:prstClr val="white"/>
                </a:solidFill>
              </a:rPr>
              <a:t>Ezekiel 34:22 </a:t>
            </a:r>
            <a:r>
              <a:rPr lang="en-US" altLang="en-US" sz="4400" dirty="0">
                <a:solidFill>
                  <a:prstClr val="white"/>
                </a:solidFill>
              </a:rPr>
              <a:t>So I will rescue my flock, and they will no longer be abused. I will judge between one animal of the flock and another. </a:t>
            </a:r>
          </a:p>
          <a:p>
            <a:pPr lvl="0">
              <a:lnSpc>
                <a:spcPts val="4300"/>
              </a:lnSpc>
              <a:spcAft>
                <a:spcPts val="1200"/>
              </a:spcAft>
              <a:buClr>
                <a:srgbClr val="FFFFFF"/>
              </a:buClr>
              <a:buNone/>
            </a:pPr>
            <a:r>
              <a:rPr lang="en-US" altLang="en-US" sz="4400" dirty="0">
                <a:solidFill>
                  <a:prstClr val="white"/>
                </a:solidFill>
              </a:rPr>
              <a:t>23 And I will set over them one shepherd, my servant David. He will feed them and be a shepherd to them. </a:t>
            </a:r>
          </a:p>
          <a:p>
            <a:pPr lvl="0">
              <a:lnSpc>
                <a:spcPts val="4300"/>
              </a:lnSpc>
              <a:spcAft>
                <a:spcPts val="1200"/>
              </a:spcAft>
              <a:buClr>
                <a:srgbClr val="FFFFFF"/>
              </a:buClr>
              <a:buNone/>
            </a:pPr>
            <a:r>
              <a:rPr lang="en-US" altLang="en-US" sz="4400" dirty="0">
                <a:solidFill>
                  <a:prstClr val="white"/>
                </a:solidFill>
              </a:rPr>
              <a:t>24 And I, the LORD, will be their God, and my servant David will be a prince among my people. I, the LORD, have spoken!</a:t>
            </a:r>
            <a:endParaRPr kumimoji="0" lang="en-GB" altLang="en-US" sz="4400"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endParaRPr>
          </a:p>
        </p:txBody>
      </p:sp>
    </p:spTree>
    <p:extLst>
      <p:ext uri="{BB962C8B-B14F-4D97-AF65-F5344CB8AC3E}">
        <p14:creationId xmlns:p14="http://schemas.microsoft.com/office/powerpoint/2010/main" val="386256665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434">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843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 xmlns:a16="http://schemas.microsoft.com/office/drawing/2014/main" id="{C7D27934-BA8D-0729-FEBE-700E6E619618}"/>
              </a:ext>
            </a:extLst>
          </p:cNvPr>
          <p:cNvSpPr txBox="1">
            <a:spLocks/>
          </p:cNvSpPr>
          <p:nvPr/>
        </p:nvSpPr>
        <p:spPr bwMode="auto">
          <a:xfrm>
            <a:off x="101600" y="91440"/>
            <a:ext cx="11847513"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lvl="0">
              <a:lnSpc>
                <a:spcPts val="4300"/>
              </a:lnSpc>
              <a:spcAft>
                <a:spcPts val="1200"/>
              </a:spcAft>
              <a:buClr>
                <a:srgbClr val="FFFFFF"/>
              </a:buClr>
              <a:buNone/>
            </a:pPr>
            <a:r>
              <a:rPr lang="en-US" altLang="en-US" sz="4400" b="1" dirty="0">
                <a:solidFill>
                  <a:prstClr val="white"/>
                </a:solidFill>
              </a:rPr>
              <a:t>Ezekiel 34:22 </a:t>
            </a:r>
            <a:r>
              <a:rPr lang="en-US" altLang="en-US" sz="4400" dirty="0">
                <a:solidFill>
                  <a:prstClr val="white"/>
                </a:solidFill>
              </a:rPr>
              <a:t>So I will rescue my flock, and they will no longer be abused. I will judge between one animal of the flock and another. </a:t>
            </a:r>
          </a:p>
          <a:p>
            <a:pPr lvl="0">
              <a:lnSpc>
                <a:spcPts val="4300"/>
              </a:lnSpc>
              <a:spcAft>
                <a:spcPts val="1200"/>
              </a:spcAft>
              <a:buClr>
                <a:srgbClr val="FFFFFF"/>
              </a:buClr>
              <a:buNone/>
            </a:pPr>
            <a:r>
              <a:rPr lang="en-US" altLang="en-US" sz="4400" dirty="0">
                <a:solidFill>
                  <a:prstClr val="white"/>
                </a:solidFill>
              </a:rPr>
              <a:t>23 And I will set over them </a:t>
            </a:r>
            <a:r>
              <a:rPr lang="en-US" altLang="en-US" sz="4400" dirty="0">
                <a:solidFill>
                  <a:srgbClr val="FFC000"/>
                </a:solidFill>
              </a:rPr>
              <a:t>one shepherd</a:t>
            </a:r>
            <a:r>
              <a:rPr lang="en-US" altLang="en-US" sz="4400" dirty="0">
                <a:solidFill>
                  <a:prstClr val="white"/>
                </a:solidFill>
              </a:rPr>
              <a:t>, my servant David. He will feed them and be a shepherd to them. </a:t>
            </a:r>
          </a:p>
          <a:p>
            <a:pPr lvl="0">
              <a:lnSpc>
                <a:spcPts val="4300"/>
              </a:lnSpc>
              <a:spcAft>
                <a:spcPts val="1200"/>
              </a:spcAft>
              <a:buClr>
                <a:srgbClr val="FFFFFF"/>
              </a:buClr>
              <a:buNone/>
            </a:pPr>
            <a:r>
              <a:rPr lang="en-US" altLang="en-US" sz="4400" dirty="0">
                <a:solidFill>
                  <a:prstClr val="white"/>
                </a:solidFill>
              </a:rPr>
              <a:t>24 And I, the LORD, will be their God, and my servant David will be a prince among my people. I, the LORD, have spoken!</a:t>
            </a:r>
            <a:endParaRPr kumimoji="0" lang="en-GB" altLang="en-US" sz="4400"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endParaRPr>
          </a:p>
        </p:txBody>
      </p:sp>
      <p:sp>
        <p:nvSpPr>
          <p:cNvPr id="3" name="Content Placeholder 2">
            <a:extLst>
              <a:ext uri="{FF2B5EF4-FFF2-40B4-BE49-F238E27FC236}">
                <a16:creationId xmlns="" xmlns:a16="http://schemas.microsoft.com/office/drawing/2014/main" id="{0EB1D1E0-DAFF-47AF-BCC7-F72A5487B091}"/>
              </a:ext>
            </a:extLst>
          </p:cNvPr>
          <p:cNvSpPr txBox="1">
            <a:spLocks/>
          </p:cNvSpPr>
          <p:nvPr/>
        </p:nvSpPr>
        <p:spPr bwMode="auto">
          <a:xfrm>
            <a:off x="5512618" y="2591687"/>
            <a:ext cx="3183467" cy="710314"/>
          </a:xfrm>
          <a:prstGeom prst="rect">
            <a:avLst/>
          </a:prstGeom>
          <a:solidFill>
            <a:srgbClr val="00B0F0"/>
          </a:solidFill>
          <a:ln w="47625">
            <a:noFill/>
          </a:ln>
          <a:extLst>
            <a:ext uri="{91240B29-F687-4F45-9708-019B960494DF}">
              <a14:hiddenLine xmlns:a14="http://schemas.microsoft.com/office/drawing/2010/main" w="9525">
                <a:solidFill>
                  <a:srgbClr val="000000"/>
                </a:solidFill>
                <a:miter lim="800000"/>
                <a:headEnd/>
                <a:tailEnd/>
              </a14:hiddenLine>
            </a:ext>
          </a:extLst>
        </p:spPr>
        <p:style>
          <a:lnRef idx="2">
            <a:schemeClr val="accent2"/>
          </a:lnRef>
          <a:fillRef idx="1">
            <a:schemeClr val="lt1"/>
          </a:fillRef>
          <a:effectRef idx="0">
            <a:schemeClr val="accent2"/>
          </a:effectRef>
          <a:fontRef idx="minor">
            <a:schemeClr val="dk1"/>
          </a:fontRef>
        </p:style>
        <p:txBody>
          <a:bodyPr lIns="91440" tIns="137160" rIns="45720"/>
          <a:lstStyle>
            <a:defPPr>
              <a:defRPr lang="en-US"/>
            </a:defPPr>
            <a:lvl1pPr algn="ctr" eaLnBrk="1" hangingPunct="1">
              <a:lnSpc>
                <a:spcPts val="3800"/>
              </a:lnSpc>
              <a:spcAft>
                <a:spcPts val="1200"/>
              </a:spcAft>
              <a:defRPr sz="4000" b="1">
                <a:solidFill>
                  <a:prstClr val="black"/>
                </a:solidFill>
                <a:latin typeface="Arial Narrow" panose="020B0606020202030204" pitchFamily="34" charset="0"/>
                <a:cs typeface="+mn-cs"/>
              </a:defRPr>
            </a:lvl1pPr>
            <a:lvl2pPr>
              <a:defRPr>
                <a:solidFill>
                  <a:schemeClr val="dk1"/>
                </a:solidFill>
                <a:latin typeface="+mn-lt"/>
                <a:cs typeface="+mn-cs"/>
              </a:defRPr>
            </a:lvl2pPr>
            <a:lvl3pPr>
              <a:defRPr>
                <a:solidFill>
                  <a:schemeClr val="dk1"/>
                </a:solidFill>
                <a:latin typeface="+mn-lt"/>
                <a:cs typeface="+mn-cs"/>
              </a:defRPr>
            </a:lvl3pPr>
            <a:lvl4pPr>
              <a:defRPr>
                <a:solidFill>
                  <a:schemeClr val="dk1"/>
                </a:solidFill>
                <a:latin typeface="+mn-lt"/>
                <a:cs typeface="+mn-cs"/>
              </a:defRPr>
            </a:lvl4pPr>
            <a:lvl5pPr>
              <a:defRPr>
                <a:solidFill>
                  <a:schemeClr val="dk1"/>
                </a:solidFill>
                <a:latin typeface="+mn-lt"/>
                <a:cs typeface="+mn-cs"/>
              </a:defRPr>
            </a:lvl5pPr>
            <a:lvl6pPr>
              <a:defRPr>
                <a:solidFill>
                  <a:schemeClr val="dk1"/>
                </a:solidFill>
                <a:latin typeface="+mn-lt"/>
                <a:cs typeface="+mn-cs"/>
              </a:defRPr>
            </a:lvl6pPr>
            <a:lvl7pPr>
              <a:defRPr>
                <a:solidFill>
                  <a:schemeClr val="dk1"/>
                </a:solidFill>
                <a:latin typeface="+mn-lt"/>
                <a:cs typeface="+mn-cs"/>
              </a:defRPr>
            </a:lvl7pPr>
            <a:lvl8pPr>
              <a:defRPr>
                <a:solidFill>
                  <a:schemeClr val="dk1"/>
                </a:solidFill>
                <a:latin typeface="+mn-lt"/>
                <a:cs typeface="+mn-cs"/>
              </a:defRPr>
            </a:lvl8pPr>
            <a:lvl9pPr>
              <a:defRPr>
                <a:solidFill>
                  <a:schemeClr val="dk1"/>
                </a:solidFill>
                <a:latin typeface="+mn-lt"/>
                <a:cs typeface="+mn-cs"/>
              </a:defRPr>
            </a:lvl9pPr>
          </a:lstStyle>
          <a:p>
            <a:pPr algn="l"/>
            <a:r>
              <a:rPr lang="en-US" altLang="en-US" dirty="0"/>
              <a:t>Not King David</a:t>
            </a:r>
          </a:p>
        </p:txBody>
      </p:sp>
    </p:spTree>
    <p:extLst>
      <p:ext uri="{BB962C8B-B14F-4D97-AF65-F5344CB8AC3E}">
        <p14:creationId xmlns:p14="http://schemas.microsoft.com/office/powerpoint/2010/main" val="3956045830"/>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 xmlns:a16="http://schemas.microsoft.com/office/drawing/2014/main" id="{C7D27934-BA8D-0729-FEBE-700E6E619618}"/>
              </a:ext>
            </a:extLst>
          </p:cNvPr>
          <p:cNvSpPr txBox="1">
            <a:spLocks/>
          </p:cNvSpPr>
          <p:nvPr/>
        </p:nvSpPr>
        <p:spPr bwMode="auto">
          <a:xfrm>
            <a:off x="101600" y="91440"/>
            <a:ext cx="11847513"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lvl="0">
              <a:lnSpc>
                <a:spcPts val="4300"/>
              </a:lnSpc>
              <a:spcAft>
                <a:spcPts val="1200"/>
              </a:spcAft>
              <a:buClr>
                <a:srgbClr val="FFFFFF"/>
              </a:buClr>
              <a:buNone/>
            </a:pPr>
            <a:r>
              <a:rPr lang="en-US" altLang="en-US" sz="4400" b="1" dirty="0">
                <a:solidFill>
                  <a:prstClr val="white"/>
                </a:solidFill>
              </a:rPr>
              <a:t>Ezekiel 34:22 </a:t>
            </a:r>
            <a:r>
              <a:rPr lang="en-US" altLang="en-US" sz="4400" dirty="0">
                <a:solidFill>
                  <a:prstClr val="white"/>
                </a:solidFill>
              </a:rPr>
              <a:t>So I will rescue my flock, and they will no longer be abused. I will judge between one animal of the flock and another. </a:t>
            </a:r>
          </a:p>
          <a:p>
            <a:pPr lvl="0">
              <a:lnSpc>
                <a:spcPts val="4300"/>
              </a:lnSpc>
              <a:spcAft>
                <a:spcPts val="1200"/>
              </a:spcAft>
              <a:buClr>
                <a:srgbClr val="FFFFFF"/>
              </a:buClr>
              <a:buNone/>
            </a:pPr>
            <a:r>
              <a:rPr lang="en-US" altLang="en-US" sz="4400" dirty="0">
                <a:solidFill>
                  <a:prstClr val="white"/>
                </a:solidFill>
              </a:rPr>
              <a:t>23 And I will set over them </a:t>
            </a:r>
            <a:r>
              <a:rPr lang="en-US" altLang="en-US" sz="4400" dirty="0">
                <a:solidFill>
                  <a:srgbClr val="FFC000"/>
                </a:solidFill>
              </a:rPr>
              <a:t>one shepherd</a:t>
            </a:r>
            <a:r>
              <a:rPr lang="en-US" altLang="en-US" sz="4400" dirty="0">
                <a:solidFill>
                  <a:prstClr val="white"/>
                </a:solidFill>
              </a:rPr>
              <a:t>, my servant David. He will feed them and be a shepherd to them. </a:t>
            </a:r>
          </a:p>
          <a:p>
            <a:pPr lvl="0">
              <a:lnSpc>
                <a:spcPts val="4300"/>
              </a:lnSpc>
              <a:spcAft>
                <a:spcPts val="1200"/>
              </a:spcAft>
              <a:buClr>
                <a:srgbClr val="FFFFFF"/>
              </a:buClr>
              <a:buNone/>
            </a:pPr>
            <a:r>
              <a:rPr lang="en-US" altLang="en-US" sz="4400" dirty="0">
                <a:solidFill>
                  <a:prstClr val="white"/>
                </a:solidFill>
              </a:rPr>
              <a:t>24 And I, the LORD, will be their God, and my servant David will be a prince among my people. I, the LORD, have spoken!</a:t>
            </a:r>
            <a:endParaRPr kumimoji="0" lang="en-GB" altLang="en-US" sz="4400"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endParaRPr>
          </a:p>
        </p:txBody>
      </p:sp>
      <p:sp>
        <p:nvSpPr>
          <p:cNvPr id="3" name="Content Placeholder 2">
            <a:extLst>
              <a:ext uri="{FF2B5EF4-FFF2-40B4-BE49-F238E27FC236}">
                <a16:creationId xmlns="" xmlns:a16="http://schemas.microsoft.com/office/drawing/2014/main" id="{0EB1D1E0-DAFF-47AF-BCC7-F72A5487B091}"/>
              </a:ext>
            </a:extLst>
          </p:cNvPr>
          <p:cNvSpPr txBox="1">
            <a:spLocks/>
          </p:cNvSpPr>
          <p:nvPr/>
        </p:nvSpPr>
        <p:spPr bwMode="auto">
          <a:xfrm>
            <a:off x="6344579" y="2591687"/>
            <a:ext cx="1485112" cy="710314"/>
          </a:xfrm>
          <a:prstGeom prst="rect">
            <a:avLst/>
          </a:prstGeom>
          <a:solidFill>
            <a:srgbClr val="00B0F0"/>
          </a:solidFill>
          <a:ln w="47625">
            <a:noFill/>
          </a:ln>
          <a:extLst>
            <a:ext uri="{91240B29-F687-4F45-9708-019B960494DF}">
              <a14:hiddenLine xmlns:a14="http://schemas.microsoft.com/office/drawing/2010/main" w="9525">
                <a:solidFill>
                  <a:srgbClr val="000000"/>
                </a:solidFill>
                <a:miter lim="800000"/>
                <a:headEnd/>
                <a:tailEnd/>
              </a14:hiddenLine>
            </a:ext>
          </a:extLst>
        </p:spPr>
        <p:style>
          <a:lnRef idx="2">
            <a:schemeClr val="accent2"/>
          </a:lnRef>
          <a:fillRef idx="1">
            <a:schemeClr val="lt1"/>
          </a:fillRef>
          <a:effectRef idx="0">
            <a:schemeClr val="accent2"/>
          </a:effectRef>
          <a:fontRef idx="minor">
            <a:schemeClr val="dk1"/>
          </a:fontRef>
        </p:style>
        <p:txBody>
          <a:bodyPr lIns="91440" tIns="137160" rIns="45720"/>
          <a:lstStyle>
            <a:defPPr>
              <a:defRPr lang="en-US"/>
            </a:defPPr>
            <a:lvl1pPr algn="ctr" eaLnBrk="1" hangingPunct="1">
              <a:lnSpc>
                <a:spcPts val="3800"/>
              </a:lnSpc>
              <a:spcAft>
                <a:spcPts val="1200"/>
              </a:spcAft>
              <a:defRPr sz="4000" b="1">
                <a:solidFill>
                  <a:prstClr val="black"/>
                </a:solidFill>
                <a:latin typeface="Arial Narrow" panose="020B0606020202030204" pitchFamily="34" charset="0"/>
                <a:cs typeface="+mn-cs"/>
              </a:defRPr>
            </a:lvl1pPr>
            <a:lvl2pPr>
              <a:defRPr>
                <a:solidFill>
                  <a:schemeClr val="dk1"/>
                </a:solidFill>
                <a:latin typeface="+mn-lt"/>
                <a:cs typeface="+mn-cs"/>
              </a:defRPr>
            </a:lvl2pPr>
            <a:lvl3pPr>
              <a:defRPr>
                <a:solidFill>
                  <a:schemeClr val="dk1"/>
                </a:solidFill>
                <a:latin typeface="+mn-lt"/>
                <a:cs typeface="+mn-cs"/>
              </a:defRPr>
            </a:lvl3pPr>
            <a:lvl4pPr>
              <a:defRPr>
                <a:solidFill>
                  <a:schemeClr val="dk1"/>
                </a:solidFill>
                <a:latin typeface="+mn-lt"/>
                <a:cs typeface="+mn-cs"/>
              </a:defRPr>
            </a:lvl4pPr>
            <a:lvl5pPr>
              <a:defRPr>
                <a:solidFill>
                  <a:schemeClr val="dk1"/>
                </a:solidFill>
                <a:latin typeface="+mn-lt"/>
                <a:cs typeface="+mn-cs"/>
              </a:defRPr>
            </a:lvl5pPr>
            <a:lvl6pPr>
              <a:defRPr>
                <a:solidFill>
                  <a:schemeClr val="dk1"/>
                </a:solidFill>
                <a:latin typeface="+mn-lt"/>
                <a:cs typeface="+mn-cs"/>
              </a:defRPr>
            </a:lvl6pPr>
            <a:lvl7pPr>
              <a:defRPr>
                <a:solidFill>
                  <a:schemeClr val="dk1"/>
                </a:solidFill>
                <a:latin typeface="+mn-lt"/>
                <a:cs typeface="+mn-cs"/>
              </a:defRPr>
            </a:lvl7pPr>
            <a:lvl8pPr>
              <a:defRPr>
                <a:solidFill>
                  <a:schemeClr val="dk1"/>
                </a:solidFill>
                <a:latin typeface="+mn-lt"/>
                <a:cs typeface="+mn-cs"/>
              </a:defRPr>
            </a:lvl8pPr>
            <a:lvl9pPr>
              <a:defRPr>
                <a:solidFill>
                  <a:schemeClr val="dk1"/>
                </a:solidFill>
                <a:latin typeface="+mn-lt"/>
                <a:cs typeface="+mn-cs"/>
              </a:defRPr>
            </a:lvl9pPr>
          </a:lstStyle>
          <a:p>
            <a:r>
              <a:rPr lang="en-US" altLang="en-US" dirty="0"/>
              <a:t>Jesus</a:t>
            </a:r>
          </a:p>
        </p:txBody>
      </p:sp>
    </p:spTree>
    <p:extLst>
      <p:ext uri="{BB962C8B-B14F-4D97-AF65-F5344CB8AC3E}">
        <p14:creationId xmlns:p14="http://schemas.microsoft.com/office/powerpoint/2010/main" val="3255813135"/>
      </p:ext>
    </p:extLst>
  </p:cSld>
  <p:clrMapOvr>
    <a:masterClrMapping/>
  </p:clrMapOvr>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 xmlns:a16="http://schemas.microsoft.com/office/drawing/2014/main" id="{C7D27934-BA8D-0729-FEBE-700E6E619618}"/>
              </a:ext>
            </a:extLst>
          </p:cNvPr>
          <p:cNvSpPr txBox="1">
            <a:spLocks/>
          </p:cNvSpPr>
          <p:nvPr/>
        </p:nvSpPr>
        <p:spPr bwMode="auto">
          <a:xfrm>
            <a:off x="101600" y="91440"/>
            <a:ext cx="11847513"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lvl="0">
              <a:lnSpc>
                <a:spcPts val="4300"/>
              </a:lnSpc>
              <a:spcAft>
                <a:spcPts val="1200"/>
              </a:spcAft>
              <a:buClr>
                <a:srgbClr val="FFFFFF"/>
              </a:buClr>
              <a:buNone/>
            </a:pPr>
            <a:r>
              <a:rPr lang="en-US" altLang="en-US" sz="4400" b="1" dirty="0">
                <a:solidFill>
                  <a:prstClr val="white"/>
                </a:solidFill>
              </a:rPr>
              <a:t>Ezekiel 34:22 </a:t>
            </a:r>
            <a:r>
              <a:rPr lang="en-US" altLang="en-US" sz="4400" dirty="0">
                <a:solidFill>
                  <a:prstClr val="white"/>
                </a:solidFill>
              </a:rPr>
              <a:t>So I will rescue my flock, and they will no longer be abused. I will judge between one animal of the flock and another. </a:t>
            </a:r>
          </a:p>
          <a:p>
            <a:pPr lvl="0">
              <a:lnSpc>
                <a:spcPts val="4300"/>
              </a:lnSpc>
              <a:spcAft>
                <a:spcPts val="1200"/>
              </a:spcAft>
              <a:buClr>
                <a:srgbClr val="FFFFFF"/>
              </a:buClr>
              <a:buNone/>
            </a:pPr>
            <a:r>
              <a:rPr lang="en-US" altLang="en-US" sz="4400" dirty="0">
                <a:solidFill>
                  <a:prstClr val="white"/>
                </a:solidFill>
              </a:rPr>
              <a:t>23 And I will set over them </a:t>
            </a:r>
            <a:r>
              <a:rPr lang="en-US" altLang="en-US" sz="4400" dirty="0">
                <a:solidFill>
                  <a:srgbClr val="FFC000"/>
                </a:solidFill>
              </a:rPr>
              <a:t>one shepherd</a:t>
            </a:r>
            <a:r>
              <a:rPr lang="en-US" altLang="en-US" sz="4400" dirty="0">
                <a:solidFill>
                  <a:prstClr val="white"/>
                </a:solidFill>
              </a:rPr>
              <a:t>, my servant David. He will feed them and be a shepherd to them. </a:t>
            </a:r>
          </a:p>
          <a:p>
            <a:pPr lvl="0">
              <a:lnSpc>
                <a:spcPts val="4300"/>
              </a:lnSpc>
              <a:spcAft>
                <a:spcPts val="1200"/>
              </a:spcAft>
              <a:buClr>
                <a:srgbClr val="FFFFFF"/>
              </a:buClr>
              <a:buNone/>
            </a:pPr>
            <a:r>
              <a:rPr lang="en-US" altLang="en-US" sz="4400" dirty="0">
                <a:solidFill>
                  <a:prstClr val="white"/>
                </a:solidFill>
              </a:rPr>
              <a:t>24 And I, the LORD, will be their God, and my servant David will be a prince among my people. I, the LORD, have spoken!</a:t>
            </a:r>
            <a:endParaRPr kumimoji="0" lang="en-GB" altLang="en-US" sz="4400"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endParaRPr>
          </a:p>
        </p:txBody>
      </p:sp>
      <p:sp>
        <p:nvSpPr>
          <p:cNvPr id="3" name="Content Placeholder 2">
            <a:extLst>
              <a:ext uri="{FF2B5EF4-FFF2-40B4-BE49-F238E27FC236}">
                <a16:creationId xmlns="" xmlns:a16="http://schemas.microsoft.com/office/drawing/2014/main" id="{0EB1D1E0-DAFF-47AF-BCC7-F72A5487B091}"/>
              </a:ext>
            </a:extLst>
          </p:cNvPr>
          <p:cNvSpPr txBox="1">
            <a:spLocks/>
          </p:cNvSpPr>
          <p:nvPr/>
        </p:nvSpPr>
        <p:spPr bwMode="auto">
          <a:xfrm>
            <a:off x="3359888" y="2591686"/>
            <a:ext cx="7357732" cy="1674627"/>
          </a:xfrm>
          <a:prstGeom prst="rect">
            <a:avLst/>
          </a:prstGeom>
          <a:solidFill>
            <a:srgbClr val="00B0F0"/>
          </a:solidFill>
          <a:ln w="47625">
            <a:noFill/>
          </a:ln>
          <a:extLst>
            <a:ext uri="{91240B29-F687-4F45-9708-019B960494DF}">
              <a14:hiddenLine xmlns:a14="http://schemas.microsoft.com/office/drawing/2010/main" w="9525">
                <a:solidFill>
                  <a:srgbClr val="000000"/>
                </a:solidFill>
                <a:miter lim="800000"/>
                <a:headEnd/>
                <a:tailEnd/>
              </a14:hiddenLine>
            </a:ext>
          </a:extLst>
        </p:spPr>
        <p:style>
          <a:lnRef idx="2">
            <a:schemeClr val="accent2"/>
          </a:lnRef>
          <a:fillRef idx="1">
            <a:schemeClr val="lt1"/>
          </a:fillRef>
          <a:effectRef idx="0">
            <a:schemeClr val="accent2"/>
          </a:effectRef>
          <a:fontRef idx="minor">
            <a:schemeClr val="dk1"/>
          </a:fontRef>
        </p:style>
        <p:txBody>
          <a:bodyPr lIns="91440" tIns="137160" rIns="45720"/>
          <a:lstStyle>
            <a:defPPr>
              <a:defRPr lang="en-US"/>
            </a:defPPr>
            <a:lvl1pPr algn="ctr" eaLnBrk="1" hangingPunct="1">
              <a:lnSpc>
                <a:spcPts val="3800"/>
              </a:lnSpc>
              <a:spcAft>
                <a:spcPts val="1200"/>
              </a:spcAft>
              <a:defRPr sz="4000" b="1">
                <a:solidFill>
                  <a:prstClr val="black"/>
                </a:solidFill>
                <a:latin typeface="Arial Narrow" panose="020B0606020202030204" pitchFamily="34" charset="0"/>
                <a:cs typeface="+mn-cs"/>
              </a:defRPr>
            </a:lvl1pPr>
            <a:lvl2pPr>
              <a:defRPr>
                <a:solidFill>
                  <a:schemeClr val="dk1"/>
                </a:solidFill>
                <a:latin typeface="+mn-lt"/>
                <a:cs typeface="+mn-cs"/>
              </a:defRPr>
            </a:lvl2pPr>
            <a:lvl3pPr>
              <a:defRPr>
                <a:solidFill>
                  <a:schemeClr val="dk1"/>
                </a:solidFill>
                <a:latin typeface="+mn-lt"/>
                <a:cs typeface="+mn-cs"/>
              </a:defRPr>
            </a:lvl3pPr>
            <a:lvl4pPr>
              <a:defRPr>
                <a:solidFill>
                  <a:schemeClr val="dk1"/>
                </a:solidFill>
                <a:latin typeface="+mn-lt"/>
                <a:cs typeface="+mn-cs"/>
              </a:defRPr>
            </a:lvl4pPr>
            <a:lvl5pPr>
              <a:defRPr>
                <a:solidFill>
                  <a:schemeClr val="dk1"/>
                </a:solidFill>
                <a:latin typeface="+mn-lt"/>
                <a:cs typeface="+mn-cs"/>
              </a:defRPr>
            </a:lvl5pPr>
            <a:lvl6pPr>
              <a:defRPr>
                <a:solidFill>
                  <a:schemeClr val="dk1"/>
                </a:solidFill>
                <a:latin typeface="+mn-lt"/>
                <a:cs typeface="+mn-cs"/>
              </a:defRPr>
            </a:lvl6pPr>
            <a:lvl7pPr>
              <a:defRPr>
                <a:solidFill>
                  <a:schemeClr val="dk1"/>
                </a:solidFill>
                <a:latin typeface="+mn-lt"/>
                <a:cs typeface="+mn-cs"/>
              </a:defRPr>
            </a:lvl7pPr>
            <a:lvl8pPr>
              <a:defRPr>
                <a:solidFill>
                  <a:schemeClr val="dk1"/>
                </a:solidFill>
                <a:latin typeface="+mn-lt"/>
                <a:cs typeface="+mn-cs"/>
              </a:defRPr>
            </a:lvl8pPr>
            <a:lvl9pPr>
              <a:defRPr>
                <a:solidFill>
                  <a:schemeClr val="dk1"/>
                </a:solidFill>
                <a:latin typeface="+mn-lt"/>
                <a:cs typeface="+mn-cs"/>
              </a:defRPr>
            </a:lvl9pPr>
          </a:lstStyle>
          <a:p>
            <a:pPr algn="l"/>
            <a:r>
              <a:rPr lang="en-US" altLang="en-US" dirty="0"/>
              <a:t>John 10:16 </a:t>
            </a:r>
            <a:r>
              <a:rPr lang="en-US" altLang="en-US" b="0" dirty="0"/>
              <a:t>“…they will hear my voice; and they will become one flock with </a:t>
            </a:r>
            <a:r>
              <a:rPr lang="en-US" altLang="en-US" b="0" i="1" dirty="0"/>
              <a:t>one shepherd</a:t>
            </a:r>
            <a:r>
              <a:rPr lang="en-US" altLang="en-US" b="0" dirty="0"/>
              <a:t>.”</a:t>
            </a:r>
          </a:p>
        </p:txBody>
      </p:sp>
    </p:spTree>
    <p:extLst>
      <p:ext uri="{BB962C8B-B14F-4D97-AF65-F5344CB8AC3E}">
        <p14:creationId xmlns:p14="http://schemas.microsoft.com/office/powerpoint/2010/main" val="835922030"/>
      </p:ext>
    </p:extLst>
  </p:cSld>
  <p:clrMapOvr>
    <a:masterClrMapping/>
  </p:clrMapOvr>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 xmlns:a16="http://schemas.microsoft.com/office/drawing/2014/main" id="{C7D27934-BA8D-0729-FEBE-700E6E619618}"/>
              </a:ext>
            </a:extLst>
          </p:cNvPr>
          <p:cNvSpPr txBox="1">
            <a:spLocks/>
          </p:cNvSpPr>
          <p:nvPr/>
        </p:nvSpPr>
        <p:spPr bwMode="auto">
          <a:xfrm>
            <a:off x="101600" y="91440"/>
            <a:ext cx="11847513"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lvl="0">
              <a:lnSpc>
                <a:spcPts val="4300"/>
              </a:lnSpc>
              <a:spcAft>
                <a:spcPts val="1200"/>
              </a:spcAft>
              <a:buClr>
                <a:srgbClr val="FFFFFF"/>
              </a:buClr>
              <a:buNone/>
            </a:pPr>
            <a:r>
              <a:rPr lang="en-US" altLang="en-US" sz="4400" b="1" dirty="0">
                <a:solidFill>
                  <a:prstClr val="white"/>
                </a:solidFill>
              </a:rPr>
              <a:t>Ezekiel 34:22 </a:t>
            </a:r>
            <a:r>
              <a:rPr lang="en-US" altLang="en-US" sz="4400" dirty="0">
                <a:solidFill>
                  <a:prstClr val="white"/>
                </a:solidFill>
              </a:rPr>
              <a:t>So I will rescue my flock, and they will no longer be abused. I will judge between one animal of the flock and another. </a:t>
            </a:r>
          </a:p>
          <a:p>
            <a:pPr lvl="0">
              <a:lnSpc>
                <a:spcPts val="4300"/>
              </a:lnSpc>
              <a:spcAft>
                <a:spcPts val="1200"/>
              </a:spcAft>
              <a:buClr>
                <a:srgbClr val="FFFFFF"/>
              </a:buClr>
              <a:buNone/>
            </a:pPr>
            <a:r>
              <a:rPr lang="en-US" altLang="en-US" sz="4400" dirty="0">
                <a:solidFill>
                  <a:prstClr val="white"/>
                </a:solidFill>
              </a:rPr>
              <a:t>23 And I will set over them </a:t>
            </a:r>
            <a:r>
              <a:rPr lang="en-US" altLang="en-US" sz="4400" dirty="0">
                <a:solidFill>
                  <a:srgbClr val="FFC000"/>
                </a:solidFill>
              </a:rPr>
              <a:t>one shepherd</a:t>
            </a:r>
            <a:r>
              <a:rPr lang="en-US" altLang="en-US" sz="4400" dirty="0">
                <a:solidFill>
                  <a:prstClr val="white"/>
                </a:solidFill>
              </a:rPr>
              <a:t>, my servant David. He will feed them and be a shepherd to them. </a:t>
            </a:r>
          </a:p>
          <a:p>
            <a:pPr lvl="0">
              <a:lnSpc>
                <a:spcPts val="4300"/>
              </a:lnSpc>
              <a:spcAft>
                <a:spcPts val="1200"/>
              </a:spcAft>
              <a:buClr>
                <a:srgbClr val="FFFFFF"/>
              </a:buClr>
              <a:buNone/>
            </a:pPr>
            <a:r>
              <a:rPr lang="en-US" altLang="en-US" sz="4400" dirty="0">
                <a:solidFill>
                  <a:prstClr val="white"/>
                </a:solidFill>
              </a:rPr>
              <a:t>24 And I, the LORD, will be their God, and my servant David will be a prince among my people. I, the LORD, have spoken!</a:t>
            </a:r>
            <a:endParaRPr kumimoji="0" lang="en-GB" altLang="en-US" sz="4400"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endParaRPr>
          </a:p>
        </p:txBody>
      </p:sp>
      <p:sp>
        <p:nvSpPr>
          <p:cNvPr id="3" name="Content Placeholder 2">
            <a:extLst>
              <a:ext uri="{FF2B5EF4-FFF2-40B4-BE49-F238E27FC236}">
                <a16:creationId xmlns="" xmlns:a16="http://schemas.microsoft.com/office/drawing/2014/main" id="{0EB1D1E0-DAFF-47AF-BCC7-F72A5487B091}"/>
              </a:ext>
            </a:extLst>
          </p:cNvPr>
          <p:cNvSpPr txBox="1">
            <a:spLocks/>
          </p:cNvSpPr>
          <p:nvPr/>
        </p:nvSpPr>
        <p:spPr bwMode="auto">
          <a:xfrm>
            <a:off x="2424223" y="2591687"/>
            <a:ext cx="9335386" cy="3660258"/>
          </a:xfrm>
          <a:prstGeom prst="rect">
            <a:avLst/>
          </a:prstGeom>
          <a:solidFill>
            <a:srgbClr val="00B0F0"/>
          </a:solidFill>
          <a:ln w="47625">
            <a:noFill/>
          </a:ln>
          <a:extLst>
            <a:ext uri="{91240B29-F687-4F45-9708-019B960494DF}">
              <a14:hiddenLine xmlns:a14="http://schemas.microsoft.com/office/drawing/2010/main" w="9525">
                <a:solidFill>
                  <a:srgbClr val="000000"/>
                </a:solidFill>
                <a:miter lim="800000"/>
                <a:headEnd/>
                <a:tailEnd/>
              </a14:hiddenLine>
            </a:ext>
          </a:extLst>
        </p:spPr>
        <p:style>
          <a:lnRef idx="2">
            <a:schemeClr val="accent2"/>
          </a:lnRef>
          <a:fillRef idx="1">
            <a:schemeClr val="lt1"/>
          </a:fillRef>
          <a:effectRef idx="0">
            <a:schemeClr val="accent2"/>
          </a:effectRef>
          <a:fontRef idx="minor">
            <a:schemeClr val="dk1"/>
          </a:fontRef>
        </p:style>
        <p:txBody>
          <a:bodyPr lIns="91440" tIns="137160" rIns="45720"/>
          <a:lstStyle>
            <a:defPPr>
              <a:defRPr lang="en-US"/>
            </a:defPPr>
            <a:lvl1pPr algn="ctr" eaLnBrk="1" hangingPunct="1">
              <a:lnSpc>
                <a:spcPts val="3800"/>
              </a:lnSpc>
              <a:spcAft>
                <a:spcPts val="1200"/>
              </a:spcAft>
              <a:defRPr sz="4000" b="1">
                <a:solidFill>
                  <a:prstClr val="black"/>
                </a:solidFill>
                <a:latin typeface="Arial Narrow" panose="020B0606020202030204" pitchFamily="34" charset="0"/>
                <a:cs typeface="+mn-cs"/>
              </a:defRPr>
            </a:lvl1pPr>
            <a:lvl2pPr>
              <a:defRPr>
                <a:solidFill>
                  <a:schemeClr val="dk1"/>
                </a:solidFill>
                <a:latin typeface="+mn-lt"/>
                <a:cs typeface="+mn-cs"/>
              </a:defRPr>
            </a:lvl2pPr>
            <a:lvl3pPr>
              <a:defRPr>
                <a:solidFill>
                  <a:schemeClr val="dk1"/>
                </a:solidFill>
                <a:latin typeface="+mn-lt"/>
                <a:cs typeface="+mn-cs"/>
              </a:defRPr>
            </a:lvl3pPr>
            <a:lvl4pPr>
              <a:defRPr>
                <a:solidFill>
                  <a:schemeClr val="dk1"/>
                </a:solidFill>
                <a:latin typeface="+mn-lt"/>
                <a:cs typeface="+mn-cs"/>
              </a:defRPr>
            </a:lvl4pPr>
            <a:lvl5pPr>
              <a:defRPr>
                <a:solidFill>
                  <a:schemeClr val="dk1"/>
                </a:solidFill>
                <a:latin typeface="+mn-lt"/>
                <a:cs typeface="+mn-cs"/>
              </a:defRPr>
            </a:lvl5pPr>
            <a:lvl6pPr>
              <a:defRPr>
                <a:solidFill>
                  <a:schemeClr val="dk1"/>
                </a:solidFill>
                <a:latin typeface="+mn-lt"/>
                <a:cs typeface="+mn-cs"/>
              </a:defRPr>
            </a:lvl6pPr>
            <a:lvl7pPr>
              <a:defRPr>
                <a:solidFill>
                  <a:schemeClr val="dk1"/>
                </a:solidFill>
                <a:latin typeface="+mn-lt"/>
                <a:cs typeface="+mn-cs"/>
              </a:defRPr>
            </a:lvl7pPr>
            <a:lvl8pPr>
              <a:defRPr>
                <a:solidFill>
                  <a:schemeClr val="dk1"/>
                </a:solidFill>
                <a:latin typeface="+mn-lt"/>
                <a:cs typeface="+mn-cs"/>
              </a:defRPr>
            </a:lvl8pPr>
            <a:lvl9pPr>
              <a:defRPr>
                <a:solidFill>
                  <a:schemeClr val="dk1"/>
                </a:solidFill>
                <a:latin typeface="+mn-lt"/>
                <a:cs typeface="+mn-cs"/>
              </a:defRPr>
            </a:lvl9pPr>
          </a:lstStyle>
          <a:p>
            <a:pPr algn="l"/>
            <a:r>
              <a:rPr lang="en-US" altLang="en-US" dirty="0"/>
              <a:t>Isaiah 9:6 </a:t>
            </a:r>
            <a:r>
              <a:rPr lang="en-US" altLang="en-US" b="0" dirty="0"/>
              <a:t>For a child is born to us, a son is given to us. The government will rest on his shoulders. And he will be called: Wonderful Counselor, Mighty God, Everlasting Father, Prince of Peace. 7 His government and its peace will never end. He will rule with fairness and justice from the throne of his ancestor David for all eternity…</a:t>
            </a:r>
          </a:p>
        </p:txBody>
      </p:sp>
    </p:spTree>
    <p:extLst>
      <p:ext uri="{BB962C8B-B14F-4D97-AF65-F5344CB8AC3E}">
        <p14:creationId xmlns:p14="http://schemas.microsoft.com/office/powerpoint/2010/main" val="834681599"/>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 xmlns:a16="http://schemas.microsoft.com/office/drawing/2014/main" id="{C7D27934-BA8D-0729-FEBE-700E6E619618}"/>
              </a:ext>
            </a:extLst>
          </p:cNvPr>
          <p:cNvSpPr txBox="1">
            <a:spLocks/>
          </p:cNvSpPr>
          <p:nvPr/>
        </p:nvSpPr>
        <p:spPr bwMode="auto">
          <a:xfrm>
            <a:off x="101600" y="91440"/>
            <a:ext cx="11847513"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None/>
            </a:pPr>
            <a:r>
              <a:rPr lang="en-US" altLang="en-US" sz="4400" dirty="0"/>
              <a:t>3 You drink the milk, wear the wool, and butcher the best animals, but you let your flocks starve. </a:t>
            </a:r>
          </a:p>
          <a:p>
            <a:pPr>
              <a:lnSpc>
                <a:spcPts val="4300"/>
              </a:lnSpc>
              <a:spcAft>
                <a:spcPts val="1200"/>
              </a:spcAft>
              <a:buClr>
                <a:srgbClr val="FFFFFF"/>
              </a:buClr>
              <a:buNone/>
            </a:pPr>
            <a:r>
              <a:rPr lang="en-US" altLang="en-US" sz="4400" dirty="0"/>
              <a:t>4 You have not taken care of the weak. You have not tended the sick or bound up the injured. You have not gone looking for those who have wandered away and are lost. Instead, you have ruled them with harshness and cruelty.</a:t>
            </a:r>
            <a:endParaRPr lang="en-GB" altLang="en-US" sz="4400" dirty="0"/>
          </a:p>
        </p:txBody>
      </p:sp>
    </p:spTree>
    <p:extLst>
      <p:ext uri="{BB962C8B-B14F-4D97-AF65-F5344CB8AC3E}">
        <p14:creationId xmlns:p14="http://schemas.microsoft.com/office/powerpoint/2010/main" val="164386109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434">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 xmlns:a16="http://schemas.microsoft.com/office/drawing/2014/main" id="{C7D27934-BA8D-0729-FEBE-700E6E619618}"/>
              </a:ext>
            </a:extLst>
          </p:cNvPr>
          <p:cNvSpPr txBox="1">
            <a:spLocks/>
          </p:cNvSpPr>
          <p:nvPr/>
        </p:nvSpPr>
        <p:spPr bwMode="auto">
          <a:xfrm>
            <a:off x="101600" y="91440"/>
            <a:ext cx="11847513"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lvl="0">
              <a:lnSpc>
                <a:spcPts val="4300"/>
              </a:lnSpc>
              <a:spcAft>
                <a:spcPts val="1200"/>
              </a:spcAft>
              <a:buClr>
                <a:srgbClr val="FFFFFF"/>
              </a:buClr>
              <a:buNone/>
            </a:pPr>
            <a:r>
              <a:rPr lang="en-US" altLang="en-US" sz="4400" b="1" dirty="0">
                <a:solidFill>
                  <a:prstClr val="white"/>
                </a:solidFill>
              </a:rPr>
              <a:t>Ezekiel 34:22 </a:t>
            </a:r>
            <a:r>
              <a:rPr lang="en-US" altLang="en-US" sz="4400" dirty="0">
                <a:solidFill>
                  <a:prstClr val="white"/>
                </a:solidFill>
              </a:rPr>
              <a:t>So I will rescue my flock, and they will no longer be abused. I will judge between one animal of the flock and another. </a:t>
            </a:r>
          </a:p>
          <a:p>
            <a:pPr lvl="0">
              <a:lnSpc>
                <a:spcPts val="4300"/>
              </a:lnSpc>
              <a:spcAft>
                <a:spcPts val="1200"/>
              </a:spcAft>
              <a:buClr>
                <a:srgbClr val="FFFFFF"/>
              </a:buClr>
              <a:buNone/>
            </a:pPr>
            <a:r>
              <a:rPr lang="en-US" altLang="en-US" sz="4400" dirty="0">
                <a:solidFill>
                  <a:prstClr val="white"/>
                </a:solidFill>
              </a:rPr>
              <a:t>23 And I will set over them </a:t>
            </a:r>
            <a:r>
              <a:rPr lang="en-US" altLang="en-US" sz="4400" dirty="0">
                <a:solidFill>
                  <a:srgbClr val="FFC000"/>
                </a:solidFill>
              </a:rPr>
              <a:t>one shepherd</a:t>
            </a:r>
            <a:r>
              <a:rPr lang="en-US" altLang="en-US" sz="4400" dirty="0">
                <a:solidFill>
                  <a:prstClr val="white"/>
                </a:solidFill>
              </a:rPr>
              <a:t>, my servant David. He will feed them and be a shepherd to them. </a:t>
            </a:r>
          </a:p>
          <a:p>
            <a:pPr lvl="0">
              <a:lnSpc>
                <a:spcPts val="4300"/>
              </a:lnSpc>
              <a:spcAft>
                <a:spcPts val="1200"/>
              </a:spcAft>
              <a:buClr>
                <a:srgbClr val="FFFFFF"/>
              </a:buClr>
              <a:buNone/>
            </a:pPr>
            <a:r>
              <a:rPr lang="en-US" altLang="en-US" sz="4400" dirty="0">
                <a:solidFill>
                  <a:prstClr val="white"/>
                </a:solidFill>
              </a:rPr>
              <a:t>24 And I, the LORD, will be their God, and my servant David will be a prince among my people. I, the LORD, have spoken!</a:t>
            </a:r>
            <a:endParaRPr kumimoji="0" lang="en-GB" altLang="en-US" sz="4400"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endParaRPr>
          </a:p>
        </p:txBody>
      </p:sp>
      <p:sp>
        <p:nvSpPr>
          <p:cNvPr id="3" name="Content Placeholder 2">
            <a:extLst>
              <a:ext uri="{FF2B5EF4-FFF2-40B4-BE49-F238E27FC236}">
                <a16:creationId xmlns="" xmlns:a16="http://schemas.microsoft.com/office/drawing/2014/main" id="{0EB1D1E0-DAFF-47AF-BCC7-F72A5487B091}"/>
              </a:ext>
            </a:extLst>
          </p:cNvPr>
          <p:cNvSpPr txBox="1">
            <a:spLocks/>
          </p:cNvSpPr>
          <p:nvPr/>
        </p:nvSpPr>
        <p:spPr bwMode="auto">
          <a:xfrm>
            <a:off x="2996044" y="2591687"/>
            <a:ext cx="8183235" cy="1331384"/>
          </a:xfrm>
          <a:prstGeom prst="rect">
            <a:avLst/>
          </a:prstGeom>
          <a:solidFill>
            <a:srgbClr val="00B0F0"/>
          </a:solidFill>
          <a:ln w="47625">
            <a:noFill/>
          </a:ln>
          <a:extLst>
            <a:ext uri="{91240B29-F687-4F45-9708-019B960494DF}">
              <a14:hiddenLine xmlns:a14="http://schemas.microsoft.com/office/drawing/2010/main" w="9525">
                <a:solidFill>
                  <a:srgbClr val="000000"/>
                </a:solidFill>
                <a:miter lim="800000"/>
                <a:headEnd/>
                <a:tailEnd/>
              </a14:hiddenLine>
            </a:ext>
          </a:extLst>
        </p:spPr>
        <p:style>
          <a:lnRef idx="2">
            <a:schemeClr val="accent2"/>
          </a:lnRef>
          <a:fillRef idx="1">
            <a:schemeClr val="lt1"/>
          </a:fillRef>
          <a:effectRef idx="0">
            <a:schemeClr val="accent2"/>
          </a:effectRef>
          <a:fontRef idx="minor">
            <a:schemeClr val="dk1"/>
          </a:fontRef>
        </p:style>
        <p:txBody>
          <a:bodyPr lIns="91440" tIns="137160" rIns="45720"/>
          <a:lstStyle>
            <a:defPPr>
              <a:defRPr lang="en-US"/>
            </a:defPPr>
            <a:lvl1pPr algn="ctr" eaLnBrk="1" hangingPunct="1">
              <a:lnSpc>
                <a:spcPts val="3800"/>
              </a:lnSpc>
              <a:spcAft>
                <a:spcPts val="1200"/>
              </a:spcAft>
              <a:defRPr sz="4000" b="1">
                <a:solidFill>
                  <a:prstClr val="black"/>
                </a:solidFill>
                <a:latin typeface="Arial Narrow" panose="020B0606020202030204" pitchFamily="34" charset="0"/>
                <a:cs typeface="+mn-cs"/>
              </a:defRPr>
            </a:lvl1pPr>
            <a:lvl2pPr>
              <a:defRPr>
                <a:solidFill>
                  <a:schemeClr val="dk1"/>
                </a:solidFill>
                <a:latin typeface="+mn-lt"/>
                <a:cs typeface="+mn-cs"/>
              </a:defRPr>
            </a:lvl2pPr>
            <a:lvl3pPr>
              <a:defRPr>
                <a:solidFill>
                  <a:schemeClr val="dk1"/>
                </a:solidFill>
                <a:latin typeface="+mn-lt"/>
                <a:cs typeface="+mn-cs"/>
              </a:defRPr>
            </a:lvl3pPr>
            <a:lvl4pPr>
              <a:defRPr>
                <a:solidFill>
                  <a:schemeClr val="dk1"/>
                </a:solidFill>
                <a:latin typeface="+mn-lt"/>
                <a:cs typeface="+mn-cs"/>
              </a:defRPr>
            </a:lvl4pPr>
            <a:lvl5pPr>
              <a:defRPr>
                <a:solidFill>
                  <a:schemeClr val="dk1"/>
                </a:solidFill>
                <a:latin typeface="+mn-lt"/>
                <a:cs typeface="+mn-cs"/>
              </a:defRPr>
            </a:lvl5pPr>
            <a:lvl6pPr>
              <a:defRPr>
                <a:solidFill>
                  <a:schemeClr val="dk1"/>
                </a:solidFill>
                <a:latin typeface="+mn-lt"/>
                <a:cs typeface="+mn-cs"/>
              </a:defRPr>
            </a:lvl6pPr>
            <a:lvl7pPr>
              <a:defRPr>
                <a:solidFill>
                  <a:schemeClr val="dk1"/>
                </a:solidFill>
                <a:latin typeface="+mn-lt"/>
                <a:cs typeface="+mn-cs"/>
              </a:defRPr>
            </a:lvl7pPr>
            <a:lvl8pPr>
              <a:defRPr>
                <a:solidFill>
                  <a:schemeClr val="dk1"/>
                </a:solidFill>
                <a:latin typeface="+mn-lt"/>
                <a:cs typeface="+mn-cs"/>
              </a:defRPr>
            </a:lvl8pPr>
            <a:lvl9pPr>
              <a:defRPr>
                <a:solidFill>
                  <a:schemeClr val="dk1"/>
                </a:solidFill>
                <a:latin typeface="+mn-lt"/>
                <a:cs typeface="+mn-cs"/>
              </a:defRPr>
            </a:lvl9pPr>
          </a:lstStyle>
          <a:p>
            <a:r>
              <a:rPr lang="en-US" altLang="en-US" dirty="0"/>
              <a:t>Jesus doesn’t just offer his leadership.</a:t>
            </a:r>
          </a:p>
          <a:p>
            <a:r>
              <a:rPr lang="en-US" altLang="en-US" dirty="0"/>
              <a:t>One day he will rule!</a:t>
            </a:r>
          </a:p>
        </p:txBody>
      </p:sp>
    </p:spTree>
    <p:extLst>
      <p:ext uri="{BB962C8B-B14F-4D97-AF65-F5344CB8AC3E}">
        <p14:creationId xmlns:p14="http://schemas.microsoft.com/office/powerpoint/2010/main" val="2791918770"/>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 xmlns:a16="http://schemas.microsoft.com/office/drawing/2014/main" id="{C7D27934-BA8D-0729-FEBE-700E6E619618}"/>
              </a:ext>
            </a:extLst>
          </p:cNvPr>
          <p:cNvSpPr txBox="1">
            <a:spLocks/>
          </p:cNvSpPr>
          <p:nvPr/>
        </p:nvSpPr>
        <p:spPr bwMode="auto">
          <a:xfrm>
            <a:off x="101600" y="91440"/>
            <a:ext cx="11847513"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None/>
            </a:pPr>
            <a:r>
              <a:rPr lang="en-US" altLang="en-US" sz="4400" b="1" dirty="0"/>
              <a:t>Ezekiel 34:1 </a:t>
            </a:r>
            <a:r>
              <a:rPr lang="en-US" altLang="en-US" sz="4400" dirty="0"/>
              <a:t>Then this message came to me from the LORD: </a:t>
            </a:r>
          </a:p>
          <a:p>
            <a:pPr>
              <a:lnSpc>
                <a:spcPts val="4300"/>
              </a:lnSpc>
              <a:spcAft>
                <a:spcPts val="1200"/>
              </a:spcAft>
              <a:buClr>
                <a:srgbClr val="FFFFFF"/>
              </a:buClr>
              <a:buNone/>
            </a:pPr>
            <a:r>
              <a:rPr lang="en-US" altLang="en-US" sz="4400" dirty="0"/>
              <a:t>2 “Son of man, prophesy against the </a:t>
            </a:r>
            <a:r>
              <a:rPr lang="en-US" altLang="en-US" sz="4400" dirty="0">
                <a:solidFill>
                  <a:srgbClr val="FFC000"/>
                </a:solidFill>
              </a:rPr>
              <a:t>shepherds</a:t>
            </a:r>
            <a:r>
              <a:rPr lang="en-US" altLang="en-US" sz="4400" dirty="0"/>
              <a:t>, the leaders of Israel. Give them this message from the Sovereign LORD: What sorrow awaits you </a:t>
            </a:r>
            <a:r>
              <a:rPr lang="en-US" altLang="en-US" sz="4400" dirty="0">
                <a:solidFill>
                  <a:srgbClr val="FFC000"/>
                </a:solidFill>
              </a:rPr>
              <a:t>shepherds</a:t>
            </a:r>
            <a:r>
              <a:rPr lang="en-US" altLang="en-US" sz="4400" dirty="0"/>
              <a:t> who feed yourselves instead of your flocks. Shouldn’t </a:t>
            </a:r>
            <a:r>
              <a:rPr lang="en-US" altLang="en-US" sz="4400" dirty="0">
                <a:solidFill>
                  <a:srgbClr val="FFC000"/>
                </a:solidFill>
              </a:rPr>
              <a:t>shepherds </a:t>
            </a:r>
            <a:r>
              <a:rPr lang="en-US" altLang="en-US" sz="4400" dirty="0"/>
              <a:t>feed their sheep? </a:t>
            </a:r>
            <a:endParaRPr lang="en-GB" altLang="en-US" sz="4400" dirty="0"/>
          </a:p>
        </p:txBody>
      </p:sp>
    </p:spTree>
    <p:extLst>
      <p:ext uri="{BB962C8B-B14F-4D97-AF65-F5344CB8AC3E}">
        <p14:creationId xmlns:p14="http://schemas.microsoft.com/office/powerpoint/2010/main" val="2118796289"/>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a:extLst>
              <a:ext uri="{FF2B5EF4-FFF2-40B4-BE49-F238E27FC236}">
                <a16:creationId xmlns="" xmlns:a16="http://schemas.microsoft.com/office/drawing/2014/main" id="{6609FB1D-B5A4-4353-A5CF-2B744471C85D}"/>
              </a:ext>
            </a:extLst>
          </p:cNvPr>
          <p:cNvSpPr txBox="1">
            <a:spLocks/>
          </p:cNvSpPr>
          <p:nvPr/>
        </p:nvSpPr>
        <p:spPr bwMode="auto">
          <a:xfrm>
            <a:off x="3882482" y="602670"/>
            <a:ext cx="7066280" cy="2597726"/>
          </a:xfrm>
          <a:prstGeom prst="rect">
            <a:avLst/>
          </a:prstGeom>
          <a:solidFill>
            <a:srgbClr val="00B0F0"/>
          </a:solidFill>
          <a:ln w="47625">
            <a:noFill/>
          </a:ln>
          <a:extLst>
            <a:ext uri="{91240B29-F687-4F45-9708-019B960494DF}">
              <a14:hiddenLine xmlns:a14="http://schemas.microsoft.com/office/drawing/2010/main" w="9525">
                <a:solidFill>
                  <a:srgbClr val="000000"/>
                </a:solidFill>
                <a:miter lim="800000"/>
                <a:headEnd/>
                <a:tailEnd/>
              </a14:hiddenLine>
            </a:ext>
          </a:extLst>
        </p:spPr>
        <p:style>
          <a:lnRef idx="2">
            <a:schemeClr val="accent2"/>
          </a:lnRef>
          <a:fillRef idx="1">
            <a:schemeClr val="lt1"/>
          </a:fillRef>
          <a:effectRef idx="0">
            <a:schemeClr val="accent2"/>
          </a:effectRef>
          <a:fontRef idx="minor">
            <a:schemeClr val="dk1"/>
          </a:fontRef>
        </p:style>
        <p:txBody>
          <a:bodyPr lIns="91440" tIns="137160" rIns="45720"/>
          <a:lstStyle>
            <a:defPPr>
              <a:defRPr lang="en-US"/>
            </a:defPPr>
            <a:lvl1pPr algn="ctr" eaLnBrk="1" hangingPunct="1">
              <a:lnSpc>
                <a:spcPts val="3800"/>
              </a:lnSpc>
              <a:spcAft>
                <a:spcPts val="1200"/>
              </a:spcAft>
              <a:defRPr sz="4000" b="1">
                <a:solidFill>
                  <a:prstClr val="black"/>
                </a:solidFill>
                <a:latin typeface="Arial Narrow" panose="020B0606020202030204" pitchFamily="34" charset="0"/>
                <a:cs typeface="+mn-cs"/>
              </a:defRPr>
            </a:lvl1pPr>
            <a:lvl2pPr>
              <a:defRPr>
                <a:solidFill>
                  <a:schemeClr val="dk1"/>
                </a:solidFill>
                <a:latin typeface="+mn-lt"/>
                <a:cs typeface="+mn-cs"/>
              </a:defRPr>
            </a:lvl2pPr>
            <a:lvl3pPr>
              <a:defRPr>
                <a:solidFill>
                  <a:schemeClr val="dk1"/>
                </a:solidFill>
                <a:latin typeface="+mn-lt"/>
                <a:cs typeface="+mn-cs"/>
              </a:defRPr>
            </a:lvl3pPr>
            <a:lvl4pPr>
              <a:defRPr>
                <a:solidFill>
                  <a:schemeClr val="dk1"/>
                </a:solidFill>
                <a:latin typeface="+mn-lt"/>
                <a:cs typeface="+mn-cs"/>
              </a:defRPr>
            </a:lvl4pPr>
            <a:lvl5pPr>
              <a:defRPr>
                <a:solidFill>
                  <a:schemeClr val="dk1"/>
                </a:solidFill>
                <a:latin typeface="+mn-lt"/>
                <a:cs typeface="+mn-cs"/>
              </a:defRPr>
            </a:lvl5pPr>
            <a:lvl6pPr>
              <a:defRPr>
                <a:solidFill>
                  <a:schemeClr val="dk1"/>
                </a:solidFill>
                <a:latin typeface="+mn-lt"/>
                <a:cs typeface="+mn-cs"/>
              </a:defRPr>
            </a:lvl6pPr>
            <a:lvl7pPr>
              <a:defRPr>
                <a:solidFill>
                  <a:schemeClr val="dk1"/>
                </a:solidFill>
                <a:latin typeface="+mn-lt"/>
                <a:cs typeface="+mn-cs"/>
              </a:defRPr>
            </a:lvl7pPr>
            <a:lvl8pPr>
              <a:defRPr>
                <a:solidFill>
                  <a:schemeClr val="dk1"/>
                </a:solidFill>
                <a:latin typeface="+mn-lt"/>
                <a:cs typeface="+mn-cs"/>
              </a:defRPr>
            </a:lvl8pPr>
            <a:lvl9pPr>
              <a:defRPr>
                <a:solidFill>
                  <a:schemeClr val="dk1"/>
                </a:solidFill>
                <a:latin typeface="+mn-lt"/>
                <a:cs typeface="+mn-cs"/>
              </a:defRPr>
            </a:lvl9pPr>
          </a:lstStyle>
          <a:p>
            <a:r>
              <a:rPr lang="en-US" altLang="en-US" dirty="0"/>
              <a:t>Jerusalem’s leaders…</a:t>
            </a:r>
          </a:p>
          <a:p>
            <a:r>
              <a:rPr lang="en-US" altLang="en-US" b="0" dirty="0"/>
              <a:t>Fed on the flock.</a:t>
            </a:r>
          </a:p>
          <a:p>
            <a:r>
              <a:rPr lang="en-US" altLang="en-US" b="0" dirty="0"/>
              <a:t>Ignored the weak and wounded.</a:t>
            </a:r>
          </a:p>
          <a:p>
            <a:r>
              <a:rPr lang="en-US" altLang="en-US" b="0" dirty="0"/>
              <a:t>Sat idle as the flock wandered away.</a:t>
            </a:r>
          </a:p>
          <a:p>
            <a:endParaRPr lang="en-US" altLang="en-US" b="0" dirty="0"/>
          </a:p>
        </p:txBody>
      </p:sp>
    </p:spTree>
    <p:extLst>
      <p:ext uri="{BB962C8B-B14F-4D97-AF65-F5344CB8AC3E}">
        <p14:creationId xmlns:p14="http://schemas.microsoft.com/office/powerpoint/2010/main" val="425967328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a:extLst>
              <a:ext uri="{FF2B5EF4-FFF2-40B4-BE49-F238E27FC236}">
                <a16:creationId xmlns="" xmlns:a16="http://schemas.microsoft.com/office/drawing/2014/main" id="{6609FB1D-B5A4-4353-A5CF-2B744471C85D}"/>
              </a:ext>
            </a:extLst>
          </p:cNvPr>
          <p:cNvSpPr txBox="1">
            <a:spLocks/>
          </p:cNvSpPr>
          <p:nvPr/>
        </p:nvSpPr>
        <p:spPr bwMode="auto">
          <a:xfrm>
            <a:off x="3761509" y="602670"/>
            <a:ext cx="7253821" cy="3756680"/>
          </a:xfrm>
          <a:prstGeom prst="rect">
            <a:avLst/>
          </a:prstGeom>
          <a:solidFill>
            <a:srgbClr val="00B0F0"/>
          </a:solidFill>
          <a:ln w="47625">
            <a:noFill/>
          </a:ln>
          <a:extLst>
            <a:ext uri="{91240B29-F687-4F45-9708-019B960494DF}">
              <a14:hiddenLine xmlns:a14="http://schemas.microsoft.com/office/drawing/2010/main" w="9525">
                <a:solidFill>
                  <a:srgbClr val="000000"/>
                </a:solidFill>
                <a:miter lim="800000"/>
                <a:headEnd/>
                <a:tailEnd/>
              </a14:hiddenLine>
            </a:ext>
          </a:extLst>
        </p:spPr>
        <p:style>
          <a:lnRef idx="2">
            <a:schemeClr val="accent2"/>
          </a:lnRef>
          <a:fillRef idx="1">
            <a:schemeClr val="lt1"/>
          </a:fillRef>
          <a:effectRef idx="0">
            <a:schemeClr val="accent2"/>
          </a:effectRef>
          <a:fontRef idx="minor">
            <a:schemeClr val="dk1"/>
          </a:fontRef>
        </p:style>
        <p:txBody>
          <a:bodyPr lIns="91440" tIns="137160" rIns="45720"/>
          <a:lstStyle>
            <a:defPPr>
              <a:defRPr lang="en-US"/>
            </a:defPPr>
            <a:lvl1pPr algn="ctr" eaLnBrk="1" hangingPunct="1">
              <a:lnSpc>
                <a:spcPts val="3800"/>
              </a:lnSpc>
              <a:spcAft>
                <a:spcPts val="1200"/>
              </a:spcAft>
              <a:defRPr sz="4000" b="1">
                <a:solidFill>
                  <a:prstClr val="black"/>
                </a:solidFill>
                <a:latin typeface="Arial Narrow" panose="020B0606020202030204" pitchFamily="34" charset="0"/>
                <a:cs typeface="+mn-cs"/>
              </a:defRPr>
            </a:lvl1pPr>
            <a:lvl2pPr>
              <a:defRPr>
                <a:solidFill>
                  <a:schemeClr val="dk1"/>
                </a:solidFill>
                <a:latin typeface="+mn-lt"/>
                <a:cs typeface="+mn-cs"/>
              </a:defRPr>
            </a:lvl2pPr>
            <a:lvl3pPr>
              <a:defRPr>
                <a:solidFill>
                  <a:schemeClr val="dk1"/>
                </a:solidFill>
                <a:latin typeface="+mn-lt"/>
                <a:cs typeface="+mn-cs"/>
              </a:defRPr>
            </a:lvl3pPr>
            <a:lvl4pPr>
              <a:defRPr>
                <a:solidFill>
                  <a:schemeClr val="dk1"/>
                </a:solidFill>
                <a:latin typeface="+mn-lt"/>
                <a:cs typeface="+mn-cs"/>
              </a:defRPr>
            </a:lvl4pPr>
            <a:lvl5pPr>
              <a:defRPr>
                <a:solidFill>
                  <a:schemeClr val="dk1"/>
                </a:solidFill>
                <a:latin typeface="+mn-lt"/>
                <a:cs typeface="+mn-cs"/>
              </a:defRPr>
            </a:lvl5pPr>
            <a:lvl6pPr>
              <a:defRPr>
                <a:solidFill>
                  <a:schemeClr val="dk1"/>
                </a:solidFill>
                <a:latin typeface="+mn-lt"/>
                <a:cs typeface="+mn-cs"/>
              </a:defRPr>
            </a:lvl6pPr>
            <a:lvl7pPr>
              <a:defRPr>
                <a:solidFill>
                  <a:schemeClr val="dk1"/>
                </a:solidFill>
                <a:latin typeface="+mn-lt"/>
                <a:cs typeface="+mn-cs"/>
              </a:defRPr>
            </a:lvl7pPr>
            <a:lvl8pPr>
              <a:defRPr>
                <a:solidFill>
                  <a:schemeClr val="dk1"/>
                </a:solidFill>
                <a:latin typeface="+mn-lt"/>
                <a:cs typeface="+mn-cs"/>
              </a:defRPr>
            </a:lvl8pPr>
            <a:lvl9pPr>
              <a:defRPr>
                <a:solidFill>
                  <a:schemeClr val="dk1"/>
                </a:solidFill>
                <a:latin typeface="+mn-lt"/>
                <a:cs typeface="+mn-cs"/>
              </a:defRPr>
            </a:lvl9pPr>
          </a:lstStyle>
          <a:p>
            <a:pPr algn="l"/>
            <a:r>
              <a:rPr lang="en-US" altLang="en-US" dirty="0"/>
              <a:t>Ezekiel 34:5 </a:t>
            </a:r>
            <a:r>
              <a:rPr lang="en-US" altLang="en-US" b="0" dirty="0"/>
              <a:t>So my sheep have been scattered without a shepherd, and they are easy prey for any wild animal. </a:t>
            </a:r>
          </a:p>
          <a:p>
            <a:pPr algn="l"/>
            <a:r>
              <a:rPr lang="en-US" altLang="en-US" b="0" dirty="0"/>
              <a:t>6 They have wandered through all the mountains and all the hills, across the face of the earth, yet no one has gone to search for them.</a:t>
            </a:r>
          </a:p>
        </p:txBody>
      </p:sp>
    </p:spTree>
    <p:extLst>
      <p:ext uri="{BB962C8B-B14F-4D97-AF65-F5344CB8AC3E}">
        <p14:creationId xmlns:p14="http://schemas.microsoft.com/office/powerpoint/2010/main" val="265589842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a:extLst>
              <a:ext uri="{FF2B5EF4-FFF2-40B4-BE49-F238E27FC236}">
                <a16:creationId xmlns="" xmlns:a16="http://schemas.microsoft.com/office/drawing/2014/main" id="{6609FB1D-B5A4-4353-A5CF-2B744471C85D}"/>
              </a:ext>
            </a:extLst>
          </p:cNvPr>
          <p:cNvSpPr txBox="1">
            <a:spLocks/>
          </p:cNvSpPr>
          <p:nvPr/>
        </p:nvSpPr>
        <p:spPr bwMode="auto">
          <a:xfrm>
            <a:off x="5486400" y="602669"/>
            <a:ext cx="4571997" cy="3799209"/>
          </a:xfrm>
          <a:prstGeom prst="rect">
            <a:avLst/>
          </a:prstGeom>
          <a:solidFill>
            <a:srgbClr val="00B0F0"/>
          </a:solidFill>
          <a:ln w="47625">
            <a:noFill/>
          </a:ln>
          <a:extLst>
            <a:ext uri="{91240B29-F687-4F45-9708-019B960494DF}">
              <a14:hiddenLine xmlns:a14="http://schemas.microsoft.com/office/drawing/2010/main" w="9525">
                <a:solidFill>
                  <a:srgbClr val="000000"/>
                </a:solidFill>
                <a:miter lim="800000"/>
                <a:headEnd/>
                <a:tailEnd/>
              </a14:hiddenLine>
            </a:ext>
          </a:extLst>
        </p:spPr>
        <p:style>
          <a:lnRef idx="2">
            <a:schemeClr val="accent2"/>
          </a:lnRef>
          <a:fillRef idx="1">
            <a:schemeClr val="lt1"/>
          </a:fillRef>
          <a:effectRef idx="0">
            <a:schemeClr val="accent2"/>
          </a:effectRef>
          <a:fontRef idx="minor">
            <a:schemeClr val="dk1"/>
          </a:fontRef>
        </p:style>
        <p:txBody>
          <a:bodyPr lIns="91440" tIns="137160" rIns="45720"/>
          <a:lstStyle>
            <a:defPPr>
              <a:defRPr lang="en-US"/>
            </a:defPPr>
            <a:lvl1pPr algn="ctr" eaLnBrk="1" hangingPunct="1">
              <a:lnSpc>
                <a:spcPts val="3800"/>
              </a:lnSpc>
              <a:spcAft>
                <a:spcPts val="1200"/>
              </a:spcAft>
              <a:defRPr sz="4000" b="1">
                <a:solidFill>
                  <a:prstClr val="black"/>
                </a:solidFill>
                <a:latin typeface="Arial Narrow" panose="020B0606020202030204" pitchFamily="34" charset="0"/>
                <a:cs typeface="+mn-cs"/>
              </a:defRPr>
            </a:lvl1pPr>
            <a:lvl2pPr>
              <a:defRPr>
                <a:solidFill>
                  <a:schemeClr val="dk1"/>
                </a:solidFill>
                <a:latin typeface="+mn-lt"/>
                <a:cs typeface="+mn-cs"/>
              </a:defRPr>
            </a:lvl2pPr>
            <a:lvl3pPr>
              <a:defRPr>
                <a:solidFill>
                  <a:schemeClr val="dk1"/>
                </a:solidFill>
                <a:latin typeface="+mn-lt"/>
                <a:cs typeface="+mn-cs"/>
              </a:defRPr>
            </a:lvl3pPr>
            <a:lvl4pPr>
              <a:defRPr>
                <a:solidFill>
                  <a:schemeClr val="dk1"/>
                </a:solidFill>
                <a:latin typeface="+mn-lt"/>
                <a:cs typeface="+mn-cs"/>
              </a:defRPr>
            </a:lvl4pPr>
            <a:lvl5pPr>
              <a:defRPr>
                <a:solidFill>
                  <a:schemeClr val="dk1"/>
                </a:solidFill>
                <a:latin typeface="+mn-lt"/>
                <a:cs typeface="+mn-cs"/>
              </a:defRPr>
            </a:lvl5pPr>
            <a:lvl6pPr>
              <a:defRPr>
                <a:solidFill>
                  <a:schemeClr val="dk1"/>
                </a:solidFill>
                <a:latin typeface="+mn-lt"/>
                <a:cs typeface="+mn-cs"/>
              </a:defRPr>
            </a:lvl6pPr>
            <a:lvl7pPr>
              <a:defRPr>
                <a:solidFill>
                  <a:schemeClr val="dk1"/>
                </a:solidFill>
                <a:latin typeface="+mn-lt"/>
                <a:cs typeface="+mn-cs"/>
              </a:defRPr>
            </a:lvl7pPr>
            <a:lvl8pPr>
              <a:defRPr>
                <a:solidFill>
                  <a:schemeClr val="dk1"/>
                </a:solidFill>
                <a:latin typeface="+mn-lt"/>
                <a:cs typeface="+mn-cs"/>
              </a:defRPr>
            </a:lvl8pPr>
            <a:lvl9pPr>
              <a:defRPr>
                <a:solidFill>
                  <a:schemeClr val="dk1"/>
                </a:solidFill>
                <a:latin typeface="+mn-lt"/>
                <a:cs typeface="+mn-cs"/>
              </a:defRPr>
            </a:lvl9pPr>
          </a:lstStyle>
          <a:p>
            <a:r>
              <a:rPr lang="en-US" altLang="en-US" dirty="0"/>
              <a:t>Jerusalem’s</a:t>
            </a:r>
            <a:br>
              <a:rPr lang="en-US" altLang="en-US" dirty="0"/>
            </a:br>
            <a:r>
              <a:rPr lang="en-US" altLang="en-US" dirty="0"/>
              <a:t>uncaring shepherds:</a:t>
            </a:r>
          </a:p>
          <a:p>
            <a:r>
              <a:rPr lang="en-US" altLang="en-US" b="0" dirty="0"/>
              <a:t>Prophets</a:t>
            </a:r>
          </a:p>
          <a:p>
            <a:r>
              <a:rPr lang="en-US" altLang="en-US" b="0" dirty="0"/>
              <a:t>Priests</a:t>
            </a:r>
          </a:p>
          <a:p>
            <a:r>
              <a:rPr lang="en-US" altLang="en-US" b="0" dirty="0"/>
              <a:t>Elders</a:t>
            </a:r>
          </a:p>
          <a:p>
            <a:r>
              <a:rPr lang="en-US" altLang="en-US" b="0" dirty="0"/>
              <a:t>Kings</a:t>
            </a:r>
          </a:p>
          <a:p>
            <a:endParaRPr lang="en-US" altLang="en-US" b="0" dirty="0"/>
          </a:p>
        </p:txBody>
      </p:sp>
    </p:spTree>
    <p:extLst>
      <p:ext uri="{BB962C8B-B14F-4D97-AF65-F5344CB8AC3E}">
        <p14:creationId xmlns:p14="http://schemas.microsoft.com/office/powerpoint/2010/main" val="1819417368"/>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Technic">
  <a:themeElements>
    <a:clrScheme name="Technic">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Technic">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ppt/theme/theme2.xml><?xml version="1.0" encoding="utf-8"?>
<a:theme xmlns:a="http://schemas.openxmlformats.org/drawingml/2006/main" name="1_Technic">
  <a:themeElements>
    <a:clrScheme name="Technic">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Technic">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DA59B1FF26B87429C7EB66F311DAE8D" ma:contentTypeVersion="15" ma:contentTypeDescription="Create a new document." ma:contentTypeScope="" ma:versionID="a01996be7494b73377a7163ee4669c8b">
  <xsd:schema xmlns:xsd="http://www.w3.org/2001/XMLSchema" xmlns:xs="http://www.w3.org/2001/XMLSchema" xmlns:p="http://schemas.microsoft.com/office/2006/metadata/properties" xmlns:ns3="27dcc229-67af-4c71-9eaf-4ce1176dd786" xmlns:ns4="a0914f5c-98df-43af-a816-8645eb93ec60" targetNamespace="http://schemas.microsoft.com/office/2006/metadata/properties" ma:root="true" ma:fieldsID="0d1f9792f11d946b465a56e612e6e5ef" ns3:_="" ns4:_="">
    <xsd:import namespace="27dcc229-67af-4c71-9eaf-4ce1176dd786"/>
    <xsd:import namespace="a0914f5c-98df-43af-a816-8645eb93ec60"/>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Location"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4:SharedWithUsers" minOccurs="0"/>
                <xsd:element ref="ns4:SharedWithDetails" minOccurs="0"/>
                <xsd:element ref="ns4:SharingHintHash" minOccurs="0"/>
                <xsd:element ref="ns3:MediaLengthInSeconds" minOccurs="0"/>
                <xsd:element ref="ns3:_activit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7dcc229-67af-4c71-9eaf-4ce1176dd78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Location" ma:index="12" nillable="true" ma:displayName="MediaServiceLocation" ma:internalName="MediaServiceLocation" ma:readOnly="true">
      <xsd:simpleType>
        <xsd:restriction base="dms:Text"/>
      </xsd:simpleType>
    </xsd:element>
    <xsd:element name="MediaServiceOCR" ma:index="13" nillable="true" ma:displayName="MediaServiceOCR"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LengthInSeconds" ma:index="21" nillable="true" ma:displayName="Length (seconds)" ma:internalName="MediaLengthInSeconds" ma:readOnly="true">
      <xsd:simpleType>
        <xsd:restriction base="dms:Unknown"/>
      </xsd:simpleType>
    </xsd:element>
    <xsd:element name="_activity" ma:index="22" nillable="true" ma:displayName="_activity" ma:hidden="true" ma:internalName="_activity">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a0914f5c-98df-43af-a816-8645eb93ec60"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activity xmlns="27dcc229-67af-4c71-9eaf-4ce1176dd786"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5AE855A-55B9-44D6-8FA9-04D6FE8EB8B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7dcc229-67af-4c71-9eaf-4ce1176dd786"/>
    <ds:schemaRef ds:uri="a0914f5c-98df-43af-a816-8645eb93ec6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64B2452E-A687-49FD-B4B3-7CEC64381C34}">
  <ds:schemaRefs>
    <ds:schemaRef ds:uri="27dcc229-67af-4c71-9eaf-4ce1176dd786"/>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a0914f5c-98df-43af-a816-8645eb93ec60"/>
    <ds:schemaRef ds:uri="http://purl.org/dc/elements/1.1/"/>
    <ds:schemaRef ds:uri="http://schemas.microsoft.com/office/2006/metadata/properties"/>
    <ds:schemaRef ds:uri="http://www.w3.org/XML/1998/namespace"/>
    <ds:schemaRef ds:uri="http://purl.org/dc/dcmitype/"/>
  </ds:schemaRefs>
</ds:datastoreItem>
</file>

<file path=customXml/itemProps3.xml><?xml version="1.0" encoding="utf-8"?>
<ds:datastoreItem xmlns:ds="http://schemas.openxmlformats.org/officeDocument/2006/customXml" ds:itemID="{A8A0CB20-814B-4AC5-91FC-A1619CB9E448}">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57087</TotalTime>
  <Words>2352</Words>
  <Application>Microsoft Office PowerPoint</Application>
  <PresentationFormat>Widescreen</PresentationFormat>
  <Paragraphs>348</Paragraphs>
  <Slides>50</Slides>
  <Notes>37</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50</vt:i4>
      </vt:variant>
    </vt:vector>
  </HeadingPairs>
  <TitlesOfParts>
    <vt:vector size="58" baseType="lpstr">
      <vt:lpstr>ＭＳ Ｐゴシック</vt:lpstr>
      <vt:lpstr>Arial</vt:lpstr>
      <vt:lpstr>Arial Narrow</vt:lpstr>
      <vt:lpstr>Calibri</vt:lpstr>
      <vt:lpstr>Franklin Gothic Book</vt:lpstr>
      <vt:lpstr>Wingdings 2</vt:lpstr>
      <vt:lpstr>Technic</vt:lpstr>
      <vt:lpstr>1_Technic</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Sheep  Jump to Their  Deaths in Turkey</vt:lpstr>
      <vt:lpstr>Sheep  Jump to Their  Deaths in Turkey</vt:lpstr>
      <vt:lpstr>PowerPoint Presentation</vt:lpstr>
      <vt:lpstr>Doing my Own Thing</vt:lpstr>
      <vt:lpstr>Doing my Own Thing</vt:lpstr>
      <vt:lpstr>Doing my Own Thing</vt:lpstr>
      <vt:lpstr>Doing my Own Thing</vt:lpstr>
      <vt:lpstr>Doing my Own Thing</vt:lpstr>
      <vt:lpstr>Doing my Own Thing</vt:lpstr>
      <vt:lpstr>Doing my Own Thing</vt:lpstr>
      <vt:lpstr>Doing my Own Thing</vt:lpstr>
      <vt:lpstr>Doing my Own Thing</vt:lpstr>
      <vt:lpstr>Doing my Own Thing</vt:lpstr>
      <vt:lpstr>Doing my Own Thing</vt:lpstr>
      <vt:lpstr>PowerPoint Presentation</vt:lpstr>
      <vt:lpstr>Doing my Own Thing</vt:lpstr>
      <vt:lpstr>Doing my Own Thing</vt:lpstr>
      <vt:lpstr>Doing my Own Thing</vt:lpstr>
      <vt:lpstr>Doing my Own Thing</vt:lpstr>
      <vt:lpstr>Doing my Own Thing</vt:lpstr>
      <vt:lpstr>Doing my Own Thing</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SullivanM</dc:creator>
  <cp:lastModifiedBy>DoddH</cp:lastModifiedBy>
  <cp:revision>4130</cp:revision>
  <dcterms:created xsi:type="dcterms:W3CDTF">2014-04-18T14:05:51Z</dcterms:created>
  <dcterms:modified xsi:type="dcterms:W3CDTF">2023-09-01T14:07:53Z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0x0101001DA59B1FF26B87429C7EB66F311DAE8D</vt:lpwstr>
  </property>
</Properties>
</file>