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988" r:id="rId1"/>
  </p:sldMasterIdLst>
  <p:notesMasterIdLst>
    <p:notesMasterId r:id="rId60"/>
  </p:notesMasterIdLst>
  <p:handoutMasterIdLst>
    <p:handoutMasterId r:id="rId61"/>
  </p:handoutMasterIdLst>
  <p:sldIdLst>
    <p:sldId id="1292" r:id="rId2"/>
    <p:sldId id="2046" r:id="rId3"/>
    <p:sldId id="2069" r:id="rId4"/>
    <p:sldId id="2070" r:id="rId5"/>
    <p:sldId id="2048" r:id="rId6"/>
    <p:sldId id="2135" r:id="rId7"/>
    <p:sldId id="2065" r:id="rId8"/>
    <p:sldId id="2064" r:id="rId9"/>
    <p:sldId id="2063" r:id="rId10"/>
    <p:sldId id="2049" r:id="rId11"/>
    <p:sldId id="2131" r:id="rId12"/>
    <p:sldId id="2071" r:id="rId13"/>
    <p:sldId id="2129" r:id="rId14"/>
    <p:sldId id="2130" r:id="rId15"/>
    <p:sldId id="2067" r:id="rId16"/>
    <p:sldId id="2132" r:id="rId17"/>
    <p:sldId id="2134" r:id="rId18"/>
    <p:sldId id="2133" r:id="rId19"/>
    <p:sldId id="2107" r:id="rId20"/>
    <p:sldId id="2060" r:id="rId21"/>
    <p:sldId id="2057" r:id="rId22"/>
    <p:sldId id="2055" r:id="rId23"/>
    <p:sldId id="2073" r:id="rId24"/>
    <p:sldId id="2099" r:id="rId25"/>
    <p:sldId id="2090" r:id="rId26"/>
    <p:sldId id="2100" r:id="rId27"/>
    <p:sldId id="2092" r:id="rId28"/>
    <p:sldId id="2091" r:id="rId29"/>
    <p:sldId id="2077" r:id="rId30"/>
    <p:sldId id="2093" r:id="rId31"/>
    <p:sldId id="2114" r:id="rId32"/>
    <p:sldId id="2078" r:id="rId33"/>
    <p:sldId id="2115" r:id="rId34"/>
    <p:sldId id="2079" r:id="rId35"/>
    <p:sldId id="2116" r:id="rId36"/>
    <p:sldId id="2080" r:id="rId37"/>
    <p:sldId id="2117" r:id="rId38"/>
    <p:sldId id="2083" r:id="rId39"/>
    <p:sldId id="2118" r:id="rId40"/>
    <p:sldId id="2096" r:id="rId41"/>
    <p:sldId id="2082" r:id="rId42"/>
    <p:sldId id="2095" r:id="rId43"/>
    <p:sldId id="2097" r:id="rId44"/>
    <p:sldId id="2086" r:id="rId45"/>
    <p:sldId id="2123" r:id="rId46"/>
    <p:sldId id="2120" r:id="rId47"/>
    <p:sldId id="2124" r:id="rId48"/>
    <p:sldId id="2122" r:id="rId49"/>
    <p:sldId id="2111" r:id="rId50"/>
    <p:sldId id="2121" r:id="rId51"/>
    <p:sldId id="2128" r:id="rId52"/>
    <p:sldId id="2127" r:id="rId53"/>
    <p:sldId id="2126" r:id="rId54"/>
    <p:sldId id="2125" r:id="rId55"/>
    <p:sldId id="2110" r:id="rId56"/>
    <p:sldId id="2119" r:id="rId57"/>
    <p:sldId id="2085" r:id="rId58"/>
    <p:sldId id="2094" r:id="rId59"/>
  </p:sldIdLst>
  <p:sldSz cx="9144000" cy="5143500" type="screen16x9"/>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4A486"/>
    <a:srgbClr val="FF00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3" autoAdjust="0"/>
    <p:restoredTop sz="86355" autoAdjust="0"/>
  </p:normalViewPr>
  <p:slideViewPr>
    <p:cSldViewPr>
      <p:cViewPr varScale="1">
        <p:scale>
          <a:sx n="94" d="100"/>
          <a:sy n="94" d="100"/>
        </p:scale>
        <p:origin x="168" y="78"/>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3" tIns="46587" rIns="93173" bIns="46587" rtlCol="0"/>
          <a:lstStyle>
            <a:lvl1pPr algn="l" eaLnBrk="1" hangingPunct="1">
              <a:defRPr sz="1200">
                <a:latin typeface="Arial" charset="0"/>
                <a:cs typeface="Arial" charset="0"/>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3" tIns="46587" rIns="93173" bIns="46587" rtlCol="0"/>
          <a:lstStyle>
            <a:lvl1pPr algn="r" eaLnBrk="1" hangingPunct="1">
              <a:defRPr sz="1200">
                <a:latin typeface="Arial" charset="0"/>
                <a:cs typeface="Arial" charset="0"/>
              </a:defRPr>
            </a:lvl1pPr>
          </a:lstStyle>
          <a:p>
            <a:pPr>
              <a:defRPr/>
            </a:pPr>
            <a:fld id="{7B29D9CE-218C-49DD-9726-4162AA8B8E9A}" type="datetimeFigureOut">
              <a:rPr lang="en-US"/>
              <a:pPr>
                <a:defRPr/>
              </a:pPr>
              <a:t>4/6/2023</a:t>
            </a:fld>
            <a:endParaRPr lang="en-US" dirty="0"/>
          </a:p>
        </p:txBody>
      </p:sp>
      <p:sp>
        <p:nvSpPr>
          <p:cNvPr id="4" name="Footer Placeholder 3"/>
          <p:cNvSpPr>
            <a:spLocks noGrp="1"/>
          </p:cNvSpPr>
          <p:nvPr>
            <p:ph type="ftr" sz="quarter" idx="2"/>
          </p:nvPr>
        </p:nvSpPr>
        <p:spPr>
          <a:xfrm>
            <a:off x="0" y="8831263"/>
            <a:ext cx="3038475" cy="463550"/>
          </a:xfrm>
          <a:prstGeom prst="rect">
            <a:avLst/>
          </a:prstGeom>
        </p:spPr>
        <p:txBody>
          <a:bodyPr vert="horz" lIns="93173" tIns="46587" rIns="93173" bIns="46587" rtlCol="0" anchor="b"/>
          <a:lstStyle>
            <a:lvl1pPr algn="l" eaLnBrk="1" hangingPunct="1">
              <a:defRPr sz="1200">
                <a:latin typeface="Arial" charset="0"/>
                <a:cs typeface="Arial" charset="0"/>
              </a:defRPr>
            </a:lvl1pPr>
          </a:lstStyle>
          <a:p>
            <a:pPr>
              <a:defRPr/>
            </a:pPr>
            <a:endParaRPr lang="en-US"/>
          </a:p>
        </p:txBody>
      </p:sp>
      <p:sp>
        <p:nvSpPr>
          <p:cNvPr id="5" name="Slide Number Placeholder 4"/>
          <p:cNvSpPr>
            <a:spLocks noGrp="1"/>
          </p:cNvSpPr>
          <p:nvPr>
            <p:ph type="sldNum" sz="quarter" idx="3"/>
          </p:nvPr>
        </p:nvSpPr>
        <p:spPr>
          <a:xfrm>
            <a:off x="3970338" y="8831263"/>
            <a:ext cx="3038475" cy="463550"/>
          </a:xfrm>
          <a:prstGeom prst="rect">
            <a:avLst/>
          </a:prstGeom>
        </p:spPr>
        <p:txBody>
          <a:bodyPr vert="horz" wrap="square" lIns="93173" tIns="46587" rIns="93173" bIns="46587" numCol="1" anchor="b" anchorCtr="0" compatLnSpc="1">
            <a:prstTxWarp prst="textNoShape">
              <a:avLst/>
            </a:prstTxWarp>
          </a:bodyPr>
          <a:lstStyle>
            <a:lvl1pPr algn="r" eaLnBrk="1" hangingPunct="1">
              <a:defRPr sz="1200"/>
            </a:lvl1pPr>
          </a:lstStyle>
          <a:p>
            <a:pPr>
              <a:defRPr/>
            </a:pPr>
            <a:fld id="{C5E4B894-4F81-4D5E-80E9-F95689E579E0}" type="slidenum">
              <a:rPr lang="en-US" altLang="en-US"/>
              <a:pPr>
                <a:defRPr/>
              </a:pPr>
              <a:t>‹#›</a:t>
            </a:fld>
            <a:endParaRPr lang="en-US" altLang="en-US" dirty="0"/>
          </a:p>
        </p:txBody>
      </p:sp>
    </p:spTree>
    <p:extLst>
      <p:ext uri="{BB962C8B-B14F-4D97-AF65-F5344CB8AC3E}">
        <p14:creationId xmlns:p14="http://schemas.microsoft.com/office/powerpoint/2010/main" val="32979993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257" tIns="45629" rIns="91257" bIns="45629" rtlCol="0"/>
          <a:lstStyle>
            <a:lvl1pPr algn="l" eaLnBrk="1" hangingPunct="1">
              <a:defRPr sz="1200">
                <a:latin typeface="Arial" charset="0"/>
                <a:cs typeface="Arial" charset="0"/>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257" tIns="45629" rIns="91257" bIns="45629" rtlCol="0"/>
          <a:lstStyle>
            <a:lvl1pPr algn="r" eaLnBrk="1" hangingPunct="1">
              <a:defRPr sz="1200">
                <a:latin typeface="Arial" charset="0"/>
                <a:cs typeface="Arial" charset="0"/>
              </a:defRPr>
            </a:lvl1pPr>
          </a:lstStyle>
          <a:p>
            <a:pPr>
              <a:defRPr/>
            </a:pPr>
            <a:fld id="{8F39DA3C-C7E0-44D5-BCB3-87E4BD5A35D1}" type="datetimeFigureOut">
              <a:rPr lang="en-US"/>
              <a:pPr>
                <a:defRPr/>
              </a:pPr>
              <a:t>4/6/2023</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1257" tIns="45629" rIns="91257" bIns="45629" rtlCol="0" anchor="ctr"/>
          <a:lstStyle/>
          <a:p>
            <a:pPr lvl="0"/>
            <a:endParaRPr lang="en-US" noProof="0" dirty="0" smtClean="0"/>
          </a:p>
        </p:txBody>
      </p:sp>
      <p:sp>
        <p:nvSpPr>
          <p:cNvPr id="5" name="Notes Placeholder 4"/>
          <p:cNvSpPr>
            <a:spLocks noGrp="1"/>
          </p:cNvSpPr>
          <p:nvPr>
            <p:ph type="body" sz="quarter" idx="3"/>
          </p:nvPr>
        </p:nvSpPr>
        <p:spPr>
          <a:xfrm>
            <a:off x="701675" y="4414838"/>
            <a:ext cx="5607050" cy="4184650"/>
          </a:xfrm>
          <a:prstGeom prst="rect">
            <a:avLst/>
          </a:prstGeom>
        </p:spPr>
        <p:txBody>
          <a:bodyPr vert="horz" lIns="91257" tIns="45629" rIns="91257" bIns="4562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31263"/>
            <a:ext cx="3038475" cy="463550"/>
          </a:xfrm>
          <a:prstGeom prst="rect">
            <a:avLst/>
          </a:prstGeom>
        </p:spPr>
        <p:txBody>
          <a:bodyPr vert="horz" lIns="91257" tIns="45629" rIns="91257" bIns="45629" rtlCol="0" anchor="b"/>
          <a:lstStyle>
            <a:lvl1pPr algn="l" eaLnBrk="1" hangingPunct="1">
              <a:defRPr sz="1200">
                <a:latin typeface="Arial" charset="0"/>
                <a:cs typeface="Arial" charset="0"/>
              </a:defRPr>
            </a:lvl1pPr>
          </a:lstStyle>
          <a:p>
            <a:pPr>
              <a:defRPr/>
            </a:pPr>
            <a:endParaRPr lang="en-US"/>
          </a:p>
        </p:txBody>
      </p:sp>
      <p:sp>
        <p:nvSpPr>
          <p:cNvPr id="7" name="Slide Number Placeholder 6"/>
          <p:cNvSpPr>
            <a:spLocks noGrp="1"/>
          </p:cNvSpPr>
          <p:nvPr>
            <p:ph type="sldNum" sz="quarter" idx="5"/>
          </p:nvPr>
        </p:nvSpPr>
        <p:spPr>
          <a:xfrm>
            <a:off x="3970338" y="8831263"/>
            <a:ext cx="3038475" cy="463550"/>
          </a:xfrm>
          <a:prstGeom prst="rect">
            <a:avLst/>
          </a:prstGeom>
        </p:spPr>
        <p:txBody>
          <a:bodyPr vert="horz" wrap="square" lIns="91257" tIns="45629" rIns="91257" bIns="45629" numCol="1" anchor="b" anchorCtr="0" compatLnSpc="1">
            <a:prstTxWarp prst="textNoShape">
              <a:avLst/>
            </a:prstTxWarp>
          </a:bodyPr>
          <a:lstStyle>
            <a:lvl1pPr algn="r" eaLnBrk="1" hangingPunct="1">
              <a:defRPr sz="1200"/>
            </a:lvl1pPr>
          </a:lstStyle>
          <a:p>
            <a:pPr>
              <a:defRPr/>
            </a:pPr>
            <a:fld id="{8EC144DF-92B3-44E9-822F-441431583245}" type="slidenum">
              <a:rPr lang="en-US" altLang="en-US"/>
              <a:pPr>
                <a:defRPr/>
              </a:pPr>
              <a:t>‹#›</a:t>
            </a:fld>
            <a:endParaRPr lang="en-US" altLang="en-US" dirty="0"/>
          </a:p>
        </p:txBody>
      </p:sp>
    </p:spTree>
    <p:extLst>
      <p:ext uri="{BB962C8B-B14F-4D97-AF65-F5344CB8AC3E}">
        <p14:creationId xmlns:p14="http://schemas.microsoft.com/office/powerpoint/2010/main" val="22334041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1"/>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37956C09-A75C-49A3-856F-C6459C179D98}" type="datetimeFigureOut">
              <a:rPr lang="en-US"/>
              <a:pPr>
                <a:defRPr/>
              </a:pPr>
              <a:t>4/6/2023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BD8022-2141-49A6-9D1E-5C7D5D78D223}" type="slidenum">
              <a:rPr lang="en-US" altLang="en-US"/>
              <a:pPr>
                <a:defRPr/>
              </a:pPr>
              <a:t>‹#›</a:t>
            </a:fld>
            <a:endParaRPr lang="en-US" altLang="en-US" dirty="0"/>
          </a:p>
        </p:txBody>
      </p:sp>
    </p:spTree>
    <p:extLst>
      <p:ext uri="{BB962C8B-B14F-4D97-AF65-F5344CB8AC3E}">
        <p14:creationId xmlns:p14="http://schemas.microsoft.com/office/powerpoint/2010/main" val="1355867989"/>
      </p:ext>
    </p:extLst>
  </p:cSld>
  <p:clrMapOvr>
    <a:masterClrMapping/>
  </p:clrMapOvr>
  <p:transition>
    <p:pull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2B9FE61-53E3-4C52-9909-3FA00AF265B6}" type="datetimeFigureOut">
              <a:rPr lang="en-US"/>
              <a:pPr>
                <a:defRPr/>
              </a:pPr>
              <a:t>4/6/2023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EB036C1-5290-4ECC-AAE7-1B8A2D37D9EB}" type="slidenum">
              <a:rPr lang="en-US" altLang="en-US"/>
              <a:pPr>
                <a:defRPr/>
              </a:pPr>
              <a:t>‹#›</a:t>
            </a:fld>
            <a:endParaRPr lang="en-US" altLang="en-US" dirty="0"/>
          </a:p>
        </p:txBody>
      </p:sp>
    </p:spTree>
    <p:extLst>
      <p:ext uri="{BB962C8B-B14F-4D97-AF65-F5344CB8AC3E}">
        <p14:creationId xmlns:p14="http://schemas.microsoft.com/office/powerpoint/2010/main" val="967718218"/>
      </p:ext>
    </p:extLst>
  </p:cSld>
  <p:clrMapOvr>
    <a:masterClrMapping/>
  </p:clrMapOvr>
  <p:transition>
    <p:pull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3"/>
            <a:ext cx="2057400" cy="32908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4783"/>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568A173-B8BB-4F26-A590-B6DCB2FE05C8}" type="datetimeFigureOut">
              <a:rPr lang="en-US"/>
              <a:pPr>
                <a:defRPr/>
              </a:pPr>
              <a:t>4/6/2023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AFA6467-32D5-4B81-BED1-A6772A1D0511}" type="slidenum">
              <a:rPr lang="en-US" altLang="en-US"/>
              <a:pPr>
                <a:defRPr/>
              </a:pPr>
              <a:t>‹#›</a:t>
            </a:fld>
            <a:endParaRPr lang="en-US" altLang="en-US" dirty="0"/>
          </a:p>
        </p:txBody>
      </p:sp>
    </p:spTree>
    <p:extLst>
      <p:ext uri="{BB962C8B-B14F-4D97-AF65-F5344CB8AC3E}">
        <p14:creationId xmlns:p14="http://schemas.microsoft.com/office/powerpoint/2010/main" val="1796969617"/>
      </p:ext>
    </p:extLst>
  </p:cSld>
  <p:clrMapOvr>
    <a:masterClrMapping/>
  </p:clrMapOvr>
  <p:transition>
    <p:pull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ADE4417-94BE-4AD2-A567-E22D90679C5A}" type="datetimeFigureOut">
              <a:rPr lang="en-US"/>
              <a:pPr>
                <a:defRPr/>
              </a:pPr>
              <a:t>4/6/2023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8747E23-9B04-420D-AA50-D1FC842D8399}" type="slidenum">
              <a:rPr lang="en-US" altLang="en-US"/>
              <a:pPr>
                <a:defRPr/>
              </a:pPr>
              <a:t>‹#›</a:t>
            </a:fld>
            <a:endParaRPr lang="en-US" altLang="en-US" dirty="0"/>
          </a:p>
        </p:txBody>
      </p:sp>
    </p:spTree>
    <p:extLst>
      <p:ext uri="{BB962C8B-B14F-4D97-AF65-F5344CB8AC3E}">
        <p14:creationId xmlns:p14="http://schemas.microsoft.com/office/powerpoint/2010/main" val="1965815226"/>
      </p:ext>
    </p:extLst>
  </p:cSld>
  <p:clrMapOvr>
    <a:masterClrMapping/>
  </p:clrMapOvr>
  <p:transition>
    <p:pull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A115260-BDE8-4F20-BA1C-ED29093175F3}" type="datetimeFigureOut">
              <a:rPr lang="en-US"/>
              <a:pPr>
                <a:defRPr/>
              </a:pPr>
              <a:t>4/6/2023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AB46697-8876-46FB-8967-F89025047E20}" type="slidenum">
              <a:rPr lang="en-US" altLang="en-US"/>
              <a:pPr>
                <a:defRPr/>
              </a:pPr>
              <a:t>‹#›</a:t>
            </a:fld>
            <a:endParaRPr lang="en-US" altLang="en-US" dirty="0"/>
          </a:p>
        </p:txBody>
      </p:sp>
    </p:spTree>
    <p:extLst>
      <p:ext uri="{BB962C8B-B14F-4D97-AF65-F5344CB8AC3E}">
        <p14:creationId xmlns:p14="http://schemas.microsoft.com/office/powerpoint/2010/main" val="3993062096"/>
      </p:ext>
    </p:extLst>
  </p:cSld>
  <p:clrMapOvr>
    <a:masterClrMapping/>
  </p:clrMapOvr>
  <p:transition>
    <p:pull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00115"/>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00115"/>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DA6FC21-5FD1-4FB2-9BE7-22500D8E99AD}" type="datetimeFigureOut">
              <a:rPr lang="en-US"/>
              <a:pPr>
                <a:defRPr/>
              </a:pPr>
              <a:t>4/6/2023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ED7CE4F-7637-4850-B1D5-E9C634F0E6B4}" type="slidenum">
              <a:rPr lang="en-US" altLang="en-US"/>
              <a:pPr>
                <a:defRPr/>
              </a:pPr>
              <a:t>‹#›</a:t>
            </a:fld>
            <a:endParaRPr lang="en-US" altLang="en-US" dirty="0"/>
          </a:p>
        </p:txBody>
      </p:sp>
    </p:spTree>
    <p:extLst>
      <p:ext uri="{BB962C8B-B14F-4D97-AF65-F5344CB8AC3E}">
        <p14:creationId xmlns:p14="http://schemas.microsoft.com/office/powerpoint/2010/main" val="3941488739"/>
      </p:ext>
    </p:extLst>
  </p:cSld>
  <p:clrMapOvr>
    <a:masterClrMapping/>
  </p:clrMapOvr>
  <p:transition>
    <p:pull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0"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0"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E89E966-CDD7-4F2F-A665-490158217DD4}" type="datetimeFigureOut">
              <a:rPr lang="en-US"/>
              <a:pPr>
                <a:defRPr/>
              </a:pPr>
              <a:t>4/6/2023</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DDFFD19-8CE4-4769-9E51-A3C7BB884733}" type="slidenum">
              <a:rPr lang="en-US" altLang="en-US"/>
              <a:pPr>
                <a:defRPr/>
              </a:pPr>
              <a:t>‹#›</a:t>
            </a:fld>
            <a:endParaRPr lang="en-US" altLang="en-US" dirty="0"/>
          </a:p>
        </p:txBody>
      </p:sp>
    </p:spTree>
    <p:extLst>
      <p:ext uri="{BB962C8B-B14F-4D97-AF65-F5344CB8AC3E}">
        <p14:creationId xmlns:p14="http://schemas.microsoft.com/office/powerpoint/2010/main" val="176464193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914FD50-0E3A-495C-B58C-55CAFCF1BCF0}" type="datetimeFigureOut">
              <a:rPr lang="en-US"/>
              <a:pPr>
                <a:defRPr/>
              </a:pPr>
              <a:t>4/6/2023</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6FB32AEA-8805-4A84-ADA4-0E6F5F4285EB}" type="slidenum">
              <a:rPr lang="en-US" altLang="en-US"/>
              <a:pPr>
                <a:defRPr/>
              </a:pPr>
              <a:t>‹#›</a:t>
            </a:fld>
            <a:endParaRPr lang="en-US" altLang="en-US" dirty="0"/>
          </a:p>
        </p:txBody>
      </p:sp>
    </p:spTree>
    <p:extLst>
      <p:ext uri="{BB962C8B-B14F-4D97-AF65-F5344CB8AC3E}">
        <p14:creationId xmlns:p14="http://schemas.microsoft.com/office/powerpoint/2010/main" val="832078727"/>
      </p:ext>
    </p:extLst>
  </p:cSld>
  <p:clrMapOvr>
    <a:masterClrMapping/>
  </p:clrMapOvr>
  <p:transition>
    <p:pull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D3E8E49-CBC5-4CB1-8286-7CE17D292C98}" type="datetimeFigureOut">
              <a:rPr lang="en-US"/>
              <a:pPr>
                <a:defRPr/>
              </a:pPr>
              <a:t>4/6/2023</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225C5A9-4173-45FE-9E56-7C314D96A38E}" type="slidenum">
              <a:rPr lang="en-US" altLang="en-US"/>
              <a:pPr>
                <a:defRPr/>
              </a:pPr>
              <a:t>‹#›</a:t>
            </a:fld>
            <a:endParaRPr lang="en-US" altLang="en-US" dirty="0"/>
          </a:p>
        </p:txBody>
      </p:sp>
    </p:spTree>
    <p:extLst>
      <p:ext uri="{BB962C8B-B14F-4D97-AF65-F5344CB8AC3E}">
        <p14:creationId xmlns:p14="http://schemas.microsoft.com/office/powerpoint/2010/main" val="1838873454"/>
      </p:ext>
    </p:extLst>
  </p:cSld>
  <p:clrMapOvr>
    <a:masterClrMapping/>
  </p:clrMapOvr>
  <p:transition>
    <p:pull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9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5"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C0CB16D-6F6B-48C2-9D62-33F2FEA080D7}" type="datetimeFigureOut">
              <a:rPr lang="en-US"/>
              <a:pPr>
                <a:defRPr/>
              </a:pPr>
              <a:t>4/6/2023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D6391F1-52FB-4444-A799-B6A93BD9E5D4}" type="slidenum">
              <a:rPr lang="en-US" altLang="en-US"/>
              <a:pPr>
                <a:defRPr/>
              </a:pPr>
              <a:t>‹#›</a:t>
            </a:fld>
            <a:endParaRPr lang="en-US" altLang="en-US" dirty="0"/>
          </a:p>
        </p:txBody>
      </p:sp>
    </p:spTree>
    <p:extLst>
      <p:ext uri="{BB962C8B-B14F-4D97-AF65-F5344CB8AC3E}">
        <p14:creationId xmlns:p14="http://schemas.microsoft.com/office/powerpoint/2010/main" val="2382688065"/>
      </p:ext>
    </p:extLst>
  </p:cSld>
  <p:clrMapOvr>
    <a:masterClrMapping/>
  </p:clrMapOvr>
  <p:transition>
    <p:pull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02550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01628B2-41CB-407A-A6FA-D55017236DB7}" type="datetimeFigureOut">
              <a:rPr lang="en-US"/>
              <a:pPr>
                <a:defRPr/>
              </a:pPr>
              <a:t>4/6/2023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A6BBAAD-ED99-47C7-9052-343C5E697D9B}" type="slidenum">
              <a:rPr lang="en-US" altLang="en-US"/>
              <a:pPr>
                <a:defRPr/>
              </a:pPr>
              <a:t>‹#›</a:t>
            </a:fld>
            <a:endParaRPr lang="en-US" altLang="en-US" dirty="0"/>
          </a:p>
        </p:txBody>
      </p:sp>
    </p:spTree>
    <p:extLst>
      <p:ext uri="{BB962C8B-B14F-4D97-AF65-F5344CB8AC3E}">
        <p14:creationId xmlns:p14="http://schemas.microsoft.com/office/powerpoint/2010/main" val="3763963337"/>
      </p:ext>
    </p:extLst>
  </p:cSld>
  <p:clrMapOvr>
    <a:masterClrMapping/>
  </p:clrMapOvr>
  <p:transition>
    <p:pull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latin typeface="Arial" charset="0"/>
                <a:cs typeface="Arial" charset="0"/>
              </a:defRPr>
            </a:lvl1pPr>
          </a:lstStyle>
          <a:p>
            <a:pPr>
              <a:defRPr/>
            </a:pPr>
            <a:fld id="{B712CD41-46E7-4D13-8C3B-5C5A468B7B48}" type="datetimeFigureOut">
              <a:rPr lang="en-US"/>
              <a:pPr>
                <a:defRPr/>
              </a:pPr>
              <a:t>4/6/2023</a:t>
            </a:fld>
            <a:endParaRPr lang="en-US" dirty="0"/>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latin typeface="Arial" charset="0"/>
                <a:cs typeface="Arial" charset="0"/>
              </a:defRPr>
            </a:lvl1pPr>
          </a:lstStyle>
          <a:p>
            <a:pPr>
              <a:defRPr/>
            </a:pPr>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FFFFFF"/>
                </a:solidFill>
              </a:defRPr>
            </a:lvl1pPr>
          </a:lstStyle>
          <a:p>
            <a:pPr>
              <a:defRPr/>
            </a:pPr>
            <a:fld id="{78B6E479-C588-4F5F-A4EB-BECFDF0B792F}" type="slidenum">
              <a:rPr lang="en-US" altLang="en-US"/>
              <a:pPr>
                <a:defRPr/>
              </a:pPr>
              <a:t>‹#›</a:t>
            </a:fld>
            <a:endParaRPr lang="en-US" altLang="en-US" dirty="0"/>
          </a:p>
        </p:txBody>
      </p:sp>
    </p:spTree>
  </p:cSld>
  <p:clrMap bg1="dk1" tx1="lt1" bg2="dk2" tx2="lt2" accent1="accent1" accent2="accent2" accent3="accent3" accent4="accent4" accent5="accent5" accent6="accent6" hlink="hlink" folHlink="folHlink"/>
  <p:sldLayoutIdLst>
    <p:sldLayoutId id="2147486889" r:id="rId1"/>
    <p:sldLayoutId id="2147486890" r:id="rId2"/>
    <p:sldLayoutId id="2147486891" r:id="rId3"/>
    <p:sldLayoutId id="2147486892" r:id="rId4"/>
    <p:sldLayoutId id="2147486899" r:id="rId5"/>
    <p:sldLayoutId id="2147486893" r:id="rId6"/>
    <p:sldLayoutId id="2147486894" r:id="rId7"/>
    <p:sldLayoutId id="2147486895" r:id="rId8"/>
    <p:sldLayoutId id="2147486896" r:id="rId9"/>
    <p:sldLayoutId id="2147486897" r:id="rId10"/>
    <p:sldLayoutId id="2147486898" r:id="rId11"/>
  </p:sldLayoutIdLst>
  <p:transition>
    <p:pull dir="r"/>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5.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9"/>
          <p:cNvSpPr>
            <a:spLocks noGrp="1"/>
          </p:cNvSpPr>
          <p:nvPr>
            <p:ph type="title"/>
          </p:nvPr>
        </p:nvSpPr>
        <p:spPr>
          <a:xfrm>
            <a:off x="-168275" y="1885950"/>
            <a:ext cx="9372600" cy="857250"/>
          </a:xfrm>
        </p:spPr>
        <p:txBody>
          <a:bodyPr/>
          <a:lstStyle/>
          <a:p>
            <a:pPr eaLnBrk="1" hangingPunct="1">
              <a:lnSpc>
                <a:spcPts val="4000"/>
              </a:lnSpc>
              <a:defRPr/>
            </a:pPr>
            <a:r>
              <a:rPr lang="en-US" altLang="en-US" b="1" dirty="0" smtClean="0">
                <a:effectLst>
                  <a:outerShdw blurRad="38100" dist="38100" dir="2700000" algn="tl">
                    <a:srgbClr val="000000">
                      <a:alpha val="43137"/>
                    </a:srgbClr>
                  </a:outerShdw>
                </a:effectLst>
              </a:rPr>
              <a:t/>
            </a:r>
            <a:br>
              <a:rPr lang="en-US" altLang="en-US" b="1" dirty="0" smtClean="0">
                <a:effectLst>
                  <a:outerShdw blurRad="38100" dist="38100" dir="2700000" algn="tl">
                    <a:srgbClr val="000000">
                      <a:alpha val="43137"/>
                    </a:srgbClr>
                  </a:outerShdw>
                </a:effectLst>
              </a:rPr>
            </a:br>
            <a:r>
              <a:rPr lang="en-US" altLang="en-US" sz="4000" b="1" dirty="0" smtClean="0">
                <a:effectLst>
                  <a:outerShdw blurRad="38100" dist="38100" dir="2700000" algn="tl">
                    <a:srgbClr val="000000">
                      <a:alpha val="43137"/>
                    </a:srgbClr>
                  </a:outerShdw>
                </a:effectLst>
              </a:rPr>
              <a:t/>
            </a:r>
            <a:br>
              <a:rPr lang="en-US" altLang="en-US" sz="4000" b="1" dirty="0" smtClean="0">
                <a:effectLst>
                  <a:outerShdw blurRad="38100" dist="38100" dir="2700000" algn="tl">
                    <a:srgbClr val="000000">
                      <a:alpha val="43137"/>
                    </a:srgbClr>
                  </a:outerShdw>
                </a:effectLst>
              </a:rPr>
            </a:br>
            <a:r>
              <a:rPr lang="en-US" altLang="en-US" sz="4000" b="1" dirty="0" smtClean="0">
                <a:effectLst>
                  <a:outerShdw blurRad="38100" dist="38100" dir="2700000" algn="tl">
                    <a:srgbClr val="000000">
                      <a:alpha val="43137"/>
                    </a:srgbClr>
                  </a:outerShdw>
                </a:effectLst>
              </a:rPr>
              <a:t/>
            </a:r>
            <a:br>
              <a:rPr lang="en-US" altLang="en-US" sz="4000" b="1" dirty="0" smtClean="0">
                <a:effectLst>
                  <a:outerShdw blurRad="38100" dist="38100" dir="2700000" algn="tl">
                    <a:srgbClr val="000000">
                      <a:alpha val="43137"/>
                    </a:srgbClr>
                  </a:outerShdw>
                </a:effectLst>
              </a:rPr>
            </a:br>
            <a:r>
              <a:rPr lang="en-US" altLang="en-US" sz="4000" b="1" dirty="0" smtClean="0">
                <a:effectLst>
                  <a:outerShdw blurRad="38100" dist="38100" dir="2700000" algn="tl">
                    <a:srgbClr val="000000">
                      <a:alpha val="43137"/>
                    </a:srgbClr>
                  </a:outerShdw>
                </a:effectLst>
              </a:rPr>
              <a:t/>
            </a:r>
            <a:br>
              <a:rPr lang="en-US" altLang="en-US" sz="4000" b="1" dirty="0" smtClean="0">
                <a:effectLst>
                  <a:outerShdw blurRad="38100" dist="38100" dir="2700000" algn="tl">
                    <a:srgbClr val="000000">
                      <a:alpha val="43137"/>
                    </a:srgbClr>
                  </a:outerShdw>
                </a:effectLst>
              </a:rPr>
            </a:br>
            <a:r>
              <a:rPr lang="en-US" altLang="en-US" sz="4000" b="1" dirty="0" smtClean="0">
                <a:effectLst>
                  <a:outerShdw blurRad="38100" dist="38100" dir="2700000" algn="tl">
                    <a:srgbClr val="000000">
                      <a:alpha val="43137"/>
                    </a:srgbClr>
                  </a:outerShdw>
                </a:effectLst>
              </a:rPr>
              <a:t>Jeremiah:                                                 prophet of lament and hope</a:t>
            </a:r>
            <a:r>
              <a:rPr lang="en-US" altLang="en-US" sz="4000" b="1" dirty="0">
                <a:effectLst>
                  <a:outerShdw blurRad="38100" dist="38100" dir="2700000" algn="tl">
                    <a:srgbClr val="000000">
                      <a:alpha val="43137"/>
                    </a:srgbClr>
                  </a:outerShdw>
                </a:effectLst>
              </a:rPr>
              <a:t/>
            </a:r>
            <a:br>
              <a:rPr lang="en-US" altLang="en-US" sz="4000" b="1" dirty="0">
                <a:effectLst>
                  <a:outerShdw blurRad="38100" dist="38100" dir="2700000" algn="tl">
                    <a:srgbClr val="000000">
                      <a:alpha val="43137"/>
                    </a:srgbClr>
                  </a:outerShdw>
                </a:effectLst>
              </a:rPr>
            </a:br>
            <a:r>
              <a:rPr lang="en-US" altLang="en-US" sz="3200" b="1" dirty="0" smtClean="0">
                <a:effectLst>
                  <a:outerShdw blurRad="38100" dist="38100" dir="2700000" algn="tl">
                    <a:srgbClr val="000000">
                      <a:alpha val="43137"/>
                    </a:srgbClr>
                  </a:outerShdw>
                </a:effectLst>
              </a:rPr>
              <a:t/>
            </a:r>
            <a:br>
              <a:rPr lang="en-US" altLang="en-US" sz="3200" b="1" dirty="0" smtClean="0">
                <a:effectLst>
                  <a:outerShdw blurRad="38100" dist="38100" dir="2700000" algn="tl">
                    <a:srgbClr val="000000">
                      <a:alpha val="43137"/>
                    </a:srgbClr>
                  </a:outerShdw>
                </a:effectLst>
              </a:rPr>
            </a:br>
            <a:r>
              <a:rPr lang="en-US" altLang="en-US" sz="3600" b="1" dirty="0" smtClean="0">
                <a:effectLst>
                  <a:outerShdw blurRad="38100" dist="38100" dir="2700000" algn="tl">
                    <a:srgbClr val="000000">
                      <a:alpha val="43137"/>
                    </a:srgbClr>
                  </a:outerShdw>
                </a:effectLst>
              </a:rPr>
              <a:t>the call </a:t>
            </a:r>
            <a:r>
              <a:rPr lang="en-US" altLang="en-US" sz="2800" b="1" dirty="0" smtClean="0">
                <a:effectLst>
                  <a:outerShdw blurRad="38100" dist="38100" dir="2700000" algn="tl">
                    <a:srgbClr val="000000">
                      <a:alpha val="43137"/>
                    </a:srgbClr>
                  </a:outerShdw>
                </a:effectLst>
              </a:rPr>
              <a:t/>
            </a:r>
            <a:br>
              <a:rPr lang="en-US" altLang="en-US" sz="2800" b="1" dirty="0" smtClean="0">
                <a:effectLst>
                  <a:outerShdw blurRad="38100" dist="38100" dir="2700000" algn="tl">
                    <a:srgbClr val="000000">
                      <a:alpha val="43137"/>
                    </a:srgbClr>
                  </a:outerShdw>
                </a:effectLst>
              </a:rPr>
            </a:br>
            <a:r>
              <a:rPr lang="en-US" altLang="en-US" sz="2800" b="1" dirty="0" smtClean="0">
                <a:effectLst>
                  <a:outerShdw blurRad="38100" dist="38100" dir="2700000" algn="tl">
                    <a:srgbClr val="000000">
                      <a:alpha val="43137"/>
                    </a:srgbClr>
                  </a:outerShdw>
                </a:effectLst>
              </a:rPr>
              <a:t>Jeremiah 1:1-19</a:t>
            </a:r>
            <a:r>
              <a:rPr lang="en-US" altLang="en-US" sz="4000" b="1" dirty="0" smtClean="0">
                <a:effectLst>
                  <a:outerShdw blurRad="38100" dist="38100" dir="2700000" algn="tl">
                    <a:srgbClr val="000000">
                      <a:alpha val="43137"/>
                    </a:srgbClr>
                  </a:outerShdw>
                </a:effectLst>
              </a:rPr>
              <a:t/>
            </a:r>
            <a:br>
              <a:rPr lang="en-US" altLang="en-US" sz="4000" b="1" dirty="0" smtClean="0">
                <a:effectLst>
                  <a:outerShdw blurRad="38100" dist="38100" dir="2700000" algn="tl">
                    <a:srgbClr val="000000">
                      <a:alpha val="43137"/>
                    </a:srgbClr>
                  </a:outerShdw>
                </a:effectLst>
              </a:rPr>
            </a:br>
            <a:r>
              <a:rPr lang="en-US" altLang="en-US" sz="4000" b="1" dirty="0">
                <a:effectLst>
                  <a:outerShdw blurRad="38100" dist="38100" dir="2700000" algn="tl">
                    <a:srgbClr val="000000">
                      <a:alpha val="43137"/>
                    </a:srgbClr>
                  </a:outerShdw>
                </a:effectLst>
              </a:rPr>
              <a:t/>
            </a:r>
            <a:br>
              <a:rPr lang="en-US" altLang="en-US" sz="4000" b="1" dirty="0">
                <a:effectLst>
                  <a:outerShdw blurRad="38100" dist="38100" dir="2700000" algn="tl">
                    <a:srgbClr val="000000">
                      <a:alpha val="43137"/>
                    </a:srgbClr>
                  </a:outerShdw>
                </a:effectLst>
              </a:rPr>
            </a:br>
            <a:r>
              <a:rPr lang="en-US" altLang="en-US" sz="4000" b="1" dirty="0" smtClean="0">
                <a:effectLst>
                  <a:outerShdw blurRad="38100" dist="38100" dir="2700000" algn="tl">
                    <a:srgbClr val="000000">
                      <a:alpha val="43137"/>
                    </a:srgbClr>
                  </a:outerShdw>
                </a:effectLst>
              </a:rPr>
              <a:t> </a:t>
            </a:r>
            <a:endParaRPr lang="en-US" altLang="en-US" b="1" dirty="0" smtClean="0">
              <a:effectLst>
                <a:outerShdw blurRad="38100" dist="38100" dir="2700000" algn="tl">
                  <a:srgbClr val="000000">
                    <a:alpha val="43137"/>
                  </a:srgbClr>
                </a:outerShdw>
              </a:effectLst>
            </a:endParaRPr>
          </a:p>
        </p:txBody>
      </p:sp>
      <p:sp>
        <p:nvSpPr>
          <p:cNvPr id="5123" name="TextBox 1"/>
          <p:cNvSpPr txBox="1">
            <a:spLocks noChangeArrowheads="1"/>
          </p:cNvSpPr>
          <p:nvPr/>
        </p:nvSpPr>
        <p:spPr bwMode="auto">
          <a:xfrm>
            <a:off x="3200400" y="4476750"/>
            <a:ext cx="3657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spcBef>
                <a:spcPct val="0"/>
              </a:spcBef>
              <a:buFontTx/>
              <a:buNone/>
            </a:pPr>
            <a:r>
              <a:rPr lang="en-US" altLang="en-US" sz="2400"/>
              <a:t>leffelj@dwellcc.org   </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16387" name="Content Placeholder 6"/>
          <p:cNvSpPr>
            <a:spLocks noGrp="1"/>
          </p:cNvSpPr>
          <p:nvPr>
            <p:ph sz="half" idx="2"/>
          </p:nvPr>
        </p:nvSpPr>
        <p:spPr>
          <a:xfrm>
            <a:off x="0" y="2038350"/>
            <a:ext cx="9067800" cy="2057400"/>
          </a:xfrm>
        </p:spPr>
        <p:txBody>
          <a:bodyPr/>
          <a:lstStyle/>
          <a:p>
            <a:pPr marL="0" indent="0" algn="ctr">
              <a:lnSpc>
                <a:spcPts val="2900"/>
              </a:lnSpc>
              <a:buFont typeface="Arial" panose="020B0604020202020204" pitchFamily="34" charset="0"/>
              <a:buNone/>
            </a:pPr>
            <a:r>
              <a:rPr lang="en-US" altLang="en-US" sz="3600" b="1" dirty="0"/>
              <a:t>t</a:t>
            </a:r>
            <a:r>
              <a:rPr lang="en-US" altLang="en-US" sz="3600" b="1" dirty="0" smtClean="0"/>
              <a:t>he heart of the matter</a:t>
            </a:r>
          </a:p>
          <a:p>
            <a:pPr marL="0" indent="0" algn="ctr">
              <a:lnSpc>
                <a:spcPts val="2900"/>
              </a:lnSpc>
              <a:buFont typeface="Arial" panose="020B0604020202020204" pitchFamily="34" charset="0"/>
              <a:buNone/>
            </a:pPr>
            <a:endParaRPr lang="en-US" altLang="en-US" sz="3600" b="1" baseline="30000" dirty="0"/>
          </a:p>
          <a:p>
            <a:pPr marL="0" indent="0">
              <a:lnSpc>
                <a:spcPts val="2900"/>
              </a:lnSpc>
              <a:buFont typeface="Arial" panose="020B0604020202020204" pitchFamily="34" charset="0"/>
              <a:buNone/>
            </a:pPr>
            <a:endParaRPr lang="en-US" altLang="en-US" sz="2800" dirty="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17411" name="Content Placeholder 6"/>
          <p:cNvSpPr>
            <a:spLocks noGrp="1"/>
          </p:cNvSpPr>
          <p:nvPr>
            <p:ph sz="half" idx="2"/>
          </p:nvPr>
        </p:nvSpPr>
        <p:spPr>
          <a:xfrm>
            <a:off x="76200" y="438150"/>
            <a:ext cx="4267200" cy="3810000"/>
          </a:xfrm>
        </p:spPr>
        <p:txBody>
          <a:bodyPr/>
          <a:lstStyle/>
          <a:p>
            <a:pPr marL="0" indent="0">
              <a:lnSpc>
                <a:spcPts val="2900"/>
              </a:lnSpc>
              <a:buFont typeface="Arial" panose="020B0604020202020204" pitchFamily="34" charset="0"/>
              <a:buNone/>
            </a:pPr>
            <a:r>
              <a:rPr lang="en-US" altLang="en-US" sz="2800" b="1" dirty="0" smtClean="0"/>
              <a:t>11 </a:t>
            </a:r>
            <a:r>
              <a:rPr lang="en-US" altLang="en-US" sz="2800" dirty="0" smtClean="0"/>
              <a:t>The word of the Lord came to me saying, “What do you see, Jeremiah?” </a:t>
            </a:r>
          </a:p>
          <a:p>
            <a:pPr marL="0" indent="0">
              <a:lnSpc>
                <a:spcPts val="2900"/>
              </a:lnSpc>
              <a:buFont typeface="Arial" panose="020B0604020202020204" pitchFamily="34" charset="0"/>
              <a:buNone/>
            </a:pPr>
            <a:r>
              <a:rPr lang="en-US" altLang="en-US" sz="2800" dirty="0" smtClean="0"/>
              <a:t>I answered, “I see a branch of an almond tree.”</a:t>
            </a:r>
          </a:p>
          <a:p>
            <a:pPr marL="0" indent="0">
              <a:lnSpc>
                <a:spcPts val="2900"/>
              </a:lnSpc>
              <a:buFont typeface="Arial" panose="020B0604020202020204" pitchFamily="34" charset="0"/>
              <a:buNone/>
            </a:pPr>
            <a:r>
              <a:rPr lang="en-US" altLang="en-US" sz="2800" b="1" dirty="0" smtClean="0"/>
              <a:t>12 </a:t>
            </a:r>
            <a:r>
              <a:rPr lang="en-US" altLang="en-US" sz="2800" dirty="0" smtClean="0"/>
              <a:t>Then the Lord said, “You have seen well, for  I am watching over my word to perform it.”</a:t>
            </a:r>
          </a:p>
          <a:p>
            <a:pPr marL="0" indent="0">
              <a:lnSpc>
                <a:spcPts val="2900"/>
              </a:lnSpc>
              <a:buFont typeface="Arial" panose="020B0604020202020204" pitchFamily="34" charset="0"/>
              <a:buNone/>
            </a:pPr>
            <a:endParaRPr lang="en-US" altLang="en-US" sz="2800" b="1" baseline="30000" dirty="0" smtClean="0"/>
          </a:p>
          <a:p>
            <a:pPr marL="0" indent="0">
              <a:lnSpc>
                <a:spcPts val="2900"/>
              </a:lnSpc>
              <a:buFont typeface="Arial" panose="020B0604020202020204" pitchFamily="34" charset="0"/>
              <a:buNone/>
            </a:pPr>
            <a:endParaRPr lang="en-US" altLang="en-US" sz="2800" b="1" baseline="30000" dirty="0" smtClean="0"/>
          </a:p>
        </p:txBody>
      </p:sp>
    </p:spTree>
    <p:extLst>
      <p:ext uri="{BB962C8B-B14F-4D97-AF65-F5344CB8AC3E}">
        <p14:creationId xmlns:p14="http://schemas.microsoft.com/office/powerpoint/2010/main" val="135351701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17411" name="Content Placeholder 6"/>
          <p:cNvSpPr>
            <a:spLocks noGrp="1"/>
          </p:cNvSpPr>
          <p:nvPr>
            <p:ph sz="half" idx="2"/>
          </p:nvPr>
        </p:nvSpPr>
        <p:spPr>
          <a:xfrm>
            <a:off x="76200" y="438150"/>
            <a:ext cx="4267200" cy="3810000"/>
          </a:xfrm>
        </p:spPr>
        <p:txBody>
          <a:bodyPr/>
          <a:lstStyle/>
          <a:p>
            <a:pPr marL="0" indent="0">
              <a:lnSpc>
                <a:spcPts val="2900"/>
              </a:lnSpc>
              <a:buFont typeface="Arial" panose="020B0604020202020204" pitchFamily="34" charset="0"/>
              <a:buNone/>
            </a:pPr>
            <a:r>
              <a:rPr lang="en-US" altLang="en-US" sz="2800" b="1" smtClean="0"/>
              <a:t>11 </a:t>
            </a:r>
            <a:r>
              <a:rPr lang="en-US" altLang="en-US" sz="2800" smtClean="0"/>
              <a:t>The word of the Lord came to me saying, “What do you see, Jeremiah?” </a:t>
            </a:r>
          </a:p>
          <a:p>
            <a:pPr marL="0" indent="0">
              <a:lnSpc>
                <a:spcPts val="2900"/>
              </a:lnSpc>
              <a:buFont typeface="Arial" panose="020B0604020202020204" pitchFamily="34" charset="0"/>
              <a:buNone/>
            </a:pPr>
            <a:r>
              <a:rPr lang="en-US" altLang="en-US" sz="2800" smtClean="0"/>
              <a:t>I answered, “I see a branch of an </a:t>
            </a:r>
            <a:r>
              <a:rPr lang="en-US" altLang="en-US" sz="2800" u="sng" smtClean="0"/>
              <a:t>almond tree</a:t>
            </a:r>
            <a:r>
              <a:rPr lang="en-US" altLang="en-US" sz="2800" smtClean="0"/>
              <a:t>.”</a:t>
            </a:r>
          </a:p>
          <a:p>
            <a:pPr marL="0" indent="0">
              <a:lnSpc>
                <a:spcPts val="2900"/>
              </a:lnSpc>
              <a:buFont typeface="Arial" panose="020B0604020202020204" pitchFamily="34" charset="0"/>
              <a:buNone/>
            </a:pPr>
            <a:r>
              <a:rPr lang="en-US" altLang="en-US" sz="2800" b="1" smtClean="0"/>
              <a:t>12 </a:t>
            </a:r>
            <a:r>
              <a:rPr lang="en-US" altLang="en-US" sz="2800" smtClean="0"/>
              <a:t>Then the Lord said, “You have seen well, for  I am </a:t>
            </a:r>
            <a:r>
              <a:rPr lang="en-US" altLang="en-US" sz="2800" u="sng" smtClean="0"/>
              <a:t>watchin</a:t>
            </a:r>
            <a:r>
              <a:rPr lang="en-US" altLang="en-US" sz="2800" smtClean="0"/>
              <a:t>g over my word to perform it.”</a:t>
            </a:r>
          </a:p>
          <a:p>
            <a:pPr marL="0" indent="0">
              <a:lnSpc>
                <a:spcPts val="2900"/>
              </a:lnSpc>
              <a:buFont typeface="Arial" panose="020B0604020202020204" pitchFamily="34" charset="0"/>
              <a:buNone/>
            </a:pPr>
            <a:endParaRPr lang="en-US" altLang="en-US" sz="2800" b="1" baseline="30000" smtClean="0"/>
          </a:p>
          <a:p>
            <a:pPr marL="0" indent="0">
              <a:lnSpc>
                <a:spcPts val="2900"/>
              </a:lnSpc>
              <a:buFont typeface="Arial" panose="020B0604020202020204" pitchFamily="34" charset="0"/>
              <a:buNone/>
            </a:pPr>
            <a:endParaRPr lang="en-US" altLang="en-US" sz="2800" b="1" baseline="30000" smtClean="0"/>
          </a:p>
        </p:txBody>
      </p:sp>
      <p:sp>
        <p:nvSpPr>
          <p:cNvPr id="3" name="TextBox 2"/>
          <p:cNvSpPr txBox="1"/>
          <p:nvPr/>
        </p:nvSpPr>
        <p:spPr>
          <a:xfrm>
            <a:off x="4343400" y="4248150"/>
            <a:ext cx="4572000" cy="461963"/>
          </a:xfrm>
          <a:prstGeom prst="rect">
            <a:avLst/>
          </a:prstGeom>
          <a:noFill/>
        </p:spPr>
        <p:txBody>
          <a:bodyPr>
            <a:spAutoFit/>
          </a:bodyPr>
          <a:lstStyle/>
          <a:p>
            <a:pPr>
              <a:defRPr/>
            </a:pPr>
            <a:r>
              <a:rPr lang="en-US" sz="2400" i="1" dirty="0" err="1">
                <a:effectLst>
                  <a:outerShdw blurRad="38100" dist="38100" dir="2700000" algn="tl">
                    <a:srgbClr val="000000">
                      <a:alpha val="43137"/>
                    </a:srgbClr>
                  </a:outerShdw>
                </a:effectLst>
              </a:rPr>
              <a:t>saqed</a:t>
            </a:r>
            <a:r>
              <a:rPr lang="en-US" sz="2400" dirty="0"/>
              <a:t>, almond; </a:t>
            </a:r>
            <a:r>
              <a:rPr lang="en-US" sz="2400" i="1" dirty="0" err="1">
                <a:effectLst>
                  <a:outerShdw blurRad="38100" dist="38100" dir="2700000" algn="tl">
                    <a:srgbClr val="000000">
                      <a:alpha val="43137"/>
                    </a:srgbClr>
                  </a:outerShdw>
                </a:effectLst>
              </a:rPr>
              <a:t>soqed</a:t>
            </a:r>
            <a:r>
              <a:rPr lang="en-US" sz="2400" dirty="0"/>
              <a:t>, watching</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17411" name="Content Placeholder 6"/>
          <p:cNvSpPr>
            <a:spLocks noGrp="1"/>
          </p:cNvSpPr>
          <p:nvPr>
            <p:ph sz="half" idx="2"/>
          </p:nvPr>
        </p:nvSpPr>
        <p:spPr>
          <a:xfrm>
            <a:off x="76200" y="438150"/>
            <a:ext cx="4267200" cy="3810000"/>
          </a:xfrm>
        </p:spPr>
        <p:txBody>
          <a:bodyPr/>
          <a:lstStyle/>
          <a:p>
            <a:pPr marL="0" indent="0">
              <a:lnSpc>
                <a:spcPts val="2900"/>
              </a:lnSpc>
              <a:buFont typeface="Arial" panose="020B0604020202020204" pitchFamily="34" charset="0"/>
              <a:buNone/>
            </a:pPr>
            <a:r>
              <a:rPr lang="en-US" altLang="en-US" sz="2800" b="1" dirty="0" smtClean="0"/>
              <a:t>11 </a:t>
            </a:r>
            <a:r>
              <a:rPr lang="en-US" altLang="en-US" sz="2800" dirty="0" smtClean="0"/>
              <a:t>The word of the Lord came to me saying, “What do you see, Jeremiah?” </a:t>
            </a:r>
          </a:p>
          <a:p>
            <a:pPr marL="0" indent="0">
              <a:lnSpc>
                <a:spcPts val="2900"/>
              </a:lnSpc>
              <a:buFont typeface="Arial" panose="020B0604020202020204" pitchFamily="34" charset="0"/>
              <a:buNone/>
            </a:pPr>
            <a:r>
              <a:rPr lang="en-US" altLang="en-US" sz="2800" dirty="0" smtClean="0"/>
              <a:t>I answered, “I see a branch of an almond tree.”</a:t>
            </a:r>
          </a:p>
          <a:p>
            <a:pPr marL="0" indent="0">
              <a:lnSpc>
                <a:spcPts val="2900"/>
              </a:lnSpc>
              <a:buFont typeface="Arial" panose="020B0604020202020204" pitchFamily="34" charset="0"/>
              <a:buNone/>
            </a:pPr>
            <a:r>
              <a:rPr lang="en-US" altLang="en-US" sz="2800" b="1" dirty="0" smtClean="0"/>
              <a:t>12 </a:t>
            </a:r>
            <a:r>
              <a:rPr lang="en-US" altLang="en-US" sz="2800" dirty="0" smtClean="0"/>
              <a:t>Then the Lord said, “You have seen well, for  I am </a:t>
            </a:r>
            <a:r>
              <a:rPr lang="en-US" altLang="en-US" sz="2800" u="sng" dirty="0" smtClean="0"/>
              <a:t>watchin</a:t>
            </a:r>
            <a:r>
              <a:rPr lang="en-US" altLang="en-US" sz="2800" dirty="0" smtClean="0"/>
              <a:t>g</a:t>
            </a:r>
            <a:r>
              <a:rPr lang="en-US" altLang="en-US" sz="2800" u="sng" dirty="0" smtClean="0"/>
              <a:t> over m</a:t>
            </a:r>
            <a:r>
              <a:rPr lang="en-US" altLang="en-US" sz="2800" dirty="0" smtClean="0"/>
              <a:t>y</a:t>
            </a:r>
            <a:r>
              <a:rPr lang="en-US" altLang="en-US" sz="2800" u="sng" dirty="0" smtClean="0"/>
              <a:t> word to perform it</a:t>
            </a:r>
            <a:r>
              <a:rPr lang="en-US" altLang="en-US" sz="2800" dirty="0" smtClean="0"/>
              <a:t>.”</a:t>
            </a:r>
          </a:p>
          <a:p>
            <a:pPr marL="0" indent="0">
              <a:lnSpc>
                <a:spcPts val="2900"/>
              </a:lnSpc>
              <a:buFont typeface="Arial" panose="020B0604020202020204" pitchFamily="34" charset="0"/>
              <a:buNone/>
            </a:pPr>
            <a:endParaRPr lang="en-US" altLang="en-US" sz="2800" b="1" baseline="30000" dirty="0" smtClean="0"/>
          </a:p>
          <a:p>
            <a:pPr marL="0" indent="0">
              <a:lnSpc>
                <a:spcPts val="2900"/>
              </a:lnSpc>
              <a:buFont typeface="Arial" panose="020B0604020202020204" pitchFamily="34" charset="0"/>
              <a:buNone/>
            </a:pPr>
            <a:endParaRPr lang="en-US" altLang="en-US" sz="2800" b="1" baseline="30000" dirty="0" smtClean="0"/>
          </a:p>
        </p:txBody>
      </p:sp>
      <p:sp>
        <p:nvSpPr>
          <p:cNvPr id="3" name="TextBox 2"/>
          <p:cNvSpPr txBox="1"/>
          <p:nvPr/>
        </p:nvSpPr>
        <p:spPr>
          <a:xfrm>
            <a:off x="4343400" y="4248150"/>
            <a:ext cx="4572000" cy="461963"/>
          </a:xfrm>
          <a:prstGeom prst="rect">
            <a:avLst/>
          </a:prstGeom>
          <a:noFill/>
        </p:spPr>
        <p:txBody>
          <a:bodyPr>
            <a:spAutoFit/>
          </a:bodyPr>
          <a:lstStyle/>
          <a:p>
            <a:pPr>
              <a:defRPr/>
            </a:pPr>
            <a:r>
              <a:rPr lang="en-US" sz="2400" i="1" dirty="0" err="1">
                <a:effectLst>
                  <a:outerShdw blurRad="38100" dist="38100" dir="2700000" algn="tl">
                    <a:srgbClr val="000000">
                      <a:alpha val="43137"/>
                    </a:srgbClr>
                  </a:outerShdw>
                </a:effectLst>
              </a:rPr>
              <a:t>saqed</a:t>
            </a:r>
            <a:r>
              <a:rPr lang="en-US" sz="2400" dirty="0"/>
              <a:t>, almond; </a:t>
            </a:r>
            <a:r>
              <a:rPr lang="en-US" sz="2400" i="1" dirty="0" err="1">
                <a:effectLst>
                  <a:outerShdw blurRad="38100" dist="38100" dir="2700000" algn="tl">
                    <a:srgbClr val="000000">
                      <a:alpha val="43137"/>
                    </a:srgbClr>
                  </a:outerShdw>
                </a:effectLst>
              </a:rPr>
              <a:t>soqed</a:t>
            </a:r>
            <a:r>
              <a:rPr lang="en-US" sz="2400" dirty="0"/>
              <a:t>, watching</a:t>
            </a:r>
          </a:p>
        </p:txBody>
      </p:sp>
    </p:spTree>
    <p:extLst>
      <p:ext uri="{BB962C8B-B14F-4D97-AF65-F5344CB8AC3E}">
        <p14:creationId xmlns:p14="http://schemas.microsoft.com/office/powerpoint/2010/main" val="1251905438"/>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18435" name="Content Placeholder 6"/>
          <p:cNvSpPr>
            <a:spLocks noGrp="1"/>
          </p:cNvSpPr>
          <p:nvPr>
            <p:ph sz="half" idx="2"/>
          </p:nvPr>
        </p:nvSpPr>
        <p:spPr>
          <a:xfrm>
            <a:off x="76200" y="285750"/>
            <a:ext cx="4343400" cy="3810000"/>
          </a:xfrm>
        </p:spPr>
        <p:txBody>
          <a:bodyPr/>
          <a:lstStyle/>
          <a:p>
            <a:pPr marL="0" indent="0">
              <a:lnSpc>
                <a:spcPts val="2900"/>
              </a:lnSpc>
              <a:buFont typeface="Arial" panose="020B0604020202020204" pitchFamily="34" charset="0"/>
              <a:buNone/>
            </a:pPr>
            <a:r>
              <a:rPr lang="en-US" altLang="en-US" sz="2800" b="1" dirty="0" smtClean="0"/>
              <a:t>13 </a:t>
            </a:r>
            <a:r>
              <a:rPr lang="en-US" altLang="en-US" sz="2800" dirty="0" smtClean="0"/>
              <a:t>The word of the Lord came to me a second time saying, “What do  you see?”</a:t>
            </a:r>
          </a:p>
          <a:p>
            <a:pPr marL="0" indent="0">
              <a:lnSpc>
                <a:spcPts val="2900"/>
              </a:lnSpc>
              <a:buFont typeface="Arial" panose="020B0604020202020204" pitchFamily="34" charset="0"/>
              <a:buNone/>
            </a:pPr>
            <a:r>
              <a:rPr lang="en-US" altLang="en-US" sz="2800" dirty="0" smtClean="0"/>
              <a:t>I answered, “I see a </a:t>
            </a:r>
            <a:r>
              <a:rPr lang="en-US" altLang="en-US" sz="2800" u="sng" dirty="0" smtClean="0"/>
              <a:t>boilin</a:t>
            </a:r>
            <a:r>
              <a:rPr lang="en-US" altLang="en-US" sz="2800" dirty="0" smtClean="0"/>
              <a:t>g</a:t>
            </a:r>
            <a:r>
              <a:rPr lang="en-US" altLang="en-US" sz="2800" u="sng" dirty="0" smtClean="0"/>
              <a:t> pot</a:t>
            </a:r>
            <a:r>
              <a:rPr lang="en-US" altLang="en-US" sz="2800" dirty="0" smtClean="0"/>
              <a:t>, facing away from the north.”</a:t>
            </a:r>
          </a:p>
          <a:p>
            <a:pPr marL="0" indent="0">
              <a:lnSpc>
                <a:spcPts val="2900"/>
              </a:lnSpc>
              <a:buFont typeface="Arial" panose="020B0604020202020204" pitchFamily="34" charset="0"/>
              <a:buNone/>
            </a:pPr>
            <a:r>
              <a:rPr lang="en-US" altLang="en-US" sz="2800" b="1" dirty="0" smtClean="0"/>
              <a:t>14 </a:t>
            </a:r>
            <a:r>
              <a:rPr lang="en-US" altLang="en-US" sz="2800" dirty="0" smtClean="0"/>
              <a:t>Then the Lord said to me, “Out of the north the evil will break forth on all the inhabitants of the land.”</a:t>
            </a:r>
          </a:p>
          <a:p>
            <a:pPr marL="0" indent="0">
              <a:lnSpc>
                <a:spcPts val="2900"/>
              </a:lnSpc>
              <a:buFont typeface="Arial" panose="020B0604020202020204" pitchFamily="34" charset="0"/>
              <a:buNone/>
            </a:pPr>
            <a:endParaRPr lang="en-US" altLang="en-US" sz="2800" dirty="0" smtClean="0"/>
          </a:p>
        </p:txBody>
      </p:sp>
    </p:spTree>
    <p:extLst>
      <p:ext uri="{BB962C8B-B14F-4D97-AF65-F5344CB8AC3E}">
        <p14:creationId xmlns:p14="http://schemas.microsoft.com/office/powerpoint/2010/main" val="2472340504"/>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18435" name="Content Placeholder 6"/>
          <p:cNvSpPr>
            <a:spLocks noGrp="1"/>
          </p:cNvSpPr>
          <p:nvPr>
            <p:ph sz="half" idx="2"/>
          </p:nvPr>
        </p:nvSpPr>
        <p:spPr>
          <a:xfrm>
            <a:off x="76200" y="285750"/>
            <a:ext cx="4343400" cy="3810000"/>
          </a:xfrm>
        </p:spPr>
        <p:txBody>
          <a:bodyPr/>
          <a:lstStyle/>
          <a:p>
            <a:pPr marL="0" indent="0">
              <a:lnSpc>
                <a:spcPts val="2900"/>
              </a:lnSpc>
              <a:buFont typeface="Arial" panose="020B0604020202020204" pitchFamily="34" charset="0"/>
              <a:buNone/>
            </a:pPr>
            <a:r>
              <a:rPr lang="en-US" altLang="en-US" sz="2800" b="1" dirty="0" smtClean="0"/>
              <a:t>13 </a:t>
            </a:r>
            <a:r>
              <a:rPr lang="en-US" altLang="en-US" sz="2800" dirty="0" smtClean="0"/>
              <a:t>The word of the Lord came to me a second time saying, “What do  you see?”</a:t>
            </a:r>
          </a:p>
          <a:p>
            <a:pPr marL="0" indent="0">
              <a:lnSpc>
                <a:spcPts val="2900"/>
              </a:lnSpc>
              <a:buFont typeface="Arial" panose="020B0604020202020204" pitchFamily="34" charset="0"/>
              <a:buNone/>
            </a:pPr>
            <a:r>
              <a:rPr lang="en-US" altLang="en-US" sz="2800" dirty="0" smtClean="0"/>
              <a:t>I answered, “I see a </a:t>
            </a:r>
            <a:r>
              <a:rPr lang="en-US" altLang="en-US" sz="2800" u="sng" dirty="0" smtClean="0"/>
              <a:t>boilin</a:t>
            </a:r>
            <a:r>
              <a:rPr lang="en-US" altLang="en-US" sz="2800" dirty="0" smtClean="0"/>
              <a:t>g</a:t>
            </a:r>
            <a:r>
              <a:rPr lang="en-US" altLang="en-US" sz="2800" u="sng" dirty="0" smtClean="0"/>
              <a:t> pot</a:t>
            </a:r>
            <a:r>
              <a:rPr lang="en-US" altLang="en-US" sz="2800" dirty="0" smtClean="0"/>
              <a:t>, facing away from the north.”</a:t>
            </a:r>
          </a:p>
          <a:p>
            <a:pPr marL="0" indent="0">
              <a:lnSpc>
                <a:spcPts val="2900"/>
              </a:lnSpc>
              <a:buFont typeface="Arial" panose="020B0604020202020204" pitchFamily="34" charset="0"/>
              <a:buNone/>
            </a:pPr>
            <a:r>
              <a:rPr lang="en-US" altLang="en-US" sz="2800" b="1" dirty="0" smtClean="0"/>
              <a:t>14 </a:t>
            </a:r>
            <a:r>
              <a:rPr lang="en-US" altLang="en-US" sz="2800" dirty="0" smtClean="0"/>
              <a:t>Then the Lord said to me, “</a:t>
            </a:r>
            <a:r>
              <a:rPr lang="en-US" altLang="en-US" sz="2800" u="sng" dirty="0" smtClean="0"/>
              <a:t>Out of the north the evil will break forth</a:t>
            </a:r>
            <a:r>
              <a:rPr lang="en-US" altLang="en-US" sz="2800" dirty="0" smtClean="0"/>
              <a:t> on all the inhabitants of the land.”</a:t>
            </a:r>
          </a:p>
          <a:p>
            <a:pPr marL="0" indent="0">
              <a:lnSpc>
                <a:spcPts val="2900"/>
              </a:lnSpc>
              <a:buFont typeface="Arial" panose="020B0604020202020204" pitchFamily="34" charset="0"/>
              <a:buNone/>
            </a:pPr>
            <a:endParaRPr lang="en-US" altLang="en-US" sz="2800" dirty="0" smtClean="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20483" name="Content Placeholder 6"/>
          <p:cNvSpPr>
            <a:spLocks noGrp="1"/>
          </p:cNvSpPr>
          <p:nvPr>
            <p:ph sz="half" idx="2"/>
          </p:nvPr>
        </p:nvSpPr>
        <p:spPr>
          <a:xfrm>
            <a:off x="762000" y="742950"/>
            <a:ext cx="7696200" cy="4114105"/>
          </a:xfrm>
        </p:spPr>
        <p:txBody>
          <a:bodyPr/>
          <a:lstStyle/>
          <a:p>
            <a:pPr marL="0" indent="0" algn="ctr">
              <a:lnSpc>
                <a:spcPts val="2900"/>
              </a:lnSpc>
              <a:buFont typeface="Arial" panose="020B0604020202020204" pitchFamily="34" charset="0"/>
              <a:buNone/>
            </a:pPr>
            <a:r>
              <a:rPr lang="en-US" altLang="en-US" sz="2800" b="1" u="sng" dirty="0" smtClean="0"/>
              <a:t>Theme Statement</a:t>
            </a:r>
            <a:r>
              <a:rPr lang="en-US" altLang="en-US" sz="2800" b="1" dirty="0" smtClean="0"/>
              <a:t>:</a:t>
            </a:r>
          </a:p>
          <a:p>
            <a:pPr marL="0" indent="0" algn="ctr">
              <a:lnSpc>
                <a:spcPts val="2900"/>
              </a:lnSpc>
              <a:buFont typeface="Arial" panose="020B0604020202020204" pitchFamily="34" charset="0"/>
              <a:buNone/>
            </a:pPr>
            <a:r>
              <a:rPr lang="en-US" altLang="en-US" sz="2800" b="1" dirty="0" smtClean="0"/>
              <a:t>God reveals to Jeremiah both the core human problem and His radical solution </a:t>
            </a:r>
          </a:p>
          <a:p>
            <a:pPr marL="0" indent="0" algn="ctr">
              <a:lnSpc>
                <a:spcPts val="2900"/>
              </a:lnSpc>
              <a:buFont typeface="Arial" panose="020B0604020202020204" pitchFamily="34" charset="0"/>
              <a:buNone/>
            </a:pPr>
            <a:endParaRPr lang="en-US" altLang="en-US" sz="2800" b="1" dirty="0"/>
          </a:p>
          <a:p>
            <a:pPr marL="0" indent="0" algn="ctr">
              <a:lnSpc>
                <a:spcPts val="2900"/>
              </a:lnSpc>
              <a:buFont typeface="Arial" panose="020B0604020202020204" pitchFamily="34" charset="0"/>
              <a:buNone/>
            </a:pPr>
            <a:endParaRPr lang="en-US" altLang="en-US" sz="2800" b="1" dirty="0" smtClean="0"/>
          </a:p>
          <a:p>
            <a:pPr marL="0" indent="0" algn="ctr">
              <a:lnSpc>
                <a:spcPts val="2900"/>
              </a:lnSpc>
              <a:buFont typeface="Arial" panose="020B0604020202020204" pitchFamily="34" charset="0"/>
              <a:buNone/>
            </a:pPr>
            <a:endParaRPr lang="en-US" altLang="en-US" b="1" dirty="0" smtClean="0"/>
          </a:p>
          <a:p>
            <a:pPr marL="0" indent="0" algn="ctr">
              <a:lnSpc>
                <a:spcPts val="1000"/>
              </a:lnSpc>
              <a:buFont typeface="Arial" panose="020B0604020202020204" pitchFamily="34" charset="0"/>
              <a:buNone/>
            </a:pPr>
            <a:endParaRPr lang="en-US" altLang="en-US" sz="2800" b="1" dirty="0" smtClean="0"/>
          </a:p>
          <a:p>
            <a:pPr marL="0" indent="0" algn="ctr">
              <a:lnSpc>
                <a:spcPts val="1000"/>
              </a:lnSpc>
              <a:buFont typeface="Arial" panose="020B0604020202020204" pitchFamily="34" charset="0"/>
              <a:buNone/>
            </a:pPr>
            <a:endParaRPr lang="en-US" altLang="en-US" sz="2800" b="1" dirty="0" smtClean="0"/>
          </a:p>
          <a:p>
            <a:pPr marL="0" indent="0" algn="ctr">
              <a:lnSpc>
                <a:spcPts val="1000"/>
              </a:lnSpc>
              <a:buFont typeface="Arial" panose="020B0604020202020204" pitchFamily="34" charset="0"/>
              <a:buNone/>
            </a:pPr>
            <a:endParaRPr lang="en-US" altLang="en-US" b="1" dirty="0" smtClean="0"/>
          </a:p>
          <a:p>
            <a:pPr marL="0" indent="0" algn="ctr">
              <a:lnSpc>
                <a:spcPts val="1000"/>
              </a:lnSpc>
              <a:buFont typeface="Arial" panose="020B0604020202020204" pitchFamily="34" charset="0"/>
              <a:buNone/>
            </a:pPr>
            <a:endParaRPr lang="en-US" altLang="en-US" sz="2800" b="1" dirty="0" smtClean="0"/>
          </a:p>
        </p:txBody>
      </p:sp>
    </p:spTree>
    <p:extLst>
      <p:ext uri="{BB962C8B-B14F-4D97-AF65-F5344CB8AC3E}">
        <p14:creationId xmlns:p14="http://schemas.microsoft.com/office/powerpoint/2010/main" val="290783626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20483" name="Content Placeholder 6"/>
          <p:cNvSpPr>
            <a:spLocks noGrp="1"/>
          </p:cNvSpPr>
          <p:nvPr>
            <p:ph sz="half" idx="2"/>
          </p:nvPr>
        </p:nvSpPr>
        <p:spPr>
          <a:xfrm>
            <a:off x="762000" y="742950"/>
            <a:ext cx="7696200" cy="4114105"/>
          </a:xfrm>
        </p:spPr>
        <p:txBody>
          <a:bodyPr/>
          <a:lstStyle/>
          <a:p>
            <a:pPr marL="0" indent="0" algn="ctr">
              <a:lnSpc>
                <a:spcPts val="2900"/>
              </a:lnSpc>
              <a:buFont typeface="Arial" panose="020B0604020202020204" pitchFamily="34" charset="0"/>
              <a:buNone/>
            </a:pPr>
            <a:r>
              <a:rPr lang="en-US" altLang="en-US" sz="2800" b="1" u="sng" dirty="0" smtClean="0"/>
              <a:t>Theme Statement</a:t>
            </a:r>
            <a:r>
              <a:rPr lang="en-US" altLang="en-US" sz="2800" b="1" dirty="0" smtClean="0"/>
              <a:t>:</a:t>
            </a:r>
          </a:p>
          <a:p>
            <a:pPr marL="0" indent="0" algn="ctr">
              <a:lnSpc>
                <a:spcPts val="2900"/>
              </a:lnSpc>
              <a:buNone/>
            </a:pPr>
            <a:r>
              <a:rPr lang="en-US" altLang="en-US" sz="2800" b="1" dirty="0"/>
              <a:t>God reveals to Jeremiah both the core human problem and His radical solution </a:t>
            </a:r>
          </a:p>
          <a:p>
            <a:pPr marL="0" indent="0" algn="ctr">
              <a:lnSpc>
                <a:spcPts val="2900"/>
              </a:lnSpc>
              <a:buFont typeface="Arial" panose="020B0604020202020204" pitchFamily="34" charset="0"/>
              <a:buNone/>
            </a:pPr>
            <a:endParaRPr lang="en-US" altLang="en-US" sz="2800" b="1" dirty="0"/>
          </a:p>
          <a:p>
            <a:pPr marL="0" indent="0" algn="ctr">
              <a:lnSpc>
                <a:spcPts val="2900"/>
              </a:lnSpc>
              <a:buFont typeface="Arial" panose="020B0604020202020204" pitchFamily="34" charset="0"/>
              <a:buNone/>
            </a:pPr>
            <a:r>
              <a:rPr lang="en-US" altLang="en-US" sz="2800" b="1" dirty="0" smtClean="0"/>
              <a:t>What’s at stake </a:t>
            </a:r>
            <a:r>
              <a:rPr lang="en-US" altLang="en-US" sz="2800" b="1" dirty="0"/>
              <a:t> </a:t>
            </a:r>
            <a:r>
              <a:rPr lang="en-US" altLang="en-US" sz="2800" b="1" dirty="0" smtClean="0"/>
              <a:t>                                            for you?  </a:t>
            </a:r>
          </a:p>
          <a:p>
            <a:pPr marL="0" indent="0" algn="ctr">
              <a:lnSpc>
                <a:spcPts val="2900"/>
              </a:lnSpc>
              <a:buFont typeface="Arial" panose="020B0604020202020204" pitchFamily="34" charset="0"/>
              <a:buNone/>
            </a:pPr>
            <a:endParaRPr lang="en-US" altLang="en-US" sz="2800" b="1" dirty="0" smtClean="0"/>
          </a:p>
          <a:p>
            <a:pPr marL="0" indent="0" algn="ctr">
              <a:lnSpc>
                <a:spcPts val="2900"/>
              </a:lnSpc>
              <a:buFont typeface="Arial" panose="020B0604020202020204" pitchFamily="34" charset="0"/>
              <a:buNone/>
            </a:pPr>
            <a:endParaRPr lang="en-US" altLang="en-US" b="1" dirty="0" smtClean="0"/>
          </a:p>
          <a:p>
            <a:pPr marL="0" indent="0" algn="ctr">
              <a:lnSpc>
                <a:spcPts val="1000"/>
              </a:lnSpc>
              <a:buFont typeface="Arial" panose="020B0604020202020204" pitchFamily="34" charset="0"/>
              <a:buNone/>
            </a:pPr>
            <a:endParaRPr lang="en-US" altLang="en-US" sz="2800" b="1" dirty="0" smtClean="0"/>
          </a:p>
          <a:p>
            <a:pPr marL="0" indent="0" algn="ctr">
              <a:lnSpc>
                <a:spcPts val="1000"/>
              </a:lnSpc>
              <a:buFont typeface="Arial" panose="020B0604020202020204" pitchFamily="34" charset="0"/>
              <a:buNone/>
            </a:pPr>
            <a:endParaRPr lang="en-US" altLang="en-US" sz="2800" b="1" dirty="0" smtClean="0"/>
          </a:p>
          <a:p>
            <a:pPr marL="0" indent="0" algn="ctr">
              <a:lnSpc>
                <a:spcPts val="1000"/>
              </a:lnSpc>
              <a:buFont typeface="Arial" panose="020B0604020202020204" pitchFamily="34" charset="0"/>
              <a:buNone/>
            </a:pPr>
            <a:endParaRPr lang="en-US" altLang="en-US" b="1" dirty="0" smtClean="0"/>
          </a:p>
          <a:p>
            <a:pPr marL="0" indent="0" algn="ctr">
              <a:lnSpc>
                <a:spcPts val="1000"/>
              </a:lnSpc>
              <a:buFont typeface="Arial" panose="020B0604020202020204" pitchFamily="34" charset="0"/>
              <a:buNone/>
            </a:pPr>
            <a:endParaRPr lang="en-US" altLang="en-US" sz="2800" b="1" dirty="0" smtClean="0"/>
          </a:p>
        </p:txBody>
      </p:sp>
    </p:spTree>
    <p:extLst>
      <p:ext uri="{BB962C8B-B14F-4D97-AF65-F5344CB8AC3E}">
        <p14:creationId xmlns:p14="http://schemas.microsoft.com/office/powerpoint/2010/main" val="1496749684"/>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20483" name="Content Placeholder 6"/>
          <p:cNvSpPr>
            <a:spLocks noGrp="1"/>
          </p:cNvSpPr>
          <p:nvPr>
            <p:ph sz="half" idx="2"/>
          </p:nvPr>
        </p:nvSpPr>
        <p:spPr>
          <a:xfrm>
            <a:off x="762000" y="742950"/>
            <a:ext cx="7696200" cy="4114105"/>
          </a:xfrm>
        </p:spPr>
        <p:txBody>
          <a:bodyPr/>
          <a:lstStyle/>
          <a:p>
            <a:pPr marL="0" indent="0" algn="ctr">
              <a:lnSpc>
                <a:spcPts val="2900"/>
              </a:lnSpc>
              <a:buFont typeface="Arial" panose="020B0604020202020204" pitchFamily="34" charset="0"/>
              <a:buNone/>
            </a:pPr>
            <a:r>
              <a:rPr lang="en-US" altLang="en-US" sz="2800" b="1" u="sng" dirty="0" smtClean="0"/>
              <a:t>Theme Statement</a:t>
            </a:r>
            <a:r>
              <a:rPr lang="en-US" altLang="en-US" sz="2800" b="1" dirty="0" smtClean="0"/>
              <a:t>:</a:t>
            </a:r>
          </a:p>
          <a:p>
            <a:pPr marL="0" indent="0" algn="ctr">
              <a:lnSpc>
                <a:spcPts val="2900"/>
              </a:lnSpc>
              <a:buNone/>
            </a:pPr>
            <a:r>
              <a:rPr lang="en-US" altLang="en-US" sz="2800" b="1" dirty="0"/>
              <a:t>God reveals to Jeremiah both the core human problem and His radical solution </a:t>
            </a:r>
          </a:p>
          <a:p>
            <a:pPr marL="0" indent="0" algn="ctr">
              <a:lnSpc>
                <a:spcPts val="2900"/>
              </a:lnSpc>
              <a:buFont typeface="Arial" panose="020B0604020202020204" pitchFamily="34" charset="0"/>
              <a:buNone/>
            </a:pPr>
            <a:endParaRPr lang="en-US" altLang="en-US" sz="2800" b="1" dirty="0"/>
          </a:p>
          <a:p>
            <a:pPr marL="0" indent="0" algn="ctr">
              <a:lnSpc>
                <a:spcPts val="2900"/>
              </a:lnSpc>
              <a:buFont typeface="Arial" panose="020B0604020202020204" pitchFamily="34" charset="0"/>
              <a:buNone/>
            </a:pPr>
            <a:r>
              <a:rPr lang="en-US" altLang="en-US" sz="2800" b="1" dirty="0" smtClean="0"/>
              <a:t>What’s at stake </a:t>
            </a:r>
            <a:r>
              <a:rPr lang="en-US" altLang="en-US" sz="2800" b="1" dirty="0"/>
              <a:t> </a:t>
            </a:r>
            <a:r>
              <a:rPr lang="en-US" altLang="en-US" sz="2800" b="1" dirty="0" smtClean="0"/>
              <a:t>                                            for you?  </a:t>
            </a:r>
          </a:p>
          <a:p>
            <a:pPr marL="0" indent="0" algn="ctr">
              <a:lnSpc>
                <a:spcPts val="2900"/>
              </a:lnSpc>
              <a:buFont typeface="Arial" panose="020B0604020202020204" pitchFamily="34" charset="0"/>
              <a:buNone/>
            </a:pPr>
            <a:endParaRPr lang="en-US" altLang="en-US" sz="2800" b="1" dirty="0" smtClean="0"/>
          </a:p>
          <a:p>
            <a:pPr marL="0" indent="0" algn="ctr">
              <a:lnSpc>
                <a:spcPts val="2900"/>
              </a:lnSpc>
              <a:buFont typeface="Arial" panose="020B0604020202020204" pitchFamily="34" charset="0"/>
              <a:buNone/>
            </a:pPr>
            <a:endParaRPr lang="en-US" altLang="en-US" b="1" dirty="0" smtClean="0"/>
          </a:p>
          <a:p>
            <a:pPr marL="0" indent="0" algn="ctr">
              <a:lnSpc>
                <a:spcPts val="1000"/>
              </a:lnSpc>
              <a:buFont typeface="Arial" panose="020B0604020202020204" pitchFamily="34" charset="0"/>
              <a:buNone/>
            </a:pPr>
            <a:endParaRPr lang="en-US" altLang="en-US" sz="2800" b="1" dirty="0" smtClean="0"/>
          </a:p>
          <a:p>
            <a:pPr marL="0" indent="0" algn="ctr">
              <a:lnSpc>
                <a:spcPts val="1000"/>
              </a:lnSpc>
              <a:buFont typeface="Arial" panose="020B0604020202020204" pitchFamily="34" charset="0"/>
              <a:buNone/>
            </a:pPr>
            <a:endParaRPr lang="en-US" altLang="en-US" sz="2800" b="1" dirty="0" smtClean="0"/>
          </a:p>
          <a:p>
            <a:pPr marL="0" indent="0" algn="ctr">
              <a:lnSpc>
                <a:spcPts val="1000"/>
              </a:lnSpc>
              <a:buFont typeface="Arial" panose="020B0604020202020204" pitchFamily="34" charset="0"/>
              <a:buNone/>
            </a:pPr>
            <a:endParaRPr lang="en-US" altLang="en-US" b="1" dirty="0" smtClean="0"/>
          </a:p>
          <a:p>
            <a:pPr marL="0" indent="0" algn="ctr">
              <a:lnSpc>
                <a:spcPts val="1000"/>
              </a:lnSpc>
              <a:buFont typeface="Arial" panose="020B0604020202020204" pitchFamily="34" charset="0"/>
              <a:buNone/>
            </a:pPr>
            <a:endParaRPr lang="en-US" altLang="en-US" sz="2800" b="1" dirty="0" smtClean="0"/>
          </a:p>
        </p:txBody>
      </p:sp>
    </p:spTree>
    <p:extLst>
      <p:ext uri="{BB962C8B-B14F-4D97-AF65-F5344CB8AC3E}">
        <p14:creationId xmlns:p14="http://schemas.microsoft.com/office/powerpoint/2010/main" val="2368471005"/>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20483" name="Content Placeholder 6"/>
          <p:cNvSpPr>
            <a:spLocks noGrp="1"/>
          </p:cNvSpPr>
          <p:nvPr>
            <p:ph sz="half" idx="2"/>
          </p:nvPr>
        </p:nvSpPr>
        <p:spPr>
          <a:xfrm>
            <a:off x="762000" y="742950"/>
            <a:ext cx="7696200" cy="4114105"/>
          </a:xfrm>
        </p:spPr>
        <p:txBody>
          <a:bodyPr/>
          <a:lstStyle/>
          <a:p>
            <a:pPr marL="0" indent="0" algn="ctr">
              <a:lnSpc>
                <a:spcPts val="2900"/>
              </a:lnSpc>
              <a:buFont typeface="Arial" panose="020B0604020202020204" pitchFamily="34" charset="0"/>
              <a:buNone/>
            </a:pPr>
            <a:r>
              <a:rPr lang="en-US" altLang="en-US" sz="2800" b="1" u="sng" dirty="0" smtClean="0"/>
              <a:t>Theme Statement</a:t>
            </a:r>
            <a:r>
              <a:rPr lang="en-US" altLang="en-US" sz="2800" b="1" dirty="0" smtClean="0"/>
              <a:t>:</a:t>
            </a:r>
          </a:p>
          <a:p>
            <a:pPr marL="0" indent="0" algn="ctr">
              <a:lnSpc>
                <a:spcPts val="2900"/>
              </a:lnSpc>
              <a:buNone/>
            </a:pPr>
            <a:r>
              <a:rPr lang="en-US" altLang="en-US" sz="2800" b="1" dirty="0"/>
              <a:t>God reveals to Jeremiah both the core human problem and His radical solution </a:t>
            </a:r>
          </a:p>
          <a:p>
            <a:pPr marL="0" indent="0" algn="ctr">
              <a:lnSpc>
                <a:spcPts val="2900"/>
              </a:lnSpc>
              <a:buFont typeface="Arial" panose="020B0604020202020204" pitchFamily="34" charset="0"/>
              <a:buNone/>
            </a:pPr>
            <a:endParaRPr lang="en-US" altLang="en-US" sz="2800" b="1" dirty="0"/>
          </a:p>
          <a:p>
            <a:pPr marL="0" indent="0" algn="ctr">
              <a:lnSpc>
                <a:spcPts val="2900"/>
              </a:lnSpc>
              <a:buFont typeface="Arial" panose="020B0604020202020204" pitchFamily="34" charset="0"/>
              <a:buNone/>
            </a:pPr>
            <a:r>
              <a:rPr lang="en-US" altLang="en-US" sz="2800" b="1" dirty="0" smtClean="0"/>
              <a:t>What’s at stake </a:t>
            </a:r>
            <a:r>
              <a:rPr lang="en-US" altLang="en-US" sz="2800" b="1" dirty="0"/>
              <a:t> </a:t>
            </a:r>
            <a:r>
              <a:rPr lang="en-US" altLang="en-US" sz="2800" b="1" dirty="0" smtClean="0"/>
              <a:t>                                            for you?  </a:t>
            </a:r>
          </a:p>
          <a:p>
            <a:pPr marL="0" indent="0" algn="ctr">
              <a:lnSpc>
                <a:spcPts val="2900"/>
              </a:lnSpc>
              <a:buFont typeface="Arial" panose="020B0604020202020204" pitchFamily="34" charset="0"/>
              <a:buNone/>
            </a:pPr>
            <a:endParaRPr lang="en-US" altLang="en-US" sz="2800" b="1" dirty="0" smtClean="0"/>
          </a:p>
          <a:p>
            <a:pPr marL="0" indent="0" algn="ctr">
              <a:lnSpc>
                <a:spcPts val="2900"/>
              </a:lnSpc>
              <a:buFont typeface="Arial" panose="020B0604020202020204" pitchFamily="34" charset="0"/>
              <a:buNone/>
            </a:pPr>
            <a:endParaRPr lang="en-US" altLang="en-US" b="1" dirty="0" smtClean="0"/>
          </a:p>
          <a:p>
            <a:pPr marL="0" indent="0" algn="ctr">
              <a:lnSpc>
                <a:spcPts val="1000"/>
              </a:lnSpc>
              <a:buFont typeface="Arial" panose="020B0604020202020204" pitchFamily="34" charset="0"/>
              <a:buNone/>
            </a:pPr>
            <a:endParaRPr lang="en-US" altLang="en-US" sz="2800" b="1" dirty="0" smtClean="0"/>
          </a:p>
          <a:p>
            <a:pPr marL="0" indent="0" algn="ctr">
              <a:lnSpc>
                <a:spcPts val="1000"/>
              </a:lnSpc>
              <a:buFont typeface="Arial" panose="020B0604020202020204" pitchFamily="34" charset="0"/>
              <a:buNone/>
            </a:pPr>
            <a:endParaRPr lang="en-US" altLang="en-US" sz="2800" b="1" dirty="0" smtClean="0"/>
          </a:p>
          <a:p>
            <a:pPr marL="0" indent="0" algn="ctr">
              <a:lnSpc>
                <a:spcPts val="1000"/>
              </a:lnSpc>
              <a:buFont typeface="Arial" panose="020B0604020202020204" pitchFamily="34" charset="0"/>
              <a:buNone/>
            </a:pPr>
            <a:endParaRPr lang="en-US" altLang="en-US" b="1" dirty="0" smtClean="0"/>
          </a:p>
          <a:p>
            <a:pPr marL="0" indent="0" algn="ctr">
              <a:lnSpc>
                <a:spcPts val="1000"/>
              </a:lnSpc>
              <a:buFont typeface="Arial" panose="020B0604020202020204" pitchFamily="34" charset="0"/>
              <a:buNone/>
            </a:pPr>
            <a:endParaRPr lang="en-US" altLang="en-US" sz="2800" b="1" dirty="0"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7171" name="Content Placeholder 6"/>
          <p:cNvSpPr>
            <a:spLocks noGrp="1"/>
          </p:cNvSpPr>
          <p:nvPr>
            <p:ph sz="half" idx="2"/>
          </p:nvPr>
        </p:nvSpPr>
        <p:spPr>
          <a:xfrm>
            <a:off x="76200" y="133350"/>
            <a:ext cx="4267200" cy="3810000"/>
          </a:xfrm>
        </p:spPr>
        <p:txBody>
          <a:bodyPr/>
          <a:lstStyle/>
          <a:p>
            <a:pPr marL="0" indent="0">
              <a:lnSpc>
                <a:spcPts val="2900"/>
              </a:lnSpc>
              <a:buFont typeface="Arial" panose="020B0604020202020204" pitchFamily="34" charset="0"/>
              <a:buNone/>
            </a:pPr>
            <a:r>
              <a:rPr lang="en-US" altLang="en-US" sz="2800" b="1" dirty="0" smtClean="0"/>
              <a:t>1:1 </a:t>
            </a:r>
            <a:r>
              <a:rPr lang="en-US" altLang="en-US" sz="2800" dirty="0" smtClean="0"/>
              <a:t>The words of Jeremiah the son of </a:t>
            </a:r>
            <a:r>
              <a:rPr lang="en-US" altLang="en-US" sz="2800" dirty="0" err="1" smtClean="0"/>
              <a:t>Hilkiah</a:t>
            </a:r>
            <a:r>
              <a:rPr lang="en-US" altLang="en-US" sz="2800" dirty="0" smtClean="0"/>
              <a:t>, of the priests of  </a:t>
            </a:r>
            <a:r>
              <a:rPr lang="en-US" altLang="en-US" sz="2800" dirty="0" err="1" smtClean="0"/>
              <a:t>Anathoth</a:t>
            </a:r>
            <a:r>
              <a:rPr lang="en-US" altLang="en-US" sz="2800" dirty="0" smtClean="0"/>
              <a:t> in the territory of Benjamin.</a:t>
            </a:r>
          </a:p>
          <a:p>
            <a:pPr marL="0" indent="0">
              <a:lnSpc>
                <a:spcPts val="2900"/>
              </a:lnSpc>
              <a:buFont typeface="Arial" panose="020B0604020202020204" pitchFamily="34" charset="0"/>
              <a:buNone/>
            </a:pPr>
            <a:endParaRPr lang="en-US" altLang="en-US" sz="2800" b="1" baseline="30000" dirty="0" smtClean="0"/>
          </a:p>
          <a:p>
            <a:pPr marL="0" indent="0">
              <a:lnSpc>
                <a:spcPts val="2900"/>
              </a:lnSpc>
              <a:buFont typeface="Arial" panose="020B0604020202020204" pitchFamily="34" charset="0"/>
              <a:buNone/>
            </a:pPr>
            <a:endParaRPr lang="en-US" altLang="en-US" sz="2800" b="1" baseline="30000" dirty="0" smtClean="0"/>
          </a:p>
        </p:txBody>
      </p:sp>
      <p:pic>
        <p:nvPicPr>
          <p:cNvPr id="2" name="Content Placeholder 1"/>
          <p:cNvPicPr>
            <a:picLocks noGrp="1" noChangeAspect="1"/>
          </p:cNvPicPr>
          <p:nvPr>
            <p:ph sz="half" idx="2"/>
          </p:nvPr>
        </p:nvPicPr>
        <p:blipFill>
          <a:blip r:embed="rId2"/>
          <a:stretch>
            <a:fillRect/>
          </a:stretch>
        </p:blipFill>
        <p:spPr>
          <a:xfrm>
            <a:off x="4651131" y="800100"/>
            <a:ext cx="4274820" cy="4210050"/>
          </a:xfrm>
          <a:prstGeom prst="rect">
            <a:avLst/>
          </a:prstGeom>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24579" name="Content Placeholder 6"/>
          <p:cNvSpPr>
            <a:spLocks noGrp="1"/>
          </p:cNvSpPr>
          <p:nvPr>
            <p:ph sz="half" idx="2"/>
          </p:nvPr>
        </p:nvSpPr>
        <p:spPr>
          <a:xfrm>
            <a:off x="0" y="2038350"/>
            <a:ext cx="9144000" cy="2057400"/>
          </a:xfrm>
        </p:spPr>
        <p:txBody>
          <a:bodyPr/>
          <a:lstStyle/>
          <a:p>
            <a:pPr marL="0" indent="0" algn="ctr">
              <a:lnSpc>
                <a:spcPts val="2900"/>
              </a:lnSpc>
              <a:buFont typeface="Arial" panose="020B0604020202020204" pitchFamily="34" charset="0"/>
              <a:buNone/>
            </a:pPr>
            <a:r>
              <a:rPr lang="en-US" altLang="en-US" sz="3600" b="1" smtClean="0"/>
              <a:t>Jeremiah’s call</a:t>
            </a:r>
            <a:endParaRPr lang="en-US" altLang="en-US" sz="3600" b="1" baseline="30000" smtClean="0"/>
          </a:p>
          <a:p>
            <a:pPr marL="0" indent="0">
              <a:lnSpc>
                <a:spcPts val="2900"/>
              </a:lnSpc>
              <a:buFont typeface="Arial" panose="020B0604020202020204" pitchFamily="34" charset="0"/>
              <a:buNone/>
            </a:pPr>
            <a:endParaRPr lang="en-US" altLang="en-US" sz="2800" smtClean="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25603" name="Content Placeholder 6"/>
          <p:cNvSpPr>
            <a:spLocks noGrp="1"/>
          </p:cNvSpPr>
          <p:nvPr>
            <p:ph sz="half" idx="2"/>
          </p:nvPr>
        </p:nvSpPr>
        <p:spPr>
          <a:xfrm>
            <a:off x="76200" y="209550"/>
            <a:ext cx="4267200" cy="3810000"/>
          </a:xfrm>
        </p:spPr>
        <p:txBody>
          <a:bodyPr/>
          <a:lstStyle/>
          <a:p>
            <a:pPr marL="0" indent="0">
              <a:lnSpc>
                <a:spcPts val="2900"/>
              </a:lnSpc>
              <a:buFont typeface="Arial" panose="020B0604020202020204" pitchFamily="34" charset="0"/>
              <a:buNone/>
            </a:pPr>
            <a:r>
              <a:rPr lang="en-US" altLang="en-US" sz="2800" b="1" smtClean="0"/>
              <a:t>4 </a:t>
            </a:r>
            <a:r>
              <a:rPr lang="en-US" altLang="en-US" sz="2800" smtClean="0"/>
              <a:t>The word of the Lord came to me saying,</a:t>
            </a:r>
          </a:p>
          <a:p>
            <a:pPr marL="0" indent="0">
              <a:lnSpc>
                <a:spcPts val="2900"/>
              </a:lnSpc>
              <a:buFont typeface="Arial" panose="020B0604020202020204" pitchFamily="34" charset="0"/>
              <a:buNone/>
            </a:pPr>
            <a:r>
              <a:rPr lang="en-US" altLang="en-US" sz="2800" b="1" smtClean="0"/>
              <a:t>5 </a:t>
            </a:r>
            <a:r>
              <a:rPr lang="en-US" altLang="en-US" sz="2800" smtClean="0"/>
              <a:t>“Before I formed you in the womb I knew you, And before you were born I consecrated you.   I have appointed you a prophet to the nations.</a:t>
            </a:r>
          </a:p>
          <a:p>
            <a:pPr marL="0" indent="0">
              <a:lnSpc>
                <a:spcPts val="2900"/>
              </a:lnSpc>
              <a:buFont typeface="Arial" panose="020B0604020202020204" pitchFamily="34" charset="0"/>
              <a:buNone/>
            </a:pPr>
            <a:r>
              <a:rPr lang="en-US" altLang="en-US" sz="2800" b="1" smtClean="0"/>
              <a:t>6 </a:t>
            </a:r>
            <a:r>
              <a:rPr lang="en-US" altLang="en-US" sz="2800" smtClean="0"/>
              <a:t>Then I said, “Alas, Lord God! I do not know how to speak, because I am a youth.”</a:t>
            </a:r>
          </a:p>
          <a:p>
            <a:pPr marL="0" indent="0">
              <a:lnSpc>
                <a:spcPts val="2900"/>
              </a:lnSpc>
              <a:buFont typeface="Arial" panose="020B0604020202020204" pitchFamily="34" charset="0"/>
              <a:buNone/>
            </a:pPr>
            <a:endParaRPr lang="en-US" altLang="en-US" sz="2800" smtClean="0"/>
          </a:p>
          <a:p>
            <a:pPr marL="0" indent="0">
              <a:lnSpc>
                <a:spcPts val="2900"/>
              </a:lnSpc>
              <a:buFont typeface="Arial" panose="020B0604020202020204" pitchFamily="34" charset="0"/>
              <a:buNone/>
            </a:pPr>
            <a:endParaRPr lang="en-US" altLang="en-US" sz="2800" b="1" baseline="30000" smtClean="0"/>
          </a:p>
        </p:txBody>
      </p:sp>
      <p:sp>
        <p:nvSpPr>
          <p:cNvPr id="25604" name="Content Placeholder 6"/>
          <p:cNvSpPr>
            <a:spLocks noGrp="1"/>
          </p:cNvSpPr>
          <p:nvPr>
            <p:ph sz="half" idx="2"/>
          </p:nvPr>
        </p:nvSpPr>
        <p:spPr>
          <a:xfrm>
            <a:off x="4876800" y="285750"/>
            <a:ext cx="4267200" cy="3841750"/>
          </a:xfrm>
        </p:spPr>
        <p:txBody>
          <a:bodyPr/>
          <a:lstStyle/>
          <a:p>
            <a:pPr marL="0" indent="0">
              <a:lnSpc>
                <a:spcPts val="2900"/>
              </a:lnSpc>
              <a:buFont typeface="Arial" panose="020B0604020202020204" pitchFamily="34" charset="0"/>
              <a:buNone/>
            </a:pPr>
            <a:r>
              <a:rPr lang="en-US" altLang="en-US" sz="2800" b="1" smtClean="0"/>
              <a:t>7</a:t>
            </a:r>
            <a:r>
              <a:rPr lang="en-US" altLang="en-US" sz="2800" smtClean="0"/>
              <a:t> But the Lord said to me, “Do not say, ‘I am a youth,’ because every-where I send you, you shall go, and all that I command you, you shall speak.</a:t>
            </a:r>
          </a:p>
          <a:p>
            <a:pPr marL="0" indent="0">
              <a:lnSpc>
                <a:spcPts val="2900"/>
              </a:lnSpc>
              <a:buFont typeface="Arial" panose="020B0604020202020204" pitchFamily="34" charset="0"/>
              <a:buNone/>
            </a:pPr>
            <a:r>
              <a:rPr lang="en-US" altLang="en-US" sz="2800" b="1" smtClean="0"/>
              <a:t>8</a:t>
            </a:r>
            <a:r>
              <a:rPr lang="en-US" altLang="en-US" sz="2800" smtClean="0"/>
              <a:t> Do not be afraid of them, for I am your deliverer,” declares the Lord.</a:t>
            </a:r>
          </a:p>
          <a:p>
            <a:pPr marL="0" indent="0">
              <a:lnSpc>
                <a:spcPts val="2900"/>
              </a:lnSpc>
              <a:buFont typeface="Arial" panose="020B0604020202020204" pitchFamily="34" charset="0"/>
              <a:buNone/>
            </a:pPr>
            <a:endParaRPr lang="en-US" altLang="en-US" sz="2800" smtClean="0"/>
          </a:p>
          <a:p>
            <a:pPr marL="0" indent="0">
              <a:lnSpc>
                <a:spcPts val="2900"/>
              </a:lnSpc>
              <a:buFont typeface="Arial" panose="020B0604020202020204" pitchFamily="34" charset="0"/>
              <a:buNone/>
            </a:pPr>
            <a:endParaRPr lang="en-US" altLang="en-US" sz="2800" b="1" baseline="30000" smtClean="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26627" name="Content Placeholder 6"/>
          <p:cNvSpPr>
            <a:spLocks noGrp="1"/>
          </p:cNvSpPr>
          <p:nvPr>
            <p:ph sz="half" idx="2"/>
          </p:nvPr>
        </p:nvSpPr>
        <p:spPr>
          <a:xfrm>
            <a:off x="76200" y="133350"/>
            <a:ext cx="4267200" cy="3810000"/>
          </a:xfrm>
        </p:spPr>
        <p:txBody>
          <a:bodyPr/>
          <a:lstStyle/>
          <a:p>
            <a:pPr marL="0" indent="0">
              <a:lnSpc>
                <a:spcPts val="2900"/>
              </a:lnSpc>
              <a:buFont typeface="Arial" panose="020B0604020202020204" pitchFamily="34" charset="0"/>
              <a:buNone/>
            </a:pPr>
            <a:r>
              <a:rPr lang="en-US" altLang="en-US" sz="2800" b="1" smtClean="0"/>
              <a:t>9 </a:t>
            </a:r>
            <a:r>
              <a:rPr lang="en-US" altLang="en-US" sz="2800" smtClean="0"/>
              <a:t>Then the Lord stretched out His hand and touched my mouth, and the Lord said to me, “Behold, I have put My words in your mouth.</a:t>
            </a:r>
          </a:p>
          <a:p>
            <a:pPr marL="0" indent="0">
              <a:lnSpc>
                <a:spcPts val="2900"/>
              </a:lnSpc>
              <a:buFont typeface="Arial" panose="020B0604020202020204" pitchFamily="34" charset="0"/>
              <a:buNone/>
            </a:pPr>
            <a:r>
              <a:rPr lang="en-US" altLang="en-US" sz="2800" b="1" smtClean="0"/>
              <a:t>10 </a:t>
            </a:r>
            <a:r>
              <a:rPr lang="en-US" altLang="en-US" sz="2800" smtClean="0"/>
              <a:t>See, I have appointed you this day over the nations and over the kingdoms, to pluck up and to break down, to destroy and to overthrow, to build and to plant.”</a:t>
            </a:r>
            <a:endParaRPr lang="en-US" altLang="en-US" sz="2800" b="1" baseline="30000" smtClean="0"/>
          </a:p>
        </p:txBody>
      </p:sp>
      <p:sp>
        <p:nvSpPr>
          <p:cNvPr id="26628" name="Content Placeholder 6"/>
          <p:cNvSpPr>
            <a:spLocks noGrp="1"/>
          </p:cNvSpPr>
          <p:nvPr>
            <p:ph sz="half" idx="2"/>
          </p:nvPr>
        </p:nvSpPr>
        <p:spPr>
          <a:xfrm>
            <a:off x="4876800" y="133350"/>
            <a:ext cx="4267200" cy="3810000"/>
          </a:xfrm>
        </p:spPr>
        <p:txBody>
          <a:bodyPr/>
          <a:lstStyle/>
          <a:p>
            <a:pPr marL="0" indent="0">
              <a:lnSpc>
                <a:spcPts val="2900"/>
              </a:lnSpc>
              <a:buFont typeface="Arial" panose="020B0604020202020204" pitchFamily="34" charset="0"/>
              <a:buNone/>
            </a:pPr>
            <a:r>
              <a:rPr lang="en-US" altLang="en-US" sz="2800" b="1" dirty="0" smtClean="0"/>
              <a:t>17 </a:t>
            </a:r>
            <a:r>
              <a:rPr lang="en-US" altLang="en-US" sz="2800" dirty="0" smtClean="0"/>
              <a:t>Now, gird up your loins and arise, and speak to them all I commanded you.  Do not be dismayed before them, or I will dismay you before them.</a:t>
            </a:r>
          </a:p>
          <a:p>
            <a:pPr marL="0" indent="0">
              <a:lnSpc>
                <a:spcPts val="2900"/>
              </a:lnSpc>
              <a:buFont typeface="Arial" panose="020B0604020202020204" pitchFamily="34" charset="0"/>
              <a:buNone/>
            </a:pPr>
            <a:r>
              <a:rPr lang="en-US" altLang="en-US" sz="2800" b="1" dirty="0" smtClean="0"/>
              <a:t>18 </a:t>
            </a:r>
            <a:r>
              <a:rPr lang="en-US" altLang="en-US" sz="2800" dirty="0" smtClean="0"/>
              <a:t>Now behold, I have made you today as a fortified city and as a pillar of iron and as walls of bronze against the whole land, to the kings</a:t>
            </a:r>
            <a:endParaRPr lang="en-US" altLang="en-US" sz="2800" b="1" baseline="30000" dirty="0" smtClean="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27651" name="Content Placeholder 6"/>
          <p:cNvSpPr>
            <a:spLocks noGrp="1"/>
          </p:cNvSpPr>
          <p:nvPr>
            <p:ph sz="half" idx="2"/>
          </p:nvPr>
        </p:nvSpPr>
        <p:spPr>
          <a:xfrm>
            <a:off x="76200" y="614363"/>
            <a:ext cx="4267200" cy="3786187"/>
          </a:xfrm>
        </p:spPr>
        <p:txBody>
          <a:bodyPr/>
          <a:lstStyle/>
          <a:p>
            <a:pPr marL="0" indent="0">
              <a:lnSpc>
                <a:spcPts val="2900"/>
              </a:lnSpc>
              <a:buFont typeface="Arial" panose="020B0604020202020204" pitchFamily="34" charset="0"/>
              <a:buNone/>
            </a:pPr>
            <a:r>
              <a:rPr lang="en-US" altLang="en-US" sz="2800" dirty="0" smtClean="0"/>
              <a:t>of Judah, to its princes,  to its priests and to the people of the land.</a:t>
            </a:r>
          </a:p>
          <a:p>
            <a:pPr marL="0" indent="0">
              <a:lnSpc>
                <a:spcPts val="2900"/>
              </a:lnSpc>
              <a:buFont typeface="Arial" panose="020B0604020202020204" pitchFamily="34" charset="0"/>
              <a:buNone/>
            </a:pPr>
            <a:r>
              <a:rPr lang="en-US" altLang="en-US" sz="2800" b="1" dirty="0" smtClean="0"/>
              <a:t>19 </a:t>
            </a:r>
            <a:r>
              <a:rPr lang="en-US" altLang="en-US" sz="2800" dirty="0" smtClean="0"/>
              <a:t>They will fight against you, but they will not overcome you, for I am with you to deliver you,” declares the Lord.</a:t>
            </a:r>
          </a:p>
          <a:p>
            <a:pPr marL="0" indent="0">
              <a:lnSpc>
                <a:spcPts val="2900"/>
              </a:lnSpc>
              <a:buFont typeface="Arial" panose="020B0604020202020204" pitchFamily="34" charset="0"/>
              <a:buNone/>
            </a:pPr>
            <a:endParaRPr lang="en-US" altLang="en-US" sz="2800" b="1" baseline="30000" dirty="0" smtClean="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28675" name="Content Placeholder 6"/>
          <p:cNvSpPr>
            <a:spLocks noGrp="1"/>
          </p:cNvSpPr>
          <p:nvPr>
            <p:ph sz="half" idx="2"/>
          </p:nvPr>
        </p:nvSpPr>
        <p:spPr>
          <a:xfrm>
            <a:off x="4876800" y="133350"/>
            <a:ext cx="4267200" cy="3810000"/>
          </a:xfrm>
        </p:spPr>
        <p:txBody>
          <a:bodyPr/>
          <a:lstStyle/>
          <a:p>
            <a:pPr marL="0" indent="0" algn="ctr">
              <a:lnSpc>
                <a:spcPts val="2900"/>
              </a:lnSpc>
              <a:buFont typeface="Arial" panose="020B0604020202020204" pitchFamily="34" charset="0"/>
              <a:buNone/>
            </a:pPr>
            <a:endParaRPr lang="en-US" altLang="en-US" sz="2800" b="1" smtClean="0"/>
          </a:p>
          <a:p>
            <a:pPr marL="0" indent="0" algn="ctr">
              <a:lnSpc>
                <a:spcPts val="1000"/>
              </a:lnSpc>
              <a:buFont typeface="Arial" panose="020B0604020202020204" pitchFamily="34" charset="0"/>
              <a:buNone/>
            </a:pPr>
            <a:endParaRPr lang="en-US" altLang="en-US" sz="2800" b="1" smtClean="0"/>
          </a:p>
          <a:p>
            <a:pPr marL="0" indent="0" algn="ctr">
              <a:lnSpc>
                <a:spcPts val="2900"/>
              </a:lnSpc>
              <a:buFont typeface="Arial" panose="020B0604020202020204" pitchFamily="34" charset="0"/>
              <a:buNone/>
            </a:pPr>
            <a:r>
              <a:rPr lang="en-US" altLang="en-US" sz="2800" b="1" smtClean="0"/>
              <a:t>Jeremiah’s example </a:t>
            </a:r>
          </a:p>
          <a:p>
            <a:pPr marL="0" indent="0" algn="ctr">
              <a:lnSpc>
                <a:spcPts val="500"/>
              </a:lnSpc>
              <a:buFont typeface="Arial" panose="020B0604020202020204" pitchFamily="34" charset="0"/>
              <a:buNone/>
            </a:pPr>
            <a:endParaRPr lang="en-US" altLang="en-US" sz="2800" b="1" smtClean="0"/>
          </a:p>
        </p:txBody>
      </p:sp>
      <p:sp>
        <p:nvSpPr>
          <p:cNvPr id="3" name="Content Placeholder 2"/>
          <p:cNvSpPr>
            <a:spLocks noGrp="1"/>
          </p:cNvSpPr>
          <p:nvPr>
            <p:ph sz="half" idx="2"/>
          </p:nvPr>
        </p:nvSpPr>
        <p:spPr/>
        <p:txBody>
          <a:bodyPr/>
          <a:lstStyle/>
          <a:p>
            <a:endParaRPr lang="en-US"/>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29699" name="Content Placeholder 6"/>
          <p:cNvSpPr>
            <a:spLocks noGrp="1"/>
          </p:cNvSpPr>
          <p:nvPr>
            <p:ph sz="half" idx="2"/>
          </p:nvPr>
        </p:nvSpPr>
        <p:spPr>
          <a:xfrm>
            <a:off x="4876800" y="133350"/>
            <a:ext cx="4267200" cy="3810000"/>
          </a:xfrm>
        </p:spPr>
        <p:txBody>
          <a:bodyPr/>
          <a:lstStyle/>
          <a:p>
            <a:pPr marL="0" indent="0" algn="ctr">
              <a:lnSpc>
                <a:spcPts val="2900"/>
              </a:lnSpc>
              <a:buFont typeface="Arial" panose="020B0604020202020204" pitchFamily="34" charset="0"/>
              <a:buNone/>
            </a:pPr>
            <a:endParaRPr lang="en-US" altLang="en-US" sz="2800" b="1" smtClean="0"/>
          </a:p>
          <a:p>
            <a:pPr marL="0" indent="0" algn="ctr">
              <a:lnSpc>
                <a:spcPts val="1000"/>
              </a:lnSpc>
              <a:buFont typeface="Arial" panose="020B0604020202020204" pitchFamily="34" charset="0"/>
              <a:buNone/>
            </a:pPr>
            <a:endParaRPr lang="en-US" altLang="en-US" sz="2800" b="1" smtClean="0"/>
          </a:p>
          <a:p>
            <a:pPr marL="0" indent="0" algn="ctr">
              <a:lnSpc>
                <a:spcPts val="2900"/>
              </a:lnSpc>
              <a:buFont typeface="Arial" panose="020B0604020202020204" pitchFamily="34" charset="0"/>
              <a:buNone/>
            </a:pPr>
            <a:r>
              <a:rPr lang="en-US" altLang="en-US" sz="2800" b="1" smtClean="0"/>
              <a:t>Jeremiah’s example </a:t>
            </a:r>
          </a:p>
          <a:p>
            <a:pPr marL="0" indent="0" algn="ctr">
              <a:lnSpc>
                <a:spcPts val="500"/>
              </a:lnSpc>
              <a:buFont typeface="Arial" panose="020B0604020202020204" pitchFamily="34" charset="0"/>
              <a:buNone/>
            </a:pPr>
            <a:endParaRPr lang="en-US" altLang="en-US" sz="2800" b="1" smtClean="0"/>
          </a:p>
        </p:txBody>
      </p:sp>
      <p:sp>
        <p:nvSpPr>
          <p:cNvPr id="6" name="Content Placeholder 6"/>
          <p:cNvSpPr>
            <a:spLocks noGrp="1"/>
          </p:cNvSpPr>
          <p:nvPr>
            <p:ph sz="half" idx="2"/>
          </p:nvPr>
        </p:nvSpPr>
        <p:spPr>
          <a:xfrm>
            <a:off x="0" y="590550"/>
            <a:ext cx="4267200" cy="3810000"/>
          </a:xfrm>
        </p:spPr>
        <p:txBody>
          <a:bodyPr/>
          <a:lstStyle/>
          <a:p>
            <a:pPr marL="0" indent="0" algn="ctr">
              <a:lnSpc>
                <a:spcPts val="2800"/>
              </a:lnSpc>
              <a:buFont typeface="Arial" panose="020B0604020202020204" pitchFamily="34" charset="0"/>
              <a:buNone/>
              <a:defRPr/>
            </a:pPr>
            <a:endParaRPr lang="en-US" altLang="en-US" sz="2800" dirty="0" smtClean="0"/>
          </a:p>
          <a:p>
            <a:pPr marL="0" indent="0" algn="ctr">
              <a:lnSpc>
                <a:spcPts val="2800"/>
              </a:lnSpc>
              <a:buFont typeface="Arial" panose="020B0604020202020204" pitchFamily="34" charset="0"/>
              <a:buNone/>
              <a:defRPr/>
            </a:pPr>
            <a:r>
              <a:rPr lang="en-US" altLang="en-US" sz="2800" dirty="0" smtClean="0">
                <a:effectLst>
                  <a:outerShdw blurRad="38100" dist="38100" dir="2700000" algn="tl">
                    <a:srgbClr val="000000">
                      <a:alpha val="43137"/>
                    </a:srgbClr>
                  </a:outerShdw>
                </a:effectLst>
              </a:rPr>
              <a:t>What was written in earlier times was written for our instruction, so that through perseverance and the encouragement of the Scriptures we might have hope</a:t>
            </a:r>
          </a:p>
          <a:p>
            <a:pPr marL="0" indent="0" algn="ctr">
              <a:lnSpc>
                <a:spcPts val="2800"/>
              </a:lnSpc>
              <a:buFont typeface="Arial" panose="020B0604020202020204" pitchFamily="34" charset="0"/>
              <a:buNone/>
              <a:defRPr/>
            </a:pPr>
            <a:r>
              <a:rPr lang="en-US" altLang="en-US" dirty="0" smtClean="0">
                <a:effectLst>
                  <a:outerShdw blurRad="38100" dist="38100" dir="2700000" algn="tl">
                    <a:srgbClr val="000000">
                      <a:alpha val="43137"/>
                    </a:srgbClr>
                  </a:outerShdw>
                </a:effectLst>
              </a:rPr>
              <a:t>Romans 15:4</a:t>
            </a:r>
            <a:endParaRPr lang="en-US" altLang="en-US" sz="2000" dirty="0" smtClean="0">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30723" name="Content Placeholder 6"/>
          <p:cNvSpPr>
            <a:spLocks noGrp="1"/>
          </p:cNvSpPr>
          <p:nvPr>
            <p:ph sz="half" idx="2"/>
          </p:nvPr>
        </p:nvSpPr>
        <p:spPr>
          <a:xfrm>
            <a:off x="4876800" y="133350"/>
            <a:ext cx="4267200" cy="3810000"/>
          </a:xfrm>
        </p:spPr>
        <p:txBody>
          <a:bodyPr/>
          <a:lstStyle/>
          <a:p>
            <a:pPr marL="0" indent="0" algn="ctr">
              <a:lnSpc>
                <a:spcPts val="2900"/>
              </a:lnSpc>
              <a:buFont typeface="Arial" panose="020B0604020202020204" pitchFamily="34" charset="0"/>
              <a:buNone/>
            </a:pPr>
            <a:endParaRPr lang="en-US" altLang="en-US" sz="2800" b="1" smtClean="0"/>
          </a:p>
          <a:p>
            <a:pPr marL="0" indent="0" algn="ctr">
              <a:lnSpc>
                <a:spcPts val="1000"/>
              </a:lnSpc>
              <a:buFont typeface="Arial" panose="020B0604020202020204" pitchFamily="34" charset="0"/>
              <a:buNone/>
            </a:pPr>
            <a:endParaRPr lang="en-US" altLang="en-US" sz="2800" b="1" smtClean="0"/>
          </a:p>
          <a:p>
            <a:pPr marL="0" indent="0" algn="ctr">
              <a:lnSpc>
                <a:spcPts val="2900"/>
              </a:lnSpc>
              <a:buFont typeface="Arial" panose="020B0604020202020204" pitchFamily="34" charset="0"/>
              <a:buNone/>
            </a:pPr>
            <a:r>
              <a:rPr lang="en-US" altLang="en-US" sz="2800" b="1" smtClean="0"/>
              <a:t>Jeremiah’s objection </a:t>
            </a:r>
          </a:p>
          <a:p>
            <a:pPr marL="0" indent="0" algn="ctr">
              <a:lnSpc>
                <a:spcPts val="500"/>
              </a:lnSpc>
              <a:buFont typeface="Arial" panose="020B0604020202020204" pitchFamily="34" charset="0"/>
              <a:buNone/>
            </a:pPr>
            <a:endParaRPr lang="en-US" altLang="en-US" sz="2800" b="1" smtClean="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31747" name="Content Placeholder 6"/>
          <p:cNvSpPr>
            <a:spLocks noGrp="1"/>
          </p:cNvSpPr>
          <p:nvPr>
            <p:ph sz="half" idx="2"/>
          </p:nvPr>
        </p:nvSpPr>
        <p:spPr>
          <a:xfrm>
            <a:off x="4876800" y="133350"/>
            <a:ext cx="4267200" cy="3810000"/>
          </a:xfrm>
        </p:spPr>
        <p:txBody>
          <a:bodyPr/>
          <a:lstStyle/>
          <a:p>
            <a:pPr marL="0" indent="0" algn="ctr">
              <a:lnSpc>
                <a:spcPts val="2900"/>
              </a:lnSpc>
              <a:buFont typeface="Arial" panose="020B0604020202020204" pitchFamily="34" charset="0"/>
              <a:buNone/>
            </a:pPr>
            <a:endParaRPr lang="en-US" altLang="en-US" sz="2800" b="1" smtClean="0"/>
          </a:p>
          <a:p>
            <a:pPr marL="0" indent="0" algn="ctr">
              <a:lnSpc>
                <a:spcPts val="1000"/>
              </a:lnSpc>
              <a:buFont typeface="Arial" panose="020B0604020202020204" pitchFamily="34" charset="0"/>
              <a:buNone/>
            </a:pPr>
            <a:endParaRPr lang="en-US" altLang="en-US" sz="2800" b="1" smtClean="0"/>
          </a:p>
          <a:p>
            <a:pPr marL="0" indent="0" algn="ctr">
              <a:lnSpc>
                <a:spcPts val="2900"/>
              </a:lnSpc>
              <a:buFont typeface="Arial" panose="020B0604020202020204" pitchFamily="34" charset="0"/>
              <a:buNone/>
            </a:pPr>
            <a:r>
              <a:rPr lang="en-US" altLang="en-US" sz="2800" b="1" smtClean="0"/>
              <a:t>Jeremiah’s objection </a:t>
            </a:r>
          </a:p>
          <a:p>
            <a:pPr marL="0" indent="0" algn="ctr">
              <a:lnSpc>
                <a:spcPts val="2900"/>
              </a:lnSpc>
              <a:buFont typeface="Arial" panose="020B0604020202020204" pitchFamily="34" charset="0"/>
              <a:buNone/>
            </a:pPr>
            <a:r>
              <a:rPr lang="en-US" altLang="en-US" sz="2800" b="1" smtClean="0"/>
              <a:t> </a:t>
            </a:r>
          </a:p>
          <a:p>
            <a:pPr marL="0" indent="0" algn="ctr">
              <a:lnSpc>
                <a:spcPts val="500"/>
              </a:lnSpc>
              <a:buFont typeface="Arial" panose="020B0604020202020204" pitchFamily="34" charset="0"/>
              <a:buNone/>
            </a:pPr>
            <a:endParaRPr lang="en-US" altLang="en-US" sz="2800" b="1" smtClean="0"/>
          </a:p>
        </p:txBody>
      </p:sp>
      <p:sp>
        <p:nvSpPr>
          <p:cNvPr id="31748" name="Content Placeholder 6"/>
          <p:cNvSpPr>
            <a:spLocks noGrp="1"/>
          </p:cNvSpPr>
          <p:nvPr>
            <p:ph sz="half" idx="2"/>
          </p:nvPr>
        </p:nvSpPr>
        <p:spPr>
          <a:xfrm>
            <a:off x="0" y="590550"/>
            <a:ext cx="4267200" cy="3810000"/>
          </a:xfrm>
        </p:spPr>
        <p:txBody>
          <a:bodyPr/>
          <a:lstStyle/>
          <a:p>
            <a:pPr marL="0" indent="0" algn="ctr">
              <a:lnSpc>
                <a:spcPts val="2800"/>
              </a:lnSpc>
              <a:buFont typeface="Arial" panose="020B0604020202020204" pitchFamily="34" charset="0"/>
              <a:buNone/>
            </a:pPr>
            <a:endParaRPr lang="en-US" altLang="en-US" sz="2800" smtClean="0"/>
          </a:p>
          <a:p>
            <a:pPr marL="0" indent="0">
              <a:lnSpc>
                <a:spcPts val="2900"/>
              </a:lnSpc>
              <a:buFont typeface="Arial" panose="020B0604020202020204" pitchFamily="34" charset="0"/>
              <a:buNone/>
            </a:pPr>
            <a:r>
              <a:rPr lang="en-US" altLang="en-US" sz="2800" b="1" smtClean="0"/>
              <a:t>6 </a:t>
            </a:r>
            <a:r>
              <a:rPr lang="en-US" altLang="en-US" sz="2800" smtClean="0"/>
              <a:t>Then I said, “Alas, Lord God! I do not know how to speak, because I am a youth.”</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5" name="Content Placeholder 6"/>
          <p:cNvSpPr>
            <a:spLocks noGrp="1"/>
          </p:cNvSpPr>
          <p:nvPr>
            <p:ph sz="half" idx="2"/>
          </p:nvPr>
        </p:nvSpPr>
        <p:spPr>
          <a:xfrm>
            <a:off x="4876800" y="133350"/>
            <a:ext cx="4267200" cy="3810000"/>
          </a:xfrm>
        </p:spPr>
        <p:txBody>
          <a:bodyPr/>
          <a:lstStyle/>
          <a:p>
            <a:pPr marL="0" indent="0" algn="ctr">
              <a:lnSpc>
                <a:spcPts val="2900"/>
              </a:lnSpc>
              <a:buFont typeface="Arial" panose="020B0604020202020204" pitchFamily="34" charset="0"/>
              <a:buNone/>
              <a:defRPr/>
            </a:pPr>
            <a:endParaRPr lang="en-US" altLang="en-US" sz="2800" b="1" dirty="0"/>
          </a:p>
          <a:p>
            <a:pPr marL="0" indent="0" algn="ctr">
              <a:lnSpc>
                <a:spcPts val="1000"/>
              </a:lnSpc>
              <a:buFont typeface="Arial" panose="020B0604020202020204" pitchFamily="34" charset="0"/>
              <a:buNone/>
              <a:defRPr/>
            </a:pPr>
            <a:endParaRPr lang="en-US" altLang="en-US" sz="2800" b="1" dirty="0" smtClean="0"/>
          </a:p>
          <a:p>
            <a:pPr marL="0" indent="0" algn="ctr">
              <a:lnSpc>
                <a:spcPts val="2900"/>
              </a:lnSpc>
              <a:buFont typeface="Arial" panose="020B0604020202020204" pitchFamily="34" charset="0"/>
              <a:buNone/>
              <a:defRPr/>
            </a:pPr>
            <a:r>
              <a:rPr lang="en-US" altLang="en-US" sz="2800" b="1" dirty="0"/>
              <a:t>Jeremiah’s objection </a:t>
            </a:r>
            <a:r>
              <a:rPr lang="en-US" altLang="en-US" sz="2800" b="1" dirty="0" smtClean="0"/>
              <a:t> </a:t>
            </a:r>
          </a:p>
          <a:p>
            <a:pPr marL="0" indent="0" algn="ctr">
              <a:lnSpc>
                <a:spcPts val="500"/>
              </a:lnSpc>
              <a:buFont typeface="Arial" panose="020B0604020202020204" pitchFamily="34" charset="0"/>
              <a:buNone/>
              <a:defRPr/>
            </a:pPr>
            <a:endParaRPr lang="en-US" altLang="en-US" sz="2800" b="1" dirty="0"/>
          </a:p>
          <a:p>
            <a:pPr lvl="1">
              <a:lnSpc>
                <a:spcPts val="2600"/>
              </a:lnSpc>
              <a:defRPr/>
            </a:pPr>
            <a:r>
              <a:rPr lang="en-US" altLang="en-US" sz="2800" dirty="0" smtClean="0">
                <a:effectLst>
                  <a:outerShdw blurRad="38100" dist="38100" dir="2700000" algn="tl">
                    <a:srgbClr val="000000">
                      <a:alpha val="43137"/>
                    </a:srgbClr>
                  </a:outerShdw>
                </a:effectLst>
              </a:rPr>
              <a:t>inexperience</a:t>
            </a:r>
            <a:endParaRPr lang="en-US" altLang="en-US" sz="2800" dirty="0">
              <a:effectLst>
                <a:outerShdw blurRad="38100" dist="38100" dir="2700000" algn="tl">
                  <a:srgbClr val="000000">
                    <a:alpha val="43137"/>
                  </a:srgbClr>
                </a:outerShdw>
              </a:effectLst>
            </a:endParaRPr>
          </a:p>
        </p:txBody>
      </p:sp>
      <p:sp>
        <p:nvSpPr>
          <p:cNvPr id="32772" name="Content Placeholder 6"/>
          <p:cNvSpPr>
            <a:spLocks noGrp="1"/>
          </p:cNvSpPr>
          <p:nvPr>
            <p:ph sz="half" idx="2"/>
          </p:nvPr>
        </p:nvSpPr>
        <p:spPr>
          <a:xfrm>
            <a:off x="0" y="590550"/>
            <a:ext cx="4267200" cy="3810000"/>
          </a:xfrm>
        </p:spPr>
        <p:txBody>
          <a:bodyPr/>
          <a:lstStyle/>
          <a:p>
            <a:pPr marL="0" indent="0" algn="ctr">
              <a:lnSpc>
                <a:spcPts val="2800"/>
              </a:lnSpc>
              <a:buFont typeface="Arial" panose="020B0604020202020204" pitchFamily="34" charset="0"/>
              <a:buNone/>
            </a:pPr>
            <a:endParaRPr lang="en-US" altLang="en-US" sz="2800" smtClean="0"/>
          </a:p>
          <a:p>
            <a:pPr marL="0" indent="0">
              <a:lnSpc>
                <a:spcPts val="2900"/>
              </a:lnSpc>
              <a:buFont typeface="Arial" panose="020B0604020202020204" pitchFamily="34" charset="0"/>
              <a:buNone/>
            </a:pPr>
            <a:r>
              <a:rPr lang="en-US" altLang="en-US" sz="2800" b="1" smtClean="0"/>
              <a:t>6 </a:t>
            </a:r>
            <a:r>
              <a:rPr lang="en-US" altLang="en-US" sz="2800" smtClean="0"/>
              <a:t>Then I said, “Alas, Lord God! </a:t>
            </a:r>
            <a:r>
              <a:rPr lang="en-US" altLang="en-US" sz="2800" u="sng" smtClean="0"/>
              <a:t>I do not know how to speak</a:t>
            </a:r>
            <a:r>
              <a:rPr lang="en-US" altLang="en-US" sz="2800" smtClean="0"/>
              <a:t>, because </a:t>
            </a:r>
            <a:r>
              <a:rPr lang="en-US" altLang="en-US" sz="2800" u="sng" smtClean="0"/>
              <a:t>I am a </a:t>
            </a:r>
            <a:r>
              <a:rPr lang="en-US" altLang="en-US" sz="2800" smtClean="0"/>
              <a:t>y</a:t>
            </a:r>
            <a:r>
              <a:rPr lang="en-US" altLang="en-US" sz="2800" u="sng" smtClean="0"/>
              <a:t>outh</a:t>
            </a:r>
            <a:r>
              <a:rPr lang="en-US" altLang="en-US" sz="2800" smtClean="0"/>
              <a:t>.”</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5" name="Content Placeholder 6"/>
          <p:cNvSpPr>
            <a:spLocks noGrp="1"/>
          </p:cNvSpPr>
          <p:nvPr>
            <p:ph sz="half" idx="2"/>
          </p:nvPr>
        </p:nvSpPr>
        <p:spPr>
          <a:xfrm>
            <a:off x="4876800" y="133350"/>
            <a:ext cx="4267200" cy="3810000"/>
          </a:xfrm>
        </p:spPr>
        <p:txBody>
          <a:bodyPr/>
          <a:lstStyle/>
          <a:p>
            <a:pPr marL="0" indent="0" algn="ctr">
              <a:lnSpc>
                <a:spcPts val="2900"/>
              </a:lnSpc>
              <a:buFont typeface="Arial" panose="020B0604020202020204" pitchFamily="34" charset="0"/>
              <a:buNone/>
              <a:defRPr/>
            </a:pPr>
            <a:endParaRPr lang="en-US" altLang="en-US" sz="2800" b="1" dirty="0"/>
          </a:p>
          <a:p>
            <a:pPr marL="0" indent="0" algn="ctr">
              <a:lnSpc>
                <a:spcPts val="1000"/>
              </a:lnSpc>
              <a:buFont typeface="Arial" panose="020B0604020202020204" pitchFamily="34" charset="0"/>
              <a:buNone/>
              <a:defRPr/>
            </a:pPr>
            <a:endParaRPr lang="en-US" altLang="en-US" sz="2800" b="1" dirty="0" smtClean="0"/>
          </a:p>
          <a:p>
            <a:pPr marL="0" indent="0" algn="ctr">
              <a:lnSpc>
                <a:spcPts val="2900"/>
              </a:lnSpc>
              <a:buFont typeface="Arial" panose="020B0604020202020204" pitchFamily="34" charset="0"/>
              <a:buNone/>
              <a:defRPr/>
            </a:pPr>
            <a:r>
              <a:rPr lang="en-US" altLang="en-US" sz="2800" b="1" dirty="0"/>
              <a:t>Jeremiah’s objection </a:t>
            </a:r>
            <a:r>
              <a:rPr lang="en-US" altLang="en-US" sz="2800" b="1" dirty="0" smtClean="0"/>
              <a:t> </a:t>
            </a:r>
          </a:p>
          <a:p>
            <a:pPr marL="0" indent="0" algn="ctr">
              <a:lnSpc>
                <a:spcPts val="500"/>
              </a:lnSpc>
              <a:buFont typeface="Arial" panose="020B0604020202020204" pitchFamily="34" charset="0"/>
              <a:buNone/>
              <a:defRPr/>
            </a:pPr>
            <a:endParaRPr lang="en-US" altLang="en-US" sz="2800" b="1" dirty="0"/>
          </a:p>
          <a:p>
            <a:pPr lvl="1">
              <a:lnSpc>
                <a:spcPts val="2600"/>
              </a:lnSpc>
              <a:defRPr/>
            </a:pPr>
            <a:r>
              <a:rPr lang="en-US" altLang="en-US" sz="2800" dirty="0" smtClean="0">
                <a:effectLst>
                  <a:outerShdw blurRad="38100" dist="38100" dir="2700000" algn="tl">
                    <a:srgbClr val="000000">
                      <a:alpha val="43137"/>
                    </a:srgbClr>
                  </a:outerShdw>
                </a:effectLst>
              </a:rPr>
              <a:t>inexperience</a:t>
            </a:r>
            <a:endParaRPr lang="en-US" altLang="en-US" sz="2800" dirty="0">
              <a:effectLst>
                <a:outerShdw blurRad="38100" dist="38100" dir="2700000" algn="tl">
                  <a:srgbClr val="000000">
                    <a:alpha val="43137"/>
                  </a:srgbClr>
                </a:outerShdw>
              </a:effectLst>
            </a:endParaRPr>
          </a:p>
          <a:p>
            <a:pPr lvl="1">
              <a:lnSpc>
                <a:spcPts val="2600"/>
              </a:lnSpc>
              <a:defRPr/>
            </a:pPr>
            <a:r>
              <a:rPr lang="en-US" altLang="en-US" sz="2800" dirty="0" smtClean="0">
                <a:effectLst>
                  <a:outerShdw blurRad="38100" dist="38100" dir="2700000" algn="tl">
                    <a:srgbClr val="000000">
                      <a:alpha val="43137"/>
                    </a:srgbClr>
                  </a:outerShdw>
                </a:effectLst>
              </a:rPr>
              <a:t>fear </a:t>
            </a:r>
          </a:p>
        </p:txBody>
      </p:sp>
      <p:sp>
        <p:nvSpPr>
          <p:cNvPr id="33796" name="Content Placeholder 6"/>
          <p:cNvSpPr>
            <a:spLocks noGrp="1"/>
          </p:cNvSpPr>
          <p:nvPr>
            <p:ph sz="half" idx="2"/>
          </p:nvPr>
        </p:nvSpPr>
        <p:spPr>
          <a:xfrm>
            <a:off x="0" y="590550"/>
            <a:ext cx="4267200" cy="3810000"/>
          </a:xfrm>
        </p:spPr>
        <p:txBody>
          <a:bodyPr/>
          <a:lstStyle/>
          <a:p>
            <a:pPr marL="0" indent="0" algn="ctr">
              <a:lnSpc>
                <a:spcPts val="2800"/>
              </a:lnSpc>
              <a:buFont typeface="Arial" panose="020B0604020202020204" pitchFamily="34" charset="0"/>
              <a:buNone/>
            </a:pPr>
            <a:endParaRPr lang="en-US" altLang="en-US" sz="2800" smtClean="0"/>
          </a:p>
          <a:p>
            <a:pPr marL="0" indent="0">
              <a:lnSpc>
                <a:spcPts val="2900"/>
              </a:lnSpc>
              <a:buFont typeface="Arial" panose="020B0604020202020204" pitchFamily="34" charset="0"/>
              <a:buNone/>
            </a:pPr>
            <a:r>
              <a:rPr lang="en-US" altLang="en-US" sz="2800" b="1" smtClean="0"/>
              <a:t>6 </a:t>
            </a:r>
            <a:r>
              <a:rPr lang="en-US" altLang="en-US" sz="2800" smtClean="0"/>
              <a:t>Then I said, “</a:t>
            </a:r>
            <a:r>
              <a:rPr lang="en-US" altLang="en-US" sz="2800" u="sng" smtClean="0"/>
              <a:t>Alas</a:t>
            </a:r>
            <a:r>
              <a:rPr lang="en-US" altLang="en-US" sz="2800" smtClean="0"/>
              <a:t>, Lord God! I do not know how to speak, because I am a youth.”</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6147" name="Content Placeholder 6"/>
          <p:cNvSpPr>
            <a:spLocks noGrp="1"/>
          </p:cNvSpPr>
          <p:nvPr>
            <p:ph sz="half" idx="2"/>
          </p:nvPr>
        </p:nvSpPr>
        <p:spPr>
          <a:xfrm>
            <a:off x="76200" y="133350"/>
            <a:ext cx="4267200" cy="3810000"/>
          </a:xfrm>
        </p:spPr>
        <p:txBody>
          <a:bodyPr/>
          <a:lstStyle/>
          <a:p>
            <a:pPr marL="0" indent="0">
              <a:lnSpc>
                <a:spcPts val="2900"/>
              </a:lnSpc>
              <a:buFont typeface="Arial" panose="020B0604020202020204" pitchFamily="34" charset="0"/>
              <a:buNone/>
            </a:pPr>
            <a:r>
              <a:rPr lang="en-US" altLang="en-US" sz="2800" b="1" dirty="0" smtClean="0"/>
              <a:t>1:1 </a:t>
            </a:r>
            <a:r>
              <a:rPr lang="en-US" altLang="en-US" sz="2800" dirty="0" smtClean="0"/>
              <a:t>The words of Jeremiah the son of </a:t>
            </a:r>
            <a:r>
              <a:rPr lang="en-US" altLang="en-US" sz="2800" dirty="0" err="1" smtClean="0"/>
              <a:t>Hilkiah</a:t>
            </a:r>
            <a:r>
              <a:rPr lang="en-US" altLang="en-US" sz="2800" dirty="0" smtClean="0"/>
              <a:t>, of the priests of  </a:t>
            </a:r>
            <a:r>
              <a:rPr lang="en-US" altLang="en-US" sz="2800" dirty="0" err="1" smtClean="0"/>
              <a:t>Anathoth</a:t>
            </a:r>
            <a:r>
              <a:rPr lang="en-US" altLang="en-US" sz="2800" dirty="0" smtClean="0"/>
              <a:t> in the territory of Benjamin.</a:t>
            </a:r>
          </a:p>
          <a:p>
            <a:pPr marL="0" indent="0">
              <a:lnSpc>
                <a:spcPts val="2900"/>
              </a:lnSpc>
              <a:buFont typeface="Arial" panose="020B0604020202020204" pitchFamily="34" charset="0"/>
              <a:buNone/>
            </a:pPr>
            <a:r>
              <a:rPr lang="en-US" altLang="en-US" sz="2800" b="1" dirty="0" smtClean="0"/>
              <a:t>2 </a:t>
            </a:r>
            <a:r>
              <a:rPr lang="en-US" altLang="en-US" sz="2800" dirty="0" smtClean="0"/>
              <a:t>The world of the Lord came to Jeremiah in the days of Josiah, son of Amon, king of Judah, in the thirteenth year of his reign. </a:t>
            </a:r>
          </a:p>
          <a:p>
            <a:pPr marL="0" indent="0">
              <a:lnSpc>
                <a:spcPts val="2900"/>
              </a:lnSpc>
              <a:buFont typeface="Arial" panose="020B0604020202020204" pitchFamily="34" charset="0"/>
              <a:buNone/>
            </a:pPr>
            <a:endParaRPr lang="en-US" altLang="en-US" sz="2800" b="1" baseline="30000" dirty="0" smtClean="0"/>
          </a:p>
          <a:p>
            <a:pPr marL="0" indent="0">
              <a:lnSpc>
                <a:spcPts val="2900"/>
              </a:lnSpc>
              <a:buFont typeface="Arial" panose="020B0604020202020204" pitchFamily="34" charset="0"/>
              <a:buNone/>
            </a:pPr>
            <a:endParaRPr lang="en-US" altLang="en-US" sz="2800" b="1" baseline="30000" dirty="0" smtClean="0"/>
          </a:p>
        </p:txBody>
      </p:sp>
      <p:sp>
        <p:nvSpPr>
          <p:cNvPr id="6148" name="Content Placeholder 6"/>
          <p:cNvSpPr>
            <a:spLocks noGrp="1"/>
          </p:cNvSpPr>
          <p:nvPr>
            <p:ph sz="half" idx="2"/>
          </p:nvPr>
        </p:nvSpPr>
        <p:spPr>
          <a:xfrm>
            <a:off x="4800600" y="133350"/>
            <a:ext cx="4343400" cy="3810000"/>
          </a:xfrm>
        </p:spPr>
        <p:txBody>
          <a:bodyPr/>
          <a:lstStyle/>
          <a:p>
            <a:pPr marL="0" indent="0">
              <a:lnSpc>
                <a:spcPts val="2900"/>
              </a:lnSpc>
              <a:buFont typeface="Arial" panose="020B0604020202020204" pitchFamily="34" charset="0"/>
              <a:buNone/>
            </a:pPr>
            <a:r>
              <a:rPr lang="en-US" altLang="en-US" sz="2800" b="1" smtClean="0"/>
              <a:t>3 </a:t>
            </a:r>
            <a:r>
              <a:rPr lang="en-US" altLang="en-US" sz="2800" smtClean="0"/>
              <a:t>The word of the Lord also came in the days of Jehoiakim, son of Josiah, king of Judah, until the end of the eleventh year of Zedekiah, son of Josiah, king of Judah, until the exile of Jerusalem in the fifth month. </a:t>
            </a:r>
            <a:endParaRPr lang="en-US" altLang="en-US" sz="2800" b="1" baseline="30000" smtClean="0"/>
          </a:p>
          <a:p>
            <a:pPr marL="0" indent="0">
              <a:lnSpc>
                <a:spcPts val="2900"/>
              </a:lnSpc>
              <a:buFont typeface="Arial" panose="020B0604020202020204" pitchFamily="34" charset="0"/>
              <a:buNone/>
            </a:pPr>
            <a:endParaRPr lang="en-US" altLang="en-US" sz="2800" smtClean="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34819" name="Content Placeholder 6"/>
          <p:cNvSpPr>
            <a:spLocks noGrp="1"/>
          </p:cNvSpPr>
          <p:nvPr>
            <p:ph sz="half" idx="2"/>
          </p:nvPr>
        </p:nvSpPr>
        <p:spPr>
          <a:xfrm>
            <a:off x="4876800" y="133350"/>
            <a:ext cx="4267200" cy="3810000"/>
          </a:xfrm>
        </p:spPr>
        <p:txBody>
          <a:bodyPr/>
          <a:lstStyle/>
          <a:p>
            <a:pPr marL="0" indent="0" algn="ctr">
              <a:lnSpc>
                <a:spcPts val="2900"/>
              </a:lnSpc>
              <a:buFont typeface="Arial" panose="020B0604020202020204" pitchFamily="34" charset="0"/>
              <a:buNone/>
            </a:pPr>
            <a:endParaRPr lang="en-US" altLang="en-US" sz="2800" b="1" smtClean="0"/>
          </a:p>
          <a:p>
            <a:pPr marL="0" indent="0" algn="ctr">
              <a:lnSpc>
                <a:spcPts val="1000"/>
              </a:lnSpc>
              <a:buFont typeface="Arial" panose="020B0604020202020204" pitchFamily="34" charset="0"/>
              <a:buNone/>
            </a:pPr>
            <a:endParaRPr lang="en-US" altLang="en-US" sz="2800" b="1" smtClean="0"/>
          </a:p>
          <a:p>
            <a:pPr marL="0" indent="0" algn="ctr">
              <a:lnSpc>
                <a:spcPts val="2900"/>
              </a:lnSpc>
              <a:buFont typeface="Arial" panose="020B0604020202020204" pitchFamily="34" charset="0"/>
              <a:buNone/>
            </a:pPr>
            <a:r>
              <a:rPr lang="en-US" altLang="en-US" sz="2800" b="1" smtClean="0"/>
              <a:t>God’s assurance </a:t>
            </a:r>
          </a:p>
          <a:p>
            <a:pPr marL="0" indent="0" algn="ctr">
              <a:lnSpc>
                <a:spcPts val="500"/>
              </a:lnSpc>
              <a:buFont typeface="Arial" panose="020B0604020202020204" pitchFamily="34" charset="0"/>
              <a:buNone/>
            </a:pPr>
            <a:endParaRPr lang="en-US" altLang="en-US" sz="2800" b="1" smtClean="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5" name="Content Placeholder 6"/>
          <p:cNvSpPr>
            <a:spLocks noGrp="1"/>
          </p:cNvSpPr>
          <p:nvPr>
            <p:ph sz="half" idx="2"/>
          </p:nvPr>
        </p:nvSpPr>
        <p:spPr>
          <a:xfrm>
            <a:off x="4876800" y="133350"/>
            <a:ext cx="4267200" cy="3810000"/>
          </a:xfrm>
        </p:spPr>
        <p:txBody>
          <a:bodyPr/>
          <a:lstStyle/>
          <a:p>
            <a:pPr marL="0" indent="0" algn="ctr">
              <a:lnSpc>
                <a:spcPts val="2900"/>
              </a:lnSpc>
              <a:buFont typeface="Arial" panose="020B0604020202020204" pitchFamily="34" charset="0"/>
              <a:buNone/>
              <a:defRPr/>
            </a:pPr>
            <a:endParaRPr lang="en-US" altLang="en-US" sz="2800" b="1" dirty="0"/>
          </a:p>
          <a:p>
            <a:pPr marL="0" indent="0" algn="ctr">
              <a:lnSpc>
                <a:spcPts val="1000"/>
              </a:lnSpc>
              <a:buFont typeface="Arial" panose="020B0604020202020204" pitchFamily="34" charset="0"/>
              <a:buNone/>
              <a:defRPr/>
            </a:pPr>
            <a:endParaRPr lang="en-US" altLang="en-US" sz="2800" b="1" dirty="0" smtClean="0"/>
          </a:p>
          <a:p>
            <a:pPr marL="0" indent="0" algn="ctr">
              <a:lnSpc>
                <a:spcPts val="2900"/>
              </a:lnSpc>
              <a:buFont typeface="Arial" panose="020B0604020202020204" pitchFamily="34" charset="0"/>
              <a:buNone/>
              <a:defRPr/>
            </a:pPr>
            <a:r>
              <a:rPr lang="en-US" altLang="en-US" sz="2800" b="1" dirty="0" smtClean="0"/>
              <a:t>God’s assurance </a:t>
            </a:r>
          </a:p>
          <a:p>
            <a:pPr marL="0" indent="0" algn="ctr">
              <a:lnSpc>
                <a:spcPts val="500"/>
              </a:lnSpc>
              <a:buFont typeface="Arial" panose="020B0604020202020204" pitchFamily="34" charset="0"/>
              <a:buNone/>
              <a:defRPr/>
            </a:pPr>
            <a:endParaRPr lang="en-US" altLang="en-US" sz="2800" b="1" dirty="0"/>
          </a:p>
          <a:p>
            <a:pPr lvl="1">
              <a:lnSpc>
                <a:spcPts val="2600"/>
              </a:lnSpc>
              <a:defRPr/>
            </a:pPr>
            <a:r>
              <a:rPr lang="en-US" altLang="en-US" sz="2800" dirty="0" smtClean="0">
                <a:effectLst>
                  <a:outerShdw blurRad="38100" dist="38100" dir="2700000" algn="tl">
                    <a:srgbClr val="000000">
                      <a:alpha val="43137"/>
                    </a:srgbClr>
                  </a:outerShdw>
                </a:effectLst>
              </a:rPr>
              <a:t>I </a:t>
            </a:r>
            <a:r>
              <a:rPr lang="en-US" altLang="en-US" sz="2800" i="1" dirty="0" smtClean="0">
                <a:effectLst>
                  <a:outerShdw blurRad="38100" dist="38100" dir="2700000" algn="tl">
                    <a:srgbClr val="000000">
                      <a:alpha val="43137"/>
                    </a:srgbClr>
                  </a:outerShdw>
                </a:effectLst>
              </a:rPr>
              <a:t>formed</a:t>
            </a:r>
            <a:r>
              <a:rPr lang="en-US" altLang="en-US" sz="2800" dirty="0" smtClean="0">
                <a:effectLst>
                  <a:outerShdw blurRad="38100" dist="38100" dir="2700000" algn="tl">
                    <a:srgbClr val="000000">
                      <a:alpha val="43137"/>
                    </a:srgbClr>
                  </a:outerShdw>
                </a:effectLst>
              </a:rPr>
              <a:t> you</a:t>
            </a:r>
          </a:p>
          <a:p>
            <a:pPr lvl="1">
              <a:lnSpc>
                <a:spcPts val="2600"/>
              </a:lnSpc>
              <a:defRPr/>
            </a:pPr>
            <a:endParaRPr lang="en-US" altLang="en-US" sz="2800" dirty="0">
              <a:effectLst>
                <a:outerShdw blurRad="38100" dist="38100" dir="2700000" algn="tl">
                  <a:srgbClr val="000000">
                    <a:alpha val="43137"/>
                  </a:srgbClr>
                </a:outerShdw>
              </a:effectLst>
            </a:endParaRPr>
          </a:p>
          <a:p>
            <a:pPr marL="457200" lvl="1" indent="0">
              <a:lnSpc>
                <a:spcPts val="2600"/>
              </a:lnSpc>
              <a:buFont typeface="Arial" panose="020B0604020202020204" pitchFamily="34" charset="0"/>
              <a:buNone/>
              <a:defRPr/>
            </a:pPr>
            <a:endParaRPr lang="en-US" altLang="en-US" sz="2800" dirty="0">
              <a:effectLst>
                <a:outerShdw blurRad="38100" dist="38100" dir="2700000" algn="tl">
                  <a:srgbClr val="000000">
                    <a:alpha val="43137"/>
                  </a:srgbClr>
                </a:outerShdw>
              </a:effectLst>
            </a:endParaRPr>
          </a:p>
        </p:txBody>
      </p:sp>
      <p:sp>
        <p:nvSpPr>
          <p:cNvPr id="35844" name="Content Placeholder 6"/>
          <p:cNvSpPr>
            <a:spLocks noGrp="1"/>
          </p:cNvSpPr>
          <p:nvPr>
            <p:ph sz="half" idx="2"/>
          </p:nvPr>
        </p:nvSpPr>
        <p:spPr>
          <a:xfrm>
            <a:off x="0" y="590550"/>
            <a:ext cx="4267200" cy="3810000"/>
          </a:xfrm>
        </p:spPr>
        <p:txBody>
          <a:bodyPr/>
          <a:lstStyle/>
          <a:p>
            <a:pPr marL="0" indent="0" algn="ctr">
              <a:lnSpc>
                <a:spcPts val="2800"/>
              </a:lnSpc>
              <a:buFont typeface="Arial" panose="020B0604020202020204" pitchFamily="34" charset="0"/>
              <a:buNone/>
            </a:pPr>
            <a:endParaRPr lang="en-US" altLang="en-US" sz="2800" smtClean="0"/>
          </a:p>
          <a:p>
            <a:pPr marL="0" indent="0">
              <a:lnSpc>
                <a:spcPts val="2900"/>
              </a:lnSpc>
              <a:buFont typeface="Arial" panose="020B0604020202020204" pitchFamily="34" charset="0"/>
              <a:buNone/>
            </a:pPr>
            <a:r>
              <a:rPr lang="en-US" altLang="en-US" sz="2800" b="1" smtClean="0"/>
              <a:t>5 </a:t>
            </a:r>
            <a:r>
              <a:rPr lang="en-US" altLang="en-US" sz="2800" smtClean="0"/>
              <a:t>“</a:t>
            </a:r>
            <a:r>
              <a:rPr lang="en-US" altLang="en-US" sz="2800" u="sng" smtClean="0"/>
              <a:t>Before I formed you in the womb I knew you</a:t>
            </a:r>
            <a:r>
              <a:rPr lang="en-US" altLang="en-US" sz="2800" smtClean="0"/>
              <a:t>, And before you were born I consecrated you.   I have appointed you a prophet to the nations.</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5" name="Content Placeholder 6"/>
          <p:cNvSpPr>
            <a:spLocks noGrp="1"/>
          </p:cNvSpPr>
          <p:nvPr>
            <p:ph sz="half" idx="2"/>
          </p:nvPr>
        </p:nvSpPr>
        <p:spPr>
          <a:xfrm>
            <a:off x="4876800" y="133350"/>
            <a:ext cx="4267200" cy="3810000"/>
          </a:xfrm>
        </p:spPr>
        <p:txBody>
          <a:bodyPr/>
          <a:lstStyle/>
          <a:p>
            <a:pPr marL="0" indent="0" algn="ctr">
              <a:lnSpc>
                <a:spcPts val="2900"/>
              </a:lnSpc>
              <a:buFont typeface="Arial" panose="020B0604020202020204" pitchFamily="34" charset="0"/>
              <a:buNone/>
              <a:defRPr/>
            </a:pPr>
            <a:endParaRPr lang="en-US" altLang="en-US" sz="2800" b="1" dirty="0"/>
          </a:p>
          <a:p>
            <a:pPr marL="0" indent="0" algn="ctr">
              <a:lnSpc>
                <a:spcPts val="1000"/>
              </a:lnSpc>
              <a:buFont typeface="Arial" panose="020B0604020202020204" pitchFamily="34" charset="0"/>
              <a:buNone/>
              <a:defRPr/>
            </a:pPr>
            <a:endParaRPr lang="en-US" altLang="en-US" sz="2800" b="1" dirty="0" smtClean="0"/>
          </a:p>
          <a:p>
            <a:pPr marL="0" indent="0" algn="ctr">
              <a:lnSpc>
                <a:spcPts val="2900"/>
              </a:lnSpc>
              <a:buFont typeface="Arial" panose="020B0604020202020204" pitchFamily="34" charset="0"/>
              <a:buNone/>
              <a:defRPr/>
            </a:pPr>
            <a:r>
              <a:rPr lang="en-US" altLang="en-US" sz="2800" b="1" dirty="0"/>
              <a:t>God’s assurance </a:t>
            </a:r>
            <a:endParaRPr lang="en-US" altLang="en-US" sz="2800" b="1" dirty="0" smtClean="0"/>
          </a:p>
          <a:p>
            <a:pPr marL="0" indent="0" algn="ctr">
              <a:lnSpc>
                <a:spcPts val="500"/>
              </a:lnSpc>
              <a:buFont typeface="Arial" panose="020B0604020202020204" pitchFamily="34" charset="0"/>
              <a:buNone/>
              <a:defRPr/>
            </a:pPr>
            <a:endParaRPr lang="en-US" altLang="en-US" sz="2800" b="1" dirty="0"/>
          </a:p>
          <a:p>
            <a:pPr lvl="1">
              <a:lnSpc>
                <a:spcPts val="2600"/>
              </a:lnSpc>
              <a:defRPr/>
            </a:pPr>
            <a:r>
              <a:rPr lang="en-US" altLang="en-US" sz="2800" dirty="0" smtClean="0">
                <a:effectLst>
                  <a:outerShdw blurRad="38100" dist="38100" dir="2700000" algn="tl">
                    <a:srgbClr val="000000">
                      <a:alpha val="43137"/>
                    </a:srgbClr>
                  </a:outerShdw>
                </a:effectLst>
              </a:rPr>
              <a:t>I </a:t>
            </a:r>
            <a:r>
              <a:rPr lang="en-US" altLang="en-US" sz="2800" i="1" dirty="0" smtClean="0">
                <a:effectLst>
                  <a:outerShdw blurRad="38100" dist="38100" dir="2700000" algn="tl">
                    <a:srgbClr val="000000">
                      <a:alpha val="43137"/>
                    </a:srgbClr>
                  </a:outerShdw>
                </a:effectLst>
              </a:rPr>
              <a:t>formed</a:t>
            </a:r>
            <a:r>
              <a:rPr lang="en-US" altLang="en-US" sz="2800" dirty="0" smtClean="0">
                <a:effectLst>
                  <a:outerShdw blurRad="38100" dist="38100" dir="2700000" algn="tl">
                    <a:srgbClr val="000000">
                      <a:alpha val="43137"/>
                    </a:srgbClr>
                  </a:outerShdw>
                </a:effectLst>
              </a:rPr>
              <a:t> you</a:t>
            </a:r>
            <a:endParaRPr lang="en-US" altLang="en-US" sz="2800" dirty="0">
              <a:effectLst>
                <a:outerShdw blurRad="38100" dist="38100" dir="2700000" algn="tl">
                  <a:srgbClr val="000000">
                    <a:alpha val="43137"/>
                  </a:srgbClr>
                </a:outerShdw>
              </a:effectLst>
            </a:endParaRPr>
          </a:p>
          <a:p>
            <a:pPr marL="457200" lvl="1" indent="0">
              <a:lnSpc>
                <a:spcPts val="2600"/>
              </a:lnSpc>
              <a:buFont typeface="Arial" panose="020B0604020202020204" pitchFamily="34" charset="0"/>
              <a:buNone/>
              <a:defRPr/>
            </a:pPr>
            <a:endParaRPr lang="en-US" altLang="en-US" dirty="0" smtClean="0">
              <a:effectLst>
                <a:outerShdw blurRad="38100" dist="38100" dir="2700000" algn="tl">
                  <a:srgbClr val="000000">
                    <a:alpha val="43137"/>
                  </a:srgbClr>
                </a:outerShdw>
              </a:effectLst>
            </a:endParaRPr>
          </a:p>
        </p:txBody>
      </p:sp>
      <p:sp>
        <p:nvSpPr>
          <p:cNvPr id="36868" name="Content Placeholder 6"/>
          <p:cNvSpPr>
            <a:spLocks noGrp="1"/>
          </p:cNvSpPr>
          <p:nvPr>
            <p:ph sz="half" idx="2"/>
          </p:nvPr>
        </p:nvSpPr>
        <p:spPr>
          <a:xfrm>
            <a:off x="0" y="590550"/>
            <a:ext cx="4267200" cy="3810000"/>
          </a:xfrm>
        </p:spPr>
        <p:txBody>
          <a:bodyPr/>
          <a:lstStyle/>
          <a:p>
            <a:pPr marL="0" indent="0" algn="ctr">
              <a:lnSpc>
                <a:spcPts val="2800"/>
              </a:lnSpc>
              <a:buFont typeface="Arial" panose="020B0604020202020204" pitchFamily="34" charset="0"/>
              <a:buNone/>
            </a:pPr>
            <a:endParaRPr lang="en-US" altLang="en-US" sz="2800" smtClean="0"/>
          </a:p>
          <a:p>
            <a:pPr marL="0" indent="0">
              <a:lnSpc>
                <a:spcPts val="2900"/>
              </a:lnSpc>
              <a:buFont typeface="Arial" panose="020B0604020202020204" pitchFamily="34" charset="0"/>
              <a:buNone/>
            </a:pPr>
            <a:r>
              <a:rPr lang="en-US" altLang="en-US" sz="2800" b="1" smtClean="0"/>
              <a:t>5 </a:t>
            </a:r>
            <a:r>
              <a:rPr lang="en-US" altLang="en-US" sz="2800" smtClean="0"/>
              <a:t>“</a:t>
            </a:r>
            <a:r>
              <a:rPr lang="en-US" altLang="en-US" sz="2800" u="sng" smtClean="0"/>
              <a:t>Before I formed you in the womb I knew you</a:t>
            </a:r>
            <a:r>
              <a:rPr lang="en-US" altLang="en-US" sz="2800" smtClean="0"/>
              <a:t>, And before you were born I consecrated you.   I have appointed you a prophet to the nations.</a:t>
            </a:r>
          </a:p>
        </p:txBody>
      </p:sp>
      <p:sp>
        <p:nvSpPr>
          <p:cNvPr id="8" name="Rounded Rectangle 7"/>
          <p:cNvSpPr/>
          <p:nvPr/>
        </p:nvSpPr>
        <p:spPr>
          <a:xfrm>
            <a:off x="5181600" y="3486150"/>
            <a:ext cx="3733800" cy="1524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870" name="TextBox 2"/>
          <p:cNvSpPr txBox="1">
            <a:spLocks noChangeArrowheads="1"/>
          </p:cNvSpPr>
          <p:nvPr/>
        </p:nvSpPr>
        <p:spPr bwMode="auto">
          <a:xfrm>
            <a:off x="5181600" y="3714750"/>
            <a:ext cx="3733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ctr">
              <a:lnSpc>
                <a:spcPts val="2800"/>
              </a:lnSpc>
              <a:spcBef>
                <a:spcPct val="0"/>
              </a:spcBef>
              <a:buFontTx/>
              <a:buNone/>
            </a:pPr>
            <a:r>
              <a:rPr lang="en-US" altLang="en-US" sz="2800" b="1" dirty="0"/>
              <a:t>thank God you are “wonderfully made” </a:t>
            </a:r>
            <a:r>
              <a:rPr lang="en-US" altLang="en-US" sz="2400" dirty="0" smtClean="0"/>
              <a:t>(</a:t>
            </a:r>
            <a:r>
              <a:rPr lang="en-US" altLang="en-US" sz="2400" dirty="0"/>
              <a:t>Psalm 139:14)</a:t>
            </a: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5" name="Content Placeholder 6"/>
          <p:cNvSpPr>
            <a:spLocks noGrp="1"/>
          </p:cNvSpPr>
          <p:nvPr>
            <p:ph sz="half" idx="2"/>
          </p:nvPr>
        </p:nvSpPr>
        <p:spPr>
          <a:xfrm>
            <a:off x="4876800" y="133350"/>
            <a:ext cx="4267200" cy="3810000"/>
          </a:xfrm>
        </p:spPr>
        <p:txBody>
          <a:bodyPr/>
          <a:lstStyle/>
          <a:p>
            <a:pPr marL="0" indent="0" algn="ctr">
              <a:lnSpc>
                <a:spcPts val="2900"/>
              </a:lnSpc>
              <a:buFont typeface="Arial" panose="020B0604020202020204" pitchFamily="34" charset="0"/>
              <a:buNone/>
              <a:defRPr/>
            </a:pPr>
            <a:endParaRPr lang="en-US" altLang="en-US" sz="2800" b="1" dirty="0"/>
          </a:p>
          <a:p>
            <a:pPr marL="0" indent="0" algn="ctr">
              <a:lnSpc>
                <a:spcPts val="1000"/>
              </a:lnSpc>
              <a:buFont typeface="Arial" panose="020B0604020202020204" pitchFamily="34" charset="0"/>
              <a:buNone/>
              <a:defRPr/>
            </a:pPr>
            <a:endParaRPr lang="en-US" altLang="en-US" sz="2800" b="1" dirty="0" smtClean="0"/>
          </a:p>
          <a:p>
            <a:pPr marL="0" indent="0" algn="ctr">
              <a:lnSpc>
                <a:spcPts val="2900"/>
              </a:lnSpc>
              <a:buFont typeface="Arial" panose="020B0604020202020204" pitchFamily="34" charset="0"/>
              <a:buNone/>
              <a:defRPr/>
            </a:pPr>
            <a:r>
              <a:rPr lang="en-US" altLang="en-US" sz="2800" b="1" dirty="0"/>
              <a:t>God’s assurance </a:t>
            </a:r>
            <a:endParaRPr lang="en-US" altLang="en-US" sz="2800" b="1" dirty="0" smtClean="0"/>
          </a:p>
          <a:p>
            <a:pPr marL="0" indent="0" algn="ctr">
              <a:lnSpc>
                <a:spcPts val="500"/>
              </a:lnSpc>
              <a:buFont typeface="Arial" panose="020B0604020202020204" pitchFamily="34" charset="0"/>
              <a:buNone/>
              <a:defRPr/>
            </a:pPr>
            <a:endParaRPr lang="en-US" altLang="en-US" sz="2800" b="1" dirty="0"/>
          </a:p>
          <a:p>
            <a:pPr lvl="1">
              <a:lnSpc>
                <a:spcPts val="2600"/>
              </a:lnSpc>
              <a:defRPr/>
            </a:pPr>
            <a:r>
              <a:rPr lang="en-US" altLang="en-US" sz="2800" dirty="0" smtClean="0">
                <a:effectLst>
                  <a:outerShdw blurRad="38100" dist="38100" dir="2700000" algn="tl">
                    <a:srgbClr val="000000">
                      <a:alpha val="43137"/>
                    </a:srgbClr>
                  </a:outerShdw>
                </a:effectLst>
              </a:rPr>
              <a:t>I </a:t>
            </a:r>
            <a:r>
              <a:rPr lang="en-US" altLang="en-US" sz="2800" i="1" dirty="0" smtClean="0">
                <a:effectLst>
                  <a:outerShdw blurRad="38100" dist="38100" dir="2700000" algn="tl">
                    <a:srgbClr val="000000">
                      <a:alpha val="43137"/>
                    </a:srgbClr>
                  </a:outerShdw>
                </a:effectLst>
              </a:rPr>
              <a:t>formed</a:t>
            </a:r>
            <a:r>
              <a:rPr lang="en-US" altLang="en-US" sz="2800" dirty="0" smtClean="0">
                <a:effectLst>
                  <a:outerShdw blurRad="38100" dist="38100" dir="2700000" algn="tl">
                    <a:srgbClr val="000000">
                      <a:alpha val="43137"/>
                    </a:srgbClr>
                  </a:outerShdw>
                </a:effectLst>
              </a:rPr>
              <a:t> you</a:t>
            </a:r>
            <a:endParaRPr lang="en-US" altLang="en-US" sz="2800" dirty="0">
              <a:effectLst>
                <a:outerShdw blurRad="38100" dist="38100" dir="2700000" algn="tl">
                  <a:srgbClr val="000000">
                    <a:alpha val="43137"/>
                  </a:srgbClr>
                </a:outerShdw>
              </a:effectLst>
            </a:endParaRPr>
          </a:p>
          <a:p>
            <a:pPr lvl="1">
              <a:lnSpc>
                <a:spcPts val="2600"/>
              </a:lnSpc>
              <a:defRPr/>
            </a:pPr>
            <a:r>
              <a:rPr lang="en-US" altLang="en-US" sz="2800" dirty="0" smtClean="0">
                <a:effectLst>
                  <a:outerShdw blurRad="38100" dist="38100" dir="2700000" algn="tl">
                    <a:srgbClr val="000000">
                      <a:alpha val="43137"/>
                    </a:srgbClr>
                  </a:outerShdw>
                </a:effectLst>
              </a:rPr>
              <a:t>I </a:t>
            </a:r>
            <a:r>
              <a:rPr lang="en-US" altLang="en-US" sz="2800" i="1" dirty="0" smtClean="0">
                <a:effectLst>
                  <a:outerShdw blurRad="38100" dist="38100" dir="2700000" algn="tl">
                    <a:srgbClr val="000000">
                      <a:alpha val="43137"/>
                    </a:srgbClr>
                  </a:outerShdw>
                </a:effectLst>
              </a:rPr>
              <a:t>appointed</a:t>
            </a:r>
            <a:r>
              <a:rPr lang="en-US" altLang="en-US" sz="2800" dirty="0" smtClean="0">
                <a:effectLst>
                  <a:outerShdw blurRad="38100" dist="38100" dir="2700000" algn="tl">
                    <a:srgbClr val="000000">
                      <a:alpha val="43137"/>
                    </a:srgbClr>
                  </a:outerShdw>
                </a:effectLst>
              </a:rPr>
              <a:t> you</a:t>
            </a:r>
          </a:p>
          <a:p>
            <a:pPr marL="457200" lvl="1" indent="0">
              <a:lnSpc>
                <a:spcPts val="2600"/>
              </a:lnSpc>
              <a:buFont typeface="Arial" panose="020B0604020202020204" pitchFamily="34" charset="0"/>
              <a:buNone/>
              <a:defRPr/>
            </a:pPr>
            <a:endParaRPr lang="en-US" altLang="en-US" sz="2800" dirty="0">
              <a:effectLst>
                <a:outerShdw blurRad="38100" dist="38100" dir="2700000" algn="tl">
                  <a:srgbClr val="000000">
                    <a:alpha val="43137"/>
                  </a:srgbClr>
                </a:outerShdw>
              </a:effectLst>
            </a:endParaRPr>
          </a:p>
        </p:txBody>
      </p:sp>
      <p:sp>
        <p:nvSpPr>
          <p:cNvPr id="37892" name="Content Placeholder 6"/>
          <p:cNvSpPr>
            <a:spLocks noGrp="1"/>
          </p:cNvSpPr>
          <p:nvPr>
            <p:ph sz="half" idx="2"/>
          </p:nvPr>
        </p:nvSpPr>
        <p:spPr>
          <a:xfrm>
            <a:off x="0" y="590550"/>
            <a:ext cx="4267200" cy="3810000"/>
          </a:xfrm>
        </p:spPr>
        <p:txBody>
          <a:bodyPr/>
          <a:lstStyle/>
          <a:p>
            <a:pPr marL="0" indent="0" algn="ctr">
              <a:lnSpc>
                <a:spcPts val="2800"/>
              </a:lnSpc>
              <a:buFont typeface="Arial" panose="020B0604020202020204" pitchFamily="34" charset="0"/>
              <a:buNone/>
            </a:pPr>
            <a:endParaRPr lang="en-US" altLang="en-US" sz="2800" smtClean="0"/>
          </a:p>
          <a:p>
            <a:pPr marL="0" indent="0">
              <a:lnSpc>
                <a:spcPts val="2900"/>
              </a:lnSpc>
              <a:buFont typeface="Arial" panose="020B0604020202020204" pitchFamily="34" charset="0"/>
              <a:buNone/>
            </a:pPr>
            <a:r>
              <a:rPr lang="en-US" altLang="en-US" sz="2800" b="1" smtClean="0"/>
              <a:t>5 </a:t>
            </a:r>
            <a:r>
              <a:rPr lang="en-US" altLang="en-US" sz="2800" smtClean="0"/>
              <a:t>“Before I formed you in the womb I knew you, And before you were born I consecrated you.   </a:t>
            </a:r>
            <a:r>
              <a:rPr lang="en-US" altLang="en-US" sz="2800" u="sng" smtClean="0"/>
              <a:t>I have appointed you a prophet to the nations</a:t>
            </a:r>
            <a:r>
              <a:rPr lang="en-US" altLang="en-US" sz="2800" smtClean="0"/>
              <a:t>.</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5" name="Content Placeholder 6"/>
          <p:cNvSpPr>
            <a:spLocks noGrp="1"/>
          </p:cNvSpPr>
          <p:nvPr>
            <p:ph sz="half" idx="2"/>
          </p:nvPr>
        </p:nvSpPr>
        <p:spPr>
          <a:xfrm>
            <a:off x="4876800" y="133350"/>
            <a:ext cx="4267200" cy="3810000"/>
          </a:xfrm>
        </p:spPr>
        <p:txBody>
          <a:bodyPr/>
          <a:lstStyle/>
          <a:p>
            <a:pPr marL="0" indent="0" algn="ctr">
              <a:lnSpc>
                <a:spcPts val="2900"/>
              </a:lnSpc>
              <a:buFont typeface="Arial" panose="020B0604020202020204" pitchFamily="34" charset="0"/>
              <a:buNone/>
              <a:defRPr/>
            </a:pPr>
            <a:endParaRPr lang="en-US" altLang="en-US" sz="2800" b="1" dirty="0"/>
          </a:p>
          <a:p>
            <a:pPr marL="0" indent="0" algn="ctr">
              <a:lnSpc>
                <a:spcPts val="1000"/>
              </a:lnSpc>
              <a:buFont typeface="Arial" panose="020B0604020202020204" pitchFamily="34" charset="0"/>
              <a:buNone/>
              <a:defRPr/>
            </a:pPr>
            <a:endParaRPr lang="en-US" altLang="en-US" sz="2800" b="1" dirty="0" smtClean="0"/>
          </a:p>
          <a:p>
            <a:pPr marL="0" indent="0" algn="ctr">
              <a:lnSpc>
                <a:spcPts val="2900"/>
              </a:lnSpc>
              <a:buFont typeface="Arial" panose="020B0604020202020204" pitchFamily="34" charset="0"/>
              <a:buNone/>
              <a:defRPr/>
            </a:pPr>
            <a:r>
              <a:rPr lang="en-US" altLang="en-US" sz="2800" b="1" dirty="0"/>
              <a:t>God’s assurance </a:t>
            </a:r>
            <a:endParaRPr lang="en-US" altLang="en-US" sz="2800" b="1" dirty="0" smtClean="0"/>
          </a:p>
          <a:p>
            <a:pPr marL="0" indent="0" algn="ctr">
              <a:lnSpc>
                <a:spcPts val="500"/>
              </a:lnSpc>
              <a:buFont typeface="Arial" panose="020B0604020202020204" pitchFamily="34" charset="0"/>
              <a:buNone/>
              <a:defRPr/>
            </a:pPr>
            <a:endParaRPr lang="en-US" altLang="en-US" sz="2800" b="1" dirty="0"/>
          </a:p>
          <a:p>
            <a:pPr lvl="1">
              <a:lnSpc>
                <a:spcPts val="2600"/>
              </a:lnSpc>
              <a:defRPr/>
            </a:pPr>
            <a:r>
              <a:rPr lang="en-US" altLang="en-US" sz="2800" dirty="0" smtClean="0">
                <a:effectLst>
                  <a:outerShdw blurRad="38100" dist="38100" dir="2700000" algn="tl">
                    <a:srgbClr val="000000">
                      <a:alpha val="43137"/>
                    </a:srgbClr>
                  </a:outerShdw>
                </a:effectLst>
              </a:rPr>
              <a:t>I </a:t>
            </a:r>
            <a:r>
              <a:rPr lang="en-US" altLang="en-US" sz="2800" i="1" dirty="0" smtClean="0">
                <a:effectLst>
                  <a:outerShdw blurRad="38100" dist="38100" dir="2700000" algn="tl">
                    <a:srgbClr val="000000">
                      <a:alpha val="43137"/>
                    </a:srgbClr>
                  </a:outerShdw>
                </a:effectLst>
              </a:rPr>
              <a:t>formed</a:t>
            </a:r>
            <a:r>
              <a:rPr lang="en-US" altLang="en-US" sz="2800" dirty="0" smtClean="0">
                <a:effectLst>
                  <a:outerShdw blurRad="38100" dist="38100" dir="2700000" algn="tl">
                    <a:srgbClr val="000000">
                      <a:alpha val="43137"/>
                    </a:srgbClr>
                  </a:outerShdw>
                </a:effectLst>
              </a:rPr>
              <a:t> you</a:t>
            </a:r>
            <a:endParaRPr lang="en-US" altLang="en-US" sz="2800" dirty="0">
              <a:effectLst>
                <a:outerShdw blurRad="38100" dist="38100" dir="2700000" algn="tl">
                  <a:srgbClr val="000000">
                    <a:alpha val="43137"/>
                  </a:srgbClr>
                </a:outerShdw>
              </a:effectLst>
            </a:endParaRPr>
          </a:p>
          <a:p>
            <a:pPr lvl="1">
              <a:lnSpc>
                <a:spcPts val="2600"/>
              </a:lnSpc>
              <a:defRPr/>
            </a:pPr>
            <a:r>
              <a:rPr lang="en-US" altLang="en-US" sz="2800" dirty="0" smtClean="0">
                <a:effectLst>
                  <a:outerShdw blurRad="38100" dist="38100" dir="2700000" algn="tl">
                    <a:srgbClr val="000000">
                      <a:alpha val="43137"/>
                    </a:srgbClr>
                  </a:outerShdw>
                </a:effectLst>
              </a:rPr>
              <a:t>I </a:t>
            </a:r>
            <a:r>
              <a:rPr lang="en-US" altLang="en-US" sz="2800" i="1" dirty="0" smtClean="0">
                <a:effectLst>
                  <a:outerShdw blurRad="38100" dist="38100" dir="2700000" algn="tl">
                    <a:srgbClr val="000000">
                      <a:alpha val="43137"/>
                    </a:srgbClr>
                  </a:outerShdw>
                </a:effectLst>
              </a:rPr>
              <a:t>appointed</a:t>
            </a:r>
            <a:r>
              <a:rPr lang="en-US" altLang="en-US" sz="2800" dirty="0" smtClean="0">
                <a:effectLst>
                  <a:outerShdw blurRad="38100" dist="38100" dir="2700000" algn="tl">
                    <a:srgbClr val="000000">
                      <a:alpha val="43137"/>
                    </a:srgbClr>
                  </a:outerShdw>
                </a:effectLst>
              </a:rPr>
              <a:t> you</a:t>
            </a:r>
          </a:p>
          <a:p>
            <a:pPr marL="457200" lvl="1" indent="0">
              <a:lnSpc>
                <a:spcPts val="2600"/>
              </a:lnSpc>
              <a:buFont typeface="Arial" panose="020B0604020202020204" pitchFamily="34" charset="0"/>
              <a:buNone/>
              <a:defRPr/>
            </a:pPr>
            <a:endParaRPr lang="en-US" altLang="en-US" sz="2800" dirty="0">
              <a:effectLst>
                <a:outerShdw blurRad="38100" dist="38100" dir="2700000" algn="tl">
                  <a:srgbClr val="000000">
                    <a:alpha val="43137"/>
                  </a:srgbClr>
                </a:outerShdw>
              </a:effectLst>
            </a:endParaRPr>
          </a:p>
        </p:txBody>
      </p:sp>
      <p:sp>
        <p:nvSpPr>
          <p:cNvPr id="38916" name="Content Placeholder 6"/>
          <p:cNvSpPr>
            <a:spLocks noGrp="1"/>
          </p:cNvSpPr>
          <p:nvPr>
            <p:ph sz="half" idx="2"/>
          </p:nvPr>
        </p:nvSpPr>
        <p:spPr>
          <a:xfrm>
            <a:off x="0" y="590550"/>
            <a:ext cx="4267200" cy="3810000"/>
          </a:xfrm>
        </p:spPr>
        <p:txBody>
          <a:bodyPr/>
          <a:lstStyle/>
          <a:p>
            <a:pPr marL="0" indent="0" algn="ctr">
              <a:lnSpc>
                <a:spcPts val="2800"/>
              </a:lnSpc>
              <a:buFont typeface="Arial" panose="020B0604020202020204" pitchFamily="34" charset="0"/>
              <a:buNone/>
            </a:pPr>
            <a:endParaRPr lang="en-US" altLang="en-US" sz="2800" smtClean="0"/>
          </a:p>
          <a:p>
            <a:pPr marL="0" indent="0">
              <a:lnSpc>
                <a:spcPts val="2900"/>
              </a:lnSpc>
              <a:buFont typeface="Arial" panose="020B0604020202020204" pitchFamily="34" charset="0"/>
              <a:buNone/>
            </a:pPr>
            <a:r>
              <a:rPr lang="en-US" altLang="en-US" sz="2800" b="1" smtClean="0"/>
              <a:t>5 </a:t>
            </a:r>
            <a:r>
              <a:rPr lang="en-US" altLang="en-US" sz="2800" smtClean="0"/>
              <a:t>“Before I formed you in the womb I knew you, And before you were born I consecrated you.   </a:t>
            </a:r>
            <a:r>
              <a:rPr lang="en-US" altLang="en-US" sz="2800" u="sng" smtClean="0"/>
              <a:t>I have appointed you a prophet to the nations</a:t>
            </a:r>
            <a:r>
              <a:rPr lang="en-US" altLang="en-US" sz="2800" smtClean="0"/>
              <a:t>.</a:t>
            </a:r>
          </a:p>
        </p:txBody>
      </p:sp>
      <p:sp>
        <p:nvSpPr>
          <p:cNvPr id="7" name="Rounded Rectangle 6"/>
          <p:cNvSpPr/>
          <p:nvPr/>
        </p:nvSpPr>
        <p:spPr>
          <a:xfrm>
            <a:off x="5181600" y="3486150"/>
            <a:ext cx="3733800" cy="1524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8918" name="TextBox 8"/>
          <p:cNvSpPr txBox="1">
            <a:spLocks noChangeArrowheads="1"/>
          </p:cNvSpPr>
          <p:nvPr/>
        </p:nvSpPr>
        <p:spPr bwMode="auto">
          <a:xfrm>
            <a:off x="5181600" y="3687763"/>
            <a:ext cx="3733800" cy="1169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ctr">
              <a:lnSpc>
                <a:spcPts val="2800"/>
              </a:lnSpc>
              <a:spcBef>
                <a:spcPct val="0"/>
              </a:spcBef>
              <a:buFontTx/>
              <a:buNone/>
            </a:pPr>
            <a:r>
              <a:rPr lang="en-US" altLang="en-US" sz="2800" b="1"/>
              <a:t>called to a           sacred task</a:t>
            </a:r>
          </a:p>
          <a:p>
            <a:pPr algn="ctr">
              <a:lnSpc>
                <a:spcPts val="2800"/>
              </a:lnSpc>
              <a:spcBef>
                <a:spcPct val="0"/>
              </a:spcBef>
              <a:buFontTx/>
              <a:buNone/>
            </a:pPr>
            <a:r>
              <a:rPr lang="en-US" altLang="en-US" sz="2400"/>
              <a:t>(1 Corinthians 9:17)</a:t>
            </a: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5" name="Content Placeholder 6"/>
          <p:cNvSpPr>
            <a:spLocks noGrp="1"/>
          </p:cNvSpPr>
          <p:nvPr>
            <p:ph sz="half" idx="2"/>
          </p:nvPr>
        </p:nvSpPr>
        <p:spPr>
          <a:xfrm>
            <a:off x="4876800" y="133350"/>
            <a:ext cx="4267200" cy="3810000"/>
          </a:xfrm>
        </p:spPr>
        <p:txBody>
          <a:bodyPr/>
          <a:lstStyle/>
          <a:p>
            <a:pPr marL="0" indent="0" algn="ctr">
              <a:lnSpc>
                <a:spcPts val="2900"/>
              </a:lnSpc>
              <a:buFont typeface="Arial" panose="020B0604020202020204" pitchFamily="34" charset="0"/>
              <a:buNone/>
              <a:defRPr/>
            </a:pPr>
            <a:endParaRPr lang="en-US" altLang="en-US" sz="2800" b="1" dirty="0"/>
          </a:p>
          <a:p>
            <a:pPr marL="0" indent="0" algn="ctr">
              <a:lnSpc>
                <a:spcPts val="1000"/>
              </a:lnSpc>
              <a:buFont typeface="Arial" panose="020B0604020202020204" pitchFamily="34" charset="0"/>
              <a:buNone/>
              <a:defRPr/>
            </a:pPr>
            <a:endParaRPr lang="en-US" altLang="en-US" sz="2800" b="1" dirty="0" smtClean="0"/>
          </a:p>
          <a:p>
            <a:pPr marL="0" indent="0" algn="ctr">
              <a:lnSpc>
                <a:spcPts val="2900"/>
              </a:lnSpc>
              <a:buFont typeface="Arial" panose="020B0604020202020204" pitchFamily="34" charset="0"/>
              <a:buNone/>
              <a:defRPr/>
            </a:pPr>
            <a:r>
              <a:rPr lang="en-US" altLang="en-US" sz="2800" b="1" dirty="0"/>
              <a:t>God’s assurance </a:t>
            </a:r>
            <a:endParaRPr lang="en-US" altLang="en-US" sz="2800" b="1" dirty="0" smtClean="0"/>
          </a:p>
          <a:p>
            <a:pPr marL="0" indent="0" algn="ctr">
              <a:lnSpc>
                <a:spcPts val="500"/>
              </a:lnSpc>
              <a:buFont typeface="Arial" panose="020B0604020202020204" pitchFamily="34" charset="0"/>
              <a:buNone/>
              <a:defRPr/>
            </a:pPr>
            <a:endParaRPr lang="en-US" altLang="en-US" sz="2800" b="1" dirty="0"/>
          </a:p>
          <a:p>
            <a:pPr lvl="1">
              <a:lnSpc>
                <a:spcPts val="2600"/>
              </a:lnSpc>
              <a:defRPr/>
            </a:pPr>
            <a:r>
              <a:rPr lang="en-US" altLang="en-US" sz="2800" dirty="0" smtClean="0">
                <a:effectLst>
                  <a:outerShdw blurRad="38100" dist="38100" dir="2700000" algn="tl">
                    <a:srgbClr val="000000">
                      <a:alpha val="43137"/>
                    </a:srgbClr>
                  </a:outerShdw>
                </a:effectLst>
              </a:rPr>
              <a:t>I </a:t>
            </a:r>
            <a:r>
              <a:rPr lang="en-US" altLang="en-US" sz="2800" i="1" dirty="0" smtClean="0">
                <a:effectLst>
                  <a:outerShdw blurRad="38100" dist="38100" dir="2700000" algn="tl">
                    <a:srgbClr val="000000">
                      <a:alpha val="43137"/>
                    </a:srgbClr>
                  </a:outerShdw>
                </a:effectLst>
              </a:rPr>
              <a:t>formed</a:t>
            </a:r>
            <a:r>
              <a:rPr lang="en-US" altLang="en-US" sz="2800" dirty="0" smtClean="0">
                <a:effectLst>
                  <a:outerShdw blurRad="38100" dist="38100" dir="2700000" algn="tl">
                    <a:srgbClr val="000000">
                      <a:alpha val="43137"/>
                    </a:srgbClr>
                  </a:outerShdw>
                </a:effectLst>
              </a:rPr>
              <a:t> you</a:t>
            </a:r>
            <a:endParaRPr lang="en-US" altLang="en-US" sz="2800" dirty="0">
              <a:effectLst>
                <a:outerShdw blurRad="38100" dist="38100" dir="2700000" algn="tl">
                  <a:srgbClr val="000000">
                    <a:alpha val="43137"/>
                  </a:srgbClr>
                </a:outerShdw>
              </a:effectLst>
            </a:endParaRPr>
          </a:p>
          <a:p>
            <a:pPr lvl="1">
              <a:lnSpc>
                <a:spcPts val="2600"/>
              </a:lnSpc>
              <a:defRPr/>
            </a:pPr>
            <a:r>
              <a:rPr lang="en-US" altLang="en-US" sz="2800" dirty="0" smtClean="0">
                <a:effectLst>
                  <a:outerShdw blurRad="38100" dist="38100" dir="2700000" algn="tl">
                    <a:srgbClr val="000000">
                      <a:alpha val="43137"/>
                    </a:srgbClr>
                  </a:outerShdw>
                </a:effectLst>
              </a:rPr>
              <a:t>I </a:t>
            </a:r>
            <a:r>
              <a:rPr lang="en-US" altLang="en-US" sz="2800" i="1" dirty="0" smtClean="0">
                <a:effectLst>
                  <a:outerShdw blurRad="38100" dist="38100" dir="2700000" algn="tl">
                    <a:srgbClr val="000000">
                      <a:alpha val="43137"/>
                    </a:srgbClr>
                  </a:outerShdw>
                </a:effectLst>
              </a:rPr>
              <a:t>appointed</a:t>
            </a:r>
            <a:r>
              <a:rPr lang="en-US" altLang="en-US" sz="2800" dirty="0" smtClean="0">
                <a:effectLst>
                  <a:outerShdw blurRad="38100" dist="38100" dir="2700000" algn="tl">
                    <a:srgbClr val="000000">
                      <a:alpha val="43137"/>
                    </a:srgbClr>
                  </a:outerShdw>
                </a:effectLst>
              </a:rPr>
              <a:t> you</a:t>
            </a:r>
          </a:p>
          <a:p>
            <a:pPr lvl="1">
              <a:lnSpc>
                <a:spcPts val="2600"/>
              </a:lnSpc>
              <a:defRPr/>
            </a:pPr>
            <a:r>
              <a:rPr lang="en-US" altLang="en-US" sz="2800" dirty="0" smtClean="0">
                <a:effectLst>
                  <a:outerShdw blurRad="38100" dist="38100" dir="2700000" algn="tl">
                    <a:srgbClr val="000000">
                      <a:alpha val="43137"/>
                    </a:srgbClr>
                  </a:outerShdw>
                </a:effectLst>
              </a:rPr>
              <a:t>I will </a:t>
            </a:r>
            <a:r>
              <a:rPr lang="en-US" altLang="en-US" sz="2800" i="1" dirty="0" smtClean="0">
                <a:effectLst>
                  <a:outerShdw blurRad="38100" dist="38100" dir="2700000" algn="tl">
                    <a:srgbClr val="000000">
                      <a:alpha val="43137"/>
                    </a:srgbClr>
                  </a:outerShdw>
                </a:effectLst>
              </a:rPr>
              <a:t>send</a:t>
            </a:r>
            <a:r>
              <a:rPr lang="en-US" altLang="en-US" sz="2800" dirty="0" smtClean="0">
                <a:effectLst>
                  <a:outerShdw blurRad="38100" dist="38100" dir="2700000" algn="tl">
                    <a:srgbClr val="000000">
                      <a:alpha val="43137"/>
                    </a:srgbClr>
                  </a:outerShdw>
                </a:effectLst>
              </a:rPr>
              <a:t> you</a:t>
            </a:r>
          </a:p>
          <a:p>
            <a:pPr lvl="1">
              <a:lnSpc>
                <a:spcPts val="2600"/>
              </a:lnSpc>
              <a:defRPr/>
            </a:pPr>
            <a:endParaRPr lang="en-US" altLang="en-US" sz="2800" dirty="0">
              <a:effectLst>
                <a:outerShdw blurRad="38100" dist="38100" dir="2700000" algn="tl">
                  <a:srgbClr val="000000">
                    <a:alpha val="43137"/>
                  </a:srgbClr>
                </a:outerShdw>
              </a:effectLst>
            </a:endParaRPr>
          </a:p>
          <a:p>
            <a:pPr marL="457200" lvl="1" indent="0">
              <a:lnSpc>
                <a:spcPts val="2600"/>
              </a:lnSpc>
              <a:buFont typeface="Arial" panose="020B0604020202020204" pitchFamily="34" charset="0"/>
              <a:buNone/>
              <a:defRPr/>
            </a:pPr>
            <a:endParaRPr lang="en-US" altLang="en-US" sz="2800" dirty="0" smtClean="0">
              <a:effectLst>
                <a:outerShdw blurRad="38100" dist="38100" dir="2700000" algn="tl">
                  <a:srgbClr val="000000">
                    <a:alpha val="43137"/>
                  </a:srgbClr>
                </a:outerShdw>
              </a:effectLst>
            </a:endParaRPr>
          </a:p>
        </p:txBody>
      </p:sp>
      <p:sp>
        <p:nvSpPr>
          <p:cNvPr id="39940" name="Content Placeholder 6"/>
          <p:cNvSpPr>
            <a:spLocks noGrp="1"/>
          </p:cNvSpPr>
          <p:nvPr>
            <p:ph sz="half" idx="2"/>
          </p:nvPr>
        </p:nvSpPr>
        <p:spPr>
          <a:xfrm>
            <a:off x="0" y="590550"/>
            <a:ext cx="4267200" cy="3810000"/>
          </a:xfrm>
        </p:spPr>
        <p:txBody>
          <a:bodyPr/>
          <a:lstStyle/>
          <a:p>
            <a:pPr marL="0" indent="0" algn="ctr">
              <a:lnSpc>
                <a:spcPts val="2800"/>
              </a:lnSpc>
              <a:buFont typeface="Arial" panose="020B0604020202020204" pitchFamily="34" charset="0"/>
              <a:buNone/>
            </a:pPr>
            <a:endParaRPr lang="en-US" altLang="en-US" sz="2800" smtClean="0"/>
          </a:p>
          <a:p>
            <a:pPr marL="0" indent="0">
              <a:lnSpc>
                <a:spcPts val="2900"/>
              </a:lnSpc>
              <a:buFont typeface="Arial" panose="020B0604020202020204" pitchFamily="34" charset="0"/>
              <a:buNone/>
            </a:pPr>
            <a:r>
              <a:rPr lang="en-US" altLang="en-US" sz="2800" b="1" smtClean="0"/>
              <a:t>7</a:t>
            </a:r>
            <a:r>
              <a:rPr lang="en-US" altLang="en-US" sz="2800" smtClean="0"/>
              <a:t> But the Lord said to me, “Do not say, ‘I am a youth,’ because every-where </a:t>
            </a:r>
            <a:r>
              <a:rPr lang="en-US" altLang="en-US" sz="2800" u="sng" smtClean="0"/>
              <a:t>I send you</a:t>
            </a:r>
            <a:r>
              <a:rPr lang="en-US" altLang="en-US" sz="2800" smtClean="0"/>
              <a:t>, you shall go, and all that I command you, you shall speak.</a:t>
            </a: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5" name="Content Placeholder 6"/>
          <p:cNvSpPr>
            <a:spLocks noGrp="1"/>
          </p:cNvSpPr>
          <p:nvPr>
            <p:ph sz="half" idx="2"/>
          </p:nvPr>
        </p:nvSpPr>
        <p:spPr>
          <a:xfrm>
            <a:off x="4876800" y="133350"/>
            <a:ext cx="4267200" cy="3810000"/>
          </a:xfrm>
        </p:spPr>
        <p:txBody>
          <a:bodyPr/>
          <a:lstStyle/>
          <a:p>
            <a:pPr marL="0" indent="0" algn="ctr">
              <a:lnSpc>
                <a:spcPts val="2900"/>
              </a:lnSpc>
              <a:buFont typeface="Arial" panose="020B0604020202020204" pitchFamily="34" charset="0"/>
              <a:buNone/>
              <a:defRPr/>
            </a:pPr>
            <a:endParaRPr lang="en-US" altLang="en-US" sz="2800" b="1" dirty="0"/>
          </a:p>
          <a:p>
            <a:pPr marL="0" indent="0" algn="ctr">
              <a:lnSpc>
                <a:spcPts val="1000"/>
              </a:lnSpc>
              <a:buFont typeface="Arial" panose="020B0604020202020204" pitchFamily="34" charset="0"/>
              <a:buNone/>
              <a:defRPr/>
            </a:pPr>
            <a:endParaRPr lang="en-US" altLang="en-US" sz="2800" b="1" dirty="0" smtClean="0"/>
          </a:p>
          <a:p>
            <a:pPr marL="0" indent="0" algn="ctr">
              <a:lnSpc>
                <a:spcPts val="2900"/>
              </a:lnSpc>
              <a:buFont typeface="Arial" panose="020B0604020202020204" pitchFamily="34" charset="0"/>
              <a:buNone/>
              <a:defRPr/>
            </a:pPr>
            <a:r>
              <a:rPr lang="en-US" altLang="en-US" sz="2800" b="1" dirty="0"/>
              <a:t>God’s assurance </a:t>
            </a:r>
            <a:endParaRPr lang="en-US" altLang="en-US" sz="2800" b="1" dirty="0" smtClean="0"/>
          </a:p>
          <a:p>
            <a:pPr marL="0" indent="0" algn="ctr">
              <a:lnSpc>
                <a:spcPts val="500"/>
              </a:lnSpc>
              <a:buFont typeface="Arial" panose="020B0604020202020204" pitchFamily="34" charset="0"/>
              <a:buNone/>
              <a:defRPr/>
            </a:pPr>
            <a:endParaRPr lang="en-US" altLang="en-US" sz="2800" b="1" dirty="0"/>
          </a:p>
          <a:p>
            <a:pPr lvl="1">
              <a:lnSpc>
                <a:spcPts val="2600"/>
              </a:lnSpc>
              <a:defRPr/>
            </a:pPr>
            <a:r>
              <a:rPr lang="en-US" altLang="en-US" sz="2800" dirty="0" smtClean="0">
                <a:effectLst>
                  <a:outerShdw blurRad="38100" dist="38100" dir="2700000" algn="tl">
                    <a:srgbClr val="000000">
                      <a:alpha val="43137"/>
                    </a:srgbClr>
                  </a:outerShdw>
                </a:effectLst>
              </a:rPr>
              <a:t>I </a:t>
            </a:r>
            <a:r>
              <a:rPr lang="en-US" altLang="en-US" sz="2800" i="1" dirty="0" smtClean="0">
                <a:effectLst>
                  <a:outerShdw blurRad="38100" dist="38100" dir="2700000" algn="tl">
                    <a:srgbClr val="000000">
                      <a:alpha val="43137"/>
                    </a:srgbClr>
                  </a:outerShdw>
                </a:effectLst>
              </a:rPr>
              <a:t>formed</a:t>
            </a:r>
            <a:r>
              <a:rPr lang="en-US" altLang="en-US" sz="2800" dirty="0" smtClean="0">
                <a:effectLst>
                  <a:outerShdw blurRad="38100" dist="38100" dir="2700000" algn="tl">
                    <a:srgbClr val="000000">
                      <a:alpha val="43137"/>
                    </a:srgbClr>
                  </a:outerShdw>
                </a:effectLst>
              </a:rPr>
              <a:t> you</a:t>
            </a:r>
            <a:endParaRPr lang="en-US" altLang="en-US" sz="2800" dirty="0">
              <a:effectLst>
                <a:outerShdw blurRad="38100" dist="38100" dir="2700000" algn="tl">
                  <a:srgbClr val="000000">
                    <a:alpha val="43137"/>
                  </a:srgbClr>
                </a:outerShdw>
              </a:effectLst>
            </a:endParaRPr>
          </a:p>
          <a:p>
            <a:pPr lvl="1">
              <a:lnSpc>
                <a:spcPts val="2600"/>
              </a:lnSpc>
              <a:defRPr/>
            </a:pPr>
            <a:r>
              <a:rPr lang="en-US" altLang="en-US" sz="2800" dirty="0" smtClean="0">
                <a:effectLst>
                  <a:outerShdw blurRad="38100" dist="38100" dir="2700000" algn="tl">
                    <a:srgbClr val="000000">
                      <a:alpha val="43137"/>
                    </a:srgbClr>
                  </a:outerShdw>
                </a:effectLst>
              </a:rPr>
              <a:t>I </a:t>
            </a:r>
            <a:r>
              <a:rPr lang="en-US" altLang="en-US" sz="2800" i="1" dirty="0" smtClean="0">
                <a:effectLst>
                  <a:outerShdw blurRad="38100" dist="38100" dir="2700000" algn="tl">
                    <a:srgbClr val="000000">
                      <a:alpha val="43137"/>
                    </a:srgbClr>
                  </a:outerShdw>
                </a:effectLst>
              </a:rPr>
              <a:t>appointed</a:t>
            </a:r>
            <a:r>
              <a:rPr lang="en-US" altLang="en-US" sz="2800" dirty="0" smtClean="0">
                <a:effectLst>
                  <a:outerShdw blurRad="38100" dist="38100" dir="2700000" algn="tl">
                    <a:srgbClr val="000000">
                      <a:alpha val="43137"/>
                    </a:srgbClr>
                  </a:outerShdw>
                </a:effectLst>
              </a:rPr>
              <a:t> you</a:t>
            </a:r>
          </a:p>
          <a:p>
            <a:pPr lvl="1">
              <a:lnSpc>
                <a:spcPts val="2600"/>
              </a:lnSpc>
              <a:defRPr/>
            </a:pPr>
            <a:r>
              <a:rPr lang="en-US" altLang="en-US" sz="2800" dirty="0" smtClean="0">
                <a:effectLst>
                  <a:outerShdw blurRad="38100" dist="38100" dir="2700000" algn="tl">
                    <a:srgbClr val="000000">
                      <a:alpha val="43137"/>
                    </a:srgbClr>
                  </a:outerShdw>
                </a:effectLst>
              </a:rPr>
              <a:t>I will </a:t>
            </a:r>
            <a:r>
              <a:rPr lang="en-US" altLang="en-US" sz="2800" i="1" dirty="0" smtClean="0">
                <a:effectLst>
                  <a:outerShdw blurRad="38100" dist="38100" dir="2700000" algn="tl">
                    <a:srgbClr val="000000">
                      <a:alpha val="43137"/>
                    </a:srgbClr>
                  </a:outerShdw>
                </a:effectLst>
              </a:rPr>
              <a:t>send</a:t>
            </a:r>
            <a:r>
              <a:rPr lang="en-US" altLang="en-US" sz="2800" dirty="0" smtClean="0">
                <a:effectLst>
                  <a:outerShdw blurRad="38100" dist="38100" dir="2700000" algn="tl">
                    <a:srgbClr val="000000">
                      <a:alpha val="43137"/>
                    </a:srgbClr>
                  </a:outerShdw>
                </a:effectLst>
              </a:rPr>
              <a:t> you</a:t>
            </a:r>
          </a:p>
          <a:p>
            <a:pPr lvl="1">
              <a:lnSpc>
                <a:spcPts val="2600"/>
              </a:lnSpc>
              <a:defRPr/>
            </a:pPr>
            <a:endParaRPr lang="en-US" altLang="en-US" sz="2800" dirty="0">
              <a:effectLst>
                <a:outerShdw blurRad="38100" dist="38100" dir="2700000" algn="tl">
                  <a:srgbClr val="000000">
                    <a:alpha val="43137"/>
                  </a:srgbClr>
                </a:outerShdw>
              </a:effectLst>
            </a:endParaRPr>
          </a:p>
          <a:p>
            <a:pPr marL="457200" lvl="1" indent="0">
              <a:lnSpc>
                <a:spcPts val="2600"/>
              </a:lnSpc>
              <a:buFont typeface="Arial" panose="020B0604020202020204" pitchFamily="34" charset="0"/>
              <a:buNone/>
              <a:defRPr/>
            </a:pPr>
            <a:endParaRPr lang="en-US" altLang="en-US" sz="2800" dirty="0" smtClean="0">
              <a:effectLst>
                <a:outerShdw blurRad="38100" dist="38100" dir="2700000" algn="tl">
                  <a:srgbClr val="000000">
                    <a:alpha val="43137"/>
                  </a:srgbClr>
                </a:outerShdw>
              </a:effectLst>
            </a:endParaRPr>
          </a:p>
        </p:txBody>
      </p:sp>
      <p:sp>
        <p:nvSpPr>
          <p:cNvPr id="40964" name="Content Placeholder 6"/>
          <p:cNvSpPr>
            <a:spLocks noGrp="1"/>
          </p:cNvSpPr>
          <p:nvPr>
            <p:ph sz="half" idx="2"/>
          </p:nvPr>
        </p:nvSpPr>
        <p:spPr>
          <a:xfrm>
            <a:off x="0" y="590550"/>
            <a:ext cx="4267200" cy="3810000"/>
          </a:xfrm>
        </p:spPr>
        <p:txBody>
          <a:bodyPr/>
          <a:lstStyle/>
          <a:p>
            <a:pPr marL="0" indent="0" algn="ctr">
              <a:lnSpc>
                <a:spcPts val="2800"/>
              </a:lnSpc>
              <a:buFont typeface="Arial" panose="020B0604020202020204" pitchFamily="34" charset="0"/>
              <a:buNone/>
            </a:pPr>
            <a:endParaRPr lang="en-US" altLang="en-US" sz="2800" smtClean="0"/>
          </a:p>
          <a:p>
            <a:pPr marL="0" indent="0">
              <a:lnSpc>
                <a:spcPts val="2900"/>
              </a:lnSpc>
              <a:buFont typeface="Arial" panose="020B0604020202020204" pitchFamily="34" charset="0"/>
              <a:buNone/>
            </a:pPr>
            <a:r>
              <a:rPr lang="en-US" altLang="en-US" sz="2800" b="1" smtClean="0"/>
              <a:t>7</a:t>
            </a:r>
            <a:r>
              <a:rPr lang="en-US" altLang="en-US" sz="2800" smtClean="0"/>
              <a:t> But the Lord said to me, “Do not say, ‘I am a youth,’ because every-where </a:t>
            </a:r>
            <a:r>
              <a:rPr lang="en-US" altLang="en-US" sz="2800" u="sng" smtClean="0"/>
              <a:t>I send you</a:t>
            </a:r>
            <a:r>
              <a:rPr lang="en-US" altLang="en-US" sz="2800" smtClean="0"/>
              <a:t>, you shall go, and all that I command you, you shall speak.</a:t>
            </a:r>
          </a:p>
        </p:txBody>
      </p:sp>
      <p:sp>
        <p:nvSpPr>
          <p:cNvPr id="7" name="Rounded Rectangle 6"/>
          <p:cNvSpPr/>
          <p:nvPr/>
        </p:nvSpPr>
        <p:spPr>
          <a:xfrm>
            <a:off x="5181600" y="3486150"/>
            <a:ext cx="3733800" cy="1524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966" name="TextBox 8"/>
          <p:cNvSpPr txBox="1">
            <a:spLocks noChangeArrowheads="1"/>
          </p:cNvSpPr>
          <p:nvPr/>
        </p:nvSpPr>
        <p:spPr bwMode="auto">
          <a:xfrm>
            <a:off x="5191125" y="3688199"/>
            <a:ext cx="3724275"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ctr">
              <a:lnSpc>
                <a:spcPts val="2800"/>
              </a:lnSpc>
              <a:spcBef>
                <a:spcPct val="0"/>
              </a:spcBef>
              <a:buFontTx/>
              <a:buNone/>
            </a:pPr>
            <a:r>
              <a:rPr lang="en-US" altLang="en-US" sz="2800" b="1" dirty="0"/>
              <a:t>you were made for this moment</a:t>
            </a:r>
          </a:p>
          <a:p>
            <a:pPr algn="ctr">
              <a:lnSpc>
                <a:spcPts val="2800"/>
              </a:lnSpc>
              <a:spcBef>
                <a:spcPct val="0"/>
              </a:spcBef>
              <a:buFontTx/>
              <a:buNone/>
            </a:pPr>
            <a:r>
              <a:rPr lang="en-US" altLang="en-US" sz="2400" dirty="0"/>
              <a:t>(Acts </a:t>
            </a:r>
            <a:r>
              <a:rPr lang="en-US" altLang="en-US" sz="2400" dirty="0" smtClean="0"/>
              <a:t>17:25,26)</a:t>
            </a:r>
            <a:endParaRPr lang="en-US" altLang="en-US" sz="2400" dirty="0"/>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5" name="Content Placeholder 6"/>
          <p:cNvSpPr>
            <a:spLocks noGrp="1"/>
          </p:cNvSpPr>
          <p:nvPr>
            <p:ph sz="half" idx="2"/>
          </p:nvPr>
        </p:nvSpPr>
        <p:spPr>
          <a:xfrm>
            <a:off x="4876800" y="133350"/>
            <a:ext cx="4267200" cy="3810000"/>
          </a:xfrm>
        </p:spPr>
        <p:txBody>
          <a:bodyPr/>
          <a:lstStyle/>
          <a:p>
            <a:pPr marL="0" indent="0" algn="ctr">
              <a:lnSpc>
                <a:spcPts val="2900"/>
              </a:lnSpc>
              <a:buFont typeface="Arial" panose="020B0604020202020204" pitchFamily="34" charset="0"/>
              <a:buNone/>
              <a:defRPr/>
            </a:pPr>
            <a:endParaRPr lang="en-US" altLang="en-US" sz="2800" b="1" dirty="0"/>
          </a:p>
          <a:p>
            <a:pPr marL="0" indent="0" algn="ctr">
              <a:lnSpc>
                <a:spcPts val="1000"/>
              </a:lnSpc>
              <a:buFont typeface="Arial" panose="020B0604020202020204" pitchFamily="34" charset="0"/>
              <a:buNone/>
              <a:defRPr/>
            </a:pPr>
            <a:endParaRPr lang="en-US" altLang="en-US" sz="2800" b="1" dirty="0" smtClean="0"/>
          </a:p>
          <a:p>
            <a:pPr marL="0" indent="0" algn="ctr">
              <a:lnSpc>
                <a:spcPts val="2900"/>
              </a:lnSpc>
              <a:buFont typeface="Arial" panose="020B0604020202020204" pitchFamily="34" charset="0"/>
              <a:buNone/>
              <a:defRPr/>
            </a:pPr>
            <a:r>
              <a:rPr lang="en-US" altLang="en-US" sz="2800" b="1" dirty="0"/>
              <a:t>God’s assurance </a:t>
            </a:r>
            <a:endParaRPr lang="en-US" altLang="en-US" sz="2800" b="1" dirty="0" smtClean="0"/>
          </a:p>
          <a:p>
            <a:pPr marL="0" indent="0" algn="ctr">
              <a:lnSpc>
                <a:spcPts val="500"/>
              </a:lnSpc>
              <a:buFont typeface="Arial" panose="020B0604020202020204" pitchFamily="34" charset="0"/>
              <a:buNone/>
              <a:defRPr/>
            </a:pPr>
            <a:endParaRPr lang="en-US" altLang="en-US" sz="2800" b="1" dirty="0"/>
          </a:p>
          <a:p>
            <a:pPr lvl="1">
              <a:lnSpc>
                <a:spcPts val="2600"/>
              </a:lnSpc>
              <a:defRPr/>
            </a:pPr>
            <a:r>
              <a:rPr lang="en-US" altLang="en-US" sz="2800" dirty="0" smtClean="0">
                <a:effectLst>
                  <a:outerShdw blurRad="38100" dist="38100" dir="2700000" algn="tl">
                    <a:srgbClr val="000000">
                      <a:alpha val="43137"/>
                    </a:srgbClr>
                  </a:outerShdw>
                </a:effectLst>
              </a:rPr>
              <a:t>I </a:t>
            </a:r>
            <a:r>
              <a:rPr lang="en-US" altLang="en-US" sz="2800" i="1" dirty="0" smtClean="0">
                <a:effectLst>
                  <a:outerShdw blurRad="38100" dist="38100" dir="2700000" algn="tl">
                    <a:srgbClr val="000000">
                      <a:alpha val="43137"/>
                    </a:srgbClr>
                  </a:outerShdw>
                </a:effectLst>
              </a:rPr>
              <a:t>formed</a:t>
            </a:r>
            <a:r>
              <a:rPr lang="en-US" altLang="en-US" sz="2800" dirty="0" smtClean="0">
                <a:effectLst>
                  <a:outerShdw blurRad="38100" dist="38100" dir="2700000" algn="tl">
                    <a:srgbClr val="000000">
                      <a:alpha val="43137"/>
                    </a:srgbClr>
                  </a:outerShdw>
                </a:effectLst>
              </a:rPr>
              <a:t> you</a:t>
            </a:r>
            <a:endParaRPr lang="en-US" altLang="en-US" sz="2800" dirty="0">
              <a:effectLst>
                <a:outerShdw blurRad="38100" dist="38100" dir="2700000" algn="tl">
                  <a:srgbClr val="000000">
                    <a:alpha val="43137"/>
                  </a:srgbClr>
                </a:outerShdw>
              </a:effectLst>
            </a:endParaRPr>
          </a:p>
          <a:p>
            <a:pPr lvl="1">
              <a:lnSpc>
                <a:spcPts val="2600"/>
              </a:lnSpc>
              <a:defRPr/>
            </a:pPr>
            <a:r>
              <a:rPr lang="en-US" altLang="en-US" sz="2800" dirty="0" smtClean="0">
                <a:effectLst>
                  <a:outerShdw blurRad="38100" dist="38100" dir="2700000" algn="tl">
                    <a:srgbClr val="000000">
                      <a:alpha val="43137"/>
                    </a:srgbClr>
                  </a:outerShdw>
                </a:effectLst>
              </a:rPr>
              <a:t>I </a:t>
            </a:r>
            <a:r>
              <a:rPr lang="en-US" altLang="en-US" sz="2800" i="1" dirty="0" smtClean="0">
                <a:effectLst>
                  <a:outerShdw blurRad="38100" dist="38100" dir="2700000" algn="tl">
                    <a:srgbClr val="000000">
                      <a:alpha val="43137"/>
                    </a:srgbClr>
                  </a:outerShdw>
                </a:effectLst>
              </a:rPr>
              <a:t>appointed</a:t>
            </a:r>
            <a:r>
              <a:rPr lang="en-US" altLang="en-US" sz="2800" dirty="0" smtClean="0">
                <a:effectLst>
                  <a:outerShdw blurRad="38100" dist="38100" dir="2700000" algn="tl">
                    <a:srgbClr val="000000">
                      <a:alpha val="43137"/>
                    </a:srgbClr>
                  </a:outerShdw>
                </a:effectLst>
              </a:rPr>
              <a:t> you</a:t>
            </a:r>
          </a:p>
          <a:p>
            <a:pPr lvl="1">
              <a:lnSpc>
                <a:spcPts val="2600"/>
              </a:lnSpc>
              <a:defRPr/>
            </a:pPr>
            <a:r>
              <a:rPr lang="en-US" altLang="en-US" sz="2800" dirty="0" smtClean="0">
                <a:effectLst>
                  <a:outerShdw blurRad="38100" dist="38100" dir="2700000" algn="tl">
                    <a:srgbClr val="000000">
                      <a:alpha val="43137"/>
                    </a:srgbClr>
                  </a:outerShdw>
                </a:effectLst>
              </a:rPr>
              <a:t>I will </a:t>
            </a:r>
            <a:r>
              <a:rPr lang="en-US" altLang="en-US" sz="2800" i="1" dirty="0" smtClean="0">
                <a:effectLst>
                  <a:outerShdw blurRad="38100" dist="38100" dir="2700000" algn="tl">
                    <a:srgbClr val="000000">
                      <a:alpha val="43137"/>
                    </a:srgbClr>
                  </a:outerShdw>
                </a:effectLst>
              </a:rPr>
              <a:t>send</a:t>
            </a:r>
            <a:r>
              <a:rPr lang="en-US" altLang="en-US" sz="2800" dirty="0" smtClean="0">
                <a:effectLst>
                  <a:outerShdw blurRad="38100" dist="38100" dir="2700000" algn="tl">
                    <a:srgbClr val="000000">
                      <a:alpha val="43137"/>
                    </a:srgbClr>
                  </a:outerShdw>
                </a:effectLst>
              </a:rPr>
              <a:t> you</a:t>
            </a:r>
          </a:p>
          <a:p>
            <a:pPr lvl="1">
              <a:lnSpc>
                <a:spcPts val="2600"/>
              </a:lnSpc>
              <a:defRPr/>
            </a:pPr>
            <a:r>
              <a:rPr lang="en-US" altLang="en-US" sz="2800" dirty="0" smtClean="0">
                <a:effectLst>
                  <a:outerShdw blurRad="38100" dist="38100" dir="2700000" algn="tl">
                    <a:srgbClr val="000000">
                      <a:alpha val="43137"/>
                    </a:srgbClr>
                  </a:outerShdw>
                </a:effectLst>
              </a:rPr>
              <a:t>I will </a:t>
            </a:r>
            <a:r>
              <a:rPr lang="en-US" altLang="en-US" sz="2800" i="1" dirty="0" smtClean="0">
                <a:effectLst>
                  <a:outerShdw blurRad="38100" dist="38100" dir="2700000" algn="tl">
                    <a:srgbClr val="000000">
                      <a:alpha val="43137"/>
                    </a:srgbClr>
                  </a:outerShdw>
                </a:effectLst>
              </a:rPr>
              <a:t>give you words</a:t>
            </a:r>
          </a:p>
          <a:p>
            <a:pPr marL="457200" lvl="1" indent="0">
              <a:lnSpc>
                <a:spcPts val="2600"/>
              </a:lnSpc>
              <a:buFont typeface="Arial" panose="020B0604020202020204" pitchFamily="34" charset="0"/>
              <a:buNone/>
              <a:defRPr/>
            </a:pPr>
            <a:endParaRPr lang="en-US" altLang="en-US" sz="2800" i="1" dirty="0">
              <a:effectLst>
                <a:outerShdw blurRad="38100" dist="38100" dir="2700000" algn="tl">
                  <a:srgbClr val="000000">
                    <a:alpha val="43137"/>
                  </a:srgbClr>
                </a:outerShdw>
              </a:effectLst>
            </a:endParaRPr>
          </a:p>
        </p:txBody>
      </p:sp>
      <p:sp>
        <p:nvSpPr>
          <p:cNvPr id="41988" name="Content Placeholder 6"/>
          <p:cNvSpPr>
            <a:spLocks noGrp="1"/>
          </p:cNvSpPr>
          <p:nvPr>
            <p:ph sz="half" idx="2"/>
          </p:nvPr>
        </p:nvSpPr>
        <p:spPr>
          <a:xfrm>
            <a:off x="0" y="590550"/>
            <a:ext cx="4267200" cy="3810000"/>
          </a:xfrm>
        </p:spPr>
        <p:txBody>
          <a:bodyPr/>
          <a:lstStyle/>
          <a:p>
            <a:pPr marL="0" indent="0" algn="ctr">
              <a:lnSpc>
                <a:spcPts val="2800"/>
              </a:lnSpc>
              <a:buFont typeface="Arial" panose="020B0604020202020204" pitchFamily="34" charset="0"/>
              <a:buNone/>
            </a:pPr>
            <a:endParaRPr lang="en-US" altLang="en-US" sz="2800" smtClean="0"/>
          </a:p>
          <a:p>
            <a:pPr marL="0" indent="0">
              <a:lnSpc>
                <a:spcPts val="2900"/>
              </a:lnSpc>
              <a:buFont typeface="Arial" panose="020B0604020202020204" pitchFamily="34" charset="0"/>
              <a:buNone/>
            </a:pPr>
            <a:r>
              <a:rPr lang="en-US" altLang="en-US" sz="2800" b="1" smtClean="0"/>
              <a:t>7</a:t>
            </a:r>
            <a:r>
              <a:rPr lang="en-US" altLang="en-US" sz="2800" smtClean="0"/>
              <a:t> But the Lord said to me, “Do not say, ‘I am a youth,’ because every-where I send you, you shall go, and </a:t>
            </a:r>
            <a:r>
              <a:rPr lang="en-US" altLang="en-US" sz="2800" u="sng" smtClean="0"/>
              <a:t>all that I command you, you shall speak</a:t>
            </a:r>
            <a:r>
              <a:rPr lang="en-US" altLang="en-US" sz="2800" smtClean="0"/>
              <a:t>…</a:t>
            </a:r>
          </a:p>
          <a:p>
            <a:pPr marL="0" indent="0">
              <a:lnSpc>
                <a:spcPts val="2900"/>
              </a:lnSpc>
              <a:buFont typeface="Arial" panose="020B0604020202020204" pitchFamily="34" charset="0"/>
              <a:buNone/>
            </a:pPr>
            <a:r>
              <a:rPr lang="en-US" altLang="en-US" sz="2800" b="1" smtClean="0"/>
              <a:t>9</a:t>
            </a:r>
            <a:r>
              <a:rPr lang="en-US" altLang="en-US" sz="2800" smtClean="0"/>
              <a:t> </a:t>
            </a:r>
            <a:r>
              <a:rPr lang="en-US" altLang="en-US" sz="2800" u="sng" smtClean="0"/>
              <a:t>I have put my words in </a:t>
            </a:r>
            <a:r>
              <a:rPr lang="en-US" altLang="en-US" sz="2800" smtClean="0"/>
              <a:t>y</a:t>
            </a:r>
            <a:r>
              <a:rPr lang="en-US" altLang="en-US" sz="2800" u="sng" smtClean="0"/>
              <a:t>our mouth</a:t>
            </a:r>
            <a:r>
              <a:rPr lang="en-US" altLang="en-US" sz="2800" smtClean="0"/>
              <a:t>.</a:t>
            </a: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5" name="Content Placeholder 6"/>
          <p:cNvSpPr>
            <a:spLocks noGrp="1"/>
          </p:cNvSpPr>
          <p:nvPr>
            <p:ph sz="half" idx="2"/>
          </p:nvPr>
        </p:nvSpPr>
        <p:spPr>
          <a:xfrm>
            <a:off x="4876800" y="133350"/>
            <a:ext cx="4267200" cy="3810000"/>
          </a:xfrm>
        </p:spPr>
        <p:txBody>
          <a:bodyPr/>
          <a:lstStyle/>
          <a:p>
            <a:pPr marL="0" indent="0" algn="ctr">
              <a:lnSpc>
                <a:spcPts val="2900"/>
              </a:lnSpc>
              <a:buFont typeface="Arial" panose="020B0604020202020204" pitchFamily="34" charset="0"/>
              <a:buNone/>
              <a:defRPr/>
            </a:pPr>
            <a:endParaRPr lang="en-US" altLang="en-US" sz="2800" b="1" dirty="0"/>
          </a:p>
          <a:p>
            <a:pPr marL="0" indent="0" algn="ctr">
              <a:lnSpc>
                <a:spcPts val="1000"/>
              </a:lnSpc>
              <a:buFont typeface="Arial" panose="020B0604020202020204" pitchFamily="34" charset="0"/>
              <a:buNone/>
              <a:defRPr/>
            </a:pPr>
            <a:endParaRPr lang="en-US" altLang="en-US" sz="2800" b="1" dirty="0" smtClean="0"/>
          </a:p>
          <a:p>
            <a:pPr marL="0" indent="0" algn="ctr">
              <a:lnSpc>
                <a:spcPts val="2900"/>
              </a:lnSpc>
              <a:buFont typeface="Arial" panose="020B0604020202020204" pitchFamily="34" charset="0"/>
              <a:buNone/>
              <a:defRPr/>
            </a:pPr>
            <a:r>
              <a:rPr lang="en-US" altLang="en-US" sz="2800" b="1" dirty="0"/>
              <a:t>God’s assurance </a:t>
            </a:r>
            <a:endParaRPr lang="en-US" altLang="en-US" sz="2800" b="1" dirty="0" smtClean="0"/>
          </a:p>
          <a:p>
            <a:pPr marL="0" indent="0" algn="ctr">
              <a:lnSpc>
                <a:spcPts val="500"/>
              </a:lnSpc>
              <a:buFont typeface="Arial" panose="020B0604020202020204" pitchFamily="34" charset="0"/>
              <a:buNone/>
              <a:defRPr/>
            </a:pPr>
            <a:endParaRPr lang="en-US" altLang="en-US" sz="2800" b="1" dirty="0"/>
          </a:p>
          <a:p>
            <a:pPr lvl="1">
              <a:lnSpc>
                <a:spcPts val="2600"/>
              </a:lnSpc>
              <a:defRPr/>
            </a:pPr>
            <a:r>
              <a:rPr lang="en-US" altLang="en-US" sz="2800" dirty="0" smtClean="0">
                <a:effectLst>
                  <a:outerShdw blurRad="38100" dist="38100" dir="2700000" algn="tl">
                    <a:srgbClr val="000000">
                      <a:alpha val="43137"/>
                    </a:srgbClr>
                  </a:outerShdw>
                </a:effectLst>
              </a:rPr>
              <a:t>I </a:t>
            </a:r>
            <a:r>
              <a:rPr lang="en-US" altLang="en-US" sz="2800" i="1" dirty="0" smtClean="0">
                <a:effectLst>
                  <a:outerShdw blurRad="38100" dist="38100" dir="2700000" algn="tl">
                    <a:srgbClr val="000000">
                      <a:alpha val="43137"/>
                    </a:srgbClr>
                  </a:outerShdw>
                </a:effectLst>
              </a:rPr>
              <a:t>formed</a:t>
            </a:r>
            <a:r>
              <a:rPr lang="en-US" altLang="en-US" sz="2800" dirty="0" smtClean="0">
                <a:effectLst>
                  <a:outerShdw blurRad="38100" dist="38100" dir="2700000" algn="tl">
                    <a:srgbClr val="000000">
                      <a:alpha val="43137"/>
                    </a:srgbClr>
                  </a:outerShdw>
                </a:effectLst>
              </a:rPr>
              <a:t> you</a:t>
            </a:r>
            <a:endParaRPr lang="en-US" altLang="en-US" sz="2800" dirty="0">
              <a:effectLst>
                <a:outerShdw blurRad="38100" dist="38100" dir="2700000" algn="tl">
                  <a:srgbClr val="000000">
                    <a:alpha val="43137"/>
                  </a:srgbClr>
                </a:outerShdw>
              </a:effectLst>
            </a:endParaRPr>
          </a:p>
          <a:p>
            <a:pPr lvl="1">
              <a:lnSpc>
                <a:spcPts val="2600"/>
              </a:lnSpc>
              <a:defRPr/>
            </a:pPr>
            <a:r>
              <a:rPr lang="en-US" altLang="en-US" sz="2800" dirty="0" smtClean="0">
                <a:effectLst>
                  <a:outerShdw blurRad="38100" dist="38100" dir="2700000" algn="tl">
                    <a:srgbClr val="000000">
                      <a:alpha val="43137"/>
                    </a:srgbClr>
                  </a:outerShdw>
                </a:effectLst>
              </a:rPr>
              <a:t>I </a:t>
            </a:r>
            <a:r>
              <a:rPr lang="en-US" altLang="en-US" sz="2800" i="1" dirty="0" smtClean="0">
                <a:effectLst>
                  <a:outerShdw blurRad="38100" dist="38100" dir="2700000" algn="tl">
                    <a:srgbClr val="000000">
                      <a:alpha val="43137"/>
                    </a:srgbClr>
                  </a:outerShdw>
                </a:effectLst>
              </a:rPr>
              <a:t>appointed</a:t>
            </a:r>
            <a:r>
              <a:rPr lang="en-US" altLang="en-US" sz="2800" dirty="0" smtClean="0">
                <a:effectLst>
                  <a:outerShdw blurRad="38100" dist="38100" dir="2700000" algn="tl">
                    <a:srgbClr val="000000">
                      <a:alpha val="43137"/>
                    </a:srgbClr>
                  </a:outerShdw>
                </a:effectLst>
              </a:rPr>
              <a:t> you</a:t>
            </a:r>
          </a:p>
          <a:p>
            <a:pPr lvl="1">
              <a:lnSpc>
                <a:spcPts val="2600"/>
              </a:lnSpc>
              <a:defRPr/>
            </a:pPr>
            <a:r>
              <a:rPr lang="en-US" altLang="en-US" sz="2800" dirty="0" smtClean="0">
                <a:effectLst>
                  <a:outerShdw blurRad="38100" dist="38100" dir="2700000" algn="tl">
                    <a:srgbClr val="000000">
                      <a:alpha val="43137"/>
                    </a:srgbClr>
                  </a:outerShdw>
                </a:effectLst>
              </a:rPr>
              <a:t>I will </a:t>
            </a:r>
            <a:r>
              <a:rPr lang="en-US" altLang="en-US" sz="2800" i="1" dirty="0" smtClean="0">
                <a:effectLst>
                  <a:outerShdw blurRad="38100" dist="38100" dir="2700000" algn="tl">
                    <a:srgbClr val="000000">
                      <a:alpha val="43137"/>
                    </a:srgbClr>
                  </a:outerShdw>
                </a:effectLst>
              </a:rPr>
              <a:t>send</a:t>
            </a:r>
            <a:r>
              <a:rPr lang="en-US" altLang="en-US" sz="2800" dirty="0" smtClean="0">
                <a:effectLst>
                  <a:outerShdw blurRad="38100" dist="38100" dir="2700000" algn="tl">
                    <a:srgbClr val="000000">
                      <a:alpha val="43137"/>
                    </a:srgbClr>
                  </a:outerShdw>
                </a:effectLst>
              </a:rPr>
              <a:t> you</a:t>
            </a:r>
          </a:p>
          <a:p>
            <a:pPr lvl="1">
              <a:lnSpc>
                <a:spcPts val="2600"/>
              </a:lnSpc>
              <a:defRPr/>
            </a:pPr>
            <a:r>
              <a:rPr lang="en-US" altLang="en-US" sz="2800" dirty="0" smtClean="0">
                <a:effectLst>
                  <a:outerShdw blurRad="38100" dist="38100" dir="2700000" algn="tl">
                    <a:srgbClr val="000000">
                      <a:alpha val="43137"/>
                    </a:srgbClr>
                  </a:outerShdw>
                </a:effectLst>
              </a:rPr>
              <a:t>I will </a:t>
            </a:r>
            <a:r>
              <a:rPr lang="en-US" altLang="en-US" sz="2800" i="1" dirty="0" smtClean="0">
                <a:effectLst>
                  <a:outerShdw blurRad="38100" dist="38100" dir="2700000" algn="tl">
                    <a:srgbClr val="000000">
                      <a:alpha val="43137"/>
                    </a:srgbClr>
                  </a:outerShdw>
                </a:effectLst>
              </a:rPr>
              <a:t>give you words</a:t>
            </a:r>
          </a:p>
          <a:p>
            <a:pPr lvl="1">
              <a:lnSpc>
                <a:spcPts val="2600"/>
              </a:lnSpc>
              <a:defRPr/>
            </a:pPr>
            <a:endParaRPr lang="en-US" altLang="en-US" sz="2800" i="1" dirty="0">
              <a:effectLst>
                <a:outerShdw blurRad="38100" dist="38100" dir="2700000" algn="tl">
                  <a:srgbClr val="000000">
                    <a:alpha val="43137"/>
                  </a:srgbClr>
                </a:outerShdw>
              </a:effectLst>
            </a:endParaRPr>
          </a:p>
          <a:p>
            <a:pPr marL="57150" indent="0" algn="ctr">
              <a:lnSpc>
                <a:spcPts val="2800"/>
              </a:lnSpc>
              <a:buFont typeface="Arial" panose="020B0604020202020204" pitchFamily="34" charset="0"/>
              <a:buNone/>
              <a:defRPr/>
            </a:pPr>
            <a:r>
              <a:rPr lang="en-US" altLang="en-US" sz="2800" b="1" dirty="0">
                <a:effectLst>
                  <a:outerShdw blurRad="38100" dist="38100" dir="2700000" algn="tl">
                    <a:srgbClr val="000000">
                      <a:alpha val="43137"/>
                    </a:srgbClr>
                  </a:outerShdw>
                </a:effectLst>
              </a:rPr>
              <a:t>c</a:t>
            </a:r>
            <a:r>
              <a:rPr lang="en-US" altLang="en-US" sz="2800" b="1" dirty="0" smtClean="0">
                <a:effectLst>
                  <a:outerShdw blurRad="38100" dist="38100" dir="2700000" algn="tl">
                    <a:srgbClr val="000000">
                      <a:alpha val="43137"/>
                    </a:srgbClr>
                  </a:outerShdw>
                </a:effectLst>
              </a:rPr>
              <a:t>onfident in the    power and authority   of God’s word         </a:t>
            </a:r>
            <a:r>
              <a:rPr lang="en-US" altLang="en-US" dirty="0" smtClean="0">
                <a:effectLst>
                  <a:outerShdw blurRad="38100" dist="38100" dir="2700000" algn="tl">
                    <a:srgbClr val="000000">
                      <a:alpha val="43137"/>
                    </a:srgbClr>
                  </a:outerShdw>
                </a:effectLst>
              </a:rPr>
              <a:t>(Romans 1:16)</a:t>
            </a:r>
          </a:p>
        </p:txBody>
      </p:sp>
      <p:sp>
        <p:nvSpPr>
          <p:cNvPr id="43012" name="Content Placeholder 6"/>
          <p:cNvSpPr>
            <a:spLocks noGrp="1"/>
          </p:cNvSpPr>
          <p:nvPr>
            <p:ph sz="half" idx="2"/>
          </p:nvPr>
        </p:nvSpPr>
        <p:spPr>
          <a:xfrm>
            <a:off x="0" y="590550"/>
            <a:ext cx="4267200" cy="3810000"/>
          </a:xfrm>
        </p:spPr>
        <p:txBody>
          <a:bodyPr/>
          <a:lstStyle/>
          <a:p>
            <a:pPr marL="0" indent="0" algn="ctr">
              <a:lnSpc>
                <a:spcPts val="2800"/>
              </a:lnSpc>
              <a:buFont typeface="Arial" panose="020B0604020202020204" pitchFamily="34" charset="0"/>
              <a:buNone/>
            </a:pPr>
            <a:endParaRPr lang="en-US" altLang="en-US" sz="2800" smtClean="0"/>
          </a:p>
          <a:p>
            <a:pPr marL="0" indent="0">
              <a:lnSpc>
                <a:spcPts val="2900"/>
              </a:lnSpc>
              <a:buFont typeface="Arial" panose="020B0604020202020204" pitchFamily="34" charset="0"/>
              <a:buNone/>
            </a:pPr>
            <a:r>
              <a:rPr lang="en-US" altLang="en-US" sz="2800" b="1" smtClean="0"/>
              <a:t>7</a:t>
            </a:r>
            <a:r>
              <a:rPr lang="en-US" altLang="en-US" sz="2800" smtClean="0"/>
              <a:t> But the Lord said to me, “Do not say, ‘I am a youth,’ because every-where I send you, you shall go, and </a:t>
            </a:r>
            <a:r>
              <a:rPr lang="en-US" altLang="en-US" sz="2800" u="sng" smtClean="0"/>
              <a:t>all that I command you, you shall speak</a:t>
            </a:r>
            <a:r>
              <a:rPr lang="en-US" altLang="en-US" sz="2800" smtClean="0"/>
              <a:t>…</a:t>
            </a:r>
          </a:p>
          <a:p>
            <a:pPr marL="0" indent="0">
              <a:lnSpc>
                <a:spcPts val="2900"/>
              </a:lnSpc>
              <a:buFont typeface="Arial" panose="020B0604020202020204" pitchFamily="34" charset="0"/>
              <a:buNone/>
            </a:pPr>
            <a:r>
              <a:rPr lang="en-US" altLang="en-US" sz="2800" b="1" smtClean="0"/>
              <a:t>9</a:t>
            </a:r>
            <a:r>
              <a:rPr lang="en-US" altLang="en-US" sz="2800" smtClean="0"/>
              <a:t> </a:t>
            </a:r>
            <a:r>
              <a:rPr lang="en-US" altLang="en-US" sz="2800" u="sng" smtClean="0"/>
              <a:t>I have put my words in </a:t>
            </a:r>
            <a:r>
              <a:rPr lang="en-US" altLang="en-US" sz="2800" smtClean="0"/>
              <a:t>y</a:t>
            </a:r>
            <a:r>
              <a:rPr lang="en-US" altLang="en-US" sz="2800" u="sng" smtClean="0"/>
              <a:t>our mouth</a:t>
            </a:r>
            <a:r>
              <a:rPr lang="en-US" altLang="en-US" sz="2800" smtClean="0"/>
              <a:t>.</a:t>
            </a:r>
          </a:p>
        </p:txBody>
      </p:sp>
      <p:sp>
        <p:nvSpPr>
          <p:cNvPr id="7" name="Rounded Rectangle 6"/>
          <p:cNvSpPr/>
          <p:nvPr/>
        </p:nvSpPr>
        <p:spPr>
          <a:xfrm>
            <a:off x="5181600" y="3486150"/>
            <a:ext cx="3733800" cy="1524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5" name="Content Placeholder 6"/>
          <p:cNvSpPr>
            <a:spLocks noGrp="1"/>
          </p:cNvSpPr>
          <p:nvPr>
            <p:ph sz="half" idx="2"/>
          </p:nvPr>
        </p:nvSpPr>
        <p:spPr>
          <a:xfrm>
            <a:off x="4876800" y="133350"/>
            <a:ext cx="4267200" cy="3810000"/>
          </a:xfrm>
        </p:spPr>
        <p:txBody>
          <a:bodyPr/>
          <a:lstStyle/>
          <a:p>
            <a:pPr marL="0" indent="0" algn="ctr">
              <a:lnSpc>
                <a:spcPts val="2900"/>
              </a:lnSpc>
              <a:buFont typeface="Arial" panose="020B0604020202020204" pitchFamily="34" charset="0"/>
              <a:buNone/>
              <a:defRPr/>
            </a:pPr>
            <a:endParaRPr lang="en-US" altLang="en-US" sz="2800" b="1" dirty="0"/>
          </a:p>
          <a:p>
            <a:pPr marL="0" indent="0" algn="ctr">
              <a:lnSpc>
                <a:spcPts val="1000"/>
              </a:lnSpc>
              <a:buFont typeface="Arial" panose="020B0604020202020204" pitchFamily="34" charset="0"/>
              <a:buNone/>
              <a:defRPr/>
            </a:pPr>
            <a:endParaRPr lang="en-US" altLang="en-US" sz="2800" b="1" dirty="0" smtClean="0"/>
          </a:p>
          <a:p>
            <a:pPr marL="0" indent="0" algn="ctr">
              <a:lnSpc>
                <a:spcPts val="2900"/>
              </a:lnSpc>
              <a:buFont typeface="Arial" panose="020B0604020202020204" pitchFamily="34" charset="0"/>
              <a:buNone/>
              <a:defRPr/>
            </a:pPr>
            <a:r>
              <a:rPr lang="en-US" altLang="en-US" sz="2800" b="1" dirty="0"/>
              <a:t>God’s assurance </a:t>
            </a:r>
            <a:endParaRPr lang="en-US" altLang="en-US" sz="2800" b="1" dirty="0" smtClean="0"/>
          </a:p>
          <a:p>
            <a:pPr marL="0" indent="0" algn="ctr">
              <a:lnSpc>
                <a:spcPts val="500"/>
              </a:lnSpc>
              <a:buFont typeface="Arial" panose="020B0604020202020204" pitchFamily="34" charset="0"/>
              <a:buNone/>
              <a:defRPr/>
            </a:pPr>
            <a:endParaRPr lang="en-US" altLang="en-US" sz="2800" b="1" dirty="0"/>
          </a:p>
          <a:p>
            <a:pPr lvl="1">
              <a:lnSpc>
                <a:spcPts val="2600"/>
              </a:lnSpc>
              <a:defRPr/>
            </a:pPr>
            <a:r>
              <a:rPr lang="en-US" altLang="en-US" sz="2800" dirty="0" smtClean="0">
                <a:effectLst>
                  <a:outerShdw blurRad="38100" dist="38100" dir="2700000" algn="tl">
                    <a:srgbClr val="000000">
                      <a:alpha val="43137"/>
                    </a:srgbClr>
                  </a:outerShdw>
                </a:effectLst>
              </a:rPr>
              <a:t>I </a:t>
            </a:r>
            <a:r>
              <a:rPr lang="en-US" altLang="en-US" sz="2800" i="1" dirty="0" smtClean="0">
                <a:effectLst>
                  <a:outerShdw blurRad="38100" dist="38100" dir="2700000" algn="tl">
                    <a:srgbClr val="000000">
                      <a:alpha val="43137"/>
                    </a:srgbClr>
                  </a:outerShdw>
                </a:effectLst>
              </a:rPr>
              <a:t>formed</a:t>
            </a:r>
            <a:r>
              <a:rPr lang="en-US" altLang="en-US" sz="2800" dirty="0" smtClean="0">
                <a:effectLst>
                  <a:outerShdw blurRad="38100" dist="38100" dir="2700000" algn="tl">
                    <a:srgbClr val="000000">
                      <a:alpha val="43137"/>
                    </a:srgbClr>
                  </a:outerShdw>
                </a:effectLst>
              </a:rPr>
              <a:t> you</a:t>
            </a:r>
            <a:endParaRPr lang="en-US" altLang="en-US" sz="2800" dirty="0">
              <a:effectLst>
                <a:outerShdw blurRad="38100" dist="38100" dir="2700000" algn="tl">
                  <a:srgbClr val="000000">
                    <a:alpha val="43137"/>
                  </a:srgbClr>
                </a:outerShdw>
              </a:effectLst>
            </a:endParaRPr>
          </a:p>
          <a:p>
            <a:pPr lvl="1">
              <a:lnSpc>
                <a:spcPts val="2600"/>
              </a:lnSpc>
              <a:defRPr/>
            </a:pPr>
            <a:r>
              <a:rPr lang="en-US" altLang="en-US" sz="2800" dirty="0" smtClean="0">
                <a:effectLst>
                  <a:outerShdw blurRad="38100" dist="38100" dir="2700000" algn="tl">
                    <a:srgbClr val="000000">
                      <a:alpha val="43137"/>
                    </a:srgbClr>
                  </a:outerShdw>
                </a:effectLst>
              </a:rPr>
              <a:t>I </a:t>
            </a:r>
            <a:r>
              <a:rPr lang="en-US" altLang="en-US" sz="2800" i="1" dirty="0" smtClean="0">
                <a:effectLst>
                  <a:outerShdw blurRad="38100" dist="38100" dir="2700000" algn="tl">
                    <a:srgbClr val="000000">
                      <a:alpha val="43137"/>
                    </a:srgbClr>
                  </a:outerShdw>
                </a:effectLst>
              </a:rPr>
              <a:t>appointed</a:t>
            </a:r>
            <a:r>
              <a:rPr lang="en-US" altLang="en-US" sz="2800" dirty="0" smtClean="0">
                <a:effectLst>
                  <a:outerShdw blurRad="38100" dist="38100" dir="2700000" algn="tl">
                    <a:srgbClr val="000000">
                      <a:alpha val="43137"/>
                    </a:srgbClr>
                  </a:outerShdw>
                </a:effectLst>
              </a:rPr>
              <a:t> you</a:t>
            </a:r>
          </a:p>
          <a:p>
            <a:pPr lvl="1">
              <a:lnSpc>
                <a:spcPts val="2600"/>
              </a:lnSpc>
              <a:defRPr/>
            </a:pPr>
            <a:r>
              <a:rPr lang="en-US" altLang="en-US" sz="2800" dirty="0" smtClean="0">
                <a:effectLst>
                  <a:outerShdw blurRad="38100" dist="38100" dir="2700000" algn="tl">
                    <a:srgbClr val="000000">
                      <a:alpha val="43137"/>
                    </a:srgbClr>
                  </a:outerShdw>
                </a:effectLst>
              </a:rPr>
              <a:t>I will </a:t>
            </a:r>
            <a:r>
              <a:rPr lang="en-US" altLang="en-US" sz="2800" i="1" dirty="0" smtClean="0">
                <a:effectLst>
                  <a:outerShdw blurRad="38100" dist="38100" dir="2700000" algn="tl">
                    <a:srgbClr val="000000">
                      <a:alpha val="43137"/>
                    </a:srgbClr>
                  </a:outerShdw>
                </a:effectLst>
              </a:rPr>
              <a:t>send</a:t>
            </a:r>
            <a:r>
              <a:rPr lang="en-US" altLang="en-US" sz="2800" dirty="0" smtClean="0">
                <a:effectLst>
                  <a:outerShdw blurRad="38100" dist="38100" dir="2700000" algn="tl">
                    <a:srgbClr val="000000">
                      <a:alpha val="43137"/>
                    </a:srgbClr>
                  </a:outerShdw>
                </a:effectLst>
              </a:rPr>
              <a:t> you</a:t>
            </a:r>
          </a:p>
          <a:p>
            <a:pPr lvl="1">
              <a:lnSpc>
                <a:spcPts val="2600"/>
              </a:lnSpc>
              <a:defRPr/>
            </a:pPr>
            <a:r>
              <a:rPr lang="en-US" altLang="en-US" sz="2800" dirty="0" smtClean="0">
                <a:effectLst>
                  <a:outerShdw blurRad="38100" dist="38100" dir="2700000" algn="tl">
                    <a:srgbClr val="000000">
                      <a:alpha val="43137"/>
                    </a:srgbClr>
                  </a:outerShdw>
                </a:effectLst>
              </a:rPr>
              <a:t>I will </a:t>
            </a:r>
            <a:r>
              <a:rPr lang="en-US" altLang="en-US" sz="2800" i="1" dirty="0" smtClean="0">
                <a:effectLst>
                  <a:outerShdw blurRad="38100" dist="38100" dir="2700000" algn="tl">
                    <a:srgbClr val="000000">
                      <a:alpha val="43137"/>
                    </a:srgbClr>
                  </a:outerShdw>
                </a:effectLst>
              </a:rPr>
              <a:t>give you words</a:t>
            </a:r>
          </a:p>
          <a:p>
            <a:pPr lvl="1">
              <a:lnSpc>
                <a:spcPts val="2600"/>
              </a:lnSpc>
              <a:defRPr/>
            </a:pPr>
            <a:r>
              <a:rPr lang="en-US" altLang="en-US" sz="2800" dirty="0" smtClean="0">
                <a:effectLst>
                  <a:outerShdw blurRad="38100" dist="38100" dir="2700000" algn="tl">
                    <a:srgbClr val="000000">
                      <a:alpha val="43137"/>
                    </a:srgbClr>
                  </a:outerShdw>
                </a:effectLst>
              </a:rPr>
              <a:t>I am </a:t>
            </a:r>
            <a:r>
              <a:rPr lang="en-US" altLang="en-US" sz="2800" i="1" dirty="0" smtClean="0">
                <a:effectLst>
                  <a:outerShdw blurRad="38100" dist="38100" dir="2700000" algn="tl">
                    <a:srgbClr val="000000">
                      <a:alpha val="43137"/>
                    </a:srgbClr>
                  </a:outerShdw>
                </a:effectLst>
              </a:rPr>
              <a:t>with </a:t>
            </a:r>
            <a:r>
              <a:rPr lang="en-US" altLang="en-US" sz="2800" dirty="0" smtClean="0">
                <a:effectLst>
                  <a:outerShdw blurRad="38100" dist="38100" dir="2700000" algn="tl">
                    <a:srgbClr val="000000">
                      <a:alpha val="43137"/>
                    </a:srgbClr>
                  </a:outerShdw>
                </a:effectLst>
              </a:rPr>
              <a:t>you</a:t>
            </a:r>
          </a:p>
          <a:p>
            <a:pPr marL="457200" lvl="1" indent="0">
              <a:lnSpc>
                <a:spcPts val="2600"/>
              </a:lnSpc>
              <a:buFont typeface="Arial" panose="020B0604020202020204" pitchFamily="34" charset="0"/>
              <a:buNone/>
              <a:defRPr/>
            </a:pPr>
            <a:endParaRPr lang="en-US" altLang="en-US" sz="2800" dirty="0">
              <a:effectLst>
                <a:outerShdw blurRad="38100" dist="38100" dir="2700000" algn="tl">
                  <a:srgbClr val="000000">
                    <a:alpha val="43137"/>
                  </a:srgbClr>
                </a:outerShdw>
              </a:effectLst>
            </a:endParaRPr>
          </a:p>
        </p:txBody>
      </p:sp>
      <p:sp>
        <p:nvSpPr>
          <p:cNvPr id="44036" name="Content Placeholder 6"/>
          <p:cNvSpPr>
            <a:spLocks noGrp="1"/>
          </p:cNvSpPr>
          <p:nvPr>
            <p:ph sz="half" idx="2"/>
          </p:nvPr>
        </p:nvSpPr>
        <p:spPr>
          <a:xfrm>
            <a:off x="0" y="590550"/>
            <a:ext cx="4267200" cy="3810000"/>
          </a:xfrm>
        </p:spPr>
        <p:txBody>
          <a:bodyPr/>
          <a:lstStyle/>
          <a:p>
            <a:pPr marL="0" indent="0" algn="ctr">
              <a:lnSpc>
                <a:spcPts val="2800"/>
              </a:lnSpc>
              <a:buFont typeface="Arial" panose="020B0604020202020204" pitchFamily="34" charset="0"/>
              <a:buNone/>
            </a:pPr>
            <a:endParaRPr lang="en-US" altLang="en-US" sz="2800" smtClean="0"/>
          </a:p>
          <a:p>
            <a:pPr marL="0" indent="0">
              <a:lnSpc>
                <a:spcPts val="2900"/>
              </a:lnSpc>
              <a:buFont typeface="Arial" panose="020B0604020202020204" pitchFamily="34" charset="0"/>
              <a:buNone/>
            </a:pPr>
            <a:r>
              <a:rPr lang="en-US" altLang="en-US" sz="2800" b="1" smtClean="0"/>
              <a:t>19</a:t>
            </a:r>
            <a:r>
              <a:rPr lang="en-US" altLang="en-US" sz="2800" smtClean="0"/>
              <a:t> </a:t>
            </a:r>
            <a:r>
              <a:rPr lang="en-US" altLang="en-US" sz="2800" u="sng" smtClean="0"/>
              <a:t>I am with you</a:t>
            </a:r>
            <a:r>
              <a:rPr lang="en-US" altLang="en-US" sz="2800" smtClean="0"/>
              <a:t> to </a:t>
            </a:r>
            <a:r>
              <a:rPr lang="en-US" altLang="en-US" sz="2800" u="sng" smtClean="0"/>
              <a:t>deliver you</a:t>
            </a:r>
            <a:r>
              <a:rPr lang="en-US" altLang="en-US" sz="2800" smtClean="0"/>
              <a:t>.</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8195" name="Content Placeholder 6"/>
          <p:cNvSpPr>
            <a:spLocks noGrp="1"/>
          </p:cNvSpPr>
          <p:nvPr>
            <p:ph sz="half" idx="2"/>
          </p:nvPr>
        </p:nvSpPr>
        <p:spPr>
          <a:xfrm>
            <a:off x="76200" y="133350"/>
            <a:ext cx="4267200" cy="3810000"/>
          </a:xfrm>
        </p:spPr>
        <p:txBody>
          <a:bodyPr/>
          <a:lstStyle/>
          <a:p>
            <a:pPr marL="0" indent="0">
              <a:lnSpc>
                <a:spcPts val="2900"/>
              </a:lnSpc>
              <a:buFont typeface="Arial" panose="020B0604020202020204" pitchFamily="34" charset="0"/>
              <a:buNone/>
            </a:pPr>
            <a:r>
              <a:rPr lang="en-US" altLang="en-US" sz="2800" b="1" smtClean="0"/>
              <a:t>1:1 </a:t>
            </a:r>
            <a:r>
              <a:rPr lang="en-US" altLang="en-US" sz="2800" smtClean="0"/>
              <a:t>The words of Jeremiah the son of Hilkiah, of the priests of  Anathoth in the territory of Benjamin.</a:t>
            </a:r>
          </a:p>
          <a:p>
            <a:pPr marL="0" indent="0">
              <a:lnSpc>
                <a:spcPts val="2900"/>
              </a:lnSpc>
              <a:buFont typeface="Arial" panose="020B0604020202020204" pitchFamily="34" charset="0"/>
              <a:buNone/>
            </a:pPr>
            <a:r>
              <a:rPr lang="en-US" altLang="en-US" sz="2800" b="1" smtClean="0"/>
              <a:t>2 </a:t>
            </a:r>
            <a:r>
              <a:rPr lang="en-US" altLang="en-US" sz="2800" smtClean="0"/>
              <a:t>The world of the Lord came to Jeremiah in </a:t>
            </a:r>
            <a:r>
              <a:rPr lang="en-US" altLang="en-US" sz="2800" u="sng" smtClean="0"/>
              <a:t>the days of Josiah</a:t>
            </a:r>
            <a:r>
              <a:rPr lang="en-US" altLang="en-US" sz="2800" smtClean="0"/>
              <a:t>, son of Amon, king of Judah, </a:t>
            </a:r>
            <a:r>
              <a:rPr lang="en-US" altLang="en-US" sz="2800" u="sng" smtClean="0"/>
              <a:t>in the thirteenth year of his rei</a:t>
            </a:r>
            <a:r>
              <a:rPr lang="en-US" altLang="en-US" sz="2800" smtClean="0"/>
              <a:t>g</a:t>
            </a:r>
            <a:r>
              <a:rPr lang="en-US" altLang="en-US" sz="2800" u="sng" smtClean="0"/>
              <a:t>n</a:t>
            </a:r>
            <a:r>
              <a:rPr lang="en-US" altLang="en-US" sz="2800" smtClean="0"/>
              <a:t>. </a:t>
            </a:r>
          </a:p>
          <a:p>
            <a:pPr marL="0" indent="0">
              <a:lnSpc>
                <a:spcPts val="2900"/>
              </a:lnSpc>
              <a:buFont typeface="Arial" panose="020B0604020202020204" pitchFamily="34" charset="0"/>
              <a:buNone/>
            </a:pPr>
            <a:endParaRPr lang="en-US" altLang="en-US" sz="2800" b="1" baseline="30000" smtClean="0"/>
          </a:p>
          <a:p>
            <a:pPr marL="0" indent="0">
              <a:lnSpc>
                <a:spcPts val="2900"/>
              </a:lnSpc>
              <a:buFont typeface="Arial" panose="020B0604020202020204" pitchFamily="34" charset="0"/>
              <a:buNone/>
            </a:pPr>
            <a:endParaRPr lang="en-US" altLang="en-US" sz="2800" b="1" baseline="30000" smtClean="0"/>
          </a:p>
        </p:txBody>
      </p:sp>
      <p:sp>
        <p:nvSpPr>
          <p:cNvPr id="8196" name="Content Placeholder 6"/>
          <p:cNvSpPr>
            <a:spLocks noGrp="1"/>
          </p:cNvSpPr>
          <p:nvPr>
            <p:ph sz="half" idx="2"/>
          </p:nvPr>
        </p:nvSpPr>
        <p:spPr>
          <a:xfrm>
            <a:off x="4800600" y="133350"/>
            <a:ext cx="4343400" cy="3810000"/>
          </a:xfrm>
        </p:spPr>
        <p:txBody>
          <a:bodyPr/>
          <a:lstStyle/>
          <a:p>
            <a:pPr marL="0" indent="0">
              <a:lnSpc>
                <a:spcPts val="2900"/>
              </a:lnSpc>
              <a:buFont typeface="Arial" panose="020B0604020202020204" pitchFamily="34" charset="0"/>
              <a:buNone/>
            </a:pPr>
            <a:r>
              <a:rPr lang="en-US" altLang="en-US" sz="2800" b="1" smtClean="0"/>
              <a:t>3 </a:t>
            </a:r>
            <a:r>
              <a:rPr lang="en-US" altLang="en-US" sz="2800" smtClean="0"/>
              <a:t>The word of the Lord also came in </a:t>
            </a:r>
            <a:r>
              <a:rPr lang="en-US" altLang="en-US" sz="2800" u="sng" smtClean="0"/>
              <a:t>the days of Jehoiakim</a:t>
            </a:r>
            <a:r>
              <a:rPr lang="en-US" altLang="en-US" sz="2800" smtClean="0"/>
              <a:t>, son of Josiah, king of Judah, </a:t>
            </a:r>
            <a:r>
              <a:rPr lang="en-US" altLang="en-US" sz="2800" u="sng" smtClean="0"/>
              <a:t>until the end of the eleventh year of Zedekiah</a:t>
            </a:r>
            <a:r>
              <a:rPr lang="en-US" altLang="en-US" sz="2800" smtClean="0"/>
              <a:t>, son of Josiah, king of Judah, </a:t>
            </a:r>
            <a:r>
              <a:rPr lang="en-US" altLang="en-US" sz="2800" u="sng" smtClean="0"/>
              <a:t>until the exile of Jerusalem in the fifth month</a:t>
            </a:r>
            <a:r>
              <a:rPr lang="en-US" altLang="en-US" sz="2800" smtClean="0"/>
              <a:t>. </a:t>
            </a:r>
            <a:endParaRPr lang="en-US" altLang="en-US" sz="2800" b="1" baseline="30000" smtClean="0"/>
          </a:p>
          <a:p>
            <a:pPr marL="0" indent="0">
              <a:lnSpc>
                <a:spcPts val="2900"/>
              </a:lnSpc>
              <a:buFont typeface="Arial" panose="020B0604020202020204" pitchFamily="34" charset="0"/>
              <a:buNone/>
            </a:pPr>
            <a:endParaRPr lang="en-US" altLang="en-US" sz="2800" smtClean="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5" name="Content Placeholder 6"/>
          <p:cNvSpPr>
            <a:spLocks noGrp="1"/>
          </p:cNvSpPr>
          <p:nvPr>
            <p:ph sz="half" idx="2"/>
          </p:nvPr>
        </p:nvSpPr>
        <p:spPr>
          <a:xfrm>
            <a:off x="4876800" y="133350"/>
            <a:ext cx="4267200" cy="3276600"/>
          </a:xfrm>
        </p:spPr>
        <p:txBody>
          <a:bodyPr/>
          <a:lstStyle/>
          <a:p>
            <a:pPr marL="0" indent="0" algn="ctr">
              <a:lnSpc>
                <a:spcPts val="2900"/>
              </a:lnSpc>
              <a:buFont typeface="Arial" panose="020B0604020202020204" pitchFamily="34" charset="0"/>
              <a:buNone/>
              <a:defRPr/>
            </a:pPr>
            <a:endParaRPr lang="en-US" altLang="en-US" sz="2800" b="1" dirty="0"/>
          </a:p>
          <a:p>
            <a:pPr marL="0" indent="0" algn="ctr">
              <a:lnSpc>
                <a:spcPts val="1000"/>
              </a:lnSpc>
              <a:buFont typeface="Arial" panose="020B0604020202020204" pitchFamily="34" charset="0"/>
              <a:buNone/>
              <a:defRPr/>
            </a:pPr>
            <a:endParaRPr lang="en-US" altLang="en-US" sz="2800" b="1" dirty="0" smtClean="0"/>
          </a:p>
          <a:p>
            <a:pPr marL="0" indent="0" algn="ctr">
              <a:lnSpc>
                <a:spcPts val="2900"/>
              </a:lnSpc>
              <a:buFont typeface="Arial" panose="020B0604020202020204" pitchFamily="34" charset="0"/>
              <a:buNone/>
              <a:defRPr/>
            </a:pPr>
            <a:r>
              <a:rPr lang="en-US" altLang="en-US" sz="2800" b="1" dirty="0"/>
              <a:t>God’s assurance </a:t>
            </a:r>
            <a:endParaRPr lang="en-US" altLang="en-US" sz="2800" b="1" dirty="0" smtClean="0"/>
          </a:p>
          <a:p>
            <a:pPr marL="0" indent="0" algn="ctr">
              <a:lnSpc>
                <a:spcPts val="500"/>
              </a:lnSpc>
              <a:buFont typeface="Arial" panose="020B0604020202020204" pitchFamily="34" charset="0"/>
              <a:buNone/>
              <a:defRPr/>
            </a:pPr>
            <a:endParaRPr lang="en-US" altLang="en-US" sz="2800" b="1" dirty="0"/>
          </a:p>
          <a:p>
            <a:pPr lvl="1">
              <a:lnSpc>
                <a:spcPts val="2600"/>
              </a:lnSpc>
              <a:defRPr/>
            </a:pPr>
            <a:r>
              <a:rPr lang="en-US" altLang="en-US" sz="2800" dirty="0" smtClean="0">
                <a:effectLst>
                  <a:outerShdw blurRad="38100" dist="38100" dir="2700000" algn="tl">
                    <a:srgbClr val="000000">
                      <a:alpha val="43137"/>
                    </a:srgbClr>
                  </a:outerShdw>
                </a:effectLst>
              </a:rPr>
              <a:t>I </a:t>
            </a:r>
            <a:r>
              <a:rPr lang="en-US" altLang="en-US" sz="2800" i="1" dirty="0" smtClean="0">
                <a:effectLst>
                  <a:outerShdw blurRad="38100" dist="38100" dir="2700000" algn="tl">
                    <a:srgbClr val="000000">
                      <a:alpha val="43137"/>
                    </a:srgbClr>
                  </a:outerShdw>
                </a:effectLst>
              </a:rPr>
              <a:t>formed</a:t>
            </a:r>
            <a:r>
              <a:rPr lang="en-US" altLang="en-US" sz="2800" dirty="0" smtClean="0">
                <a:effectLst>
                  <a:outerShdw blurRad="38100" dist="38100" dir="2700000" algn="tl">
                    <a:srgbClr val="000000">
                      <a:alpha val="43137"/>
                    </a:srgbClr>
                  </a:outerShdw>
                </a:effectLst>
              </a:rPr>
              <a:t> you</a:t>
            </a:r>
            <a:endParaRPr lang="en-US" altLang="en-US" sz="2800" dirty="0">
              <a:effectLst>
                <a:outerShdw blurRad="38100" dist="38100" dir="2700000" algn="tl">
                  <a:srgbClr val="000000">
                    <a:alpha val="43137"/>
                  </a:srgbClr>
                </a:outerShdw>
              </a:effectLst>
            </a:endParaRPr>
          </a:p>
          <a:p>
            <a:pPr lvl="1">
              <a:lnSpc>
                <a:spcPts val="2600"/>
              </a:lnSpc>
              <a:defRPr/>
            </a:pPr>
            <a:r>
              <a:rPr lang="en-US" altLang="en-US" sz="2800" dirty="0" smtClean="0">
                <a:effectLst>
                  <a:outerShdw blurRad="38100" dist="38100" dir="2700000" algn="tl">
                    <a:srgbClr val="000000">
                      <a:alpha val="43137"/>
                    </a:srgbClr>
                  </a:outerShdw>
                </a:effectLst>
              </a:rPr>
              <a:t>I </a:t>
            </a:r>
            <a:r>
              <a:rPr lang="en-US" altLang="en-US" sz="2800" i="1" dirty="0" smtClean="0">
                <a:effectLst>
                  <a:outerShdw blurRad="38100" dist="38100" dir="2700000" algn="tl">
                    <a:srgbClr val="000000">
                      <a:alpha val="43137"/>
                    </a:srgbClr>
                  </a:outerShdw>
                </a:effectLst>
              </a:rPr>
              <a:t>appointed</a:t>
            </a:r>
            <a:r>
              <a:rPr lang="en-US" altLang="en-US" sz="2800" dirty="0" smtClean="0">
                <a:effectLst>
                  <a:outerShdw blurRad="38100" dist="38100" dir="2700000" algn="tl">
                    <a:srgbClr val="000000">
                      <a:alpha val="43137"/>
                    </a:srgbClr>
                  </a:outerShdw>
                </a:effectLst>
              </a:rPr>
              <a:t> you</a:t>
            </a:r>
          </a:p>
          <a:p>
            <a:pPr lvl="1">
              <a:lnSpc>
                <a:spcPts val="2600"/>
              </a:lnSpc>
              <a:defRPr/>
            </a:pPr>
            <a:r>
              <a:rPr lang="en-US" altLang="en-US" sz="2800" dirty="0" smtClean="0">
                <a:effectLst>
                  <a:outerShdw blurRad="38100" dist="38100" dir="2700000" algn="tl">
                    <a:srgbClr val="000000">
                      <a:alpha val="43137"/>
                    </a:srgbClr>
                  </a:outerShdw>
                </a:effectLst>
              </a:rPr>
              <a:t>I will </a:t>
            </a:r>
            <a:r>
              <a:rPr lang="en-US" altLang="en-US" sz="2800" i="1" dirty="0" smtClean="0">
                <a:effectLst>
                  <a:outerShdw blurRad="38100" dist="38100" dir="2700000" algn="tl">
                    <a:srgbClr val="000000">
                      <a:alpha val="43137"/>
                    </a:srgbClr>
                  </a:outerShdw>
                </a:effectLst>
              </a:rPr>
              <a:t>send</a:t>
            </a:r>
            <a:r>
              <a:rPr lang="en-US" altLang="en-US" sz="2800" dirty="0" smtClean="0">
                <a:effectLst>
                  <a:outerShdw blurRad="38100" dist="38100" dir="2700000" algn="tl">
                    <a:srgbClr val="000000">
                      <a:alpha val="43137"/>
                    </a:srgbClr>
                  </a:outerShdw>
                </a:effectLst>
              </a:rPr>
              <a:t> you</a:t>
            </a:r>
          </a:p>
          <a:p>
            <a:pPr lvl="1">
              <a:lnSpc>
                <a:spcPts val="2600"/>
              </a:lnSpc>
              <a:defRPr/>
            </a:pPr>
            <a:r>
              <a:rPr lang="en-US" altLang="en-US" sz="2800" dirty="0" smtClean="0">
                <a:effectLst>
                  <a:outerShdw blurRad="38100" dist="38100" dir="2700000" algn="tl">
                    <a:srgbClr val="000000">
                      <a:alpha val="43137"/>
                    </a:srgbClr>
                  </a:outerShdw>
                </a:effectLst>
              </a:rPr>
              <a:t>I will </a:t>
            </a:r>
            <a:r>
              <a:rPr lang="en-US" altLang="en-US" sz="2800" i="1" dirty="0" smtClean="0">
                <a:effectLst>
                  <a:outerShdw blurRad="38100" dist="38100" dir="2700000" algn="tl">
                    <a:srgbClr val="000000">
                      <a:alpha val="43137"/>
                    </a:srgbClr>
                  </a:outerShdw>
                </a:effectLst>
              </a:rPr>
              <a:t>give you words</a:t>
            </a:r>
          </a:p>
          <a:p>
            <a:pPr lvl="1">
              <a:lnSpc>
                <a:spcPts val="2600"/>
              </a:lnSpc>
              <a:defRPr/>
            </a:pPr>
            <a:r>
              <a:rPr lang="en-US" altLang="en-US" sz="2800" dirty="0" smtClean="0">
                <a:effectLst>
                  <a:outerShdw blurRad="38100" dist="38100" dir="2700000" algn="tl">
                    <a:srgbClr val="000000">
                      <a:alpha val="43137"/>
                    </a:srgbClr>
                  </a:outerShdw>
                </a:effectLst>
              </a:rPr>
              <a:t>I am </a:t>
            </a:r>
            <a:r>
              <a:rPr lang="en-US" altLang="en-US" sz="2800" i="1" dirty="0" smtClean="0">
                <a:effectLst>
                  <a:outerShdw blurRad="38100" dist="38100" dir="2700000" algn="tl">
                    <a:srgbClr val="000000">
                      <a:alpha val="43137"/>
                    </a:srgbClr>
                  </a:outerShdw>
                </a:effectLst>
              </a:rPr>
              <a:t>with </a:t>
            </a:r>
            <a:r>
              <a:rPr lang="en-US" altLang="en-US" sz="2800" dirty="0" smtClean="0">
                <a:effectLst>
                  <a:outerShdw blurRad="38100" dist="38100" dir="2700000" algn="tl">
                    <a:srgbClr val="000000">
                      <a:alpha val="43137"/>
                    </a:srgbClr>
                  </a:outerShdw>
                </a:effectLst>
              </a:rPr>
              <a:t>you</a:t>
            </a:r>
          </a:p>
        </p:txBody>
      </p:sp>
      <p:sp>
        <p:nvSpPr>
          <p:cNvPr id="45060" name="Content Placeholder 6"/>
          <p:cNvSpPr>
            <a:spLocks noGrp="1"/>
          </p:cNvSpPr>
          <p:nvPr>
            <p:ph sz="half" idx="2"/>
          </p:nvPr>
        </p:nvSpPr>
        <p:spPr>
          <a:xfrm>
            <a:off x="0" y="590550"/>
            <a:ext cx="4267200" cy="3810000"/>
          </a:xfrm>
        </p:spPr>
        <p:txBody>
          <a:bodyPr/>
          <a:lstStyle/>
          <a:p>
            <a:pPr marL="0" indent="0" algn="ctr">
              <a:lnSpc>
                <a:spcPts val="2800"/>
              </a:lnSpc>
              <a:buFont typeface="Arial" panose="020B0604020202020204" pitchFamily="34" charset="0"/>
              <a:buNone/>
            </a:pPr>
            <a:endParaRPr lang="en-US" altLang="en-US" sz="2800" smtClean="0"/>
          </a:p>
          <a:p>
            <a:pPr marL="0" indent="0">
              <a:lnSpc>
                <a:spcPts val="2900"/>
              </a:lnSpc>
              <a:buFont typeface="Arial" panose="020B0604020202020204" pitchFamily="34" charset="0"/>
              <a:buNone/>
            </a:pPr>
            <a:r>
              <a:rPr lang="en-US" altLang="en-US" sz="2800" b="1" smtClean="0"/>
              <a:t>19</a:t>
            </a:r>
            <a:r>
              <a:rPr lang="en-US" altLang="en-US" sz="2800" smtClean="0"/>
              <a:t> </a:t>
            </a:r>
            <a:r>
              <a:rPr lang="en-US" altLang="en-US" sz="2800" u="sng" smtClean="0"/>
              <a:t>I am with you</a:t>
            </a:r>
            <a:r>
              <a:rPr lang="en-US" altLang="en-US" sz="2800" smtClean="0"/>
              <a:t> to </a:t>
            </a:r>
            <a:r>
              <a:rPr lang="en-US" altLang="en-US" sz="2800" u="sng" smtClean="0"/>
              <a:t>deliver you</a:t>
            </a:r>
            <a:r>
              <a:rPr lang="en-US" altLang="en-US" sz="2800" smtClean="0"/>
              <a:t>.</a:t>
            </a:r>
          </a:p>
        </p:txBody>
      </p:sp>
      <p:sp>
        <p:nvSpPr>
          <p:cNvPr id="11" name="Rounded Rectangle 10"/>
          <p:cNvSpPr/>
          <p:nvPr/>
        </p:nvSpPr>
        <p:spPr>
          <a:xfrm>
            <a:off x="5181600" y="3486150"/>
            <a:ext cx="3733800" cy="1524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TextBox 2"/>
          <p:cNvSpPr txBox="1"/>
          <p:nvPr/>
        </p:nvSpPr>
        <p:spPr>
          <a:xfrm>
            <a:off x="5334000" y="3638550"/>
            <a:ext cx="3352800" cy="1204913"/>
          </a:xfrm>
          <a:prstGeom prst="rect">
            <a:avLst/>
          </a:prstGeom>
          <a:noFill/>
        </p:spPr>
        <p:txBody>
          <a:bodyPr>
            <a:spAutoFit/>
          </a:bodyPr>
          <a:lstStyle/>
          <a:p>
            <a:pPr algn="ctr">
              <a:lnSpc>
                <a:spcPts val="2900"/>
              </a:lnSpc>
              <a:defRPr/>
            </a:pPr>
            <a:r>
              <a:rPr lang="en-US" sz="2800" b="1" dirty="0">
                <a:effectLst>
                  <a:outerShdw blurRad="38100" dist="38100" dir="2700000" algn="tl">
                    <a:srgbClr val="000000">
                      <a:alpha val="43137"/>
                    </a:srgbClr>
                  </a:outerShdw>
                </a:effectLst>
              </a:rPr>
              <a:t>the safest place  to be</a:t>
            </a:r>
          </a:p>
          <a:p>
            <a:pPr algn="ctr">
              <a:defRPr/>
            </a:pPr>
            <a:r>
              <a:rPr lang="en-US" sz="2400" dirty="0">
                <a:effectLst>
                  <a:outerShdw blurRad="38100" dist="38100" dir="2700000" algn="tl">
                    <a:srgbClr val="000000">
                      <a:alpha val="43137"/>
                    </a:srgbClr>
                  </a:outerShdw>
                </a:effectLst>
              </a:rPr>
              <a:t>(Matthew 28:20</a:t>
            </a:r>
            <a:r>
              <a:rPr lang="en-US" sz="2400" dirty="0"/>
              <a:t>)</a:t>
            </a: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5" name="Content Placeholder 6"/>
          <p:cNvSpPr>
            <a:spLocks noGrp="1"/>
          </p:cNvSpPr>
          <p:nvPr>
            <p:ph sz="half" idx="2"/>
          </p:nvPr>
        </p:nvSpPr>
        <p:spPr>
          <a:xfrm>
            <a:off x="4876800" y="133350"/>
            <a:ext cx="4267200" cy="3810000"/>
          </a:xfrm>
        </p:spPr>
        <p:txBody>
          <a:bodyPr/>
          <a:lstStyle/>
          <a:p>
            <a:pPr marL="0" indent="0" algn="ctr">
              <a:lnSpc>
                <a:spcPts val="2900"/>
              </a:lnSpc>
              <a:buFont typeface="Arial" panose="020B0604020202020204" pitchFamily="34" charset="0"/>
              <a:buNone/>
              <a:defRPr/>
            </a:pPr>
            <a:endParaRPr lang="en-US" altLang="en-US" sz="2800" b="1" dirty="0"/>
          </a:p>
          <a:p>
            <a:pPr marL="0" indent="0" algn="ctr">
              <a:lnSpc>
                <a:spcPts val="1000"/>
              </a:lnSpc>
              <a:buFont typeface="Arial" panose="020B0604020202020204" pitchFamily="34" charset="0"/>
              <a:buNone/>
              <a:defRPr/>
            </a:pPr>
            <a:endParaRPr lang="en-US" altLang="en-US" sz="2800" b="1" dirty="0" smtClean="0"/>
          </a:p>
          <a:p>
            <a:pPr marL="0" indent="0" algn="ctr">
              <a:lnSpc>
                <a:spcPts val="2900"/>
              </a:lnSpc>
              <a:buFont typeface="Arial" panose="020B0604020202020204" pitchFamily="34" charset="0"/>
              <a:buNone/>
              <a:defRPr/>
            </a:pPr>
            <a:r>
              <a:rPr lang="en-US" altLang="en-US" sz="2800" b="1" dirty="0"/>
              <a:t>t</a:t>
            </a:r>
            <a:r>
              <a:rPr lang="en-US" altLang="en-US" sz="2800" b="1" dirty="0" smtClean="0"/>
              <a:t>he God who promises </a:t>
            </a:r>
          </a:p>
          <a:p>
            <a:pPr marL="0" indent="0" algn="ctr">
              <a:lnSpc>
                <a:spcPts val="500"/>
              </a:lnSpc>
              <a:buFont typeface="Arial" panose="020B0604020202020204" pitchFamily="34" charset="0"/>
              <a:buNone/>
              <a:defRPr/>
            </a:pPr>
            <a:endParaRPr lang="en-US" altLang="en-US" sz="2800" b="1" dirty="0"/>
          </a:p>
          <a:p>
            <a:pPr lvl="1">
              <a:lnSpc>
                <a:spcPts val="2600"/>
              </a:lnSpc>
              <a:defRPr/>
            </a:pPr>
            <a:r>
              <a:rPr lang="en-US" altLang="en-US" sz="2800" dirty="0" smtClean="0">
                <a:effectLst>
                  <a:outerShdw blurRad="38100" dist="38100" dir="2700000" algn="tl">
                    <a:srgbClr val="000000">
                      <a:alpha val="43137"/>
                    </a:srgbClr>
                  </a:outerShdw>
                </a:effectLst>
              </a:rPr>
              <a:t>I </a:t>
            </a:r>
            <a:r>
              <a:rPr lang="en-US" altLang="en-US" sz="2800" i="1" dirty="0" smtClean="0">
                <a:effectLst>
                  <a:outerShdw blurRad="38100" dist="38100" dir="2700000" algn="tl">
                    <a:srgbClr val="000000">
                      <a:alpha val="43137"/>
                    </a:srgbClr>
                  </a:outerShdw>
                </a:effectLst>
              </a:rPr>
              <a:t>formed</a:t>
            </a:r>
            <a:r>
              <a:rPr lang="en-US" altLang="en-US" sz="2800" dirty="0" smtClean="0">
                <a:effectLst>
                  <a:outerShdw blurRad="38100" dist="38100" dir="2700000" algn="tl">
                    <a:srgbClr val="000000">
                      <a:alpha val="43137"/>
                    </a:srgbClr>
                  </a:outerShdw>
                </a:effectLst>
              </a:rPr>
              <a:t> you</a:t>
            </a:r>
            <a:endParaRPr lang="en-US" altLang="en-US" sz="2800" dirty="0">
              <a:effectLst>
                <a:outerShdw blurRad="38100" dist="38100" dir="2700000" algn="tl">
                  <a:srgbClr val="000000">
                    <a:alpha val="43137"/>
                  </a:srgbClr>
                </a:outerShdw>
              </a:effectLst>
            </a:endParaRPr>
          </a:p>
          <a:p>
            <a:pPr lvl="1">
              <a:lnSpc>
                <a:spcPts val="2600"/>
              </a:lnSpc>
              <a:defRPr/>
            </a:pPr>
            <a:r>
              <a:rPr lang="en-US" altLang="en-US" sz="2800" dirty="0" smtClean="0">
                <a:effectLst>
                  <a:outerShdw blurRad="38100" dist="38100" dir="2700000" algn="tl">
                    <a:srgbClr val="000000">
                      <a:alpha val="43137"/>
                    </a:srgbClr>
                  </a:outerShdw>
                </a:effectLst>
              </a:rPr>
              <a:t>I </a:t>
            </a:r>
            <a:r>
              <a:rPr lang="en-US" altLang="en-US" sz="2800" i="1" dirty="0" smtClean="0">
                <a:effectLst>
                  <a:outerShdw blurRad="38100" dist="38100" dir="2700000" algn="tl">
                    <a:srgbClr val="000000">
                      <a:alpha val="43137"/>
                    </a:srgbClr>
                  </a:outerShdw>
                </a:effectLst>
              </a:rPr>
              <a:t>appointed</a:t>
            </a:r>
            <a:r>
              <a:rPr lang="en-US" altLang="en-US" sz="2800" dirty="0" smtClean="0">
                <a:effectLst>
                  <a:outerShdw blurRad="38100" dist="38100" dir="2700000" algn="tl">
                    <a:srgbClr val="000000">
                      <a:alpha val="43137"/>
                    </a:srgbClr>
                  </a:outerShdw>
                </a:effectLst>
              </a:rPr>
              <a:t> you</a:t>
            </a:r>
          </a:p>
          <a:p>
            <a:pPr lvl="1">
              <a:lnSpc>
                <a:spcPts val="2600"/>
              </a:lnSpc>
              <a:defRPr/>
            </a:pPr>
            <a:r>
              <a:rPr lang="en-US" altLang="en-US" sz="2800" dirty="0" smtClean="0">
                <a:effectLst>
                  <a:outerShdw blurRad="38100" dist="38100" dir="2700000" algn="tl">
                    <a:srgbClr val="000000">
                      <a:alpha val="43137"/>
                    </a:srgbClr>
                  </a:outerShdw>
                </a:effectLst>
              </a:rPr>
              <a:t>I will </a:t>
            </a:r>
            <a:r>
              <a:rPr lang="en-US" altLang="en-US" sz="2800" i="1" dirty="0" smtClean="0">
                <a:effectLst>
                  <a:outerShdw blurRad="38100" dist="38100" dir="2700000" algn="tl">
                    <a:srgbClr val="000000">
                      <a:alpha val="43137"/>
                    </a:srgbClr>
                  </a:outerShdw>
                </a:effectLst>
              </a:rPr>
              <a:t>send</a:t>
            </a:r>
            <a:r>
              <a:rPr lang="en-US" altLang="en-US" sz="2800" dirty="0" smtClean="0">
                <a:effectLst>
                  <a:outerShdw blurRad="38100" dist="38100" dir="2700000" algn="tl">
                    <a:srgbClr val="000000">
                      <a:alpha val="43137"/>
                    </a:srgbClr>
                  </a:outerShdw>
                </a:effectLst>
              </a:rPr>
              <a:t> you</a:t>
            </a:r>
          </a:p>
          <a:p>
            <a:pPr lvl="1">
              <a:lnSpc>
                <a:spcPts val="2600"/>
              </a:lnSpc>
              <a:defRPr/>
            </a:pPr>
            <a:r>
              <a:rPr lang="en-US" altLang="en-US" sz="2800" dirty="0" smtClean="0">
                <a:effectLst>
                  <a:outerShdw blurRad="38100" dist="38100" dir="2700000" algn="tl">
                    <a:srgbClr val="000000">
                      <a:alpha val="43137"/>
                    </a:srgbClr>
                  </a:outerShdw>
                </a:effectLst>
              </a:rPr>
              <a:t>I will </a:t>
            </a:r>
            <a:r>
              <a:rPr lang="en-US" altLang="en-US" sz="2800" i="1" dirty="0" smtClean="0">
                <a:effectLst>
                  <a:outerShdw blurRad="38100" dist="38100" dir="2700000" algn="tl">
                    <a:srgbClr val="000000">
                      <a:alpha val="43137"/>
                    </a:srgbClr>
                  </a:outerShdw>
                </a:effectLst>
              </a:rPr>
              <a:t>give you words</a:t>
            </a:r>
          </a:p>
          <a:p>
            <a:pPr lvl="1">
              <a:lnSpc>
                <a:spcPts val="2600"/>
              </a:lnSpc>
              <a:defRPr/>
            </a:pPr>
            <a:r>
              <a:rPr lang="en-US" altLang="en-US" sz="2800" dirty="0" smtClean="0">
                <a:effectLst>
                  <a:outerShdw blurRad="38100" dist="38100" dir="2700000" algn="tl">
                    <a:srgbClr val="000000">
                      <a:alpha val="43137"/>
                    </a:srgbClr>
                  </a:outerShdw>
                </a:effectLst>
              </a:rPr>
              <a:t>I am </a:t>
            </a:r>
            <a:r>
              <a:rPr lang="en-US" altLang="en-US" sz="2800" i="1" dirty="0" smtClean="0">
                <a:effectLst>
                  <a:outerShdw blurRad="38100" dist="38100" dir="2700000" algn="tl">
                    <a:srgbClr val="000000">
                      <a:alpha val="43137"/>
                    </a:srgbClr>
                  </a:outerShdw>
                </a:effectLst>
              </a:rPr>
              <a:t>with </a:t>
            </a:r>
            <a:r>
              <a:rPr lang="en-US" altLang="en-US" sz="2800" dirty="0" smtClean="0">
                <a:effectLst>
                  <a:outerShdw blurRad="38100" dist="38100" dir="2700000" algn="tl">
                    <a:srgbClr val="000000">
                      <a:alpha val="43137"/>
                    </a:srgbClr>
                  </a:outerShdw>
                </a:effectLst>
              </a:rPr>
              <a:t>you</a:t>
            </a:r>
          </a:p>
        </p:txBody>
      </p:sp>
      <p:sp>
        <p:nvSpPr>
          <p:cNvPr id="2" name="Oval 1"/>
          <p:cNvSpPr/>
          <p:nvPr/>
        </p:nvSpPr>
        <p:spPr>
          <a:xfrm>
            <a:off x="5562600" y="1352550"/>
            <a:ext cx="381000" cy="457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6"/>
          <p:cNvSpPr/>
          <p:nvPr/>
        </p:nvSpPr>
        <p:spPr>
          <a:xfrm>
            <a:off x="5562600" y="1733550"/>
            <a:ext cx="381000" cy="457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Oval 7"/>
          <p:cNvSpPr/>
          <p:nvPr/>
        </p:nvSpPr>
        <p:spPr>
          <a:xfrm>
            <a:off x="5562600" y="2114550"/>
            <a:ext cx="381000" cy="457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Oval 8"/>
          <p:cNvSpPr/>
          <p:nvPr/>
        </p:nvSpPr>
        <p:spPr>
          <a:xfrm>
            <a:off x="5562600" y="2571750"/>
            <a:ext cx="381000" cy="457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Oval 9"/>
          <p:cNvSpPr/>
          <p:nvPr/>
        </p:nvSpPr>
        <p:spPr>
          <a:xfrm>
            <a:off x="5562600" y="2952750"/>
            <a:ext cx="381000" cy="457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47107" name="Content Placeholder 6"/>
          <p:cNvSpPr>
            <a:spLocks noGrp="1"/>
          </p:cNvSpPr>
          <p:nvPr>
            <p:ph sz="half" idx="2"/>
          </p:nvPr>
        </p:nvSpPr>
        <p:spPr>
          <a:xfrm>
            <a:off x="4876800" y="133350"/>
            <a:ext cx="4267200" cy="3810000"/>
          </a:xfrm>
        </p:spPr>
        <p:txBody>
          <a:bodyPr/>
          <a:lstStyle/>
          <a:p>
            <a:pPr marL="0" indent="0" algn="ctr">
              <a:lnSpc>
                <a:spcPts val="2900"/>
              </a:lnSpc>
              <a:buFont typeface="Arial" panose="020B0604020202020204" pitchFamily="34" charset="0"/>
              <a:buNone/>
            </a:pPr>
            <a:endParaRPr lang="en-US" altLang="en-US" sz="2800" b="1" smtClean="0"/>
          </a:p>
          <a:p>
            <a:pPr marL="0" indent="0" algn="ctr">
              <a:lnSpc>
                <a:spcPts val="1000"/>
              </a:lnSpc>
              <a:buFont typeface="Arial" panose="020B0604020202020204" pitchFamily="34" charset="0"/>
              <a:buNone/>
            </a:pPr>
            <a:endParaRPr lang="en-US" altLang="en-US" sz="2800" b="1" smtClean="0"/>
          </a:p>
          <a:p>
            <a:pPr marL="0" indent="0" algn="ctr">
              <a:lnSpc>
                <a:spcPts val="2900"/>
              </a:lnSpc>
              <a:buFont typeface="Arial" panose="020B0604020202020204" pitchFamily="34" charset="0"/>
              <a:buNone/>
            </a:pPr>
            <a:r>
              <a:rPr lang="en-US" altLang="en-US" sz="2800" b="1" smtClean="0"/>
              <a:t> God’s challenge</a:t>
            </a:r>
          </a:p>
          <a:p>
            <a:pPr marL="0" indent="0" algn="ctr">
              <a:lnSpc>
                <a:spcPts val="500"/>
              </a:lnSpc>
              <a:buFont typeface="Arial" panose="020B0604020202020204" pitchFamily="34" charset="0"/>
              <a:buNone/>
            </a:pPr>
            <a:endParaRPr lang="en-US" altLang="en-US" sz="2800" b="1" smtClean="0"/>
          </a:p>
        </p:txBody>
      </p:sp>
      <p:sp>
        <p:nvSpPr>
          <p:cNvPr id="2" name="Content Placeholder 1"/>
          <p:cNvSpPr>
            <a:spLocks noGrp="1"/>
          </p:cNvSpPr>
          <p:nvPr>
            <p:ph sz="half" idx="2"/>
          </p:nvPr>
        </p:nvSpPr>
        <p:spPr/>
        <p:txBody>
          <a:bodyPr/>
          <a:lstStyle/>
          <a:p>
            <a:endParaRPr lang="en-US"/>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48131" name="Content Placeholder 6"/>
          <p:cNvSpPr>
            <a:spLocks noGrp="1"/>
          </p:cNvSpPr>
          <p:nvPr>
            <p:ph sz="half" idx="2"/>
          </p:nvPr>
        </p:nvSpPr>
        <p:spPr>
          <a:xfrm>
            <a:off x="4876800" y="133350"/>
            <a:ext cx="4267200" cy="3810000"/>
          </a:xfrm>
        </p:spPr>
        <p:txBody>
          <a:bodyPr/>
          <a:lstStyle/>
          <a:p>
            <a:pPr marL="0" indent="0" algn="ctr">
              <a:lnSpc>
                <a:spcPts val="2900"/>
              </a:lnSpc>
              <a:buFont typeface="Arial" panose="020B0604020202020204" pitchFamily="34" charset="0"/>
              <a:buNone/>
            </a:pPr>
            <a:endParaRPr lang="en-US" altLang="en-US" sz="2800" b="1" smtClean="0"/>
          </a:p>
          <a:p>
            <a:pPr marL="0" indent="0" algn="ctr">
              <a:lnSpc>
                <a:spcPts val="1000"/>
              </a:lnSpc>
              <a:buFont typeface="Arial" panose="020B0604020202020204" pitchFamily="34" charset="0"/>
              <a:buNone/>
            </a:pPr>
            <a:endParaRPr lang="en-US" altLang="en-US" sz="2800" b="1" smtClean="0"/>
          </a:p>
          <a:p>
            <a:pPr marL="0" indent="0" algn="ctr">
              <a:lnSpc>
                <a:spcPts val="2900"/>
              </a:lnSpc>
              <a:buFont typeface="Arial" panose="020B0604020202020204" pitchFamily="34" charset="0"/>
              <a:buNone/>
            </a:pPr>
            <a:r>
              <a:rPr lang="en-US" altLang="en-US" sz="2800" b="1" smtClean="0"/>
              <a:t> God’s challenge</a:t>
            </a:r>
          </a:p>
          <a:p>
            <a:pPr marL="0" indent="0" algn="ctr">
              <a:lnSpc>
                <a:spcPts val="500"/>
              </a:lnSpc>
              <a:buFont typeface="Arial" panose="020B0604020202020204" pitchFamily="34" charset="0"/>
              <a:buNone/>
            </a:pPr>
            <a:endParaRPr lang="en-US" altLang="en-US" sz="2800" b="1" smtClean="0"/>
          </a:p>
        </p:txBody>
      </p:sp>
      <p:sp>
        <p:nvSpPr>
          <p:cNvPr id="48132" name="Content Placeholder 6"/>
          <p:cNvSpPr>
            <a:spLocks noGrp="1"/>
          </p:cNvSpPr>
          <p:nvPr>
            <p:ph sz="half" idx="2"/>
          </p:nvPr>
        </p:nvSpPr>
        <p:spPr>
          <a:xfrm>
            <a:off x="0" y="590550"/>
            <a:ext cx="4267200" cy="3810000"/>
          </a:xfrm>
        </p:spPr>
        <p:txBody>
          <a:bodyPr/>
          <a:lstStyle/>
          <a:p>
            <a:pPr marL="0" indent="0" algn="ctr">
              <a:lnSpc>
                <a:spcPts val="2800"/>
              </a:lnSpc>
              <a:buFont typeface="Arial" panose="020B0604020202020204" pitchFamily="34" charset="0"/>
              <a:buNone/>
            </a:pPr>
            <a:endParaRPr lang="en-US" altLang="en-US" sz="2800" smtClean="0"/>
          </a:p>
          <a:p>
            <a:pPr marL="0" indent="0">
              <a:lnSpc>
                <a:spcPts val="2900"/>
              </a:lnSpc>
              <a:buFont typeface="Arial" panose="020B0604020202020204" pitchFamily="34" charset="0"/>
              <a:buNone/>
            </a:pPr>
            <a:r>
              <a:rPr lang="en-US" altLang="en-US" sz="2800" b="1" smtClean="0"/>
              <a:t>17</a:t>
            </a:r>
            <a:r>
              <a:rPr lang="en-US" altLang="en-US" sz="2800" smtClean="0"/>
              <a:t> Now g</a:t>
            </a:r>
            <a:r>
              <a:rPr lang="en-US" altLang="en-US" sz="2800" u="sng" smtClean="0"/>
              <a:t>ird up your loins and arise</a:t>
            </a:r>
            <a:r>
              <a:rPr lang="en-US" altLang="en-US" sz="2800" smtClean="0"/>
              <a:t>, and speak to them all I command you.  </a:t>
            </a:r>
          </a:p>
        </p:txBody>
      </p:sp>
      <p:sp>
        <p:nvSpPr>
          <p:cNvPr id="2" name="Content Placeholder 1"/>
          <p:cNvSpPr>
            <a:spLocks noGrp="1"/>
          </p:cNvSpPr>
          <p:nvPr>
            <p:ph sz="half" idx="2"/>
          </p:nvPr>
        </p:nvSpPr>
        <p:spPr/>
        <p:txBody>
          <a:bodyPr/>
          <a:lstStyle/>
          <a:p>
            <a:endParaRPr lang="en-US"/>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5" name="Content Placeholder 6"/>
          <p:cNvSpPr>
            <a:spLocks noGrp="1"/>
          </p:cNvSpPr>
          <p:nvPr>
            <p:ph sz="half" idx="2"/>
          </p:nvPr>
        </p:nvSpPr>
        <p:spPr>
          <a:xfrm>
            <a:off x="4876800" y="133350"/>
            <a:ext cx="4267200" cy="3810000"/>
          </a:xfrm>
        </p:spPr>
        <p:txBody>
          <a:bodyPr/>
          <a:lstStyle/>
          <a:p>
            <a:pPr marL="0" indent="0" algn="ctr">
              <a:lnSpc>
                <a:spcPts val="2900"/>
              </a:lnSpc>
              <a:buFont typeface="Arial" panose="020B0604020202020204" pitchFamily="34" charset="0"/>
              <a:buNone/>
              <a:defRPr/>
            </a:pPr>
            <a:endParaRPr lang="en-US" altLang="en-US" sz="2800" b="1" dirty="0"/>
          </a:p>
          <a:p>
            <a:pPr marL="0" indent="0" algn="ctr">
              <a:lnSpc>
                <a:spcPts val="1000"/>
              </a:lnSpc>
              <a:buFont typeface="Arial" panose="020B0604020202020204" pitchFamily="34" charset="0"/>
              <a:buNone/>
              <a:defRPr/>
            </a:pPr>
            <a:endParaRPr lang="en-US" altLang="en-US" sz="2800" b="1" dirty="0" smtClean="0"/>
          </a:p>
          <a:p>
            <a:pPr marL="0" indent="0" algn="ctr">
              <a:lnSpc>
                <a:spcPts val="2900"/>
              </a:lnSpc>
              <a:buFont typeface="Arial" panose="020B0604020202020204" pitchFamily="34" charset="0"/>
              <a:buNone/>
              <a:defRPr/>
            </a:pPr>
            <a:r>
              <a:rPr lang="en-US" altLang="en-US" sz="2800" b="1" dirty="0" smtClean="0"/>
              <a:t> God’s challenge</a:t>
            </a:r>
          </a:p>
          <a:p>
            <a:pPr marL="0" indent="0" algn="ctr">
              <a:lnSpc>
                <a:spcPts val="500"/>
              </a:lnSpc>
              <a:buFont typeface="Arial" panose="020B0604020202020204" pitchFamily="34" charset="0"/>
              <a:buNone/>
              <a:defRPr/>
            </a:pPr>
            <a:endParaRPr lang="en-US" altLang="en-US" sz="2800" b="1" dirty="0"/>
          </a:p>
          <a:p>
            <a:pPr lvl="1">
              <a:lnSpc>
                <a:spcPts val="2600"/>
              </a:lnSpc>
              <a:defRPr/>
            </a:pPr>
            <a:r>
              <a:rPr lang="en-US" altLang="en-US" sz="2800" dirty="0" smtClean="0">
                <a:effectLst>
                  <a:outerShdw blurRad="38100" dist="38100" dir="2700000" algn="tl">
                    <a:srgbClr val="000000">
                      <a:alpha val="43137"/>
                    </a:srgbClr>
                  </a:outerShdw>
                </a:effectLst>
              </a:rPr>
              <a:t>“man up”</a:t>
            </a:r>
          </a:p>
          <a:p>
            <a:pPr lvl="1">
              <a:lnSpc>
                <a:spcPts val="2600"/>
              </a:lnSpc>
              <a:defRPr/>
            </a:pPr>
            <a:endParaRPr lang="en-US" altLang="en-US" sz="2800" dirty="0">
              <a:effectLst>
                <a:outerShdw blurRad="38100" dist="38100" dir="2700000" algn="tl">
                  <a:srgbClr val="000000">
                    <a:alpha val="43137"/>
                  </a:srgbClr>
                </a:outerShdw>
              </a:effectLst>
            </a:endParaRPr>
          </a:p>
          <a:p>
            <a:pPr marL="457200" lvl="1" indent="0">
              <a:lnSpc>
                <a:spcPts val="2600"/>
              </a:lnSpc>
              <a:buFont typeface="Arial" panose="020B0604020202020204" pitchFamily="34" charset="0"/>
              <a:buNone/>
              <a:defRPr/>
            </a:pPr>
            <a:endParaRPr lang="en-US" altLang="en-US" sz="2800" dirty="0" smtClean="0">
              <a:effectLst>
                <a:outerShdw blurRad="38100" dist="38100" dir="2700000" algn="tl">
                  <a:srgbClr val="000000">
                    <a:alpha val="43137"/>
                  </a:srgbClr>
                </a:outerShdw>
              </a:effectLst>
            </a:endParaRPr>
          </a:p>
        </p:txBody>
      </p:sp>
      <p:sp>
        <p:nvSpPr>
          <p:cNvPr id="49156" name="Content Placeholder 6"/>
          <p:cNvSpPr>
            <a:spLocks noGrp="1"/>
          </p:cNvSpPr>
          <p:nvPr>
            <p:ph sz="half" idx="2"/>
          </p:nvPr>
        </p:nvSpPr>
        <p:spPr>
          <a:xfrm>
            <a:off x="0" y="590550"/>
            <a:ext cx="4267200" cy="3810000"/>
          </a:xfrm>
        </p:spPr>
        <p:txBody>
          <a:bodyPr/>
          <a:lstStyle/>
          <a:p>
            <a:pPr marL="0" indent="0" algn="ctr">
              <a:lnSpc>
                <a:spcPts val="2800"/>
              </a:lnSpc>
              <a:buFont typeface="Arial" panose="020B0604020202020204" pitchFamily="34" charset="0"/>
              <a:buNone/>
            </a:pPr>
            <a:endParaRPr lang="en-US" altLang="en-US" sz="2800" smtClean="0"/>
          </a:p>
          <a:p>
            <a:pPr marL="0" indent="0">
              <a:lnSpc>
                <a:spcPts val="2900"/>
              </a:lnSpc>
              <a:buFont typeface="Arial" panose="020B0604020202020204" pitchFamily="34" charset="0"/>
              <a:buNone/>
            </a:pPr>
            <a:r>
              <a:rPr lang="en-US" altLang="en-US" sz="2800" b="1" smtClean="0"/>
              <a:t>17</a:t>
            </a:r>
            <a:r>
              <a:rPr lang="en-US" altLang="en-US" sz="2800" smtClean="0"/>
              <a:t> Now g</a:t>
            </a:r>
            <a:r>
              <a:rPr lang="en-US" altLang="en-US" sz="2800" u="sng" smtClean="0"/>
              <a:t>ird up your loins and arise</a:t>
            </a:r>
            <a:r>
              <a:rPr lang="en-US" altLang="en-US" sz="2800" smtClean="0"/>
              <a:t>, and speak to them all I command you.  </a:t>
            </a:r>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5" name="Content Placeholder 6"/>
          <p:cNvSpPr>
            <a:spLocks noGrp="1"/>
          </p:cNvSpPr>
          <p:nvPr>
            <p:ph sz="half" idx="2"/>
          </p:nvPr>
        </p:nvSpPr>
        <p:spPr>
          <a:xfrm>
            <a:off x="4876800" y="133350"/>
            <a:ext cx="4267200" cy="3810000"/>
          </a:xfrm>
        </p:spPr>
        <p:txBody>
          <a:bodyPr/>
          <a:lstStyle/>
          <a:p>
            <a:pPr marL="0" indent="0" algn="ctr">
              <a:lnSpc>
                <a:spcPts val="2900"/>
              </a:lnSpc>
              <a:buFont typeface="Arial" panose="020B0604020202020204" pitchFamily="34" charset="0"/>
              <a:buNone/>
              <a:defRPr/>
            </a:pPr>
            <a:endParaRPr lang="en-US" altLang="en-US" sz="2800" b="1" dirty="0"/>
          </a:p>
          <a:p>
            <a:pPr marL="0" indent="0" algn="ctr">
              <a:lnSpc>
                <a:spcPts val="1000"/>
              </a:lnSpc>
              <a:buFont typeface="Arial" panose="020B0604020202020204" pitchFamily="34" charset="0"/>
              <a:buNone/>
              <a:defRPr/>
            </a:pPr>
            <a:endParaRPr lang="en-US" altLang="en-US" sz="2800" b="1" dirty="0" smtClean="0"/>
          </a:p>
          <a:p>
            <a:pPr marL="0" indent="0" algn="ctr">
              <a:lnSpc>
                <a:spcPts val="2900"/>
              </a:lnSpc>
              <a:buFont typeface="Arial" panose="020B0604020202020204" pitchFamily="34" charset="0"/>
              <a:buNone/>
              <a:defRPr/>
            </a:pPr>
            <a:r>
              <a:rPr lang="en-US" altLang="en-US" sz="2800" b="1" dirty="0" smtClean="0"/>
              <a:t> God’s challenge</a:t>
            </a:r>
          </a:p>
          <a:p>
            <a:pPr marL="0" indent="0" algn="ctr">
              <a:lnSpc>
                <a:spcPts val="500"/>
              </a:lnSpc>
              <a:buFont typeface="Arial" panose="020B0604020202020204" pitchFamily="34" charset="0"/>
              <a:buNone/>
              <a:defRPr/>
            </a:pPr>
            <a:endParaRPr lang="en-US" altLang="en-US" sz="2800" b="1" dirty="0"/>
          </a:p>
          <a:p>
            <a:pPr lvl="1">
              <a:lnSpc>
                <a:spcPts val="2600"/>
              </a:lnSpc>
              <a:defRPr/>
            </a:pPr>
            <a:r>
              <a:rPr lang="en-US" altLang="en-US" sz="2800" dirty="0" smtClean="0">
                <a:effectLst>
                  <a:outerShdw blurRad="38100" dist="38100" dir="2700000" algn="tl">
                    <a:srgbClr val="000000">
                      <a:alpha val="43137"/>
                    </a:srgbClr>
                  </a:outerShdw>
                </a:effectLst>
              </a:rPr>
              <a:t>“man up”</a:t>
            </a:r>
          </a:p>
        </p:txBody>
      </p:sp>
      <p:sp>
        <p:nvSpPr>
          <p:cNvPr id="7" name="Content Placeholder 6"/>
          <p:cNvSpPr>
            <a:spLocks noGrp="1"/>
          </p:cNvSpPr>
          <p:nvPr>
            <p:ph sz="half" idx="2"/>
          </p:nvPr>
        </p:nvSpPr>
        <p:spPr>
          <a:xfrm>
            <a:off x="0" y="133350"/>
            <a:ext cx="4267200" cy="3810000"/>
          </a:xfrm>
        </p:spPr>
        <p:txBody>
          <a:bodyPr/>
          <a:lstStyle/>
          <a:p>
            <a:pPr marL="0" indent="0" algn="ctr">
              <a:lnSpc>
                <a:spcPts val="2800"/>
              </a:lnSpc>
              <a:buFont typeface="Arial" panose="020B0604020202020204" pitchFamily="34" charset="0"/>
              <a:buNone/>
              <a:defRPr/>
            </a:pPr>
            <a:endParaRPr lang="en-US" altLang="en-US" sz="2800" dirty="0" smtClean="0"/>
          </a:p>
          <a:p>
            <a:pPr marL="0" indent="0" algn="ctr">
              <a:lnSpc>
                <a:spcPts val="2900"/>
              </a:lnSpc>
              <a:buFont typeface="Arial" panose="020B0604020202020204" pitchFamily="34" charset="0"/>
              <a:buNone/>
              <a:defRPr/>
            </a:pPr>
            <a:r>
              <a:rPr lang="en-US" altLang="en-US" sz="2800" dirty="0" smtClean="0">
                <a:effectLst>
                  <a:outerShdw blurRad="38100" dist="38100" dir="2700000" algn="tl">
                    <a:srgbClr val="000000">
                      <a:alpha val="43137"/>
                    </a:srgbClr>
                  </a:outerShdw>
                </a:effectLst>
              </a:rPr>
              <a:t>If you run with footmen and they have tired you out, then how can you compete with horses?</a:t>
            </a:r>
          </a:p>
          <a:p>
            <a:pPr marL="0" indent="0" algn="ctr">
              <a:lnSpc>
                <a:spcPts val="2900"/>
              </a:lnSpc>
              <a:buFont typeface="Arial" panose="020B0604020202020204" pitchFamily="34" charset="0"/>
              <a:buNone/>
              <a:defRPr/>
            </a:pPr>
            <a:r>
              <a:rPr lang="en-US" altLang="en-US" sz="2800" dirty="0" smtClean="0"/>
              <a:t>12:5</a:t>
            </a:r>
            <a:endParaRPr lang="en-US" altLang="en-US" sz="2800" dirty="0"/>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5" name="Content Placeholder 6"/>
          <p:cNvSpPr>
            <a:spLocks noGrp="1"/>
          </p:cNvSpPr>
          <p:nvPr>
            <p:ph sz="half" idx="2"/>
          </p:nvPr>
        </p:nvSpPr>
        <p:spPr>
          <a:xfrm>
            <a:off x="4876800" y="133350"/>
            <a:ext cx="4267200" cy="3810000"/>
          </a:xfrm>
        </p:spPr>
        <p:txBody>
          <a:bodyPr/>
          <a:lstStyle/>
          <a:p>
            <a:pPr marL="0" indent="0" algn="ctr">
              <a:lnSpc>
                <a:spcPts val="2900"/>
              </a:lnSpc>
              <a:buFont typeface="Arial" panose="020B0604020202020204" pitchFamily="34" charset="0"/>
              <a:buNone/>
              <a:defRPr/>
            </a:pPr>
            <a:endParaRPr lang="en-US" altLang="en-US" sz="2800" b="1" dirty="0"/>
          </a:p>
          <a:p>
            <a:pPr marL="0" indent="0" algn="ctr">
              <a:lnSpc>
                <a:spcPts val="1000"/>
              </a:lnSpc>
              <a:buFont typeface="Arial" panose="020B0604020202020204" pitchFamily="34" charset="0"/>
              <a:buNone/>
              <a:defRPr/>
            </a:pPr>
            <a:endParaRPr lang="en-US" altLang="en-US" sz="2800" b="1" dirty="0" smtClean="0"/>
          </a:p>
          <a:p>
            <a:pPr marL="0" indent="0" algn="ctr">
              <a:lnSpc>
                <a:spcPts val="2900"/>
              </a:lnSpc>
              <a:buFont typeface="Arial" panose="020B0604020202020204" pitchFamily="34" charset="0"/>
              <a:buNone/>
              <a:defRPr/>
            </a:pPr>
            <a:r>
              <a:rPr lang="en-US" altLang="en-US" sz="2800" b="1" dirty="0" smtClean="0"/>
              <a:t> God’s challenge</a:t>
            </a:r>
          </a:p>
          <a:p>
            <a:pPr marL="0" indent="0" algn="ctr">
              <a:lnSpc>
                <a:spcPts val="500"/>
              </a:lnSpc>
              <a:buFont typeface="Arial" panose="020B0604020202020204" pitchFamily="34" charset="0"/>
              <a:buNone/>
              <a:defRPr/>
            </a:pPr>
            <a:endParaRPr lang="en-US" altLang="en-US" sz="2800" b="1" dirty="0"/>
          </a:p>
          <a:p>
            <a:pPr lvl="1">
              <a:lnSpc>
                <a:spcPts val="2600"/>
              </a:lnSpc>
              <a:defRPr/>
            </a:pPr>
            <a:r>
              <a:rPr lang="en-US" altLang="en-US" sz="2800" dirty="0" smtClean="0">
                <a:effectLst>
                  <a:outerShdw blurRad="38100" dist="38100" dir="2700000" algn="tl">
                    <a:srgbClr val="000000">
                      <a:alpha val="43137"/>
                    </a:srgbClr>
                  </a:outerShdw>
                </a:effectLst>
              </a:rPr>
              <a:t>“man up”</a:t>
            </a:r>
          </a:p>
        </p:txBody>
      </p:sp>
      <p:sp>
        <p:nvSpPr>
          <p:cNvPr id="7" name="Content Placeholder 6"/>
          <p:cNvSpPr>
            <a:spLocks noGrp="1"/>
          </p:cNvSpPr>
          <p:nvPr>
            <p:ph sz="half" idx="2"/>
          </p:nvPr>
        </p:nvSpPr>
        <p:spPr>
          <a:xfrm>
            <a:off x="0" y="133350"/>
            <a:ext cx="4267200" cy="3810000"/>
          </a:xfrm>
        </p:spPr>
        <p:txBody>
          <a:bodyPr/>
          <a:lstStyle/>
          <a:p>
            <a:pPr marL="0" indent="0" algn="ctr">
              <a:lnSpc>
                <a:spcPts val="2800"/>
              </a:lnSpc>
              <a:buFont typeface="Arial" panose="020B0604020202020204" pitchFamily="34" charset="0"/>
              <a:buNone/>
              <a:defRPr/>
            </a:pPr>
            <a:endParaRPr lang="en-US" altLang="en-US" sz="2800" dirty="0" smtClean="0"/>
          </a:p>
          <a:p>
            <a:pPr marL="0" indent="0" algn="ctr">
              <a:lnSpc>
                <a:spcPts val="2900"/>
              </a:lnSpc>
              <a:buFont typeface="Arial" panose="020B0604020202020204" pitchFamily="34" charset="0"/>
              <a:buNone/>
              <a:defRPr/>
            </a:pPr>
            <a:r>
              <a:rPr lang="en-US" altLang="en-US" sz="2800" dirty="0" smtClean="0">
                <a:effectLst>
                  <a:outerShdw blurRad="38100" dist="38100" dir="2700000" algn="tl">
                    <a:srgbClr val="000000">
                      <a:alpha val="43137"/>
                    </a:srgbClr>
                  </a:outerShdw>
                </a:effectLst>
              </a:rPr>
              <a:t>If you run with footmen and they have tired you out, then how can you compete with horses?</a:t>
            </a:r>
          </a:p>
          <a:p>
            <a:pPr marL="0" indent="0" algn="ctr">
              <a:lnSpc>
                <a:spcPts val="2900"/>
              </a:lnSpc>
              <a:buFont typeface="Arial" panose="020B0604020202020204" pitchFamily="34" charset="0"/>
              <a:buNone/>
              <a:defRPr/>
            </a:pPr>
            <a:r>
              <a:rPr lang="en-US" altLang="en-US" sz="2800" dirty="0" smtClean="0"/>
              <a:t>12:5</a:t>
            </a:r>
            <a:endParaRPr lang="en-US" altLang="en-US" sz="2800" dirty="0"/>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5" name="Content Placeholder 6"/>
          <p:cNvSpPr>
            <a:spLocks noGrp="1"/>
          </p:cNvSpPr>
          <p:nvPr>
            <p:ph sz="half" idx="2"/>
          </p:nvPr>
        </p:nvSpPr>
        <p:spPr>
          <a:xfrm>
            <a:off x="4876800" y="133350"/>
            <a:ext cx="4267200" cy="3810000"/>
          </a:xfrm>
        </p:spPr>
        <p:txBody>
          <a:bodyPr/>
          <a:lstStyle/>
          <a:p>
            <a:pPr marL="0" indent="0" algn="ctr">
              <a:lnSpc>
                <a:spcPts val="2900"/>
              </a:lnSpc>
              <a:buFont typeface="Arial" panose="020B0604020202020204" pitchFamily="34" charset="0"/>
              <a:buNone/>
              <a:defRPr/>
            </a:pPr>
            <a:endParaRPr lang="en-US" altLang="en-US" sz="2800" b="1" dirty="0"/>
          </a:p>
          <a:p>
            <a:pPr marL="0" indent="0" algn="ctr">
              <a:lnSpc>
                <a:spcPts val="1000"/>
              </a:lnSpc>
              <a:buFont typeface="Arial" panose="020B0604020202020204" pitchFamily="34" charset="0"/>
              <a:buNone/>
              <a:defRPr/>
            </a:pPr>
            <a:endParaRPr lang="en-US" altLang="en-US" sz="2800" b="1" dirty="0" smtClean="0"/>
          </a:p>
          <a:p>
            <a:pPr marL="0" indent="0" algn="ctr">
              <a:lnSpc>
                <a:spcPts val="2900"/>
              </a:lnSpc>
              <a:buFont typeface="Arial" panose="020B0604020202020204" pitchFamily="34" charset="0"/>
              <a:buNone/>
              <a:defRPr/>
            </a:pPr>
            <a:r>
              <a:rPr lang="en-US" altLang="en-US" sz="2800" b="1" dirty="0" smtClean="0"/>
              <a:t> God’s challenge</a:t>
            </a:r>
          </a:p>
          <a:p>
            <a:pPr marL="0" indent="0" algn="ctr">
              <a:lnSpc>
                <a:spcPts val="500"/>
              </a:lnSpc>
              <a:buFont typeface="Arial" panose="020B0604020202020204" pitchFamily="34" charset="0"/>
              <a:buNone/>
              <a:defRPr/>
            </a:pPr>
            <a:endParaRPr lang="en-US" altLang="en-US" sz="2800" b="1" dirty="0"/>
          </a:p>
          <a:p>
            <a:pPr lvl="1">
              <a:lnSpc>
                <a:spcPts val="2600"/>
              </a:lnSpc>
              <a:defRPr/>
            </a:pPr>
            <a:r>
              <a:rPr lang="en-US" altLang="en-US" sz="2800" dirty="0" smtClean="0">
                <a:effectLst>
                  <a:outerShdw blurRad="38100" dist="38100" dir="2700000" algn="tl">
                    <a:srgbClr val="000000">
                      <a:alpha val="43137"/>
                    </a:srgbClr>
                  </a:outerShdw>
                </a:effectLst>
              </a:rPr>
              <a:t>“man up”</a:t>
            </a:r>
          </a:p>
          <a:p>
            <a:pPr marL="457200" lvl="1" indent="0">
              <a:lnSpc>
                <a:spcPts val="2600"/>
              </a:lnSpc>
              <a:buFont typeface="Arial" panose="020B0604020202020204" pitchFamily="34" charset="0"/>
              <a:buNone/>
              <a:defRPr/>
            </a:pPr>
            <a:endParaRPr lang="en-US" altLang="en-US" sz="2800" dirty="0" smtClean="0">
              <a:effectLst>
                <a:outerShdw blurRad="38100" dist="38100" dir="2700000" algn="tl">
                  <a:srgbClr val="000000">
                    <a:alpha val="43137"/>
                  </a:srgbClr>
                </a:outerShdw>
              </a:effectLst>
            </a:endParaRPr>
          </a:p>
        </p:txBody>
      </p:sp>
      <p:sp>
        <p:nvSpPr>
          <p:cNvPr id="7" name="Content Placeholder 6"/>
          <p:cNvSpPr>
            <a:spLocks noGrp="1"/>
          </p:cNvSpPr>
          <p:nvPr>
            <p:ph sz="half" idx="2"/>
          </p:nvPr>
        </p:nvSpPr>
        <p:spPr>
          <a:xfrm>
            <a:off x="0" y="133350"/>
            <a:ext cx="4267200" cy="3810000"/>
          </a:xfrm>
        </p:spPr>
        <p:txBody>
          <a:bodyPr/>
          <a:lstStyle/>
          <a:p>
            <a:pPr marL="0" indent="0" algn="ctr">
              <a:lnSpc>
                <a:spcPts val="2800"/>
              </a:lnSpc>
              <a:buFont typeface="Arial" panose="020B0604020202020204" pitchFamily="34" charset="0"/>
              <a:buNone/>
              <a:defRPr/>
            </a:pPr>
            <a:endParaRPr lang="en-US" altLang="en-US" sz="2800" dirty="0" smtClean="0"/>
          </a:p>
          <a:p>
            <a:pPr marL="0" indent="0" algn="ctr">
              <a:lnSpc>
                <a:spcPts val="2900"/>
              </a:lnSpc>
              <a:buFont typeface="Arial" panose="020B0604020202020204" pitchFamily="34" charset="0"/>
              <a:buNone/>
              <a:defRPr/>
            </a:pPr>
            <a:r>
              <a:rPr lang="en-US" altLang="en-US" sz="2800" dirty="0" smtClean="0">
                <a:effectLst>
                  <a:outerShdw blurRad="38100" dist="38100" dir="2700000" algn="tl">
                    <a:srgbClr val="000000">
                      <a:alpha val="43137"/>
                    </a:srgbClr>
                  </a:outerShdw>
                </a:effectLst>
              </a:rPr>
              <a:t>If you run with footmen and they have tired you out, then how can you compete with horses?</a:t>
            </a:r>
          </a:p>
          <a:p>
            <a:pPr marL="0" indent="0" algn="ctr">
              <a:lnSpc>
                <a:spcPts val="2900"/>
              </a:lnSpc>
              <a:buFont typeface="Arial" panose="020B0604020202020204" pitchFamily="34" charset="0"/>
              <a:buNone/>
              <a:defRPr/>
            </a:pPr>
            <a:r>
              <a:rPr lang="en-US" altLang="en-US" sz="2800" dirty="0" smtClean="0"/>
              <a:t>12:5</a:t>
            </a:r>
            <a:endParaRPr lang="en-US" altLang="en-US" sz="2800" dirty="0"/>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5" name="Content Placeholder 6"/>
          <p:cNvSpPr>
            <a:spLocks noGrp="1"/>
          </p:cNvSpPr>
          <p:nvPr>
            <p:ph sz="half" idx="2"/>
          </p:nvPr>
        </p:nvSpPr>
        <p:spPr>
          <a:xfrm>
            <a:off x="4876800" y="133350"/>
            <a:ext cx="4267200" cy="3810000"/>
          </a:xfrm>
        </p:spPr>
        <p:txBody>
          <a:bodyPr/>
          <a:lstStyle/>
          <a:p>
            <a:pPr marL="0" indent="0" algn="ctr">
              <a:lnSpc>
                <a:spcPts val="2900"/>
              </a:lnSpc>
              <a:buFont typeface="Arial" panose="020B0604020202020204" pitchFamily="34" charset="0"/>
              <a:buNone/>
              <a:defRPr/>
            </a:pPr>
            <a:endParaRPr lang="en-US" altLang="en-US" sz="2800" b="1" dirty="0"/>
          </a:p>
          <a:p>
            <a:pPr marL="0" indent="0" algn="ctr">
              <a:lnSpc>
                <a:spcPts val="1000"/>
              </a:lnSpc>
              <a:buFont typeface="Arial" panose="020B0604020202020204" pitchFamily="34" charset="0"/>
              <a:buNone/>
              <a:defRPr/>
            </a:pPr>
            <a:endParaRPr lang="en-US" altLang="en-US" sz="2800" b="1" dirty="0" smtClean="0"/>
          </a:p>
          <a:p>
            <a:pPr marL="0" indent="0" algn="ctr">
              <a:lnSpc>
                <a:spcPts val="2900"/>
              </a:lnSpc>
              <a:buFont typeface="Arial" panose="020B0604020202020204" pitchFamily="34" charset="0"/>
              <a:buNone/>
              <a:defRPr/>
            </a:pPr>
            <a:r>
              <a:rPr lang="en-US" altLang="en-US" sz="2800" b="1" dirty="0" smtClean="0"/>
              <a:t> God’s challenge</a:t>
            </a:r>
          </a:p>
          <a:p>
            <a:pPr marL="0" indent="0" algn="ctr">
              <a:lnSpc>
                <a:spcPts val="500"/>
              </a:lnSpc>
              <a:buFont typeface="Arial" panose="020B0604020202020204" pitchFamily="34" charset="0"/>
              <a:buNone/>
              <a:defRPr/>
            </a:pPr>
            <a:endParaRPr lang="en-US" altLang="en-US" sz="2800" b="1" dirty="0"/>
          </a:p>
          <a:p>
            <a:pPr lvl="1">
              <a:lnSpc>
                <a:spcPts val="2600"/>
              </a:lnSpc>
              <a:defRPr/>
            </a:pPr>
            <a:r>
              <a:rPr lang="en-US" altLang="en-US" sz="2800" dirty="0" smtClean="0">
                <a:effectLst>
                  <a:outerShdw blurRad="38100" dist="38100" dir="2700000" algn="tl">
                    <a:srgbClr val="000000">
                      <a:alpha val="43137"/>
                    </a:srgbClr>
                  </a:outerShdw>
                </a:effectLst>
              </a:rPr>
              <a:t>“man up”</a:t>
            </a:r>
          </a:p>
          <a:p>
            <a:pPr marL="457200" lvl="1" indent="0">
              <a:lnSpc>
                <a:spcPts val="2600"/>
              </a:lnSpc>
              <a:buFont typeface="Arial" panose="020B0604020202020204" pitchFamily="34" charset="0"/>
              <a:buNone/>
              <a:defRPr/>
            </a:pPr>
            <a:endParaRPr lang="en-US" altLang="en-US" sz="2800" dirty="0" smtClean="0">
              <a:effectLst>
                <a:outerShdw blurRad="38100" dist="38100" dir="2700000" algn="tl">
                  <a:srgbClr val="000000">
                    <a:alpha val="43137"/>
                  </a:srgbClr>
                </a:outerShdw>
              </a:effectLst>
            </a:endParaRPr>
          </a:p>
          <a:p>
            <a:pPr marL="57150" indent="0" algn="ctr">
              <a:lnSpc>
                <a:spcPts val="2600"/>
              </a:lnSpc>
              <a:buFont typeface="Arial" panose="020B0604020202020204" pitchFamily="34" charset="0"/>
              <a:buNone/>
              <a:defRPr/>
            </a:pPr>
            <a:r>
              <a:rPr lang="en-US" altLang="en-US" sz="2800" dirty="0" smtClean="0">
                <a:effectLst>
                  <a:outerShdw blurRad="38100" dist="38100" dir="2700000" algn="tl">
                    <a:srgbClr val="000000">
                      <a:alpha val="43137"/>
                    </a:srgbClr>
                  </a:outerShdw>
                </a:effectLst>
              </a:rPr>
              <a:t>you’re going to face much bigger challenges than you realize now</a:t>
            </a:r>
          </a:p>
        </p:txBody>
      </p:sp>
      <p:sp>
        <p:nvSpPr>
          <p:cNvPr id="7" name="Content Placeholder 6"/>
          <p:cNvSpPr>
            <a:spLocks noGrp="1"/>
          </p:cNvSpPr>
          <p:nvPr>
            <p:ph sz="half" idx="2"/>
          </p:nvPr>
        </p:nvSpPr>
        <p:spPr>
          <a:xfrm>
            <a:off x="0" y="133350"/>
            <a:ext cx="4267200" cy="3810000"/>
          </a:xfrm>
        </p:spPr>
        <p:txBody>
          <a:bodyPr/>
          <a:lstStyle/>
          <a:p>
            <a:pPr marL="0" indent="0" algn="ctr">
              <a:lnSpc>
                <a:spcPts val="2800"/>
              </a:lnSpc>
              <a:buFont typeface="Arial" panose="020B0604020202020204" pitchFamily="34" charset="0"/>
              <a:buNone/>
              <a:defRPr/>
            </a:pPr>
            <a:endParaRPr lang="en-US" altLang="en-US" sz="2800" dirty="0" smtClean="0"/>
          </a:p>
          <a:p>
            <a:pPr marL="0" indent="0" algn="ctr">
              <a:lnSpc>
                <a:spcPts val="2900"/>
              </a:lnSpc>
              <a:buFont typeface="Arial" panose="020B0604020202020204" pitchFamily="34" charset="0"/>
              <a:buNone/>
              <a:defRPr/>
            </a:pPr>
            <a:r>
              <a:rPr lang="en-US" altLang="en-US" sz="2800" dirty="0" smtClean="0">
                <a:effectLst>
                  <a:outerShdw blurRad="38100" dist="38100" dir="2700000" algn="tl">
                    <a:srgbClr val="000000">
                      <a:alpha val="43137"/>
                    </a:srgbClr>
                  </a:outerShdw>
                </a:effectLst>
              </a:rPr>
              <a:t>If you run with footmen and they have tired you out, then how can you compete with horses?</a:t>
            </a:r>
          </a:p>
          <a:p>
            <a:pPr marL="0" indent="0" algn="ctr">
              <a:lnSpc>
                <a:spcPts val="2900"/>
              </a:lnSpc>
              <a:buFont typeface="Arial" panose="020B0604020202020204" pitchFamily="34" charset="0"/>
              <a:buNone/>
              <a:defRPr/>
            </a:pPr>
            <a:r>
              <a:rPr lang="en-US" altLang="en-US" sz="2800" dirty="0" smtClean="0"/>
              <a:t>12:5</a:t>
            </a:r>
            <a:endParaRPr lang="en-US" altLang="en-US" sz="2800" dirty="0"/>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5" name="Content Placeholder 6"/>
          <p:cNvSpPr>
            <a:spLocks noGrp="1"/>
          </p:cNvSpPr>
          <p:nvPr>
            <p:ph sz="half" idx="2"/>
          </p:nvPr>
        </p:nvSpPr>
        <p:spPr>
          <a:xfrm>
            <a:off x="4876800" y="133350"/>
            <a:ext cx="4267200" cy="3810000"/>
          </a:xfrm>
        </p:spPr>
        <p:txBody>
          <a:bodyPr/>
          <a:lstStyle/>
          <a:p>
            <a:pPr marL="0" indent="0" algn="ctr">
              <a:lnSpc>
                <a:spcPts val="2900"/>
              </a:lnSpc>
              <a:buFont typeface="Arial" panose="020B0604020202020204" pitchFamily="34" charset="0"/>
              <a:buNone/>
              <a:defRPr/>
            </a:pPr>
            <a:endParaRPr lang="en-US" altLang="en-US" sz="2800" b="1" dirty="0"/>
          </a:p>
          <a:p>
            <a:pPr marL="0" indent="0" algn="ctr">
              <a:lnSpc>
                <a:spcPts val="1000"/>
              </a:lnSpc>
              <a:buFont typeface="Arial" panose="020B0604020202020204" pitchFamily="34" charset="0"/>
              <a:buNone/>
              <a:defRPr/>
            </a:pPr>
            <a:endParaRPr lang="en-US" altLang="en-US" sz="2800" b="1" dirty="0" smtClean="0"/>
          </a:p>
          <a:p>
            <a:pPr marL="0" indent="0" algn="ctr">
              <a:lnSpc>
                <a:spcPts val="2900"/>
              </a:lnSpc>
              <a:buFont typeface="Arial" panose="020B0604020202020204" pitchFamily="34" charset="0"/>
              <a:buNone/>
              <a:defRPr/>
            </a:pPr>
            <a:r>
              <a:rPr lang="en-US" altLang="en-US" sz="2800" b="1" dirty="0" smtClean="0"/>
              <a:t> God’s challenge</a:t>
            </a:r>
          </a:p>
          <a:p>
            <a:pPr marL="0" indent="0" algn="ctr">
              <a:lnSpc>
                <a:spcPts val="500"/>
              </a:lnSpc>
              <a:buFont typeface="Arial" panose="020B0604020202020204" pitchFamily="34" charset="0"/>
              <a:buNone/>
              <a:defRPr/>
            </a:pPr>
            <a:endParaRPr lang="en-US" altLang="en-US" sz="2800" b="1" dirty="0"/>
          </a:p>
          <a:p>
            <a:pPr lvl="1">
              <a:lnSpc>
                <a:spcPts val="2600"/>
              </a:lnSpc>
              <a:defRPr/>
            </a:pPr>
            <a:r>
              <a:rPr lang="en-US" altLang="en-US" sz="2800" dirty="0" smtClean="0">
                <a:effectLst>
                  <a:outerShdw blurRad="38100" dist="38100" dir="2700000" algn="tl">
                    <a:srgbClr val="000000">
                      <a:alpha val="43137"/>
                    </a:srgbClr>
                  </a:outerShdw>
                </a:effectLst>
              </a:rPr>
              <a:t>“man up”</a:t>
            </a:r>
          </a:p>
          <a:p>
            <a:pPr lvl="1">
              <a:lnSpc>
                <a:spcPts val="2600"/>
              </a:lnSpc>
              <a:defRPr/>
            </a:pPr>
            <a:endParaRPr lang="en-US" altLang="en-US" sz="2800" dirty="0">
              <a:effectLst>
                <a:outerShdw blurRad="38100" dist="38100" dir="2700000" algn="tl">
                  <a:srgbClr val="000000">
                    <a:alpha val="43137"/>
                  </a:srgbClr>
                </a:outerShdw>
              </a:effectLst>
            </a:endParaRPr>
          </a:p>
          <a:p>
            <a:pPr marL="57150" indent="0" algn="ctr">
              <a:lnSpc>
                <a:spcPts val="2600"/>
              </a:lnSpc>
              <a:buFont typeface="Arial" panose="020B0604020202020204" pitchFamily="34" charset="0"/>
              <a:buNone/>
              <a:defRPr/>
            </a:pPr>
            <a:r>
              <a:rPr lang="en-US" altLang="en-US" sz="2800" dirty="0" smtClean="0">
                <a:effectLst>
                  <a:outerShdw blurRad="38100" dist="38100" dir="2700000" algn="tl">
                    <a:srgbClr val="000000">
                      <a:alpha val="43137"/>
                    </a:srgbClr>
                  </a:outerShdw>
                </a:effectLst>
              </a:rPr>
              <a:t>Be on the </a:t>
            </a:r>
            <a:r>
              <a:rPr lang="en-US" altLang="en-US" sz="2800" u="sng" dirty="0" smtClean="0">
                <a:effectLst>
                  <a:outerShdw blurRad="38100" dist="38100" dir="2700000" algn="tl">
                    <a:srgbClr val="000000">
                      <a:alpha val="43137"/>
                    </a:srgbClr>
                  </a:outerShdw>
                </a:effectLst>
              </a:rPr>
              <a:t>alert</a:t>
            </a:r>
            <a:r>
              <a:rPr lang="en-US" altLang="en-US" sz="2800" dirty="0" smtClean="0">
                <a:effectLst>
                  <a:outerShdw blurRad="38100" dist="38100" dir="2700000" algn="tl">
                    <a:srgbClr val="000000">
                      <a:alpha val="43137"/>
                    </a:srgbClr>
                  </a:outerShdw>
                </a:effectLst>
              </a:rPr>
              <a:t>, </a:t>
            </a:r>
            <a:r>
              <a:rPr lang="en-US" altLang="en-US" sz="2800" u="sng" dirty="0" smtClean="0">
                <a:effectLst>
                  <a:outerShdw blurRad="38100" dist="38100" dir="2700000" algn="tl">
                    <a:srgbClr val="000000">
                      <a:alpha val="43137"/>
                    </a:srgbClr>
                  </a:outerShdw>
                </a:effectLst>
              </a:rPr>
              <a:t>stand</a:t>
            </a:r>
            <a:r>
              <a:rPr lang="en-US" altLang="en-US" sz="2800" dirty="0" smtClean="0">
                <a:effectLst>
                  <a:outerShdw blurRad="38100" dist="38100" dir="2700000" algn="tl">
                    <a:srgbClr val="000000">
                      <a:alpha val="43137"/>
                    </a:srgbClr>
                  </a:outerShdw>
                </a:effectLst>
              </a:rPr>
              <a:t> </a:t>
            </a:r>
            <a:r>
              <a:rPr lang="en-US" altLang="en-US" sz="2800" u="sng" dirty="0" smtClean="0">
                <a:effectLst>
                  <a:outerShdw blurRad="38100" dist="38100" dir="2700000" algn="tl">
                    <a:srgbClr val="000000">
                      <a:alpha val="43137"/>
                    </a:srgbClr>
                  </a:outerShdw>
                </a:effectLst>
              </a:rPr>
              <a:t>firm</a:t>
            </a:r>
            <a:r>
              <a:rPr lang="en-US" altLang="en-US" sz="2800" dirty="0" smtClean="0">
                <a:effectLst>
                  <a:outerShdw blurRad="38100" dist="38100" dir="2700000" algn="tl">
                    <a:srgbClr val="000000">
                      <a:alpha val="43137"/>
                    </a:srgbClr>
                  </a:outerShdw>
                </a:effectLst>
              </a:rPr>
              <a:t> in the faith, act like </a:t>
            </a:r>
            <a:r>
              <a:rPr lang="en-US" altLang="en-US" sz="2800" u="sng" dirty="0" smtClean="0">
                <a:effectLst>
                  <a:outerShdw blurRad="38100" dist="38100" dir="2700000" algn="tl">
                    <a:srgbClr val="000000">
                      <a:alpha val="43137"/>
                    </a:srgbClr>
                  </a:outerShdw>
                </a:effectLst>
              </a:rPr>
              <a:t>men</a:t>
            </a:r>
            <a:r>
              <a:rPr lang="en-US" altLang="en-US" sz="2800" dirty="0" smtClean="0">
                <a:effectLst>
                  <a:outerShdw blurRad="38100" dist="38100" dir="2700000" algn="tl">
                    <a:srgbClr val="000000">
                      <a:alpha val="43137"/>
                    </a:srgbClr>
                  </a:outerShdw>
                </a:effectLst>
              </a:rPr>
              <a:t>, be </a:t>
            </a:r>
            <a:r>
              <a:rPr lang="en-US" altLang="en-US" sz="2800" u="sng" dirty="0" smtClean="0">
                <a:effectLst>
                  <a:outerShdw blurRad="38100" dist="38100" dir="2700000" algn="tl">
                    <a:srgbClr val="000000">
                      <a:alpha val="43137"/>
                    </a:srgbClr>
                  </a:outerShdw>
                </a:effectLst>
              </a:rPr>
              <a:t>stron</a:t>
            </a:r>
            <a:r>
              <a:rPr lang="en-US" altLang="en-US" sz="2800" dirty="0" smtClean="0">
                <a:effectLst>
                  <a:outerShdw blurRad="38100" dist="38100" dir="2700000" algn="tl">
                    <a:srgbClr val="000000">
                      <a:alpha val="43137"/>
                    </a:srgbClr>
                  </a:outerShdw>
                </a:effectLst>
              </a:rPr>
              <a:t>g.  Let all you do be done in </a:t>
            </a:r>
            <a:r>
              <a:rPr lang="en-US" altLang="en-US" sz="2800" u="sng" dirty="0" smtClean="0">
                <a:effectLst>
                  <a:outerShdw blurRad="38100" dist="38100" dir="2700000" algn="tl">
                    <a:srgbClr val="000000">
                      <a:alpha val="43137"/>
                    </a:srgbClr>
                  </a:outerShdw>
                </a:effectLst>
              </a:rPr>
              <a:t>love</a:t>
            </a:r>
            <a:r>
              <a:rPr lang="en-US" altLang="en-US" sz="3200" dirty="0" smtClean="0">
                <a:effectLst>
                  <a:outerShdw blurRad="38100" dist="38100" dir="2700000" algn="tl">
                    <a:srgbClr val="000000">
                      <a:alpha val="43137"/>
                    </a:srgbClr>
                  </a:outerShdw>
                </a:effectLst>
              </a:rPr>
              <a:t>.</a:t>
            </a:r>
          </a:p>
          <a:p>
            <a:pPr marL="457200" lvl="1" indent="0">
              <a:lnSpc>
                <a:spcPts val="2600"/>
              </a:lnSpc>
              <a:buFont typeface="Arial" panose="020B0604020202020204" pitchFamily="34" charset="0"/>
              <a:buNone/>
              <a:defRPr/>
            </a:pPr>
            <a:r>
              <a:rPr lang="en-US" altLang="en-US" sz="2400" dirty="0" smtClean="0">
                <a:effectLst>
                  <a:outerShdw blurRad="38100" dist="38100" dir="2700000" algn="tl">
                    <a:srgbClr val="000000">
                      <a:alpha val="43137"/>
                    </a:srgbClr>
                  </a:outerShdw>
                </a:effectLst>
              </a:rPr>
              <a:t>1 Corinthians 16:13,14</a:t>
            </a:r>
          </a:p>
        </p:txBody>
      </p:sp>
      <p:sp>
        <p:nvSpPr>
          <p:cNvPr id="7" name="Content Placeholder 6"/>
          <p:cNvSpPr>
            <a:spLocks noGrp="1"/>
          </p:cNvSpPr>
          <p:nvPr>
            <p:ph sz="half" idx="2"/>
          </p:nvPr>
        </p:nvSpPr>
        <p:spPr>
          <a:xfrm>
            <a:off x="0" y="133350"/>
            <a:ext cx="4267200" cy="3810000"/>
          </a:xfrm>
        </p:spPr>
        <p:txBody>
          <a:bodyPr/>
          <a:lstStyle/>
          <a:p>
            <a:pPr marL="0" indent="0" algn="ctr">
              <a:lnSpc>
                <a:spcPts val="2800"/>
              </a:lnSpc>
              <a:buFont typeface="Arial" panose="020B0604020202020204" pitchFamily="34" charset="0"/>
              <a:buNone/>
              <a:defRPr/>
            </a:pPr>
            <a:endParaRPr lang="en-US" altLang="en-US" sz="2800" dirty="0" smtClean="0"/>
          </a:p>
          <a:p>
            <a:pPr marL="0" indent="0" algn="ctr">
              <a:lnSpc>
                <a:spcPts val="2900"/>
              </a:lnSpc>
              <a:buFont typeface="Arial" panose="020B0604020202020204" pitchFamily="34" charset="0"/>
              <a:buNone/>
              <a:defRPr/>
            </a:pPr>
            <a:r>
              <a:rPr lang="en-US" altLang="en-US" sz="2800" dirty="0" smtClean="0">
                <a:effectLst>
                  <a:outerShdw blurRad="38100" dist="38100" dir="2700000" algn="tl">
                    <a:srgbClr val="000000">
                      <a:alpha val="43137"/>
                    </a:srgbClr>
                  </a:outerShdw>
                </a:effectLst>
              </a:rPr>
              <a:t>If you run with footmen and they have tired you out, then how can you compete with horses?</a:t>
            </a:r>
          </a:p>
          <a:p>
            <a:pPr marL="0" indent="0" algn="ctr">
              <a:lnSpc>
                <a:spcPts val="2900"/>
              </a:lnSpc>
              <a:buFont typeface="Arial" panose="020B0604020202020204" pitchFamily="34" charset="0"/>
              <a:buNone/>
              <a:defRPr/>
            </a:pPr>
            <a:r>
              <a:rPr lang="en-US" altLang="en-US" sz="2800" dirty="0" smtClean="0"/>
              <a:t>12:5</a:t>
            </a:r>
            <a:endParaRPr lang="en-US" altLang="en-US" sz="2800"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9219" name="Content Placeholder 6"/>
          <p:cNvSpPr>
            <a:spLocks noGrp="1"/>
          </p:cNvSpPr>
          <p:nvPr>
            <p:ph sz="half" idx="2"/>
          </p:nvPr>
        </p:nvSpPr>
        <p:spPr>
          <a:xfrm>
            <a:off x="0" y="2038350"/>
            <a:ext cx="9067800" cy="2057400"/>
          </a:xfrm>
        </p:spPr>
        <p:txBody>
          <a:bodyPr/>
          <a:lstStyle/>
          <a:p>
            <a:pPr marL="0" indent="0" algn="ctr">
              <a:lnSpc>
                <a:spcPts val="2900"/>
              </a:lnSpc>
              <a:buFont typeface="Arial" panose="020B0604020202020204" pitchFamily="34" charset="0"/>
              <a:buNone/>
            </a:pPr>
            <a:r>
              <a:rPr lang="en-US" altLang="en-US" sz="3600" b="1" smtClean="0"/>
              <a:t>what’s going on?</a:t>
            </a:r>
            <a:endParaRPr lang="en-US" altLang="en-US" sz="3600" b="1" baseline="30000" smtClean="0"/>
          </a:p>
          <a:p>
            <a:pPr marL="0" indent="0">
              <a:lnSpc>
                <a:spcPts val="2900"/>
              </a:lnSpc>
              <a:buFont typeface="Arial" panose="020B0604020202020204" pitchFamily="34" charset="0"/>
              <a:buNone/>
            </a:pPr>
            <a:endParaRPr lang="en-US" altLang="en-US" sz="2800" smtClean="0"/>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5" name="Content Placeholder 6"/>
          <p:cNvSpPr>
            <a:spLocks noGrp="1"/>
          </p:cNvSpPr>
          <p:nvPr>
            <p:ph sz="half" idx="2"/>
          </p:nvPr>
        </p:nvSpPr>
        <p:spPr>
          <a:xfrm>
            <a:off x="4876800" y="133350"/>
            <a:ext cx="4267200" cy="3810000"/>
          </a:xfrm>
        </p:spPr>
        <p:txBody>
          <a:bodyPr/>
          <a:lstStyle/>
          <a:p>
            <a:pPr marL="0" indent="0" algn="ctr">
              <a:lnSpc>
                <a:spcPts val="2900"/>
              </a:lnSpc>
              <a:buFont typeface="Arial" panose="020B0604020202020204" pitchFamily="34" charset="0"/>
              <a:buNone/>
              <a:defRPr/>
            </a:pPr>
            <a:endParaRPr lang="en-US" altLang="en-US" sz="2800" b="1" dirty="0"/>
          </a:p>
          <a:p>
            <a:pPr marL="0" indent="0" algn="ctr">
              <a:lnSpc>
                <a:spcPts val="1000"/>
              </a:lnSpc>
              <a:buFont typeface="Arial" panose="020B0604020202020204" pitchFamily="34" charset="0"/>
              <a:buNone/>
              <a:defRPr/>
            </a:pPr>
            <a:endParaRPr lang="en-US" altLang="en-US" sz="2800" b="1" dirty="0" smtClean="0"/>
          </a:p>
          <a:p>
            <a:pPr marL="0" indent="0" algn="ctr">
              <a:lnSpc>
                <a:spcPts val="2900"/>
              </a:lnSpc>
              <a:buFont typeface="Arial" panose="020B0604020202020204" pitchFamily="34" charset="0"/>
              <a:buNone/>
              <a:defRPr/>
            </a:pPr>
            <a:r>
              <a:rPr lang="en-US" altLang="en-US" sz="2800" b="1" dirty="0" smtClean="0"/>
              <a:t> God’s challenge</a:t>
            </a:r>
          </a:p>
          <a:p>
            <a:pPr marL="0" indent="0" algn="ctr">
              <a:lnSpc>
                <a:spcPts val="500"/>
              </a:lnSpc>
              <a:buFont typeface="Arial" panose="020B0604020202020204" pitchFamily="34" charset="0"/>
              <a:buNone/>
              <a:defRPr/>
            </a:pPr>
            <a:endParaRPr lang="en-US" altLang="en-US" sz="2800" b="1" dirty="0"/>
          </a:p>
          <a:p>
            <a:pPr lvl="1">
              <a:lnSpc>
                <a:spcPts val="2600"/>
              </a:lnSpc>
              <a:defRPr/>
            </a:pPr>
            <a:r>
              <a:rPr lang="en-US" altLang="en-US" sz="2800" dirty="0" smtClean="0">
                <a:effectLst>
                  <a:outerShdw blurRad="38100" dist="38100" dir="2700000" algn="tl">
                    <a:srgbClr val="000000">
                      <a:alpha val="43137"/>
                    </a:srgbClr>
                  </a:outerShdw>
                </a:effectLst>
              </a:rPr>
              <a:t>“man up”</a:t>
            </a:r>
          </a:p>
          <a:p>
            <a:pPr lvl="1">
              <a:lnSpc>
                <a:spcPts val="2600"/>
              </a:lnSpc>
              <a:defRPr/>
            </a:pPr>
            <a:r>
              <a:rPr lang="en-US" altLang="en-US" sz="2800" dirty="0" smtClean="0">
                <a:effectLst>
                  <a:outerShdw blurRad="38100" dist="38100" dir="2700000" algn="tl">
                    <a:srgbClr val="000000">
                      <a:alpha val="43137"/>
                    </a:srgbClr>
                  </a:outerShdw>
                </a:effectLst>
              </a:rPr>
              <a:t>God never removed Jeremiah’s vulnerabilities</a:t>
            </a:r>
          </a:p>
          <a:p>
            <a:pPr marL="457200" lvl="1" indent="0">
              <a:lnSpc>
                <a:spcPts val="2600"/>
              </a:lnSpc>
              <a:buFont typeface="Arial" panose="020B0604020202020204" pitchFamily="34" charset="0"/>
              <a:buNone/>
              <a:defRPr/>
            </a:pPr>
            <a:endParaRPr lang="en-US" altLang="en-US" sz="2800" dirty="0">
              <a:effectLst>
                <a:outerShdw blurRad="38100" dist="38100" dir="2700000" algn="tl">
                  <a:srgbClr val="000000">
                    <a:alpha val="43137"/>
                  </a:srgbClr>
                </a:outerShdw>
              </a:effectLst>
            </a:endParaRPr>
          </a:p>
        </p:txBody>
      </p:sp>
      <p:sp>
        <p:nvSpPr>
          <p:cNvPr id="7" name="Content Placeholder 6"/>
          <p:cNvSpPr>
            <a:spLocks noGrp="1"/>
          </p:cNvSpPr>
          <p:nvPr>
            <p:ph sz="half" idx="2"/>
          </p:nvPr>
        </p:nvSpPr>
        <p:spPr>
          <a:xfrm>
            <a:off x="0" y="133350"/>
            <a:ext cx="4267200" cy="3810000"/>
          </a:xfrm>
        </p:spPr>
        <p:txBody>
          <a:bodyPr/>
          <a:lstStyle/>
          <a:p>
            <a:pPr marL="0" indent="0" algn="ctr">
              <a:lnSpc>
                <a:spcPts val="2800"/>
              </a:lnSpc>
              <a:buFont typeface="Arial" panose="020B0604020202020204" pitchFamily="34" charset="0"/>
              <a:buNone/>
              <a:defRPr/>
            </a:pPr>
            <a:endParaRPr lang="en-US" altLang="en-US" sz="2800" dirty="0" smtClean="0"/>
          </a:p>
          <a:p>
            <a:pPr marL="0" indent="0" algn="ctr">
              <a:lnSpc>
                <a:spcPts val="2900"/>
              </a:lnSpc>
              <a:buFont typeface="Arial" panose="020B0604020202020204" pitchFamily="34" charset="0"/>
              <a:buNone/>
              <a:defRPr/>
            </a:pPr>
            <a:r>
              <a:rPr lang="en-US" altLang="en-US" sz="2800" dirty="0" smtClean="0">
                <a:effectLst>
                  <a:outerShdw blurRad="38100" dist="38100" dir="2700000" algn="tl">
                    <a:srgbClr val="000000">
                      <a:alpha val="43137"/>
                    </a:srgbClr>
                  </a:outerShdw>
                </a:effectLst>
              </a:rPr>
              <a:t>If you run with footmen and they have tired you out, then how can you compete with horses?</a:t>
            </a:r>
          </a:p>
          <a:p>
            <a:pPr marL="0" indent="0" algn="ctr">
              <a:lnSpc>
                <a:spcPts val="2900"/>
              </a:lnSpc>
              <a:buFont typeface="Arial" panose="020B0604020202020204" pitchFamily="34" charset="0"/>
              <a:buNone/>
              <a:defRPr/>
            </a:pPr>
            <a:r>
              <a:rPr lang="en-US" altLang="en-US" sz="2800" dirty="0" smtClean="0"/>
              <a:t>12:5</a:t>
            </a:r>
            <a:endParaRPr lang="en-US" altLang="en-US" sz="2800" dirty="0"/>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5" name="Content Placeholder 6"/>
          <p:cNvSpPr>
            <a:spLocks noGrp="1"/>
          </p:cNvSpPr>
          <p:nvPr>
            <p:ph sz="half" idx="2"/>
          </p:nvPr>
        </p:nvSpPr>
        <p:spPr>
          <a:xfrm>
            <a:off x="4876800" y="133350"/>
            <a:ext cx="4267200" cy="3810000"/>
          </a:xfrm>
        </p:spPr>
        <p:txBody>
          <a:bodyPr/>
          <a:lstStyle/>
          <a:p>
            <a:pPr marL="0" indent="0" algn="ctr">
              <a:lnSpc>
                <a:spcPts val="2900"/>
              </a:lnSpc>
              <a:buFont typeface="Arial" panose="020B0604020202020204" pitchFamily="34" charset="0"/>
              <a:buNone/>
              <a:defRPr/>
            </a:pPr>
            <a:endParaRPr lang="en-US" altLang="en-US" sz="2800" b="1" dirty="0"/>
          </a:p>
          <a:p>
            <a:pPr marL="0" indent="0" algn="ctr">
              <a:lnSpc>
                <a:spcPts val="1000"/>
              </a:lnSpc>
              <a:buFont typeface="Arial" panose="020B0604020202020204" pitchFamily="34" charset="0"/>
              <a:buNone/>
              <a:defRPr/>
            </a:pPr>
            <a:endParaRPr lang="en-US" altLang="en-US" sz="2800" b="1" dirty="0" smtClean="0"/>
          </a:p>
          <a:p>
            <a:pPr marL="0" indent="0" algn="ctr">
              <a:lnSpc>
                <a:spcPts val="2900"/>
              </a:lnSpc>
              <a:buFont typeface="Arial" panose="020B0604020202020204" pitchFamily="34" charset="0"/>
              <a:buNone/>
              <a:defRPr/>
            </a:pPr>
            <a:r>
              <a:rPr lang="en-US" altLang="en-US" sz="2800" b="1" dirty="0" smtClean="0"/>
              <a:t> God’s challenge</a:t>
            </a:r>
          </a:p>
          <a:p>
            <a:pPr marL="0" indent="0" algn="ctr">
              <a:lnSpc>
                <a:spcPts val="500"/>
              </a:lnSpc>
              <a:buFont typeface="Arial" panose="020B0604020202020204" pitchFamily="34" charset="0"/>
              <a:buNone/>
              <a:defRPr/>
            </a:pPr>
            <a:endParaRPr lang="en-US" altLang="en-US" sz="2800" b="1" dirty="0"/>
          </a:p>
          <a:p>
            <a:pPr lvl="1">
              <a:lnSpc>
                <a:spcPts val="2600"/>
              </a:lnSpc>
              <a:defRPr/>
            </a:pPr>
            <a:r>
              <a:rPr lang="en-US" altLang="en-US" sz="2800" dirty="0" smtClean="0">
                <a:effectLst>
                  <a:outerShdw blurRad="38100" dist="38100" dir="2700000" algn="tl">
                    <a:srgbClr val="000000">
                      <a:alpha val="43137"/>
                    </a:srgbClr>
                  </a:outerShdw>
                </a:effectLst>
              </a:rPr>
              <a:t>“man up”</a:t>
            </a:r>
          </a:p>
          <a:p>
            <a:pPr lvl="1">
              <a:lnSpc>
                <a:spcPts val="2600"/>
              </a:lnSpc>
              <a:defRPr/>
            </a:pPr>
            <a:r>
              <a:rPr lang="en-US" altLang="en-US" sz="2800" dirty="0" smtClean="0">
                <a:effectLst>
                  <a:outerShdw blurRad="38100" dist="38100" dir="2700000" algn="tl">
                    <a:srgbClr val="000000">
                      <a:alpha val="43137"/>
                    </a:srgbClr>
                  </a:outerShdw>
                </a:effectLst>
              </a:rPr>
              <a:t>God never removed Jeremiah’s vulnerabilities</a:t>
            </a:r>
          </a:p>
          <a:p>
            <a:pPr marL="457200" lvl="1" indent="0">
              <a:lnSpc>
                <a:spcPts val="2600"/>
              </a:lnSpc>
              <a:buFont typeface="Arial" panose="020B0604020202020204" pitchFamily="34" charset="0"/>
              <a:buNone/>
              <a:defRPr/>
            </a:pPr>
            <a:endParaRPr lang="en-US" altLang="en-US" sz="2800" dirty="0">
              <a:effectLst>
                <a:outerShdw blurRad="38100" dist="38100" dir="2700000" algn="tl">
                  <a:srgbClr val="000000">
                    <a:alpha val="43137"/>
                  </a:srgbClr>
                </a:outerShdw>
              </a:effectLst>
            </a:endParaRPr>
          </a:p>
        </p:txBody>
      </p:sp>
      <p:sp>
        <p:nvSpPr>
          <p:cNvPr id="7" name="Content Placeholder 6"/>
          <p:cNvSpPr>
            <a:spLocks noGrp="1"/>
          </p:cNvSpPr>
          <p:nvPr>
            <p:ph sz="half" idx="2"/>
          </p:nvPr>
        </p:nvSpPr>
        <p:spPr>
          <a:xfrm>
            <a:off x="0" y="133350"/>
            <a:ext cx="4267200" cy="3810000"/>
          </a:xfrm>
        </p:spPr>
        <p:txBody>
          <a:bodyPr/>
          <a:lstStyle/>
          <a:p>
            <a:pPr marL="0" indent="0" algn="ctr">
              <a:lnSpc>
                <a:spcPts val="2800"/>
              </a:lnSpc>
              <a:buFont typeface="Arial" panose="020B0604020202020204" pitchFamily="34" charset="0"/>
              <a:buNone/>
              <a:defRPr/>
            </a:pPr>
            <a:endParaRPr lang="en-US" altLang="en-US" sz="2800" dirty="0" smtClean="0"/>
          </a:p>
          <a:p>
            <a:pPr marL="0" indent="0" algn="ctr">
              <a:lnSpc>
                <a:spcPts val="2900"/>
              </a:lnSpc>
              <a:buFont typeface="Arial" panose="020B0604020202020204" pitchFamily="34" charset="0"/>
              <a:buNone/>
              <a:defRPr/>
            </a:pPr>
            <a:r>
              <a:rPr lang="en-US" altLang="en-US" sz="2800" dirty="0" smtClean="0">
                <a:effectLst>
                  <a:outerShdw blurRad="38100" dist="38100" dir="2700000" algn="tl">
                    <a:srgbClr val="000000">
                      <a:alpha val="43137"/>
                    </a:srgbClr>
                  </a:outerShdw>
                </a:effectLst>
              </a:rPr>
              <a:t>If you run with footmen and they have tired you out, then how can you compete with horses?</a:t>
            </a:r>
          </a:p>
          <a:p>
            <a:pPr marL="0" indent="0" algn="ctr">
              <a:lnSpc>
                <a:spcPts val="2900"/>
              </a:lnSpc>
              <a:buFont typeface="Arial" panose="020B0604020202020204" pitchFamily="34" charset="0"/>
              <a:buNone/>
              <a:defRPr/>
            </a:pPr>
            <a:r>
              <a:rPr lang="en-US" altLang="en-US" sz="2800" dirty="0" smtClean="0"/>
              <a:t>12:5</a:t>
            </a:r>
            <a:endParaRPr lang="en-US" altLang="en-US" sz="2800" dirty="0"/>
          </a:p>
        </p:txBody>
      </p:sp>
      <p:sp>
        <p:nvSpPr>
          <p:cNvPr id="6" name="Rounded Rectangle 5"/>
          <p:cNvSpPr/>
          <p:nvPr/>
        </p:nvSpPr>
        <p:spPr>
          <a:xfrm>
            <a:off x="5257800" y="3028950"/>
            <a:ext cx="3581400" cy="19812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6327" name="TextBox 1"/>
          <p:cNvSpPr txBox="1">
            <a:spLocks noChangeArrowheads="1"/>
          </p:cNvSpPr>
          <p:nvPr/>
        </p:nvSpPr>
        <p:spPr bwMode="auto">
          <a:xfrm>
            <a:off x="5254625" y="3105150"/>
            <a:ext cx="3581400" cy="45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ctr">
              <a:lnSpc>
                <a:spcPts val="2800"/>
              </a:lnSpc>
              <a:spcBef>
                <a:spcPct val="0"/>
              </a:spcBef>
              <a:buFontTx/>
              <a:buNone/>
            </a:pPr>
            <a:r>
              <a:rPr lang="en-US" altLang="en-US" sz="2600" dirty="0" smtClean="0"/>
              <a:t>loneliness</a:t>
            </a:r>
            <a:endParaRPr lang="en-US" altLang="en-US" sz="2600" dirty="0"/>
          </a:p>
        </p:txBody>
      </p:sp>
    </p:spTree>
    <p:extLst>
      <p:ext uri="{BB962C8B-B14F-4D97-AF65-F5344CB8AC3E}">
        <p14:creationId xmlns:p14="http://schemas.microsoft.com/office/powerpoint/2010/main" val="1748044014"/>
      </p:ext>
    </p:extLst>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5" name="Content Placeholder 6"/>
          <p:cNvSpPr>
            <a:spLocks noGrp="1"/>
          </p:cNvSpPr>
          <p:nvPr>
            <p:ph sz="half" idx="2"/>
          </p:nvPr>
        </p:nvSpPr>
        <p:spPr>
          <a:xfrm>
            <a:off x="4876800" y="133350"/>
            <a:ext cx="4267200" cy="3810000"/>
          </a:xfrm>
        </p:spPr>
        <p:txBody>
          <a:bodyPr/>
          <a:lstStyle/>
          <a:p>
            <a:pPr marL="0" indent="0" algn="ctr">
              <a:lnSpc>
                <a:spcPts val="2900"/>
              </a:lnSpc>
              <a:buFont typeface="Arial" panose="020B0604020202020204" pitchFamily="34" charset="0"/>
              <a:buNone/>
              <a:defRPr/>
            </a:pPr>
            <a:endParaRPr lang="en-US" altLang="en-US" sz="2800" b="1" dirty="0"/>
          </a:p>
          <a:p>
            <a:pPr marL="0" indent="0" algn="ctr">
              <a:lnSpc>
                <a:spcPts val="1000"/>
              </a:lnSpc>
              <a:buFont typeface="Arial" panose="020B0604020202020204" pitchFamily="34" charset="0"/>
              <a:buNone/>
              <a:defRPr/>
            </a:pPr>
            <a:endParaRPr lang="en-US" altLang="en-US" sz="2800" b="1" dirty="0" smtClean="0"/>
          </a:p>
          <a:p>
            <a:pPr marL="0" indent="0" algn="ctr">
              <a:lnSpc>
                <a:spcPts val="2900"/>
              </a:lnSpc>
              <a:buFont typeface="Arial" panose="020B0604020202020204" pitchFamily="34" charset="0"/>
              <a:buNone/>
              <a:defRPr/>
            </a:pPr>
            <a:r>
              <a:rPr lang="en-US" altLang="en-US" sz="2800" b="1" dirty="0" smtClean="0"/>
              <a:t> God’s challenge</a:t>
            </a:r>
          </a:p>
          <a:p>
            <a:pPr marL="0" indent="0" algn="ctr">
              <a:lnSpc>
                <a:spcPts val="500"/>
              </a:lnSpc>
              <a:buFont typeface="Arial" panose="020B0604020202020204" pitchFamily="34" charset="0"/>
              <a:buNone/>
              <a:defRPr/>
            </a:pPr>
            <a:endParaRPr lang="en-US" altLang="en-US" sz="2800" b="1" dirty="0"/>
          </a:p>
          <a:p>
            <a:pPr lvl="1">
              <a:lnSpc>
                <a:spcPts val="2600"/>
              </a:lnSpc>
              <a:defRPr/>
            </a:pPr>
            <a:r>
              <a:rPr lang="en-US" altLang="en-US" sz="2800" dirty="0" smtClean="0">
                <a:effectLst>
                  <a:outerShdw blurRad="38100" dist="38100" dir="2700000" algn="tl">
                    <a:srgbClr val="000000">
                      <a:alpha val="43137"/>
                    </a:srgbClr>
                  </a:outerShdw>
                </a:effectLst>
              </a:rPr>
              <a:t>“man up”</a:t>
            </a:r>
          </a:p>
          <a:p>
            <a:pPr lvl="1">
              <a:lnSpc>
                <a:spcPts val="2600"/>
              </a:lnSpc>
              <a:defRPr/>
            </a:pPr>
            <a:r>
              <a:rPr lang="en-US" altLang="en-US" sz="2800" dirty="0" smtClean="0">
                <a:effectLst>
                  <a:outerShdw blurRad="38100" dist="38100" dir="2700000" algn="tl">
                    <a:srgbClr val="000000">
                      <a:alpha val="43137"/>
                    </a:srgbClr>
                  </a:outerShdw>
                </a:effectLst>
              </a:rPr>
              <a:t>God never removed Jeremiah’s vulnerabilities</a:t>
            </a:r>
          </a:p>
          <a:p>
            <a:pPr marL="457200" lvl="1" indent="0">
              <a:lnSpc>
                <a:spcPts val="2600"/>
              </a:lnSpc>
              <a:buFont typeface="Arial" panose="020B0604020202020204" pitchFamily="34" charset="0"/>
              <a:buNone/>
              <a:defRPr/>
            </a:pPr>
            <a:endParaRPr lang="en-US" altLang="en-US" sz="2800" dirty="0">
              <a:effectLst>
                <a:outerShdw blurRad="38100" dist="38100" dir="2700000" algn="tl">
                  <a:srgbClr val="000000">
                    <a:alpha val="43137"/>
                  </a:srgbClr>
                </a:outerShdw>
              </a:effectLst>
            </a:endParaRPr>
          </a:p>
        </p:txBody>
      </p:sp>
      <p:sp>
        <p:nvSpPr>
          <p:cNvPr id="7" name="Content Placeholder 6"/>
          <p:cNvSpPr>
            <a:spLocks noGrp="1"/>
          </p:cNvSpPr>
          <p:nvPr>
            <p:ph sz="half" idx="2"/>
          </p:nvPr>
        </p:nvSpPr>
        <p:spPr>
          <a:xfrm>
            <a:off x="0" y="133350"/>
            <a:ext cx="4267200" cy="3810000"/>
          </a:xfrm>
        </p:spPr>
        <p:txBody>
          <a:bodyPr/>
          <a:lstStyle/>
          <a:p>
            <a:pPr marL="0" indent="0" algn="ctr">
              <a:lnSpc>
                <a:spcPts val="2800"/>
              </a:lnSpc>
              <a:buFont typeface="Arial" panose="020B0604020202020204" pitchFamily="34" charset="0"/>
              <a:buNone/>
              <a:defRPr/>
            </a:pPr>
            <a:endParaRPr lang="en-US" altLang="en-US" sz="2800" dirty="0" smtClean="0"/>
          </a:p>
          <a:p>
            <a:pPr marL="0" indent="0" algn="ctr">
              <a:lnSpc>
                <a:spcPts val="2900"/>
              </a:lnSpc>
              <a:buFont typeface="Arial" panose="020B0604020202020204" pitchFamily="34" charset="0"/>
              <a:buNone/>
              <a:defRPr/>
            </a:pPr>
            <a:r>
              <a:rPr lang="en-US" altLang="en-US" sz="2800" dirty="0" smtClean="0">
                <a:effectLst>
                  <a:outerShdw blurRad="38100" dist="38100" dir="2700000" algn="tl">
                    <a:srgbClr val="000000">
                      <a:alpha val="43137"/>
                    </a:srgbClr>
                  </a:outerShdw>
                </a:effectLst>
              </a:rPr>
              <a:t>If you run with footmen and they have tired you out, then how can you compete with horses?</a:t>
            </a:r>
          </a:p>
          <a:p>
            <a:pPr marL="0" indent="0" algn="ctr">
              <a:lnSpc>
                <a:spcPts val="2900"/>
              </a:lnSpc>
              <a:buFont typeface="Arial" panose="020B0604020202020204" pitchFamily="34" charset="0"/>
              <a:buNone/>
              <a:defRPr/>
            </a:pPr>
            <a:r>
              <a:rPr lang="en-US" altLang="en-US" sz="2800" dirty="0" smtClean="0"/>
              <a:t>12:5</a:t>
            </a:r>
            <a:endParaRPr lang="en-US" altLang="en-US" sz="2800" dirty="0"/>
          </a:p>
        </p:txBody>
      </p:sp>
      <p:sp>
        <p:nvSpPr>
          <p:cNvPr id="6" name="Rounded Rectangle 5"/>
          <p:cNvSpPr/>
          <p:nvPr/>
        </p:nvSpPr>
        <p:spPr>
          <a:xfrm>
            <a:off x="5257800" y="3028950"/>
            <a:ext cx="3581400" cy="19812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6327" name="TextBox 1"/>
          <p:cNvSpPr txBox="1">
            <a:spLocks noChangeArrowheads="1"/>
          </p:cNvSpPr>
          <p:nvPr/>
        </p:nvSpPr>
        <p:spPr bwMode="auto">
          <a:xfrm>
            <a:off x="5254625" y="3105150"/>
            <a:ext cx="3581400" cy="810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ctr">
              <a:lnSpc>
                <a:spcPts val="2800"/>
              </a:lnSpc>
              <a:spcBef>
                <a:spcPct val="0"/>
              </a:spcBef>
              <a:buFontTx/>
              <a:buNone/>
            </a:pPr>
            <a:r>
              <a:rPr lang="en-US" altLang="en-US" sz="2600" dirty="0"/>
              <a:t>loneliness</a:t>
            </a:r>
          </a:p>
          <a:p>
            <a:pPr algn="ctr">
              <a:lnSpc>
                <a:spcPts val="2800"/>
              </a:lnSpc>
              <a:spcBef>
                <a:spcPct val="0"/>
              </a:spcBef>
              <a:buFontTx/>
              <a:buNone/>
            </a:pPr>
            <a:r>
              <a:rPr lang="en-US" altLang="en-US" sz="2600" dirty="0"/>
              <a:t>sensitive </a:t>
            </a:r>
            <a:r>
              <a:rPr lang="en-US" altLang="en-US" sz="2600" dirty="0" smtClean="0"/>
              <a:t>temperament</a:t>
            </a:r>
            <a:endParaRPr lang="en-US" altLang="en-US" sz="2600" dirty="0"/>
          </a:p>
        </p:txBody>
      </p:sp>
    </p:spTree>
    <p:extLst>
      <p:ext uri="{BB962C8B-B14F-4D97-AF65-F5344CB8AC3E}">
        <p14:creationId xmlns:p14="http://schemas.microsoft.com/office/powerpoint/2010/main" val="1509733176"/>
      </p:ext>
    </p:extLst>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5" name="Content Placeholder 6"/>
          <p:cNvSpPr>
            <a:spLocks noGrp="1"/>
          </p:cNvSpPr>
          <p:nvPr>
            <p:ph sz="half" idx="2"/>
          </p:nvPr>
        </p:nvSpPr>
        <p:spPr>
          <a:xfrm>
            <a:off x="4876800" y="133350"/>
            <a:ext cx="4267200" cy="3810000"/>
          </a:xfrm>
        </p:spPr>
        <p:txBody>
          <a:bodyPr/>
          <a:lstStyle/>
          <a:p>
            <a:pPr marL="0" indent="0" algn="ctr">
              <a:lnSpc>
                <a:spcPts val="2900"/>
              </a:lnSpc>
              <a:buFont typeface="Arial" panose="020B0604020202020204" pitchFamily="34" charset="0"/>
              <a:buNone/>
              <a:defRPr/>
            </a:pPr>
            <a:endParaRPr lang="en-US" altLang="en-US" sz="2800" b="1" dirty="0"/>
          </a:p>
          <a:p>
            <a:pPr marL="0" indent="0" algn="ctr">
              <a:lnSpc>
                <a:spcPts val="1000"/>
              </a:lnSpc>
              <a:buFont typeface="Arial" panose="020B0604020202020204" pitchFamily="34" charset="0"/>
              <a:buNone/>
              <a:defRPr/>
            </a:pPr>
            <a:endParaRPr lang="en-US" altLang="en-US" sz="2800" b="1" dirty="0" smtClean="0"/>
          </a:p>
          <a:p>
            <a:pPr marL="0" indent="0" algn="ctr">
              <a:lnSpc>
                <a:spcPts val="2900"/>
              </a:lnSpc>
              <a:buFont typeface="Arial" panose="020B0604020202020204" pitchFamily="34" charset="0"/>
              <a:buNone/>
              <a:defRPr/>
            </a:pPr>
            <a:r>
              <a:rPr lang="en-US" altLang="en-US" sz="2800" b="1" dirty="0" smtClean="0"/>
              <a:t> God’s challenge</a:t>
            </a:r>
          </a:p>
          <a:p>
            <a:pPr marL="0" indent="0" algn="ctr">
              <a:lnSpc>
                <a:spcPts val="500"/>
              </a:lnSpc>
              <a:buFont typeface="Arial" panose="020B0604020202020204" pitchFamily="34" charset="0"/>
              <a:buNone/>
              <a:defRPr/>
            </a:pPr>
            <a:endParaRPr lang="en-US" altLang="en-US" sz="2800" b="1" dirty="0"/>
          </a:p>
          <a:p>
            <a:pPr lvl="1">
              <a:lnSpc>
                <a:spcPts val="2600"/>
              </a:lnSpc>
              <a:defRPr/>
            </a:pPr>
            <a:r>
              <a:rPr lang="en-US" altLang="en-US" sz="2800" dirty="0" smtClean="0">
                <a:effectLst>
                  <a:outerShdw blurRad="38100" dist="38100" dir="2700000" algn="tl">
                    <a:srgbClr val="000000">
                      <a:alpha val="43137"/>
                    </a:srgbClr>
                  </a:outerShdw>
                </a:effectLst>
              </a:rPr>
              <a:t>“man up”</a:t>
            </a:r>
          </a:p>
          <a:p>
            <a:pPr lvl="1">
              <a:lnSpc>
                <a:spcPts val="2600"/>
              </a:lnSpc>
              <a:defRPr/>
            </a:pPr>
            <a:r>
              <a:rPr lang="en-US" altLang="en-US" sz="2800" dirty="0" smtClean="0">
                <a:effectLst>
                  <a:outerShdw blurRad="38100" dist="38100" dir="2700000" algn="tl">
                    <a:srgbClr val="000000">
                      <a:alpha val="43137"/>
                    </a:srgbClr>
                  </a:outerShdw>
                </a:effectLst>
              </a:rPr>
              <a:t>God never removed Jeremiah’s vulnerabilities</a:t>
            </a:r>
          </a:p>
          <a:p>
            <a:pPr marL="457200" lvl="1" indent="0">
              <a:lnSpc>
                <a:spcPts val="2600"/>
              </a:lnSpc>
              <a:buFont typeface="Arial" panose="020B0604020202020204" pitchFamily="34" charset="0"/>
              <a:buNone/>
              <a:defRPr/>
            </a:pPr>
            <a:endParaRPr lang="en-US" altLang="en-US" sz="2800" dirty="0">
              <a:effectLst>
                <a:outerShdw blurRad="38100" dist="38100" dir="2700000" algn="tl">
                  <a:srgbClr val="000000">
                    <a:alpha val="43137"/>
                  </a:srgbClr>
                </a:outerShdw>
              </a:effectLst>
            </a:endParaRPr>
          </a:p>
        </p:txBody>
      </p:sp>
      <p:sp>
        <p:nvSpPr>
          <p:cNvPr id="7" name="Content Placeholder 6"/>
          <p:cNvSpPr>
            <a:spLocks noGrp="1"/>
          </p:cNvSpPr>
          <p:nvPr>
            <p:ph sz="half" idx="2"/>
          </p:nvPr>
        </p:nvSpPr>
        <p:spPr>
          <a:xfrm>
            <a:off x="0" y="133350"/>
            <a:ext cx="4267200" cy="3810000"/>
          </a:xfrm>
        </p:spPr>
        <p:txBody>
          <a:bodyPr/>
          <a:lstStyle/>
          <a:p>
            <a:pPr marL="0" indent="0" algn="ctr">
              <a:lnSpc>
                <a:spcPts val="2800"/>
              </a:lnSpc>
              <a:buFont typeface="Arial" panose="020B0604020202020204" pitchFamily="34" charset="0"/>
              <a:buNone/>
              <a:defRPr/>
            </a:pPr>
            <a:endParaRPr lang="en-US" altLang="en-US" sz="2800" dirty="0" smtClean="0"/>
          </a:p>
          <a:p>
            <a:pPr marL="0" indent="0" algn="ctr">
              <a:lnSpc>
                <a:spcPts val="2900"/>
              </a:lnSpc>
              <a:buFont typeface="Arial" panose="020B0604020202020204" pitchFamily="34" charset="0"/>
              <a:buNone/>
              <a:defRPr/>
            </a:pPr>
            <a:r>
              <a:rPr lang="en-US" altLang="en-US" sz="2800" dirty="0" smtClean="0">
                <a:effectLst>
                  <a:outerShdw blurRad="38100" dist="38100" dir="2700000" algn="tl">
                    <a:srgbClr val="000000">
                      <a:alpha val="43137"/>
                    </a:srgbClr>
                  </a:outerShdw>
                </a:effectLst>
              </a:rPr>
              <a:t>If you run with footmen and they have tired you out, then how can you compete with horses?</a:t>
            </a:r>
          </a:p>
          <a:p>
            <a:pPr marL="0" indent="0" algn="ctr">
              <a:lnSpc>
                <a:spcPts val="2900"/>
              </a:lnSpc>
              <a:buFont typeface="Arial" panose="020B0604020202020204" pitchFamily="34" charset="0"/>
              <a:buNone/>
              <a:defRPr/>
            </a:pPr>
            <a:r>
              <a:rPr lang="en-US" altLang="en-US" sz="2800" dirty="0" smtClean="0"/>
              <a:t>12:5</a:t>
            </a:r>
            <a:endParaRPr lang="en-US" altLang="en-US" sz="2800" dirty="0"/>
          </a:p>
        </p:txBody>
      </p:sp>
      <p:sp>
        <p:nvSpPr>
          <p:cNvPr id="6" name="Rounded Rectangle 5"/>
          <p:cNvSpPr/>
          <p:nvPr/>
        </p:nvSpPr>
        <p:spPr>
          <a:xfrm>
            <a:off x="5257800" y="3028950"/>
            <a:ext cx="3581400" cy="19812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6327" name="TextBox 1"/>
          <p:cNvSpPr txBox="1">
            <a:spLocks noChangeArrowheads="1"/>
          </p:cNvSpPr>
          <p:nvPr/>
        </p:nvSpPr>
        <p:spPr bwMode="auto">
          <a:xfrm>
            <a:off x="5254625" y="3105150"/>
            <a:ext cx="35814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ctr">
              <a:lnSpc>
                <a:spcPts val="2800"/>
              </a:lnSpc>
              <a:spcBef>
                <a:spcPct val="0"/>
              </a:spcBef>
              <a:buFontTx/>
              <a:buNone/>
            </a:pPr>
            <a:r>
              <a:rPr lang="en-US" altLang="en-US" sz="2600" dirty="0"/>
              <a:t>loneliness</a:t>
            </a:r>
          </a:p>
          <a:p>
            <a:pPr algn="ctr">
              <a:lnSpc>
                <a:spcPts val="2800"/>
              </a:lnSpc>
              <a:spcBef>
                <a:spcPct val="0"/>
              </a:spcBef>
              <a:buFontTx/>
              <a:buNone/>
            </a:pPr>
            <a:r>
              <a:rPr lang="en-US" altLang="en-US" sz="2600" dirty="0"/>
              <a:t>sensitive temperament</a:t>
            </a:r>
          </a:p>
          <a:p>
            <a:pPr algn="ctr">
              <a:lnSpc>
                <a:spcPts val="2800"/>
              </a:lnSpc>
              <a:spcBef>
                <a:spcPct val="0"/>
              </a:spcBef>
              <a:buFontTx/>
              <a:buNone/>
            </a:pPr>
            <a:r>
              <a:rPr lang="en-US" altLang="en-US" sz="2600" dirty="0"/>
              <a:t>doubt and </a:t>
            </a:r>
            <a:r>
              <a:rPr lang="en-US" altLang="en-US" sz="2600" dirty="0" smtClean="0"/>
              <a:t>anger</a:t>
            </a:r>
            <a:endParaRPr lang="en-US" altLang="en-US" sz="2600" dirty="0"/>
          </a:p>
        </p:txBody>
      </p:sp>
    </p:spTree>
    <p:extLst>
      <p:ext uri="{BB962C8B-B14F-4D97-AF65-F5344CB8AC3E}">
        <p14:creationId xmlns:p14="http://schemas.microsoft.com/office/powerpoint/2010/main" val="492179108"/>
      </p:ext>
    </p:extLst>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5" name="Content Placeholder 6"/>
          <p:cNvSpPr>
            <a:spLocks noGrp="1"/>
          </p:cNvSpPr>
          <p:nvPr>
            <p:ph sz="half" idx="2"/>
          </p:nvPr>
        </p:nvSpPr>
        <p:spPr>
          <a:xfrm>
            <a:off x="4876800" y="133350"/>
            <a:ext cx="4267200" cy="3810000"/>
          </a:xfrm>
        </p:spPr>
        <p:txBody>
          <a:bodyPr/>
          <a:lstStyle/>
          <a:p>
            <a:pPr marL="0" indent="0" algn="ctr">
              <a:lnSpc>
                <a:spcPts val="2900"/>
              </a:lnSpc>
              <a:buFont typeface="Arial" panose="020B0604020202020204" pitchFamily="34" charset="0"/>
              <a:buNone/>
              <a:defRPr/>
            </a:pPr>
            <a:endParaRPr lang="en-US" altLang="en-US" sz="2800" b="1" dirty="0"/>
          </a:p>
          <a:p>
            <a:pPr marL="0" indent="0" algn="ctr">
              <a:lnSpc>
                <a:spcPts val="1000"/>
              </a:lnSpc>
              <a:buFont typeface="Arial" panose="020B0604020202020204" pitchFamily="34" charset="0"/>
              <a:buNone/>
              <a:defRPr/>
            </a:pPr>
            <a:endParaRPr lang="en-US" altLang="en-US" sz="2800" b="1" dirty="0" smtClean="0"/>
          </a:p>
          <a:p>
            <a:pPr marL="0" indent="0" algn="ctr">
              <a:lnSpc>
                <a:spcPts val="2900"/>
              </a:lnSpc>
              <a:buFont typeface="Arial" panose="020B0604020202020204" pitchFamily="34" charset="0"/>
              <a:buNone/>
              <a:defRPr/>
            </a:pPr>
            <a:r>
              <a:rPr lang="en-US" altLang="en-US" sz="2800" b="1" dirty="0" smtClean="0"/>
              <a:t> God’s challenge</a:t>
            </a:r>
          </a:p>
          <a:p>
            <a:pPr marL="0" indent="0" algn="ctr">
              <a:lnSpc>
                <a:spcPts val="500"/>
              </a:lnSpc>
              <a:buFont typeface="Arial" panose="020B0604020202020204" pitchFamily="34" charset="0"/>
              <a:buNone/>
              <a:defRPr/>
            </a:pPr>
            <a:endParaRPr lang="en-US" altLang="en-US" sz="2800" b="1" dirty="0"/>
          </a:p>
          <a:p>
            <a:pPr lvl="1">
              <a:lnSpc>
                <a:spcPts val="2600"/>
              </a:lnSpc>
              <a:defRPr/>
            </a:pPr>
            <a:r>
              <a:rPr lang="en-US" altLang="en-US" sz="2800" dirty="0" smtClean="0">
                <a:effectLst>
                  <a:outerShdw blurRad="38100" dist="38100" dir="2700000" algn="tl">
                    <a:srgbClr val="000000">
                      <a:alpha val="43137"/>
                    </a:srgbClr>
                  </a:outerShdw>
                </a:effectLst>
              </a:rPr>
              <a:t>“man up”</a:t>
            </a:r>
          </a:p>
          <a:p>
            <a:pPr lvl="1">
              <a:lnSpc>
                <a:spcPts val="2600"/>
              </a:lnSpc>
              <a:defRPr/>
            </a:pPr>
            <a:r>
              <a:rPr lang="en-US" altLang="en-US" sz="2800" dirty="0" smtClean="0">
                <a:effectLst>
                  <a:outerShdw blurRad="38100" dist="38100" dir="2700000" algn="tl">
                    <a:srgbClr val="000000">
                      <a:alpha val="43137"/>
                    </a:srgbClr>
                  </a:outerShdw>
                </a:effectLst>
              </a:rPr>
              <a:t>God never removed Jeremiah’s vulnerabilities</a:t>
            </a:r>
          </a:p>
          <a:p>
            <a:pPr marL="457200" lvl="1" indent="0">
              <a:lnSpc>
                <a:spcPts val="2600"/>
              </a:lnSpc>
              <a:buFont typeface="Arial" panose="020B0604020202020204" pitchFamily="34" charset="0"/>
              <a:buNone/>
              <a:defRPr/>
            </a:pPr>
            <a:endParaRPr lang="en-US" altLang="en-US" sz="2800" dirty="0">
              <a:effectLst>
                <a:outerShdw blurRad="38100" dist="38100" dir="2700000" algn="tl">
                  <a:srgbClr val="000000">
                    <a:alpha val="43137"/>
                  </a:srgbClr>
                </a:outerShdw>
              </a:effectLst>
            </a:endParaRPr>
          </a:p>
        </p:txBody>
      </p:sp>
      <p:sp>
        <p:nvSpPr>
          <p:cNvPr id="7" name="Content Placeholder 6"/>
          <p:cNvSpPr>
            <a:spLocks noGrp="1"/>
          </p:cNvSpPr>
          <p:nvPr>
            <p:ph sz="half" idx="2"/>
          </p:nvPr>
        </p:nvSpPr>
        <p:spPr>
          <a:xfrm>
            <a:off x="0" y="133350"/>
            <a:ext cx="4267200" cy="3810000"/>
          </a:xfrm>
        </p:spPr>
        <p:txBody>
          <a:bodyPr/>
          <a:lstStyle/>
          <a:p>
            <a:pPr marL="0" indent="0" algn="ctr">
              <a:lnSpc>
                <a:spcPts val="2800"/>
              </a:lnSpc>
              <a:buFont typeface="Arial" panose="020B0604020202020204" pitchFamily="34" charset="0"/>
              <a:buNone/>
              <a:defRPr/>
            </a:pPr>
            <a:endParaRPr lang="en-US" altLang="en-US" sz="2800" dirty="0" smtClean="0"/>
          </a:p>
          <a:p>
            <a:pPr marL="0" indent="0" algn="ctr">
              <a:lnSpc>
                <a:spcPts val="2900"/>
              </a:lnSpc>
              <a:buFont typeface="Arial" panose="020B0604020202020204" pitchFamily="34" charset="0"/>
              <a:buNone/>
              <a:defRPr/>
            </a:pPr>
            <a:r>
              <a:rPr lang="en-US" altLang="en-US" sz="2800" dirty="0" smtClean="0">
                <a:effectLst>
                  <a:outerShdw blurRad="38100" dist="38100" dir="2700000" algn="tl">
                    <a:srgbClr val="000000">
                      <a:alpha val="43137"/>
                    </a:srgbClr>
                  </a:outerShdw>
                </a:effectLst>
              </a:rPr>
              <a:t>If you run with footmen and they have tired you out, then how can you compete with horses?</a:t>
            </a:r>
          </a:p>
          <a:p>
            <a:pPr marL="0" indent="0" algn="ctr">
              <a:lnSpc>
                <a:spcPts val="2900"/>
              </a:lnSpc>
              <a:buFont typeface="Arial" panose="020B0604020202020204" pitchFamily="34" charset="0"/>
              <a:buNone/>
              <a:defRPr/>
            </a:pPr>
            <a:r>
              <a:rPr lang="en-US" altLang="en-US" sz="2800" dirty="0" smtClean="0"/>
              <a:t>12:5</a:t>
            </a:r>
            <a:endParaRPr lang="en-US" altLang="en-US" sz="2800" dirty="0"/>
          </a:p>
        </p:txBody>
      </p:sp>
      <p:sp>
        <p:nvSpPr>
          <p:cNvPr id="6" name="Rounded Rectangle 5"/>
          <p:cNvSpPr/>
          <p:nvPr/>
        </p:nvSpPr>
        <p:spPr>
          <a:xfrm>
            <a:off x="5257800" y="3028950"/>
            <a:ext cx="3581400" cy="19812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6327" name="TextBox 1"/>
          <p:cNvSpPr txBox="1">
            <a:spLocks noChangeArrowheads="1"/>
          </p:cNvSpPr>
          <p:nvPr/>
        </p:nvSpPr>
        <p:spPr bwMode="auto">
          <a:xfrm>
            <a:off x="5254625" y="3105150"/>
            <a:ext cx="3581400" cy="1528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ctr">
              <a:lnSpc>
                <a:spcPts val="2800"/>
              </a:lnSpc>
              <a:spcBef>
                <a:spcPct val="0"/>
              </a:spcBef>
              <a:buFontTx/>
              <a:buNone/>
            </a:pPr>
            <a:r>
              <a:rPr lang="en-US" altLang="en-US" sz="2600" dirty="0"/>
              <a:t>loneliness</a:t>
            </a:r>
          </a:p>
          <a:p>
            <a:pPr algn="ctr">
              <a:lnSpc>
                <a:spcPts val="2800"/>
              </a:lnSpc>
              <a:spcBef>
                <a:spcPct val="0"/>
              </a:spcBef>
              <a:buFontTx/>
              <a:buNone/>
            </a:pPr>
            <a:r>
              <a:rPr lang="en-US" altLang="en-US" sz="2600" dirty="0"/>
              <a:t>sensitive temperament</a:t>
            </a:r>
          </a:p>
          <a:p>
            <a:pPr algn="ctr">
              <a:lnSpc>
                <a:spcPts val="2800"/>
              </a:lnSpc>
              <a:spcBef>
                <a:spcPct val="0"/>
              </a:spcBef>
              <a:buFontTx/>
              <a:buNone/>
            </a:pPr>
            <a:r>
              <a:rPr lang="en-US" altLang="en-US" sz="2600" dirty="0"/>
              <a:t>doubt and anger</a:t>
            </a:r>
          </a:p>
          <a:p>
            <a:pPr algn="ctr">
              <a:lnSpc>
                <a:spcPts val="2800"/>
              </a:lnSpc>
              <a:spcBef>
                <a:spcPct val="0"/>
              </a:spcBef>
              <a:buFontTx/>
              <a:buNone/>
            </a:pPr>
            <a:r>
              <a:rPr lang="en-US" altLang="en-US" sz="2600" dirty="0" smtClean="0"/>
              <a:t>injustice</a:t>
            </a:r>
            <a:endParaRPr lang="en-US" altLang="en-US" sz="2600" dirty="0"/>
          </a:p>
        </p:txBody>
      </p:sp>
    </p:spTree>
    <p:extLst>
      <p:ext uri="{BB962C8B-B14F-4D97-AF65-F5344CB8AC3E}">
        <p14:creationId xmlns:p14="http://schemas.microsoft.com/office/powerpoint/2010/main" val="3108598404"/>
      </p:ext>
    </p:extLst>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5" name="Content Placeholder 6"/>
          <p:cNvSpPr>
            <a:spLocks noGrp="1"/>
          </p:cNvSpPr>
          <p:nvPr>
            <p:ph sz="half" idx="2"/>
          </p:nvPr>
        </p:nvSpPr>
        <p:spPr>
          <a:xfrm>
            <a:off x="4876800" y="133350"/>
            <a:ext cx="4267200" cy="3810000"/>
          </a:xfrm>
        </p:spPr>
        <p:txBody>
          <a:bodyPr/>
          <a:lstStyle/>
          <a:p>
            <a:pPr marL="0" indent="0" algn="ctr">
              <a:lnSpc>
                <a:spcPts val="2900"/>
              </a:lnSpc>
              <a:buFont typeface="Arial" panose="020B0604020202020204" pitchFamily="34" charset="0"/>
              <a:buNone/>
              <a:defRPr/>
            </a:pPr>
            <a:endParaRPr lang="en-US" altLang="en-US" sz="2800" b="1" dirty="0"/>
          </a:p>
          <a:p>
            <a:pPr marL="0" indent="0" algn="ctr">
              <a:lnSpc>
                <a:spcPts val="1000"/>
              </a:lnSpc>
              <a:buFont typeface="Arial" panose="020B0604020202020204" pitchFamily="34" charset="0"/>
              <a:buNone/>
              <a:defRPr/>
            </a:pPr>
            <a:endParaRPr lang="en-US" altLang="en-US" sz="2800" b="1" dirty="0" smtClean="0"/>
          </a:p>
          <a:p>
            <a:pPr marL="0" indent="0" algn="ctr">
              <a:lnSpc>
                <a:spcPts val="2900"/>
              </a:lnSpc>
              <a:buFont typeface="Arial" panose="020B0604020202020204" pitchFamily="34" charset="0"/>
              <a:buNone/>
              <a:defRPr/>
            </a:pPr>
            <a:r>
              <a:rPr lang="en-US" altLang="en-US" sz="2800" b="1" dirty="0" smtClean="0"/>
              <a:t> God’s challenge</a:t>
            </a:r>
          </a:p>
          <a:p>
            <a:pPr marL="0" indent="0" algn="ctr">
              <a:lnSpc>
                <a:spcPts val="500"/>
              </a:lnSpc>
              <a:buFont typeface="Arial" panose="020B0604020202020204" pitchFamily="34" charset="0"/>
              <a:buNone/>
              <a:defRPr/>
            </a:pPr>
            <a:endParaRPr lang="en-US" altLang="en-US" sz="2800" b="1" dirty="0"/>
          </a:p>
          <a:p>
            <a:pPr lvl="1">
              <a:lnSpc>
                <a:spcPts val="2600"/>
              </a:lnSpc>
              <a:defRPr/>
            </a:pPr>
            <a:r>
              <a:rPr lang="en-US" altLang="en-US" sz="2800" dirty="0" smtClean="0">
                <a:effectLst>
                  <a:outerShdw blurRad="38100" dist="38100" dir="2700000" algn="tl">
                    <a:srgbClr val="000000">
                      <a:alpha val="43137"/>
                    </a:srgbClr>
                  </a:outerShdw>
                </a:effectLst>
              </a:rPr>
              <a:t>“man up”</a:t>
            </a:r>
          </a:p>
          <a:p>
            <a:pPr lvl="1">
              <a:lnSpc>
                <a:spcPts val="2600"/>
              </a:lnSpc>
              <a:defRPr/>
            </a:pPr>
            <a:r>
              <a:rPr lang="en-US" altLang="en-US" sz="2800" dirty="0" smtClean="0">
                <a:effectLst>
                  <a:outerShdw blurRad="38100" dist="38100" dir="2700000" algn="tl">
                    <a:srgbClr val="000000">
                      <a:alpha val="43137"/>
                    </a:srgbClr>
                  </a:outerShdw>
                </a:effectLst>
              </a:rPr>
              <a:t>God never removed Jeremiah’s vulnerabilities</a:t>
            </a:r>
          </a:p>
          <a:p>
            <a:pPr marL="457200" lvl="1" indent="0">
              <a:lnSpc>
                <a:spcPts val="2600"/>
              </a:lnSpc>
              <a:buFont typeface="Arial" panose="020B0604020202020204" pitchFamily="34" charset="0"/>
              <a:buNone/>
              <a:defRPr/>
            </a:pPr>
            <a:endParaRPr lang="en-US" altLang="en-US" sz="2800" dirty="0">
              <a:effectLst>
                <a:outerShdw blurRad="38100" dist="38100" dir="2700000" algn="tl">
                  <a:srgbClr val="000000">
                    <a:alpha val="43137"/>
                  </a:srgbClr>
                </a:outerShdw>
              </a:effectLst>
            </a:endParaRPr>
          </a:p>
        </p:txBody>
      </p:sp>
      <p:sp>
        <p:nvSpPr>
          <p:cNvPr id="7" name="Content Placeholder 6"/>
          <p:cNvSpPr>
            <a:spLocks noGrp="1"/>
          </p:cNvSpPr>
          <p:nvPr>
            <p:ph sz="half" idx="2"/>
          </p:nvPr>
        </p:nvSpPr>
        <p:spPr>
          <a:xfrm>
            <a:off x="0" y="133350"/>
            <a:ext cx="4267200" cy="3810000"/>
          </a:xfrm>
        </p:spPr>
        <p:txBody>
          <a:bodyPr/>
          <a:lstStyle/>
          <a:p>
            <a:pPr marL="0" indent="0" algn="ctr">
              <a:lnSpc>
                <a:spcPts val="2800"/>
              </a:lnSpc>
              <a:buFont typeface="Arial" panose="020B0604020202020204" pitchFamily="34" charset="0"/>
              <a:buNone/>
              <a:defRPr/>
            </a:pPr>
            <a:endParaRPr lang="en-US" altLang="en-US" sz="2800" dirty="0" smtClean="0"/>
          </a:p>
          <a:p>
            <a:pPr marL="0" indent="0" algn="ctr">
              <a:lnSpc>
                <a:spcPts val="2900"/>
              </a:lnSpc>
              <a:buFont typeface="Arial" panose="020B0604020202020204" pitchFamily="34" charset="0"/>
              <a:buNone/>
              <a:defRPr/>
            </a:pPr>
            <a:r>
              <a:rPr lang="en-US" altLang="en-US" sz="2800" dirty="0" smtClean="0">
                <a:effectLst>
                  <a:outerShdw blurRad="38100" dist="38100" dir="2700000" algn="tl">
                    <a:srgbClr val="000000">
                      <a:alpha val="43137"/>
                    </a:srgbClr>
                  </a:outerShdw>
                </a:effectLst>
              </a:rPr>
              <a:t>If you run with footmen and they have tired you out, then how can you compete with horses?</a:t>
            </a:r>
          </a:p>
          <a:p>
            <a:pPr marL="0" indent="0" algn="ctr">
              <a:lnSpc>
                <a:spcPts val="2900"/>
              </a:lnSpc>
              <a:buFont typeface="Arial" panose="020B0604020202020204" pitchFamily="34" charset="0"/>
              <a:buNone/>
              <a:defRPr/>
            </a:pPr>
            <a:r>
              <a:rPr lang="en-US" altLang="en-US" sz="2800" dirty="0" smtClean="0"/>
              <a:t>12:5</a:t>
            </a:r>
            <a:endParaRPr lang="en-US" altLang="en-US" sz="2800" dirty="0"/>
          </a:p>
        </p:txBody>
      </p:sp>
      <p:sp>
        <p:nvSpPr>
          <p:cNvPr id="6" name="Rounded Rectangle 5"/>
          <p:cNvSpPr/>
          <p:nvPr/>
        </p:nvSpPr>
        <p:spPr>
          <a:xfrm>
            <a:off x="5257800" y="3028950"/>
            <a:ext cx="3581400" cy="19812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6327" name="TextBox 1"/>
          <p:cNvSpPr txBox="1">
            <a:spLocks noChangeArrowheads="1"/>
          </p:cNvSpPr>
          <p:nvPr/>
        </p:nvSpPr>
        <p:spPr bwMode="auto">
          <a:xfrm>
            <a:off x="5254625" y="3105150"/>
            <a:ext cx="3581400" cy="1887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ctr">
              <a:lnSpc>
                <a:spcPts val="2800"/>
              </a:lnSpc>
              <a:spcBef>
                <a:spcPct val="0"/>
              </a:spcBef>
              <a:buFontTx/>
              <a:buNone/>
            </a:pPr>
            <a:r>
              <a:rPr lang="en-US" altLang="en-US" sz="2600"/>
              <a:t>loneliness</a:t>
            </a:r>
          </a:p>
          <a:p>
            <a:pPr algn="ctr">
              <a:lnSpc>
                <a:spcPts val="2800"/>
              </a:lnSpc>
              <a:spcBef>
                <a:spcPct val="0"/>
              </a:spcBef>
              <a:buFontTx/>
              <a:buNone/>
            </a:pPr>
            <a:r>
              <a:rPr lang="en-US" altLang="en-US" sz="2600"/>
              <a:t>sensitive temperament</a:t>
            </a:r>
          </a:p>
          <a:p>
            <a:pPr algn="ctr">
              <a:lnSpc>
                <a:spcPts val="2800"/>
              </a:lnSpc>
              <a:spcBef>
                <a:spcPct val="0"/>
              </a:spcBef>
              <a:buFontTx/>
              <a:buNone/>
            </a:pPr>
            <a:r>
              <a:rPr lang="en-US" altLang="en-US" sz="2600"/>
              <a:t>doubt and anger</a:t>
            </a:r>
          </a:p>
          <a:p>
            <a:pPr algn="ctr">
              <a:lnSpc>
                <a:spcPts val="2800"/>
              </a:lnSpc>
              <a:spcBef>
                <a:spcPct val="0"/>
              </a:spcBef>
              <a:buFontTx/>
              <a:buNone/>
            </a:pPr>
            <a:r>
              <a:rPr lang="en-US" altLang="en-US" sz="2600"/>
              <a:t>injustice              humiliation</a:t>
            </a:r>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5" name="Content Placeholder 6"/>
          <p:cNvSpPr>
            <a:spLocks noGrp="1"/>
          </p:cNvSpPr>
          <p:nvPr>
            <p:ph sz="half" idx="2"/>
          </p:nvPr>
        </p:nvSpPr>
        <p:spPr>
          <a:xfrm>
            <a:off x="4876800" y="133350"/>
            <a:ext cx="4267200" cy="3810000"/>
          </a:xfrm>
        </p:spPr>
        <p:txBody>
          <a:bodyPr/>
          <a:lstStyle/>
          <a:p>
            <a:pPr marL="0" indent="0" algn="ctr">
              <a:lnSpc>
                <a:spcPts val="2900"/>
              </a:lnSpc>
              <a:buFont typeface="Arial" panose="020B0604020202020204" pitchFamily="34" charset="0"/>
              <a:buNone/>
              <a:defRPr/>
            </a:pPr>
            <a:endParaRPr lang="en-US" altLang="en-US" sz="2800" b="1" dirty="0"/>
          </a:p>
          <a:p>
            <a:pPr marL="0" indent="0" algn="ctr">
              <a:lnSpc>
                <a:spcPts val="1000"/>
              </a:lnSpc>
              <a:buFont typeface="Arial" panose="020B0604020202020204" pitchFamily="34" charset="0"/>
              <a:buNone/>
              <a:defRPr/>
            </a:pPr>
            <a:endParaRPr lang="en-US" altLang="en-US" sz="2800" b="1" dirty="0" smtClean="0"/>
          </a:p>
          <a:p>
            <a:pPr marL="0" indent="0" algn="ctr">
              <a:lnSpc>
                <a:spcPts val="2900"/>
              </a:lnSpc>
              <a:buFont typeface="Arial" panose="020B0604020202020204" pitchFamily="34" charset="0"/>
              <a:buNone/>
              <a:defRPr/>
            </a:pPr>
            <a:r>
              <a:rPr lang="en-US" altLang="en-US" sz="2800" b="1" dirty="0" smtClean="0"/>
              <a:t> God’s challenge</a:t>
            </a:r>
          </a:p>
          <a:p>
            <a:pPr marL="0" indent="0" algn="ctr">
              <a:lnSpc>
                <a:spcPts val="500"/>
              </a:lnSpc>
              <a:buFont typeface="Arial" panose="020B0604020202020204" pitchFamily="34" charset="0"/>
              <a:buNone/>
              <a:defRPr/>
            </a:pPr>
            <a:endParaRPr lang="en-US" altLang="en-US" sz="2800" b="1" dirty="0"/>
          </a:p>
          <a:p>
            <a:pPr lvl="1">
              <a:lnSpc>
                <a:spcPts val="2600"/>
              </a:lnSpc>
              <a:defRPr/>
            </a:pPr>
            <a:r>
              <a:rPr lang="en-US" altLang="en-US" sz="2800" dirty="0" smtClean="0">
                <a:effectLst>
                  <a:outerShdw blurRad="38100" dist="38100" dir="2700000" algn="tl">
                    <a:srgbClr val="000000">
                      <a:alpha val="43137"/>
                    </a:srgbClr>
                  </a:outerShdw>
                </a:effectLst>
              </a:rPr>
              <a:t>“man up”</a:t>
            </a:r>
          </a:p>
          <a:p>
            <a:pPr lvl="1">
              <a:lnSpc>
                <a:spcPts val="2600"/>
              </a:lnSpc>
              <a:defRPr/>
            </a:pPr>
            <a:r>
              <a:rPr lang="en-US" altLang="en-US" sz="2800" dirty="0" smtClean="0">
                <a:effectLst>
                  <a:outerShdw blurRad="38100" dist="38100" dir="2700000" algn="tl">
                    <a:srgbClr val="000000">
                      <a:alpha val="43137"/>
                    </a:srgbClr>
                  </a:outerShdw>
                </a:effectLst>
              </a:rPr>
              <a:t>God never removed Jeremiah’s vulnerabilities</a:t>
            </a:r>
          </a:p>
          <a:p>
            <a:pPr lvl="1">
              <a:lnSpc>
                <a:spcPts val="2600"/>
              </a:lnSpc>
              <a:defRPr/>
            </a:pPr>
            <a:r>
              <a:rPr lang="en-US" altLang="en-US" sz="2800" dirty="0">
                <a:effectLst>
                  <a:outerShdw blurRad="38100" dist="38100" dir="2700000" algn="tl">
                    <a:srgbClr val="000000">
                      <a:alpha val="43137"/>
                    </a:srgbClr>
                  </a:outerShdw>
                </a:effectLst>
              </a:rPr>
              <a:t>w</a:t>
            </a:r>
            <a:r>
              <a:rPr lang="en-US" altLang="en-US" sz="2800" dirty="0" smtClean="0">
                <a:effectLst>
                  <a:outerShdw blurRad="38100" dist="38100" dir="2700000" algn="tl">
                    <a:srgbClr val="000000">
                      <a:alpha val="43137"/>
                    </a:srgbClr>
                  </a:outerShdw>
                </a:effectLst>
              </a:rPr>
              <a:t>ill you take God at his word?</a:t>
            </a:r>
          </a:p>
          <a:p>
            <a:pPr marL="457200" lvl="1" indent="0">
              <a:lnSpc>
                <a:spcPts val="2600"/>
              </a:lnSpc>
              <a:buFont typeface="Arial" panose="020B0604020202020204" pitchFamily="34" charset="0"/>
              <a:buNone/>
              <a:defRPr/>
            </a:pPr>
            <a:endParaRPr lang="en-US" altLang="en-US" sz="2800" dirty="0">
              <a:effectLst>
                <a:outerShdw blurRad="38100" dist="38100" dir="2700000" algn="tl">
                  <a:srgbClr val="000000">
                    <a:alpha val="43137"/>
                  </a:srgbClr>
                </a:outerShdw>
              </a:effectLst>
            </a:endParaRPr>
          </a:p>
        </p:txBody>
      </p:sp>
      <p:sp>
        <p:nvSpPr>
          <p:cNvPr id="7" name="Content Placeholder 6"/>
          <p:cNvSpPr>
            <a:spLocks noGrp="1"/>
          </p:cNvSpPr>
          <p:nvPr>
            <p:ph sz="half" idx="2"/>
          </p:nvPr>
        </p:nvSpPr>
        <p:spPr>
          <a:xfrm>
            <a:off x="0" y="133350"/>
            <a:ext cx="4267200" cy="3810000"/>
          </a:xfrm>
        </p:spPr>
        <p:txBody>
          <a:bodyPr/>
          <a:lstStyle/>
          <a:p>
            <a:pPr marL="0" indent="0" algn="ctr">
              <a:lnSpc>
                <a:spcPts val="2800"/>
              </a:lnSpc>
              <a:buFont typeface="Arial" panose="020B0604020202020204" pitchFamily="34" charset="0"/>
              <a:buNone/>
              <a:defRPr/>
            </a:pPr>
            <a:endParaRPr lang="en-US" altLang="en-US" sz="2800" dirty="0" smtClean="0"/>
          </a:p>
          <a:p>
            <a:pPr marL="0" indent="0" algn="ctr">
              <a:lnSpc>
                <a:spcPts val="2900"/>
              </a:lnSpc>
              <a:buFont typeface="Arial" panose="020B0604020202020204" pitchFamily="34" charset="0"/>
              <a:buNone/>
              <a:defRPr/>
            </a:pPr>
            <a:r>
              <a:rPr lang="en-US" altLang="en-US" sz="2800" dirty="0" smtClean="0">
                <a:effectLst>
                  <a:outerShdw blurRad="38100" dist="38100" dir="2700000" algn="tl">
                    <a:srgbClr val="000000">
                      <a:alpha val="43137"/>
                    </a:srgbClr>
                  </a:outerShdw>
                </a:effectLst>
              </a:rPr>
              <a:t>If you run with footmen and they have tired you out, then how can you compete with horses?</a:t>
            </a:r>
          </a:p>
          <a:p>
            <a:pPr marL="0" indent="0" algn="ctr">
              <a:lnSpc>
                <a:spcPts val="2900"/>
              </a:lnSpc>
              <a:buFont typeface="Arial" panose="020B0604020202020204" pitchFamily="34" charset="0"/>
              <a:buNone/>
              <a:defRPr/>
            </a:pPr>
            <a:r>
              <a:rPr lang="en-US" altLang="en-US" sz="2800" dirty="0" smtClean="0"/>
              <a:t>12:5</a:t>
            </a:r>
            <a:endParaRPr lang="en-US" altLang="en-US" sz="2800" dirty="0"/>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5" name="Content Placeholder 6"/>
          <p:cNvSpPr>
            <a:spLocks noGrp="1"/>
          </p:cNvSpPr>
          <p:nvPr>
            <p:ph sz="half" idx="2"/>
          </p:nvPr>
        </p:nvSpPr>
        <p:spPr>
          <a:xfrm>
            <a:off x="4876800" y="133350"/>
            <a:ext cx="4267200" cy="3810000"/>
          </a:xfrm>
        </p:spPr>
        <p:txBody>
          <a:bodyPr/>
          <a:lstStyle/>
          <a:p>
            <a:pPr marL="0" indent="0" algn="ctr">
              <a:lnSpc>
                <a:spcPts val="2900"/>
              </a:lnSpc>
              <a:buFont typeface="Arial" panose="020B0604020202020204" pitchFamily="34" charset="0"/>
              <a:buNone/>
              <a:defRPr/>
            </a:pPr>
            <a:endParaRPr lang="en-US" altLang="en-US" sz="2800" b="1" dirty="0"/>
          </a:p>
          <a:p>
            <a:pPr marL="0" indent="0" algn="ctr">
              <a:lnSpc>
                <a:spcPts val="1000"/>
              </a:lnSpc>
              <a:buFont typeface="Arial" panose="020B0604020202020204" pitchFamily="34" charset="0"/>
              <a:buNone/>
              <a:defRPr/>
            </a:pPr>
            <a:endParaRPr lang="en-US" altLang="en-US" sz="2800" b="1" dirty="0" smtClean="0"/>
          </a:p>
          <a:p>
            <a:pPr marL="0" indent="0" algn="ctr">
              <a:lnSpc>
                <a:spcPts val="2900"/>
              </a:lnSpc>
              <a:buFont typeface="Arial" panose="020B0604020202020204" pitchFamily="34" charset="0"/>
              <a:buNone/>
              <a:defRPr/>
            </a:pPr>
            <a:r>
              <a:rPr lang="en-US" altLang="en-US" sz="2800" b="1" dirty="0" smtClean="0"/>
              <a:t> God’s challenge</a:t>
            </a:r>
          </a:p>
          <a:p>
            <a:pPr marL="0" indent="0" algn="ctr">
              <a:lnSpc>
                <a:spcPts val="500"/>
              </a:lnSpc>
              <a:buFont typeface="Arial" panose="020B0604020202020204" pitchFamily="34" charset="0"/>
              <a:buNone/>
              <a:defRPr/>
            </a:pPr>
            <a:endParaRPr lang="en-US" altLang="en-US" sz="2800" b="1" dirty="0"/>
          </a:p>
          <a:p>
            <a:pPr lvl="1">
              <a:lnSpc>
                <a:spcPts val="2600"/>
              </a:lnSpc>
              <a:defRPr/>
            </a:pPr>
            <a:r>
              <a:rPr lang="en-US" altLang="en-US" sz="2800" dirty="0" smtClean="0">
                <a:effectLst>
                  <a:outerShdw blurRad="38100" dist="38100" dir="2700000" algn="tl">
                    <a:srgbClr val="000000">
                      <a:alpha val="43137"/>
                    </a:srgbClr>
                  </a:outerShdw>
                </a:effectLst>
              </a:rPr>
              <a:t>“man up”</a:t>
            </a:r>
          </a:p>
          <a:p>
            <a:pPr lvl="1">
              <a:lnSpc>
                <a:spcPts val="2600"/>
              </a:lnSpc>
              <a:defRPr/>
            </a:pPr>
            <a:r>
              <a:rPr lang="en-US" altLang="en-US" sz="2800" dirty="0" smtClean="0">
                <a:effectLst>
                  <a:outerShdw blurRad="38100" dist="38100" dir="2700000" algn="tl">
                    <a:srgbClr val="000000">
                      <a:alpha val="43137"/>
                    </a:srgbClr>
                  </a:outerShdw>
                </a:effectLst>
              </a:rPr>
              <a:t>God never removed Jeremiah’s vulnerabilities</a:t>
            </a:r>
          </a:p>
          <a:p>
            <a:pPr lvl="1">
              <a:lnSpc>
                <a:spcPts val="2600"/>
              </a:lnSpc>
              <a:defRPr/>
            </a:pPr>
            <a:r>
              <a:rPr lang="en-US" altLang="en-US" sz="2800" dirty="0">
                <a:effectLst>
                  <a:outerShdw blurRad="38100" dist="38100" dir="2700000" algn="tl">
                    <a:srgbClr val="000000">
                      <a:alpha val="43137"/>
                    </a:srgbClr>
                  </a:outerShdw>
                </a:effectLst>
              </a:rPr>
              <a:t>w</a:t>
            </a:r>
            <a:r>
              <a:rPr lang="en-US" altLang="en-US" sz="2800" dirty="0" smtClean="0">
                <a:effectLst>
                  <a:outerShdw blurRad="38100" dist="38100" dir="2700000" algn="tl">
                    <a:srgbClr val="000000">
                      <a:alpha val="43137"/>
                    </a:srgbClr>
                  </a:outerShdw>
                </a:effectLst>
              </a:rPr>
              <a:t>ill you take God at his word?</a:t>
            </a:r>
          </a:p>
          <a:p>
            <a:pPr lvl="1">
              <a:lnSpc>
                <a:spcPts val="2600"/>
              </a:lnSpc>
              <a:defRPr/>
            </a:pPr>
            <a:endParaRPr lang="en-US" altLang="en-US" sz="2800" dirty="0">
              <a:effectLst>
                <a:outerShdw blurRad="38100" dist="38100" dir="2700000" algn="tl">
                  <a:srgbClr val="000000">
                    <a:alpha val="43137"/>
                  </a:srgbClr>
                </a:outerShdw>
              </a:effectLst>
            </a:endParaRPr>
          </a:p>
          <a:p>
            <a:pPr marL="57150" indent="0" algn="ctr">
              <a:lnSpc>
                <a:spcPts val="2600"/>
              </a:lnSpc>
              <a:buFont typeface="Arial" panose="020B0604020202020204" pitchFamily="34" charset="0"/>
              <a:buNone/>
              <a:defRPr/>
            </a:pPr>
            <a:r>
              <a:rPr lang="en-US" altLang="en-US" sz="2800" dirty="0" smtClean="0">
                <a:effectLst>
                  <a:outerShdw blurRad="38100" dist="38100" dir="2700000" algn="tl">
                    <a:srgbClr val="000000">
                      <a:alpha val="43137"/>
                    </a:srgbClr>
                  </a:outerShdw>
                </a:effectLst>
              </a:rPr>
              <a:t>what are you          saying “yes” to?  </a:t>
            </a:r>
          </a:p>
        </p:txBody>
      </p:sp>
      <p:sp>
        <p:nvSpPr>
          <p:cNvPr id="3" name="Rounded Rectangle 2"/>
          <p:cNvSpPr/>
          <p:nvPr/>
        </p:nvSpPr>
        <p:spPr>
          <a:xfrm>
            <a:off x="5334000" y="3943350"/>
            <a:ext cx="3429000" cy="10668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Content Placeholder 6"/>
          <p:cNvSpPr>
            <a:spLocks noGrp="1"/>
          </p:cNvSpPr>
          <p:nvPr>
            <p:ph sz="half" idx="2"/>
          </p:nvPr>
        </p:nvSpPr>
        <p:spPr>
          <a:xfrm>
            <a:off x="0" y="133350"/>
            <a:ext cx="4267200" cy="3810000"/>
          </a:xfrm>
        </p:spPr>
        <p:txBody>
          <a:bodyPr/>
          <a:lstStyle/>
          <a:p>
            <a:pPr marL="0" indent="0" algn="ctr">
              <a:lnSpc>
                <a:spcPts val="2800"/>
              </a:lnSpc>
              <a:buFont typeface="Arial" panose="020B0604020202020204" pitchFamily="34" charset="0"/>
              <a:buNone/>
              <a:defRPr/>
            </a:pPr>
            <a:endParaRPr lang="en-US" altLang="en-US" sz="2800" dirty="0" smtClean="0"/>
          </a:p>
          <a:p>
            <a:pPr marL="0" indent="0" algn="ctr">
              <a:lnSpc>
                <a:spcPts val="2900"/>
              </a:lnSpc>
              <a:buFont typeface="Arial" panose="020B0604020202020204" pitchFamily="34" charset="0"/>
              <a:buNone/>
              <a:defRPr/>
            </a:pPr>
            <a:r>
              <a:rPr lang="en-US" altLang="en-US" sz="2800" dirty="0" smtClean="0">
                <a:effectLst>
                  <a:outerShdw blurRad="38100" dist="38100" dir="2700000" algn="tl">
                    <a:srgbClr val="000000">
                      <a:alpha val="43137"/>
                    </a:srgbClr>
                  </a:outerShdw>
                </a:effectLst>
              </a:rPr>
              <a:t>If you run with footmen and they have tired you out, then how can you compete with horses?</a:t>
            </a:r>
          </a:p>
          <a:p>
            <a:pPr marL="0" indent="0" algn="ctr">
              <a:lnSpc>
                <a:spcPts val="2900"/>
              </a:lnSpc>
              <a:buFont typeface="Arial" panose="020B0604020202020204" pitchFamily="34" charset="0"/>
              <a:buNone/>
              <a:defRPr/>
            </a:pPr>
            <a:r>
              <a:rPr lang="en-US" altLang="en-US" sz="2800" dirty="0" smtClean="0"/>
              <a:t>12:5</a:t>
            </a:r>
            <a:endParaRPr lang="en-US" altLang="en-US" sz="2800" dirty="0"/>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59395" name="Content Placeholder 6"/>
          <p:cNvSpPr>
            <a:spLocks noGrp="1"/>
          </p:cNvSpPr>
          <p:nvPr>
            <p:ph sz="half" idx="2"/>
          </p:nvPr>
        </p:nvSpPr>
        <p:spPr>
          <a:xfrm>
            <a:off x="0" y="1047750"/>
            <a:ext cx="9144000" cy="2057400"/>
          </a:xfrm>
        </p:spPr>
        <p:txBody>
          <a:bodyPr/>
          <a:lstStyle/>
          <a:p>
            <a:pPr marL="0" indent="0" algn="ctr">
              <a:lnSpc>
                <a:spcPts val="2900"/>
              </a:lnSpc>
              <a:buFont typeface="Arial" panose="020B0604020202020204" pitchFamily="34" charset="0"/>
              <a:buNone/>
            </a:pPr>
            <a:endParaRPr lang="en-US" altLang="en-US" sz="3600" b="1" baseline="30000" dirty="0" smtClean="0"/>
          </a:p>
          <a:p>
            <a:pPr marL="0" indent="0" algn="ctr">
              <a:lnSpc>
                <a:spcPts val="1000"/>
              </a:lnSpc>
              <a:buFont typeface="Arial" panose="020B0604020202020204" pitchFamily="34" charset="0"/>
              <a:buNone/>
            </a:pPr>
            <a:endParaRPr lang="en-US" altLang="en-US" sz="3600" dirty="0" smtClean="0"/>
          </a:p>
          <a:p>
            <a:pPr marL="0" indent="0" algn="ctr">
              <a:lnSpc>
                <a:spcPts val="3300"/>
              </a:lnSpc>
              <a:buFont typeface="Arial" panose="020B0604020202020204" pitchFamily="34" charset="0"/>
              <a:buNone/>
            </a:pPr>
            <a:r>
              <a:rPr lang="en-US" altLang="en-US" sz="3200" dirty="0" smtClean="0"/>
              <a:t>Can you see how through your weakness,       God has prepared you for this moment?</a:t>
            </a:r>
          </a:p>
          <a:p>
            <a:pPr marL="0" indent="0" algn="ctr">
              <a:lnSpc>
                <a:spcPts val="1000"/>
              </a:lnSpc>
              <a:buFont typeface="Arial" panose="020B0604020202020204" pitchFamily="34" charset="0"/>
              <a:buNone/>
            </a:pPr>
            <a:endParaRPr lang="en-US" altLang="en-US" sz="3600" dirty="0" smtClean="0"/>
          </a:p>
          <a:p>
            <a:pPr marL="0" indent="0">
              <a:lnSpc>
                <a:spcPts val="2900"/>
              </a:lnSpc>
              <a:buFont typeface="Arial" panose="020B0604020202020204" pitchFamily="34" charset="0"/>
              <a:buNone/>
            </a:pPr>
            <a:endParaRPr lang="en-US" altLang="en-US" sz="2800" dirty="0"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sp>
        <p:nvSpPr>
          <p:cNvPr id="16" name="TextBox 15"/>
          <p:cNvSpPr txBox="1"/>
          <p:nvPr/>
        </p:nvSpPr>
        <p:spPr>
          <a:xfrm>
            <a:off x="6421438" y="3549650"/>
            <a:ext cx="2722562" cy="1384300"/>
          </a:xfrm>
          <a:prstGeom prst="rect">
            <a:avLst/>
          </a:prstGeom>
          <a:noFill/>
        </p:spPr>
        <p:txBody>
          <a:bodyPr>
            <a:spAutoFit/>
          </a:bodyPr>
          <a:lstStyle/>
          <a:p>
            <a:pPr algn="ctr">
              <a:defRPr/>
            </a:pPr>
            <a:r>
              <a:rPr lang="en-US" sz="2800" b="1" dirty="0">
                <a:effectLst>
                  <a:outerShdw blurRad="38100" dist="38100" dir="2700000" algn="tl">
                    <a:srgbClr val="000000">
                      <a:alpha val="43137"/>
                    </a:srgbClr>
                  </a:outerShdw>
                </a:effectLst>
              </a:rPr>
              <a:t>Jeremiah</a:t>
            </a:r>
          </a:p>
          <a:p>
            <a:pPr algn="ctr">
              <a:defRPr/>
            </a:pPr>
            <a:r>
              <a:rPr lang="en-US" sz="2800" b="1" dirty="0">
                <a:effectLst>
                  <a:outerShdw blurRad="38100" dist="38100" dir="2700000" algn="tl">
                    <a:srgbClr val="000000">
                      <a:alpha val="43137"/>
                    </a:srgbClr>
                  </a:outerShdw>
                </a:effectLst>
              </a:rPr>
              <a:t>627 </a:t>
            </a:r>
            <a:r>
              <a:rPr lang="en-US" sz="2400" b="1" dirty="0">
                <a:effectLst>
                  <a:outerShdw blurRad="38100" dist="38100" dir="2700000" algn="tl">
                    <a:srgbClr val="000000">
                      <a:alpha val="43137"/>
                    </a:srgbClr>
                  </a:outerShdw>
                </a:effectLst>
              </a:rPr>
              <a:t>B.C.—          </a:t>
            </a:r>
            <a:r>
              <a:rPr lang="en-US" sz="2800" b="1" dirty="0">
                <a:effectLst>
                  <a:outerShdw blurRad="38100" dist="38100" dir="2700000" algn="tl">
                    <a:srgbClr val="000000">
                      <a:alpha val="43137"/>
                    </a:srgbClr>
                  </a:outerShdw>
                </a:effectLst>
              </a:rPr>
              <a:t>586 </a:t>
            </a:r>
            <a:r>
              <a:rPr lang="en-US" sz="2400" b="1" dirty="0">
                <a:effectLst>
                  <a:outerShdw blurRad="38100" dist="38100" dir="2700000" algn="tl">
                    <a:srgbClr val="000000">
                      <a:alpha val="43137"/>
                    </a:srgbClr>
                  </a:outerShdw>
                </a:effectLst>
              </a:rPr>
              <a:t>B.C.</a:t>
            </a:r>
          </a:p>
        </p:txBody>
      </p:sp>
    </p:spTree>
    <p:extLst>
      <p:ext uri="{BB962C8B-B14F-4D97-AF65-F5344CB8AC3E}">
        <p14:creationId xmlns:p14="http://schemas.microsoft.com/office/powerpoint/2010/main" val="262102708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pic>
        <p:nvPicPr>
          <p:cNvPr id="1331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133350"/>
            <a:ext cx="6324600" cy="491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15"/>
          <p:cNvSpPr txBox="1"/>
          <p:nvPr/>
        </p:nvSpPr>
        <p:spPr>
          <a:xfrm>
            <a:off x="6421438" y="3549650"/>
            <a:ext cx="2722562" cy="1384300"/>
          </a:xfrm>
          <a:prstGeom prst="rect">
            <a:avLst/>
          </a:prstGeom>
          <a:noFill/>
        </p:spPr>
        <p:txBody>
          <a:bodyPr>
            <a:spAutoFit/>
          </a:bodyPr>
          <a:lstStyle/>
          <a:p>
            <a:pPr algn="ctr">
              <a:defRPr/>
            </a:pPr>
            <a:r>
              <a:rPr lang="en-US" sz="2800" b="1" dirty="0">
                <a:effectLst>
                  <a:outerShdw blurRad="38100" dist="38100" dir="2700000" algn="tl">
                    <a:srgbClr val="000000">
                      <a:alpha val="43137"/>
                    </a:srgbClr>
                  </a:outerShdw>
                </a:effectLst>
              </a:rPr>
              <a:t>Jeremiah</a:t>
            </a:r>
          </a:p>
          <a:p>
            <a:pPr algn="ctr">
              <a:defRPr/>
            </a:pPr>
            <a:r>
              <a:rPr lang="en-US" sz="2800" b="1" dirty="0">
                <a:effectLst>
                  <a:outerShdw blurRad="38100" dist="38100" dir="2700000" algn="tl">
                    <a:srgbClr val="000000">
                      <a:alpha val="43137"/>
                    </a:srgbClr>
                  </a:outerShdw>
                </a:effectLst>
              </a:rPr>
              <a:t>627 </a:t>
            </a:r>
            <a:r>
              <a:rPr lang="en-US" sz="2400" b="1" dirty="0">
                <a:effectLst>
                  <a:outerShdw blurRad="38100" dist="38100" dir="2700000" algn="tl">
                    <a:srgbClr val="000000">
                      <a:alpha val="43137"/>
                    </a:srgbClr>
                  </a:outerShdw>
                </a:effectLst>
              </a:rPr>
              <a:t>B.C.—          </a:t>
            </a:r>
            <a:r>
              <a:rPr lang="en-US" sz="2800" b="1" dirty="0">
                <a:effectLst>
                  <a:outerShdw blurRad="38100" dist="38100" dir="2700000" algn="tl">
                    <a:srgbClr val="000000">
                      <a:alpha val="43137"/>
                    </a:srgbClr>
                  </a:outerShdw>
                </a:effectLst>
              </a:rPr>
              <a:t>586 </a:t>
            </a:r>
            <a:r>
              <a:rPr lang="en-US" sz="2400" b="1" dirty="0">
                <a:effectLst>
                  <a:outerShdw blurRad="38100" dist="38100" dir="2700000" algn="tl">
                    <a:srgbClr val="000000">
                      <a:alpha val="43137"/>
                    </a:srgbClr>
                  </a:outerShdw>
                </a:effectLst>
              </a:rPr>
              <a:t>B.C.</a:t>
            </a:r>
          </a:p>
        </p:txBody>
      </p:sp>
      <p:sp>
        <p:nvSpPr>
          <p:cNvPr id="8" name="Oval 7"/>
          <p:cNvSpPr/>
          <p:nvPr/>
        </p:nvSpPr>
        <p:spPr>
          <a:xfrm>
            <a:off x="1981200" y="1581150"/>
            <a:ext cx="914400" cy="304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1524000" y="3257550"/>
            <a:ext cx="762000" cy="53340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pic>
        <p:nvPicPr>
          <p:cNvPr id="1433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133350"/>
            <a:ext cx="6324600" cy="491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15"/>
          <p:cNvSpPr txBox="1"/>
          <p:nvPr/>
        </p:nvSpPr>
        <p:spPr>
          <a:xfrm>
            <a:off x="6421438" y="3549650"/>
            <a:ext cx="2722562" cy="1384300"/>
          </a:xfrm>
          <a:prstGeom prst="rect">
            <a:avLst/>
          </a:prstGeom>
          <a:noFill/>
        </p:spPr>
        <p:txBody>
          <a:bodyPr>
            <a:spAutoFit/>
          </a:bodyPr>
          <a:lstStyle/>
          <a:p>
            <a:pPr algn="ctr">
              <a:defRPr/>
            </a:pPr>
            <a:r>
              <a:rPr lang="en-US" sz="2800" b="1" dirty="0">
                <a:effectLst>
                  <a:outerShdw blurRad="38100" dist="38100" dir="2700000" algn="tl">
                    <a:srgbClr val="000000">
                      <a:alpha val="43137"/>
                    </a:srgbClr>
                  </a:outerShdw>
                </a:effectLst>
              </a:rPr>
              <a:t>Jeremiah</a:t>
            </a:r>
          </a:p>
          <a:p>
            <a:pPr algn="ctr">
              <a:defRPr/>
            </a:pPr>
            <a:r>
              <a:rPr lang="en-US" sz="2800" b="1" dirty="0">
                <a:effectLst>
                  <a:outerShdw blurRad="38100" dist="38100" dir="2700000" algn="tl">
                    <a:srgbClr val="000000">
                      <a:alpha val="43137"/>
                    </a:srgbClr>
                  </a:outerShdw>
                </a:effectLst>
              </a:rPr>
              <a:t>627 </a:t>
            </a:r>
            <a:r>
              <a:rPr lang="en-US" sz="2400" b="1" dirty="0">
                <a:effectLst>
                  <a:outerShdw blurRad="38100" dist="38100" dir="2700000" algn="tl">
                    <a:srgbClr val="000000">
                      <a:alpha val="43137"/>
                    </a:srgbClr>
                  </a:outerShdw>
                </a:effectLst>
              </a:rPr>
              <a:t>B.C.—          </a:t>
            </a:r>
            <a:r>
              <a:rPr lang="en-US" sz="2800" b="1" dirty="0">
                <a:effectLst>
                  <a:outerShdw blurRad="38100" dist="38100" dir="2700000" algn="tl">
                    <a:srgbClr val="000000">
                      <a:alpha val="43137"/>
                    </a:srgbClr>
                  </a:outerShdw>
                </a:effectLst>
              </a:rPr>
              <a:t>586 </a:t>
            </a:r>
            <a:r>
              <a:rPr lang="en-US" sz="2400" b="1" dirty="0">
                <a:effectLst>
                  <a:outerShdw blurRad="38100" dist="38100" dir="2700000" algn="tl">
                    <a:srgbClr val="000000">
                      <a:alpha val="43137"/>
                    </a:srgbClr>
                  </a:outerShdw>
                </a:effectLst>
              </a:rPr>
              <a:t>B.C.</a:t>
            </a:r>
          </a:p>
        </p:txBody>
      </p:sp>
      <p:pic>
        <p:nvPicPr>
          <p:cNvPr id="14341"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127000"/>
            <a:ext cx="2667000" cy="328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Oval 7"/>
          <p:cNvSpPr/>
          <p:nvPr/>
        </p:nvSpPr>
        <p:spPr>
          <a:xfrm>
            <a:off x="1981200" y="1581150"/>
            <a:ext cx="914400" cy="304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1524000" y="3257550"/>
            <a:ext cx="762000" cy="53340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sz="half" idx="2"/>
          </p:nvPr>
        </p:nvSpPr>
        <p:spPr>
          <a:xfrm>
            <a:off x="0" y="590550"/>
            <a:ext cx="4343400" cy="4038600"/>
          </a:xfrm>
        </p:spPr>
        <p:txBody>
          <a:bodyPr rtlCol="0">
            <a:noAutofit/>
          </a:bodyPr>
          <a:lstStyle/>
          <a:p>
            <a:pPr marL="457200" lvl="1" indent="0" eaLnBrk="1" fontAlgn="auto" hangingPunct="1">
              <a:lnSpc>
                <a:spcPts val="5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endParaRPr lang="en-US" sz="2800" b="1" dirty="0" smtClean="0">
              <a:effectLst>
                <a:outerShdw blurRad="38100" dist="38100" dir="2700000" algn="tl">
                  <a:srgbClr val="000000">
                    <a:alpha val="43137"/>
                  </a:srgbClr>
                </a:outerShdw>
              </a:effectLst>
            </a:endParaRPr>
          </a:p>
          <a:p>
            <a:pPr eaLnBrk="1" fontAlgn="auto" hangingPunct="1">
              <a:lnSpc>
                <a:spcPts val="2800"/>
              </a:lnSpc>
              <a:spcAft>
                <a:spcPts val="0"/>
              </a:spcAft>
              <a:buFont typeface="Arial" panose="020B0604020202020204" pitchFamily="34" charset="0"/>
              <a:buNone/>
              <a:defRPr/>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 </a:t>
            </a:r>
          </a:p>
          <a:p>
            <a:pPr eaLnBrk="1" fontAlgn="auto" hangingPunct="1">
              <a:lnSpc>
                <a:spcPts val="2800"/>
              </a:lnSpc>
              <a:spcAft>
                <a:spcPts val="0"/>
              </a:spcAft>
              <a:buFont typeface="Arial" panose="020B0604020202020204" pitchFamily="34" charset="0"/>
              <a:buNone/>
              <a:defRPr/>
            </a:pPr>
            <a:endParaRPr lang="en-US" sz="2800" b="1" dirty="0" smtClean="0">
              <a:effectLst>
                <a:outerShdw blurRad="38100" dist="38100" dir="2700000" algn="tl">
                  <a:srgbClr val="000000">
                    <a:alpha val="43137"/>
                  </a:srgbClr>
                </a:outerShdw>
              </a:effectLst>
            </a:endParaRPr>
          </a:p>
        </p:txBody>
      </p:sp>
      <p:pic>
        <p:nvPicPr>
          <p:cNvPr id="1536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133350"/>
            <a:ext cx="6324600" cy="491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15"/>
          <p:cNvSpPr txBox="1"/>
          <p:nvPr/>
        </p:nvSpPr>
        <p:spPr>
          <a:xfrm>
            <a:off x="6421438" y="3549650"/>
            <a:ext cx="2722562" cy="1384300"/>
          </a:xfrm>
          <a:prstGeom prst="rect">
            <a:avLst/>
          </a:prstGeom>
          <a:noFill/>
        </p:spPr>
        <p:txBody>
          <a:bodyPr>
            <a:spAutoFit/>
          </a:bodyPr>
          <a:lstStyle/>
          <a:p>
            <a:pPr algn="ctr">
              <a:defRPr/>
            </a:pPr>
            <a:r>
              <a:rPr lang="en-US" sz="2800" b="1" dirty="0">
                <a:effectLst>
                  <a:outerShdw blurRad="38100" dist="38100" dir="2700000" algn="tl">
                    <a:srgbClr val="000000">
                      <a:alpha val="43137"/>
                    </a:srgbClr>
                  </a:outerShdw>
                </a:effectLst>
              </a:rPr>
              <a:t>Jeremiah</a:t>
            </a:r>
          </a:p>
          <a:p>
            <a:pPr algn="ctr">
              <a:defRPr/>
            </a:pPr>
            <a:r>
              <a:rPr lang="en-US" sz="2800" b="1" dirty="0">
                <a:effectLst>
                  <a:outerShdw blurRad="38100" dist="38100" dir="2700000" algn="tl">
                    <a:srgbClr val="000000">
                      <a:alpha val="43137"/>
                    </a:srgbClr>
                  </a:outerShdw>
                </a:effectLst>
              </a:rPr>
              <a:t>627 </a:t>
            </a:r>
            <a:r>
              <a:rPr lang="en-US" sz="2400" b="1" dirty="0">
                <a:effectLst>
                  <a:outerShdw blurRad="38100" dist="38100" dir="2700000" algn="tl">
                    <a:srgbClr val="000000">
                      <a:alpha val="43137"/>
                    </a:srgbClr>
                  </a:outerShdw>
                </a:effectLst>
              </a:rPr>
              <a:t>B.C.—          </a:t>
            </a:r>
            <a:r>
              <a:rPr lang="en-US" sz="2800" b="1" dirty="0">
                <a:effectLst>
                  <a:outerShdw blurRad="38100" dist="38100" dir="2700000" algn="tl">
                    <a:srgbClr val="000000">
                      <a:alpha val="43137"/>
                    </a:srgbClr>
                  </a:outerShdw>
                </a:effectLst>
              </a:rPr>
              <a:t>586 </a:t>
            </a:r>
            <a:r>
              <a:rPr lang="en-US" sz="2400" b="1" dirty="0">
                <a:effectLst>
                  <a:outerShdw blurRad="38100" dist="38100" dir="2700000" algn="tl">
                    <a:srgbClr val="000000">
                      <a:alpha val="43137"/>
                    </a:srgbClr>
                  </a:outerShdw>
                </a:effectLst>
              </a:rPr>
              <a:t>B.C.</a:t>
            </a:r>
          </a:p>
        </p:txBody>
      </p:sp>
      <p:pic>
        <p:nvPicPr>
          <p:cNvPr id="15365"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127000"/>
            <a:ext cx="2667000" cy="328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6" name="Picture 1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514600" y="2103438"/>
            <a:ext cx="3886200" cy="298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Oval 7"/>
          <p:cNvSpPr/>
          <p:nvPr/>
        </p:nvSpPr>
        <p:spPr>
          <a:xfrm>
            <a:off x="1981200" y="1581150"/>
            <a:ext cx="914400" cy="304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1524000" y="3257550"/>
            <a:ext cx="762000" cy="53340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226556</TotalTime>
  <Words>2166</Words>
  <Application>Microsoft Office PowerPoint</Application>
  <PresentationFormat>On-screen Show (16:9)</PresentationFormat>
  <Paragraphs>492</Paragraphs>
  <Slides>58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58</vt:i4>
      </vt:variant>
    </vt:vector>
  </HeadingPairs>
  <TitlesOfParts>
    <vt:vector size="61" baseType="lpstr">
      <vt:lpstr>Arial</vt:lpstr>
      <vt:lpstr>Calibri</vt:lpstr>
      <vt:lpstr>Office Theme</vt:lpstr>
      <vt:lpstr>    Jeremiah:                                                 prophet of lament and hope  the call  Jeremiah 1:1-19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Xenos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Romans 1—8  from tragedy to triumph</dc:title>
  <dc:creator>LeffelJ</dc:creator>
  <cp:lastModifiedBy>DoddH</cp:lastModifiedBy>
  <cp:revision>4875</cp:revision>
  <cp:lastPrinted>2020-06-11T16:32:37Z</cp:lastPrinted>
  <dcterms:created xsi:type="dcterms:W3CDTF">2016-09-21T18:10:00Z</dcterms:created>
  <dcterms:modified xsi:type="dcterms:W3CDTF">2023-04-06T15:53:47Z</dcterms:modified>
</cp:coreProperties>
</file>