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33"/>
  </p:notesMasterIdLst>
  <p:handoutMasterIdLst>
    <p:handoutMasterId r:id="rId34"/>
  </p:handoutMasterIdLst>
  <p:sldIdLst>
    <p:sldId id="256" r:id="rId2"/>
    <p:sldId id="291" r:id="rId3"/>
    <p:sldId id="271" r:id="rId4"/>
    <p:sldId id="272" r:id="rId5"/>
    <p:sldId id="292" r:id="rId6"/>
    <p:sldId id="258" r:id="rId7"/>
    <p:sldId id="260" r:id="rId8"/>
    <p:sldId id="259" r:id="rId9"/>
    <p:sldId id="266" r:id="rId10"/>
    <p:sldId id="267" r:id="rId11"/>
    <p:sldId id="261" r:id="rId12"/>
    <p:sldId id="262" r:id="rId13"/>
    <p:sldId id="263" r:id="rId14"/>
    <p:sldId id="273" r:id="rId15"/>
    <p:sldId id="274" r:id="rId16"/>
    <p:sldId id="268" r:id="rId17"/>
    <p:sldId id="269" r:id="rId18"/>
    <p:sldId id="270" r:id="rId19"/>
    <p:sldId id="264" r:id="rId20"/>
    <p:sldId id="265" r:id="rId21"/>
    <p:sldId id="275" r:id="rId22"/>
    <p:sldId id="276" r:id="rId23"/>
    <p:sldId id="277" r:id="rId24"/>
    <p:sldId id="278" r:id="rId25"/>
    <p:sldId id="279" r:id="rId26"/>
    <p:sldId id="282" r:id="rId27"/>
    <p:sldId id="280" r:id="rId28"/>
    <p:sldId id="290" r:id="rId29"/>
    <p:sldId id="284" r:id="rId30"/>
    <p:sldId id="289" r:id="rId31"/>
    <p:sldId id="285"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69" autoAdjust="0"/>
    <p:restoredTop sz="93298" autoAdjust="0"/>
  </p:normalViewPr>
  <p:slideViewPr>
    <p:cSldViewPr snapToGrid="0">
      <p:cViewPr varScale="1">
        <p:scale>
          <a:sx n="66" d="100"/>
          <a:sy n="66" d="100"/>
        </p:scale>
        <p:origin x="68" y="3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66" d="100"/>
          <a:sy n="66" d="100"/>
        </p:scale>
        <p:origin x="2598" y="-1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12679790-68FD-4A55-B2F5-38C89A1E1D00}" type="datetimeFigureOut">
              <a:rPr lang="en-US" smtClean="0"/>
              <a:t>10/18/2022</a:t>
            </a:fld>
            <a:endParaRPr lang="en-US"/>
          </a:p>
        </p:txBody>
      </p:sp>
      <p:sp>
        <p:nvSpPr>
          <p:cNvPr id="4" name="Footer Placeholder 3"/>
          <p:cNvSpPr>
            <a:spLocks noGrp="1"/>
          </p:cNvSpPr>
          <p:nvPr>
            <p:ph type="ftr" sz="quarter" idx="2"/>
          </p:nvPr>
        </p:nvSpPr>
        <p:spPr>
          <a:xfrm>
            <a:off x="0" y="8829967"/>
            <a:ext cx="3037840" cy="4664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4"/>
          </a:xfrm>
          <a:prstGeom prst="rect">
            <a:avLst/>
          </a:prstGeom>
        </p:spPr>
        <p:txBody>
          <a:bodyPr vert="horz" lIns="91440" tIns="45720" rIns="91440" bIns="45720" rtlCol="0" anchor="b"/>
          <a:lstStyle>
            <a:lvl1pPr algn="r">
              <a:defRPr sz="1200"/>
            </a:lvl1pPr>
          </a:lstStyle>
          <a:p>
            <a:fld id="{03F142DE-5554-44D8-A6EF-B28F358869B4}" type="slidenum">
              <a:rPr lang="en-US" smtClean="0"/>
              <a:t>‹#›</a:t>
            </a:fld>
            <a:endParaRPr lang="en-US"/>
          </a:p>
        </p:txBody>
      </p:sp>
    </p:spTree>
    <p:extLst>
      <p:ext uri="{BB962C8B-B14F-4D97-AF65-F5344CB8AC3E}">
        <p14:creationId xmlns:p14="http://schemas.microsoft.com/office/powerpoint/2010/main" val="1885006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4E51E694-DD67-40AD-8092-CB029049BE86}" type="datetimeFigureOut">
              <a:rPr lang="en-US" smtClean="0"/>
              <a:t>10/18/2022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91440" tIns="45720" rIns="91440" bIns="45720" rtlCol="0" anchor="b"/>
          <a:lstStyle>
            <a:lvl1pPr algn="r">
              <a:defRPr sz="1200"/>
            </a:lvl1pPr>
          </a:lstStyle>
          <a:p>
            <a:fld id="{8641C34F-C977-4F1E-8B3B-0DDC6517C649}" type="slidenum">
              <a:rPr lang="en-US" smtClean="0"/>
              <a:t>‹#›</a:t>
            </a:fld>
            <a:endParaRPr lang="en-US" dirty="0"/>
          </a:p>
        </p:txBody>
      </p:sp>
    </p:spTree>
    <p:extLst>
      <p:ext uri="{BB962C8B-B14F-4D97-AF65-F5344CB8AC3E}">
        <p14:creationId xmlns:p14="http://schemas.microsoft.com/office/powerpoint/2010/main" val="198285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619894"/>
          </a:xfrm>
        </p:spPr>
        <p:txBody>
          <a:bodyPr/>
          <a:lstStyle/>
          <a:p>
            <a:endParaRPr lang="en-US" dirty="0"/>
          </a:p>
        </p:txBody>
      </p:sp>
      <p:sp>
        <p:nvSpPr>
          <p:cNvPr id="4" name="Slide Number Placeholder 3"/>
          <p:cNvSpPr>
            <a:spLocks noGrp="1"/>
          </p:cNvSpPr>
          <p:nvPr>
            <p:ph type="sldNum" sz="quarter" idx="10"/>
          </p:nvPr>
        </p:nvSpPr>
        <p:spPr/>
        <p:txBody>
          <a:bodyPr/>
          <a:lstStyle/>
          <a:p>
            <a:fld id="{8641C34F-C977-4F1E-8B3B-0DDC6517C649}" type="slidenum">
              <a:rPr lang="en-US" smtClean="0"/>
              <a:t>1</a:t>
            </a:fld>
            <a:endParaRPr lang="en-US" dirty="0"/>
          </a:p>
        </p:txBody>
      </p:sp>
    </p:spTree>
    <p:extLst>
      <p:ext uri="{BB962C8B-B14F-4D97-AF65-F5344CB8AC3E}">
        <p14:creationId xmlns:p14="http://schemas.microsoft.com/office/powerpoint/2010/main" val="4083797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1C34F-C977-4F1E-8B3B-0DDC6517C649}" type="slidenum">
              <a:rPr lang="en-US" smtClean="0"/>
              <a:t>10</a:t>
            </a:fld>
            <a:endParaRPr lang="en-US" dirty="0"/>
          </a:p>
        </p:txBody>
      </p:sp>
    </p:spTree>
    <p:extLst>
      <p:ext uri="{BB962C8B-B14F-4D97-AF65-F5344CB8AC3E}">
        <p14:creationId xmlns:p14="http://schemas.microsoft.com/office/powerpoint/2010/main" val="3227524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1C34F-C977-4F1E-8B3B-0DDC6517C649}" type="slidenum">
              <a:rPr lang="en-US" smtClean="0"/>
              <a:t>11</a:t>
            </a:fld>
            <a:endParaRPr lang="en-US" dirty="0"/>
          </a:p>
        </p:txBody>
      </p:sp>
    </p:spTree>
    <p:extLst>
      <p:ext uri="{BB962C8B-B14F-4D97-AF65-F5344CB8AC3E}">
        <p14:creationId xmlns:p14="http://schemas.microsoft.com/office/powerpoint/2010/main" val="780214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1C34F-C977-4F1E-8B3B-0DDC6517C649}" type="slidenum">
              <a:rPr lang="en-US" smtClean="0"/>
              <a:t>12</a:t>
            </a:fld>
            <a:endParaRPr lang="en-US" dirty="0"/>
          </a:p>
        </p:txBody>
      </p:sp>
    </p:spTree>
    <p:extLst>
      <p:ext uri="{BB962C8B-B14F-4D97-AF65-F5344CB8AC3E}">
        <p14:creationId xmlns:p14="http://schemas.microsoft.com/office/powerpoint/2010/main" val="2111385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1C34F-C977-4F1E-8B3B-0DDC6517C649}" type="slidenum">
              <a:rPr lang="en-US" smtClean="0"/>
              <a:t>13</a:t>
            </a:fld>
            <a:endParaRPr lang="en-US" dirty="0"/>
          </a:p>
        </p:txBody>
      </p:sp>
    </p:spTree>
    <p:extLst>
      <p:ext uri="{BB962C8B-B14F-4D97-AF65-F5344CB8AC3E}">
        <p14:creationId xmlns:p14="http://schemas.microsoft.com/office/powerpoint/2010/main" val="3406723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1C34F-C977-4F1E-8B3B-0DDC6517C649}" type="slidenum">
              <a:rPr lang="en-US" smtClean="0"/>
              <a:t>14</a:t>
            </a:fld>
            <a:endParaRPr lang="en-US" dirty="0"/>
          </a:p>
        </p:txBody>
      </p:sp>
    </p:spTree>
    <p:extLst>
      <p:ext uri="{BB962C8B-B14F-4D97-AF65-F5344CB8AC3E}">
        <p14:creationId xmlns:p14="http://schemas.microsoft.com/office/powerpoint/2010/main" val="2201514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619894"/>
          </a:xfrm>
        </p:spPr>
        <p:txBody>
          <a:bodyPr/>
          <a:lstStyle/>
          <a:p>
            <a:endParaRPr lang="en-US" dirty="0"/>
          </a:p>
        </p:txBody>
      </p:sp>
      <p:sp>
        <p:nvSpPr>
          <p:cNvPr id="4" name="Slide Number Placeholder 3"/>
          <p:cNvSpPr>
            <a:spLocks noGrp="1"/>
          </p:cNvSpPr>
          <p:nvPr>
            <p:ph type="sldNum" sz="quarter" idx="10"/>
          </p:nvPr>
        </p:nvSpPr>
        <p:spPr/>
        <p:txBody>
          <a:bodyPr/>
          <a:lstStyle/>
          <a:p>
            <a:fld id="{8641C34F-C977-4F1E-8B3B-0DDC6517C649}" type="slidenum">
              <a:rPr lang="en-US" smtClean="0"/>
              <a:t>15</a:t>
            </a:fld>
            <a:endParaRPr lang="en-US" dirty="0"/>
          </a:p>
        </p:txBody>
      </p:sp>
    </p:spTree>
    <p:extLst>
      <p:ext uri="{BB962C8B-B14F-4D97-AF65-F5344CB8AC3E}">
        <p14:creationId xmlns:p14="http://schemas.microsoft.com/office/powerpoint/2010/main" val="4198740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1C34F-C977-4F1E-8B3B-0DDC6517C649}" type="slidenum">
              <a:rPr lang="en-US" smtClean="0"/>
              <a:t>16</a:t>
            </a:fld>
            <a:endParaRPr lang="en-US" dirty="0"/>
          </a:p>
        </p:txBody>
      </p:sp>
    </p:spTree>
    <p:extLst>
      <p:ext uri="{BB962C8B-B14F-4D97-AF65-F5344CB8AC3E}">
        <p14:creationId xmlns:p14="http://schemas.microsoft.com/office/powerpoint/2010/main" val="830510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1C34F-C977-4F1E-8B3B-0DDC6517C649}" type="slidenum">
              <a:rPr lang="en-US" smtClean="0"/>
              <a:t>17</a:t>
            </a:fld>
            <a:endParaRPr lang="en-US" dirty="0"/>
          </a:p>
        </p:txBody>
      </p:sp>
    </p:spTree>
    <p:extLst>
      <p:ext uri="{BB962C8B-B14F-4D97-AF65-F5344CB8AC3E}">
        <p14:creationId xmlns:p14="http://schemas.microsoft.com/office/powerpoint/2010/main" val="1460945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1C34F-C977-4F1E-8B3B-0DDC6517C649}" type="slidenum">
              <a:rPr lang="en-US" smtClean="0"/>
              <a:t>18</a:t>
            </a:fld>
            <a:endParaRPr lang="en-US" dirty="0"/>
          </a:p>
        </p:txBody>
      </p:sp>
    </p:spTree>
    <p:extLst>
      <p:ext uri="{BB962C8B-B14F-4D97-AF65-F5344CB8AC3E}">
        <p14:creationId xmlns:p14="http://schemas.microsoft.com/office/powerpoint/2010/main" val="749222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1C34F-C977-4F1E-8B3B-0DDC6517C649}" type="slidenum">
              <a:rPr lang="en-US" smtClean="0"/>
              <a:t>19</a:t>
            </a:fld>
            <a:endParaRPr lang="en-US" dirty="0"/>
          </a:p>
        </p:txBody>
      </p:sp>
    </p:spTree>
    <p:extLst>
      <p:ext uri="{BB962C8B-B14F-4D97-AF65-F5344CB8AC3E}">
        <p14:creationId xmlns:p14="http://schemas.microsoft.com/office/powerpoint/2010/main" val="1260481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619894"/>
          </a:xfrm>
        </p:spPr>
        <p:txBody>
          <a:bodyPr/>
          <a:lstStyle/>
          <a:p>
            <a:endParaRPr lang="en-US" dirty="0"/>
          </a:p>
        </p:txBody>
      </p:sp>
      <p:sp>
        <p:nvSpPr>
          <p:cNvPr id="4" name="Slide Number Placeholder 3"/>
          <p:cNvSpPr>
            <a:spLocks noGrp="1"/>
          </p:cNvSpPr>
          <p:nvPr>
            <p:ph type="sldNum" sz="quarter" idx="10"/>
          </p:nvPr>
        </p:nvSpPr>
        <p:spPr/>
        <p:txBody>
          <a:bodyPr/>
          <a:lstStyle/>
          <a:p>
            <a:fld id="{8641C34F-C977-4F1E-8B3B-0DDC6517C649}" type="slidenum">
              <a:rPr lang="en-US" smtClean="0"/>
              <a:t>2</a:t>
            </a:fld>
            <a:endParaRPr lang="en-US" dirty="0"/>
          </a:p>
        </p:txBody>
      </p:sp>
    </p:spTree>
    <p:extLst>
      <p:ext uri="{BB962C8B-B14F-4D97-AF65-F5344CB8AC3E}">
        <p14:creationId xmlns:p14="http://schemas.microsoft.com/office/powerpoint/2010/main" val="2389854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1C34F-C977-4F1E-8B3B-0DDC6517C649}" type="slidenum">
              <a:rPr lang="en-US" smtClean="0"/>
              <a:t>20</a:t>
            </a:fld>
            <a:endParaRPr lang="en-US" dirty="0"/>
          </a:p>
        </p:txBody>
      </p:sp>
    </p:spTree>
    <p:extLst>
      <p:ext uri="{BB962C8B-B14F-4D97-AF65-F5344CB8AC3E}">
        <p14:creationId xmlns:p14="http://schemas.microsoft.com/office/powerpoint/2010/main" val="1017292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1C34F-C977-4F1E-8B3B-0DDC6517C649}" type="slidenum">
              <a:rPr lang="en-US" smtClean="0"/>
              <a:t>21</a:t>
            </a:fld>
            <a:endParaRPr lang="en-US" dirty="0"/>
          </a:p>
        </p:txBody>
      </p:sp>
    </p:spTree>
    <p:extLst>
      <p:ext uri="{BB962C8B-B14F-4D97-AF65-F5344CB8AC3E}">
        <p14:creationId xmlns:p14="http://schemas.microsoft.com/office/powerpoint/2010/main" val="1073857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1C34F-C977-4F1E-8B3B-0DDC6517C649}" type="slidenum">
              <a:rPr lang="en-US" smtClean="0"/>
              <a:t>22</a:t>
            </a:fld>
            <a:endParaRPr lang="en-US" dirty="0"/>
          </a:p>
        </p:txBody>
      </p:sp>
    </p:spTree>
    <p:extLst>
      <p:ext uri="{BB962C8B-B14F-4D97-AF65-F5344CB8AC3E}">
        <p14:creationId xmlns:p14="http://schemas.microsoft.com/office/powerpoint/2010/main" val="3276033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1C34F-C977-4F1E-8B3B-0DDC6517C649}" type="slidenum">
              <a:rPr lang="en-US" smtClean="0"/>
              <a:t>23</a:t>
            </a:fld>
            <a:endParaRPr lang="en-US" dirty="0"/>
          </a:p>
        </p:txBody>
      </p:sp>
    </p:spTree>
    <p:extLst>
      <p:ext uri="{BB962C8B-B14F-4D97-AF65-F5344CB8AC3E}">
        <p14:creationId xmlns:p14="http://schemas.microsoft.com/office/powerpoint/2010/main" val="1797236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1C34F-C977-4F1E-8B3B-0DDC6517C649}" type="slidenum">
              <a:rPr lang="en-US" smtClean="0"/>
              <a:t>24</a:t>
            </a:fld>
            <a:endParaRPr lang="en-US" dirty="0"/>
          </a:p>
        </p:txBody>
      </p:sp>
    </p:spTree>
    <p:extLst>
      <p:ext uri="{BB962C8B-B14F-4D97-AF65-F5344CB8AC3E}">
        <p14:creationId xmlns:p14="http://schemas.microsoft.com/office/powerpoint/2010/main" val="454218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1C34F-C977-4F1E-8B3B-0DDC6517C649}" type="slidenum">
              <a:rPr lang="en-US" smtClean="0"/>
              <a:t>25</a:t>
            </a:fld>
            <a:endParaRPr lang="en-US" dirty="0"/>
          </a:p>
        </p:txBody>
      </p:sp>
    </p:spTree>
    <p:extLst>
      <p:ext uri="{BB962C8B-B14F-4D97-AF65-F5344CB8AC3E}">
        <p14:creationId xmlns:p14="http://schemas.microsoft.com/office/powerpoint/2010/main" val="1406904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1C34F-C977-4F1E-8B3B-0DDC6517C649}" type="slidenum">
              <a:rPr lang="en-US" smtClean="0"/>
              <a:t>26</a:t>
            </a:fld>
            <a:endParaRPr lang="en-US" dirty="0"/>
          </a:p>
        </p:txBody>
      </p:sp>
    </p:spTree>
    <p:extLst>
      <p:ext uri="{BB962C8B-B14F-4D97-AF65-F5344CB8AC3E}">
        <p14:creationId xmlns:p14="http://schemas.microsoft.com/office/powerpoint/2010/main" val="1719026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41C34F-C977-4F1E-8B3B-0DDC6517C649}" type="slidenum">
              <a:rPr lang="en-US" smtClean="0"/>
              <a:t>27</a:t>
            </a:fld>
            <a:endParaRPr lang="en-US" dirty="0"/>
          </a:p>
        </p:txBody>
      </p:sp>
    </p:spTree>
    <p:extLst>
      <p:ext uri="{BB962C8B-B14F-4D97-AF65-F5344CB8AC3E}">
        <p14:creationId xmlns:p14="http://schemas.microsoft.com/office/powerpoint/2010/main" val="1345065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1C34F-C977-4F1E-8B3B-0DDC6517C649}" type="slidenum">
              <a:rPr lang="en-US" smtClean="0"/>
              <a:t>28</a:t>
            </a:fld>
            <a:endParaRPr lang="en-US" dirty="0"/>
          </a:p>
        </p:txBody>
      </p:sp>
    </p:spTree>
    <p:extLst>
      <p:ext uri="{BB962C8B-B14F-4D97-AF65-F5344CB8AC3E}">
        <p14:creationId xmlns:p14="http://schemas.microsoft.com/office/powerpoint/2010/main" val="2175554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1C34F-C977-4F1E-8B3B-0DDC6517C649}" type="slidenum">
              <a:rPr lang="en-US" smtClean="0"/>
              <a:t>29</a:t>
            </a:fld>
            <a:endParaRPr lang="en-US" dirty="0"/>
          </a:p>
        </p:txBody>
      </p:sp>
    </p:spTree>
    <p:extLst>
      <p:ext uri="{BB962C8B-B14F-4D97-AF65-F5344CB8AC3E}">
        <p14:creationId xmlns:p14="http://schemas.microsoft.com/office/powerpoint/2010/main" val="3703218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619894"/>
          </a:xfrm>
        </p:spPr>
        <p:txBody>
          <a:bodyPr/>
          <a:lstStyle/>
          <a:p>
            <a:endParaRPr lang="en-US" dirty="0"/>
          </a:p>
        </p:txBody>
      </p:sp>
      <p:sp>
        <p:nvSpPr>
          <p:cNvPr id="4" name="Slide Number Placeholder 3"/>
          <p:cNvSpPr>
            <a:spLocks noGrp="1"/>
          </p:cNvSpPr>
          <p:nvPr>
            <p:ph type="sldNum" sz="quarter" idx="10"/>
          </p:nvPr>
        </p:nvSpPr>
        <p:spPr/>
        <p:txBody>
          <a:bodyPr/>
          <a:lstStyle/>
          <a:p>
            <a:fld id="{8641C34F-C977-4F1E-8B3B-0DDC6517C649}" type="slidenum">
              <a:rPr lang="en-US" smtClean="0"/>
              <a:t>3</a:t>
            </a:fld>
            <a:endParaRPr lang="en-US" dirty="0"/>
          </a:p>
        </p:txBody>
      </p:sp>
    </p:spTree>
    <p:extLst>
      <p:ext uri="{BB962C8B-B14F-4D97-AF65-F5344CB8AC3E}">
        <p14:creationId xmlns:p14="http://schemas.microsoft.com/office/powerpoint/2010/main" val="173572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1C34F-C977-4F1E-8B3B-0DDC6517C649}" type="slidenum">
              <a:rPr lang="en-US" smtClean="0"/>
              <a:t>31</a:t>
            </a:fld>
            <a:endParaRPr lang="en-US" dirty="0"/>
          </a:p>
        </p:txBody>
      </p:sp>
    </p:spTree>
    <p:extLst>
      <p:ext uri="{BB962C8B-B14F-4D97-AF65-F5344CB8AC3E}">
        <p14:creationId xmlns:p14="http://schemas.microsoft.com/office/powerpoint/2010/main" val="783708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619894"/>
          </a:xfrm>
        </p:spPr>
        <p:txBody>
          <a:bodyPr/>
          <a:lstStyle/>
          <a:p>
            <a:endParaRPr lang="en-US" dirty="0"/>
          </a:p>
        </p:txBody>
      </p:sp>
      <p:sp>
        <p:nvSpPr>
          <p:cNvPr id="4" name="Slide Number Placeholder 3"/>
          <p:cNvSpPr>
            <a:spLocks noGrp="1"/>
          </p:cNvSpPr>
          <p:nvPr>
            <p:ph type="sldNum" sz="quarter" idx="10"/>
          </p:nvPr>
        </p:nvSpPr>
        <p:spPr/>
        <p:txBody>
          <a:bodyPr/>
          <a:lstStyle/>
          <a:p>
            <a:fld id="{8641C34F-C977-4F1E-8B3B-0DDC6517C649}" type="slidenum">
              <a:rPr lang="en-US" smtClean="0"/>
              <a:t>4</a:t>
            </a:fld>
            <a:endParaRPr lang="en-US" dirty="0"/>
          </a:p>
        </p:txBody>
      </p:sp>
    </p:spTree>
    <p:extLst>
      <p:ext uri="{BB962C8B-B14F-4D97-AF65-F5344CB8AC3E}">
        <p14:creationId xmlns:p14="http://schemas.microsoft.com/office/powerpoint/2010/main" val="3125670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619894"/>
          </a:xfrm>
        </p:spPr>
        <p:txBody>
          <a:bodyPr/>
          <a:lstStyle/>
          <a:p>
            <a:endParaRPr lang="en-US" dirty="0"/>
          </a:p>
        </p:txBody>
      </p:sp>
      <p:sp>
        <p:nvSpPr>
          <p:cNvPr id="4" name="Slide Number Placeholder 3"/>
          <p:cNvSpPr>
            <a:spLocks noGrp="1"/>
          </p:cNvSpPr>
          <p:nvPr>
            <p:ph type="sldNum" sz="quarter" idx="10"/>
          </p:nvPr>
        </p:nvSpPr>
        <p:spPr/>
        <p:txBody>
          <a:bodyPr/>
          <a:lstStyle/>
          <a:p>
            <a:fld id="{8641C34F-C977-4F1E-8B3B-0DDC6517C649}" type="slidenum">
              <a:rPr lang="en-US" smtClean="0"/>
              <a:t>5</a:t>
            </a:fld>
            <a:endParaRPr lang="en-US" dirty="0"/>
          </a:p>
        </p:txBody>
      </p:sp>
    </p:spTree>
    <p:extLst>
      <p:ext uri="{BB962C8B-B14F-4D97-AF65-F5344CB8AC3E}">
        <p14:creationId xmlns:p14="http://schemas.microsoft.com/office/powerpoint/2010/main" val="3789371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1C34F-C977-4F1E-8B3B-0DDC6517C649}" type="slidenum">
              <a:rPr lang="en-US" smtClean="0"/>
              <a:t>6</a:t>
            </a:fld>
            <a:endParaRPr lang="en-US" dirty="0"/>
          </a:p>
        </p:txBody>
      </p:sp>
    </p:spTree>
    <p:extLst>
      <p:ext uri="{BB962C8B-B14F-4D97-AF65-F5344CB8AC3E}">
        <p14:creationId xmlns:p14="http://schemas.microsoft.com/office/powerpoint/2010/main" val="3247832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1C34F-C977-4F1E-8B3B-0DDC6517C649}" type="slidenum">
              <a:rPr lang="en-US" smtClean="0"/>
              <a:t>7</a:t>
            </a:fld>
            <a:endParaRPr lang="en-US" dirty="0"/>
          </a:p>
        </p:txBody>
      </p:sp>
    </p:spTree>
    <p:extLst>
      <p:ext uri="{BB962C8B-B14F-4D97-AF65-F5344CB8AC3E}">
        <p14:creationId xmlns:p14="http://schemas.microsoft.com/office/powerpoint/2010/main" val="3487121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1C34F-C977-4F1E-8B3B-0DDC6517C649}" type="slidenum">
              <a:rPr lang="en-US" smtClean="0"/>
              <a:t>8</a:t>
            </a:fld>
            <a:endParaRPr lang="en-US" dirty="0"/>
          </a:p>
        </p:txBody>
      </p:sp>
    </p:spTree>
    <p:extLst>
      <p:ext uri="{BB962C8B-B14F-4D97-AF65-F5344CB8AC3E}">
        <p14:creationId xmlns:p14="http://schemas.microsoft.com/office/powerpoint/2010/main" val="2953313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1C34F-C977-4F1E-8B3B-0DDC6517C649}" type="slidenum">
              <a:rPr lang="en-US" smtClean="0"/>
              <a:t>9</a:t>
            </a:fld>
            <a:endParaRPr lang="en-US" dirty="0"/>
          </a:p>
        </p:txBody>
      </p:sp>
    </p:spTree>
    <p:extLst>
      <p:ext uri="{BB962C8B-B14F-4D97-AF65-F5344CB8AC3E}">
        <p14:creationId xmlns:p14="http://schemas.microsoft.com/office/powerpoint/2010/main" val="2585378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10/18/2022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10/18/2022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10/18/2022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10/18/2022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10/18/2022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b="1" dirty="0">
                <a:solidFill>
                  <a:schemeClr val="tx1"/>
                </a:solidFill>
              </a:rPr>
              <a:t>Parenting</a:t>
            </a:r>
            <a:r>
              <a:rPr lang="en-US" sz="4000" b="1" dirty="0"/>
              <a:t> </a:t>
            </a:r>
            <a:r>
              <a:rPr lang="en-US" sz="4000" b="1" dirty="0">
                <a:solidFill>
                  <a:schemeClr val="tx1"/>
                </a:solidFill>
              </a:rPr>
              <a:t>Goals</a:t>
            </a:r>
            <a:br>
              <a:rPr lang="en-US" sz="4000" b="1" dirty="0">
                <a:solidFill>
                  <a:schemeClr val="tx1"/>
                </a:solidFill>
              </a:rPr>
            </a:br>
            <a:r>
              <a:rPr lang="en-US" sz="3600" i="1" dirty="0">
                <a:solidFill>
                  <a:schemeClr val="accent3">
                    <a:lumMod val="60000"/>
                    <a:lumOff val="40000"/>
                  </a:schemeClr>
                </a:solidFill>
              </a:rPr>
              <a:t>Parenting Desires</a:t>
            </a:r>
            <a:endParaRPr lang="en-US" sz="3600" b="1" dirty="0">
              <a:solidFill>
                <a:schemeClr val="bg2">
                  <a:lumMod val="20000"/>
                  <a:lumOff val="80000"/>
                </a:schemeClr>
              </a:solidFill>
            </a:endParaRPr>
          </a:p>
        </p:txBody>
      </p:sp>
      <p:sp>
        <p:nvSpPr>
          <p:cNvPr id="5" name="Content Placeholder 4"/>
          <p:cNvSpPr>
            <a:spLocks noGrp="1"/>
          </p:cNvSpPr>
          <p:nvPr>
            <p:ph idx="1"/>
          </p:nvPr>
        </p:nvSpPr>
        <p:spPr/>
        <p:txBody>
          <a:bodyPr>
            <a:normAutofit/>
          </a:bodyPr>
          <a:lstStyle/>
          <a:p>
            <a:pPr marL="0" indent="0">
              <a:buNone/>
            </a:pPr>
            <a:r>
              <a:rPr lang="en-US" sz="3600" dirty="0" smtClean="0"/>
              <a:t>Successful parenting depends on having:</a:t>
            </a:r>
          </a:p>
          <a:p>
            <a:pPr lvl="1">
              <a:buFont typeface="Wingdings" panose="05000000000000000000" pitchFamily="2" charset="2"/>
              <a:buChar char="v"/>
            </a:pPr>
            <a:r>
              <a:rPr lang="en-US" sz="3200" dirty="0" smtClean="0"/>
              <a:t> </a:t>
            </a:r>
            <a:r>
              <a:rPr lang="en-US" sz="3600" dirty="0" smtClean="0"/>
              <a:t>God’s priorities</a:t>
            </a:r>
          </a:p>
          <a:p>
            <a:pPr lvl="1">
              <a:buFont typeface="Wingdings" panose="05000000000000000000" pitchFamily="2" charset="2"/>
              <a:buChar char="v"/>
            </a:pPr>
            <a:r>
              <a:rPr lang="en-US" sz="3600" dirty="0" smtClean="0"/>
              <a:t> Godly goals</a:t>
            </a:r>
          </a:p>
          <a:p>
            <a:pPr lvl="1">
              <a:buFont typeface="Wingdings" panose="05000000000000000000" pitchFamily="2" charset="2"/>
              <a:buChar char="v"/>
            </a:pPr>
            <a:r>
              <a:rPr lang="en-US" sz="3600" dirty="0"/>
              <a:t> </a:t>
            </a:r>
            <a:r>
              <a:rPr lang="en-US" sz="3600" dirty="0" smtClean="0"/>
              <a:t>Godly resources</a:t>
            </a:r>
            <a:endParaRPr lang="en-US" sz="3600" dirty="0"/>
          </a:p>
        </p:txBody>
      </p:sp>
    </p:spTree>
    <p:extLst>
      <p:ext uri="{BB962C8B-B14F-4D97-AF65-F5344CB8AC3E}">
        <p14:creationId xmlns:p14="http://schemas.microsoft.com/office/powerpoint/2010/main" val="185260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chemeClr val="tx1"/>
                </a:solidFill>
              </a:rPr>
              <a:t>Parenting</a:t>
            </a:r>
            <a:r>
              <a:rPr lang="en-US" sz="4800" b="1" dirty="0"/>
              <a:t> </a:t>
            </a:r>
            <a:r>
              <a:rPr lang="en-US" sz="4800" b="1" dirty="0">
                <a:solidFill>
                  <a:schemeClr val="tx1"/>
                </a:solidFill>
              </a:rPr>
              <a:t>Goals</a:t>
            </a:r>
            <a:br>
              <a:rPr lang="en-US" sz="4800" b="1" dirty="0">
                <a:solidFill>
                  <a:schemeClr val="tx1"/>
                </a:solidFill>
              </a:rPr>
            </a:br>
            <a:r>
              <a:rPr lang="en-US" sz="4400" i="1" dirty="0">
                <a:solidFill>
                  <a:schemeClr val="accent3">
                    <a:lumMod val="60000"/>
                    <a:lumOff val="40000"/>
                  </a:schemeClr>
                </a:solidFill>
              </a:rPr>
              <a:t>Parenting Desires</a:t>
            </a:r>
            <a:endParaRPr lang="en-US" dirty="0"/>
          </a:p>
        </p:txBody>
      </p:sp>
      <p:sp>
        <p:nvSpPr>
          <p:cNvPr id="3" name="Content Placeholder 2"/>
          <p:cNvSpPr>
            <a:spLocks noGrp="1"/>
          </p:cNvSpPr>
          <p:nvPr>
            <p:ph idx="1"/>
          </p:nvPr>
        </p:nvSpPr>
        <p:spPr>
          <a:xfrm>
            <a:off x="1119116" y="2052918"/>
            <a:ext cx="8930737" cy="4661781"/>
          </a:xfrm>
        </p:spPr>
        <p:txBody>
          <a:bodyPr>
            <a:normAutofit/>
          </a:bodyPr>
          <a:lstStyle/>
          <a:p>
            <a:pPr marL="0" indent="0" algn="ctr">
              <a:buNone/>
            </a:pPr>
            <a:r>
              <a:rPr lang="en-US" sz="3600" dirty="0" smtClean="0"/>
              <a:t>Goals</a:t>
            </a:r>
          </a:p>
          <a:p>
            <a:pPr>
              <a:buFont typeface="Wingdings" panose="05000000000000000000" pitchFamily="2" charset="2"/>
              <a:buChar char="v"/>
            </a:pPr>
            <a:r>
              <a:rPr lang="en-US" sz="3600" dirty="0"/>
              <a:t> </a:t>
            </a:r>
            <a:r>
              <a:rPr lang="en-US" sz="3600" dirty="0" smtClean="0"/>
              <a:t>We all make them. </a:t>
            </a:r>
          </a:p>
          <a:p>
            <a:pPr>
              <a:buFont typeface="Wingdings" panose="05000000000000000000" pitchFamily="2" charset="2"/>
              <a:buChar char="v"/>
            </a:pPr>
            <a:r>
              <a:rPr lang="en-US" sz="3600" dirty="0"/>
              <a:t> </a:t>
            </a:r>
            <a:r>
              <a:rPr lang="en-US" sz="3600" dirty="0" smtClean="0"/>
              <a:t>The “My Beliefs about Parenting” exercise reveals your goals. </a:t>
            </a:r>
          </a:p>
          <a:p>
            <a:pPr>
              <a:buFont typeface="Wingdings" panose="05000000000000000000" pitchFamily="2" charset="2"/>
              <a:buChar char="v"/>
            </a:pPr>
            <a:r>
              <a:rPr lang="en-US" sz="3600" dirty="0"/>
              <a:t> </a:t>
            </a:r>
            <a:r>
              <a:rPr lang="en-US" sz="3600" dirty="0" smtClean="0"/>
              <a:t>Feelings often indicate correct or incorrect goals. </a:t>
            </a:r>
          </a:p>
          <a:p>
            <a:pPr marL="0" indent="0">
              <a:buNone/>
            </a:pPr>
            <a:endParaRPr lang="en-US" sz="3600" dirty="0"/>
          </a:p>
        </p:txBody>
      </p:sp>
    </p:spTree>
    <p:extLst>
      <p:ext uri="{BB962C8B-B14F-4D97-AF65-F5344CB8AC3E}">
        <p14:creationId xmlns:p14="http://schemas.microsoft.com/office/powerpoint/2010/main" val="392582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chemeClr val="tx1"/>
                </a:solidFill>
              </a:rPr>
              <a:t>Parenting</a:t>
            </a:r>
            <a:r>
              <a:rPr lang="en-US" sz="4800" b="1" dirty="0"/>
              <a:t> </a:t>
            </a:r>
            <a:r>
              <a:rPr lang="en-US" sz="4800" b="1" dirty="0">
                <a:solidFill>
                  <a:schemeClr val="tx1"/>
                </a:solidFill>
              </a:rPr>
              <a:t>Goals</a:t>
            </a:r>
            <a:br>
              <a:rPr lang="en-US" sz="4800" b="1" dirty="0">
                <a:solidFill>
                  <a:schemeClr val="tx1"/>
                </a:solidFill>
              </a:rPr>
            </a:br>
            <a:r>
              <a:rPr lang="en-US" sz="4400" i="1" dirty="0">
                <a:solidFill>
                  <a:schemeClr val="accent3">
                    <a:lumMod val="60000"/>
                    <a:lumOff val="40000"/>
                  </a:schemeClr>
                </a:solidFill>
              </a:rPr>
              <a:t>Parenting Desires</a:t>
            </a:r>
            <a:endParaRPr lang="en-US" dirty="0"/>
          </a:p>
        </p:txBody>
      </p:sp>
      <p:sp>
        <p:nvSpPr>
          <p:cNvPr id="3" name="Content Placeholder 2"/>
          <p:cNvSpPr>
            <a:spLocks noGrp="1"/>
          </p:cNvSpPr>
          <p:nvPr>
            <p:ph idx="1"/>
          </p:nvPr>
        </p:nvSpPr>
        <p:spPr>
          <a:xfrm>
            <a:off x="1091822" y="2052918"/>
            <a:ext cx="8958032" cy="4661781"/>
          </a:xfrm>
        </p:spPr>
        <p:txBody>
          <a:bodyPr>
            <a:normAutofit lnSpcReduction="10000"/>
          </a:bodyPr>
          <a:lstStyle/>
          <a:p>
            <a:pPr marL="0" indent="0">
              <a:buNone/>
            </a:pPr>
            <a:r>
              <a:rPr lang="en-US" sz="3600" dirty="0" smtClean="0"/>
              <a:t>Anger indicates </a:t>
            </a:r>
            <a:r>
              <a:rPr lang="en-US" sz="3600" b="1" dirty="0" smtClean="0">
                <a:solidFill>
                  <a:schemeClr val="accent3"/>
                </a:solidFill>
              </a:rPr>
              <a:t>blocked</a:t>
            </a:r>
            <a:r>
              <a:rPr lang="en-US" sz="3600" b="1" dirty="0" smtClean="0">
                <a:solidFill>
                  <a:schemeClr val="bg2">
                    <a:lumMod val="60000"/>
                    <a:lumOff val="40000"/>
                  </a:schemeClr>
                </a:solidFill>
              </a:rPr>
              <a:t> </a:t>
            </a:r>
            <a:r>
              <a:rPr lang="en-US" sz="3600" dirty="0" smtClean="0"/>
              <a:t>goals</a:t>
            </a:r>
          </a:p>
          <a:p>
            <a:pPr marL="0" indent="0">
              <a:buNone/>
            </a:pPr>
            <a:r>
              <a:rPr lang="en-US" sz="3200" i="1" dirty="0" smtClean="0"/>
              <a:t>“When your activity in a relationship or project results in feelings of anger, it usually is because someone or something has blocked your goal in that endeavor. Any goal which can be blocked by forces you can’t control is not a healthy goal because your success in that effort is out of your hands.”  </a:t>
            </a:r>
            <a:r>
              <a:rPr lang="en-US" sz="2800" u="sng" dirty="0" smtClean="0">
                <a:solidFill>
                  <a:schemeClr val="accent3">
                    <a:lumMod val="60000"/>
                    <a:lumOff val="40000"/>
                  </a:schemeClr>
                </a:solidFill>
              </a:rPr>
              <a:t>Victory Over the Darkness</a:t>
            </a:r>
            <a:r>
              <a:rPr lang="en-US" sz="2800" dirty="0" smtClean="0">
                <a:solidFill>
                  <a:schemeClr val="accent3">
                    <a:lumMod val="60000"/>
                    <a:lumOff val="40000"/>
                  </a:schemeClr>
                </a:solidFill>
              </a:rPr>
              <a:t> Chapter 7 by Neil Anderson</a:t>
            </a:r>
            <a:endParaRPr lang="en-US" sz="3200" i="1" u="sng" dirty="0">
              <a:solidFill>
                <a:schemeClr val="accent3">
                  <a:lumMod val="60000"/>
                  <a:lumOff val="40000"/>
                </a:schemeClr>
              </a:solidFill>
            </a:endParaRPr>
          </a:p>
        </p:txBody>
      </p:sp>
    </p:spTree>
    <p:extLst>
      <p:ext uri="{BB962C8B-B14F-4D97-AF65-F5344CB8AC3E}">
        <p14:creationId xmlns:p14="http://schemas.microsoft.com/office/powerpoint/2010/main" val="4270813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chemeClr val="tx1"/>
                </a:solidFill>
              </a:rPr>
              <a:t>Parenting</a:t>
            </a:r>
            <a:r>
              <a:rPr lang="en-US" sz="4800" b="1" dirty="0"/>
              <a:t> </a:t>
            </a:r>
            <a:r>
              <a:rPr lang="en-US" sz="4800" b="1" dirty="0">
                <a:solidFill>
                  <a:schemeClr val="tx1"/>
                </a:solidFill>
              </a:rPr>
              <a:t>Goals</a:t>
            </a:r>
            <a:br>
              <a:rPr lang="en-US" sz="4800" b="1" dirty="0">
                <a:solidFill>
                  <a:schemeClr val="tx1"/>
                </a:solidFill>
              </a:rPr>
            </a:br>
            <a:r>
              <a:rPr lang="en-US" sz="4400" i="1" dirty="0">
                <a:solidFill>
                  <a:schemeClr val="accent3">
                    <a:lumMod val="60000"/>
                    <a:lumOff val="40000"/>
                  </a:schemeClr>
                </a:solidFill>
              </a:rPr>
              <a:t>Parenting Desires</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Anxiety indicates </a:t>
            </a:r>
            <a:r>
              <a:rPr lang="en-US" sz="3600" b="1" dirty="0" smtClean="0">
                <a:solidFill>
                  <a:schemeClr val="accent3"/>
                </a:solidFill>
              </a:rPr>
              <a:t>uncertain </a:t>
            </a:r>
            <a:r>
              <a:rPr lang="en-US" sz="3600" dirty="0" smtClean="0"/>
              <a:t>goals. </a:t>
            </a:r>
          </a:p>
          <a:p>
            <a:pPr marL="0" indent="0">
              <a:buNone/>
            </a:pPr>
            <a:r>
              <a:rPr lang="en-US" sz="3200" i="1" dirty="0" smtClean="0"/>
              <a:t>“When you feel anxious in a task or relationship, your anxiety may be signaling the uncertainty of a goal you have chosen.” </a:t>
            </a:r>
            <a:r>
              <a:rPr lang="en-US" sz="2800" u="sng" dirty="0">
                <a:solidFill>
                  <a:schemeClr val="accent3">
                    <a:lumMod val="60000"/>
                    <a:lumOff val="40000"/>
                  </a:schemeClr>
                </a:solidFill>
              </a:rPr>
              <a:t>Victory Over the Darkness</a:t>
            </a:r>
            <a:r>
              <a:rPr lang="en-US" sz="2800" dirty="0">
                <a:solidFill>
                  <a:schemeClr val="accent3">
                    <a:lumMod val="60000"/>
                    <a:lumOff val="40000"/>
                  </a:schemeClr>
                </a:solidFill>
              </a:rPr>
              <a:t> Chapter 7 by Neil Anderson</a:t>
            </a:r>
            <a:endParaRPr lang="en-US" sz="2800" i="1" u="sng" dirty="0">
              <a:solidFill>
                <a:schemeClr val="accent3">
                  <a:lumMod val="60000"/>
                  <a:lumOff val="40000"/>
                </a:schemeClr>
              </a:solidFill>
            </a:endParaRPr>
          </a:p>
          <a:p>
            <a:pPr marL="0" indent="0">
              <a:buNone/>
            </a:pPr>
            <a:endParaRPr lang="en-US" sz="3200" i="1" dirty="0" smtClean="0"/>
          </a:p>
          <a:p>
            <a:pPr marL="0" indent="0">
              <a:buNone/>
            </a:pPr>
            <a:endParaRPr lang="en-US" sz="3200" i="1" dirty="0"/>
          </a:p>
        </p:txBody>
      </p:sp>
    </p:spTree>
    <p:extLst>
      <p:ext uri="{BB962C8B-B14F-4D97-AF65-F5344CB8AC3E}">
        <p14:creationId xmlns:p14="http://schemas.microsoft.com/office/powerpoint/2010/main" val="3491066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chemeClr val="tx1"/>
                </a:solidFill>
              </a:rPr>
              <a:t>Parenting</a:t>
            </a:r>
            <a:r>
              <a:rPr lang="en-US" sz="4400" b="1" dirty="0"/>
              <a:t> </a:t>
            </a:r>
            <a:r>
              <a:rPr lang="en-US" sz="4400" b="1" dirty="0">
                <a:solidFill>
                  <a:schemeClr val="tx1"/>
                </a:solidFill>
              </a:rPr>
              <a:t>Goals</a:t>
            </a:r>
            <a:br>
              <a:rPr lang="en-US" sz="4400" b="1" dirty="0">
                <a:solidFill>
                  <a:schemeClr val="tx1"/>
                </a:solidFill>
              </a:rPr>
            </a:br>
            <a:r>
              <a:rPr lang="en-US" sz="4000" i="1" dirty="0">
                <a:solidFill>
                  <a:schemeClr val="accent3">
                    <a:lumMod val="60000"/>
                    <a:lumOff val="40000"/>
                  </a:schemeClr>
                </a:solidFill>
              </a:rPr>
              <a:t>Parenting Desires</a:t>
            </a:r>
            <a:endParaRPr lang="en-US" sz="4000" dirty="0">
              <a:solidFill>
                <a:schemeClr val="accent3">
                  <a:lumMod val="60000"/>
                  <a:lumOff val="40000"/>
                </a:schemeClr>
              </a:solidFill>
            </a:endParaRPr>
          </a:p>
        </p:txBody>
      </p:sp>
      <p:sp>
        <p:nvSpPr>
          <p:cNvPr id="3" name="Content Placeholder 2"/>
          <p:cNvSpPr>
            <a:spLocks noGrp="1"/>
          </p:cNvSpPr>
          <p:nvPr>
            <p:ph idx="1"/>
          </p:nvPr>
        </p:nvSpPr>
        <p:spPr>
          <a:xfrm>
            <a:off x="1103086" y="2052918"/>
            <a:ext cx="8946767" cy="4609139"/>
          </a:xfrm>
        </p:spPr>
        <p:txBody>
          <a:bodyPr>
            <a:normAutofit fontScale="92500"/>
          </a:bodyPr>
          <a:lstStyle/>
          <a:p>
            <a:pPr marL="0" indent="0">
              <a:buNone/>
            </a:pPr>
            <a:r>
              <a:rPr lang="en-US" sz="3600" dirty="0" smtClean="0"/>
              <a:t>Despair can indicate an </a:t>
            </a:r>
            <a:r>
              <a:rPr lang="en-US" sz="3600" b="1" dirty="0" smtClean="0">
                <a:solidFill>
                  <a:schemeClr val="accent3"/>
                </a:solidFill>
              </a:rPr>
              <a:t>impossible </a:t>
            </a:r>
            <a:r>
              <a:rPr lang="en-US" sz="3600" dirty="0" smtClean="0"/>
              <a:t>goal. </a:t>
            </a:r>
          </a:p>
          <a:p>
            <a:pPr marL="0" indent="0">
              <a:buNone/>
            </a:pPr>
            <a:r>
              <a:rPr lang="en-US" sz="3200" i="1" dirty="0" smtClean="0"/>
              <a:t>“When you base your success as a parent on something that can never happen, you have an impossible, hopeless goal. Your despair indicates your goal, no matter how spiritual or noble, may never be reached.”</a:t>
            </a:r>
          </a:p>
          <a:p>
            <a:pPr marL="0" indent="0">
              <a:buNone/>
            </a:pPr>
            <a:r>
              <a:rPr lang="en-US" sz="3000" u="sng" dirty="0">
                <a:solidFill>
                  <a:schemeClr val="accent3">
                    <a:lumMod val="60000"/>
                    <a:lumOff val="40000"/>
                  </a:schemeClr>
                </a:solidFill>
              </a:rPr>
              <a:t>Victory Over the Darkness</a:t>
            </a:r>
            <a:r>
              <a:rPr lang="en-US" sz="3000" dirty="0">
                <a:solidFill>
                  <a:schemeClr val="accent3">
                    <a:lumMod val="60000"/>
                    <a:lumOff val="40000"/>
                  </a:schemeClr>
                </a:solidFill>
              </a:rPr>
              <a:t> Chapter 7 by Neil Anderson</a:t>
            </a:r>
            <a:endParaRPr lang="en-US" sz="3000" i="1" u="sng" dirty="0">
              <a:solidFill>
                <a:schemeClr val="accent3">
                  <a:lumMod val="60000"/>
                  <a:lumOff val="40000"/>
                </a:schemeClr>
              </a:solidFill>
            </a:endParaRPr>
          </a:p>
          <a:p>
            <a:pPr marL="0" indent="0">
              <a:buNone/>
            </a:pPr>
            <a:r>
              <a:rPr lang="en-US" sz="3200" i="1" dirty="0" smtClean="0"/>
              <a:t> </a:t>
            </a:r>
            <a:endParaRPr lang="en-US" sz="3200" i="1" dirty="0"/>
          </a:p>
        </p:txBody>
      </p:sp>
    </p:spTree>
    <p:extLst>
      <p:ext uri="{BB962C8B-B14F-4D97-AF65-F5344CB8AC3E}">
        <p14:creationId xmlns:p14="http://schemas.microsoft.com/office/powerpoint/2010/main" val="2848883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chemeClr val="tx1"/>
                </a:solidFill>
              </a:rPr>
              <a:t>Parenting</a:t>
            </a:r>
            <a:r>
              <a:rPr lang="en-US" sz="4800" b="1" dirty="0"/>
              <a:t> </a:t>
            </a:r>
            <a:r>
              <a:rPr lang="en-US" sz="4800" b="1" dirty="0">
                <a:solidFill>
                  <a:schemeClr val="tx1"/>
                </a:solidFill>
              </a:rPr>
              <a:t>Goals</a:t>
            </a:r>
            <a:br>
              <a:rPr lang="en-US" sz="4800" b="1" dirty="0">
                <a:solidFill>
                  <a:schemeClr val="tx1"/>
                </a:solidFill>
              </a:rPr>
            </a:br>
            <a:r>
              <a:rPr lang="en-US" sz="4400" i="1" dirty="0">
                <a:solidFill>
                  <a:schemeClr val="accent3">
                    <a:lumMod val="60000"/>
                    <a:lumOff val="40000"/>
                  </a:schemeClr>
                </a:solidFill>
              </a:rPr>
              <a:t>Parenting Desires</a:t>
            </a:r>
            <a:endParaRPr lang="en-US" dirty="0"/>
          </a:p>
        </p:txBody>
      </p:sp>
      <p:sp>
        <p:nvSpPr>
          <p:cNvPr id="3" name="Content Placeholder 2"/>
          <p:cNvSpPr>
            <a:spLocks noGrp="1"/>
          </p:cNvSpPr>
          <p:nvPr>
            <p:ph idx="1"/>
          </p:nvPr>
        </p:nvSpPr>
        <p:spPr>
          <a:xfrm>
            <a:off x="1119116" y="2052918"/>
            <a:ext cx="8930737" cy="4661781"/>
          </a:xfrm>
        </p:spPr>
        <p:txBody>
          <a:bodyPr>
            <a:normAutofit/>
          </a:bodyPr>
          <a:lstStyle/>
          <a:p>
            <a:pPr marL="0" indent="0" algn="ctr">
              <a:buNone/>
            </a:pPr>
            <a:r>
              <a:rPr lang="en-US" sz="3600" dirty="0" smtClean="0"/>
              <a:t>Goals</a:t>
            </a:r>
          </a:p>
          <a:p>
            <a:pPr>
              <a:buFont typeface="Wingdings" panose="05000000000000000000" pitchFamily="2" charset="2"/>
              <a:buChar char="v"/>
            </a:pPr>
            <a:r>
              <a:rPr lang="en-US" sz="3600" dirty="0"/>
              <a:t> </a:t>
            </a:r>
            <a:r>
              <a:rPr lang="en-US" sz="3600" dirty="0" smtClean="0"/>
              <a:t>We all make them. </a:t>
            </a:r>
          </a:p>
          <a:p>
            <a:pPr>
              <a:buFont typeface="Wingdings" panose="05000000000000000000" pitchFamily="2" charset="2"/>
              <a:buChar char="v"/>
            </a:pPr>
            <a:r>
              <a:rPr lang="en-US" sz="3600" dirty="0"/>
              <a:t> </a:t>
            </a:r>
            <a:r>
              <a:rPr lang="en-US" sz="3600" dirty="0" smtClean="0"/>
              <a:t>The “My Beliefs about Parenting” exercise reveals your goals. </a:t>
            </a:r>
          </a:p>
          <a:p>
            <a:pPr>
              <a:buFont typeface="Wingdings" panose="05000000000000000000" pitchFamily="2" charset="2"/>
              <a:buChar char="v"/>
            </a:pPr>
            <a:r>
              <a:rPr lang="en-US" sz="3600" dirty="0"/>
              <a:t> </a:t>
            </a:r>
            <a:r>
              <a:rPr lang="en-US" sz="3600" dirty="0" smtClean="0"/>
              <a:t>Our feelings often indicates correct or incorrect goals. </a:t>
            </a:r>
          </a:p>
          <a:p>
            <a:pPr>
              <a:buFont typeface="Wingdings" panose="05000000000000000000" pitchFamily="2" charset="2"/>
              <a:buChar char="v"/>
            </a:pPr>
            <a:r>
              <a:rPr lang="en-US" sz="3600" dirty="0"/>
              <a:t>Godly goals are always </a:t>
            </a:r>
            <a:r>
              <a:rPr lang="en-US" sz="3600" dirty="0" smtClean="0"/>
              <a:t>achievable.</a:t>
            </a:r>
            <a:endParaRPr lang="en-US" sz="3600" dirty="0"/>
          </a:p>
        </p:txBody>
      </p:sp>
    </p:spTree>
    <p:extLst>
      <p:ext uri="{BB962C8B-B14F-4D97-AF65-F5344CB8AC3E}">
        <p14:creationId xmlns:p14="http://schemas.microsoft.com/office/powerpoint/2010/main" val="387901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b="1" dirty="0">
                <a:solidFill>
                  <a:schemeClr val="tx1"/>
                </a:solidFill>
              </a:rPr>
              <a:t>Parenting</a:t>
            </a:r>
            <a:r>
              <a:rPr lang="en-US" sz="4000" b="1" dirty="0"/>
              <a:t> </a:t>
            </a:r>
            <a:r>
              <a:rPr lang="en-US" sz="4000" b="1" dirty="0">
                <a:solidFill>
                  <a:schemeClr val="tx1"/>
                </a:solidFill>
              </a:rPr>
              <a:t>Goals</a:t>
            </a:r>
            <a:br>
              <a:rPr lang="en-US" sz="4000" b="1" dirty="0">
                <a:solidFill>
                  <a:schemeClr val="tx1"/>
                </a:solidFill>
              </a:rPr>
            </a:br>
            <a:r>
              <a:rPr lang="en-US" sz="3600" i="1" dirty="0">
                <a:solidFill>
                  <a:schemeClr val="accent3">
                    <a:lumMod val="60000"/>
                    <a:lumOff val="40000"/>
                  </a:schemeClr>
                </a:solidFill>
              </a:rPr>
              <a:t>Parenting Desires</a:t>
            </a:r>
            <a:endParaRPr lang="en-US" sz="3600" b="1" dirty="0">
              <a:solidFill>
                <a:schemeClr val="bg2">
                  <a:lumMod val="20000"/>
                  <a:lumOff val="80000"/>
                </a:schemeClr>
              </a:solidFill>
            </a:endParaRPr>
          </a:p>
        </p:txBody>
      </p:sp>
      <p:sp>
        <p:nvSpPr>
          <p:cNvPr id="5" name="Content Placeholder 4"/>
          <p:cNvSpPr>
            <a:spLocks noGrp="1"/>
          </p:cNvSpPr>
          <p:nvPr>
            <p:ph idx="1"/>
          </p:nvPr>
        </p:nvSpPr>
        <p:spPr/>
        <p:txBody>
          <a:bodyPr>
            <a:normAutofit/>
          </a:bodyPr>
          <a:lstStyle/>
          <a:p>
            <a:pPr marL="0" indent="0">
              <a:buNone/>
            </a:pPr>
            <a:r>
              <a:rPr lang="en-US" sz="3600" dirty="0" smtClean="0"/>
              <a:t>Successful parenting depends on having:</a:t>
            </a:r>
          </a:p>
          <a:p>
            <a:pPr lvl="1">
              <a:buFont typeface="Wingdings" panose="05000000000000000000" pitchFamily="2" charset="2"/>
              <a:buChar char="v"/>
            </a:pPr>
            <a:r>
              <a:rPr lang="en-US" sz="3200" dirty="0" smtClean="0"/>
              <a:t> </a:t>
            </a:r>
            <a:r>
              <a:rPr lang="en-US" sz="3600" dirty="0" smtClean="0">
                <a:solidFill>
                  <a:schemeClr val="accent3"/>
                </a:solidFill>
              </a:rPr>
              <a:t>God’s priorities</a:t>
            </a:r>
          </a:p>
          <a:p>
            <a:pPr lvl="1">
              <a:buFont typeface="Wingdings" panose="05000000000000000000" pitchFamily="2" charset="2"/>
              <a:buChar char="v"/>
            </a:pPr>
            <a:r>
              <a:rPr lang="en-US" sz="3600" dirty="0" smtClean="0"/>
              <a:t> Godly goals</a:t>
            </a:r>
          </a:p>
          <a:p>
            <a:pPr lvl="1">
              <a:buFont typeface="Wingdings" panose="05000000000000000000" pitchFamily="2" charset="2"/>
              <a:buChar char="v"/>
            </a:pPr>
            <a:r>
              <a:rPr lang="en-US" sz="3600" dirty="0"/>
              <a:t> </a:t>
            </a:r>
            <a:r>
              <a:rPr lang="en-US" sz="3600" dirty="0" smtClean="0"/>
              <a:t>Using Godly resources</a:t>
            </a:r>
            <a:endParaRPr lang="en-US" sz="3600" dirty="0"/>
          </a:p>
        </p:txBody>
      </p:sp>
    </p:spTree>
    <p:extLst>
      <p:ext uri="{BB962C8B-B14F-4D97-AF65-F5344CB8AC3E}">
        <p14:creationId xmlns:p14="http://schemas.microsoft.com/office/powerpoint/2010/main" val="1211857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chemeClr val="tx1"/>
                </a:solidFill>
              </a:rPr>
              <a:t>Parenting</a:t>
            </a:r>
            <a:r>
              <a:rPr lang="en-US" sz="4800" b="1" dirty="0"/>
              <a:t> </a:t>
            </a:r>
            <a:r>
              <a:rPr lang="en-US" sz="4800" b="1" dirty="0">
                <a:solidFill>
                  <a:schemeClr val="tx1"/>
                </a:solidFill>
              </a:rPr>
              <a:t>Goals</a:t>
            </a:r>
            <a:br>
              <a:rPr lang="en-US" sz="4800" b="1" dirty="0">
                <a:solidFill>
                  <a:schemeClr val="tx1"/>
                </a:solidFill>
              </a:rPr>
            </a:br>
            <a:r>
              <a:rPr lang="en-US" sz="4400" i="1" dirty="0">
                <a:solidFill>
                  <a:schemeClr val="accent3">
                    <a:lumMod val="60000"/>
                    <a:lumOff val="40000"/>
                  </a:schemeClr>
                </a:solidFill>
              </a:rPr>
              <a:t>Parenting Desires</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dirty="0" smtClean="0">
                <a:solidFill>
                  <a:schemeClr val="accent3"/>
                </a:solidFill>
              </a:rPr>
              <a:t>God’s Priorities: </a:t>
            </a:r>
          </a:p>
          <a:p>
            <a:pPr marL="742950" indent="-742950">
              <a:buFont typeface="+mj-lt"/>
              <a:buAutoNum type="arabicPeriod"/>
            </a:pPr>
            <a:r>
              <a:rPr lang="en-US" sz="3600" dirty="0" smtClean="0"/>
              <a:t>Love your children, as Christ loves you. </a:t>
            </a:r>
          </a:p>
          <a:p>
            <a:pPr marL="0" indent="0">
              <a:buNone/>
            </a:pPr>
            <a:r>
              <a:rPr lang="en-US" sz="3600" dirty="0" smtClean="0"/>
              <a:t> </a:t>
            </a:r>
            <a:r>
              <a:rPr lang="en-US" sz="3200" i="1" dirty="0" smtClean="0"/>
              <a:t>	“Let </a:t>
            </a:r>
            <a:r>
              <a:rPr lang="en-US" sz="3200" i="1" dirty="0"/>
              <a:t>me give you a new </a:t>
            </a:r>
            <a:r>
              <a:rPr lang="en-US" sz="3200" i="1" dirty="0" smtClean="0"/>
              <a:t>command: </a:t>
            </a:r>
            <a:r>
              <a:rPr lang="en-US" sz="3200" i="1" dirty="0"/>
              <a:t>Love </a:t>
            </a:r>
            <a:r>
              <a:rPr lang="en-US" sz="3200" i="1" dirty="0" smtClean="0"/>
              <a:t>	one </a:t>
            </a:r>
            <a:r>
              <a:rPr lang="en-US" sz="3200" i="1" dirty="0"/>
              <a:t>another. In the same way I loved </a:t>
            </a:r>
            <a:r>
              <a:rPr lang="en-US" sz="3200" i="1" dirty="0" smtClean="0"/>
              <a:t>	you</a:t>
            </a:r>
            <a:r>
              <a:rPr lang="en-US" sz="3200" i="1" dirty="0"/>
              <a:t>, you love one another</a:t>
            </a:r>
            <a:r>
              <a:rPr lang="en-US" sz="3200" i="1" dirty="0" smtClean="0"/>
              <a:t>. </a:t>
            </a:r>
            <a:r>
              <a:rPr lang="en-US" sz="2800" dirty="0">
                <a:solidFill>
                  <a:schemeClr val="accent3">
                    <a:lumMod val="60000"/>
                    <a:lumOff val="40000"/>
                  </a:schemeClr>
                </a:solidFill>
              </a:rPr>
              <a:t>John 13:34</a:t>
            </a:r>
            <a:r>
              <a:rPr lang="en-US" sz="2800" dirty="0"/>
              <a:t> </a:t>
            </a:r>
          </a:p>
          <a:p>
            <a:pPr marL="0" indent="0">
              <a:buNone/>
            </a:pPr>
            <a:endParaRPr lang="en-US" sz="2800" i="1" dirty="0">
              <a:solidFill>
                <a:schemeClr val="accent3">
                  <a:lumMod val="60000"/>
                  <a:lumOff val="40000"/>
                </a:schemeClr>
              </a:solidFill>
            </a:endParaRPr>
          </a:p>
        </p:txBody>
      </p:sp>
    </p:spTree>
    <p:extLst>
      <p:ext uri="{BB962C8B-B14F-4D97-AF65-F5344CB8AC3E}">
        <p14:creationId xmlns:p14="http://schemas.microsoft.com/office/powerpoint/2010/main" val="310944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chemeClr val="tx1"/>
                </a:solidFill>
              </a:rPr>
              <a:t>Parenting</a:t>
            </a:r>
            <a:r>
              <a:rPr lang="en-US" sz="4800" b="1" dirty="0"/>
              <a:t> </a:t>
            </a:r>
            <a:r>
              <a:rPr lang="en-US" sz="4800" b="1" dirty="0">
                <a:solidFill>
                  <a:schemeClr val="tx1"/>
                </a:solidFill>
              </a:rPr>
              <a:t>Goals</a:t>
            </a:r>
            <a:br>
              <a:rPr lang="en-US" sz="4800" b="1" dirty="0">
                <a:solidFill>
                  <a:schemeClr val="tx1"/>
                </a:solidFill>
              </a:rPr>
            </a:br>
            <a:r>
              <a:rPr lang="en-US" sz="4400" i="1" dirty="0">
                <a:solidFill>
                  <a:schemeClr val="accent3">
                    <a:lumMod val="60000"/>
                    <a:lumOff val="40000"/>
                  </a:schemeClr>
                </a:solidFill>
              </a:rPr>
              <a:t>Parenting Desires</a:t>
            </a:r>
            <a:endParaRPr lang="en-US" dirty="0"/>
          </a:p>
        </p:txBody>
      </p:sp>
      <p:sp>
        <p:nvSpPr>
          <p:cNvPr id="3" name="Content Placeholder 2"/>
          <p:cNvSpPr>
            <a:spLocks noGrp="1"/>
          </p:cNvSpPr>
          <p:nvPr>
            <p:ph idx="1"/>
          </p:nvPr>
        </p:nvSpPr>
        <p:spPr>
          <a:xfrm>
            <a:off x="1094282" y="1990165"/>
            <a:ext cx="9340636" cy="4635487"/>
          </a:xfrm>
        </p:spPr>
        <p:txBody>
          <a:bodyPr>
            <a:normAutofit fontScale="92500" lnSpcReduction="10000"/>
          </a:bodyPr>
          <a:lstStyle/>
          <a:p>
            <a:pPr marL="0" indent="0" algn="ctr">
              <a:buNone/>
            </a:pPr>
            <a:r>
              <a:rPr lang="en-US" sz="3900" dirty="0" smtClean="0">
                <a:solidFill>
                  <a:schemeClr val="accent3"/>
                </a:solidFill>
              </a:rPr>
              <a:t>God’s Priorities </a:t>
            </a:r>
          </a:p>
          <a:p>
            <a:pPr marL="742950" indent="-742950">
              <a:buFont typeface="+mj-lt"/>
              <a:buAutoNum type="arabicPeriod" startAt="2"/>
            </a:pPr>
            <a:r>
              <a:rPr lang="en-US" sz="3900" dirty="0" smtClean="0"/>
              <a:t>Represent Christ accurately </a:t>
            </a:r>
          </a:p>
          <a:p>
            <a:pPr marL="0" indent="0">
              <a:buNone/>
            </a:pPr>
            <a:r>
              <a:rPr lang="en-US" sz="3900" dirty="0" smtClean="0"/>
              <a:t>“</a:t>
            </a:r>
            <a:r>
              <a:rPr lang="en-US" sz="3900" i="1" dirty="0"/>
              <a:t>And whatever you do or say, do it as a </a:t>
            </a:r>
            <a:r>
              <a:rPr lang="en-US" sz="3900" i="1" dirty="0" smtClean="0"/>
              <a:t>	representative </a:t>
            </a:r>
            <a:r>
              <a:rPr lang="en-US" sz="3900" i="1" dirty="0"/>
              <a:t>of the </a:t>
            </a:r>
            <a:r>
              <a:rPr lang="en-US" sz="3900" i="1" dirty="0" smtClean="0"/>
              <a:t>Lord, Jesus… </a:t>
            </a:r>
            <a:r>
              <a:rPr lang="en-US" sz="3900" i="1" dirty="0"/>
              <a:t>	</a:t>
            </a:r>
            <a:r>
              <a:rPr lang="en-US" sz="3900" i="1" dirty="0" smtClean="0"/>
              <a:t>	</a:t>
            </a:r>
            <a:r>
              <a:rPr lang="en-US" sz="3200" dirty="0" smtClean="0">
                <a:solidFill>
                  <a:schemeClr val="accent3">
                    <a:lumMod val="60000"/>
                    <a:lumOff val="40000"/>
                  </a:schemeClr>
                </a:solidFill>
              </a:rPr>
              <a:t>Colossians </a:t>
            </a:r>
            <a:r>
              <a:rPr lang="en-US" sz="3200" dirty="0">
                <a:solidFill>
                  <a:schemeClr val="accent3">
                    <a:lumMod val="60000"/>
                    <a:lumOff val="40000"/>
                  </a:schemeClr>
                </a:solidFill>
              </a:rPr>
              <a:t>3: </a:t>
            </a:r>
            <a:r>
              <a:rPr lang="en-US" sz="3200" dirty="0" smtClean="0">
                <a:solidFill>
                  <a:schemeClr val="accent3">
                    <a:lumMod val="60000"/>
                    <a:lumOff val="40000"/>
                  </a:schemeClr>
                </a:solidFill>
              </a:rPr>
              <a:t>17 </a:t>
            </a:r>
            <a:r>
              <a:rPr lang="en-US" sz="3200" i="1" dirty="0" smtClean="0"/>
              <a:t> </a:t>
            </a:r>
          </a:p>
          <a:p>
            <a:pPr marL="742950" indent="-742950">
              <a:buFont typeface="+mj-lt"/>
              <a:buAutoNum type="arabicPeriod" startAt="3"/>
            </a:pPr>
            <a:r>
              <a:rPr lang="en-US" sz="3900" dirty="0" smtClean="0"/>
              <a:t>PRAY! </a:t>
            </a:r>
          </a:p>
          <a:p>
            <a:pPr marL="0" indent="0">
              <a:buNone/>
            </a:pPr>
            <a:r>
              <a:rPr lang="en-US" sz="3900" dirty="0" smtClean="0"/>
              <a:t>“</a:t>
            </a:r>
            <a:r>
              <a:rPr lang="en-US" sz="3900" i="1" dirty="0"/>
              <a:t>Pray without </a:t>
            </a:r>
            <a:r>
              <a:rPr lang="en-US" sz="3900" i="1" dirty="0" smtClean="0"/>
              <a:t>ceasing”</a:t>
            </a:r>
            <a:r>
              <a:rPr lang="en-US" sz="3200" dirty="0" smtClean="0">
                <a:solidFill>
                  <a:schemeClr val="accent3">
                    <a:lumMod val="60000"/>
                    <a:lumOff val="40000"/>
                  </a:schemeClr>
                </a:solidFill>
              </a:rPr>
              <a:t>1 Thessalonians 5:17</a:t>
            </a:r>
          </a:p>
          <a:p>
            <a:pPr marL="0" indent="0">
              <a:buNone/>
            </a:pPr>
            <a:r>
              <a:rPr lang="en-US" sz="3200" dirty="0">
                <a:solidFill>
                  <a:schemeClr val="accent3">
                    <a:lumMod val="60000"/>
                    <a:lumOff val="40000"/>
                  </a:schemeClr>
                </a:solidFill>
              </a:rPr>
              <a:t> </a:t>
            </a:r>
            <a:r>
              <a:rPr lang="en-US" sz="3200" dirty="0" smtClean="0">
                <a:solidFill>
                  <a:schemeClr val="accent3">
                    <a:lumMod val="60000"/>
                    <a:lumOff val="40000"/>
                  </a:schemeClr>
                </a:solidFill>
              </a:rPr>
              <a:t>      </a:t>
            </a:r>
            <a:endParaRPr lang="en-US" sz="3600" dirty="0">
              <a:solidFill>
                <a:schemeClr val="accent3"/>
              </a:solidFill>
            </a:endParaRPr>
          </a:p>
        </p:txBody>
      </p:sp>
    </p:spTree>
    <p:extLst>
      <p:ext uri="{BB962C8B-B14F-4D97-AF65-F5344CB8AC3E}">
        <p14:creationId xmlns:p14="http://schemas.microsoft.com/office/powerpoint/2010/main" val="21411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chemeClr val="tx1"/>
                </a:solidFill>
              </a:rPr>
              <a:t>Parenting</a:t>
            </a:r>
            <a:r>
              <a:rPr lang="en-US" sz="4800" b="1" dirty="0"/>
              <a:t> </a:t>
            </a:r>
            <a:r>
              <a:rPr lang="en-US" sz="4800" b="1" dirty="0">
                <a:solidFill>
                  <a:schemeClr val="tx1"/>
                </a:solidFill>
              </a:rPr>
              <a:t>Goals</a:t>
            </a:r>
            <a:br>
              <a:rPr lang="en-US" sz="4800" b="1" dirty="0">
                <a:solidFill>
                  <a:schemeClr val="tx1"/>
                </a:solidFill>
              </a:rPr>
            </a:br>
            <a:r>
              <a:rPr lang="en-US" sz="4400" i="1" dirty="0">
                <a:solidFill>
                  <a:schemeClr val="accent3">
                    <a:lumMod val="60000"/>
                    <a:lumOff val="40000"/>
                  </a:schemeClr>
                </a:solidFill>
              </a:rPr>
              <a:t>Parenting Desires</a:t>
            </a:r>
            <a:endParaRPr lang="en-US" dirty="0"/>
          </a:p>
        </p:txBody>
      </p:sp>
      <p:sp>
        <p:nvSpPr>
          <p:cNvPr id="3" name="Content Placeholder 2"/>
          <p:cNvSpPr>
            <a:spLocks noGrp="1"/>
          </p:cNvSpPr>
          <p:nvPr>
            <p:ph idx="1"/>
          </p:nvPr>
        </p:nvSpPr>
        <p:spPr>
          <a:xfrm>
            <a:off x="1030515" y="2002972"/>
            <a:ext cx="9020320" cy="4651828"/>
          </a:xfrm>
        </p:spPr>
        <p:txBody>
          <a:bodyPr>
            <a:normAutofit lnSpcReduction="10000"/>
          </a:bodyPr>
          <a:lstStyle/>
          <a:p>
            <a:pPr marL="0" indent="0">
              <a:buNone/>
            </a:pPr>
            <a:r>
              <a:rPr lang="en-US" sz="3600" dirty="0" smtClean="0"/>
              <a:t>John 5: 30 </a:t>
            </a:r>
            <a:r>
              <a:rPr lang="en-US" sz="3600" b="1" baseline="30000" dirty="0"/>
              <a:t> </a:t>
            </a:r>
            <a:r>
              <a:rPr lang="en-US" sz="3200" i="1" dirty="0"/>
              <a:t>I can do nothing on my own. I </a:t>
            </a:r>
            <a:r>
              <a:rPr lang="en-US" sz="3200" i="1" dirty="0" smtClean="0"/>
              <a:t>judge </a:t>
            </a:r>
            <a:r>
              <a:rPr lang="en-US" sz="3200" i="1" dirty="0"/>
              <a:t>as God tells me. Therefore, my </a:t>
            </a:r>
            <a:r>
              <a:rPr lang="en-US" sz="3200" i="1" dirty="0" smtClean="0"/>
              <a:t>judgment  </a:t>
            </a:r>
            <a:r>
              <a:rPr lang="en-US" sz="3200" i="1" dirty="0"/>
              <a:t>is just, because I carry out the will of the one who sent me, not my own will</a:t>
            </a:r>
            <a:r>
              <a:rPr lang="en-US" sz="3200" i="1" dirty="0" smtClean="0"/>
              <a:t>.</a:t>
            </a:r>
          </a:p>
          <a:p>
            <a:pPr marL="0" indent="0">
              <a:buNone/>
            </a:pPr>
            <a:r>
              <a:rPr lang="en-US" sz="3200" dirty="0" smtClean="0">
                <a:solidFill>
                  <a:schemeClr val="accent3">
                    <a:lumMod val="60000"/>
                    <a:lumOff val="40000"/>
                  </a:schemeClr>
                </a:solidFill>
              </a:rPr>
              <a:t>My paraphrase: </a:t>
            </a:r>
            <a:r>
              <a:rPr lang="en-US" sz="3200" i="1" dirty="0" smtClean="0">
                <a:solidFill>
                  <a:schemeClr val="accent3">
                    <a:lumMod val="60000"/>
                    <a:lumOff val="40000"/>
                  </a:schemeClr>
                </a:solidFill>
              </a:rPr>
              <a:t>“ I do nothing without prayer. I make decisions by what God tells me in prayer therefore my decisions are correct. I carry out the will of the one who sent me, not my own will.”</a:t>
            </a:r>
            <a:endParaRPr lang="en-US" sz="3200" dirty="0">
              <a:solidFill>
                <a:schemeClr val="accent3">
                  <a:lumMod val="60000"/>
                  <a:lumOff val="40000"/>
                </a:schemeClr>
              </a:solidFill>
            </a:endParaRPr>
          </a:p>
        </p:txBody>
      </p:sp>
    </p:spTree>
    <p:extLst>
      <p:ext uri="{BB962C8B-B14F-4D97-AF65-F5344CB8AC3E}">
        <p14:creationId xmlns:p14="http://schemas.microsoft.com/office/powerpoint/2010/main" val="145930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chemeClr val="tx1"/>
                </a:solidFill>
              </a:rPr>
              <a:t>Parenting</a:t>
            </a:r>
            <a:r>
              <a:rPr lang="en-US" sz="4800" b="1" dirty="0"/>
              <a:t> </a:t>
            </a:r>
            <a:r>
              <a:rPr lang="en-US" sz="4800" b="1" dirty="0">
                <a:solidFill>
                  <a:schemeClr val="tx1"/>
                </a:solidFill>
              </a:rPr>
              <a:t>Goals</a:t>
            </a:r>
            <a:br>
              <a:rPr lang="en-US" sz="4800" b="1" dirty="0">
                <a:solidFill>
                  <a:schemeClr val="tx1"/>
                </a:solidFill>
              </a:rPr>
            </a:br>
            <a:r>
              <a:rPr lang="en-US" sz="4400" i="1" dirty="0">
                <a:solidFill>
                  <a:schemeClr val="accent3">
                    <a:lumMod val="60000"/>
                    <a:lumOff val="40000"/>
                  </a:schemeClr>
                </a:solidFill>
              </a:rPr>
              <a:t>Parenting Desires</a:t>
            </a:r>
            <a:endParaRPr lang="en-US" dirty="0"/>
          </a:p>
        </p:txBody>
      </p:sp>
      <p:sp>
        <p:nvSpPr>
          <p:cNvPr id="3" name="Content Placeholder 2"/>
          <p:cNvSpPr>
            <a:spLocks noGrp="1"/>
          </p:cNvSpPr>
          <p:nvPr>
            <p:ph idx="1"/>
          </p:nvPr>
        </p:nvSpPr>
        <p:spPr>
          <a:xfrm>
            <a:off x="986972" y="2052918"/>
            <a:ext cx="9062882" cy="4638168"/>
          </a:xfrm>
        </p:spPr>
        <p:txBody>
          <a:bodyPr>
            <a:normAutofit/>
          </a:bodyPr>
          <a:lstStyle/>
          <a:p>
            <a:pPr marL="0" indent="0" algn="ctr">
              <a:buNone/>
            </a:pPr>
            <a:r>
              <a:rPr lang="en-US" sz="3600" dirty="0" smtClean="0"/>
              <a:t>Turning wrong goals into Godly goals</a:t>
            </a:r>
          </a:p>
          <a:p>
            <a:pPr marL="0" indent="0">
              <a:buNone/>
            </a:pPr>
            <a:r>
              <a:rPr lang="en-US" sz="3600" dirty="0"/>
              <a:t>	</a:t>
            </a:r>
            <a:r>
              <a:rPr lang="en-US" sz="3600" dirty="0" smtClean="0"/>
              <a:t>	Moving towards success!</a:t>
            </a:r>
          </a:p>
        </p:txBody>
      </p:sp>
    </p:spTree>
    <p:extLst>
      <p:ext uri="{BB962C8B-B14F-4D97-AF65-F5344CB8AC3E}">
        <p14:creationId xmlns:p14="http://schemas.microsoft.com/office/powerpoint/2010/main" val="333771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b="1" dirty="0">
                <a:solidFill>
                  <a:schemeClr val="tx1"/>
                </a:solidFill>
              </a:rPr>
              <a:t>Parenting</a:t>
            </a:r>
            <a:r>
              <a:rPr lang="en-US" sz="4000" b="1" dirty="0"/>
              <a:t> </a:t>
            </a:r>
            <a:r>
              <a:rPr lang="en-US" sz="4000" b="1" dirty="0">
                <a:solidFill>
                  <a:schemeClr val="tx1"/>
                </a:solidFill>
              </a:rPr>
              <a:t>Goals</a:t>
            </a:r>
            <a:br>
              <a:rPr lang="en-US" sz="4000" b="1" dirty="0">
                <a:solidFill>
                  <a:schemeClr val="tx1"/>
                </a:solidFill>
              </a:rPr>
            </a:br>
            <a:r>
              <a:rPr lang="en-US" sz="3600" i="1" dirty="0">
                <a:solidFill>
                  <a:schemeClr val="accent3">
                    <a:lumMod val="60000"/>
                    <a:lumOff val="40000"/>
                  </a:schemeClr>
                </a:solidFill>
              </a:rPr>
              <a:t>Parenting Desires</a:t>
            </a:r>
            <a:endParaRPr lang="en-US" sz="3600" b="1" dirty="0">
              <a:solidFill>
                <a:schemeClr val="bg2">
                  <a:lumMod val="20000"/>
                  <a:lumOff val="80000"/>
                </a:schemeClr>
              </a:solidFill>
            </a:endParaRPr>
          </a:p>
        </p:txBody>
      </p:sp>
      <p:sp>
        <p:nvSpPr>
          <p:cNvPr id="5" name="Content Placeholder 4"/>
          <p:cNvSpPr>
            <a:spLocks noGrp="1"/>
          </p:cNvSpPr>
          <p:nvPr>
            <p:ph idx="1"/>
          </p:nvPr>
        </p:nvSpPr>
        <p:spPr/>
        <p:txBody>
          <a:bodyPr>
            <a:normAutofit/>
          </a:bodyPr>
          <a:lstStyle/>
          <a:p>
            <a:pPr marL="0" indent="0" algn="ctr">
              <a:buNone/>
            </a:pPr>
            <a:r>
              <a:rPr lang="en-US" sz="3600" b="1" dirty="0" smtClean="0"/>
              <a:t>Goals</a:t>
            </a:r>
          </a:p>
          <a:p>
            <a:pPr marL="0" indent="0" algn="ctr">
              <a:buNone/>
            </a:pPr>
            <a:endParaRPr lang="en-US" sz="3600" b="1" dirty="0"/>
          </a:p>
          <a:p>
            <a:pPr marL="0" indent="0" algn="ctr">
              <a:buNone/>
            </a:pPr>
            <a:r>
              <a:rPr lang="en-US" sz="3600" b="1" dirty="0" smtClean="0"/>
              <a:t>Desires  </a:t>
            </a:r>
          </a:p>
          <a:p>
            <a:pPr marL="0" indent="0" algn="ctr">
              <a:buNone/>
            </a:pPr>
            <a:endParaRPr lang="en-US" sz="3600" b="1" dirty="0"/>
          </a:p>
          <a:p>
            <a:pPr marL="0" indent="0" algn="ctr">
              <a:buNone/>
            </a:pPr>
            <a:r>
              <a:rPr lang="en-US" sz="3600" b="1" dirty="0" smtClean="0"/>
              <a:t>Outcomes</a:t>
            </a:r>
            <a:endParaRPr lang="en-US" sz="3600" b="1" dirty="0"/>
          </a:p>
        </p:txBody>
      </p:sp>
    </p:spTree>
    <p:extLst>
      <p:ext uri="{BB962C8B-B14F-4D97-AF65-F5344CB8AC3E}">
        <p14:creationId xmlns:p14="http://schemas.microsoft.com/office/powerpoint/2010/main" val="870089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chemeClr val="tx1"/>
                </a:solidFill>
              </a:rPr>
              <a:t>Parenting</a:t>
            </a:r>
            <a:r>
              <a:rPr lang="en-US" sz="4800" b="1" dirty="0"/>
              <a:t> </a:t>
            </a:r>
            <a:r>
              <a:rPr lang="en-US" sz="4800" b="1" dirty="0">
                <a:solidFill>
                  <a:schemeClr val="tx1"/>
                </a:solidFill>
              </a:rPr>
              <a:t>Goals</a:t>
            </a:r>
            <a:br>
              <a:rPr lang="en-US" sz="4800" b="1" dirty="0">
                <a:solidFill>
                  <a:schemeClr val="tx1"/>
                </a:solidFill>
              </a:rPr>
            </a:br>
            <a:r>
              <a:rPr lang="en-US" sz="4400" i="1" dirty="0">
                <a:solidFill>
                  <a:schemeClr val="accent3">
                    <a:lumMod val="60000"/>
                    <a:lumOff val="40000"/>
                  </a:schemeClr>
                </a:solidFill>
              </a:rPr>
              <a:t>Parenting Desires</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  Common parental goals: </a:t>
            </a:r>
          </a:p>
          <a:p>
            <a:pPr marL="742950" indent="-742950">
              <a:buFont typeface="+mj-lt"/>
              <a:buAutoNum type="arabicPeriod"/>
            </a:pPr>
            <a:r>
              <a:rPr lang="en-US" sz="3600" dirty="0" smtClean="0"/>
              <a:t>Bring my </a:t>
            </a:r>
            <a:r>
              <a:rPr lang="en-US" sz="3600" dirty="0"/>
              <a:t>c</a:t>
            </a:r>
            <a:r>
              <a:rPr lang="en-US" sz="3600" dirty="0" smtClean="0"/>
              <a:t>hildren to Christ.</a:t>
            </a:r>
            <a:endParaRPr lang="en-US" sz="3600" dirty="0" smtClean="0">
              <a:solidFill>
                <a:schemeClr val="accent3">
                  <a:lumMod val="60000"/>
                  <a:lumOff val="40000"/>
                </a:schemeClr>
              </a:solidFill>
            </a:endParaRPr>
          </a:p>
          <a:p>
            <a:pPr marL="0" indent="0" algn="ctr">
              <a:buNone/>
            </a:pPr>
            <a:r>
              <a:rPr lang="en-US" sz="3600" dirty="0" smtClean="0">
                <a:solidFill>
                  <a:schemeClr val="accent3">
                    <a:lumMod val="60000"/>
                    <a:lumOff val="40000"/>
                  </a:schemeClr>
                </a:solidFill>
              </a:rPr>
              <a:t>Is this a goal or a desire? </a:t>
            </a:r>
            <a:endParaRPr lang="en-US" sz="3600" dirty="0">
              <a:solidFill>
                <a:schemeClr val="accent3">
                  <a:lumMod val="60000"/>
                  <a:lumOff val="40000"/>
                </a:schemeClr>
              </a:solidFill>
            </a:endParaRPr>
          </a:p>
        </p:txBody>
      </p:sp>
    </p:spTree>
    <p:extLst>
      <p:ext uri="{BB962C8B-B14F-4D97-AF65-F5344CB8AC3E}">
        <p14:creationId xmlns:p14="http://schemas.microsoft.com/office/powerpoint/2010/main" val="162493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chemeClr val="tx1"/>
                </a:solidFill>
              </a:rPr>
              <a:t>Parenting</a:t>
            </a:r>
            <a:r>
              <a:rPr lang="en-US" sz="4800" b="1" dirty="0"/>
              <a:t> </a:t>
            </a:r>
            <a:r>
              <a:rPr lang="en-US" sz="4800" b="1" dirty="0">
                <a:solidFill>
                  <a:schemeClr val="tx1"/>
                </a:solidFill>
              </a:rPr>
              <a:t>Goals</a:t>
            </a:r>
            <a:br>
              <a:rPr lang="en-US" sz="4800" b="1" dirty="0">
                <a:solidFill>
                  <a:schemeClr val="tx1"/>
                </a:solidFill>
              </a:rPr>
            </a:br>
            <a:r>
              <a:rPr lang="en-US" sz="4400" i="1" dirty="0">
                <a:solidFill>
                  <a:schemeClr val="accent3">
                    <a:lumMod val="60000"/>
                    <a:lumOff val="40000"/>
                  </a:schemeClr>
                </a:solidFill>
              </a:rPr>
              <a:t>Parenting Desires</a:t>
            </a:r>
            <a:endParaRPr lang="en-US" dirty="0"/>
          </a:p>
        </p:txBody>
      </p:sp>
      <p:sp>
        <p:nvSpPr>
          <p:cNvPr id="3" name="Content Placeholder 2"/>
          <p:cNvSpPr>
            <a:spLocks noGrp="1"/>
          </p:cNvSpPr>
          <p:nvPr>
            <p:ph idx="1"/>
          </p:nvPr>
        </p:nvSpPr>
        <p:spPr>
          <a:xfrm>
            <a:off x="1030515" y="2002972"/>
            <a:ext cx="9020320" cy="4651828"/>
          </a:xfrm>
        </p:spPr>
        <p:txBody>
          <a:bodyPr>
            <a:normAutofit/>
          </a:bodyPr>
          <a:lstStyle/>
          <a:p>
            <a:pPr marL="0" indent="0">
              <a:buNone/>
            </a:pPr>
            <a:r>
              <a:rPr lang="en-US" sz="3600" dirty="0" smtClean="0"/>
              <a:t>Godly goals to play your part in fulfilling this desire: </a:t>
            </a:r>
          </a:p>
          <a:p>
            <a:pPr>
              <a:buFont typeface="Wingdings" panose="05000000000000000000" pitchFamily="2" charset="2"/>
              <a:buChar char="v"/>
            </a:pPr>
            <a:r>
              <a:rPr lang="en-US" sz="3600" dirty="0" smtClean="0"/>
              <a:t>Pray</a:t>
            </a:r>
          </a:p>
          <a:p>
            <a:pPr>
              <a:buFont typeface="Wingdings" panose="05000000000000000000" pitchFamily="2" charset="2"/>
              <a:buChar char="v"/>
            </a:pPr>
            <a:r>
              <a:rPr lang="en-US" sz="3600" dirty="0" smtClean="0"/>
              <a:t>Distinguish between human law and God’s law.</a:t>
            </a:r>
          </a:p>
          <a:p>
            <a:pPr>
              <a:buFont typeface="Wingdings" panose="05000000000000000000" pitchFamily="2" charset="2"/>
              <a:buChar char="v"/>
            </a:pPr>
            <a:r>
              <a:rPr lang="en-US" sz="3600" dirty="0" smtClean="0"/>
              <a:t>Model the joy of following Christ.</a:t>
            </a:r>
          </a:p>
          <a:p>
            <a:pPr>
              <a:buFont typeface="Wingdings" panose="05000000000000000000" pitchFamily="2" charset="2"/>
              <a:buChar char="v"/>
            </a:pPr>
            <a:r>
              <a:rPr lang="en-US" sz="3600" dirty="0" smtClean="0"/>
              <a:t>Pray </a:t>
            </a:r>
            <a:endParaRPr lang="en-US" sz="3600" dirty="0"/>
          </a:p>
        </p:txBody>
      </p:sp>
    </p:spTree>
    <p:extLst>
      <p:ext uri="{BB962C8B-B14F-4D97-AF65-F5344CB8AC3E}">
        <p14:creationId xmlns:p14="http://schemas.microsoft.com/office/powerpoint/2010/main" val="45023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chemeClr val="tx1"/>
                </a:solidFill>
              </a:rPr>
              <a:t>Parenting</a:t>
            </a:r>
            <a:r>
              <a:rPr lang="en-US" sz="4800" b="1" dirty="0"/>
              <a:t> </a:t>
            </a:r>
            <a:r>
              <a:rPr lang="en-US" sz="4800" b="1" dirty="0">
                <a:solidFill>
                  <a:schemeClr val="tx1"/>
                </a:solidFill>
              </a:rPr>
              <a:t>Goals</a:t>
            </a:r>
            <a:br>
              <a:rPr lang="en-US" sz="4800" b="1" dirty="0">
                <a:solidFill>
                  <a:schemeClr val="tx1"/>
                </a:solidFill>
              </a:rPr>
            </a:br>
            <a:r>
              <a:rPr lang="en-US" sz="4400" i="1" dirty="0">
                <a:solidFill>
                  <a:schemeClr val="accent3">
                    <a:lumMod val="60000"/>
                    <a:lumOff val="40000"/>
                  </a:schemeClr>
                </a:solidFill>
              </a:rPr>
              <a:t>Parenting Desires</a:t>
            </a:r>
            <a:endParaRPr lang="en-US" dirty="0"/>
          </a:p>
        </p:txBody>
      </p:sp>
      <p:sp>
        <p:nvSpPr>
          <p:cNvPr id="3" name="Content Placeholder 2"/>
          <p:cNvSpPr>
            <a:spLocks noGrp="1"/>
          </p:cNvSpPr>
          <p:nvPr>
            <p:ph idx="1"/>
          </p:nvPr>
        </p:nvSpPr>
        <p:spPr>
          <a:xfrm>
            <a:off x="1030514" y="1987982"/>
            <a:ext cx="9020320" cy="4651828"/>
          </a:xfrm>
        </p:spPr>
        <p:txBody>
          <a:bodyPr>
            <a:normAutofit/>
          </a:bodyPr>
          <a:lstStyle/>
          <a:p>
            <a:pPr marL="0" indent="0">
              <a:buNone/>
            </a:pPr>
            <a:r>
              <a:rPr lang="en-US" sz="3600" dirty="0" smtClean="0"/>
              <a:t>Common parental goals: </a:t>
            </a:r>
            <a:endParaRPr lang="en-US" sz="3600" dirty="0"/>
          </a:p>
          <a:p>
            <a:pPr marL="742950" indent="-742950">
              <a:buFont typeface="+mj-lt"/>
              <a:buAutoNum type="arabicPeriod" startAt="2"/>
            </a:pPr>
            <a:r>
              <a:rPr lang="en-US" sz="3600" dirty="0" smtClean="0"/>
              <a:t>   Keep my children safe</a:t>
            </a:r>
          </a:p>
          <a:p>
            <a:pPr marL="0" indent="0" algn="ctr">
              <a:buNone/>
            </a:pPr>
            <a:r>
              <a:rPr lang="en-US" sz="3600" dirty="0">
                <a:solidFill>
                  <a:schemeClr val="accent3">
                    <a:lumMod val="60000"/>
                    <a:lumOff val="40000"/>
                  </a:schemeClr>
                </a:solidFill>
              </a:rPr>
              <a:t>Is this a goal or a desire? </a:t>
            </a:r>
          </a:p>
          <a:p>
            <a:pPr marL="0" indent="0">
              <a:buNone/>
            </a:pPr>
            <a:endParaRPr lang="en-US" sz="3600" dirty="0" smtClean="0"/>
          </a:p>
          <a:p>
            <a:pPr marL="0" indent="0">
              <a:buNone/>
            </a:pPr>
            <a:endParaRPr lang="en-US" sz="3600" dirty="0"/>
          </a:p>
        </p:txBody>
      </p:sp>
    </p:spTree>
    <p:extLst>
      <p:ext uri="{BB962C8B-B14F-4D97-AF65-F5344CB8AC3E}">
        <p14:creationId xmlns:p14="http://schemas.microsoft.com/office/powerpoint/2010/main" val="10643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chemeClr val="tx1"/>
                </a:solidFill>
              </a:rPr>
              <a:t>Parenting</a:t>
            </a:r>
            <a:r>
              <a:rPr lang="en-US" sz="4800" b="1" dirty="0"/>
              <a:t> </a:t>
            </a:r>
            <a:r>
              <a:rPr lang="en-US" sz="4800" b="1" dirty="0">
                <a:solidFill>
                  <a:schemeClr val="tx1"/>
                </a:solidFill>
              </a:rPr>
              <a:t>Goals</a:t>
            </a:r>
            <a:br>
              <a:rPr lang="en-US" sz="4800" b="1" dirty="0">
                <a:solidFill>
                  <a:schemeClr val="tx1"/>
                </a:solidFill>
              </a:rPr>
            </a:br>
            <a:r>
              <a:rPr lang="en-US" sz="4400" i="1" dirty="0">
                <a:solidFill>
                  <a:schemeClr val="accent3">
                    <a:lumMod val="60000"/>
                    <a:lumOff val="40000"/>
                  </a:schemeClr>
                </a:solidFill>
              </a:rPr>
              <a:t>Parenting Desires</a:t>
            </a:r>
            <a:endParaRPr lang="en-US" dirty="0"/>
          </a:p>
        </p:txBody>
      </p:sp>
      <p:sp>
        <p:nvSpPr>
          <p:cNvPr id="3" name="Content Placeholder 2"/>
          <p:cNvSpPr>
            <a:spLocks noGrp="1"/>
          </p:cNvSpPr>
          <p:nvPr>
            <p:ph idx="1"/>
          </p:nvPr>
        </p:nvSpPr>
        <p:spPr>
          <a:xfrm>
            <a:off x="1030515" y="2002972"/>
            <a:ext cx="9020320" cy="4651828"/>
          </a:xfrm>
        </p:spPr>
        <p:txBody>
          <a:bodyPr>
            <a:normAutofit/>
          </a:bodyPr>
          <a:lstStyle/>
          <a:p>
            <a:pPr marL="0" indent="0">
              <a:buNone/>
            </a:pPr>
            <a:r>
              <a:rPr lang="en-US" sz="3600" dirty="0"/>
              <a:t>Godly goals to play your part in fulfilling this desire: </a:t>
            </a:r>
            <a:endParaRPr lang="en-US" sz="3600" dirty="0" smtClean="0"/>
          </a:p>
          <a:p>
            <a:pPr>
              <a:buFont typeface="Wingdings" panose="05000000000000000000" pitchFamily="2" charset="2"/>
              <a:buChar char="v"/>
            </a:pPr>
            <a:r>
              <a:rPr lang="en-US" sz="3600" dirty="0" smtClean="0"/>
              <a:t> Pray</a:t>
            </a:r>
          </a:p>
          <a:p>
            <a:pPr>
              <a:buFont typeface="Wingdings" panose="05000000000000000000" pitchFamily="2" charset="2"/>
              <a:buChar char="v"/>
            </a:pPr>
            <a:r>
              <a:rPr lang="en-US" sz="3600" dirty="0"/>
              <a:t> </a:t>
            </a:r>
            <a:r>
              <a:rPr lang="en-US" sz="3600" dirty="0" smtClean="0"/>
              <a:t>Train kids to say “NO”</a:t>
            </a:r>
          </a:p>
          <a:p>
            <a:pPr>
              <a:buFont typeface="Wingdings" panose="05000000000000000000" pitchFamily="2" charset="2"/>
              <a:buChar char="v"/>
            </a:pPr>
            <a:r>
              <a:rPr lang="en-US" sz="3600" dirty="0"/>
              <a:t> </a:t>
            </a:r>
            <a:r>
              <a:rPr lang="en-US" sz="3600" dirty="0" smtClean="0"/>
              <a:t>Prioritize character development. </a:t>
            </a:r>
          </a:p>
          <a:p>
            <a:pPr>
              <a:buFont typeface="Wingdings" panose="05000000000000000000" pitchFamily="2" charset="2"/>
              <a:buChar char="v"/>
            </a:pPr>
            <a:r>
              <a:rPr lang="en-US" sz="3600" dirty="0"/>
              <a:t> </a:t>
            </a:r>
            <a:r>
              <a:rPr lang="en-US" sz="3600" dirty="0" smtClean="0"/>
              <a:t>Model making safe choices.</a:t>
            </a:r>
            <a:endParaRPr lang="en-US" sz="3600" dirty="0"/>
          </a:p>
          <a:p>
            <a:pPr marL="0" indent="0">
              <a:buNone/>
            </a:pPr>
            <a:endParaRPr lang="en-US" sz="3600" dirty="0"/>
          </a:p>
        </p:txBody>
      </p:sp>
    </p:spTree>
    <p:extLst>
      <p:ext uri="{BB962C8B-B14F-4D97-AF65-F5344CB8AC3E}">
        <p14:creationId xmlns:p14="http://schemas.microsoft.com/office/powerpoint/2010/main" val="409475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chemeClr val="tx1"/>
                </a:solidFill>
              </a:rPr>
              <a:t>Parenting</a:t>
            </a:r>
            <a:r>
              <a:rPr lang="en-US" sz="4800" b="1" dirty="0"/>
              <a:t> </a:t>
            </a:r>
            <a:r>
              <a:rPr lang="en-US" sz="4800" b="1" dirty="0">
                <a:solidFill>
                  <a:schemeClr val="tx1"/>
                </a:solidFill>
              </a:rPr>
              <a:t>Goals</a:t>
            </a:r>
            <a:br>
              <a:rPr lang="en-US" sz="4800" b="1" dirty="0">
                <a:solidFill>
                  <a:schemeClr val="tx1"/>
                </a:solidFill>
              </a:rPr>
            </a:br>
            <a:r>
              <a:rPr lang="en-US" sz="4400" i="1" dirty="0">
                <a:solidFill>
                  <a:schemeClr val="accent3">
                    <a:lumMod val="60000"/>
                    <a:lumOff val="40000"/>
                  </a:schemeClr>
                </a:solidFill>
              </a:rPr>
              <a:t>Parenting Desires</a:t>
            </a:r>
            <a:endParaRPr lang="en-US" dirty="0"/>
          </a:p>
        </p:txBody>
      </p:sp>
      <p:sp>
        <p:nvSpPr>
          <p:cNvPr id="3" name="Content Placeholder 2"/>
          <p:cNvSpPr>
            <a:spLocks noGrp="1"/>
          </p:cNvSpPr>
          <p:nvPr>
            <p:ph idx="1"/>
          </p:nvPr>
        </p:nvSpPr>
        <p:spPr>
          <a:xfrm>
            <a:off x="1030515" y="2002972"/>
            <a:ext cx="9020320" cy="4651828"/>
          </a:xfrm>
        </p:spPr>
        <p:txBody>
          <a:bodyPr>
            <a:normAutofit fontScale="92500" lnSpcReduction="10000"/>
          </a:bodyPr>
          <a:lstStyle/>
          <a:p>
            <a:pPr marL="0" indent="0">
              <a:buNone/>
            </a:pPr>
            <a:r>
              <a:rPr lang="en-US" sz="3600" dirty="0"/>
              <a:t>Parental responsibilities</a:t>
            </a:r>
            <a:r>
              <a:rPr lang="en-US" sz="3600" dirty="0" smtClean="0"/>
              <a:t>:</a:t>
            </a:r>
          </a:p>
          <a:p>
            <a:pPr marL="742950" indent="-742950">
              <a:buFont typeface="+mj-lt"/>
              <a:buAutoNum type="arabicPeriod" startAt="3"/>
            </a:pPr>
            <a:r>
              <a:rPr lang="en-US" sz="3600" dirty="0"/>
              <a:t> </a:t>
            </a:r>
            <a:r>
              <a:rPr lang="en-US" sz="3600" dirty="0" smtClean="0"/>
              <a:t> See that your children live up to their full potential.</a:t>
            </a:r>
          </a:p>
          <a:p>
            <a:pPr marL="0" indent="0" algn="ctr">
              <a:buNone/>
            </a:pPr>
            <a:r>
              <a:rPr lang="en-US" sz="3900" dirty="0">
                <a:solidFill>
                  <a:schemeClr val="accent3">
                    <a:lumMod val="60000"/>
                    <a:lumOff val="40000"/>
                  </a:schemeClr>
                </a:solidFill>
              </a:rPr>
              <a:t>Is this a goal or a desire? </a:t>
            </a:r>
          </a:p>
          <a:p>
            <a:pPr marL="0" indent="0">
              <a:buNone/>
            </a:pPr>
            <a:endParaRPr lang="en-US" sz="3900" dirty="0"/>
          </a:p>
          <a:p>
            <a:pPr marL="0" indent="0">
              <a:buNone/>
            </a:pPr>
            <a:endParaRPr lang="en-US" sz="3600" dirty="0" smtClean="0"/>
          </a:p>
          <a:p>
            <a:pPr marL="0" indent="0">
              <a:buNone/>
            </a:pPr>
            <a:r>
              <a:rPr lang="en-US" sz="3600" dirty="0" smtClean="0"/>
              <a:t> </a:t>
            </a:r>
            <a:endParaRPr lang="en-US" sz="3600" dirty="0"/>
          </a:p>
          <a:p>
            <a:pPr marL="0" indent="0">
              <a:buNone/>
            </a:pPr>
            <a:r>
              <a:rPr lang="en-US" sz="3600" dirty="0" smtClean="0"/>
              <a:t>  </a:t>
            </a:r>
            <a:endParaRPr lang="en-US" sz="3600" dirty="0"/>
          </a:p>
        </p:txBody>
      </p:sp>
    </p:spTree>
    <p:extLst>
      <p:ext uri="{BB962C8B-B14F-4D97-AF65-F5344CB8AC3E}">
        <p14:creationId xmlns:p14="http://schemas.microsoft.com/office/powerpoint/2010/main" val="305921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chemeClr val="tx1"/>
                </a:solidFill>
              </a:rPr>
              <a:t>Parenting</a:t>
            </a:r>
            <a:r>
              <a:rPr lang="en-US" sz="4800" b="1" dirty="0"/>
              <a:t> </a:t>
            </a:r>
            <a:r>
              <a:rPr lang="en-US" sz="4800" b="1" dirty="0">
                <a:solidFill>
                  <a:schemeClr val="tx1"/>
                </a:solidFill>
              </a:rPr>
              <a:t>Goals</a:t>
            </a:r>
            <a:br>
              <a:rPr lang="en-US" sz="4800" b="1" dirty="0">
                <a:solidFill>
                  <a:schemeClr val="tx1"/>
                </a:solidFill>
              </a:rPr>
            </a:br>
            <a:r>
              <a:rPr lang="en-US" sz="4400" i="1" dirty="0">
                <a:solidFill>
                  <a:schemeClr val="accent3">
                    <a:lumMod val="60000"/>
                    <a:lumOff val="40000"/>
                  </a:schemeClr>
                </a:solidFill>
              </a:rPr>
              <a:t>Parenting Desires</a:t>
            </a:r>
            <a:endParaRPr lang="en-US" dirty="0"/>
          </a:p>
        </p:txBody>
      </p:sp>
      <p:sp>
        <p:nvSpPr>
          <p:cNvPr id="3" name="Content Placeholder 2"/>
          <p:cNvSpPr>
            <a:spLocks noGrp="1"/>
          </p:cNvSpPr>
          <p:nvPr>
            <p:ph idx="1"/>
          </p:nvPr>
        </p:nvSpPr>
        <p:spPr>
          <a:xfrm>
            <a:off x="1030515" y="2002972"/>
            <a:ext cx="9020320" cy="4651828"/>
          </a:xfrm>
        </p:spPr>
        <p:txBody>
          <a:bodyPr>
            <a:normAutofit/>
          </a:bodyPr>
          <a:lstStyle/>
          <a:p>
            <a:pPr marL="0" indent="0">
              <a:buNone/>
            </a:pPr>
            <a:r>
              <a:rPr lang="en-US" sz="3600" dirty="0"/>
              <a:t>Godly goals to play your part in fulfilling this desire: </a:t>
            </a:r>
          </a:p>
          <a:p>
            <a:pPr>
              <a:buFont typeface="Wingdings" panose="05000000000000000000" pitchFamily="2" charset="2"/>
              <a:buChar char="v"/>
            </a:pPr>
            <a:r>
              <a:rPr lang="en-US" sz="3600" dirty="0" smtClean="0"/>
              <a:t> Pray</a:t>
            </a:r>
          </a:p>
          <a:p>
            <a:pPr>
              <a:buFont typeface="Wingdings" panose="05000000000000000000" pitchFamily="2" charset="2"/>
              <a:buChar char="v"/>
            </a:pPr>
            <a:r>
              <a:rPr lang="en-US" sz="3600" dirty="0"/>
              <a:t> </a:t>
            </a:r>
            <a:r>
              <a:rPr lang="en-US" sz="3600" dirty="0" smtClean="0"/>
              <a:t>Study and get to know your child well. </a:t>
            </a:r>
          </a:p>
          <a:p>
            <a:pPr>
              <a:buFont typeface="Wingdings" panose="05000000000000000000" pitchFamily="2" charset="2"/>
              <a:buChar char="v"/>
            </a:pPr>
            <a:r>
              <a:rPr lang="en-US" sz="3600" dirty="0"/>
              <a:t> </a:t>
            </a:r>
            <a:r>
              <a:rPr lang="en-US" sz="3600" dirty="0" smtClean="0"/>
              <a:t>See your child through the eyes of Christ</a:t>
            </a:r>
            <a:endParaRPr lang="en-US" sz="3600" dirty="0"/>
          </a:p>
        </p:txBody>
      </p:sp>
    </p:spTree>
    <p:extLst>
      <p:ext uri="{BB962C8B-B14F-4D97-AF65-F5344CB8AC3E}">
        <p14:creationId xmlns:p14="http://schemas.microsoft.com/office/powerpoint/2010/main" val="204855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chemeClr val="tx1"/>
                </a:solidFill>
              </a:rPr>
              <a:t>Parenting</a:t>
            </a:r>
            <a:r>
              <a:rPr lang="en-US" sz="4800" b="1" dirty="0"/>
              <a:t> </a:t>
            </a:r>
            <a:r>
              <a:rPr lang="en-US" sz="4800" b="1" dirty="0">
                <a:solidFill>
                  <a:schemeClr val="tx1"/>
                </a:solidFill>
              </a:rPr>
              <a:t>Goals</a:t>
            </a:r>
            <a:br>
              <a:rPr lang="en-US" sz="4800" b="1" dirty="0">
                <a:solidFill>
                  <a:schemeClr val="tx1"/>
                </a:solidFill>
              </a:rPr>
            </a:br>
            <a:r>
              <a:rPr lang="en-US" sz="4400" i="1" dirty="0">
                <a:solidFill>
                  <a:schemeClr val="accent3">
                    <a:lumMod val="60000"/>
                    <a:lumOff val="40000"/>
                  </a:schemeClr>
                </a:solidFill>
              </a:rPr>
              <a:t>Parenting Desires</a:t>
            </a:r>
            <a:endParaRPr lang="en-US" dirty="0"/>
          </a:p>
        </p:txBody>
      </p:sp>
      <p:sp>
        <p:nvSpPr>
          <p:cNvPr id="3" name="Content Placeholder 2"/>
          <p:cNvSpPr>
            <a:spLocks noGrp="1"/>
          </p:cNvSpPr>
          <p:nvPr>
            <p:ph idx="1"/>
          </p:nvPr>
        </p:nvSpPr>
        <p:spPr>
          <a:xfrm>
            <a:off x="1030515" y="2002972"/>
            <a:ext cx="9020320" cy="4651828"/>
          </a:xfrm>
        </p:spPr>
        <p:txBody>
          <a:bodyPr>
            <a:normAutofit/>
          </a:bodyPr>
          <a:lstStyle/>
          <a:p>
            <a:pPr>
              <a:buFont typeface="Wingdings" panose="05000000000000000000" pitchFamily="2" charset="2"/>
              <a:buChar char="v"/>
            </a:pPr>
            <a:r>
              <a:rPr lang="en-US" sz="3600" dirty="0" smtClean="0"/>
              <a:t> Make this a priority in your schedule.</a:t>
            </a:r>
          </a:p>
          <a:p>
            <a:pPr>
              <a:buFont typeface="Wingdings" panose="05000000000000000000" pitchFamily="2" charset="2"/>
              <a:buChar char="v"/>
            </a:pPr>
            <a:r>
              <a:rPr lang="en-US" sz="3600" dirty="0"/>
              <a:t> </a:t>
            </a:r>
            <a:r>
              <a:rPr lang="en-US" sz="3600" dirty="0" smtClean="0"/>
              <a:t>Give them opportunities to use their gifts in acts of service.  </a:t>
            </a:r>
          </a:p>
          <a:p>
            <a:pPr>
              <a:buFont typeface="Wingdings" panose="05000000000000000000" pitchFamily="2" charset="2"/>
              <a:buChar char="v"/>
            </a:pPr>
            <a:r>
              <a:rPr lang="en-US" sz="3600" dirty="0"/>
              <a:t> </a:t>
            </a:r>
            <a:r>
              <a:rPr lang="en-US" sz="3600" dirty="0" smtClean="0"/>
              <a:t>Model living to your potential </a:t>
            </a:r>
          </a:p>
          <a:p>
            <a:pPr>
              <a:buFont typeface="Wingdings" panose="05000000000000000000" pitchFamily="2" charset="2"/>
              <a:buChar char="v"/>
            </a:pPr>
            <a:r>
              <a:rPr lang="en-US" sz="3600" dirty="0" smtClean="0"/>
              <a:t> PRAY</a:t>
            </a:r>
            <a:endParaRPr lang="en-US" sz="3600" dirty="0"/>
          </a:p>
        </p:txBody>
      </p:sp>
    </p:spTree>
    <p:extLst>
      <p:ext uri="{BB962C8B-B14F-4D97-AF65-F5344CB8AC3E}">
        <p14:creationId xmlns:p14="http://schemas.microsoft.com/office/powerpoint/2010/main" val="582039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chemeClr val="tx1"/>
                </a:solidFill>
              </a:rPr>
              <a:t>Parenting</a:t>
            </a:r>
            <a:r>
              <a:rPr lang="en-US" sz="4800" b="1" dirty="0"/>
              <a:t> </a:t>
            </a:r>
            <a:r>
              <a:rPr lang="en-US" sz="4800" b="1" dirty="0">
                <a:solidFill>
                  <a:schemeClr val="tx1"/>
                </a:solidFill>
              </a:rPr>
              <a:t>Goals</a:t>
            </a:r>
            <a:br>
              <a:rPr lang="en-US" sz="4800" b="1" dirty="0">
                <a:solidFill>
                  <a:schemeClr val="tx1"/>
                </a:solidFill>
              </a:rPr>
            </a:br>
            <a:r>
              <a:rPr lang="en-US" sz="4400" b="1" i="1" dirty="0" smtClean="0">
                <a:solidFill>
                  <a:schemeClr val="accent3">
                    <a:lumMod val="60000"/>
                    <a:lumOff val="40000"/>
                  </a:schemeClr>
                </a:solidFill>
              </a:rPr>
              <a:t>Conclusion</a:t>
            </a:r>
            <a:endParaRPr lang="en-US" dirty="0"/>
          </a:p>
        </p:txBody>
      </p:sp>
      <p:sp>
        <p:nvSpPr>
          <p:cNvPr id="3" name="Content Placeholder 2"/>
          <p:cNvSpPr>
            <a:spLocks noGrp="1"/>
          </p:cNvSpPr>
          <p:nvPr>
            <p:ph idx="1"/>
          </p:nvPr>
        </p:nvSpPr>
        <p:spPr>
          <a:xfrm>
            <a:off x="1030515" y="2002972"/>
            <a:ext cx="9020320" cy="4651828"/>
          </a:xfrm>
        </p:spPr>
        <p:txBody>
          <a:bodyPr>
            <a:normAutofit/>
          </a:bodyPr>
          <a:lstStyle/>
          <a:p>
            <a:pPr marL="0" indent="0">
              <a:buNone/>
            </a:pPr>
            <a:r>
              <a:rPr lang="en-US" sz="3600" dirty="0" smtClean="0"/>
              <a:t>Godly goals are achievable.</a:t>
            </a:r>
          </a:p>
          <a:p>
            <a:pPr>
              <a:buFont typeface="Wingdings" panose="05000000000000000000" pitchFamily="2" charset="2"/>
              <a:buChar char="v"/>
            </a:pPr>
            <a:r>
              <a:rPr lang="en-US" sz="3600" dirty="0" smtClean="0"/>
              <a:t>To be a Christ-like parent is easier to achieve than trying to control your child or circumstances for a certain outcome. </a:t>
            </a:r>
          </a:p>
          <a:p>
            <a:pPr marL="0" indent="0">
              <a:buNone/>
            </a:pPr>
            <a:r>
              <a:rPr lang="en-US" sz="3600" dirty="0" smtClean="0"/>
              <a:t>Because: </a:t>
            </a:r>
          </a:p>
          <a:p>
            <a:pPr marL="0" indent="0" algn="ctr">
              <a:buNone/>
            </a:pPr>
            <a:r>
              <a:rPr lang="en-US" sz="3600" b="1" i="1" dirty="0" smtClean="0">
                <a:solidFill>
                  <a:schemeClr val="accent3"/>
                </a:solidFill>
              </a:rPr>
              <a:t>God’s will is also always His promise.</a:t>
            </a:r>
          </a:p>
        </p:txBody>
      </p:sp>
    </p:spTree>
    <p:extLst>
      <p:ext uri="{BB962C8B-B14F-4D97-AF65-F5344CB8AC3E}">
        <p14:creationId xmlns:p14="http://schemas.microsoft.com/office/powerpoint/2010/main" val="82934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chemeClr val="tx1"/>
                </a:solidFill>
              </a:rPr>
              <a:t>Parenting</a:t>
            </a:r>
            <a:r>
              <a:rPr lang="en-US" sz="4800" b="1" dirty="0"/>
              <a:t> </a:t>
            </a:r>
            <a:r>
              <a:rPr lang="en-US" sz="4800" b="1" dirty="0">
                <a:solidFill>
                  <a:schemeClr val="tx1"/>
                </a:solidFill>
              </a:rPr>
              <a:t>Goals</a:t>
            </a:r>
            <a:br>
              <a:rPr lang="en-US" sz="4800" b="1" dirty="0">
                <a:solidFill>
                  <a:schemeClr val="tx1"/>
                </a:solidFill>
              </a:rPr>
            </a:br>
            <a:r>
              <a:rPr lang="en-US" sz="4400" b="1" i="1" dirty="0" smtClean="0">
                <a:solidFill>
                  <a:schemeClr val="accent3">
                    <a:lumMod val="60000"/>
                    <a:lumOff val="40000"/>
                  </a:schemeClr>
                </a:solidFill>
              </a:rPr>
              <a:t>Conclusion</a:t>
            </a:r>
            <a:endParaRPr lang="en-US" dirty="0"/>
          </a:p>
        </p:txBody>
      </p:sp>
      <p:sp>
        <p:nvSpPr>
          <p:cNvPr id="3" name="Content Placeholder 2"/>
          <p:cNvSpPr>
            <a:spLocks noGrp="1"/>
          </p:cNvSpPr>
          <p:nvPr>
            <p:ph idx="1"/>
          </p:nvPr>
        </p:nvSpPr>
        <p:spPr>
          <a:xfrm>
            <a:off x="1030515" y="2002972"/>
            <a:ext cx="9020320" cy="4651828"/>
          </a:xfrm>
        </p:spPr>
        <p:txBody>
          <a:bodyPr>
            <a:normAutofit/>
          </a:bodyPr>
          <a:lstStyle/>
          <a:p>
            <a:pPr marL="0" indent="0">
              <a:buNone/>
            </a:pPr>
            <a:r>
              <a:rPr lang="en-US" sz="3600" dirty="0" smtClean="0"/>
              <a:t>Having Godly goals will give you a foundational  sense of success, fulfillment, happiness, confidence, peace and enjoyment. </a:t>
            </a:r>
            <a:endParaRPr lang="en-US" sz="3600" dirty="0"/>
          </a:p>
          <a:p>
            <a:pPr marL="0" indent="0">
              <a:buNone/>
            </a:pPr>
            <a:r>
              <a:rPr lang="en-US" sz="3600" dirty="0" smtClean="0"/>
              <a:t>This does not mean</a:t>
            </a:r>
          </a:p>
          <a:p>
            <a:pPr marL="0" indent="0">
              <a:buNone/>
            </a:pPr>
            <a:endParaRPr lang="en-US" sz="3600" dirty="0"/>
          </a:p>
        </p:txBody>
      </p:sp>
    </p:spTree>
    <p:extLst>
      <p:ext uri="{BB962C8B-B14F-4D97-AF65-F5344CB8AC3E}">
        <p14:creationId xmlns:p14="http://schemas.microsoft.com/office/powerpoint/2010/main" val="32064873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chemeClr val="tx1"/>
                </a:solidFill>
              </a:rPr>
              <a:t>Parenting</a:t>
            </a:r>
            <a:r>
              <a:rPr lang="en-US" sz="4800" b="1" dirty="0"/>
              <a:t> </a:t>
            </a:r>
            <a:r>
              <a:rPr lang="en-US" sz="4800" b="1" dirty="0">
                <a:solidFill>
                  <a:schemeClr val="tx1"/>
                </a:solidFill>
              </a:rPr>
              <a:t>Goals</a:t>
            </a:r>
            <a:br>
              <a:rPr lang="en-US" sz="4800" b="1" dirty="0">
                <a:solidFill>
                  <a:schemeClr val="tx1"/>
                </a:solidFill>
              </a:rPr>
            </a:br>
            <a:r>
              <a:rPr lang="en-US" sz="4400" b="1" i="1" dirty="0" smtClean="0">
                <a:solidFill>
                  <a:schemeClr val="accent3">
                    <a:lumMod val="60000"/>
                    <a:lumOff val="40000"/>
                  </a:schemeClr>
                </a:solidFill>
              </a:rPr>
              <a:t>Conclusion</a:t>
            </a:r>
            <a:endParaRPr lang="en-US" dirty="0"/>
          </a:p>
        </p:txBody>
      </p:sp>
      <p:sp>
        <p:nvSpPr>
          <p:cNvPr id="3" name="Content Placeholder 2"/>
          <p:cNvSpPr>
            <a:spLocks noGrp="1"/>
          </p:cNvSpPr>
          <p:nvPr>
            <p:ph idx="1"/>
          </p:nvPr>
        </p:nvSpPr>
        <p:spPr>
          <a:xfrm>
            <a:off x="1030515" y="2002972"/>
            <a:ext cx="9020320" cy="4651828"/>
          </a:xfrm>
        </p:spPr>
        <p:txBody>
          <a:bodyPr>
            <a:normAutofit/>
          </a:bodyPr>
          <a:lstStyle/>
          <a:p>
            <a:pPr marL="0" indent="0">
              <a:buNone/>
            </a:pPr>
            <a:r>
              <a:rPr lang="en-US" sz="3600" dirty="0" smtClean="0"/>
              <a:t>Having Godly goals will eliminate the frustrations, disappointments, fears and heartaches of parenting.</a:t>
            </a:r>
          </a:p>
          <a:p>
            <a:pPr marL="0" indent="0">
              <a:buNone/>
            </a:pPr>
            <a:r>
              <a:rPr lang="en-US" sz="3600" dirty="0" smtClean="0"/>
              <a:t>But even in the midst of the those times, godly goals will minimize anger, anxiety and despair and increase peace, fulfillment and joy.  </a:t>
            </a:r>
            <a:endParaRPr lang="en-US" sz="3600" dirty="0"/>
          </a:p>
        </p:txBody>
      </p:sp>
    </p:spTree>
    <p:extLst>
      <p:ext uri="{BB962C8B-B14F-4D97-AF65-F5344CB8AC3E}">
        <p14:creationId xmlns:p14="http://schemas.microsoft.com/office/powerpoint/2010/main" val="1072421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b="1" dirty="0">
                <a:solidFill>
                  <a:schemeClr val="tx1"/>
                </a:solidFill>
              </a:rPr>
              <a:t>Parenting</a:t>
            </a:r>
            <a:r>
              <a:rPr lang="en-US" sz="4000" b="1" dirty="0"/>
              <a:t> </a:t>
            </a:r>
            <a:r>
              <a:rPr lang="en-US" sz="4000" b="1" dirty="0">
                <a:solidFill>
                  <a:schemeClr val="tx1"/>
                </a:solidFill>
              </a:rPr>
              <a:t>Goals</a:t>
            </a:r>
            <a:br>
              <a:rPr lang="en-US" sz="4000" b="1" dirty="0">
                <a:solidFill>
                  <a:schemeClr val="tx1"/>
                </a:solidFill>
              </a:rPr>
            </a:br>
            <a:r>
              <a:rPr lang="en-US" sz="3600" i="1" dirty="0">
                <a:solidFill>
                  <a:schemeClr val="accent3">
                    <a:lumMod val="60000"/>
                    <a:lumOff val="40000"/>
                  </a:schemeClr>
                </a:solidFill>
              </a:rPr>
              <a:t>Parenting Desires</a:t>
            </a:r>
            <a:endParaRPr lang="en-US" sz="3600" b="1" dirty="0">
              <a:solidFill>
                <a:schemeClr val="bg2">
                  <a:lumMod val="20000"/>
                  <a:lumOff val="80000"/>
                </a:schemeClr>
              </a:solidFill>
            </a:endParaRPr>
          </a:p>
        </p:txBody>
      </p:sp>
      <p:sp>
        <p:nvSpPr>
          <p:cNvPr id="5" name="Content Placeholder 4"/>
          <p:cNvSpPr>
            <a:spLocks noGrp="1"/>
          </p:cNvSpPr>
          <p:nvPr>
            <p:ph idx="1"/>
          </p:nvPr>
        </p:nvSpPr>
        <p:spPr>
          <a:xfrm>
            <a:off x="1079292" y="2052918"/>
            <a:ext cx="8970561" cy="4662675"/>
          </a:xfrm>
        </p:spPr>
        <p:txBody>
          <a:bodyPr>
            <a:normAutofit lnSpcReduction="10000"/>
          </a:bodyPr>
          <a:lstStyle/>
          <a:p>
            <a:pPr marL="0" indent="0">
              <a:buNone/>
            </a:pPr>
            <a:r>
              <a:rPr lang="en-US" sz="3900" dirty="0">
                <a:solidFill>
                  <a:schemeClr val="accent3"/>
                </a:solidFill>
              </a:rPr>
              <a:t>Goal:</a:t>
            </a:r>
            <a:r>
              <a:rPr lang="en-US" sz="4000" i="1" dirty="0"/>
              <a:t> </a:t>
            </a:r>
            <a:r>
              <a:rPr lang="en-US" sz="3200" dirty="0"/>
              <a:t>An </a:t>
            </a:r>
            <a:r>
              <a:rPr lang="en-US" sz="3200" dirty="0" smtClean="0"/>
              <a:t>achievement </a:t>
            </a:r>
            <a:r>
              <a:rPr lang="en-US" sz="3200" dirty="0"/>
              <a:t>that a person works </a:t>
            </a:r>
            <a:r>
              <a:rPr lang="en-US" sz="3200" dirty="0" smtClean="0"/>
              <a:t>towards, </a:t>
            </a:r>
            <a:r>
              <a:rPr lang="en-US" sz="3200" dirty="0"/>
              <a:t>to accomplish a sense of </a:t>
            </a:r>
            <a:r>
              <a:rPr lang="en-US" sz="3200" dirty="0" smtClean="0"/>
              <a:t>well being</a:t>
            </a:r>
            <a:r>
              <a:rPr lang="en-US" sz="3200" i="1" dirty="0" smtClean="0"/>
              <a:t>.  </a:t>
            </a:r>
            <a:endParaRPr lang="en-US" sz="3200" dirty="0">
              <a:solidFill>
                <a:schemeClr val="accent3"/>
              </a:solidFill>
            </a:endParaRPr>
          </a:p>
          <a:p>
            <a:pPr marL="0" indent="0">
              <a:buNone/>
            </a:pPr>
            <a:r>
              <a:rPr lang="en-US" sz="3600" dirty="0" smtClean="0">
                <a:solidFill>
                  <a:schemeClr val="accent3"/>
                </a:solidFill>
              </a:rPr>
              <a:t>Godly goal: </a:t>
            </a:r>
            <a:r>
              <a:rPr lang="en-US" sz="3600" i="1" dirty="0" smtClean="0"/>
              <a:t>“</a:t>
            </a:r>
            <a:r>
              <a:rPr lang="en-US" sz="3200" i="1" dirty="0" smtClean="0"/>
              <a:t>Any specific achievement reflecting God’s purpose for your life that </a:t>
            </a:r>
            <a:r>
              <a:rPr lang="en-US" sz="3200" b="1" i="1" dirty="0" smtClean="0">
                <a:solidFill>
                  <a:schemeClr val="accent3"/>
                </a:solidFill>
              </a:rPr>
              <a:t>does not </a:t>
            </a:r>
            <a:r>
              <a:rPr lang="en-US" sz="3200" i="1" dirty="0" smtClean="0"/>
              <a:t>depend on people or circumstances beyond your ability to control.” </a:t>
            </a:r>
            <a:r>
              <a:rPr lang="en-US" sz="2800" u="sng" dirty="0">
                <a:solidFill>
                  <a:schemeClr val="accent3">
                    <a:lumMod val="60000"/>
                    <a:lumOff val="40000"/>
                  </a:schemeClr>
                </a:solidFill>
              </a:rPr>
              <a:t>Victory Over the Darkness</a:t>
            </a:r>
            <a:r>
              <a:rPr lang="en-US" sz="2800" dirty="0">
                <a:solidFill>
                  <a:schemeClr val="accent3">
                    <a:lumMod val="60000"/>
                    <a:lumOff val="40000"/>
                  </a:schemeClr>
                </a:solidFill>
              </a:rPr>
              <a:t> Chapter 7 by Neil Anderson</a:t>
            </a:r>
            <a:endParaRPr lang="en-US" sz="2800" i="1" u="sng" dirty="0">
              <a:solidFill>
                <a:schemeClr val="accent3">
                  <a:lumMod val="60000"/>
                  <a:lumOff val="40000"/>
                </a:schemeClr>
              </a:solidFill>
            </a:endParaRPr>
          </a:p>
          <a:p>
            <a:pPr marL="0" indent="0">
              <a:buNone/>
            </a:pPr>
            <a:endParaRPr lang="en-US" sz="3200" i="1" dirty="0" smtClean="0"/>
          </a:p>
        </p:txBody>
      </p:sp>
    </p:spTree>
    <p:extLst>
      <p:ext uri="{BB962C8B-B14F-4D97-AF65-F5344CB8AC3E}">
        <p14:creationId xmlns:p14="http://schemas.microsoft.com/office/powerpoint/2010/main" val="327490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440" y="0"/>
            <a:ext cx="9585960" cy="6858000"/>
          </a:xfrm>
          <a:prstGeom prst="rect">
            <a:avLst/>
          </a:prstGeom>
        </p:spPr>
      </p:pic>
    </p:spTree>
    <p:extLst>
      <p:ext uri="{BB962C8B-B14F-4D97-AF65-F5344CB8AC3E}">
        <p14:creationId xmlns:p14="http://schemas.microsoft.com/office/powerpoint/2010/main" val="1481710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chemeClr val="tx1"/>
                </a:solidFill>
              </a:rPr>
              <a:t>Parenting</a:t>
            </a:r>
            <a:r>
              <a:rPr lang="en-US" sz="4800" b="1" dirty="0"/>
              <a:t> </a:t>
            </a:r>
            <a:r>
              <a:rPr lang="en-US" sz="4800" b="1" dirty="0">
                <a:solidFill>
                  <a:schemeClr val="tx1"/>
                </a:solidFill>
              </a:rPr>
              <a:t>Goals</a:t>
            </a:r>
            <a:br>
              <a:rPr lang="en-US" sz="4800" b="1" dirty="0">
                <a:solidFill>
                  <a:schemeClr val="tx1"/>
                </a:solidFill>
              </a:rPr>
            </a:br>
            <a:r>
              <a:rPr lang="en-US" sz="4400" b="1" i="1" dirty="0" smtClean="0">
                <a:solidFill>
                  <a:schemeClr val="accent3">
                    <a:lumMod val="60000"/>
                    <a:lumOff val="40000"/>
                  </a:schemeClr>
                </a:solidFill>
              </a:rPr>
              <a:t>Conclusion</a:t>
            </a:r>
            <a:endParaRPr lang="en-US" dirty="0"/>
          </a:p>
        </p:txBody>
      </p:sp>
      <p:sp>
        <p:nvSpPr>
          <p:cNvPr id="3" name="Content Placeholder 2"/>
          <p:cNvSpPr>
            <a:spLocks noGrp="1"/>
          </p:cNvSpPr>
          <p:nvPr>
            <p:ph idx="1"/>
          </p:nvPr>
        </p:nvSpPr>
        <p:spPr>
          <a:xfrm>
            <a:off x="1030515" y="2002972"/>
            <a:ext cx="9020320" cy="4651828"/>
          </a:xfrm>
        </p:spPr>
        <p:txBody>
          <a:bodyPr>
            <a:normAutofit lnSpcReduction="10000"/>
          </a:bodyPr>
          <a:lstStyle/>
          <a:p>
            <a:pPr marL="0" indent="0">
              <a:buNone/>
            </a:pPr>
            <a:r>
              <a:rPr lang="en-US" sz="3600" b="1" baseline="30000" dirty="0"/>
              <a:t>6 </a:t>
            </a:r>
            <a:r>
              <a:rPr lang="en-US" sz="3600" dirty="0"/>
              <a:t>Don’t worry about anything; instead, pray about everything. Tell God what you </a:t>
            </a:r>
            <a:r>
              <a:rPr lang="en-US" sz="3600" dirty="0" smtClean="0"/>
              <a:t>need, and </a:t>
            </a:r>
            <a:r>
              <a:rPr lang="en-US" sz="3600" dirty="0"/>
              <a:t>thank him for all he has done. </a:t>
            </a:r>
            <a:r>
              <a:rPr lang="en-US" sz="3600" b="1" baseline="30000" dirty="0"/>
              <a:t>7 </a:t>
            </a:r>
            <a:r>
              <a:rPr lang="en-US" sz="3600" dirty="0"/>
              <a:t>Then you will experience God’s peace, which exceeds anything we can understand. His peace will guard your hearts and minds as you live in Christ Jesus.</a:t>
            </a:r>
            <a:endParaRPr lang="en-US" sz="3600" b="1" baseline="30000" dirty="0"/>
          </a:p>
          <a:p>
            <a:pPr marL="0" indent="0">
              <a:buNone/>
            </a:pPr>
            <a:r>
              <a:rPr lang="en-US" sz="3200" dirty="0" smtClean="0">
                <a:solidFill>
                  <a:schemeClr val="accent3">
                    <a:lumMod val="75000"/>
                  </a:schemeClr>
                </a:solidFill>
              </a:rPr>
              <a:t>Philippians 4: 6-7</a:t>
            </a:r>
            <a:endParaRPr lang="en-US" sz="3200" dirty="0">
              <a:solidFill>
                <a:schemeClr val="accent3">
                  <a:lumMod val="75000"/>
                </a:schemeClr>
              </a:solidFill>
            </a:endParaRPr>
          </a:p>
        </p:txBody>
      </p:sp>
    </p:spTree>
    <p:extLst>
      <p:ext uri="{BB962C8B-B14F-4D97-AF65-F5344CB8AC3E}">
        <p14:creationId xmlns:p14="http://schemas.microsoft.com/office/powerpoint/2010/main" val="2154178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b="1" dirty="0">
                <a:solidFill>
                  <a:schemeClr val="tx1"/>
                </a:solidFill>
              </a:rPr>
              <a:t>Parenting</a:t>
            </a:r>
            <a:r>
              <a:rPr lang="en-US" sz="4000" b="1" dirty="0"/>
              <a:t> </a:t>
            </a:r>
            <a:r>
              <a:rPr lang="en-US" sz="4000" b="1" dirty="0">
                <a:solidFill>
                  <a:schemeClr val="tx1"/>
                </a:solidFill>
              </a:rPr>
              <a:t>Goals</a:t>
            </a:r>
            <a:br>
              <a:rPr lang="en-US" sz="4000" b="1" dirty="0">
                <a:solidFill>
                  <a:schemeClr val="tx1"/>
                </a:solidFill>
              </a:rPr>
            </a:br>
            <a:r>
              <a:rPr lang="en-US" sz="3600" i="1" dirty="0">
                <a:solidFill>
                  <a:schemeClr val="accent3">
                    <a:lumMod val="60000"/>
                    <a:lumOff val="40000"/>
                  </a:schemeClr>
                </a:solidFill>
              </a:rPr>
              <a:t>Parenting Desires</a:t>
            </a:r>
            <a:endParaRPr lang="en-US" sz="3600" b="1" dirty="0">
              <a:solidFill>
                <a:schemeClr val="bg2">
                  <a:lumMod val="20000"/>
                  <a:lumOff val="80000"/>
                </a:schemeClr>
              </a:solidFill>
            </a:endParaRPr>
          </a:p>
        </p:txBody>
      </p:sp>
      <p:sp>
        <p:nvSpPr>
          <p:cNvPr id="5" name="Content Placeholder 4"/>
          <p:cNvSpPr>
            <a:spLocks noGrp="1"/>
          </p:cNvSpPr>
          <p:nvPr>
            <p:ph idx="1"/>
          </p:nvPr>
        </p:nvSpPr>
        <p:spPr>
          <a:xfrm>
            <a:off x="1109272" y="2052919"/>
            <a:ext cx="8940581" cy="4347882"/>
          </a:xfrm>
        </p:spPr>
        <p:txBody>
          <a:bodyPr>
            <a:normAutofit lnSpcReduction="10000"/>
          </a:bodyPr>
          <a:lstStyle/>
          <a:p>
            <a:pPr marL="0" indent="0">
              <a:buNone/>
            </a:pPr>
            <a:r>
              <a:rPr lang="en-US" sz="3600" dirty="0" smtClean="0">
                <a:solidFill>
                  <a:schemeClr val="accent3"/>
                </a:solidFill>
              </a:rPr>
              <a:t>Godly desire: </a:t>
            </a:r>
            <a:r>
              <a:rPr lang="en-US" sz="3600" dirty="0" smtClean="0"/>
              <a:t>“</a:t>
            </a:r>
            <a:r>
              <a:rPr lang="en-US" sz="3200" i="1" dirty="0" smtClean="0"/>
              <a:t>Any specific achievement that </a:t>
            </a:r>
            <a:r>
              <a:rPr lang="en-US" sz="3200" b="1" i="1" dirty="0" smtClean="0">
                <a:solidFill>
                  <a:schemeClr val="accent3"/>
                </a:solidFill>
              </a:rPr>
              <a:t>does</a:t>
            </a:r>
            <a:r>
              <a:rPr lang="en-US" sz="3200" i="1" dirty="0" smtClean="0"/>
              <a:t> depend on the cooperation of others or the success of events or favorable circumstances you cannot control”</a:t>
            </a:r>
          </a:p>
          <a:p>
            <a:pPr marL="0" indent="0">
              <a:buNone/>
            </a:pPr>
            <a:r>
              <a:rPr lang="en-US" sz="2800" u="sng" dirty="0">
                <a:solidFill>
                  <a:schemeClr val="accent3">
                    <a:lumMod val="60000"/>
                    <a:lumOff val="40000"/>
                  </a:schemeClr>
                </a:solidFill>
              </a:rPr>
              <a:t>Victory Over the Darkness</a:t>
            </a:r>
            <a:r>
              <a:rPr lang="en-US" sz="2800" dirty="0">
                <a:solidFill>
                  <a:schemeClr val="accent3">
                    <a:lumMod val="60000"/>
                    <a:lumOff val="40000"/>
                  </a:schemeClr>
                </a:solidFill>
              </a:rPr>
              <a:t> Chapter 7 by Neil </a:t>
            </a:r>
            <a:r>
              <a:rPr lang="en-US" sz="2800" dirty="0" smtClean="0">
                <a:solidFill>
                  <a:schemeClr val="accent3">
                    <a:lumMod val="60000"/>
                    <a:lumOff val="40000"/>
                  </a:schemeClr>
                </a:solidFill>
              </a:rPr>
              <a:t>Anderson</a:t>
            </a:r>
            <a:endParaRPr lang="en-US" sz="2800" dirty="0" smtClean="0"/>
          </a:p>
          <a:p>
            <a:pPr marL="0" indent="0">
              <a:buNone/>
            </a:pPr>
            <a:r>
              <a:rPr lang="en-US" sz="3600" dirty="0" smtClean="0">
                <a:solidFill>
                  <a:schemeClr val="accent3"/>
                </a:solidFill>
              </a:rPr>
              <a:t>Outcome: </a:t>
            </a:r>
            <a:r>
              <a:rPr lang="en-US" sz="3600" dirty="0" smtClean="0"/>
              <a:t>The end result of your goals.</a:t>
            </a:r>
          </a:p>
          <a:p>
            <a:pPr marL="0" indent="0">
              <a:buNone/>
            </a:pPr>
            <a:r>
              <a:rPr lang="en-US" sz="3600" dirty="0" smtClean="0">
                <a:solidFill>
                  <a:schemeClr val="accent3"/>
                </a:solidFill>
              </a:rPr>
              <a:t>   </a:t>
            </a:r>
            <a:r>
              <a:rPr lang="en-US" sz="3600" dirty="0" smtClean="0"/>
              <a:t>Being a successful Godly parent.</a:t>
            </a:r>
            <a:endParaRPr lang="en-US" sz="3600" dirty="0">
              <a:solidFill>
                <a:schemeClr val="accent3"/>
              </a:solidFill>
            </a:endParaRPr>
          </a:p>
        </p:txBody>
      </p:sp>
    </p:spTree>
    <p:extLst>
      <p:ext uri="{BB962C8B-B14F-4D97-AF65-F5344CB8AC3E}">
        <p14:creationId xmlns:p14="http://schemas.microsoft.com/office/powerpoint/2010/main" val="224308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b="1" dirty="0">
                <a:solidFill>
                  <a:schemeClr val="tx1"/>
                </a:solidFill>
              </a:rPr>
              <a:t>Parenting</a:t>
            </a:r>
            <a:r>
              <a:rPr lang="en-US" sz="4000" b="1" dirty="0"/>
              <a:t> </a:t>
            </a:r>
            <a:r>
              <a:rPr lang="en-US" sz="4000" b="1" dirty="0">
                <a:solidFill>
                  <a:schemeClr val="tx1"/>
                </a:solidFill>
              </a:rPr>
              <a:t>Goals</a:t>
            </a:r>
            <a:br>
              <a:rPr lang="en-US" sz="4000" b="1" dirty="0">
                <a:solidFill>
                  <a:schemeClr val="tx1"/>
                </a:solidFill>
              </a:rPr>
            </a:br>
            <a:r>
              <a:rPr lang="en-US" sz="3600" i="1" dirty="0">
                <a:solidFill>
                  <a:schemeClr val="accent3">
                    <a:lumMod val="60000"/>
                    <a:lumOff val="40000"/>
                  </a:schemeClr>
                </a:solidFill>
              </a:rPr>
              <a:t>Parenting Desires</a:t>
            </a:r>
            <a:endParaRPr lang="en-US" sz="3600" b="1" dirty="0">
              <a:solidFill>
                <a:schemeClr val="bg2">
                  <a:lumMod val="20000"/>
                  <a:lumOff val="80000"/>
                </a:schemeClr>
              </a:solidFill>
            </a:endParaRPr>
          </a:p>
        </p:txBody>
      </p:sp>
      <p:sp>
        <p:nvSpPr>
          <p:cNvPr id="5" name="Content Placeholder 4"/>
          <p:cNvSpPr>
            <a:spLocks noGrp="1"/>
          </p:cNvSpPr>
          <p:nvPr>
            <p:ph idx="1"/>
          </p:nvPr>
        </p:nvSpPr>
        <p:spPr>
          <a:xfrm>
            <a:off x="1109272" y="2052919"/>
            <a:ext cx="8940581" cy="4347882"/>
          </a:xfrm>
        </p:spPr>
        <p:txBody>
          <a:bodyPr>
            <a:normAutofit/>
          </a:bodyPr>
          <a:lstStyle/>
          <a:p>
            <a:pPr marL="0" indent="0">
              <a:buNone/>
            </a:pPr>
            <a:r>
              <a:rPr lang="en-US" sz="3600" dirty="0" smtClean="0"/>
              <a:t>When goals are not met, we are crushed.</a:t>
            </a:r>
          </a:p>
          <a:p>
            <a:pPr marL="0" indent="0">
              <a:buNone/>
            </a:pPr>
            <a:r>
              <a:rPr lang="en-US" sz="3600" dirty="0" smtClean="0"/>
              <a:t>When desires are not met we are disappointed.</a:t>
            </a:r>
          </a:p>
          <a:p>
            <a:pPr marL="0" indent="0">
              <a:buNone/>
            </a:pPr>
            <a:r>
              <a:rPr lang="en-US" sz="3600" dirty="0" smtClean="0"/>
              <a:t>When outcomes are elevated to goals we often fail.  </a:t>
            </a:r>
            <a:endParaRPr lang="en-US" sz="3600" dirty="0"/>
          </a:p>
        </p:txBody>
      </p:sp>
    </p:spTree>
    <p:extLst>
      <p:ext uri="{BB962C8B-B14F-4D97-AF65-F5344CB8AC3E}">
        <p14:creationId xmlns:p14="http://schemas.microsoft.com/office/powerpoint/2010/main" val="2545704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chemeClr val="tx1"/>
                </a:solidFill>
              </a:rPr>
              <a:t>Parenting</a:t>
            </a:r>
            <a:r>
              <a:rPr lang="en-US" sz="4800" b="1" dirty="0"/>
              <a:t> </a:t>
            </a:r>
            <a:r>
              <a:rPr lang="en-US" sz="4800" b="1" dirty="0">
                <a:solidFill>
                  <a:schemeClr val="tx1"/>
                </a:solidFill>
              </a:rPr>
              <a:t>Goals</a:t>
            </a:r>
            <a:br>
              <a:rPr lang="en-US" sz="4800" b="1" dirty="0">
                <a:solidFill>
                  <a:schemeClr val="tx1"/>
                </a:solidFill>
              </a:rPr>
            </a:br>
            <a:r>
              <a:rPr lang="en-US" sz="4400" i="1" dirty="0">
                <a:solidFill>
                  <a:schemeClr val="accent3">
                    <a:lumMod val="60000"/>
                    <a:lumOff val="40000"/>
                  </a:schemeClr>
                </a:solidFill>
              </a:rPr>
              <a:t>Parenting Desires</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dirty="0" smtClean="0"/>
              <a:t>Goals</a:t>
            </a:r>
          </a:p>
          <a:p>
            <a:pPr>
              <a:buFont typeface="Wingdings" panose="05000000000000000000" pitchFamily="2" charset="2"/>
              <a:buChar char="v"/>
            </a:pPr>
            <a:r>
              <a:rPr lang="en-US" sz="3600" dirty="0"/>
              <a:t> </a:t>
            </a:r>
            <a:r>
              <a:rPr lang="en-US" sz="3600" dirty="0" smtClean="0"/>
              <a:t>We all make them. </a:t>
            </a:r>
          </a:p>
          <a:p>
            <a:pPr>
              <a:buFont typeface="Wingdings" panose="05000000000000000000" pitchFamily="2" charset="2"/>
              <a:buChar char="v"/>
            </a:pPr>
            <a:r>
              <a:rPr lang="en-US" sz="3600" dirty="0"/>
              <a:t> </a:t>
            </a:r>
            <a:r>
              <a:rPr lang="en-US" sz="3600" dirty="0" smtClean="0"/>
              <a:t>The “My Beliefs about Parenting” exercise reveals your goals.</a:t>
            </a:r>
            <a:endParaRPr lang="en-US" sz="3600" dirty="0"/>
          </a:p>
        </p:txBody>
      </p:sp>
    </p:spTree>
    <p:extLst>
      <p:ext uri="{BB962C8B-B14F-4D97-AF65-F5344CB8AC3E}">
        <p14:creationId xmlns:p14="http://schemas.microsoft.com/office/powerpoint/2010/main" val="317863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chemeClr val="tx1"/>
                </a:solidFill>
              </a:rPr>
              <a:t>Parenting</a:t>
            </a:r>
            <a:r>
              <a:rPr lang="en-US" sz="4800" b="1" dirty="0"/>
              <a:t> </a:t>
            </a:r>
            <a:r>
              <a:rPr lang="en-US" sz="4800" b="1" dirty="0">
                <a:solidFill>
                  <a:schemeClr val="tx1"/>
                </a:solidFill>
              </a:rPr>
              <a:t>Goals</a:t>
            </a:r>
            <a:br>
              <a:rPr lang="en-US" sz="4800" b="1" dirty="0">
                <a:solidFill>
                  <a:schemeClr val="tx1"/>
                </a:solidFill>
              </a:rPr>
            </a:br>
            <a:r>
              <a:rPr lang="en-US" sz="4400" i="1" dirty="0">
                <a:solidFill>
                  <a:schemeClr val="accent3">
                    <a:lumMod val="60000"/>
                    <a:lumOff val="40000"/>
                  </a:schemeClr>
                </a:solidFill>
              </a:rPr>
              <a:t>Parenting Desires</a:t>
            </a:r>
            <a:endParaRPr lang="en-US" dirty="0"/>
          </a:p>
        </p:txBody>
      </p:sp>
      <p:sp>
        <p:nvSpPr>
          <p:cNvPr id="3" name="Content Placeholder 2"/>
          <p:cNvSpPr>
            <a:spLocks noGrp="1"/>
          </p:cNvSpPr>
          <p:nvPr>
            <p:ph idx="1"/>
          </p:nvPr>
        </p:nvSpPr>
        <p:spPr/>
        <p:txBody>
          <a:bodyPr>
            <a:normAutofit fontScale="92500" lnSpcReduction="10000"/>
          </a:bodyPr>
          <a:lstStyle/>
          <a:p>
            <a:pPr marL="0" lvl="0" indent="0">
              <a:buNone/>
            </a:pPr>
            <a:r>
              <a:rPr lang="en-US" sz="3900" b="1" dirty="0"/>
              <a:t>How successful am I as a parent?   </a:t>
            </a:r>
            <a:endParaRPr lang="en-US" sz="3900" dirty="0"/>
          </a:p>
          <a:p>
            <a:pPr marL="0" indent="0">
              <a:buNone/>
            </a:pPr>
            <a:r>
              <a:rPr lang="en-US" sz="3900" dirty="0" smtClean="0"/>
              <a:t>		Low </a:t>
            </a:r>
            <a:r>
              <a:rPr lang="en-US" sz="3900" dirty="0"/>
              <a:t>		   </a:t>
            </a:r>
            <a:r>
              <a:rPr lang="en-US" sz="3900" dirty="0" smtClean="0"/>
              <a:t>     </a:t>
            </a:r>
            <a:r>
              <a:rPr lang="en-US" sz="3900" dirty="0"/>
              <a:t>High </a:t>
            </a:r>
          </a:p>
          <a:p>
            <a:pPr marL="0" indent="0">
              <a:buNone/>
            </a:pPr>
            <a:r>
              <a:rPr lang="en-US" sz="3900" dirty="0"/>
              <a:t>	</a:t>
            </a:r>
            <a:r>
              <a:rPr lang="en-US" sz="3900" dirty="0" smtClean="0"/>
              <a:t>	  </a:t>
            </a:r>
            <a:r>
              <a:rPr lang="en-US" sz="3900" dirty="0"/>
              <a:t>1    2    3    4    5 </a:t>
            </a:r>
          </a:p>
          <a:p>
            <a:pPr marL="0" indent="0">
              <a:buNone/>
            </a:pPr>
            <a:endParaRPr lang="en-US" sz="3900" dirty="0"/>
          </a:p>
          <a:p>
            <a:pPr marL="0" indent="0">
              <a:buNone/>
            </a:pPr>
            <a:r>
              <a:rPr lang="en-US" sz="3900" dirty="0"/>
              <a:t>I would be more successful </a:t>
            </a:r>
            <a:r>
              <a:rPr lang="en-US" sz="3900" dirty="0" smtClean="0"/>
              <a:t>if __________ </a:t>
            </a:r>
            <a:r>
              <a:rPr lang="en-US" sz="3900" dirty="0"/>
              <a:t>______________________________________ </a:t>
            </a:r>
          </a:p>
          <a:p>
            <a:pPr marL="0" indent="0">
              <a:buNone/>
            </a:pPr>
            <a:r>
              <a:rPr lang="en-US" sz="3900" dirty="0"/>
              <a:t> </a:t>
            </a:r>
          </a:p>
          <a:p>
            <a:pPr marL="0" indent="0">
              <a:buNone/>
            </a:pPr>
            <a:endParaRPr lang="en-US" sz="3600" dirty="0"/>
          </a:p>
        </p:txBody>
      </p:sp>
    </p:spTree>
    <p:extLst>
      <p:ext uri="{BB962C8B-B14F-4D97-AF65-F5344CB8AC3E}">
        <p14:creationId xmlns:p14="http://schemas.microsoft.com/office/powerpoint/2010/main" val="3310702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chemeClr val="tx1"/>
                </a:solidFill>
              </a:rPr>
              <a:t>Parenting</a:t>
            </a:r>
            <a:r>
              <a:rPr lang="en-US" sz="4800" b="1" dirty="0"/>
              <a:t> </a:t>
            </a:r>
            <a:r>
              <a:rPr lang="en-US" sz="4800" b="1" dirty="0">
                <a:solidFill>
                  <a:schemeClr val="tx1"/>
                </a:solidFill>
              </a:rPr>
              <a:t>Goals</a:t>
            </a:r>
            <a:br>
              <a:rPr lang="en-US" sz="4800" b="1" dirty="0">
                <a:solidFill>
                  <a:schemeClr val="tx1"/>
                </a:solidFill>
              </a:rPr>
            </a:br>
            <a:r>
              <a:rPr lang="en-US" sz="4400" i="1" dirty="0">
                <a:solidFill>
                  <a:schemeClr val="accent3">
                    <a:lumMod val="60000"/>
                    <a:lumOff val="40000"/>
                  </a:schemeClr>
                </a:solidFill>
              </a:rPr>
              <a:t>Parenting Desires</a:t>
            </a:r>
            <a:endParaRPr lang="en-US" dirty="0"/>
          </a:p>
        </p:txBody>
      </p:sp>
      <p:sp>
        <p:nvSpPr>
          <p:cNvPr id="3" name="Content Placeholder 2"/>
          <p:cNvSpPr>
            <a:spLocks noGrp="1"/>
          </p:cNvSpPr>
          <p:nvPr>
            <p:ph idx="1"/>
          </p:nvPr>
        </p:nvSpPr>
        <p:spPr/>
        <p:txBody>
          <a:bodyPr>
            <a:normAutofit/>
          </a:bodyPr>
          <a:lstStyle/>
          <a:p>
            <a:pPr marL="0" lvl="0" indent="0">
              <a:buNone/>
            </a:pPr>
            <a:r>
              <a:rPr lang="en-US" sz="3600" b="1" dirty="0">
                <a:solidFill>
                  <a:schemeClr val="tx2">
                    <a:lumMod val="50000"/>
                  </a:schemeClr>
                </a:solidFill>
              </a:rPr>
              <a:t>How successful am I as a parent?   </a:t>
            </a:r>
            <a:endParaRPr lang="en-US" sz="3600" dirty="0">
              <a:solidFill>
                <a:schemeClr val="tx2">
                  <a:lumMod val="50000"/>
                </a:schemeClr>
              </a:solidFill>
            </a:endParaRPr>
          </a:p>
          <a:p>
            <a:pPr marL="0" indent="0">
              <a:buNone/>
            </a:pPr>
            <a:r>
              <a:rPr lang="en-US" sz="3600" dirty="0" smtClean="0">
                <a:solidFill>
                  <a:schemeClr val="tx2">
                    <a:lumMod val="50000"/>
                  </a:schemeClr>
                </a:solidFill>
              </a:rPr>
              <a:t>		Low </a:t>
            </a:r>
            <a:r>
              <a:rPr lang="en-US" sz="3600" dirty="0">
                <a:solidFill>
                  <a:schemeClr val="tx2">
                    <a:lumMod val="50000"/>
                  </a:schemeClr>
                </a:solidFill>
              </a:rPr>
              <a:t>		   </a:t>
            </a:r>
            <a:r>
              <a:rPr lang="en-US" sz="3600" dirty="0" smtClean="0">
                <a:solidFill>
                  <a:schemeClr val="tx2">
                    <a:lumMod val="50000"/>
                  </a:schemeClr>
                </a:solidFill>
              </a:rPr>
              <a:t>    </a:t>
            </a:r>
            <a:r>
              <a:rPr lang="en-US" sz="3600" dirty="0">
                <a:solidFill>
                  <a:schemeClr val="tx2">
                    <a:lumMod val="50000"/>
                  </a:schemeClr>
                </a:solidFill>
              </a:rPr>
              <a:t>High </a:t>
            </a:r>
          </a:p>
          <a:p>
            <a:pPr marL="0" indent="0">
              <a:buNone/>
            </a:pPr>
            <a:r>
              <a:rPr lang="en-US" sz="3600" dirty="0" smtClean="0">
                <a:solidFill>
                  <a:schemeClr val="tx2">
                    <a:lumMod val="50000"/>
                  </a:schemeClr>
                </a:solidFill>
              </a:rPr>
              <a:t>	      </a:t>
            </a:r>
            <a:r>
              <a:rPr lang="en-US" sz="3600" dirty="0">
                <a:solidFill>
                  <a:schemeClr val="tx2">
                    <a:lumMod val="50000"/>
                  </a:schemeClr>
                </a:solidFill>
              </a:rPr>
              <a:t>1    2    3    4    5 </a:t>
            </a:r>
          </a:p>
          <a:p>
            <a:pPr marL="0" indent="0">
              <a:buNone/>
            </a:pPr>
            <a:r>
              <a:rPr lang="en-US" sz="3600" dirty="0"/>
              <a:t>I would be more successful </a:t>
            </a:r>
            <a:r>
              <a:rPr lang="en-US" sz="3600" dirty="0" smtClean="0"/>
              <a:t>if _________ ___________ </a:t>
            </a:r>
            <a:r>
              <a:rPr lang="en-US" sz="3600" i="1" dirty="0" smtClean="0">
                <a:solidFill>
                  <a:schemeClr val="accent3"/>
                </a:solidFill>
              </a:rPr>
              <a:t>reveals your goal </a:t>
            </a:r>
            <a:endParaRPr lang="en-US" sz="3600" i="1" dirty="0">
              <a:solidFill>
                <a:schemeClr val="accent3"/>
              </a:solidFill>
            </a:endParaRPr>
          </a:p>
          <a:p>
            <a:pPr marL="0" indent="0">
              <a:buNone/>
            </a:pPr>
            <a:endParaRPr lang="en-US" sz="3600" dirty="0"/>
          </a:p>
          <a:p>
            <a:pPr marL="0" indent="0">
              <a:buNone/>
            </a:pPr>
            <a:endParaRPr lang="en-US" sz="3600" dirty="0"/>
          </a:p>
        </p:txBody>
      </p:sp>
    </p:spTree>
    <p:extLst>
      <p:ext uri="{BB962C8B-B14F-4D97-AF65-F5344CB8AC3E}">
        <p14:creationId xmlns:p14="http://schemas.microsoft.com/office/powerpoint/2010/main" val="1814020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chemeClr val="tx1"/>
                </a:solidFill>
              </a:rPr>
              <a:t>Parenting</a:t>
            </a:r>
            <a:r>
              <a:rPr lang="en-US" sz="4800" b="1" dirty="0"/>
              <a:t> </a:t>
            </a:r>
            <a:r>
              <a:rPr lang="en-US" sz="4800" b="1" dirty="0">
                <a:solidFill>
                  <a:schemeClr val="tx1"/>
                </a:solidFill>
              </a:rPr>
              <a:t>Goals</a:t>
            </a:r>
            <a:br>
              <a:rPr lang="en-US" sz="4800" b="1" dirty="0">
                <a:solidFill>
                  <a:schemeClr val="tx1"/>
                </a:solidFill>
              </a:rPr>
            </a:br>
            <a:r>
              <a:rPr lang="en-US" sz="4400" i="1" dirty="0">
                <a:solidFill>
                  <a:schemeClr val="accent3">
                    <a:lumMod val="60000"/>
                    <a:lumOff val="40000"/>
                  </a:schemeClr>
                </a:solidFill>
              </a:rPr>
              <a:t>Parenting Desires</a:t>
            </a:r>
            <a:endParaRPr lang="en-US" dirty="0"/>
          </a:p>
        </p:txBody>
      </p:sp>
      <p:sp>
        <p:nvSpPr>
          <p:cNvPr id="3" name="Content Placeholder 2"/>
          <p:cNvSpPr>
            <a:spLocks noGrp="1"/>
          </p:cNvSpPr>
          <p:nvPr>
            <p:ph idx="1"/>
          </p:nvPr>
        </p:nvSpPr>
        <p:spPr/>
        <p:txBody>
          <a:bodyPr>
            <a:normAutofit/>
          </a:bodyPr>
          <a:lstStyle/>
          <a:p>
            <a:pPr marL="0" lvl="0" indent="0">
              <a:buNone/>
            </a:pPr>
            <a:r>
              <a:rPr lang="en-US" sz="3600" b="1" dirty="0">
                <a:solidFill>
                  <a:schemeClr val="tx2">
                    <a:lumMod val="50000"/>
                  </a:schemeClr>
                </a:solidFill>
              </a:rPr>
              <a:t>How successful am I as a parent?   </a:t>
            </a:r>
            <a:endParaRPr lang="en-US" sz="3600" dirty="0">
              <a:solidFill>
                <a:schemeClr val="tx2">
                  <a:lumMod val="50000"/>
                </a:schemeClr>
              </a:solidFill>
            </a:endParaRPr>
          </a:p>
          <a:p>
            <a:pPr marL="0" indent="0">
              <a:buNone/>
            </a:pPr>
            <a:r>
              <a:rPr lang="en-US" sz="3600" dirty="0" smtClean="0"/>
              <a:t>		Low </a:t>
            </a:r>
            <a:r>
              <a:rPr lang="en-US" sz="3600" dirty="0"/>
              <a:t>		   </a:t>
            </a:r>
            <a:r>
              <a:rPr lang="en-US" sz="3600" dirty="0" smtClean="0"/>
              <a:t>    </a:t>
            </a:r>
            <a:r>
              <a:rPr lang="en-US" sz="3600" dirty="0"/>
              <a:t>High </a:t>
            </a:r>
          </a:p>
          <a:p>
            <a:pPr marL="0" indent="0">
              <a:buNone/>
            </a:pPr>
            <a:r>
              <a:rPr lang="en-US" sz="3600" dirty="0" smtClean="0"/>
              <a:t>	    1    </a:t>
            </a:r>
            <a:r>
              <a:rPr lang="en-US" sz="3600" dirty="0"/>
              <a:t>2    3    4    5 </a:t>
            </a:r>
            <a:r>
              <a:rPr lang="en-US" sz="3600" dirty="0" smtClean="0"/>
              <a:t> </a:t>
            </a:r>
            <a:r>
              <a:rPr lang="en-US" sz="3200" i="1" dirty="0" smtClean="0">
                <a:solidFill>
                  <a:schemeClr val="accent3"/>
                </a:solidFill>
              </a:rPr>
              <a:t>reveals how well you believe you are achieving your goal</a:t>
            </a:r>
            <a:endParaRPr lang="en-US" sz="3200" i="1" dirty="0">
              <a:solidFill>
                <a:schemeClr val="accent3"/>
              </a:solidFill>
            </a:endParaRPr>
          </a:p>
          <a:p>
            <a:pPr marL="0" indent="0">
              <a:buNone/>
            </a:pPr>
            <a:r>
              <a:rPr lang="en-US" sz="3600" dirty="0">
                <a:solidFill>
                  <a:schemeClr val="tx2">
                    <a:lumMod val="50000"/>
                  </a:schemeClr>
                </a:solidFill>
              </a:rPr>
              <a:t>I would be more successful </a:t>
            </a:r>
            <a:r>
              <a:rPr lang="en-US" sz="3600" dirty="0" smtClean="0">
                <a:solidFill>
                  <a:schemeClr val="tx2">
                    <a:lumMod val="50000"/>
                  </a:schemeClr>
                </a:solidFill>
              </a:rPr>
              <a:t>if _________ ___________ </a:t>
            </a:r>
            <a:endParaRPr lang="en-US" sz="3600" dirty="0">
              <a:solidFill>
                <a:schemeClr val="tx2">
                  <a:lumMod val="50000"/>
                </a:schemeClr>
              </a:solidFill>
            </a:endParaRPr>
          </a:p>
          <a:p>
            <a:pPr marL="0" indent="0">
              <a:buNone/>
            </a:pPr>
            <a:endParaRPr lang="en-US" sz="3600" dirty="0"/>
          </a:p>
          <a:p>
            <a:pPr marL="0" indent="0">
              <a:buNone/>
            </a:pPr>
            <a:endParaRPr lang="en-US" sz="3600" dirty="0"/>
          </a:p>
        </p:txBody>
      </p:sp>
    </p:spTree>
    <p:extLst>
      <p:ext uri="{BB962C8B-B14F-4D97-AF65-F5344CB8AC3E}">
        <p14:creationId xmlns:p14="http://schemas.microsoft.com/office/powerpoint/2010/main" val="11932771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867</Words>
  <Application>Microsoft Office PowerPoint</Application>
  <PresentationFormat>Widescreen</PresentationFormat>
  <Paragraphs>170</Paragraphs>
  <Slides>31</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Century Gothic</vt:lpstr>
      <vt:lpstr>Wingdings</vt:lpstr>
      <vt:lpstr>Wingdings 3</vt:lpstr>
      <vt:lpstr>Ion</vt:lpstr>
      <vt:lpstr>Parenting Goals Parenting Desires</vt:lpstr>
      <vt:lpstr>Parenting Goals Parenting Desires</vt:lpstr>
      <vt:lpstr>Parenting Goals Parenting Desires</vt:lpstr>
      <vt:lpstr>Parenting Goals Parenting Desires</vt:lpstr>
      <vt:lpstr>Parenting Goals Parenting Desires</vt:lpstr>
      <vt:lpstr>Parenting Goals Parenting Desires</vt:lpstr>
      <vt:lpstr>Parenting Goals Parenting Desires</vt:lpstr>
      <vt:lpstr>Parenting Goals Parenting Desires</vt:lpstr>
      <vt:lpstr>Parenting Goals Parenting Desires</vt:lpstr>
      <vt:lpstr>Parenting Goals Parenting Desires</vt:lpstr>
      <vt:lpstr>Parenting Goals Parenting Desires</vt:lpstr>
      <vt:lpstr>Parenting Goals Parenting Desires</vt:lpstr>
      <vt:lpstr>Parenting Goals Parenting Desires</vt:lpstr>
      <vt:lpstr>Parenting Goals Parenting Desires</vt:lpstr>
      <vt:lpstr>Parenting Goals Parenting Desires</vt:lpstr>
      <vt:lpstr>Parenting Goals Parenting Desires</vt:lpstr>
      <vt:lpstr>Parenting Goals Parenting Desires</vt:lpstr>
      <vt:lpstr>Parenting Goals Parenting Desires</vt:lpstr>
      <vt:lpstr>Parenting Goals Parenting Desires</vt:lpstr>
      <vt:lpstr>Parenting Goals Parenting Desires</vt:lpstr>
      <vt:lpstr>Parenting Goals Parenting Desires</vt:lpstr>
      <vt:lpstr>Parenting Goals Parenting Desires</vt:lpstr>
      <vt:lpstr>Parenting Goals Parenting Desires</vt:lpstr>
      <vt:lpstr>Parenting Goals Parenting Desires</vt:lpstr>
      <vt:lpstr>Parenting Goals Parenting Desires</vt:lpstr>
      <vt:lpstr>Parenting Goals Parenting Desires</vt:lpstr>
      <vt:lpstr>Parenting Goals Conclusion</vt:lpstr>
      <vt:lpstr>Parenting Goals Conclusion</vt:lpstr>
      <vt:lpstr>Parenting Goals Conclusion</vt:lpstr>
      <vt:lpstr>PowerPoint Presentation</vt:lpstr>
      <vt:lpstr>Parenting Goals 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2022-10-18T18:37:43Z</dcterms:created>
  <dcterms:modified xsi:type="dcterms:W3CDTF">2022-10-18T18:37:50Z</dcterms:modified>
</cp:coreProperties>
</file>