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1"/>
  </p:sldMasterIdLst>
  <p:notesMasterIdLst>
    <p:notesMasterId r:id="rId14"/>
  </p:notesMasterIdLst>
  <p:sldIdLst>
    <p:sldId id="256" r:id="rId2"/>
    <p:sldId id="330" r:id="rId3"/>
    <p:sldId id="331" r:id="rId4"/>
    <p:sldId id="332" r:id="rId5"/>
    <p:sldId id="333" r:id="rId6"/>
    <p:sldId id="334" r:id="rId7"/>
    <p:sldId id="335" r:id="rId8"/>
    <p:sldId id="336" r:id="rId9"/>
    <p:sldId id="339" r:id="rId10"/>
    <p:sldId id="337" r:id="rId11"/>
    <p:sldId id="338" r:id="rId12"/>
    <p:sldId id="34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5621"/>
    <p:restoredTop sz="96281"/>
  </p:normalViewPr>
  <p:slideViewPr>
    <p:cSldViewPr snapToGrid="0" showGuides="1">
      <p:cViewPr varScale="1">
        <p:scale>
          <a:sx n="67" d="100"/>
          <a:sy n="67" d="100"/>
        </p:scale>
        <p:origin x="62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708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626953-B22A-C842-87A9-890032B22333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C46100-DBFE-B348-9AFF-A860F466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584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C46100-DBFE-B348-9AFF-A860F466CF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8100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4E7F9-D982-9544-BA54-69318524B34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4327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4E7F9-D982-9544-BA54-69318524B34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3602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4E7F9-D982-9544-BA54-69318524B34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542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4E7F9-D982-9544-BA54-69318524B3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54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4E7F9-D982-9544-BA54-69318524B3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9231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4E7F9-D982-9544-BA54-69318524B34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36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4E7F9-D982-9544-BA54-69318524B34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85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4E7F9-D982-9544-BA54-69318524B34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8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4E7F9-D982-9544-BA54-69318524B34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74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4E7F9-D982-9544-BA54-69318524B34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9962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4E7F9-D982-9544-BA54-69318524B34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1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14A20-86BC-E3EC-5E41-51381E1B30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2" y="1516407"/>
            <a:ext cx="8915399" cy="197612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The Urgency of Prayer in Church Planting Movements</a:t>
            </a:r>
            <a:endParaRPr lang="en-US" sz="6000" b="1" dirty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2868A7-A2AE-9798-1A8B-5848EB555A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3384" y="4690293"/>
            <a:ext cx="8915399" cy="1126283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David Garrison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Dwell Community Church 2024</a:t>
            </a:r>
          </a:p>
        </p:txBody>
      </p:sp>
    </p:spTree>
    <p:extLst>
      <p:ext uri="{BB962C8B-B14F-4D97-AF65-F5344CB8AC3E}">
        <p14:creationId xmlns:p14="http://schemas.microsoft.com/office/powerpoint/2010/main" val="809063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2656" y="1914822"/>
            <a:ext cx="8545287" cy="147002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Garamond"/>
                <a:cs typeface="Garamond"/>
              </a:rPr>
              <a:t>Prayer reveals our desperate dependance upon God</a:t>
            </a:r>
          </a:p>
        </p:txBody>
      </p:sp>
    </p:spTree>
    <p:extLst>
      <p:ext uri="{BB962C8B-B14F-4D97-AF65-F5344CB8AC3E}">
        <p14:creationId xmlns:p14="http://schemas.microsoft.com/office/powerpoint/2010/main" val="2952529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2657" y="1929336"/>
            <a:ext cx="8117541" cy="147002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Garamond"/>
                <a:cs typeface="Garamond"/>
              </a:rPr>
              <a:t>Prayer permeates Church Planting Movements</a:t>
            </a:r>
          </a:p>
        </p:txBody>
      </p:sp>
    </p:spTree>
    <p:extLst>
      <p:ext uri="{BB962C8B-B14F-4D97-AF65-F5344CB8AC3E}">
        <p14:creationId xmlns:p14="http://schemas.microsoft.com/office/powerpoint/2010/main" val="1452086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0713" y="1943850"/>
            <a:ext cx="8117541" cy="147002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Garamond"/>
                <a:cs typeface="Garamond"/>
              </a:rPr>
              <a:t>Prayer aligns our world</a:t>
            </a:r>
            <a:b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Garamond"/>
                <a:cs typeface="Garamond"/>
              </a:rPr>
            </a:b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Garamond"/>
                <a:cs typeface="Garamond"/>
              </a:rPr>
              <a:t>with God's will</a:t>
            </a:r>
          </a:p>
        </p:txBody>
      </p:sp>
    </p:spTree>
    <p:extLst>
      <p:ext uri="{BB962C8B-B14F-4D97-AF65-F5344CB8AC3E}">
        <p14:creationId xmlns:p14="http://schemas.microsoft.com/office/powerpoint/2010/main" val="256459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32313" y="1929162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Garamond"/>
                <a:cs typeface="Garamond"/>
              </a:rPr>
              <a:t>Ten Lessons on Prayer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01144" y="3886200"/>
            <a:ext cx="8171655" cy="100852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Garamond"/>
                <a:cs typeface="Garamond"/>
              </a:rPr>
              <a:t>Reflections by an old missionary</a:t>
            </a:r>
          </a:p>
        </p:txBody>
      </p:sp>
    </p:spTree>
    <p:extLst>
      <p:ext uri="{BB962C8B-B14F-4D97-AF65-F5344CB8AC3E}">
        <p14:creationId xmlns:p14="http://schemas.microsoft.com/office/powerpoint/2010/main" val="3061958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9112" y="2032000"/>
            <a:ext cx="8806543" cy="125124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Garamond"/>
                <a:cs typeface="Garamond"/>
              </a:rPr>
              <a:t>Prayer connects us with God</a:t>
            </a:r>
          </a:p>
        </p:txBody>
      </p:sp>
    </p:spTree>
    <p:extLst>
      <p:ext uri="{BB962C8B-B14F-4D97-AF65-F5344CB8AC3E}">
        <p14:creationId xmlns:p14="http://schemas.microsoft.com/office/powerpoint/2010/main" val="391260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3286" y="2075543"/>
            <a:ext cx="8117541" cy="125124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Garamond"/>
                <a:cs typeface="Garamond"/>
              </a:rPr>
              <a:t>Prayer doesn't change God</a:t>
            </a:r>
          </a:p>
        </p:txBody>
      </p:sp>
    </p:spTree>
    <p:extLst>
      <p:ext uri="{BB962C8B-B14F-4D97-AF65-F5344CB8AC3E}">
        <p14:creationId xmlns:p14="http://schemas.microsoft.com/office/powerpoint/2010/main" val="421929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398" y="2119086"/>
            <a:ext cx="8117541" cy="1149649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Garamond"/>
                <a:cs typeface="Garamond"/>
              </a:rPr>
              <a:t>Prayer changes us</a:t>
            </a:r>
          </a:p>
        </p:txBody>
      </p:sp>
    </p:spTree>
    <p:extLst>
      <p:ext uri="{BB962C8B-B14F-4D97-AF65-F5344CB8AC3E}">
        <p14:creationId xmlns:p14="http://schemas.microsoft.com/office/powerpoint/2010/main" val="397313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799" y="2147051"/>
            <a:ext cx="8937172" cy="147002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Garamond"/>
                <a:cs typeface="Garamond"/>
              </a:rPr>
              <a:t>Prayer is the soul's rebellion </a:t>
            </a:r>
            <a:b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Garamond"/>
                <a:cs typeface="Garamond"/>
              </a:rPr>
            </a:b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Garamond"/>
                <a:cs typeface="Garamond"/>
              </a:rPr>
              <a:t>against the status quo</a:t>
            </a:r>
          </a:p>
        </p:txBody>
      </p:sp>
    </p:spTree>
    <p:extLst>
      <p:ext uri="{BB962C8B-B14F-4D97-AF65-F5344CB8AC3E}">
        <p14:creationId xmlns:p14="http://schemas.microsoft.com/office/powerpoint/2010/main" val="310837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798" y="1885793"/>
            <a:ext cx="9010428" cy="147002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Garamond"/>
                <a:cs typeface="Garamond"/>
              </a:rPr>
              <a:t>Prayer is our priestly duty</a:t>
            </a:r>
          </a:p>
        </p:txBody>
      </p:sp>
    </p:spTree>
    <p:extLst>
      <p:ext uri="{BB962C8B-B14F-4D97-AF65-F5344CB8AC3E}">
        <p14:creationId xmlns:p14="http://schemas.microsoft.com/office/powerpoint/2010/main" val="934734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57927" y="1958975"/>
            <a:ext cx="6876146" cy="147002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Garamond"/>
                <a:cs typeface="Garamond"/>
              </a:rPr>
              <a:t>Our prayers connect </a:t>
            </a:r>
            <a:b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Garamond"/>
                <a:cs typeface="Garamond"/>
              </a:rPr>
            </a:b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Garamond"/>
                <a:cs typeface="Garamond"/>
              </a:rPr>
              <a:t>the lost to God</a:t>
            </a:r>
          </a:p>
        </p:txBody>
      </p:sp>
    </p:spTree>
    <p:extLst>
      <p:ext uri="{BB962C8B-B14F-4D97-AF65-F5344CB8AC3E}">
        <p14:creationId xmlns:p14="http://schemas.microsoft.com/office/powerpoint/2010/main" val="4100359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3627" y="1943850"/>
            <a:ext cx="8559803" cy="147002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Garamond"/>
                <a:cs typeface="Garamond"/>
              </a:rPr>
              <a:t>Prayer connects us with </a:t>
            </a:r>
            <a:b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Garamond"/>
                <a:cs typeface="Garamond"/>
              </a:rPr>
            </a:b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Garamond"/>
                <a:cs typeface="Garamond"/>
              </a:rPr>
              <a:t>the Body of Christ</a:t>
            </a:r>
          </a:p>
        </p:txBody>
      </p:sp>
    </p:spTree>
    <p:extLst>
      <p:ext uri="{BB962C8B-B14F-4D97-AF65-F5344CB8AC3E}">
        <p14:creationId xmlns:p14="http://schemas.microsoft.com/office/powerpoint/2010/main" val="2417565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80</Words>
  <Application>Microsoft Office PowerPoint</Application>
  <PresentationFormat>Widescreen</PresentationFormat>
  <Paragraphs>27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Garamond</vt:lpstr>
      <vt:lpstr>Wingdings 3</vt:lpstr>
      <vt:lpstr>Wisp</vt:lpstr>
      <vt:lpstr>The Urgency of Prayer in Church Planting Movements</vt:lpstr>
      <vt:lpstr>Ten Lessons on Prayer</vt:lpstr>
      <vt:lpstr>Prayer connects us with God</vt:lpstr>
      <vt:lpstr>Prayer doesn't change God</vt:lpstr>
      <vt:lpstr>Prayer changes us</vt:lpstr>
      <vt:lpstr>Prayer is the soul's rebellion  against the status quo</vt:lpstr>
      <vt:lpstr>Prayer is our priestly duty</vt:lpstr>
      <vt:lpstr>Our prayers connect  the lost to God</vt:lpstr>
      <vt:lpstr>Prayer connects us with  the Body of Christ</vt:lpstr>
      <vt:lpstr>Prayer reveals our desperate dependance upon God</vt:lpstr>
      <vt:lpstr>Prayer permeates Church Planting Movements</vt:lpstr>
      <vt:lpstr>Prayer aligns our world with God's will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2024-07-18T19:34:33Z</dcterms:created>
  <dcterms:modified xsi:type="dcterms:W3CDTF">2024-07-18T19:34:52Z</dcterms:modified>
</cp:coreProperties>
</file>