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1"/>
  </p:sldMasterIdLst>
  <p:notesMasterIdLst>
    <p:notesMasterId r:id="rId43"/>
  </p:notesMasterIdLst>
  <p:sldIdLst>
    <p:sldId id="1273" r:id="rId2"/>
    <p:sldId id="7322" r:id="rId3"/>
    <p:sldId id="7455" r:id="rId4"/>
    <p:sldId id="7456" r:id="rId5"/>
    <p:sldId id="7432" r:id="rId6"/>
    <p:sldId id="7433" r:id="rId7"/>
    <p:sldId id="7457" r:id="rId8"/>
    <p:sldId id="7458" r:id="rId9"/>
    <p:sldId id="7434" r:id="rId10"/>
    <p:sldId id="7435" r:id="rId11"/>
    <p:sldId id="7436" r:id="rId12"/>
    <p:sldId id="7459" r:id="rId13"/>
    <p:sldId id="7460" r:id="rId14"/>
    <p:sldId id="7461" r:id="rId15"/>
    <p:sldId id="7437" r:id="rId16"/>
    <p:sldId id="7438" r:id="rId17"/>
    <p:sldId id="7439" r:id="rId18"/>
    <p:sldId id="7440" r:id="rId19"/>
    <p:sldId id="7441" r:id="rId20"/>
    <p:sldId id="7462" r:id="rId21"/>
    <p:sldId id="7444" r:id="rId22"/>
    <p:sldId id="7445" r:id="rId23"/>
    <p:sldId id="7446" r:id="rId24"/>
    <p:sldId id="7463" r:id="rId25"/>
    <p:sldId id="7464" r:id="rId26"/>
    <p:sldId id="7465" r:id="rId27"/>
    <p:sldId id="7466" r:id="rId28"/>
    <p:sldId id="7467" r:id="rId29"/>
    <p:sldId id="7468" r:id="rId30"/>
    <p:sldId id="7447" r:id="rId31"/>
    <p:sldId id="7449" r:id="rId32"/>
    <p:sldId id="7469" r:id="rId33"/>
    <p:sldId id="7471" r:id="rId34"/>
    <p:sldId id="7470" r:id="rId35"/>
    <p:sldId id="7450" r:id="rId36"/>
    <p:sldId id="7451" r:id="rId37"/>
    <p:sldId id="7452" r:id="rId38"/>
    <p:sldId id="7453" r:id="rId39"/>
    <p:sldId id="7472" r:id="rId40"/>
    <p:sldId id="7454" r:id="rId41"/>
    <p:sldId id="6665" r:id="rId42"/>
  </p:sldIdLst>
  <p:sldSz cx="10160000" cy="5715000"/>
  <p:notesSz cx="7010400" cy="929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4000" kern="1200">
        <a:solidFill>
          <a:srgbClr val="ECECEC"/>
        </a:solidFill>
        <a:latin typeface="Arial" charset="0"/>
        <a:ea typeface="ＭＳ Ｐゴシック" pitchFamily="34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4000" kern="1200">
        <a:solidFill>
          <a:srgbClr val="ECECEC"/>
        </a:solidFill>
        <a:latin typeface="Arial" charset="0"/>
        <a:ea typeface="ＭＳ Ｐゴシック" pitchFamily="34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4000" kern="1200">
        <a:solidFill>
          <a:srgbClr val="ECECEC"/>
        </a:solidFill>
        <a:latin typeface="Arial" charset="0"/>
        <a:ea typeface="ＭＳ Ｐゴシック" pitchFamily="34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4000" kern="1200">
        <a:solidFill>
          <a:srgbClr val="ECECEC"/>
        </a:solidFill>
        <a:latin typeface="Arial" charset="0"/>
        <a:ea typeface="ＭＳ Ｐゴシック" pitchFamily="34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4000" kern="1200">
        <a:solidFill>
          <a:srgbClr val="ECECEC"/>
        </a:solidFill>
        <a:latin typeface="Arial" charset="0"/>
        <a:ea typeface="ＭＳ Ｐゴシック" pitchFamily="34" charset="-128"/>
        <a:cs typeface="+mn-cs"/>
      </a:defRPr>
    </a:lvl5pPr>
    <a:lvl6pPr marL="2286000" algn="l" defTabSz="914400" rtl="0" eaLnBrk="1" latinLnBrk="0" hangingPunct="1">
      <a:defRPr sz="4000" kern="1200">
        <a:solidFill>
          <a:srgbClr val="ECECEC"/>
        </a:solidFill>
        <a:latin typeface="Arial" charset="0"/>
        <a:ea typeface="ＭＳ Ｐゴシック" pitchFamily="34" charset="-128"/>
        <a:cs typeface="+mn-cs"/>
      </a:defRPr>
    </a:lvl6pPr>
    <a:lvl7pPr marL="2743200" algn="l" defTabSz="914400" rtl="0" eaLnBrk="1" latinLnBrk="0" hangingPunct="1">
      <a:defRPr sz="4000" kern="1200">
        <a:solidFill>
          <a:srgbClr val="ECECEC"/>
        </a:solidFill>
        <a:latin typeface="Arial" charset="0"/>
        <a:ea typeface="ＭＳ Ｐゴシック" pitchFamily="34" charset="-128"/>
        <a:cs typeface="+mn-cs"/>
      </a:defRPr>
    </a:lvl7pPr>
    <a:lvl8pPr marL="3200400" algn="l" defTabSz="914400" rtl="0" eaLnBrk="1" latinLnBrk="0" hangingPunct="1">
      <a:defRPr sz="4000" kern="1200">
        <a:solidFill>
          <a:srgbClr val="ECECEC"/>
        </a:solidFill>
        <a:latin typeface="Arial" charset="0"/>
        <a:ea typeface="ＭＳ Ｐゴシック" pitchFamily="34" charset="-128"/>
        <a:cs typeface="+mn-cs"/>
      </a:defRPr>
    </a:lvl8pPr>
    <a:lvl9pPr marL="3657600" algn="l" defTabSz="914400" rtl="0" eaLnBrk="1" latinLnBrk="0" hangingPunct="1">
      <a:defRPr sz="4000" kern="1200">
        <a:solidFill>
          <a:srgbClr val="ECECEC"/>
        </a:solidFill>
        <a:latin typeface="Arial" charset="0"/>
        <a:ea typeface="ＭＳ Ｐゴシック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800" userDrawn="1">
          <p15:clr>
            <a:srgbClr val="A4A3A4"/>
          </p15:clr>
        </p15:guide>
        <p15:guide id="2" pos="320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8" userDrawn="1">
          <p15:clr>
            <a:srgbClr val="A4A3A4"/>
          </p15:clr>
        </p15:guide>
        <p15:guide id="2" pos="2208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85400"/>
    <a:srgbClr val="B85C00"/>
    <a:srgbClr val="C06000"/>
    <a:srgbClr val="005AB4"/>
    <a:srgbClr val="4D4D4D"/>
    <a:srgbClr val="595959"/>
    <a:srgbClr val="000064"/>
    <a:srgbClr val="640000"/>
    <a:srgbClr val="006400"/>
    <a:srgbClr val="007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566497B-E25C-4191-894B-DCFA0E7D0347}" v="7" dt="2018-09-28T14:28:15.967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7095" autoAdjust="0"/>
    <p:restoredTop sz="90476" autoAdjust="0"/>
  </p:normalViewPr>
  <p:slideViewPr>
    <p:cSldViewPr>
      <p:cViewPr varScale="1">
        <p:scale>
          <a:sx n="72" d="100"/>
          <a:sy n="72" d="100"/>
        </p:scale>
        <p:origin x="68" y="292"/>
      </p:cViewPr>
      <p:guideLst>
        <p:guide orient="horz" pos="1800"/>
        <p:guide pos="3200"/>
      </p:guideLst>
    </p:cSldViewPr>
  </p:slideViewPr>
  <p:outlineViewPr>
    <p:cViewPr>
      <p:scale>
        <a:sx n="33" d="100"/>
        <a:sy n="33" d="100"/>
      </p:scale>
      <p:origin x="48" y="3216"/>
    </p:cViewPr>
  </p:outlineViewPr>
  <p:notesTextViewPr>
    <p:cViewPr>
      <p:scale>
        <a:sx n="80" d="100"/>
        <a:sy n="8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64" d="100"/>
          <a:sy n="64" d="100"/>
        </p:scale>
        <p:origin x="-2850" y="-108"/>
      </p:cViewPr>
      <p:guideLst>
        <p:guide orient="horz" pos="2928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notesMaster" Target="notesMasters/notesMaster1.xml"/><Relationship Id="rId48" Type="http://schemas.microsoft.com/office/2015/10/relationships/revisionInfo" Target="revisionInfo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784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0"/>
              </a:spcBef>
              <a:defRPr sz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70938" y="0"/>
            <a:ext cx="303784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algn="r" eaLnBrk="0" hangingPunct="0">
              <a:spcBef>
                <a:spcPct val="0"/>
              </a:spcBef>
              <a:defRPr sz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451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406400" y="696913"/>
            <a:ext cx="6197600" cy="34861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1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1040" y="4415790"/>
            <a:ext cx="5608320" cy="41833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29967"/>
            <a:ext cx="303784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0"/>
              </a:spcBef>
              <a:defRPr sz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0938" y="8829967"/>
            <a:ext cx="303784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  <a:cs typeface="+mn-cs"/>
              </a:defRPr>
            </a:lvl1pPr>
          </a:lstStyle>
          <a:p>
            <a:pPr>
              <a:defRPr/>
            </a:pPr>
            <a:fld id="{C804B121-C697-45FA-8785-47E93EACA35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charset="-128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406400" y="696913"/>
            <a:ext cx="6197600" cy="3486150"/>
          </a:xfrm>
          <a:ln/>
        </p:spPr>
      </p:sp>
      <p:sp>
        <p:nvSpPr>
          <p:cNvPr id="6553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/>
          </a:p>
        </p:txBody>
      </p:sp>
      <p:sp>
        <p:nvSpPr>
          <p:cNvPr id="29700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AB94BAA-DF7B-4B17-9FE3-C4A1D4F7BEEE}" type="slidenum">
              <a:rPr lang="en-US" smtClean="0">
                <a:latin typeface="Times New Roman" pitchFamily="18" charset="0"/>
                <a:ea typeface="ＭＳ Ｐゴシック" pitchFamily="34" charset="-128"/>
              </a:rPr>
              <a:pPr>
                <a:defRPr/>
              </a:pPr>
              <a:t>1</a:t>
            </a:fld>
            <a:endParaRPr lang="en-US">
              <a:latin typeface="Times New Roman" pitchFamily="18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406400" y="696913"/>
            <a:ext cx="6197600" cy="3486150"/>
          </a:xfrm>
          <a:ln/>
        </p:spPr>
      </p:sp>
      <p:sp>
        <p:nvSpPr>
          <p:cNvPr id="8499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>
              <a:ea typeface="ＭＳ Ｐゴシック" pitchFamily="34" charset="-128"/>
            </a:endParaRPr>
          </a:p>
        </p:txBody>
      </p:sp>
      <p:sp>
        <p:nvSpPr>
          <p:cNvPr id="38916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15AA91A-840B-400E-8836-D9A384A456C7}" type="slidenum">
              <a:rPr lang="en-US" smtClean="0">
                <a:latin typeface="Times New Roman" pitchFamily="18" charset="0"/>
                <a:ea typeface="ＭＳ Ｐゴシック" pitchFamily="34" charset="-128"/>
              </a:rPr>
              <a:pPr>
                <a:defRPr/>
              </a:pPr>
              <a:t>10</a:t>
            </a:fld>
            <a:endParaRPr lang="en-US">
              <a:latin typeface="Times New Roman" pitchFamily="18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03212232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406400" y="696913"/>
            <a:ext cx="6197600" cy="3486150"/>
          </a:xfrm>
          <a:ln/>
        </p:spPr>
      </p:sp>
      <p:sp>
        <p:nvSpPr>
          <p:cNvPr id="8499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>
              <a:ea typeface="ＭＳ Ｐゴシック" pitchFamily="34" charset="-128"/>
            </a:endParaRPr>
          </a:p>
        </p:txBody>
      </p:sp>
      <p:sp>
        <p:nvSpPr>
          <p:cNvPr id="38916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15AA91A-840B-400E-8836-D9A384A456C7}" type="slidenum">
              <a:rPr lang="en-US" smtClean="0">
                <a:latin typeface="Times New Roman" pitchFamily="18" charset="0"/>
                <a:ea typeface="ＭＳ Ｐゴシック" pitchFamily="34" charset="-128"/>
              </a:rPr>
              <a:pPr>
                <a:defRPr/>
              </a:pPr>
              <a:t>11</a:t>
            </a:fld>
            <a:endParaRPr lang="en-US">
              <a:latin typeface="Times New Roman" pitchFamily="18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30175211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406400" y="696913"/>
            <a:ext cx="6197600" cy="3486150"/>
          </a:xfrm>
          <a:ln/>
        </p:spPr>
      </p:sp>
      <p:sp>
        <p:nvSpPr>
          <p:cNvPr id="8499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>
              <a:ea typeface="ＭＳ Ｐゴシック" pitchFamily="34" charset="-128"/>
            </a:endParaRPr>
          </a:p>
        </p:txBody>
      </p:sp>
      <p:sp>
        <p:nvSpPr>
          <p:cNvPr id="38916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15AA91A-840B-400E-8836-D9A384A456C7}" type="slidenum">
              <a:rPr lang="en-US" smtClean="0">
                <a:latin typeface="Times New Roman" pitchFamily="18" charset="0"/>
                <a:ea typeface="ＭＳ Ｐゴシック" pitchFamily="34" charset="-128"/>
              </a:rPr>
              <a:pPr>
                <a:defRPr/>
              </a:pPr>
              <a:t>15</a:t>
            </a:fld>
            <a:endParaRPr lang="en-US">
              <a:latin typeface="Times New Roman" pitchFamily="18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97151009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406400" y="696913"/>
            <a:ext cx="6197600" cy="3486150"/>
          </a:xfrm>
          <a:ln/>
        </p:spPr>
      </p:sp>
      <p:sp>
        <p:nvSpPr>
          <p:cNvPr id="8499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/>
          </a:p>
        </p:txBody>
      </p:sp>
      <p:sp>
        <p:nvSpPr>
          <p:cNvPr id="38916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15AA91A-840B-400E-8836-D9A384A456C7}" type="slidenum">
              <a:rPr lang="en-US" smtClean="0">
                <a:latin typeface="Times New Roman" pitchFamily="18" charset="0"/>
                <a:ea typeface="ＭＳ Ｐゴシック" pitchFamily="34" charset="-128"/>
              </a:rPr>
              <a:pPr>
                <a:defRPr/>
              </a:pPr>
              <a:t>16</a:t>
            </a:fld>
            <a:endParaRPr lang="en-US">
              <a:latin typeface="Times New Roman" pitchFamily="18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44481960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406400" y="696913"/>
            <a:ext cx="6197600" cy="3486150"/>
          </a:xfrm>
          <a:ln/>
        </p:spPr>
      </p:sp>
      <p:sp>
        <p:nvSpPr>
          <p:cNvPr id="8499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>
              <a:ea typeface="ＭＳ Ｐゴシック" pitchFamily="34" charset="-128"/>
            </a:endParaRPr>
          </a:p>
        </p:txBody>
      </p:sp>
      <p:sp>
        <p:nvSpPr>
          <p:cNvPr id="38916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15AA91A-840B-400E-8836-D9A384A456C7}" type="slidenum">
              <a:rPr lang="en-US" smtClean="0">
                <a:latin typeface="Times New Roman" pitchFamily="18" charset="0"/>
                <a:ea typeface="ＭＳ Ｐゴシック" pitchFamily="34" charset="-128"/>
              </a:rPr>
              <a:pPr>
                <a:defRPr/>
              </a:pPr>
              <a:t>17</a:t>
            </a:fld>
            <a:endParaRPr lang="en-US">
              <a:latin typeface="Times New Roman" pitchFamily="18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36938791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406400" y="696913"/>
            <a:ext cx="6197600" cy="3486150"/>
          </a:xfrm>
          <a:ln/>
        </p:spPr>
      </p:sp>
      <p:sp>
        <p:nvSpPr>
          <p:cNvPr id="8499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>
              <a:ea typeface="ＭＳ Ｐゴシック" pitchFamily="34" charset="-128"/>
            </a:endParaRPr>
          </a:p>
        </p:txBody>
      </p:sp>
      <p:sp>
        <p:nvSpPr>
          <p:cNvPr id="38916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15AA91A-840B-400E-8836-D9A384A456C7}" type="slidenum">
              <a:rPr lang="en-US" smtClean="0">
                <a:latin typeface="Times New Roman" pitchFamily="18" charset="0"/>
                <a:ea typeface="ＭＳ Ｐゴシック" pitchFamily="34" charset="-128"/>
              </a:rPr>
              <a:pPr>
                <a:defRPr/>
              </a:pPr>
              <a:t>18</a:t>
            </a:fld>
            <a:endParaRPr lang="en-US">
              <a:latin typeface="Times New Roman" pitchFamily="18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12760040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406400" y="696913"/>
            <a:ext cx="6197600" cy="3486150"/>
          </a:xfrm>
          <a:ln/>
        </p:spPr>
      </p:sp>
      <p:sp>
        <p:nvSpPr>
          <p:cNvPr id="8499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/>
          </a:p>
        </p:txBody>
      </p:sp>
      <p:sp>
        <p:nvSpPr>
          <p:cNvPr id="38916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15AA91A-840B-400E-8836-D9A384A456C7}" type="slidenum">
              <a:rPr lang="en-US" smtClean="0">
                <a:latin typeface="Times New Roman" pitchFamily="18" charset="0"/>
                <a:ea typeface="ＭＳ Ｐゴシック" pitchFamily="34" charset="-128"/>
              </a:rPr>
              <a:pPr>
                <a:defRPr/>
              </a:pPr>
              <a:t>19</a:t>
            </a:fld>
            <a:endParaRPr lang="en-US">
              <a:latin typeface="Times New Roman" pitchFamily="18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70824783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406400" y="696913"/>
            <a:ext cx="6197600" cy="3486150"/>
          </a:xfrm>
          <a:ln/>
        </p:spPr>
      </p:sp>
      <p:sp>
        <p:nvSpPr>
          <p:cNvPr id="8499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>
              <a:ea typeface="ＭＳ Ｐゴシック" pitchFamily="34" charset="-128"/>
            </a:endParaRPr>
          </a:p>
        </p:txBody>
      </p:sp>
      <p:sp>
        <p:nvSpPr>
          <p:cNvPr id="38916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15AA91A-840B-400E-8836-D9A384A456C7}" type="slidenum">
              <a:rPr lang="en-US" smtClean="0">
                <a:latin typeface="Times New Roman" pitchFamily="18" charset="0"/>
                <a:ea typeface="ＭＳ Ｐゴシック" pitchFamily="34" charset="-128"/>
              </a:rPr>
              <a:pPr>
                <a:defRPr/>
              </a:pPr>
              <a:t>21</a:t>
            </a:fld>
            <a:endParaRPr lang="en-US">
              <a:latin typeface="Times New Roman" pitchFamily="18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39549611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406400" y="696913"/>
            <a:ext cx="6197600" cy="3486150"/>
          </a:xfrm>
          <a:ln/>
        </p:spPr>
      </p:sp>
      <p:sp>
        <p:nvSpPr>
          <p:cNvPr id="8499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>
              <a:ea typeface="ＭＳ Ｐゴシック" pitchFamily="34" charset="-128"/>
            </a:endParaRPr>
          </a:p>
        </p:txBody>
      </p:sp>
      <p:sp>
        <p:nvSpPr>
          <p:cNvPr id="38916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15AA91A-840B-400E-8836-D9A384A456C7}" type="slidenum">
              <a:rPr lang="en-US" smtClean="0">
                <a:latin typeface="Times New Roman" pitchFamily="18" charset="0"/>
                <a:ea typeface="ＭＳ Ｐゴシック" pitchFamily="34" charset="-128"/>
              </a:rPr>
              <a:pPr>
                <a:defRPr/>
              </a:pPr>
              <a:t>22</a:t>
            </a:fld>
            <a:endParaRPr lang="en-US">
              <a:latin typeface="Times New Roman" pitchFamily="18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7459001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406400" y="696913"/>
            <a:ext cx="6197600" cy="3486150"/>
          </a:xfrm>
          <a:ln/>
        </p:spPr>
      </p:sp>
      <p:sp>
        <p:nvSpPr>
          <p:cNvPr id="8499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>
              <a:ea typeface="ＭＳ Ｐゴシック" pitchFamily="34" charset="-128"/>
            </a:endParaRPr>
          </a:p>
        </p:txBody>
      </p:sp>
      <p:sp>
        <p:nvSpPr>
          <p:cNvPr id="38916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15AA91A-840B-400E-8836-D9A384A456C7}" type="slidenum">
              <a:rPr lang="en-US" smtClean="0">
                <a:latin typeface="Times New Roman" pitchFamily="18" charset="0"/>
                <a:ea typeface="ＭＳ Ｐゴシック" pitchFamily="34" charset="-128"/>
              </a:rPr>
              <a:pPr>
                <a:defRPr/>
              </a:pPr>
              <a:t>23</a:t>
            </a:fld>
            <a:endParaRPr lang="en-US">
              <a:latin typeface="Times New Roman" pitchFamily="18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95436130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406400" y="696913"/>
            <a:ext cx="6197600" cy="3486150"/>
          </a:xfrm>
          <a:ln/>
        </p:spPr>
      </p:sp>
      <p:sp>
        <p:nvSpPr>
          <p:cNvPr id="8499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>
              <a:ea typeface="ＭＳ Ｐゴシック" pitchFamily="34" charset="-128"/>
            </a:endParaRPr>
          </a:p>
        </p:txBody>
      </p:sp>
      <p:sp>
        <p:nvSpPr>
          <p:cNvPr id="38916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15AA91A-840B-400E-8836-D9A384A456C7}" type="slidenum">
              <a:rPr lang="en-US" smtClean="0">
                <a:latin typeface="Times New Roman" pitchFamily="18" charset="0"/>
                <a:ea typeface="ＭＳ Ｐゴシック" pitchFamily="34" charset="-128"/>
              </a:rPr>
              <a:pPr>
                <a:defRPr/>
              </a:pPr>
              <a:t>2</a:t>
            </a:fld>
            <a:endParaRPr lang="en-US">
              <a:latin typeface="Times New Roman" pitchFamily="18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406400" y="696913"/>
            <a:ext cx="6197600" cy="3486150"/>
          </a:xfrm>
          <a:ln/>
        </p:spPr>
      </p:sp>
      <p:sp>
        <p:nvSpPr>
          <p:cNvPr id="8499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/>
          </a:p>
        </p:txBody>
      </p:sp>
      <p:sp>
        <p:nvSpPr>
          <p:cNvPr id="38916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15AA91A-840B-400E-8836-D9A384A456C7}" type="slidenum">
              <a:rPr lang="en-US" smtClean="0">
                <a:latin typeface="Times New Roman" pitchFamily="18" charset="0"/>
                <a:ea typeface="ＭＳ Ｐゴシック" pitchFamily="34" charset="-128"/>
              </a:rPr>
              <a:pPr>
                <a:defRPr/>
              </a:pPr>
              <a:t>24</a:t>
            </a:fld>
            <a:endParaRPr lang="en-US">
              <a:latin typeface="Times New Roman" pitchFamily="18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40864655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406400" y="696913"/>
            <a:ext cx="6197600" cy="3486150"/>
          </a:xfrm>
          <a:ln/>
        </p:spPr>
      </p:sp>
      <p:sp>
        <p:nvSpPr>
          <p:cNvPr id="8499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/>
          </a:p>
        </p:txBody>
      </p:sp>
      <p:sp>
        <p:nvSpPr>
          <p:cNvPr id="38916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15AA91A-840B-400E-8836-D9A384A456C7}" type="slidenum">
              <a:rPr lang="en-US" smtClean="0">
                <a:latin typeface="Times New Roman" pitchFamily="18" charset="0"/>
                <a:ea typeface="ＭＳ Ｐゴシック" pitchFamily="34" charset="-128"/>
              </a:rPr>
              <a:pPr>
                <a:defRPr/>
              </a:pPr>
              <a:t>25</a:t>
            </a:fld>
            <a:endParaRPr lang="en-US">
              <a:latin typeface="Times New Roman" pitchFamily="18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55725089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406400" y="696913"/>
            <a:ext cx="6197600" cy="3486150"/>
          </a:xfrm>
          <a:ln/>
        </p:spPr>
      </p:sp>
      <p:sp>
        <p:nvSpPr>
          <p:cNvPr id="8499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/>
          </a:p>
        </p:txBody>
      </p:sp>
      <p:sp>
        <p:nvSpPr>
          <p:cNvPr id="38916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15AA91A-840B-400E-8836-D9A384A456C7}" type="slidenum">
              <a:rPr lang="en-US" smtClean="0">
                <a:latin typeface="Times New Roman" pitchFamily="18" charset="0"/>
                <a:ea typeface="ＭＳ Ｐゴシック" pitchFamily="34" charset="-128"/>
              </a:rPr>
              <a:pPr>
                <a:defRPr/>
              </a:pPr>
              <a:t>26</a:t>
            </a:fld>
            <a:endParaRPr lang="en-US">
              <a:latin typeface="Times New Roman" pitchFamily="18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545861570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406400" y="696913"/>
            <a:ext cx="6197600" cy="3486150"/>
          </a:xfrm>
          <a:ln/>
        </p:spPr>
      </p:sp>
      <p:sp>
        <p:nvSpPr>
          <p:cNvPr id="8499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>
              <a:ea typeface="ＭＳ Ｐゴシック" pitchFamily="34" charset="-128"/>
            </a:endParaRPr>
          </a:p>
        </p:txBody>
      </p:sp>
      <p:sp>
        <p:nvSpPr>
          <p:cNvPr id="38916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15AA91A-840B-400E-8836-D9A384A456C7}" type="slidenum">
              <a:rPr lang="en-US" smtClean="0">
                <a:latin typeface="Times New Roman" pitchFamily="18" charset="0"/>
                <a:ea typeface="ＭＳ Ｐゴシック" pitchFamily="34" charset="-128"/>
              </a:rPr>
              <a:pPr>
                <a:defRPr/>
              </a:pPr>
              <a:t>27</a:t>
            </a:fld>
            <a:endParaRPr lang="en-US">
              <a:latin typeface="Times New Roman" pitchFamily="18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058843713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406400" y="696913"/>
            <a:ext cx="6197600" cy="3486150"/>
          </a:xfrm>
          <a:ln/>
        </p:spPr>
      </p:sp>
      <p:sp>
        <p:nvSpPr>
          <p:cNvPr id="8499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>
              <a:ea typeface="ＭＳ Ｐゴシック" pitchFamily="34" charset="-128"/>
            </a:endParaRPr>
          </a:p>
        </p:txBody>
      </p:sp>
      <p:sp>
        <p:nvSpPr>
          <p:cNvPr id="38916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15AA91A-840B-400E-8836-D9A384A456C7}" type="slidenum">
              <a:rPr lang="en-US" smtClean="0">
                <a:latin typeface="Times New Roman" pitchFamily="18" charset="0"/>
                <a:ea typeface="ＭＳ Ｐゴシック" pitchFamily="34" charset="-128"/>
              </a:rPr>
              <a:pPr>
                <a:defRPr/>
              </a:pPr>
              <a:t>28</a:t>
            </a:fld>
            <a:endParaRPr lang="en-US">
              <a:latin typeface="Times New Roman" pitchFamily="18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134665665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406400" y="696913"/>
            <a:ext cx="6197600" cy="3486150"/>
          </a:xfrm>
          <a:ln/>
        </p:spPr>
      </p:sp>
      <p:sp>
        <p:nvSpPr>
          <p:cNvPr id="8499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>
              <a:ea typeface="ＭＳ Ｐゴシック" pitchFamily="34" charset="-128"/>
            </a:endParaRPr>
          </a:p>
        </p:txBody>
      </p:sp>
      <p:sp>
        <p:nvSpPr>
          <p:cNvPr id="38916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15AA91A-840B-400E-8836-D9A384A456C7}" type="slidenum">
              <a:rPr lang="en-US" smtClean="0">
                <a:latin typeface="Times New Roman" pitchFamily="18" charset="0"/>
                <a:ea typeface="ＭＳ Ｐゴシック" pitchFamily="34" charset="-128"/>
              </a:rPr>
              <a:pPr>
                <a:defRPr/>
              </a:pPr>
              <a:t>29</a:t>
            </a:fld>
            <a:endParaRPr lang="en-US">
              <a:latin typeface="Times New Roman" pitchFamily="18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925740306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406400" y="696913"/>
            <a:ext cx="6197600" cy="3486150"/>
          </a:xfrm>
          <a:ln/>
        </p:spPr>
      </p:sp>
      <p:sp>
        <p:nvSpPr>
          <p:cNvPr id="8499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>
              <a:ea typeface="ＭＳ Ｐゴシック" pitchFamily="34" charset="-128"/>
            </a:endParaRPr>
          </a:p>
        </p:txBody>
      </p:sp>
      <p:sp>
        <p:nvSpPr>
          <p:cNvPr id="38916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15AA91A-840B-400E-8836-D9A384A456C7}" type="slidenum">
              <a:rPr lang="en-US" smtClean="0">
                <a:latin typeface="Times New Roman" pitchFamily="18" charset="0"/>
                <a:ea typeface="ＭＳ Ｐゴシック" pitchFamily="34" charset="-128"/>
              </a:rPr>
              <a:pPr>
                <a:defRPr/>
              </a:pPr>
              <a:t>30</a:t>
            </a:fld>
            <a:endParaRPr lang="en-US">
              <a:latin typeface="Times New Roman" pitchFamily="18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604480444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406400" y="696913"/>
            <a:ext cx="6197600" cy="3486150"/>
          </a:xfrm>
          <a:ln/>
        </p:spPr>
      </p:sp>
      <p:sp>
        <p:nvSpPr>
          <p:cNvPr id="8499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>
              <a:ea typeface="ＭＳ Ｐゴシック" pitchFamily="34" charset="-128"/>
            </a:endParaRPr>
          </a:p>
        </p:txBody>
      </p:sp>
      <p:sp>
        <p:nvSpPr>
          <p:cNvPr id="38916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15AA91A-840B-400E-8836-D9A384A456C7}" type="slidenum">
              <a:rPr lang="en-US" smtClean="0">
                <a:latin typeface="Times New Roman" pitchFamily="18" charset="0"/>
                <a:ea typeface="ＭＳ Ｐゴシック" pitchFamily="34" charset="-128"/>
              </a:rPr>
              <a:pPr>
                <a:defRPr/>
              </a:pPr>
              <a:t>31</a:t>
            </a:fld>
            <a:endParaRPr lang="en-US">
              <a:latin typeface="Times New Roman" pitchFamily="18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643396365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406400" y="696913"/>
            <a:ext cx="6197600" cy="3486150"/>
          </a:xfrm>
          <a:ln/>
        </p:spPr>
      </p:sp>
      <p:sp>
        <p:nvSpPr>
          <p:cNvPr id="8499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>
              <a:ea typeface="ＭＳ Ｐゴシック" pitchFamily="34" charset="-128"/>
            </a:endParaRPr>
          </a:p>
        </p:txBody>
      </p:sp>
      <p:sp>
        <p:nvSpPr>
          <p:cNvPr id="38916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15AA91A-840B-400E-8836-D9A384A456C7}" type="slidenum">
              <a:rPr lang="en-US" smtClean="0">
                <a:latin typeface="Times New Roman" pitchFamily="18" charset="0"/>
                <a:ea typeface="ＭＳ Ｐゴシック" pitchFamily="34" charset="-128"/>
              </a:rPr>
              <a:pPr>
                <a:defRPr/>
              </a:pPr>
              <a:t>32</a:t>
            </a:fld>
            <a:endParaRPr lang="en-US">
              <a:latin typeface="Times New Roman" pitchFamily="18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509963743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406400" y="696913"/>
            <a:ext cx="6197600" cy="3486150"/>
          </a:xfrm>
          <a:ln/>
        </p:spPr>
      </p:sp>
      <p:sp>
        <p:nvSpPr>
          <p:cNvPr id="8499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>
              <a:ea typeface="ＭＳ Ｐゴシック" pitchFamily="34" charset="-128"/>
            </a:endParaRPr>
          </a:p>
        </p:txBody>
      </p:sp>
      <p:sp>
        <p:nvSpPr>
          <p:cNvPr id="38916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15AA91A-840B-400E-8836-D9A384A456C7}" type="slidenum">
              <a:rPr lang="en-US" smtClean="0">
                <a:latin typeface="Times New Roman" pitchFamily="18" charset="0"/>
                <a:ea typeface="ＭＳ Ｐゴシック" pitchFamily="34" charset="-128"/>
              </a:rPr>
              <a:pPr>
                <a:defRPr/>
              </a:pPr>
              <a:t>33</a:t>
            </a:fld>
            <a:endParaRPr lang="en-US">
              <a:latin typeface="Times New Roman" pitchFamily="18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13998341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406400" y="696913"/>
            <a:ext cx="6197600" cy="3486150"/>
          </a:xfrm>
          <a:ln/>
        </p:spPr>
      </p:sp>
      <p:sp>
        <p:nvSpPr>
          <p:cNvPr id="8499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>
              <a:ea typeface="ＭＳ Ｐゴシック" pitchFamily="34" charset="-128"/>
            </a:endParaRPr>
          </a:p>
        </p:txBody>
      </p:sp>
      <p:sp>
        <p:nvSpPr>
          <p:cNvPr id="38916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15AA91A-840B-400E-8836-D9A384A456C7}" type="slidenum">
              <a:rPr lang="en-US" smtClean="0">
                <a:latin typeface="Times New Roman" pitchFamily="18" charset="0"/>
                <a:ea typeface="ＭＳ Ｐゴシック" pitchFamily="34" charset="-128"/>
              </a:rPr>
              <a:pPr>
                <a:defRPr/>
              </a:pPr>
              <a:t>3</a:t>
            </a:fld>
            <a:endParaRPr lang="en-US">
              <a:latin typeface="Times New Roman" pitchFamily="18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523598335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406400" y="696913"/>
            <a:ext cx="6197600" cy="3486150"/>
          </a:xfrm>
          <a:ln/>
        </p:spPr>
      </p:sp>
      <p:sp>
        <p:nvSpPr>
          <p:cNvPr id="8499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>
              <a:ea typeface="ＭＳ Ｐゴシック" pitchFamily="34" charset="-128"/>
            </a:endParaRPr>
          </a:p>
        </p:txBody>
      </p:sp>
      <p:sp>
        <p:nvSpPr>
          <p:cNvPr id="38916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15AA91A-840B-400E-8836-D9A384A456C7}" type="slidenum">
              <a:rPr lang="en-US" smtClean="0">
                <a:latin typeface="Times New Roman" pitchFamily="18" charset="0"/>
                <a:ea typeface="ＭＳ Ｐゴシック" pitchFamily="34" charset="-128"/>
              </a:rPr>
              <a:pPr>
                <a:defRPr/>
              </a:pPr>
              <a:t>34</a:t>
            </a:fld>
            <a:endParaRPr lang="en-US">
              <a:latin typeface="Times New Roman" pitchFamily="18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096699142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406400" y="696913"/>
            <a:ext cx="6197600" cy="3486150"/>
          </a:xfrm>
          <a:ln/>
        </p:spPr>
      </p:sp>
      <p:sp>
        <p:nvSpPr>
          <p:cNvPr id="8499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>
              <a:ea typeface="ＭＳ Ｐゴシック" pitchFamily="34" charset="-128"/>
            </a:endParaRPr>
          </a:p>
        </p:txBody>
      </p:sp>
      <p:sp>
        <p:nvSpPr>
          <p:cNvPr id="38916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15AA91A-840B-400E-8836-D9A384A456C7}" type="slidenum">
              <a:rPr lang="en-US" smtClean="0">
                <a:latin typeface="Times New Roman" pitchFamily="18" charset="0"/>
                <a:ea typeface="ＭＳ Ｐゴシック" pitchFamily="34" charset="-128"/>
              </a:rPr>
              <a:pPr>
                <a:defRPr/>
              </a:pPr>
              <a:t>35</a:t>
            </a:fld>
            <a:endParaRPr lang="en-US">
              <a:latin typeface="Times New Roman" pitchFamily="18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465070439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406400" y="696913"/>
            <a:ext cx="6197600" cy="3486150"/>
          </a:xfrm>
          <a:ln/>
        </p:spPr>
      </p:sp>
      <p:sp>
        <p:nvSpPr>
          <p:cNvPr id="8499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/>
          </a:p>
        </p:txBody>
      </p:sp>
      <p:sp>
        <p:nvSpPr>
          <p:cNvPr id="38916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15AA91A-840B-400E-8836-D9A384A456C7}" type="slidenum">
              <a:rPr lang="en-US" smtClean="0">
                <a:latin typeface="Times New Roman" pitchFamily="18" charset="0"/>
                <a:ea typeface="ＭＳ Ｐゴシック" pitchFamily="34" charset="-128"/>
              </a:rPr>
              <a:pPr>
                <a:defRPr/>
              </a:pPr>
              <a:t>36</a:t>
            </a:fld>
            <a:endParaRPr lang="en-US">
              <a:latin typeface="Times New Roman" pitchFamily="18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233870206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406400" y="696913"/>
            <a:ext cx="6197600" cy="3486150"/>
          </a:xfrm>
          <a:ln/>
        </p:spPr>
      </p:sp>
      <p:sp>
        <p:nvSpPr>
          <p:cNvPr id="8499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>
              <a:ea typeface="ＭＳ Ｐゴシック" pitchFamily="34" charset="-128"/>
            </a:endParaRPr>
          </a:p>
        </p:txBody>
      </p:sp>
      <p:sp>
        <p:nvSpPr>
          <p:cNvPr id="38916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15AA91A-840B-400E-8836-D9A384A456C7}" type="slidenum">
              <a:rPr lang="en-US" smtClean="0">
                <a:latin typeface="Times New Roman" pitchFamily="18" charset="0"/>
                <a:ea typeface="ＭＳ Ｐゴシック" pitchFamily="34" charset="-128"/>
              </a:rPr>
              <a:pPr>
                <a:defRPr/>
              </a:pPr>
              <a:t>37</a:t>
            </a:fld>
            <a:endParaRPr lang="en-US">
              <a:latin typeface="Times New Roman" pitchFamily="18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24275622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406400" y="696913"/>
            <a:ext cx="6197600" cy="3486150"/>
          </a:xfrm>
          <a:ln/>
        </p:spPr>
      </p:sp>
      <p:sp>
        <p:nvSpPr>
          <p:cNvPr id="8499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>
              <a:ea typeface="ＭＳ Ｐゴシック" pitchFamily="34" charset="-128"/>
            </a:endParaRPr>
          </a:p>
        </p:txBody>
      </p:sp>
      <p:sp>
        <p:nvSpPr>
          <p:cNvPr id="38916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15AA91A-840B-400E-8836-D9A384A456C7}" type="slidenum">
              <a:rPr lang="en-US" smtClean="0">
                <a:latin typeface="Times New Roman" pitchFamily="18" charset="0"/>
                <a:ea typeface="ＭＳ Ｐゴシック" pitchFamily="34" charset="-128"/>
              </a:rPr>
              <a:pPr>
                <a:defRPr/>
              </a:pPr>
              <a:t>38</a:t>
            </a:fld>
            <a:endParaRPr lang="en-US">
              <a:latin typeface="Times New Roman" pitchFamily="18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316460425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406400" y="696913"/>
            <a:ext cx="6197600" cy="3486150"/>
          </a:xfrm>
          <a:ln/>
        </p:spPr>
      </p:sp>
      <p:sp>
        <p:nvSpPr>
          <p:cNvPr id="8499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>
              <a:ea typeface="ＭＳ Ｐゴシック" pitchFamily="34" charset="-128"/>
            </a:endParaRPr>
          </a:p>
        </p:txBody>
      </p:sp>
      <p:sp>
        <p:nvSpPr>
          <p:cNvPr id="38916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15AA91A-840B-400E-8836-D9A384A456C7}" type="slidenum">
              <a:rPr lang="en-US" smtClean="0">
                <a:latin typeface="Times New Roman" pitchFamily="18" charset="0"/>
                <a:ea typeface="ＭＳ Ｐゴシック" pitchFamily="34" charset="-128"/>
              </a:rPr>
              <a:pPr>
                <a:defRPr/>
              </a:pPr>
              <a:t>39</a:t>
            </a:fld>
            <a:endParaRPr lang="en-US">
              <a:latin typeface="Times New Roman" pitchFamily="18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171665013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406400" y="696913"/>
            <a:ext cx="6197600" cy="3486150"/>
          </a:xfrm>
          <a:ln/>
        </p:spPr>
      </p:sp>
      <p:sp>
        <p:nvSpPr>
          <p:cNvPr id="8499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>
              <a:ea typeface="ＭＳ Ｐゴシック" pitchFamily="34" charset="-128"/>
            </a:endParaRPr>
          </a:p>
        </p:txBody>
      </p:sp>
      <p:sp>
        <p:nvSpPr>
          <p:cNvPr id="38916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15AA91A-840B-400E-8836-D9A384A456C7}" type="slidenum">
              <a:rPr lang="en-US" smtClean="0">
                <a:latin typeface="Times New Roman" pitchFamily="18" charset="0"/>
                <a:ea typeface="ＭＳ Ｐゴシック" pitchFamily="34" charset="-128"/>
              </a:rPr>
              <a:pPr>
                <a:defRPr/>
              </a:pPr>
              <a:t>40</a:t>
            </a:fld>
            <a:endParaRPr lang="en-US">
              <a:latin typeface="Times New Roman" pitchFamily="18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080058699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EBB6113-3CB8-4FE6-8F99-971F181A6A24}" type="slidenum">
              <a:rPr lang="en-US" smtClean="0">
                <a:latin typeface="Times New Roman" pitchFamily="18" charset="0"/>
                <a:ea typeface="ＭＳ Ｐゴシック" pitchFamily="34" charset="-128"/>
              </a:rPr>
              <a:pPr>
                <a:defRPr/>
              </a:pPr>
              <a:t>41</a:t>
            </a:fld>
            <a:endParaRPr lang="en-US">
              <a:latin typeface="Times New Roman" pitchFamily="18" charset="0"/>
              <a:ea typeface="ＭＳ Ｐゴシック" pitchFamily="34" charset="-128"/>
            </a:endParaRPr>
          </a:p>
        </p:txBody>
      </p:sp>
      <p:sp>
        <p:nvSpPr>
          <p:cNvPr id="1208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06400" y="696913"/>
            <a:ext cx="6197600" cy="3486150"/>
          </a:xfrm>
          <a:ln/>
        </p:spPr>
      </p:sp>
      <p:sp>
        <p:nvSpPr>
          <p:cNvPr id="1208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406400" y="696913"/>
            <a:ext cx="6197600" cy="3486150"/>
          </a:xfrm>
          <a:ln/>
        </p:spPr>
      </p:sp>
      <p:sp>
        <p:nvSpPr>
          <p:cNvPr id="8499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>
              <a:ea typeface="ＭＳ Ｐゴシック" pitchFamily="34" charset="-128"/>
            </a:endParaRPr>
          </a:p>
        </p:txBody>
      </p:sp>
      <p:sp>
        <p:nvSpPr>
          <p:cNvPr id="38916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15AA91A-840B-400E-8836-D9A384A456C7}" type="slidenum">
              <a:rPr lang="en-US" smtClean="0">
                <a:latin typeface="Times New Roman" pitchFamily="18" charset="0"/>
                <a:ea typeface="ＭＳ Ｐゴシック" pitchFamily="34" charset="-128"/>
              </a:rPr>
              <a:pPr>
                <a:defRPr/>
              </a:pPr>
              <a:t>4</a:t>
            </a:fld>
            <a:endParaRPr lang="en-US">
              <a:latin typeface="Times New Roman" pitchFamily="18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03299716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406400" y="696913"/>
            <a:ext cx="6197600" cy="3486150"/>
          </a:xfrm>
          <a:ln/>
        </p:spPr>
      </p:sp>
      <p:sp>
        <p:nvSpPr>
          <p:cNvPr id="8499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/>
          </a:p>
        </p:txBody>
      </p:sp>
      <p:sp>
        <p:nvSpPr>
          <p:cNvPr id="38916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15AA91A-840B-400E-8836-D9A384A456C7}" type="slidenum">
              <a:rPr lang="en-US" smtClean="0">
                <a:latin typeface="Times New Roman" pitchFamily="18" charset="0"/>
                <a:ea typeface="ＭＳ Ｐゴシック" pitchFamily="34" charset="-128"/>
              </a:rPr>
              <a:pPr>
                <a:defRPr/>
              </a:pPr>
              <a:t>5</a:t>
            </a:fld>
            <a:endParaRPr lang="en-US">
              <a:latin typeface="Times New Roman" pitchFamily="18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73965994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406400" y="696913"/>
            <a:ext cx="6197600" cy="3486150"/>
          </a:xfrm>
          <a:ln/>
        </p:spPr>
      </p:sp>
      <p:sp>
        <p:nvSpPr>
          <p:cNvPr id="8499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>
              <a:ea typeface="ＭＳ Ｐゴシック" pitchFamily="34" charset="-128"/>
            </a:endParaRPr>
          </a:p>
        </p:txBody>
      </p:sp>
      <p:sp>
        <p:nvSpPr>
          <p:cNvPr id="38916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15AA91A-840B-400E-8836-D9A384A456C7}" type="slidenum">
              <a:rPr lang="en-US" smtClean="0">
                <a:latin typeface="Times New Roman" pitchFamily="18" charset="0"/>
                <a:ea typeface="ＭＳ Ｐゴシック" pitchFamily="34" charset="-128"/>
              </a:rPr>
              <a:pPr>
                <a:defRPr/>
              </a:pPr>
              <a:t>6</a:t>
            </a:fld>
            <a:endParaRPr lang="en-US">
              <a:latin typeface="Times New Roman" pitchFamily="18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95389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406400" y="696913"/>
            <a:ext cx="6197600" cy="3486150"/>
          </a:xfrm>
          <a:ln/>
        </p:spPr>
      </p:sp>
      <p:sp>
        <p:nvSpPr>
          <p:cNvPr id="8499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/>
          </a:p>
        </p:txBody>
      </p:sp>
      <p:sp>
        <p:nvSpPr>
          <p:cNvPr id="38916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15AA91A-840B-400E-8836-D9A384A456C7}" type="slidenum">
              <a:rPr lang="en-US" smtClean="0">
                <a:latin typeface="Times New Roman" pitchFamily="18" charset="0"/>
                <a:ea typeface="ＭＳ Ｐゴシック" pitchFamily="34" charset="-128"/>
              </a:rPr>
              <a:pPr>
                <a:defRPr/>
              </a:pPr>
              <a:t>7</a:t>
            </a:fld>
            <a:endParaRPr lang="en-US">
              <a:latin typeface="Times New Roman" pitchFamily="18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8170584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406400" y="696913"/>
            <a:ext cx="6197600" cy="3486150"/>
          </a:xfrm>
          <a:ln/>
        </p:spPr>
      </p:sp>
      <p:sp>
        <p:nvSpPr>
          <p:cNvPr id="8499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>
              <a:ea typeface="ＭＳ Ｐゴシック" pitchFamily="34" charset="-128"/>
            </a:endParaRPr>
          </a:p>
        </p:txBody>
      </p:sp>
      <p:sp>
        <p:nvSpPr>
          <p:cNvPr id="38916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15AA91A-840B-400E-8836-D9A384A456C7}" type="slidenum">
              <a:rPr lang="en-US" smtClean="0">
                <a:latin typeface="Times New Roman" pitchFamily="18" charset="0"/>
                <a:ea typeface="ＭＳ Ｐゴシック" pitchFamily="34" charset="-128"/>
              </a:rPr>
              <a:pPr>
                <a:defRPr/>
              </a:pPr>
              <a:t>8</a:t>
            </a:fld>
            <a:endParaRPr lang="en-US">
              <a:latin typeface="Times New Roman" pitchFamily="18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22482684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406400" y="696913"/>
            <a:ext cx="6197600" cy="3486150"/>
          </a:xfrm>
          <a:ln/>
        </p:spPr>
      </p:sp>
      <p:sp>
        <p:nvSpPr>
          <p:cNvPr id="8499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>
              <a:ea typeface="ＭＳ Ｐゴシック" pitchFamily="34" charset="-128"/>
            </a:endParaRPr>
          </a:p>
        </p:txBody>
      </p:sp>
      <p:sp>
        <p:nvSpPr>
          <p:cNvPr id="38916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15AA91A-840B-400E-8836-D9A384A456C7}" type="slidenum">
              <a:rPr lang="en-US" smtClean="0">
                <a:latin typeface="Times New Roman" pitchFamily="18" charset="0"/>
                <a:ea typeface="ＭＳ Ｐゴシック" pitchFamily="34" charset="-128"/>
              </a:rPr>
              <a:pPr>
                <a:defRPr/>
              </a:pPr>
              <a:t>9</a:t>
            </a:fld>
            <a:endParaRPr lang="en-US">
              <a:latin typeface="Times New Roman" pitchFamily="18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3791145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46667" y="1775356"/>
            <a:ext cx="8465457" cy="1225021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31335" y="3238500"/>
            <a:ext cx="8297333" cy="1460500"/>
          </a:xfrm>
        </p:spPr>
        <p:txBody>
          <a:bodyPr/>
          <a:lstStyle>
            <a:lvl1pPr marL="0" indent="0" algn="ctr">
              <a:buNone/>
              <a:defRPr sz="360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1028" name="Picture 4" descr="Image result for airplane mode icon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42450" y="4999264"/>
            <a:ext cx="666750" cy="666750"/>
          </a:xfrm>
          <a:prstGeom prst="rect">
            <a:avLst/>
          </a:prstGeom>
          <a:solidFill>
            <a:schemeClr val="bg2">
              <a:alpha val="82000"/>
            </a:schemeClr>
          </a:solidFill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ck with Top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500" y="63500"/>
            <a:ext cx="9990667" cy="698500"/>
          </a:xfrm>
        </p:spPr>
        <p:txBody>
          <a:bodyPr/>
          <a:lstStyle>
            <a:lvl1pPr>
              <a:defRPr sz="4800"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ck with 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500" y="4921250"/>
            <a:ext cx="9990667" cy="698500"/>
          </a:xfrm>
        </p:spPr>
        <p:txBody>
          <a:bodyPr/>
          <a:lstStyle>
            <a:lvl1pPr>
              <a:defRPr sz="4800"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134298" y="190500"/>
            <a:ext cx="9906000" cy="4635500"/>
          </a:xfrm>
        </p:spPr>
        <p:txBody>
          <a:bodyPr/>
          <a:lstStyle>
            <a:lvl1pPr>
              <a:buNone/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2pPr>
            <a:lvl3pP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3pPr>
            <a:lvl4pP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4pPr>
            <a:lvl5pP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ck with Top 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500" y="127000"/>
            <a:ext cx="9990667" cy="698500"/>
          </a:xfrm>
        </p:spPr>
        <p:txBody>
          <a:bodyPr/>
          <a:lstStyle>
            <a:lvl1pPr>
              <a:defRPr sz="4800"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134298" y="952500"/>
            <a:ext cx="9906000" cy="4635500"/>
          </a:xfrm>
        </p:spPr>
        <p:txBody>
          <a:bodyPr/>
          <a:lstStyle>
            <a:lvl1pPr>
              <a:buNone/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2pPr>
            <a:lvl3pP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3pPr>
            <a:lvl4pP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4pPr>
            <a:lvl5pP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2570" y="3672418"/>
            <a:ext cx="8636000" cy="1135062"/>
          </a:xfrm>
        </p:spPr>
        <p:txBody>
          <a:bodyPr anchor="t"/>
          <a:lstStyle>
            <a:lvl1pPr algn="l">
              <a:defRPr sz="4000" b="1" cap="all"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02570" y="2422261"/>
            <a:ext cx="8636000" cy="1250156"/>
          </a:xfrm>
        </p:spPr>
        <p:txBody>
          <a:bodyPr anchor="b"/>
          <a:lstStyle>
            <a:lvl1pPr marL="0" indent="0">
              <a:buNone/>
              <a:defRPr sz="2000"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03200" y="889000"/>
            <a:ext cx="4800600" cy="4635500"/>
          </a:xfrm>
        </p:spPr>
        <p:txBody>
          <a:bodyPr/>
          <a:lstStyle>
            <a:lvl1pPr>
              <a:defRPr sz="2800"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>
              <a:defRPr sz="2400">
                <a:latin typeface="Calibri Light" panose="020F0302020204030204" pitchFamily="34" charset="0"/>
                <a:cs typeface="Calibri Light" panose="020F0302020204030204" pitchFamily="34" charset="0"/>
              </a:defRPr>
            </a:lvl2pPr>
            <a:lvl3pPr>
              <a:defRPr sz="2000">
                <a:latin typeface="Calibri Light" panose="020F0302020204030204" pitchFamily="34" charset="0"/>
                <a:cs typeface="Calibri Light" panose="020F0302020204030204" pitchFamily="34" charset="0"/>
              </a:defRPr>
            </a:lvl3pPr>
            <a:lvl4pPr>
              <a:defRPr sz="1800">
                <a:latin typeface="Calibri Light" panose="020F0302020204030204" pitchFamily="34" charset="0"/>
                <a:cs typeface="Calibri Light" panose="020F0302020204030204" pitchFamily="34" charset="0"/>
              </a:defRPr>
            </a:lvl4pPr>
            <a:lvl5pPr>
              <a:defRPr sz="1800">
                <a:latin typeface="Calibri Light" panose="020F0302020204030204" pitchFamily="34" charset="0"/>
                <a:cs typeface="Calibri Light" panose="020F0302020204030204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56200" y="889000"/>
            <a:ext cx="4834467" cy="4635500"/>
          </a:xfrm>
        </p:spPr>
        <p:txBody>
          <a:bodyPr/>
          <a:lstStyle>
            <a:lvl1pPr>
              <a:defRPr sz="2800"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>
              <a:defRPr sz="2400">
                <a:latin typeface="Calibri Light" panose="020F0302020204030204" pitchFamily="34" charset="0"/>
                <a:cs typeface="Calibri Light" panose="020F0302020204030204" pitchFamily="34" charset="0"/>
              </a:defRPr>
            </a:lvl2pPr>
            <a:lvl3pPr>
              <a:defRPr sz="2000">
                <a:latin typeface="Calibri Light" panose="020F0302020204030204" pitchFamily="34" charset="0"/>
                <a:cs typeface="Calibri Light" panose="020F0302020204030204" pitchFamily="34" charset="0"/>
              </a:defRPr>
            </a:lvl3pPr>
            <a:lvl4pPr>
              <a:defRPr sz="1800">
                <a:latin typeface="Calibri Light" panose="020F0302020204030204" pitchFamily="34" charset="0"/>
                <a:cs typeface="Calibri Light" panose="020F0302020204030204" pitchFamily="34" charset="0"/>
              </a:defRPr>
            </a:lvl4pPr>
            <a:lvl5pPr>
              <a:defRPr sz="1800">
                <a:latin typeface="Calibri Light" panose="020F0302020204030204" pitchFamily="34" charset="0"/>
                <a:cs typeface="Calibri Light" panose="020F0302020204030204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3702" y="114300"/>
            <a:ext cx="9905344" cy="952500"/>
          </a:xfrm>
        </p:spPr>
        <p:txBody>
          <a:bodyPr/>
          <a:lstStyle>
            <a:lvl1pP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3702" y="1279261"/>
            <a:ext cx="4870098" cy="533136"/>
          </a:xfrm>
        </p:spPr>
        <p:txBody>
          <a:bodyPr anchor="b"/>
          <a:lstStyle>
            <a:lvl1pPr marL="0" indent="0">
              <a:buNone/>
              <a:defRPr sz="2400" b="1"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3702" y="1812396"/>
            <a:ext cx="4870098" cy="3788304"/>
          </a:xfrm>
        </p:spPr>
        <p:txBody>
          <a:bodyPr/>
          <a:lstStyle>
            <a:lvl1pPr>
              <a:defRPr sz="2400"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>
              <a:defRPr sz="2000">
                <a:latin typeface="Calibri Light" panose="020F0302020204030204" pitchFamily="34" charset="0"/>
                <a:cs typeface="Calibri Light" panose="020F0302020204030204" pitchFamily="34" charset="0"/>
              </a:defRPr>
            </a:lvl2pPr>
            <a:lvl3pPr>
              <a:defRPr sz="1800">
                <a:latin typeface="Calibri Light" panose="020F0302020204030204" pitchFamily="34" charset="0"/>
                <a:cs typeface="Calibri Light" panose="020F0302020204030204" pitchFamily="34" charset="0"/>
              </a:defRPr>
            </a:lvl3pPr>
            <a:lvl4pPr>
              <a:defRPr sz="1600">
                <a:latin typeface="Calibri Light" panose="020F0302020204030204" pitchFamily="34" charset="0"/>
                <a:cs typeface="Calibri Light" panose="020F0302020204030204" pitchFamily="34" charset="0"/>
              </a:defRPr>
            </a:lvl4pPr>
            <a:lvl5pPr>
              <a:defRPr sz="1600">
                <a:latin typeface="Calibri Light" panose="020F0302020204030204" pitchFamily="34" charset="0"/>
                <a:cs typeface="Calibri Light" panose="020F0302020204030204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56201" y="1279261"/>
            <a:ext cx="4882848" cy="533136"/>
          </a:xfrm>
        </p:spPr>
        <p:txBody>
          <a:bodyPr anchor="b"/>
          <a:lstStyle>
            <a:lvl1pPr marL="0" indent="0">
              <a:buNone/>
              <a:defRPr sz="2400" b="1"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56201" y="1812396"/>
            <a:ext cx="4882848" cy="3788304"/>
          </a:xfrm>
        </p:spPr>
        <p:txBody>
          <a:bodyPr/>
          <a:lstStyle>
            <a:lvl1pPr>
              <a:defRPr sz="2400"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>
              <a:defRPr sz="2000">
                <a:latin typeface="Calibri Light" panose="020F0302020204030204" pitchFamily="34" charset="0"/>
                <a:cs typeface="Calibri Light" panose="020F0302020204030204" pitchFamily="34" charset="0"/>
              </a:defRPr>
            </a:lvl2pPr>
            <a:lvl3pPr>
              <a:defRPr sz="1800">
                <a:latin typeface="Calibri Light" panose="020F0302020204030204" pitchFamily="34" charset="0"/>
                <a:cs typeface="Calibri Light" panose="020F0302020204030204" pitchFamily="34" charset="0"/>
              </a:defRPr>
            </a:lvl3pPr>
            <a:lvl4pPr>
              <a:defRPr sz="1600">
                <a:latin typeface="Calibri Light" panose="020F0302020204030204" pitchFamily="34" charset="0"/>
                <a:cs typeface="Calibri Light" panose="020F0302020204030204" pitchFamily="34" charset="0"/>
              </a:defRPr>
            </a:lvl4pPr>
            <a:lvl5pPr>
              <a:defRPr sz="1600">
                <a:latin typeface="Calibri Light" panose="020F0302020204030204" pitchFamily="34" charset="0"/>
                <a:cs typeface="Calibri Light" panose="020F0302020204030204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3" y="227541"/>
            <a:ext cx="3342570" cy="968376"/>
          </a:xfrm>
        </p:spPr>
        <p:txBody>
          <a:bodyPr anchor="b"/>
          <a:lstStyle>
            <a:lvl1pPr algn="l">
              <a:defRPr sz="2000" b="1"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72278" y="227543"/>
            <a:ext cx="5679722" cy="4877594"/>
          </a:xfrm>
        </p:spPr>
        <p:txBody>
          <a:bodyPr/>
          <a:lstStyle>
            <a:lvl1pPr>
              <a:defRPr sz="3200"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>
              <a:defRPr sz="2800">
                <a:latin typeface="Calibri Light" panose="020F0302020204030204" pitchFamily="34" charset="0"/>
                <a:cs typeface="Calibri Light" panose="020F0302020204030204" pitchFamily="34" charset="0"/>
              </a:defRPr>
            </a:lvl2pPr>
            <a:lvl3pPr>
              <a:defRPr sz="2400">
                <a:latin typeface="Calibri Light" panose="020F0302020204030204" pitchFamily="34" charset="0"/>
                <a:cs typeface="Calibri Light" panose="020F0302020204030204" pitchFamily="34" charset="0"/>
              </a:defRPr>
            </a:lvl3pPr>
            <a:lvl4pPr>
              <a:defRPr sz="2000">
                <a:latin typeface="Calibri Light" panose="020F0302020204030204" pitchFamily="34" charset="0"/>
                <a:cs typeface="Calibri Light" panose="020F0302020204030204" pitchFamily="34" charset="0"/>
              </a:defRPr>
            </a:lvl4pPr>
            <a:lvl5pPr>
              <a:defRPr sz="2000">
                <a:latin typeface="Calibri Light" panose="020F0302020204030204" pitchFamily="34" charset="0"/>
                <a:cs typeface="Calibri Light" panose="020F0302020204030204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8003" y="1195919"/>
            <a:ext cx="3342570" cy="3909219"/>
          </a:xfrm>
        </p:spPr>
        <p:txBody>
          <a:bodyPr/>
          <a:lstStyle>
            <a:lvl1pPr marL="0" indent="0">
              <a:buNone/>
              <a:defRPr sz="1400"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91431" y="4000500"/>
            <a:ext cx="6096000" cy="472282"/>
          </a:xfrm>
        </p:spPr>
        <p:txBody>
          <a:bodyPr anchor="b"/>
          <a:lstStyle>
            <a:lvl1pPr algn="l">
              <a:defRPr sz="2000" b="1"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91431" y="510646"/>
            <a:ext cx="6096000" cy="3429000"/>
          </a:xfrm>
        </p:spPr>
        <p:txBody>
          <a:bodyPr/>
          <a:lstStyle>
            <a:lvl1pPr marL="0" indent="0">
              <a:buNone/>
              <a:defRPr sz="3200"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91431" y="4472783"/>
            <a:ext cx="6096000" cy="670719"/>
          </a:xfrm>
        </p:spPr>
        <p:txBody>
          <a:bodyPr/>
          <a:lstStyle>
            <a:lvl1pPr marL="0" indent="0">
              <a:buNone/>
              <a:defRPr sz="1400"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ble Verse Text Without Subpoi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 userDrawn="1"/>
        </p:nvSpPr>
        <p:spPr bwMode="auto">
          <a:xfrm>
            <a:off x="1354667" y="4953000"/>
            <a:ext cx="8636000" cy="63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 eaLnBrk="0" hangingPunct="0">
              <a:defRPr/>
            </a:pPr>
            <a:endParaRPr lang="en-US" sz="4800" kern="0" dirty="0">
              <a:solidFill>
                <a:schemeClr val="bg1"/>
              </a:solidFill>
              <a:latin typeface="Calibri Light" panose="020F0302020204030204" pitchFamily="34" charset="0"/>
              <a:ea typeface="MS PGothic" pitchFamily="34" charset="-128"/>
              <a:cs typeface="Calibri Light" panose="020F030202020403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451600" y="5088030"/>
            <a:ext cx="3539067" cy="535531"/>
          </a:xfrm>
        </p:spPr>
        <p:txBody>
          <a:bodyPr anchor="b" anchorCtr="0">
            <a:noAutofit/>
          </a:bodyPr>
          <a:lstStyle>
            <a:lvl1pPr algn="r">
              <a:lnSpc>
                <a:spcPct val="80000"/>
              </a:lnSpc>
              <a:defRPr sz="2000" i="1" baseline="0">
                <a:solidFill>
                  <a:schemeClr val="tx1">
                    <a:lumMod val="50000"/>
                    <a:lumOff val="50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en-US" dirty="0"/>
              <a:t>Chapter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169334" y="114300"/>
            <a:ext cx="9821333" cy="4838700"/>
          </a:xfrm>
        </p:spPr>
        <p:txBody>
          <a:bodyPr/>
          <a:lstStyle>
            <a:lvl1pPr>
              <a:buNone/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2pPr>
            <a:lvl3pP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3pPr>
            <a:lvl4pP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4pPr>
            <a:lvl5pP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5pPr>
          </a:lstStyle>
          <a:p>
            <a:pPr lvl="0"/>
            <a:r>
              <a:rPr lang="en-US" dirty="0"/>
              <a:t>Verses go here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2pPr>
            <a:lvl3pP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3pPr>
            <a:lvl4pP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4pPr>
            <a:lvl5pP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895167" y="127000"/>
            <a:ext cx="2095500" cy="5397500"/>
          </a:xfrm>
        </p:spPr>
        <p:txBody>
          <a:bodyPr vert="eaVert"/>
          <a:lstStyle>
            <a:lvl1pP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608667" y="127000"/>
            <a:ext cx="6117167" cy="5397500"/>
          </a:xfrm>
        </p:spPr>
        <p:txBody>
          <a:bodyPr vert="eaVert"/>
          <a:lstStyle>
            <a:lvl1pP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2pPr>
            <a:lvl3pP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3pPr>
            <a:lvl4pP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4pPr>
            <a:lvl5pP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ble Verse Text With Subpoi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451600" y="5080002"/>
            <a:ext cx="3539067" cy="544286"/>
          </a:xfrm>
        </p:spPr>
        <p:txBody>
          <a:bodyPr wrap="square" anchor="b" anchorCtr="0">
            <a:noAutofit/>
          </a:bodyPr>
          <a:lstStyle>
            <a:lvl1pPr algn="r">
              <a:lnSpc>
                <a:spcPct val="80000"/>
              </a:lnSpc>
              <a:defRPr sz="2000" i="1" baseline="0">
                <a:solidFill>
                  <a:schemeClr val="tx1">
                    <a:lumMod val="50000"/>
                    <a:lumOff val="50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en-US" dirty="0"/>
              <a:t>Chapter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169334" y="114300"/>
            <a:ext cx="9821333" cy="4838700"/>
          </a:xfrm>
        </p:spPr>
        <p:txBody>
          <a:bodyPr/>
          <a:lstStyle>
            <a:lvl1pPr>
              <a:buNone/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2pPr>
            <a:lvl3pP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3pPr>
            <a:lvl4pP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4pPr>
            <a:lvl5pP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5pPr>
          </a:lstStyle>
          <a:p>
            <a:pPr lvl="0"/>
            <a:r>
              <a:rPr lang="en-US" dirty="0"/>
              <a:t>Verses go here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0" hasCustomPrompt="1"/>
          </p:nvPr>
        </p:nvSpPr>
        <p:spPr>
          <a:xfrm>
            <a:off x="169335" y="5080002"/>
            <a:ext cx="7425265" cy="544286"/>
          </a:xfrm>
        </p:spPr>
        <p:txBody>
          <a:bodyPr anchor="b" anchorCtr="0"/>
          <a:lstStyle>
            <a:lvl1pPr algn="l">
              <a:defRPr sz="3600" i="1" baseline="0">
                <a:solidFill>
                  <a:schemeClr val="tx1">
                    <a:lumMod val="50000"/>
                    <a:lumOff val="50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5pPr>
              <a:defRPr/>
            </a:lvl5pPr>
          </a:lstStyle>
          <a:p>
            <a:pPr lvl="0"/>
            <a:r>
              <a:rPr lang="en-US" dirty="0" err="1"/>
              <a:t>Subpoint</a:t>
            </a:r>
            <a:r>
              <a:rPr lang="en-US" dirty="0"/>
              <a:t> goes here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Screen 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146799" y="5143500"/>
            <a:ext cx="3865034" cy="482314"/>
          </a:xfrm>
        </p:spPr>
        <p:txBody>
          <a:bodyPr anchor="t"/>
          <a:lstStyle>
            <a:lvl1pPr algn="ctr">
              <a:defRPr sz="1800" b="0">
                <a:solidFill>
                  <a:schemeClr val="tx1">
                    <a:lumMod val="50000"/>
                    <a:lumOff val="50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en-US" dirty="0"/>
              <a:t>Author (if necessary), Bibliographic Info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6146800" y="79376"/>
            <a:ext cx="3865033" cy="5064124"/>
          </a:xfrm>
        </p:spPr>
        <p:txBody>
          <a:bodyPr/>
          <a:lstStyle>
            <a:lvl1pPr marL="0" indent="0" algn="ctr">
              <a:buNone/>
              <a:defRPr sz="2800" baseline="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/>
              <a:t>Picture of source being quoted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169335" y="79377"/>
            <a:ext cx="5901265" cy="5521324"/>
          </a:xfrm>
        </p:spPr>
        <p:txBody>
          <a:bodyPr/>
          <a:lstStyle>
            <a:lvl1pPr marL="228600" indent="-228600">
              <a:lnSpc>
                <a:spcPct val="90000"/>
              </a:lnSpc>
              <a:buNone/>
              <a:defRPr sz="3600" baseline="0">
                <a:latin typeface="Georgia" panose="02040502050405020303" pitchFamily="18" charset="0"/>
                <a:cs typeface="Calibri Light" panose="020F0302020204030204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Quote goes here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ble Verse Text - Papyr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Image result for papyrus scroll background"/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9694" r="8418"/>
          <a:stretch/>
        </p:blipFill>
        <p:spPr bwMode="auto">
          <a:xfrm>
            <a:off x="26308" y="-21772"/>
            <a:ext cx="10109200" cy="5753100"/>
          </a:xfrm>
          <a:prstGeom prst="rect">
            <a:avLst/>
          </a:prstGeom>
          <a:noFill/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itle 1"/>
          <p:cNvSpPr txBox="1">
            <a:spLocks/>
          </p:cNvSpPr>
          <p:nvPr userDrawn="1"/>
        </p:nvSpPr>
        <p:spPr bwMode="auto">
          <a:xfrm>
            <a:off x="1354667" y="4953000"/>
            <a:ext cx="8636000" cy="63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 eaLnBrk="0" hangingPunct="0">
              <a:defRPr/>
            </a:pPr>
            <a:endParaRPr lang="en-US" sz="4800" kern="0" dirty="0">
              <a:solidFill>
                <a:schemeClr val="bg1"/>
              </a:solidFill>
              <a:latin typeface="+mj-lt"/>
              <a:ea typeface="MS PGothic" pitchFamily="34" charset="-128"/>
              <a:cs typeface="+mj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451600" y="5077870"/>
            <a:ext cx="3539067" cy="535531"/>
          </a:xfrm>
        </p:spPr>
        <p:txBody>
          <a:bodyPr anchor="b" anchorCtr="0">
            <a:noAutofit/>
          </a:bodyPr>
          <a:lstStyle>
            <a:lvl1pPr algn="r">
              <a:lnSpc>
                <a:spcPct val="80000"/>
              </a:lnSpc>
              <a:defRPr sz="2000" b="1" i="1" baseline="0">
                <a:solidFill>
                  <a:schemeClr val="tx1"/>
                </a:solidFill>
                <a:latin typeface="Papyrus" panose="03070502060502030205" pitchFamily="66" charset="0"/>
              </a:defRPr>
            </a:lvl1pPr>
          </a:lstStyle>
          <a:p>
            <a:r>
              <a:rPr lang="en-US" dirty="0"/>
              <a:t>Chapter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127000" y="190500"/>
            <a:ext cx="9906000" cy="4762500"/>
          </a:xfrm>
        </p:spPr>
        <p:txBody>
          <a:bodyPr/>
          <a:lstStyle>
            <a:lvl1pPr>
              <a:buNone/>
              <a:defRPr b="1">
                <a:solidFill>
                  <a:schemeClr val="tx1"/>
                </a:solidFill>
                <a:latin typeface="Papyrus" panose="03070502060502030205" pitchFamily="66" charset="0"/>
              </a:defRPr>
            </a:lvl1pPr>
            <a:lvl2pPr>
              <a:defRPr b="1">
                <a:solidFill>
                  <a:schemeClr val="tx1"/>
                </a:solidFill>
                <a:latin typeface="Papyrus" panose="03070502060502030205" pitchFamily="66" charset="0"/>
              </a:defRPr>
            </a:lvl2pPr>
            <a:lvl3pPr>
              <a:defRPr b="1">
                <a:solidFill>
                  <a:schemeClr val="tx1"/>
                </a:solidFill>
                <a:latin typeface="Papyrus" panose="03070502060502030205" pitchFamily="66" charset="0"/>
              </a:defRPr>
            </a:lvl3pPr>
            <a:lvl4pPr>
              <a:defRPr b="1">
                <a:solidFill>
                  <a:schemeClr val="tx1"/>
                </a:solidFill>
                <a:latin typeface="Papyrus" panose="03070502060502030205" pitchFamily="66" charset="0"/>
              </a:defRPr>
            </a:lvl4pPr>
            <a:lvl5pPr>
              <a:defRPr b="1">
                <a:solidFill>
                  <a:schemeClr val="tx1"/>
                </a:solidFill>
                <a:latin typeface="Papyrus" panose="03070502060502030205" pitchFamily="66" charset="0"/>
              </a:defRPr>
            </a:lvl5pPr>
          </a:lstStyle>
          <a:p>
            <a:pPr lvl="0"/>
            <a:r>
              <a:rPr lang="en-US" dirty="0"/>
              <a:t>Verses go here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8149068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9334" y="127000"/>
            <a:ext cx="9821333" cy="698500"/>
          </a:xfrm>
        </p:spPr>
        <p:txBody>
          <a:bodyPr/>
          <a:lstStyle>
            <a:lvl1pP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9334" y="889000"/>
            <a:ext cx="9821333" cy="4635500"/>
          </a:xfrm>
        </p:spPr>
        <p:txBody>
          <a:bodyPr/>
          <a:lstStyle>
            <a:lvl1pPr>
              <a:buNone/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2pPr>
            <a:lvl3pP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3pPr>
            <a:lvl4pP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4pPr>
            <a:lvl5pP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 userDrawn="1"/>
        </p:nvSpPr>
        <p:spPr bwMode="auto">
          <a:xfrm>
            <a:off x="1354667" y="4953000"/>
            <a:ext cx="8636000" cy="63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 eaLnBrk="0" hangingPunct="0">
              <a:defRPr/>
            </a:pPr>
            <a:endParaRPr lang="en-US" sz="4800" kern="0" dirty="0">
              <a:solidFill>
                <a:schemeClr val="bg1"/>
              </a:solidFill>
              <a:latin typeface="Calibri Light" panose="020F0302020204030204" pitchFamily="34" charset="0"/>
              <a:ea typeface="MS PGothic" pitchFamily="34" charset="-128"/>
              <a:cs typeface="Calibri Light" panose="020F030202020403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9334" y="127000"/>
            <a:ext cx="9821333" cy="698500"/>
          </a:xfrm>
        </p:spPr>
        <p:txBody>
          <a:bodyPr/>
          <a:lstStyle>
            <a:lvl1pP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9334" y="889000"/>
            <a:ext cx="9821333" cy="4064000"/>
          </a:xfrm>
        </p:spPr>
        <p:txBody>
          <a:bodyPr/>
          <a:lstStyle>
            <a:lvl1pPr>
              <a:buNone/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2pPr>
            <a:lvl3pP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3pPr>
            <a:lvl4pP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4pPr>
            <a:lvl5pP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169334" y="5048250"/>
            <a:ext cx="9821333" cy="508000"/>
          </a:xfrm>
        </p:spPr>
        <p:txBody>
          <a:bodyPr anchor="ctr" anchorCtr="0"/>
          <a:lstStyle>
            <a:lvl1pPr algn="r">
              <a:spcBef>
                <a:spcPts val="0"/>
              </a:spcBef>
              <a:defRPr sz="4000"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5pPr>
              <a:defRPr/>
            </a:lvl5pPr>
          </a:lstStyle>
          <a:p>
            <a:pPr lvl="0"/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c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ck with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500" y="4921250"/>
            <a:ext cx="9990667" cy="698500"/>
          </a:xfrm>
        </p:spPr>
        <p:txBody>
          <a:bodyPr/>
          <a:lstStyle>
            <a:lvl1pPr>
              <a:defRPr sz="4800"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69334" y="127000"/>
            <a:ext cx="9821333" cy="698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69334" y="889000"/>
            <a:ext cx="9821333" cy="4635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849" r:id="rId1"/>
    <p:sldLayoutId id="2147484868" r:id="rId2"/>
    <p:sldLayoutId id="2147484867" r:id="rId3"/>
    <p:sldLayoutId id="2147484861" r:id="rId4"/>
    <p:sldLayoutId id="2147484869" r:id="rId5"/>
    <p:sldLayoutId id="2147484850" r:id="rId6"/>
    <p:sldLayoutId id="2147484860" r:id="rId7"/>
    <p:sldLayoutId id="2147484862" r:id="rId8"/>
    <p:sldLayoutId id="2147484863" r:id="rId9"/>
    <p:sldLayoutId id="2147484865" r:id="rId10"/>
    <p:sldLayoutId id="2147484864" r:id="rId11"/>
    <p:sldLayoutId id="2147484866" r:id="rId12"/>
    <p:sldLayoutId id="2147484851" r:id="rId13"/>
    <p:sldLayoutId id="2147484852" r:id="rId14"/>
    <p:sldLayoutId id="2147484853" r:id="rId15"/>
    <p:sldLayoutId id="2147484854" r:id="rId16"/>
    <p:sldLayoutId id="2147484855" r:id="rId17"/>
    <p:sldLayoutId id="2147484856" r:id="rId18"/>
    <p:sldLayoutId id="2147484857" r:id="rId19"/>
    <p:sldLayoutId id="2147484858" r:id="rId20"/>
    <p:sldLayoutId id="2147484859" r:id="rId2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800">
          <a:solidFill>
            <a:schemeClr val="bg1"/>
          </a:solidFill>
          <a:latin typeface="+mj-lt"/>
          <a:ea typeface="ＭＳ Ｐゴシック" charset="-128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800">
          <a:solidFill>
            <a:schemeClr val="bg1"/>
          </a:solidFill>
          <a:latin typeface="Arial" charset="0"/>
          <a:ea typeface="ＭＳ Ｐゴシック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800">
          <a:solidFill>
            <a:schemeClr val="bg1"/>
          </a:solidFill>
          <a:latin typeface="Arial" charset="0"/>
          <a:ea typeface="ＭＳ Ｐゴシック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800">
          <a:solidFill>
            <a:schemeClr val="bg1"/>
          </a:solidFill>
          <a:latin typeface="Arial" charset="0"/>
          <a:ea typeface="ＭＳ Ｐゴシック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800">
          <a:solidFill>
            <a:schemeClr val="bg1"/>
          </a:solidFill>
          <a:latin typeface="Arial" charset="0"/>
          <a:ea typeface="ＭＳ Ｐゴシック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800">
          <a:solidFill>
            <a:schemeClr val="bg1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800">
          <a:solidFill>
            <a:schemeClr val="bg1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800">
          <a:solidFill>
            <a:schemeClr val="bg1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800">
          <a:solidFill>
            <a:schemeClr val="bg1"/>
          </a:solidFill>
          <a:latin typeface="Arial" charset="0"/>
        </a:defRPr>
      </a:lvl9pPr>
    </p:titleStyle>
    <p:bodyStyle>
      <a:lvl1pPr marL="342900" indent="-342900" algn="l" rtl="0" eaLnBrk="0" fontAlgn="base" hangingPunct="0">
        <a:lnSpc>
          <a:spcPct val="95000"/>
        </a:lnSpc>
        <a:spcBef>
          <a:spcPct val="20000"/>
        </a:spcBef>
        <a:spcAft>
          <a:spcPct val="0"/>
        </a:spcAft>
        <a:defRPr sz="3600">
          <a:solidFill>
            <a:schemeClr val="bg1"/>
          </a:solidFill>
          <a:latin typeface="+mn-lt"/>
          <a:ea typeface="ＭＳ Ｐゴシック" charset="-128"/>
          <a:cs typeface="+mn-cs"/>
        </a:defRPr>
      </a:lvl1pPr>
      <a:lvl2pPr marL="742950" indent="-285750" algn="l" rtl="0" eaLnBrk="0" fontAlgn="base" hangingPunct="0">
        <a:lnSpc>
          <a:spcPct val="95000"/>
        </a:lnSpc>
        <a:spcBef>
          <a:spcPct val="20000"/>
        </a:spcBef>
        <a:spcAft>
          <a:spcPct val="0"/>
        </a:spcAft>
        <a:buChar char="–"/>
        <a:defRPr sz="3200">
          <a:solidFill>
            <a:schemeClr val="bg1"/>
          </a:solidFill>
          <a:latin typeface="+mn-lt"/>
          <a:ea typeface="ＭＳ Ｐゴシック" charset="-128"/>
        </a:defRPr>
      </a:lvl2pPr>
      <a:lvl3pPr marL="1143000" indent="-228600" algn="l" rtl="0" eaLnBrk="0" fontAlgn="base" hangingPunct="0">
        <a:lnSpc>
          <a:spcPct val="95000"/>
        </a:lnSpc>
        <a:spcBef>
          <a:spcPct val="20000"/>
        </a:spcBef>
        <a:spcAft>
          <a:spcPct val="0"/>
        </a:spcAft>
        <a:buChar char="•"/>
        <a:defRPr sz="2800">
          <a:solidFill>
            <a:schemeClr val="bg1"/>
          </a:solidFill>
          <a:latin typeface="+mn-lt"/>
          <a:ea typeface="ＭＳ Ｐゴシック" charset="-128"/>
        </a:defRPr>
      </a:lvl3pPr>
      <a:lvl4pPr marL="1600200" indent="-228600" algn="l" rtl="0" eaLnBrk="0" fontAlgn="base" hangingPunct="0">
        <a:lnSpc>
          <a:spcPct val="95000"/>
        </a:lnSpc>
        <a:spcBef>
          <a:spcPct val="20000"/>
        </a:spcBef>
        <a:spcAft>
          <a:spcPct val="0"/>
        </a:spcAft>
        <a:buChar char="–"/>
        <a:defRPr sz="2400">
          <a:solidFill>
            <a:schemeClr val="bg1"/>
          </a:solidFill>
          <a:latin typeface="+mn-lt"/>
          <a:ea typeface="ＭＳ Ｐゴシック" charset="-128"/>
        </a:defRPr>
      </a:lvl4pPr>
      <a:lvl5pPr marL="2057400" indent="-228600" algn="l" rtl="0" eaLnBrk="0" fontAlgn="base" hangingPunct="0">
        <a:lnSpc>
          <a:spcPct val="95000"/>
        </a:lnSpc>
        <a:spcBef>
          <a:spcPct val="20000"/>
        </a:spcBef>
        <a:spcAft>
          <a:spcPct val="0"/>
        </a:spcAft>
        <a:buChar char="»"/>
        <a:defRPr sz="2400">
          <a:solidFill>
            <a:schemeClr val="bg1"/>
          </a:solidFill>
          <a:latin typeface="+mn-lt"/>
          <a:ea typeface="ＭＳ Ｐゴシック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6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7200" dirty="0">
                <a:ea typeface="ＭＳ Ｐゴシック" pitchFamily="34" charset="-128"/>
              </a:rPr>
              <a:t>Judging Jesus</a:t>
            </a:r>
          </a:p>
        </p:txBody>
      </p:sp>
      <p:sp>
        <p:nvSpPr>
          <p:cNvPr id="7171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i="1" dirty="0">
                <a:ea typeface="ＭＳ Ｐゴシック" pitchFamily="34" charset="-128"/>
              </a:rPr>
              <a:t>John 7</a:t>
            </a:r>
          </a:p>
        </p:txBody>
      </p:sp>
      <p:sp>
        <p:nvSpPr>
          <p:cNvPr id="2" name="Rounded Rectangle 6">
            <a:extLst>
              <a:ext uri="{FF2B5EF4-FFF2-40B4-BE49-F238E27FC236}">
                <a16:creationId xmlns:a16="http://schemas.microsoft.com/office/drawing/2014/main" id="{03AD8427-3DD7-ACE7-8534-13905C1DB604}"/>
              </a:ext>
            </a:extLst>
          </p:cNvPr>
          <p:cNvSpPr/>
          <p:nvPr/>
        </p:nvSpPr>
        <p:spPr bwMode="auto">
          <a:xfrm>
            <a:off x="1367972" y="4152900"/>
            <a:ext cx="7445828" cy="1283428"/>
          </a:xfrm>
          <a:prstGeom prst="roundRect">
            <a:avLst>
              <a:gd name="adj" fmla="val 0"/>
            </a:avLst>
          </a:prstGeom>
          <a:solidFill>
            <a:schemeClr val="tx1"/>
          </a:solidFill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square" rtlCol="0" anchor="t" anchorCtr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“Stop judging by mere appearances, but instead judge correctly.” </a:t>
            </a:r>
            <a:b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</a:br>
            <a:r>
              <a:rPr lang="en-US" sz="1400" i="1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(John 7:24)</a:t>
            </a:r>
            <a:endParaRPr lang="en-US" sz="3600" i="1" dirty="0">
              <a:solidFill>
                <a:schemeClr val="bg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John 7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aseline="30000" dirty="0"/>
              <a:t>10 </a:t>
            </a:r>
            <a:r>
              <a:rPr lang="en-US" dirty="0"/>
              <a:t>But after his brothers left for the festival,</a:t>
            </a:r>
            <a:br>
              <a:rPr lang="en-US" dirty="0"/>
            </a:br>
            <a:r>
              <a:rPr lang="en-US" dirty="0"/>
              <a:t>Jesus also went, though secretly, </a:t>
            </a:r>
            <a:br>
              <a:rPr lang="en-US" dirty="0"/>
            </a:br>
            <a:r>
              <a:rPr lang="en-US" dirty="0"/>
              <a:t>staying out of public view.</a:t>
            </a:r>
          </a:p>
          <a:p>
            <a:r>
              <a:rPr lang="en-US" baseline="30000" dirty="0"/>
              <a:t>11 </a:t>
            </a:r>
            <a:r>
              <a:rPr lang="en-US" dirty="0"/>
              <a:t>The Jewish leaders tried to find him at the festival and kept asking if anyone had seen him.</a:t>
            </a:r>
          </a:p>
        </p:txBody>
      </p:sp>
    </p:spTree>
    <p:extLst>
      <p:ext uri="{BB962C8B-B14F-4D97-AF65-F5344CB8AC3E}">
        <p14:creationId xmlns:p14="http://schemas.microsoft.com/office/powerpoint/2010/main" val="3965412798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John 7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aseline="30000" dirty="0"/>
              <a:t>12 </a:t>
            </a:r>
            <a:r>
              <a:rPr lang="en-US" dirty="0"/>
              <a:t>There was a lot of murmuring about him </a:t>
            </a:r>
            <a:br>
              <a:rPr lang="en-US" dirty="0"/>
            </a:br>
            <a:r>
              <a:rPr lang="en-US" dirty="0"/>
              <a:t>among the crowds.</a:t>
            </a:r>
          </a:p>
          <a:p>
            <a:r>
              <a:rPr lang="en-US" dirty="0"/>
              <a:t>Some argued,</a:t>
            </a:r>
            <a:br>
              <a:rPr lang="en-US" dirty="0"/>
            </a:br>
            <a:r>
              <a:rPr lang="en-US" dirty="0"/>
              <a:t>“He’s </a:t>
            </a:r>
            <a:r>
              <a:rPr lang="en-US" u="sng" dirty="0"/>
              <a:t>a good man</a:t>
            </a:r>
            <a:r>
              <a:rPr lang="en-US" dirty="0"/>
              <a:t>,”</a:t>
            </a:r>
          </a:p>
          <a:p>
            <a:r>
              <a:rPr lang="en-US" dirty="0"/>
              <a:t>but others said,</a:t>
            </a:r>
            <a:br>
              <a:rPr lang="en-US" dirty="0"/>
            </a:br>
            <a:r>
              <a:rPr lang="en-US" dirty="0"/>
              <a:t>“He’s nothing but </a:t>
            </a:r>
            <a:br>
              <a:rPr lang="en-US" dirty="0"/>
            </a:br>
            <a:r>
              <a:rPr lang="en-US" u="sng" dirty="0"/>
              <a:t>a fraud who deceives</a:t>
            </a:r>
            <a:r>
              <a:rPr lang="en-US" dirty="0"/>
              <a:t> the people.”</a:t>
            </a:r>
          </a:p>
        </p:txBody>
      </p:sp>
    </p:spTree>
    <p:extLst>
      <p:ext uri="{BB962C8B-B14F-4D97-AF65-F5344CB8AC3E}">
        <p14:creationId xmlns:p14="http://schemas.microsoft.com/office/powerpoint/2010/main" val="638672227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65C28732-E3FF-40B9-EDB3-ED9B897C3B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1" dirty="0"/>
              <a:t>Who is Jesus?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21B5CDAE-7608-E579-B739-96693F4BBE1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 good man?</a:t>
            </a:r>
          </a:p>
          <a:p>
            <a:pPr marL="571500" indent="-571500">
              <a:buFontTx/>
              <a:buChar char="-"/>
            </a:pPr>
            <a:r>
              <a:rPr lang="en-US" dirty="0"/>
              <a:t>“My Lord and My God” </a:t>
            </a:r>
            <a:r>
              <a:rPr lang="en-US" sz="2000" i="1" dirty="0"/>
              <a:t>(John 20:28)</a:t>
            </a:r>
            <a:endParaRPr lang="en-US" i="1" dirty="0"/>
          </a:p>
          <a:p>
            <a:pPr marL="571500" indent="-571500">
              <a:buFontTx/>
              <a:buChar char="-"/>
            </a:pPr>
            <a:r>
              <a:rPr lang="en-US" dirty="0"/>
              <a:t>“I and the Father are one.” </a:t>
            </a:r>
            <a:r>
              <a:rPr lang="en-US" sz="2000" i="1" dirty="0"/>
              <a:t>(John 10:30)</a:t>
            </a:r>
            <a:endParaRPr lang="en-US" i="1" dirty="0"/>
          </a:p>
          <a:p>
            <a:pPr marL="571500" indent="-571500">
              <a:buFontTx/>
              <a:buChar char="-"/>
            </a:pPr>
            <a:r>
              <a:rPr lang="en-US" dirty="0"/>
              <a:t>“The Son of Man” </a:t>
            </a:r>
            <a:r>
              <a:rPr lang="en-US" sz="2000" i="1" dirty="0"/>
              <a:t>(John 5:25-27; Mark 14:61-64; cf. Dan 7:13-14)</a:t>
            </a:r>
            <a:endParaRPr lang="en-US" i="1" dirty="0"/>
          </a:p>
          <a:p>
            <a:pPr marL="971550" lvl="1" indent="-571500">
              <a:buFontTx/>
              <a:buChar char="-"/>
            </a:pPr>
            <a:r>
              <a:rPr lang="en-US" dirty="0"/>
              <a:t>Will raise everyone to life and will judge mankind</a:t>
            </a:r>
          </a:p>
        </p:txBody>
      </p:sp>
    </p:spTree>
    <p:extLst>
      <p:ext uri="{BB962C8B-B14F-4D97-AF65-F5344CB8AC3E}">
        <p14:creationId xmlns:p14="http://schemas.microsoft.com/office/powerpoint/2010/main" val="32887369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ECF904A4-91DD-E206-8FF1-E5AC1F6FA3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75400" y="5219700"/>
            <a:ext cx="3712631" cy="406114"/>
          </a:xfrm>
        </p:spPr>
        <p:txBody>
          <a:bodyPr/>
          <a:lstStyle/>
          <a:p>
            <a:r>
              <a:rPr lang="en-US" sz="1100" dirty="0">
                <a:solidFill>
                  <a:schemeClr val="bg1">
                    <a:lumMod val="85000"/>
                  </a:schemeClr>
                </a:solidFill>
              </a:rPr>
              <a:t>C. S. Lewis, Mere Christianity (1943; reprint, New York: Touchstone, 1996), p. 56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9C0424CD-FA9E-423F-510A-C51237E1B7B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69335" y="79377"/>
            <a:ext cx="6129866" cy="5521324"/>
          </a:xfrm>
        </p:spPr>
        <p:txBody>
          <a:bodyPr anchor="ctr" anchorCtr="0"/>
          <a:lstStyle/>
          <a:p>
            <a:r>
              <a:rPr lang="en-US" dirty="0"/>
              <a:t>A man who was merely a man and said the sort of things Jesus said would not be a great moral teacher.</a:t>
            </a:r>
          </a:p>
        </p:txBody>
      </p:sp>
    </p:spTree>
    <p:extLst>
      <p:ext uri="{BB962C8B-B14F-4D97-AF65-F5344CB8AC3E}">
        <p14:creationId xmlns:p14="http://schemas.microsoft.com/office/powerpoint/2010/main" val="3137386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65C28732-E3FF-40B9-EDB3-ED9B897C3B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1" dirty="0"/>
              <a:t>Who is Jesus?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21B5CDAE-7608-E579-B739-96693F4BBE1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 deceiver?</a:t>
            </a:r>
          </a:p>
          <a:p>
            <a:pPr marL="571500" indent="-571500">
              <a:buFontTx/>
              <a:buChar char="-"/>
            </a:pPr>
            <a:r>
              <a:rPr lang="en-US" dirty="0"/>
              <a:t>How could a liar produce the greatest ethical system the world has ever seen?</a:t>
            </a:r>
          </a:p>
          <a:p>
            <a:pPr marL="571500" indent="-571500">
              <a:buFontTx/>
              <a:buChar char="-"/>
            </a:pPr>
            <a:r>
              <a:rPr lang="en-US" dirty="0"/>
              <a:t>What was the motive? (For him or his disciples)</a:t>
            </a:r>
          </a:p>
          <a:p>
            <a:pPr marL="571500" indent="-571500">
              <a:buFontTx/>
              <a:buChar char="-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32231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John 7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aseline="30000" dirty="0"/>
              <a:t>13 </a:t>
            </a:r>
            <a:r>
              <a:rPr lang="en-US" dirty="0"/>
              <a:t>But no one had the courage to speak favorably about him in public, for </a:t>
            </a:r>
            <a:r>
              <a:rPr lang="en-US" u="sng" dirty="0"/>
              <a:t>they were afraid</a:t>
            </a:r>
            <a:r>
              <a:rPr lang="en-US" dirty="0"/>
              <a:t> </a:t>
            </a:r>
            <a:br>
              <a:rPr lang="en-US" dirty="0"/>
            </a:br>
            <a:r>
              <a:rPr lang="en-US" dirty="0"/>
              <a:t>of getting in trouble with the Jewish leaders.</a:t>
            </a:r>
          </a:p>
        </p:txBody>
      </p:sp>
    </p:spTree>
    <p:extLst>
      <p:ext uri="{BB962C8B-B14F-4D97-AF65-F5344CB8AC3E}">
        <p14:creationId xmlns:p14="http://schemas.microsoft.com/office/powerpoint/2010/main" val="34132268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John 7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aseline="30000" dirty="0"/>
              <a:t>14 </a:t>
            </a:r>
            <a:r>
              <a:rPr lang="en-US" dirty="0"/>
              <a:t>Then, </a:t>
            </a:r>
            <a:r>
              <a:rPr lang="en-US" u="sng" dirty="0"/>
              <a:t>midway</a:t>
            </a:r>
            <a:r>
              <a:rPr lang="en-US" dirty="0"/>
              <a:t> through the festival, </a:t>
            </a:r>
            <a:br>
              <a:rPr lang="en-US" dirty="0"/>
            </a:br>
            <a:r>
              <a:rPr lang="en-US" dirty="0"/>
              <a:t>Jesus went up to the Temple </a:t>
            </a:r>
            <a:br>
              <a:rPr lang="en-US" dirty="0"/>
            </a:br>
            <a:r>
              <a:rPr lang="en-US" dirty="0"/>
              <a:t>and began to </a:t>
            </a:r>
            <a:r>
              <a:rPr lang="en-US" u="sng" dirty="0"/>
              <a:t>teach</a:t>
            </a:r>
            <a:r>
              <a:rPr lang="en-US" dirty="0"/>
              <a:t>. </a:t>
            </a:r>
            <a:r>
              <a:rPr lang="en-US" sz="1800" i="1" dirty="0"/>
              <a:t>(cf. 7:3)</a:t>
            </a:r>
            <a:endParaRPr lang="en-US" i="1" dirty="0"/>
          </a:p>
          <a:p>
            <a:r>
              <a:rPr lang="en-US" baseline="30000" dirty="0"/>
              <a:t>15 </a:t>
            </a:r>
            <a:r>
              <a:rPr lang="en-US" dirty="0"/>
              <a:t>The people were surprised when they heard him. </a:t>
            </a:r>
          </a:p>
          <a:p>
            <a:r>
              <a:rPr lang="en-US" dirty="0"/>
              <a:t>“How does he know so much </a:t>
            </a:r>
            <a:br>
              <a:rPr lang="en-US" dirty="0"/>
            </a:br>
            <a:r>
              <a:rPr lang="en-US" dirty="0"/>
              <a:t>when he hasn’t been trained?” they asked. </a:t>
            </a:r>
          </a:p>
        </p:txBody>
      </p:sp>
    </p:spTree>
    <p:extLst>
      <p:ext uri="{BB962C8B-B14F-4D97-AF65-F5344CB8AC3E}">
        <p14:creationId xmlns:p14="http://schemas.microsoft.com/office/powerpoint/2010/main" val="209725076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John 7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aseline="30000" dirty="0"/>
              <a:t>16 </a:t>
            </a:r>
            <a:r>
              <a:rPr lang="en-US" dirty="0"/>
              <a:t>So Jesus told them, “My message is not my own; </a:t>
            </a:r>
            <a:br>
              <a:rPr lang="en-US" dirty="0"/>
            </a:br>
            <a:r>
              <a:rPr lang="en-US" dirty="0"/>
              <a:t>it comes from God who </a:t>
            </a:r>
            <a:r>
              <a:rPr lang="en-US" u="sng" dirty="0"/>
              <a:t>sent me</a:t>
            </a:r>
            <a:r>
              <a:rPr lang="en-US" dirty="0"/>
              <a:t>.</a:t>
            </a:r>
          </a:p>
          <a:p>
            <a:r>
              <a:rPr lang="en-US" baseline="30000" dirty="0"/>
              <a:t>17 </a:t>
            </a:r>
            <a:r>
              <a:rPr lang="en-US" dirty="0"/>
              <a:t>Anyone who wants to do the will of God </a:t>
            </a:r>
            <a:br>
              <a:rPr lang="en-US" dirty="0"/>
            </a:br>
            <a:r>
              <a:rPr lang="en-US" dirty="0"/>
              <a:t>will know whether my teaching is from God </a:t>
            </a:r>
            <a:br>
              <a:rPr lang="en-US" dirty="0"/>
            </a:br>
            <a:r>
              <a:rPr lang="en-US" dirty="0"/>
              <a:t>or is merely my own.</a:t>
            </a:r>
          </a:p>
        </p:txBody>
      </p:sp>
      <p:sp>
        <p:nvSpPr>
          <p:cNvPr id="2" name="Rounded Rectangle 6">
            <a:extLst>
              <a:ext uri="{FF2B5EF4-FFF2-40B4-BE49-F238E27FC236}">
                <a16:creationId xmlns:a16="http://schemas.microsoft.com/office/drawing/2014/main" id="{BF3C08F3-A2E3-A546-24C3-EA8BB8C56FF5}"/>
              </a:ext>
            </a:extLst>
          </p:cNvPr>
          <p:cNvSpPr/>
          <p:nvPr/>
        </p:nvSpPr>
        <p:spPr bwMode="auto">
          <a:xfrm>
            <a:off x="1367972" y="4152900"/>
            <a:ext cx="7445828" cy="590931"/>
          </a:xfrm>
          <a:prstGeom prst="roundRect">
            <a:avLst>
              <a:gd name="adj" fmla="val 0"/>
            </a:avLst>
          </a:prstGeom>
          <a:solidFill>
            <a:schemeClr val="tx1"/>
          </a:solidFill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square" rtlCol="0" anchor="t" anchorCtr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Link between learning and acting</a:t>
            </a:r>
            <a:endParaRPr lang="en-US" sz="3600" i="1" dirty="0">
              <a:solidFill>
                <a:schemeClr val="bg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64128388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John 7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aseline="30000" dirty="0"/>
              <a:t>18 </a:t>
            </a:r>
            <a:r>
              <a:rPr lang="en-US" dirty="0"/>
              <a:t>Those who speak for themselves </a:t>
            </a:r>
            <a:br>
              <a:rPr lang="en-US" dirty="0"/>
            </a:br>
            <a:r>
              <a:rPr lang="en-US" dirty="0"/>
              <a:t>want glory only for themselves,</a:t>
            </a:r>
          </a:p>
          <a:p>
            <a:r>
              <a:rPr lang="en-US" dirty="0"/>
              <a:t>but a person who seeks to honor </a:t>
            </a:r>
            <a:br>
              <a:rPr lang="en-US" dirty="0"/>
            </a:br>
            <a:r>
              <a:rPr lang="en-US" dirty="0"/>
              <a:t>the one who sent him </a:t>
            </a:r>
            <a:br>
              <a:rPr lang="en-US" dirty="0"/>
            </a:br>
            <a:r>
              <a:rPr lang="en-US" dirty="0"/>
              <a:t>is true, and there is no unrighteousness in Him.</a:t>
            </a:r>
          </a:p>
        </p:txBody>
      </p:sp>
    </p:spTree>
    <p:extLst>
      <p:ext uri="{BB962C8B-B14F-4D97-AF65-F5344CB8AC3E}">
        <p14:creationId xmlns:p14="http://schemas.microsoft.com/office/powerpoint/2010/main" val="842757045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John 7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aseline="30000" dirty="0"/>
              <a:t>19 </a:t>
            </a:r>
            <a:r>
              <a:rPr lang="en-US" dirty="0"/>
              <a:t>Moses gave you the law, </a:t>
            </a:r>
            <a:br>
              <a:rPr lang="en-US" dirty="0"/>
            </a:br>
            <a:r>
              <a:rPr lang="en-US" dirty="0"/>
              <a:t>but none of you obeys it!</a:t>
            </a:r>
          </a:p>
          <a:p>
            <a:r>
              <a:rPr lang="en-US" dirty="0"/>
              <a:t>In fact, you are trying to kill me.”</a:t>
            </a:r>
          </a:p>
          <a:p>
            <a:r>
              <a:rPr lang="en-US" baseline="30000" dirty="0"/>
              <a:t>20 </a:t>
            </a:r>
            <a:r>
              <a:rPr lang="en-US" dirty="0"/>
              <a:t>The crowd replied, “You’re </a:t>
            </a:r>
            <a:r>
              <a:rPr lang="en-US" u="sng" dirty="0"/>
              <a:t>demon possessed</a:t>
            </a:r>
            <a:r>
              <a:rPr lang="en-US" dirty="0"/>
              <a:t>! Who’s trying to kill you?”</a:t>
            </a:r>
          </a:p>
        </p:txBody>
      </p:sp>
    </p:spTree>
    <p:extLst>
      <p:ext uri="{BB962C8B-B14F-4D97-AF65-F5344CB8AC3E}">
        <p14:creationId xmlns:p14="http://schemas.microsoft.com/office/powerpoint/2010/main" val="1085752408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John 7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aseline="30000" dirty="0"/>
              <a:t>1 </a:t>
            </a:r>
            <a:r>
              <a:rPr lang="en-US" dirty="0"/>
              <a:t>After this, Jesus traveled around Galilee.</a:t>
            </a: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65C28732-E3FF-40B9-EDB3-ED9B897C3B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1" dirty="0"/>
              <a:t>Who is Jesus?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21B5CDAE-7608-E579-B739-96693F4BBE1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Demon-possessed or insane? </a:t>
            </a:r>
            <a:r>
              <a:rPr lang="en-US" sz="2000" i="1" dirty="0"/>
              <a:t>(John 10:20; Mt. 12:22-29; Mk. 3:21)</a:t>
            </a:r>
            <a:endParaRPr lang="en-US" i="1" dirty="0"/>
          </a:p>
          <a:p>
            <a:pPr marL="571500" indent="-571500">
              <a:buFontTx/>
              <a:buChar char="-"/>
            </a:pPr>
            <a:r>
              <a:rPr lang="en-US" dirty="0"/>
              <a:t>If demon-possessed: Why would he cast out demons and teach people to love God?</a:t>
            </a:r>
          </a:p>
          <a:p>
            <a:pPr marL="571500" indent="-571500">
              <a:buFontTx/>
              <a:buChar char="-"/>
            </a:pPr>
            <a:r>
              <a:rPr lang="en-US" dirty="0"/>
              <a:t>Insane people are not hard to identify</a:t>
            </a:r>
          </a:p>
          <a:p>
            <a:pPr marL="571500" indent="-571500">
              <a:buFontTx/>
              <a:buChar char="-"/>
            </a:pPr>
            <a:r>
              <a:rPr lang="en-US" dirty="0"/>
              <a:t>Was the world transformed by an insane person?</a:t>
            </a:r>
          </a:p>
          <a:p>
            <a:pPr marL="571500" indent="-571500">
              <a:buFontTx/>
              <a:buChar char="-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90388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John 7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aseline="30000" dirty="0"/>
              <a:t>31 </a:t>
            </a:r>
            <a:r>
              <a:rPr lang="en-US" dirty="0"/>
              <a:t>Many among the crowds at the Temple </a:t>
            </a:r>
            <a:br>
              <a:rPr lang="en-US" dirty="0"/>
            </a:br>
            <a:r>
              <a:rPr lang="en-US" u="sng" dirty="0"/>
              <a:t>believed in him</a:t>
            </a:r>
            <a:r>
              <a:rPr lang="en-US" dirty="0"/>
              <a:t>.</a:t>
            </a:r>
          </a:p>
          <a:p>
            <a:r>
              <a:rPr lang="en-US" dirty="0"/>
              <a:t>“After all,” they said, </a:t>
            </a:r>
            <a:br>
              <a:rPr lang="en-US" dirty="0"/>
            </a:br>
            <a:r>
              <a:rPr lang="en-US" dirty="0"/>
              <a:t>“would you expect the Messiah to do more </a:t>
            </a:r>
            <a:r>
              <a:rPr lang="en-US" u="sng" dirty="0"/>
              <a:t>miraculous signs</a:t>
            </a:r>
            <a:r>
              <a:rPr lang="en-US" dirty="0"/>
              <a:t> than this man has done?” </a:t>
            </a:r>
          </a:p>
          <a:p>
            <a:r>
              <a:rPr lang="en-US" baseline="30000" dirty="0"/>
              <a:t>32 </a:t>
            </a:r>
            <a:r>
              <a:rPr lang="en-US" dirty="0"/>
              <a:t>When the Pharisees heard that the crowds were whispering such things, they and the leading priests sent Temple guards to arrest Jesus.</a:t>
            </a:r>
          </a:p>
        </p:txBody>
      </p:sp>
    </p:spTree>
    <p:extLst>
      <p:ext uri="{BB962C8B-B14F-4D97-AF65-F5344CB8AC3E}">
        <p14:creationId xmlns:p14="http://schemas.microsoft.com/office/powerpoint/2010/main" val="40914345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John 7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aseline="30000" dirty="0"/>
              <a:t>33 </a:t>
            </a:r>
            <a:r>
              <a:rPr lang="en-US" dirty="0"/>
              <a:t>But Jesus told them,</a:t>
            </a:r>
            <a:br>
              <a:rPr lang="en-US" dirty="0"/>
            </a:br>
            <a:r>
              <a:rPr lang="en-US" dirty="0"/>
              <a:t>“I will be with you only </a:t>
            </a:r>
            <a:r>
              <a:rPr lang="en-US" u="sng" dirty="0"/>
              <a:t>a little longer</a:t>
            </a:r>
            <a:r>
              <a:rPr lang="en-US" dirty="0"/>
              <a:t>.</a:t>
            </a:r>
          </a:p>
          <a:p>
            <a:r>
              <a:rPr lang="en-US" dirty="0"/>
              <a:t>Then I will return to the one who sent me.”</a:t>
            </a:r>
          </a:p>
        </p:txBody>
      </p:sp>
    </p:spTree>
    <p:extLst>
      <p:ext uri="{BB962C8B-B14F-4D97-AF65-F5344CB8AC3E}">
        <p14:creationId xmlns:p14="http://schemas.microsoft.com/office/powerpoint/2010/main" val="3390923974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John 7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aseline="30000" dirty="0"/>
              <a:t>37 </a:t>
            </a:r>
            <a:r>
              <a:rPr lang="en-US" dirty="0"/>
              <a:t>On the last day, the climax of the festival, </a:t>
            </a:r>
            <a:br>
              <a:rPr lang="en-US" dirty="0"/>
            </a:br>
            <a:r>
              <a:rPr lang="en-US" dirty="0"/>
              <a:t>Jesus stood and screamed to the crowds,</a:t>
            </a:r>
          </a:p>
          <a:p>
            <a:r>
              <a:rPr lang="en-US" dirty="0"/>
              <a:t>“Let anyone who is thirsty come to me and drink!</a:t>
            </a:r>
          </a:p>
          <a:p>
            <a:r>
              <a:rPr lang="en-US" baseline="30000" dirty="0"/>
              <a:t>38 </a:t>
            </a:r>
            <a:r>
              <a:rPr lang="en-US" dirty="0"/>
              <a:t>Whoever believes in me, as Scripture has said, rivers of living water will flow from within them.”</a:t>
            </a:r>
          </a:p>
        </p:txBody>
      </p:sp>
    </p:spTree>
    <p:extLst>
      <p:ext uri="{BB962C8B-B14F-4D97-AF65-F5344CB8AC3E}">
        <p14:creationId xmlns:p14="http://schemas.microsoft.com/office/powerpoint/2010/main" val="2339909759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John 7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aseline="30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37 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On the last day, the climax of the festival, </a:t>
            </a:r>
            <a:b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Jesus </a:t>
            </a:r>
            <a:r>
              <a:rPr lang="en-US" dirty="0"/>
              <a:t>stood and screamed 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to the crowds,</a:t>
            </a:r>
          </a:p>
          <a:p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“Let anyone who is thirsty come to me and drink!</a:t>
            </a:r>
          </a:p>
          <a:p>
            <a:r>
              <a:rPr lang="en-US" baseline="30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38 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Whoever believes in me, as Scripture has said, rivers of living water will flow from within them.”</a:t>
            </a:r>
          </a:p>
        </p:txBody>
      </p:sp>
      <p:sp>
        <p:nvSpPr>
          <p:cNvPr id="3" name="Rounded Rectangle 6">
            <a:extLst>
              <a:ext uri="{FF2B5EF4-FFF2-40B4-BE49-F238E27FC236}">
                <a16:creationId xmlns:a16="http://schemas.microsoft.com/office/drawing/2014/main" id="{3352632A-6494-C355-A1DF-846597BF8BB2}"/>
              </a:ext>
            </a:extLst>
          </p:cNvPr>
          <p:cNvSpPr/>
          <p:nvPr/>
        </p:nvSpPr>
        <p:spPr bwMode="auto">
          <a:xfrm>
            <a:off x="834572" y="4564601"/>
            <a:ext cx="8512628" cy="590931"/>
          </a:xfrm>
          <a:prstGeom prst="roundRect">
            <a:avLst>
              <a:gd name="adj" fmla="val 0"/>
            </a:avLst>
          </a:prstGeom>
          <a:solidFill>
            <a:schemeClr val="tx1"/>
          </a:solidFill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square" rtlCol="0" anchor="t" anchorCtr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Jesus looks into the emptiness of their souls</a:t>
            </a:r>
            <a:endParaRPr lang="en-US" sz="3600" i="1" dirty="0">
              <a:solidFill>
                <a:schemeClr val="bg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1880DF2C-13E1-B18B-ADCC-9F7D1A6A88F9}"/>
              </a:ext>
            </a:extLst>
          </p:cNvPr>
          <p:cNvSpPr/>
          <p:nvPr/>
        </p:nvSpPr>
        <p:spPr bwMode="auto">
          <a:xfrm>
            <a:off x="834572" y="3042672"/>
            <a:ext cx="8512628" cy="1338828"/>
          </a:xfrm>
          <a:prstGeom prst="roundRect">
            <a:avLst>
              <a:gd name="adj" fmla="val 0"/>
            </a:avLst>
          </a:prstGeom>
          <a:solidFill>
            <a:schemeClr val="tx1"/>
          </a:solidFill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square" rtlCol="0" anchor="t" anchorCtr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With joy you will draw water </a:t>
            </a:r>
            <a:b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</a:b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from the wells of salvation.</a:t>
            </a:r>
            <a:b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</a:br>
            <a:r>
              <a:rPr lang="en-US" sz="1800" i="1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(Isaiah 12:3; </a:t>
            </a:r>
            <a:r>
              <a:rPr lang="en-US" sz="1800" i="1" dirty="0" err="1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Ezek</a:t>
            </a:r>
            <a:r>
              <a:rPr lang="en-US" sz="1800" i="1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47:1, 8-9)</a:t>
            </a:r>
            <a:endParaRPr lang="en-US" sz="3600" i="1" dirty="0">
              <a:solidFill>
                <a:schemeClr val="bg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8" name="Rounded Rectangle 6">
            <a:extLst>
              <a:ext uri="{FF2B5EF4-FFF2-40B4-BE49-F238E27FC236}">
                <a16:creationId xmlns:a16="http://schemas.microsoft.com/office/drawing/2014/main" id="{BE014092-079A-3800-DF15-14AD232EA3D3}"/>
              </a:ext>
            </a:extLst>
          </p:cNvPr>
          <p:cNvSpPr/>
          <p:nvPr/>
        </p:nvSpPr>
        <p:spPr bwMode="auto">
          <a:xfrm>
            <a:off x="834572" y="1518672"/>
            <a:ext cx="8512628" cy="1338828"/>
          </a:xfrm>
          <a:prstGeom prst="roundRect">
            <a:avLst>
              <a:gd name="adj" fmla="val 0"/>
            </a:avLst>
          </a:prstGeom>
          <a:solidFill>
            <a:schemeClr val="tx1"/>
          </a:solidFill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square" rtlCol="0" anchor="t" anchorCtr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On that day a fountain will be opened to cleanse them from all their sins. </a:t>
            </a:r>
            <a:b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</a:br>
            <a:r>
              <a:rPr lang="en-US" sz="1800" i="1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(Zech 13:1)</a:t>
            </a:r>
            <a:endParaRPr lang="en-US" sz="3600" i="1" dirty="0">
              <a:solidFill>
                <a:schemeClr val="bg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45339584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7" grpId="0" animBg="1"/>
      <p:bldP spid="8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John 7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aseline="30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37 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On the last day, the climax of the festival, </a:t>
            </a:r>
            <a:b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Jesus stood and screamed to the crowds,</a:t>
            </a:r>
          </a:p>
          <a:p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“Let </a:t>
            </a:r>
            <a:r>
              <a:rPr lang="en-US" dirty="0"/>
              <a:t>anyone who is thirsty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come to me and drink!</a:t>
            </a:r>
          </a:p>
          <a:p>
            <a:r>
              <a:rPr lang="en-US" baseline="30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38 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Whoever believes in me, as Scripture has said, rivers of living water will flow from within them.”</a:t>
            </a:r>
          </a:p>
        </p:txBody>
      </p:sp>
    </p:spTree>
    <p:extLst>
      <p:ext uri="{BB962C8B-B14F-4D97-AF65-F5344CB8AC3E}">
        <p14:creationId xmlns:p14="http://schemas.microsoft.com/office/powerpoint/2010/main" val="1481866880"/>
      </p:ext>
    </p:extLst>
  </p:cSld>
  <p:clrMapOvr>
    <a:masterClrMapping/>
  </p:clrMapOvr>
  <p:transition spd="slow">
    <p:wipe dir="r"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John 7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aseline="30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37 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On the last day, the climax of the festival, </a:t>
            </a:r>
            <a:b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Jesus stood and screamed to the crowds,</a:t>
            </a:r>
          </a:p>
          <a:p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“Let anyone who is thirsty </a:t>
            </a:r>
            <a:r>
              <a:rPr lang="en-US" dirty="0"/>
              <a:t>come </a:t>
            </a:r>
            <a:r>
              <a:rPr lang="en-US" u="sng" dirty="0"/>
              <a:t>to me</a:t>
            </a:r>
            <a:r>
              <a:rPr lang="en-US" dirty="0"/>
              <a:t> and drink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!</a:t>
            </a:r>
          </a:p>
          <a:p>
            <a:r>
              <a:rPr lang="en-US" baseline="30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38 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Whoever </a:t>
            </a:r>
            <a:r>
              <a:rPr lang="en-US" dirty="0"/>
              <a:t>believes </a:t>
            </a:r>
            <a:r>
              <a:rPr lang="en-US" u="sng" dirty="0"/>
              <a:t>in me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, as Scripture has said, rivers of living water will flow from within them.”</a:t>
            </a:r>
          </a:p>
        </p:txBody>
      </p:sp>
    </p:spTree>
    <p:extLst>
      <p:ext uri="{BB962C8B-B14F-4D97-AF65-F5344CB8AC3E}">
        <p14:creationId xmlns:p14="http://schemas.microsoft.com/office/powerpoint/2010/main" val="2083760197"/>
      </p:ext>
    </p:extLst>
  </p:cSld>
  <p:clrMapOvr>
    <a:masterClrMapping/>
  </p:clrMapOvr>
  <p:transition spd="slow">
    <p:wipe dir="r"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John 7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aseline="30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37 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On the last day, the climax of the festival, </a:t>
            </a:r>
            <a:b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Jesus stood and screamed to the crowds,</a:t>
            </a:r>
          </a:p>
          <a:p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“Let anyone who is thirsty come to me and drink!</a:t>
            </a:r>
          </a:p>
          <a:p>
            <a:r>
              <a:rPr lang="en-US" baseline="30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38 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Whoever believes in me, as Scripture has said, </a:t>
            </a:r>
            <a:r>
              <a:rPr lang="en-US" dirty="0"/>
              <a:t>rivers of living water will flow from within them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.”</a:t>
            </a:r>
          </a:p>
        </p:txBody>
      </p:sp>
      <p:sp>
        <p:nvSpPr>
          <p:cNvPr id="4" name="Rounded Rectangle 6">
            <a:extLst>
              <a:ext uri="{FF2B5EF4-FFF2-40B4-BE49-F238E27FC236}">
                <a16:creationId xmlns:a16="http://schemas.microsoft.com/office/drawing/2014/main" id="{BBC1DF24-2C5A-ED67-7E5F-F74232DE41E3}"/>
              </a:ext>
            </a:extLst>
          </p:cNvPr>
          <p:cNvSpPr/>
          <p:nvPr/>
        </p:nvSpPr>
        <p:spPr bwMode="auto">
          <a:xfrm>
            <a:off x="181428" y="3354574"/>
            <a:ext cx="9809238" cy="1837426"/>
          </a:xfrm>
          <a:prstGeom prst="roundRect">
            <a:avLst>
              <a:gd name="adj" fmla="val 0"/>
            </a:avLst>
          </a:prstGeom>
          <a:solidFill>
            <a:schemeClr val="tx1"/>
          </a:solidFill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square" rtlCol="0" anchor="t" anchorCtr="0">
            <a:spAutoFit/>
          </a:bodyPr>
          <a:lstStyle/>
          <a:p>
            <a:pPr marL="288925" indent="-288925">
              <a:lnSpc>
                <a:spcPct val="90000"/>
              </a:lnSpc>
            </a:pP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(When he said “living water,” </a:t>
            </a:r>
            <a:b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</a:b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he was speaking of the Spirit, </a:t>
            </a:r>
            <a:b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</a:b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who would be given to everyone believing in him.</a:t>
            </a:r>
            <a:br>
              <a:rPr lang="en-US" sz="1800" i="1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</a:br>
            <a:r>
              <a:rPr lang="en-US" sz="1800" i="1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(John 7:39)</a:t>
            </a:r>
          </a:p>
        </p:txBody>
      </p:sp>
    </p:spTree>
    <p:extLst>
      <p:ext uri="{BB962C8B-B14F-4D97-AF65-F5344CB8AC3E}">
        <p14:creationId xmlns:p14="http://schemas.microsoft.com/office/powerpoint/2010/main" val="4213963170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John 7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aseline="30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37 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On the last day, the climax of the festival, </a:t>
            </a:r>
            <a:b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Jesus stood and screamed to the crowds,</a:t>
            </a:r>
          </a:p>
          <a:p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“Let anyone who is thirsty come to me and drink!</a:t>
            </a:r>
          </a:p>
          <a:p>
            <a:r>
              <a:rPr lang="en-US" baseline="30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38 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Whoever believes in me, as Scripture has said, </a:t>
            </a:r>
            <a:r>
              <a:rPr lang="en-US" dirty="0"/>
              <a:t>rivers of living water will flow from within them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.”</a:t>
            </a:r>
          </a:p>
        </p:txBody>
      </p:sp>
      <p:sp>
        <p:nvSpPr>
          <p:cNvPr id="4" name="Rounded Rectangle 6">
            <a:extLst>
              <a:ext uri="{FF2B5EF4-FFF2-40B4-BE49-F238E27FC236}">
                <a16:creationId xmlns:a16="http://schemas.microsoft.com/office/drawing/2014/main" id="{BBC1DF24-2C5A-ED67-7E5F-F74232DE41E3}"/>
              </a:ext>
            </a:extLst>
          </p:cNvPr>
          <p:cNvSpPr/>
          <p:nvPr/>
        </p:nvSpPr>
        <p:spPr bwMode="auto">
          <a:xfrm>
            <a:off x="181428" y="3354574"/>
            <a:ext cx="9809238" cy="1865126"/>
          </a:xfrm>
          <a:prstGeom prst="roundRect">
            <a:avLst>
              <a:gd name="adj" fmla="val 0"/>
            </a:avLst>
          </a:prstGeom>
          <a:solidFill>
            <a:schemeClr val="tx1"/>
          </a:solidFill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square" rtlCol="0" anchor="t" anchorCtr="0">
            <a:noAutofit/>
          </a:bodyPr>
          <a:lstStyle/>
          <a:p>
            <a:pPr>
              <a:lnSpc>
                <a:spcPct val="90000"/>
              </a:lnSpc>
            </a:pP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The </a:t>
            </a:r>
            <a:r>
              <a:rPr lang="en-US" sz="3600" u="sng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indwelling</a:t>
            </a: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of the Holy Spirit</a:t>
            </a:r>
          </a:p>
          <a:p>
            <a:pPr>
              <a:lnSpc>
                <a:spcPct val="90000"/>
              </a:lnSpc>
            </a:pP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The </a:t>
            </a:r>
            <a:r>
              <a:rPr lang="en-US" sz="3600" u="sng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filling</a:t>
            </a: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of the Holy Spirit </a:t>
            </a:r>
            <a:r>
              <a:rPr lang="en-US" sz="2000" i="1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(Acts 4:8, 31; 13:9; Eph 5:18)</a:t>
            </a:r>
            <a:endParaRPr lang="en-US" sz="3600" i="1" dirty="0">
              <a:solidFill>
                <a:schemeClr val="bg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>
              <a:lnSpc>
                <a:spcPct val="90000"/>
              </a:lnSpc>
            </a:pP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Benefits you and those around you</a:t>
            </a:r>
          </a:p>
        </p:txBody>
      </p:sp>
    </p:spTree>
    <p:extLst>
      <p:ext uri="{BB962C8B-B14F-4D97-AF65-F5344CB8AC3E}">
        <p14:creationId xmlns:p14="http://schemas.microsoft.com/office/powerpoint/2010/main" val="4223505360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John 7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aseline="30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37 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On the last day, the climax of the festival, </a:t>
            </a:r>
            <a:b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Jesus stood and screamed to the crowds,</a:t>
            </a:r>
          </a:p>
          <a:p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“Let anyone who is thirsty come to me and drink!</a:t>
            </a:r>
          </a:p>
          <a:p>
            <a:r>
              <a:rPr lang="en-US" baseline="30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38 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Whoever believes in me, as Scripture has said, </a:t>
            </a:r>
            <a:r>
              <a:rPr lang="en-US" dirty="0"/>
              <a:t>rivers of living water will flow from within them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.”</a:t>
            </a:r>
          </a:p>
        </p:txBody>
      </p:sp>
      <p:sp>
        <p:nvSpPr>
          <p:cNvPr id="4" name="Rounded Rectangle 6">
            <a:extLst>
              <a:ext uri="{FF2B5EF4-FFF2-40B4-BE49-F238E27FC236}">
                <a16:creationId xmlns:a16="http://schemas.microsoft.com/office/drawing/2014/main" id="{BBC1DF24-2C5A-ED67-7E5F-F74232DE41E3}"/>
              </a:ext>
            </a:extLst>
          </p:cNvPr>
          <p:cNvSpPr/>
          <p:nvPr/>
        </p:nvSpPr>
        <p:spPr bwMode="auto">
          <a:xfrm>
            <a:off x="181428" y="3354574"/>
            <a:ext cx="9809238" cy="1865126"/>
          </a:xfrm>
          <a:prstGeom prst="roundRect">
            <a:avLst>
              <a:gd name="adj" fmla="val 0"/>
            </a:avLst>
          </a:prstGeom>
          <a:solidFill>
            <a:schemeClr val="tx1"/>
          </a:solidFill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square" rtlCol="0" anchor="t" anchorCtr="0">
            <a:noAutofit/>
          </a:bodyPr>
          <a:lstStyle/>
          <a:p>
            <a:pPr>
              <a:lnSpc>
                <a:spcPct val="90000"/>
              </a:lnSpc>
            </a:pP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What are you drinking?</a:t>
            </a:r>
          </a:p>
          <a:p>
            <a:pPr>
              <a:lnSpc>
                <a:spcPct val="90000"/>
              </a:lnSpc>
            </a:pP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Have you come to Jesus?</a:t>
            </a:r>
          </a:p>
          <a:p>
            <a:pPr>
              <a:lnSpc>
                <a:spcPct val="90000"/>
              </a:lnSpc>
            </a:pP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Have you experienced the spring-fed rivers?</a:t>
            </a:r>
          </a:p>
        </p:txBody>
      </p:sp>
    </p:spTree>
    <p:extLst>
      <p:ext uri="{BB962C8B-B14F-4D97-AF65-F5344CB8AC3E}">
        <p14:creationId xmlns:p14="http://schemas.microsoft.com/office/powerpoint/2010/main" val="2748785768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John 7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aseline="30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1 </a:t>
            </a:r>
            <a:r>
              <a:rPr lang="en-US" dirty="0"/>
              <a:t>After this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, Jesus traveled around Galilee.</a:t>
            </a:r>
          </a:p>
        </p:txBody>
      </p:sp>
      <p:sp>
        <p:nvSpPr>
          <p:cNvPr id="2" name="Rounded Rectangle 6">
            <a:extLst>
              <a:ext uri="{FF2B5EF4-FFF2-40B4-BE49-F238E27FC236}">
                <a16:creationId xmlns:a16="http://schemas.microsoft.com/office/drawing/2014/main" id="{34FB93AD-CF3A-CE6C-C571-15CAB5DEF72A}"/>
              </a:ext>
            </a:extLst>
          </p:cNvPr>
          <p:cNvSpPr/>
          <p:nvPr/>
        </p:nvSpPr>
        <p:spPr bwMode="auto">
          <a:xfrm>
            <a:off x="1422400" y="2171700"/>
            <a:ext cx="7315200" cy="1089529"/>
          </a:xfrm>
          <a:prstGeom prst="roundRect">
            <a:avLst>
              <a:gd name="adj" fmla="val 0"/>
            </a:avLst>
          </a:prstGeom>
          <a:solidFill>
            <a:schemeClr val="tx1"/>
          </a:solidFill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square" rtlCol="0" anchor="t" anchorCtr="0">
            <a:spAutoFit/>
          </a:bodyPr>
          <a:lstStyle/>
          <a:p>
            <a:pPr marL="173038" indent="-173038">
              <a:lnSpc>
                <a:spcPct val="90000"/>
              </a:lnSpc>
            </a:pP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John 6 = Early Spring, 32 AD </a:t>
            </a:r>
            <a:r>
              <a:rPr lang="en-US" sz="1600" i="1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(Matt 14-20, Luke 9-19)</a:t>
            </a:r>
            <a:endParaRPr lang="en-US" sz="3600" i="1" dirty="0">
              <a:solidFill>
                <a:schemeClr val="bg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L="173038" indent="-173038">
              <a:lnSpc>
                <a:spcPct val="90000"/>
              </a:lnSpc>
            </a:pP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John 7 = October, 32 AD</a:t>
            </a:r>
          </a:p>
        </p:txBody>
      </p:sp>
    </p:spTree>
    <p:extLst>
      <p:ext uri="{BB962C8B-B14F-4D97-AF65-F5344CB8AC3E}">
        <p14:creationId xmlns:p14="http://schemas.microsoft.com/office/powerpoint/2010/main" val="1566863430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John 7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aseline="30000" dirty="0"/>
              <a:t>40 </a:t>
            </a:r>
            <a:r>
              <a:rPr lang="en-US" dirty="0"/>
              <a:t>When the crowds heard him say this, </a:t>
            </a:r>
            <a:br>
              <a:rPr lang="en-US" dirty="0"/>
            </a:br>
            <a:r>
              <a:rPr lang="en-US" dirty="0"/>
              <a:t>some of them declared, </a:t>
            </a:r>
          </a:p>
          <a:p>
            <a:r>
              <a:rPr lang="en-US" dirty="0"/>
              <a:t>“Surely this man is the Prophet </a:t>
            </a:r>
            <a:br>
              <a:rPr lang="en-US" dirty="0"/>
            </a:br>
            <a:r>
              <a:rPr lang="en-US" dirty="0"/>
              <a:t>we’ve been expecting.”</a:t>
            </a:r>
          </a:p>
        </p:txBody>
      </p:sp>
    </p:spTree>
    <p:extLst>
      <p:ext uri="{BB962C8B-B14F-4D97-AF65-F5344CB8AC3E}">
        <p14:creationId xmlns:p14="http://schemas.microsoft.com/office/powerpoint/2010/main" val="3636821657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John 7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aseline="30000" dirty="0"/>
              <a:t>41 </a:t>
            </a:r>
            <a:r>
              <a:rPr lang="en-US" dirty="0"/>
              <a:t>Others said, “He is the Messiah.”</a:t>
            </a:r>
          </a:p>
          <a:p>
            <a:r>
              <a:rPr lang="en-US" dirty="0"/>
              <a:t>Still others said, “But he can’t be! </a:t>
            </a:r>
            <a:br>
              <a:rPr lang="en-US" dirty="0"/>
            </a:br>
            <a:r>
              <a:rPr lang="en-US" dirty="0"/>
              <a:t>Will the Messiah come from </a:t>
            </a:r>
            <a:r>
              <a:rPr lang="en-US" u="sng" dirty="0"/>
              <a:t>Galilee</a:t>
            </a:r>
            <a:r>
              <a:rPr lang="en-US" dirty="0"/>
              <a:t>?</a:t>
            </a:r>
          </a:p>
          <a:p>
            <a:r>
              <a:rPr lang="en-US" baseline="30000" dirty="0"/>
              <a:t>42 </a:t>
            </a:r>
            <a:r>
              <a:rPr lang="en-US" dirty="0"/>
              <a:t>For the Scriptures clearly state </a:t>
            </a:r>
            <a:br>
              <a:rPr lang="en-US" dirty="0"/>
            </a:br>
            <a:r>
              <a:rPr lang="en-US" dirty="0"/>
              <a:t>that the Messiah will be born </a:t>
            </a:r>
            <a:br>
              <a:rPr lang="en-US" dirty="0"/>
            </a:br>
            <a:r>
              <a:rPr lang="en-US" dirty="0"/>
              <a:t>of the royal line of David, in </a:t>
            </a:r>
            <a:r>
              <a:rPr lang="en-US" u="sng" dirty="0"/>
              <a:t>Bethlehem</a:t>
            </a:r>
            <a:r>
              <a:rPr lang="en-US" dirty="0"/>
              <a:t>, </a:t>
            </a:r>
            <a:br>
              <a:rPr lang="en-US" dirty="0"/>
            </a:br>
            <a:r>
              <a:rPr lang="en-US" dirty="0"/>
              <a:t>the village where King David was born.”</a:t>
            </a:r>
          </a:p>
        </p:txBody>
      </p:sp>
    </p:spTree>
    <p:extLst>
      <p:ext uri="{BB962C8B-B14F-4D97-AF65-F5344CB8AC3E}">
        <p14:creationId xmlns:p14="http://schemas.microsoft.com/office/powerpoint/2010/main" val="2054148693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John 7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aseline="30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41 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Others said, “He is the Messiah.”</a:t>
            </a:r>
          </a:p>
          <a:p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Still others said, “But he can’t be! </a:t>
            </a:r>
            <a:b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Will the Messiah come from </a:t>
            </a:r>
            <a:r>
              <a:rPr lang="en-US" u="sng" dirty="0">
                <a:solidFill>
                  <a:schemeClr val="tx1">
                    <a:lumMod val="65000"/>
                    <a:lumOff val="35000"/>
                  </a:schemeClr>
                </a:solidFill>
              </a:rPr>
              <a:t>Galilee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?</a:t>
            </a:r>
          </a:p>
          <a:p>
            <a:r>
              <a:rPr lang="en-US" baseline="30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42 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For the Scriptures clearly state </a:t>
            </a:r>
            <a:b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that the Messiah will be born </a:t>
            </a:r>
            <a:b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of the royal line of David, in </a:t>
            </a:r>
            <a:r>
              <a:rPr lang="en-US" u="sng" dirty="0"/>
              <a:t>Bethlehem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, </a:t>
            </a:r>
            <a:b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the village where King David was born.”</a:t>
            </a:r>
          </a:p>
        </p:txBody>
      </p:sp>
      <p:sp>
        <p:nvSpPr>
          <p:cNvPr id="3" name="Rounded Rectangle 6">
            <a:extLst>
              <a:ext uri="{FF2B5EF4-FFF2-40B4-BE49-F238E27FC236}">
                <a16:creationId xmlns:a16="http://schemas.microsoft.com/office/drawing/2014/main" id="{F83F199D-DF55-620A-E41F-C7A153DEE2A8}"/>
              </a:ext>
            </a:extLst>
          </p:cNvPr>
          <p:cNvSpPr/>
          <p:nvPr/>
        </p:nvSpPr>
        <p:spPr bwMode="auto">
          <a:xfrm>
            <a:off x="169333" y="3735574"/>
            <a:ext cx="8991600" cy="1865126"/>
          </a:xfrm>
          <a:prstGeom prst="roundRect">
            <a:avLst>
              <a:gd name="adj" fmla="val 0"/>
            </a:avLst>
          </a:prstGeom>
          <a:solidFill>
            <a:schemeClr val="tx1"/>
          </a:solidFill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square" rtlCol="0" anchor="t" anchorCtr="0">
            <a:spAutoFit/>
          </a:bodyPr>
          <a:lstStyle/>
          <a:p>
            <a:pPr marL="174625" indent="-174625">
              <a:lnSpc>
                <a:spcPct val="90000"/>
              </a:lnSpc>
            </a:pP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But you, O </a:t>
            </a:r>
            <a:r>
              <a:rPr lang="en-US" sz="3600" u="sng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Bethlehem</a:t>
            </a: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are only a small village… Yet a ruler of Israel whose origins are in the distant past, will come from you on my behalf. </a:t>
            </a:r>
            <a:r>
              <a:rPr lang="en-US" sz="1800" i="1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(Micah 5:2)</a:t>
            </a:r>
            <a:endParaRPr lang="en-US" sz="3600" i="1" dirty="0">
              <a:solidFill>
                <a:schemeClr val="bg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21049077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John 7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aseline="30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41 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Others said, “He is the Messiah.”</a:t>
            </a:r>
          </a:p>
          <a:p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Still others said, “But he can’t be! </a:t>
            </a:r>
            <a:b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Will the Messiah come from </a:t>
            </a:r>
            <a:r>
              <a:rPr lang="en-US" u="sng" dirty="0"/>
              <a:t>Galilee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?</a:t>
            </a:r>
          </a:p>
          <a:p>
            <a:r>
              <a:rPr lang="en-US" baseline="30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42 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For the Scriptures clearly state </a:t>
            </a:r>
            <a:b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that the Messiah will be born </a:t>
            </a:r>
            <a:b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of the royal line of David, in </a:t>
            </a:r>
            <a:r>
              <a:rPr lang="en-US" u="sng" dirty="0">
                <a:solidFill>
                  <a:schemeClr val="tx1">
                    <a:lumMod val="65000"/>
                    <a:lumOff val="35000"/>
                  </a:schemeClr>
                </a:solidFill>
              </a:rPr>
              <a:t>Bethlehem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, </a:t>
            </a:r>
            <a:b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the village where King David was born.”</a:t>
            </a:r>
          </a:p>
        </p:txBody>
      </p:sp>
      <p:sp>
        <p:nvSpPr>
          <p:cNvPr id="3" name="Rounded Rectangle 6">
            <a:extLst>
              <a:ext uri="{FF2B5EF4-FFF2-40B4-BE49-F238E27FC236}">
                <a16:creationId xmlns:a16="http://schemas.microsoft.com/office/drawing/2014/main" id="{F83F199D-DF55-620A-E41F-C7A153DEE2A8}"/>
              </a:ext>
            </a:extLst>
          </p:cNvPr>
          <p:cNvSpPr/>
          <p:nvPr/>
        </p:nvSpPr>
        <p:spPr bwMode="auto">
          <a:xfrm>
            <a:off x="169332" y="1924937"/>
            <a:ext cx="9821333" cy="3083921"/>
          </a:xfrm>
          <a:prstGeom prst="roundRect">
            <a:avLst>
              <a:gd name="adj" fmla="val 0"/>
            </a:avLst>
          </a:prstGeom>
          <a:solidFill>
            <a:schemeClr val="tx1"/>
          </a:solidFill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square" rtlCol="0" anchor="t" anchorCtr="0">
            <a:spAutoFit/>
          </a:bodyPr>
          <a:lstStyle/>
          <a:p>
            <a:pPr marL="174625" indent="-174625">
              <a:lnSpc>
                <a:spcPct val="90000"/>
              </a:lnSpc>
            </a:pP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There will be a time in the future when </a:t>
            </a:r>
            <a:b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</a:br>
            <a:r>
              <a:rPr lang="en-US" sz="3600" u="sng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Galilee</a:t>
            </a: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… will be filled with glory…</a:t>
            </a:r>
          </a:p>
          <a:p>
            <a:pPr marL="174625" indent="-174625">
              <a:lnSpc>
                <a:spcPct val="90000"/>
              </a:lnSpc>
            </a:pP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For </a:t>
            </a:r>
            <a:r>
              <a:rPr lang="en-US" sz="3600" u="sng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a child is born</a:t>
            </a: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to us… </a:t>
            </a:r>
          </a:p>
          <a:p>
            <a:pPr marL="174625" indent="-174625">
              <a:lnSpc>
                <a:spcPct val="90000"/>
              </a:lnSpc>
            </a:pP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And he will be called: Wonderful Counselor, </a:t>
            </a:r>
            <a:b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</a:b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Mighty God, Everlasting Father, Prince of Peace. </a:t>
            </a:r>
          </a:p>
          <a:p>
            <a:pPr marL="174625" indent="-174625">
              <a:lnSpc>
                <a:spcPct val="90000"/>
              </a:lnSpc>
            </a:pP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His government and its peace will never end. </a:t>
            </a:r>
            <a:r>
              <a:rPr lang="en-US" sz="1800" i="1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(Isaiah 9:1-7)</a:t>
            </a:r>
            <a:endParaRPr lang="en-US" sz="3600" i="1" dirty="0">
              <a:solidFill>
                <a:schemeClr val="bg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890928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John 7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aseline="30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41 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Others said, “He is the Messiah.”</a:t>
            </a:r>
          </a:p>
          <a:p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Still others said, “But he can’t be! </a:t>
            </a:r>
            <a:b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Will the Messiah come from </a:t>
            </a:r>
            <a:r>
              <a:rPr lang="en-US" u="sng" dirty="0"/>
              <a:t>Galilee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?</a:t>
            </a:r>
          </a:p>
          <a:p>
            <a:r>
              <a:rPr lang="en-US" baseline="30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42 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For the Scriptures clearly state </a:t>
            </a:r>
            <a:b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that the Messiah will be born </a:t>
            </a:r>
            <a:b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of the royal line of David, in </a:t>
            </a:r>
            <a:r>
              <a:rPr lang="en-US" u="sng" dirty="0"/>
              <a:t>Bethlehem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, </a:t>
            </a:r>
            <a:b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the village where King David was born.”</a:t>
            </a:r>
          </a:p>
        </p:txBody>
      </p:sp>
    </p:spTree>
    <p:extLst>
      <p:ext uri="{BB962C8B-B14F-4D97-AF65-F5344CB8AC3E}">
        <p14:creationId xmlns:p14="http://schemas.microsoft.com/office/powerpoint/2010/main" val="3838351668"/>
      </p:ext>
    </p:extLst>
  </p:cSld>
  <p:clrMapOvr>
    <a:masterClrMapping/>
  </p:clrMapOvr>
  <p:transition spd="slow">
    <p:wipe dir="r"/>
  </p:transition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John 7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aseline="30000" dirty="0"/>
              <a:t>43 </a:t>
            </a:r>
            <a:r>
              <a:rPr lang="en-US" dirty="0"/>
              <a:t>So the crowd was </a:t>
            </a:r>
            <a:r>
              <a:rPr lang="en-US" u="sng" dirty="0"/>
              <a:t>divided</a:t>
            </a:r>
            <a:r>
              <a:rPr lang="en-US" dirty="0"/>
              <a:t> about him.</a:t>
            </a:r>
          </a:p>
          <a:p>
            <a:r>
              <a:rPr lang="en-US" baseline="30000" dirty="0"/>
              <a:t>44 </a:t>
            </a:r>
            <a:r>
              <a:rPr lang="en-US" dirty="0"/>
              <a:t>Some even wanted him arrested, </a:t>
            </a:r>
            <a:br>
              <a:rPr lang="en-US" dirty="0"/>
            </a:br>
            <a:r>
              <a:rPr lang="en-US" dirty="0"/>
              <a:t>but no one laid a hand on him.</a:t>
            </a:r>
          </a:p>
        </p:txBody>
      </p:sp>
    </p:spTree>
    <p:extLst>
      <p:ext uri="{BB962C8B-B14F-4D97-AF65-F5344CB8AC3E}">
        <p14:creationId xmlns:p14="http://schemas.microsoft.com/office/powerpoint/2010/main" val="1510292168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John 7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aseline="30000" dirty="0"/>
              <a:t>45 </a:t>
            </a:r>
            <a:r>
              <a:rPr lang="en-US" dirty="0"/>
              <a:t>When the Temple guards returned </a:t>
            </a:r>
            <a:br>
              <a:rPr lang="en-US" dirty="0"/>
            </a:br>
            <a:r>
              <a:rPr lang="en-US" dirty="0"/>
              <a:t>without having arrested Jesus,</a:t>
            </a:r>
          </a:p>
          <a:p>
            <a:r>
              <a:rPr lang="en-US" dirty="0"/>
              <a:t>the leading priests and Pharisees demanded, </a:t>
            </a:r>
            <a:br>
              <a:rPr lang="en-US" dirty="0"/>
            </a:br>
            <a:r>
              <a:rPr lang="en-US" dirty="0"/>
              <a:t>“Why didn’t you bring him in?”</a:t>
            </a:r>
          </a:p>
          <a:p>
            <a:r>
              <a:rPr lang="en-US" baseline="30000" dirty="0"/>
              <a:t>46 </a:t>
            </a:r>
            <a:r>
              <a:rPr lang="en-US" dirty="0"/>
              <a:t>“We have never heard anyone speak like this!” the guards responded.</a:t>
            </a:r>
          </a:p>
        </p:txBody>
      </p:sp>
    </p:spTree>
    <p:extLst>
      <p:ext uri="{BB962C8B-B14F-4D97-AF65-F5344CB8AC3E}">
        <p14:creationId xmlns:p14="http://schemas.microsoft.com/office/powerpoint/2010/main" val="2672323198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John 7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aseline="30000" dirty="0"/>
              <a:t>47 </a:t>
            </a:r>
            <a:r>
              <a:rPr lang="en-US" dirty="0"/>
              <a:t>“Have you been led astray, too?” </a:t>
            </a:r>
            <a:br>
              <a:rPr lang="en-US" dirty="0"/>
            </a:br>
            <a:r>
              <a:rPr lang="en-US" dirty="0"/>
              <a:t>the Pharisees mocked.</a:t>
            </a:r>
          </a:p>
          <a:p>
            <a:r>
              <a:rPr lang="en-US" baseline="30000" dirty="0"/>
              <a:t>48 </a:t>
            </a:r>
            <a:r>
              <a:rPr lang="en-US" dirty="0"/>
              <a:t>“Is there a single one of us rulers or Pharisees </a:t>
            </a:r>
            <a:br>
              <a:rPr lang="en-US" dirty="0"/>
            </a:br>
            <a:r>
              <a:rPr lang="en-US" dirty="0"/>
              <a:t>who believes in him?</a:t>
            </a:r>
          </a:p>
          <a:p>
            <a:r>
              <a:rPr lang="en-US" baseline="30000" dirty="0"/>
              <a:t>49 </a:t>
            </a:r>
            <a:r>
              <a:rPr lang="en-US" dirty="0"/>
              <a:t>This foolish crowd follows him, but they are ignorant of the law. God’s curse is on them!”</a:t>
            </a:r>
          </a:p>
        </p:txBody>
      </p:sp>
    </p:spTree>
    <p:extLst>
      <p:ext uri="{BB962C8B-B14F-4D97-AF65-F5344CB8AC3E}">
        <p14:creationId xmlns:p14="http://schemas.microsoft.com/office/powerpoint/2010/main" val="927072116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John 7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aseline="30000" dirty="0"/>
              <a:t>50 </a:t>
            </a:r>
            <a:r>
              <a:rPr lang="en-US" dirty="0"/>
              <a:t>Then Nicodemus, the leader who had met with Jesus earlier, spoke up.</a:t>
            </a:r>
          </a:p>
          <a:p>
            <a:r>
              <a:rPr lang="en-US" dirty="0"/>
              <a:t>“I’m a Pharisee and I believe in Jesus!”</a:t>
            </a:r>
          </a:p>
        </p:txBody>
      </p:sp>
    </p:spTree>
    <p:extLst>
      <p:ext uri="{BB962C8B-B14F-4D97-AF65-F5344CB8AC3E}">
        <p14:creationId xmlns:p14="http://schemas.microsoft.com/office/powerpoint/2010/main" val="2074629900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John 7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aseline="30000" dirty="0"/>
              <a:t>50 </a:t>
            </a:r>
            <a:r>
              <a:rPr lang="en-US" dirty="0"/>
              <a:t>Then Nicodemus, the leader who had met with Jesus earlier, spoke up.</a:t>
            </a:r>
          </a:p>
          <a:p>
            <a:r>
              <a:rPr lang="en-US" baseline="30000" dirty="0"/>
              <a:t>51 </a:t>
            </a:r>
            <a:r>
              <a:rPr lang="en-US" dirty="0"/>
              <a:t>“Is it legal to judge a man </a:t>
            </a:r>
            <a:br>
              <a:rPr lang="en-US" dirty="0"/>
            </a:br>
            <a:r>
              <a:rPr lang="en-US" dirty="0"/>
              <a:t>before he is given a hearing?” he asked.</a:t>
            </a:r>
          </a:p>
          <a:p>
            <a:r>
              <a:rPr lang="en-US" baseline="30000" dirty="0"/>
              <a:t>52 </a:t>
            </a:r>
            <a:r>
              <a:rPr lang="en-US" dirty="0"/>
              <a:t>They replied, “Are you from </a:t>
            </a:r>
            <a:r>
              <a:rPr lang="en-US" u="sng" dirty="0"/>
              <a:t>Galilee</a:t>
            </a:r>
            <a:r>
              <a:rPr lang="en-US" dirty="0"/>
              <a:t>, too?</a:t>
            </a:r>
          </a:p>
          <a:p>
            <a:r>
              <a:rPr lang="en-US" dirty="0"/>
              <a:t>Search the Scriptures and see for yourself—</a:t>
            </a:r>
            <a:br>
              <a:rPr lang="en-US" dirty="0"/>
            </a:br>
            <a:r>
              <a:rPr lang="en-US" dirty="0"/>
              <a:t>no prophet ever comes from Galilee!” </a:t>
            </a:r>
            <a:r>
              <a:rPr lang="en-US" sz="1800" i="1" dirty="0"/>
              <a:t>(2 Ki 14:25; 1 Ki 17:1)</a:t>
            </a:r>
            <a:endParaRPr lang="en-US" i="1" dirty="0"/>
          </a:p>
        </p:txBody>
      </p:sp>
      <p:sp>
        <p:nvSpPr>
          <p:cNvPr id="2" name="Rounded Rectangle 6">
            <a:extLst>
              <a:ext uri="{FF2B5EF4-FFF2-40B4-BE49-F238E27FC236}">
                <a16:creationId xmlns:a16="http://schemas.microsoft.com/office/drawing/2014/main" id="{84AF4DC8-9CEC-E7A5-417D-607EC8EC2F3E}"/>
              </a:ext>
            </a:extLst>
          </p:cNvPr>
          <p:cNvSpPr/>
          <p:nvPr/>
        </p:nvSpPr>
        <p:spPr bwMode="auto">
          <a:xfrm>
            <a:off x="2728686" y="4654677"/>
            <a:ext cx="4702628" cy="596646"/>
          </a:xfrm>
          <a:prstGeom prst="roundRect">
            <a:avLst>
              <a:gd name="adj" fmla="val 0"/>
            </a:avLst>
          </a:prstGeom>
          <a:solidFill>
            <a:schemeClr val="tx1"/>
          </a:solidFill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square" rtlCol="0" anchor="t" anchorCtr="0">
            <a:spAutoFit/>
          </a:bodyPr>
          <a:lstStyle/>
          <a:p>
            <a:pPr marL="174625" indent="-174625" algn="ctr">
              <a:lnSpc>
                <a:spcPct val="90000"/>
              </a:lnSpc>
            </a:pP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Some good advice here</a:t>
            </a:r>
          </a:p>
        </p:txBody>
      </p:sp>
    </p:spTree>
    <p:extLst>
      <p:ext uri="{BB962C8B-B14F-4D97-AF65-F5344CB8AC3E}">
        <p14:creationId xmlns:p14="http://schemas.microsoft.com/office/powerpoint/2010/main" val="1949949539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John 7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aseline="30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1 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After this, Jesus traveled around Galilee.</a:t>
            </a:r>
          </a:p>
          <a:p>
            <a:r>
              <a:rPr lang="en-US" dirty="0"/>
              <a:t>He wanted to stay out of Judea, </a:t>
            </a:r>
            <a:br>
              <a:rPr lang="en-US" dirty="0"/>
            </a:br>
            <a:r>
              <a:rPr lang="en-US" dirty="0"/>
              <a:t>where the Jewish leaders were plotting his death</a:t>
            </a:r>
          </a:p>
        </p:txBody>
      </p:sp>
    </p:spTree>
    <p:extLst>
      <p:ext uri="{BB962C8B-B14F-4D97-AF65-F5344CB8AC3E}">
        <p14:creationId xmlns:p14="http://schemas.microsoft.com/office/powerpoint/2010/main" val="1373015094"/>
      </p:ext>
    </p:extLst>
  </p:cSld>
  <p:clrMapOvr>
    <a:masterClrMapping/>
  </p:clrMapOvr>
  <p:transition spd="slow">
    <p:wipe dir="r"/>
  </p:transition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1" dirty="0"/>
              <a:t>Who is Jesus Christ?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endParaRPr lang="en-US" dirty="0"/>
          </a:p>
          <a:p>
            <a:pPr algn="ctr"/>
            <a:r>
              <a:rPr lang="en-US" dirty="0"/>
              <a:t>We see lots of opinions</a:t>
            </a:r>
          </a:p>
          <a:p>
            <a:pPr algn="ctr"/>
            <a:endParaRPr lang="en-US" dirty="0"/>
          </a:p>
          <a:p>
            <a:pPr algn="ctr"/>
            <a:r>
              <a:rPr lang="en-US" dirty="0"/>
              <a:t>There are barriers to seeing him clearly </a:t>
            </a:r>
            <a:br>
              <a:rPr lang="en-US" dirty="0"/>
            </a:br>
            <a:r>
              <a:rPr lang="en-US" sz="2000" i="1" dirty="0"/>
              <a:t>(v. 24, 17, 13)</a:t>
            </a:r>
            <a:endParaRPr lang="en-US" i="1" dirty="0"/>
          </a:p>
          <a:p>
            <a:pPr algn="ctr"/>
            <a:endParaRPr lang="en-US" dirty="0"/>
          </a:p>
          <a:p>
            <a:pPr algn="ctr"/>
            <a:r>
              <a:rPr lang="en-US" dirty="0"/>
              <a:t>Let anyone who is thirsty come to me and drink!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4253264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37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r" eaLnBrk="1" hangingPunct="1"/>
            <a:r>
              <a:rPr lang="en-US" dirty="0">
                <a:ea typeface="ＭＳ Ｐゴシック" pitchFamily="34" charset="-128"/>
              </a:rPr>
              <a:t>Questions?</a:t>
            </a:r>
          </a:p>
          <a:p>
            <a:pPr algn="r" eaLnBrk="1" hangingPunct="1"/>
            <a:r>
              <a:rPr lang="en-US" dirty="0">
                <a:ea typeface="ＭＳ Ｐゴシック" pitchFamily="34" charset="-128"/>
              </a:rPr>
              <a:t>Comments?</a:t>
            </a:r>
          </a:p>
          <a:p>
            <a:pPr algn="r" eaLnBrk="1" hangingPunct="1"/>
            <a:r>
              <a:rPr lang="en-US" dirty="0">
                <a:ea typeface="ＭＳ Ｐゴシック" pitchFamily="34" charset="-128"/>
              </a:rPr>
              <a:t>Experiences?</a:t>
            </a:r>
          </a:p>
          <a:p>
            <a:pPr eaLnBrk="1" hangingPunct="1"/>
            <a:endParaRPr lang="en-US" sz="2800" dirty="0">
              <a:ea typeface="ＭＳ Ｐゴシック" pitchFamily="34" charset="-128"/>
            </a:endParaRPr>
          </a:p>
          <a:p>
            <a:pPr eaLnBrk="1" hangingPunct="1"/>
            <a:endParaRPr lang="en-US" sz="3400" dirty="0">
              <a:ea typeface="ＭＳ Ｐゴシック" pitchFamily="34" charset="-128"/>
            </a:endParaRPr>
          </a:p>
          <a:p>
            <a:pPr algn="r" eaLnBrk="1" hangingPunct="1">
              <a:lnSpc>
                <a:spcPct val="90000"/>
              </a:lnSpc>
            </a:pPr>
            <a:endParaRPr lang="en-US" sz="2800" dirty="0">
              <a:ea typeface="ＭＳ Ｐゴシック" pitchFamily="34" charset="-128"/>
            </a:endParaRPr>
          </a:p>
          <a:p>
            <a:pPr algn="r" eaLnBrk="1" hangingPunct="1">
              <a:lnSpc>
                <a:spcPct val="90000"/>
              </a:lnSpc>
            </a:pPr>
            <a:endParaRPr lang="en-US" sz="2800" dirty="0">
              <a:ea typeface="ＭＳ Ｐゴシック" pitchFamily="34" charset="-128"/>
            </a:endParaRPr>
          </a:p>
          <a:p>
            <a:pPr algn="r" eaLnBrk="1" hangingPunct="1">
              <a:lnSpc>
                <a:spcPct val="90000"/>
              </a:lnSpc>
            </a:pPr>
            <a:r>
              <a:rPr lang="en-US" sz="2400" dirty="0">
                <a:ea typeface="ＭＳ Ｐゴシック" pitchFamily="34" charset="-128"/>
              </a:rPr>
              <a:t>risleys@dwellcc.org</a:t>
            </a:r>
          </a:p>
          <a:p>
            <a:pPr algn="r" eaLnBrk="1" hangingPunct="1">
              <a:lnSpc>
                <a:spcPct val="90000"/>
              </a:lnSpc>
            </a:pPr>
            <a:r>
              <a:rPr lang="en-US" sz="2400" dirty="0">
                <a:ea typeface="ＭＳ Ｐゴシック" pitchFamily="34" charset="-128"/>
              </a:rPr>
              <a:t>See the Dwell App OR </a:t>
            </a:r>
            <a:r>
              <a:rPr lang="en-US" sz="2400" u="sng" dirty="0">
                <a:ea typeface="ＭＳ Ｐゴシック" pitchFamily="34" charset="-128"/>
              </a:rPr>
              <a:t>teachings.dwellcc.org</a:t>
            </a:r>
          </a:p>
        </p:txBody>
      </p:sp>
      <p:sp>
        <p:nvSpPr>
          <p:cNvPr id="63491" name="Rectangle 8"/>
          <p:cNvSpPr>
            <a:spLocks noGrp="1" noChangeArrowheads="1"/>
          </p:cNvSpPr>
          <p:nvPr>
            <p:ph type="title"/>
          </p:nvPr>
        </p:nvSpPr>
        <p:spPr>
          <a:xfrm>
            <a:off x="169334" y="330200"/>
            <a:ext cx="9821333" cy="698500"/>
          </a:xfrm>
        </p:spPr>
        <p:txBody>
          <a:bodyPr/>
          <a:lstStyle/>
          <a:p>
            <a:pPr eaLnBrk="1" hangingPunct="1"/>
            <a:r>
              <a:rPr lang="en-US" dirty="0">
                <a:ea typeface="ＭＳ Ｐゴシック" pitchFamily="34" charset="-128"/>
              </a:rPr>
              <a:t>Judging Jesus</a:t>
            </a:r>
            <a:br>
              <a:rPr lang="en-US" dirty="0">
                <a:ea typeface="ＭＳ Ｐゴシック" pitchFamily="34" charset="-128"/>
              </a:rPr>
            </a:br>
            <a:r>
              <a:rPr lang="en-US" sz="2800" i="1" dirty="0">
                <a:ea typeface="ＭＳ Ｐゴシック" pitchFamily="34" charset="-128"/>
              </a:rPr>
              <a:t>(John 7)</a:t>
            </a:r>
            <a:endParaRPr lang="en-US" i="1" dirty="0">
              <a:ea typeface="ＭＳ Ｐゴシック" pitchFamily="34" charset="-128"/>
            </a:endParaRPr>
          </a:p>
        </p:txBody>
      </p:sp>
      <p:sp>
        <p:nvSpPr>
          <p:cNvPr id="5" name="Rounded Rectangle 4"/>
          <p:cNvSpPr/>
          <p:nvPr/>
        </p:nvSpPr>
        <p:spPr bwMode="auto">
          <a:xfrm>
            <a:off x="174414" y="3009900"/>
            <a:ext cx="5591386" cy="1089529"/>
          </a:xfrm>
          <a:prstGeom prst="roundRect">
            <a:avLst>
              <a:gd name="adj" fmla="val 0"/>
            </a:avLst>
          </a:prstGeom>
          <a:solidFill>
            <a:srgbClr val="640000"/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/>
            <a:bevelB/>
          </a:sp3d>
        </p:spPr>
        <p:txBody>
          <a:bodyPr wrap="square" rtlCol="0" anchor="t" anchorCtr="0">
            <a:spAutoFit/>
          </a:bodyPr>
          <a:lstStyle/>
          <a:p>
            <a:pPr marL="174625" indent="-174625">
              <a:lnSpc>
                <a:spcPct val="90000"/>
              </a:lnSpc>
            </a:pP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Next time: </a:t>
            </a:r>
            <a:b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</a:b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Caught in the Act </a:t>
            </a:r>
            <a:r>
              <a:rPr lang="en-US" sz="3600" i="1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(John 8)</a:t>
            </a:r>
            <a:endParaRPr lang="en-US" sz="3600" dirty="0">
              <a:solidFill>
                <a:schemeClr val="bg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37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837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37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8837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37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8837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37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8837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371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88371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83715" grpId="0" uiExpand="1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John 7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aseline="30000" dirty="0"/>
              <a:t>2 </a:t>
            </a:r>
            <a:r>
              <a:rPr lang="en-US" dirty="0"/>
              <a:t>But soon it was time for </a:t>
            </a:r>
            <a:br>
              <a:rPr lang="en-US" dirty="0"/>
            </a:br>
            <a:r>
              <a:rPr lang="en-US" dirty="0"/>
              <a:t>the Jewish Festival of Shelters, </a:t>
            </a:r>
            <a:r>
              <a:rPr lang="en-US" sz="1800" i="1" dirty="0"/>
              <a:t>(Lev 23:34ff; lights, water, tents)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3118697199"/>
      </p:ext>
    </p:extLst>
  </p:cSld>
  <p:clrMapOvr>
    <a:masterClrMapping/>
  </p:clrMapOvr>
  <p:transition spd="slow">
    <p:wipe dir="r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John 7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aseline="30000" dirty="0"/>
              <a:t>3 </a:t>
            </a:r>
            <a:r>
              <a:rPr lang="en-US" dirty="0"/>
              <a:t>and Jesus’ brothers said to him,</a:t>
            </a:r>
            <a:br>
              <a:rPr lang="en-US" dirty="0"/>
            </a:br>
            <a:r>
              <a:rPr lang="en-US" dirty="0"/>
              <a:t>“Leave here and go to Judea, </a:t>
            </a:r>
            <a:br>
              <a:rPr lang="en-US" dirty="0"/>
            </a:br>
            <a:r>
              <a:rPr lang="en-US" dirty="0"/>
              <a:t>where your followers can see your miracles!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2632081006"/>
      </p:ext>
    </p:extLst>
  </p:cSld>
  <p:clrMapOvr>
    <a:masterClrMapping/>
  </p:clrMapOvr>
  <p:transition spd="slow">
    <p:wipe dir="r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John 7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aseline="30000" dirty="0"/>
              <a:t>4 </a:t>
            </a:r>
            <a:r>
              <a:rPr lang="en-US" dirty="0"/>
              <a:t>You can’t become </a:t>
            </a:r>
            <a:r>
              <a:rPr lang="en-US" u="sng" dirty="0"/>
              <a:t>famous</a:t>
            </a:r>
            <a:r>
              <a:rPr lang="en-US" dirty="0"/>
              <a:t> if you hide like this! </a:t>
            </a:r>
            <a:r>
              <a:rPr lang="en-US" sz="1800" i="1" dirty="0"/>
              <a:t>[John 6]</a:t>
            </a:r>
            <a:endParaRPr lang="en-US" i="1" dirty="0"/>
          </a:p>
          <a:p>
            <a:r>
              <a:rPr lang="en-US" dirty="0"/>
              <a:t>If you can do such wonderful things, </a:t>
            </a:r>
            <a:br>
              <a:rPr lang="en-US" dirty="0"/>
            </a:br>
            <a:r>
              <a:rPr lang="en-US" dirty="0"/>
              <a:t>show yourself to the world!”</a:t>
            </a:r>
          </a:p>
          <a:p>
            <a:r>
              <a:rPr lang="en-US" baseline="30000" dirty="0"/>
              <a:t>5 </a:t>
            </a:r>
            <a:r>
              <a:rPr lang="en-US" dirty="0"/>
              <a:t>For </a:t>
            </a:r>
            <a:r>
              <a:rPr lang="en-US" u="sng" dirty="0"/>
              <a:t>even his brothers didn’t believe in him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019662971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John 7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aseline="30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4 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You can’t become famous if you hide like this!</a:t>
            </a:r>
          </a:p>
          <a:p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If you can do such wonderful things, </a:t>
            </a:r>
            <a:b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show yourself to the world!”</a:t>
            </a:r>
          </a:p>
          <a:p>
            <a:r>
              <a:rPr lang="en-US" baseline="30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5 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For </a:t>
            </a:r>
            <a:r>
              <a:rPr lang="en-US" u="sng" dirty="0"/>
              <a:t>even his brothers didn’t believe in him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.</a:t>
            </a:r>
          </a:p>
        </p:txBody>
      </p:sp>
      <p:sp>
        <p:nvSpPr>
          <p:cNvPr id="2" name="Rounded Rectangle 6">
            <a:extLst>
              <a:ext uri="{FF2B5EF4-FFF2-40B4-BE49-F238E27FC236}">
                <a16:creationId xmlns:a16="http://schemas.microsoft.com/office/drawing/2014/main" id="{6470F473-D7DA-4567-3BEE-6E37E66A8974}"/>
              </a:ext>
            </a:extLst>
          </p:cNvPr>
          <p:cNvSpPr/>
          <p:nvPr/>
        </p:nvSpPr>
        <p:spPr bwMode="auto">
          <a:xfrm>
            <a:off x="169334" y="2682371"/>
            <a:ext cx="9821332" cy="1865126"/>
          </a:xfrm>
          <a:prstGeom prst="roundRect">
            <a:avLst>
              <a:gd name="adj" fmla="val 0"/>
            </a:avLst>
          </a:prstGeom>
          <a:solidFill>
            <a:schemeClr val="tx1"/>
          </a:solidFill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square" rtlCol="0" anchor="t" anchorCtr="0">
            <a:spAutoFit/>
          </a:bodyPr>
          <a:lstStyle/>
          <a:p>
            <a:pPr marL="173038" indent="-173038">
              <a:lnSpc>
                <a:spcPct val="90000"/>
              </a:lnSpc>
            </a:pP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Jesus had a complicated relationship with his family </a:t>
            </a:r>
            <a:r>
              <a:rPr lang="en-US" sz="2000" i="1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(Mark 3:21; 6:3)</a:t>
            </a:r>
            <a:endParaRPr lang="en-US" sz="3600" i="1" dirty="0">
              <a:solidFill>
                <a:schemeClr val="bg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L="173038" indent="-173038">
              <a:lnSpc>
                <a:spcPct val="90000"/>
              </a:lnSpc>
            </a:pP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He’s about 30 years into his relationship with them</a:t>
            </a:r>
          </a:p>
          <a:p>
            <a:pPr marL="173038" indent="-173038">
              <a:lnSpc>
                <a:spcPct val="90000"/>
              </a:lnSpc>
            </a:pP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Jesus knows rejection and misunderstanding</a:t>
            </a:r>
          </a:p>
        </p:txBody>
      </p:sp>
    </p:spTree>
    <p:extLst>
      <p:ext uri="{BB962C8B-B14F-4D97-AF65-F5344CB8AC3E}">
        <p14:creationId xmlns:p14="http://schemas.microsoft.com/office/powerpoint/2010/main" val="1091509883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John 7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aseline="30000" dirty="0"/>
              <a:t>6 </a:t>
            </a:r>
            <a:r>
              <a:rPr lang="en-US" dirty="0"/>
              <a:t>Jesus replied,</a:t>
            </a:r>
          </a:p>
          <a:p>
            <a:r>
              <a:rPr lang="en-US" dirty="0"/>
              <a:t>“Now is not the right </a:t>
            </a:r>
            <a:r>
              <a:rPr lang="en-US" u="sng" dirty="0"/>
              <a:t>time</a:t>
            </a:r>
            <a:r>
              <a:rPr lang="en-US" dirty="0"/>
              <a:t> for me to go, </a:t>
            </a:r>
            <a:br>
              <a:rPr lang="en-US" dirty="0"/>
            </a:br>
            <a:r>
              <a:rPr lang="en-US" dirty="0"/>
              <a:t>but you can go anytime.</a:t>
            </a:r>
          </a:p>
          <a:p>
            <a:r>
              <a:rPr lang="en-US" baseline="30000" dirty="0"/>
              <a:t>7 </a:t>
            </a:r>
            <a:r>
              <a:rPr lang="en-US" dirty="0"/>
              <a:t>The world can’t hate you, but it does hate me because I accuse it of doing evil.</a:t>
            </a:r>
          </a:p>
          <a:p>
            <a:r>
              <a:rPr lang="en-US" baseline="30000" dirty="0"/>
              <a:t>8 </a:t>
            </a:r>
            <a:r>
              <a:rPr lang="en-US" dirty="0"/>
              <a:t>You go on. I’m not going to this festival, </a:t>
            </a:r>
            <a:br>
              <a:rPr lang="en-US" dirty="0"/>
            </a:br>
            <a:r>
              <a:rPr lang="en-US" dirty="0"/>
              <a:t>because </a:t>
            </a:r>
            <a:r>
              <a:rPr lang="en-US" u="sng" dirty="0"/>
              <a:t>my time has not yet come</a:t>
            </a:r>
            <a:r>
              <a:rPr lang="en-US" dirty="0"/>
              <a:t>.”</a:t>
            </a:r>
          </a:p>
        </p:txBody>
      </p:sp>
    </p:spTree>
    <p:extLst>
      <p:ext uri="{BB962C8B-B14F-4D97-AF65-F5344CB8AC3E}">
        <p14:creationId xmlns:p14="http://schemas.microsoft.com/office/powerpoint/2010/main" val="1957108372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noFill/>
        <a:ln w="25400" cap="flat" cmpd="sng" algn="ctr">
          <a:solidFill>
            <a:schemeClr val="bg1"/>
          </a:solidFill>
          <a:prstDash val="solid"/>
          <a:round/>
          <a:headEnd type="none" w="med" len="med"/>
          <a:tailEnd type="none" w="med" len="med"/>
        </a:ln>
        <a:effectLst/>
      </a:spPr>
      <a:bodyPr rtlCol="0" anchor="ctr"/>
      <a:lstStyle>
        <a:defPPr algn="ctr">
          <a:defRPr/>
        </a:defPPr>
      </a:lstStyle>
    </a:spDef>
    <a:lnDef>
      <a:spPr bwMode="auto">
        <a:solidFill>
          <a:schemeClr val="accent1"/>
        </a:solidFill>
        <a:ln w="25400" cap="flat" cmpd="sng" algn="ctr">
          <a:solidFill>
            <a:schemeClr val="bg1"/>
          </a:solidFill>
          <a:prstDash val="solid"/>
          <a:round/>
          <a:headEnd type="none" w="med" len="med"/>
          <a:tailEnd type="none" w="med" len="med"/>
        </a:ln>
        <a:effectLst/>
      </a:spPr>
      <a:bodyPr/>
      <a:lstStyle/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Foundry</Template>
  <TotalTime>0</TotalTime>
  <Words>2173</Words>
  <Application>Microsoft Office PowerPoint</Application>
  <PresentationFormat>Custom</PresentationFormat>
  <Paragraphs>217</Paragraphs>
  <Slides>41</Slides>
  <Notes>37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41</vt:i4>
      </vt:variant>
    </vt:vector>
  </HeadingPairs>
  <TitlesOfParts>
    <vt:vector size="49" baseType="lpstr">
      <vt:lpstr>ＭＳ Ｐゴシック</vt:lpstr>
      <vt:lpstr>ＭＳ Ｐゴシック</vt:lpstr>
      <vt:lpstr>Arial</vt:lpstr>
      <vt:lpstr>Calibri Light</vt:lpstr>
      <vt:lpstr>Georgia</vt:lpstr>
      <vt:lpstr>Papyrus</vt:lpstr>
      <vt:lpstr>Times New Roman</vt:lpstr>
      <vt:lpstr>Default Design</vt:lpstr>
      <vt:lpstr>Judging Jesus</vt:lpstr>
      <vt:lpstr>John 7</vt:lpstr>
      <vt:lpstr>John 7</vt:lpstr>
      <vt:lpstr>John 7</vt:lpstr>
      <vt:lpstr>John 7</vt:lpstr>
      <vt:lpstr>John 7</vt:lpstr>
      <vt:lpstr>John 7</vt:lpstr>
      <vt:lpstr>John 7</vt:lpstr>
      <vt:lpstr>John 7</vt:lpstr>
      <vt:lpstr>John 7</vt:lpstr>
      <vt:lpstr>John 7</vt:lpstr>
      <vt:lpstr>Who is Jesus?</vt:lpstr>
      <vt:lpstr>C. S. Lewis, Mere Christianity (1943; reprint, New York: Touchstone, 1996), p. 56</vt:lpstr>
      <vt:lpstr>Who is Jesus?</vt:lpstr>
      <vt:lpstr>John 7</vt:lpstr>
      <vt:lpstr>John 7</vt:lpstr>
      <vt:lpstr>John 7</vt:lpstr>
      <vt:lpstr>John 7</vt:lpstr>
      <vt:lpstr>John 7</vt:lpstr>
      <vt:lpstr>Who is Jesus?</vt:lpstr>
      <vt:lpstr>John 7</vt:lpstr>
      <vt:lpstr>John 7</vt:lpstr>
      <vt:lpstr>John 7</vt:lpstr>
      <vt:lpstr>John 7</vt:lpstr>
      <vt:lpstr>John 7</vt:lpstr>
      <vt:lpstr>John 7</vt:lpstr>
      <vt:lpstr>John 7</vt:lpstr>
      <vt:lpstr>John 7</vt:lpstr>
      <vt:lpstr>John 7</vt:lpstr>
      <vt:lpstr>John 7</vt:lpstr>
      <vt:lpstr>John 7</vt:lpstr>
      <vt:lpstr>John 7</vt:lpstr>
      <vt:lpstr>John 7</vt:lpstr>
      <vt:lpstr>John 7</vt:lpstr>
      <vt:lpstr>John 7</vt:lpstr>
      <vt:lpstr>John 7</vt:lpstr>
      <vt:lpstr>John 7</vt:lpstr>
      <vt:lpstr>John 7</vt:lpstr>
      <vt:lpstr>John 7</vt:lpstr>
      <vt:lpstr>Who is Jesus Christ?</vt:lpstr>
      <vt:lpstr>Judging Jesus (John 7)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2014-02-04T14:15:57Z</dcterms:created>
  <dcterms:modified xsi:type="dcterms:W3CDTF">2024-04-22T14:22:43Z</dcterms:modified>
</cp:coreProperties>
</file>