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4"/>
  </p:notesMasterIdLst>
  <p:sldIdLst>
    <p:sldId id="4158" r:id="rId2"/>
    <p:sldId id="4983" r:id="rId3"/>
    <p:sldId id="5043" r:id="rId4"/>
    <p:sldId id="5044" r:id="rId5"/>
    <p:sldId id="4984" r:id="rId6"/>
    <p:sldId id="5045" r:id="rId7"/>
    <p:sldId id="4986" r:id="rId8"/>
    <p:sldId id="5046" r:id="rId9"/>
    <p:sldId id="5087" r:id="rId10"/>
    <p:sldId id="5047" r:id="rId11"/>
    <p:sldId id="5048" r:id="rId12"/>
    <p:sldId id="5049" r:id="rId13"/>
    <p:sldId id="4987" r:id="rId14"/>
    <p:sldId id="5050" r:id="rId15"/>
    <p:sldId id="5051" r:id="rId16"/>
    <p:sldId id="5086" r:id="rId17"/>
    <p:sldId id="5052" r:id="rId18"/>
    <p:sldId id="5053" r:id="rId19"/>
    <p:sldId id="5054" r:id="rId20"/>
    <p:sldId id="5093" r:id="rId21"/>
    <p:sldId id="5055" r:id="rId22"/>
    <p:sldId id="5057" r:id="rId23"/>
    <p:sldId id="5088" r:id="rId24"/>
    <p:sldId id="5058" r:id="rId25"/>
    <p:sldId id="5089" r:id="rId26"/>
    <p:sldId id="5059" r:id="rId27"/>
    <p:sldId id="5061" r:id="rId28"/>
    <p:sldId id="5063" r:id="rId29"/>
    <p:sldId id="5064" r:id="rId30"/>
    <p:sldId id="5065" r:id="rId31"/>
    <p:sldId id="5067" r:id="rId32"/>
    <p:sldId id="5090" r:id="rId33"/>
    <p:sldId id="5068" r:id="rId34"/>
    <p:sldId id="5069" r:id="rId35"/>
    <p:sldId id="5071" r:id="rId36"/>
    <p:sldId id="5091" r:id="rId37"/>
    <p:sldId id="5072" r:id="rId38"/>
    <p:sldId id="5073" r:id="rId39"/>
    <p:sldId id="5092" r:id="rId40"/>
    <p:sldId id="5095" r:id="rId41"/>
    <p:sldId id="5074" r:id="rId42"/>
    <p:sldId id="5096" r:id="rId43"/>
    <p:sldId id="5097" r:id="rId44"/>
    <p:sldId id="5077" r:id="rId45"/>
    <p:sldId id="5078" r:id="rId46"/>
    <p:sldId id="5079" r:id="rId47"/>
    <p:sldId id="5080" r:id="rId48"/>
    <p:sldId id="5081" r:id="rId49"/>
    <p:sldId id="5075" r:id="rId50"/>
    <p:sldId id="5083" r:id="rId51"/>
    <p:sldId id="5085" r:id="rId52"/>
    <p:sldId id="5000" r:id="rId5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003F7F"/>
    <a:srgbClr val="0066CC"/>
    <a:srgbClr val="CAD7E4"/>
    <a:srgbClr val="E2C7B9"/>
    <a:srgbClr val="DBC1B3"/>
    <a:srgbClr val="993366"/>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00" autoAdjust="0"/>
    <p:restoredTop sz="93995" autoAdjust="0"/>
  </p:normalViewPr>
  <p:slideViewPr>
    <p:cSldViewPr snapToGrid="0">
      <p:cViewPr varScale="1">
        <p:scale>
          <a:sx n="57" d="100"/>
          <a:sy n="57" d="100"/>
        </p:scale>
        <p:origin x="36" y="292"/>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C813B58-773E-49FC-88E5-B0A21D39036A}" type="datetimeFigureOut">
              <a:rPr lang="en-US"/>
              <a:pPr>
                <a:defRPr/>
              </a:pPr>
              <a:t>9/22/2024</a:t>
            </a:fld>
            <a:endParaRPr lang="en-US"/>
          </a:p>
        </p:txBody>
      </p:sp>
      <p:sp>
        <p:nvSpPr>
          <p:cNvPr id="4" name="Slide Image Placeholder 3">
            <a:extLst>
              <a:ext uri="{FF2B5EF4-FFF2-40B4-BE49-F238E27FC236}">
                <a16:creationId xmlns:a16="http://schemas.microsoft.com/office/drawing/2014/main"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0B8100-287E-4FEA-919F-992165AAC9B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A2684F3-1DCB-41FD-A95E-903264375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6C35455-D43A-4386-B554-B0B4E62D4E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76D75C6-9C19-47E5-AF17-B9C8110D0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AF364-BDDB-4891-9CED-49E0227A4980}" type="slidenum">
              <a:rPr lang="en-US" altLang="en-US" smtClean="0">
                <a:solidFill>
                  <a:srgbClr val="000000"/>
                </a:solidFill>
              </a:rPr>
              <a:pPr/>
              <a:t>2</a:t>
            </a:fld>
            <a:endParaRPr lang="en-US" altLang="en-US">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F071E07-829F-4105-BADD-400335C98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99023E68-87F0-4DD3-8C8B-D67B4147C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2B7D1AC5-0EFC-4460-B862-45FFC5CB1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C7A24-9592-4910-AFCA-8643109AB5B5}" type="slidenum">
              <a:rPr lang="en-US" altLang="en-US" smtClean="0">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12576212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A2684F3-1DCB-41FD-A95E-903264375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6C35455-D43A-4386-B554-B0B4E62D4E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76D75C6-9C19-47E5-AF17-B9C8110D0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AF364-BDDB-4891-9CED-49E0227A4980}" type="slidenum">
              <a:rPr lang="en-US" altLang="en-US" smtClean="0">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729747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13</a:t>
            </a:fld>
            <a:endParaRPr lang="en-US" altLang="en-US">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28070985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15</a:t>
            </a:fld>
            <a:endParaRPr lang="en-US" altLang="en-US">
              <a:solidFill>
                <a:srgbClr val="000000"/>
              </a:solidFill>
            </a:endParaRPr>
          </a:p>
        </p:txBody>
      </p:sp>
    </p:spTree>
    <p:extLst>
      <p:ext uri="{BB962C8B-B14F-4D97-AF65-F5344CB8AC3E}">
        <p14:creationId xmlns:p14="http://schemas.microsoft.com/office/powerpoint/2010/main" val="25736887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1767123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3313459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189694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11032840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300956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A2684F3-1DCB-41FD-A95E-903264375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6C35455-D43A-4386-B554-B0B4E62D4E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76D75C6-9C19-47E5-AF17-B9C8110D0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AF364-BDDB-4891-9CED-49E0227A4980}"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22078741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21</a:t>
            </a:fld>
            <a:endParaRPr lang="en-US" altLang="en-US">
              <a:solidFill>
                <a:srgbClr val="000000"/>
              </a:solidFill>
            </a:endParaRPr>
          </a:p>
        </p:txBody>
      </p:sp>
    </p:spTree>
    <p:extLst>
      <p:ext uri="{BB962C8B-B14F-4D97-AF65-F5344CB8AC3E}">
        <p14:creationId xmlns:p14="http://schemas.microsoft.com/office/powerpoint/2010/main" val="1743425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3009455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23</a:t>
            </a:fld>
            <a:endParaRPr lang="en-US" altLang="en-US">
              <a:solidFill>
                <a:srgbClr val="000000"/>
              </a:solidFill>
            </a:endParaRPr>
          </a:p>
        </p:txBody>
      </p:sp>
    </p:spTree>
    <p:extLst>
      <p:ext uri="{BB962C8B-B14F-4D97-AF65-F5344CB8AC3E}">
        <p14:creationId xmlns:p14="http://schemas.microsoft.com/office/powerpoint/2010/main" val="665167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3102469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25</a:t>
            </a:fld>
            <a:endParaRPr lang="en-US" altLang="en-US">
              <a:solidFill>
                <a:srgbClr val="000000"/>
              </a:solidFill>
            </a:endParaRPr>
          </a:p>
        </p:txBody>
      </p:sp>
    </p:spTree>
    <p:extLst>
      <p:ext uri="{BB962C8B-B14F-4D97-AF65-F5344CB8AC3E}">
        <p14:creationId xmlns:p14="http://schemas.microsoft.com/office/powerpoint/2010/main" val="38352013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26</a:t>
            </a:fld>
            <a:endParaRPr lang="en-US" altLang="en-US">
              <a:solidFill>
                <a:srgbClr val="000000"/>
              </a:solidFill>
            </a:endParaRPr>
          </a:p>
        </p:txBody>
      </p:sp>
    </p:spTree>
    <p:extLst>
      <p:ext uri="{BB962C8B-B14F-4D97-AF65-F5344CB8AC3E}">
        <p14:creationId xmlns:p14="http://schemas.microsoft.com/office/powerpoint/2010/main" val="24695263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27</a:t>
            </a:fld>
            <a:endParaRPr lang="en-US" altLang="en-US">
              <a:solidFill>
                <a:srgbClr val="000000"/>
              </a:solidFill>
            </a:endParaRPr>
          </a:p>
        </p:txBody>
      </p:sp>
    </p:spTree>
    <p:extLst>
      <p:ext uri="{BB962C8B-B14F-4D97-AF65-F5344CB8AC3E}">
        <p14:creationId xmlns:p14="http://schemas.microsoft.com/office/powerpoint/2010/main" val="23621703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28</a:t>
            </a:fld>
            <a:endParaRPr lang="en-US" altLang="en-US">
              <a:solidFill>
                <a:srgbClr val="000000"/>
              </a:solidFill>
            </a:endParaRPr>
          </a:p>
        </p:txBody>
      </p:sp>
    </p:spTree>
    <p:extLst>
      <p:ext uri="{BB962C8B-B14F-4D97-AF65-F5344CB8AC3E}">
        <p14:creationId xmlns:p14="http://schemas.microsoft.com/office/powerpoint/2010/main" val="22808843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29</a:t>
            </a:fld>
            <a:endParaRPr lang="en-US" altLang="en-US">
              <a:solidFill>
                <a:srgbClr val="000000"/>
              </a:solidFill>
            </a:endParaRPr>
          </a:p>
        </p:txBody>
      </p:sp>
    </p:spTree>
    <p:extLst>
      <p:ext uri="{BB962C8B-B14F-4D97-AF65-F5344CB8AC3E}">
        <p14:creationId xmlns:p14="http://schemas.microsoft.com/office/powerpoint/2010/main" val="25970282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A2684F3-1DCB-41FD-A95E-903264375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6C35455-D43A-4386-B554-B0B4E62D4E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76D75C6-9C19-47E5-AF17-B9C8110D0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AF364-BDDB-4891-9CED-49E0227A4980}" type="slidenum">
              <a:rPr lang="en-US" altLang="en-US" smtClean="0">
                <a:solidFill>
                  <a:srgbClr val="000000"/>
                </a:solidFill>
              </a:rPr>
              <a:pPr/>
              <a:t>30</a:t>
            </a:fld>
            <a:endParaRPr lang="en-US" altLang="en-US">
              <a:solidFill>
                <a:srgbClr val="000000"/>
              </a:solidFill>
            </a:endParaRPr>
          </a:p>
        </p:txBody>
      </p:sp>
    </p:spTree>
    <p:extLst>
      <p:ext uri="{BB962C8B-B14F-4D97-AF65-F5344CB8AC3E}">
        <p14:creationId xmlns:p14="http://schemas.microsoft.com/office/powerpoint/2010/main" val="4042511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A2684F3-1DCB-41FD-A95E-903264375C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6C35455-D43A-4386-B554-B0B4E62D4E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176D75C6-9C19-47E5-AF17-B9C8110D0B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27AF364-BDDB-4891-9CED-49E0227A4980}"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20760728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31</a:t>
            </a:fld>
            <a:endParaRPr lang="en-US" altLang="en-US">
              <a:solidFill>
                <a:srgbClr val="000000"/>
              </a:solidFill>
            </a:endParaRPr>
          </a:p>
        </p:txBody>
      </p:sp>
    </p:spTree>
    <p:extLst>
      <p:ext uri="{BB962C8B-B14F-4D97-AF65-F5344CB8AC3E}">
        <p14:creationId xmlns:p14="http://schemas.microsoft.com/office/powerpoint/2010/main" val="10899953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32</a:t>
            </a:fld>
            <a:endParaRPr lang="en-US" altLang="en-US">
              <a:solidFill>
                <a:srgbClr val="000000"/>
              </a:solidFill>
            </a:endParaRPr>
          </a:p>
        </p:txBody>
      </p:sp>
    </p:spTree>
    <p:extLst>
      <p:ext uri="{BB962C8B-B14F-4D97-AF65-F5344CB8AC3E}">
        <p14:creationId xmlns:p14="http://schemas.microsoft.com/office/powerpoint/2010/main" val="27320812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33</a:t>
            </a:fld>
            <a:endParaRPr lang="en-US" altLang="en-US">
              <a:solidFill>
                <a:srgbClr val="000000"/>
              </a:solidFill>
            </a:endParaRPr>
          </a:p>
        </p:txBody>
      </p:sp>
    </p:spTree>
    <p:extLst>
      <p:ext uri="{BB962C8B-B14F-4D97-AF65-F5344CB8AC3E}">
        <p14:creationId xmlns:p14="http://schemas.microsoft.com/office/powerpoint/2010/main" val="39195586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34</a:t>
            </a:fld>
            <a:endParaRPr lang="en-US" altLang="en-US">
              <a:solidFill>
                <a:srgbClr val="000000"/>
              </a:solidFill>
            </a:endParaRPr>
          </a:p>
        </p:txBody>
      </p:sp>
    </p:spTree>
    <p:extLst>
      <p:ext uri="{BB962C8B-B14F-4D97-AF65-F5344CB8AC3E}">
        <p14:creationId xmlns:p14="http://schemas.microsoft.com/office/powerpoint/2010/main" val="16378955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35</a:t>
            </a:fld>
            <a:endParaRPr lang="en-US" altLang="en-US">
              <a:solidFill>
                <a:srgbClr val="000000"/>
              </a:solidFill>
            </a:endParaRPr>
          </a:p>
        </p:txBody>
      </p:sp>
    </p:spTree>
    <p:extLst>
      <p:ext uri="{BB962C8B-B14F-4D97-AF65-F5344CB8AC3E}">
        <p14:creationId xmlns:p14="http://schemas.microsoft.com/office/powerpoint/2010/main" val="10880943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36</a:t>
            </a:fld>
            <a:endParaRPr lang="en-US" altLang="en-US">
              <a:solidFill>
                <a:srgbClr val="000000"/>
              </a:solidFill>
            </a:endParaRPr>
          </a:p>
        </p:txBody>
      </p:sp>
    </p:spTree>
    <p:extLst>
      <p:ext uri="{BB962C8B-B14F-4D97-AF65-F5344CB8AC3E}">
        <p14:creationId xmlns:p14="http://schemas.microsoft.com/office/powerpoint/2010/main" val="37792388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37</a:t>
            </a:fld>
            <a:endParaRPr lang="en-US" altLang="en-US">
              <a:solidFill>
                <a:srgbClr val="000000"/>
              </a:solidFill>
            </a:endParaRPr>
          </a:p>
        </p:txBody>
      </p:sp>
    </p:spTree>
    <p:extLst>
      <p:ext uri="{BB962C8B-B14F-4D97-AF65-F5344CB8AC3E}">
        <p14:creationId xmlns:p14="http://schemas.microsoft.com/office/powerpoint/2010/main" val="421374574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38</a:t>
            </a:fld>
            <a:endParaRPr lang="en-US" altLang="en-US">
              <a:solidFill>
                <a:srgbClr val="000000"/>
              </a:solidFill>
            </a:endParaRPr>
          </a:p>
        </p:txBody>
      </p:sp>
    </p:spTree>
    <p:extLst>
      <p:ext uri="{BB962C8B-B14F-4D97-AF65-F5344CB8AC3E}">
        <p14:creationId xmlns:p14="http://schemas.microsoft.com/office/powerpoint/2010/main" val="25714438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39</a:t>
            </a:fld>
            <a:endParaRPr lang="en-US" altLang="en-US">
              <a:solidFill>
                <a:srgbClr val="000000"/>
              </a:solidFill>
            </a:endParaRPr>
          </a:p>
        </p:txBody>
      </p:sp>
    </p:spTree>
    <p:extLst>
      <p:ext uri="{BB962C8B-B14F-4D97-AF65-F5344CB8AC3E}">
        <p14:creationId xmlns:p14="http://schemas.microsoft.com/office/powerpoint/2010/main" val="4993049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40</a:t>
            </a:fld>
            <a:endParaRPr lang="en-US" altLang="en-US">
              <a:solidFill>
                <a:srgbClr val="000000"/>
              </a:solidFill>
            </a:endParaRPr>
          </a:p>
        </p:txBody>
      </p:sp>
    </p:spTree>
    <p:extLst>
      <p:ext uri="{BB962C8B-B14F-4D97-AF65-F5344CB8AC3E}">
        <p14:creationId xmlns:p14="http://schemas.microsoft.com/office/powerpoint/2010/main" val="3960157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5</a:t>
            </a:fld>
            <a:endParaRPr lang="en-US" altLang="en-US">
              <a:solidFill>
                <a:srgbClr val="000000"/>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41</a:t>
            </a:fld>
            <a:endParaRPr lang="en-US" altLang="en-US">
              <a:solidFill>
                <a:srgbClr val="000000"/>
              </a:solidFill>
            </a:endParaRPr>
          </a:p>
        </p:txBody>
      </p:sp>
    </p:spTree>
    <p:extLst>
      <p:ext uri="{BB962C8B-B14F-4D97-AF65-F5344CB8AC3E}">
        <p14:creationId xmlns:p14="http://schemas.microsoft.com/office/powerpoint/2010/main" val="407048737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42</a:t>
            </a:fld>
            <a:endParaRPr lang="en-US" altLang="en-US">
              <a:solidFill>
                <a:srgbClr val="000000"/>
              </a:solidFill>
            </a:endParaRPr>
          </a:p>
        </p:txBody>
      </p:sp>
    </p:spTree>
    <p:extLst>
      <p:ext uri="{BB962C8B-B14F-4D97-AF65-F5344CB8AC3E}">
        <p14:creationId xmlns:p14="http://schemas.microsoft.com/office/powerpoint/2010/main" val="18592111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43</a:t>
            </a:fld>
            <a:endParaRPr lang="en-US" altLang="en-US">
              <a:solidFill>
                <a:srgbClr val="000000"/>
              </a:solidFill>
            </a:endParaRPr>
          </a:p>
        </p:txBody>
      </p:sp>
    </p:spTree>
    <p:extLst>
      <p:ext uri="{BB962C8B-B14F-4D97-AF65-F5344CB8AC3E}">
        <p14:creationId xmlns:p14="http://schemas.microsoft.com/office/powerpoint/2010/main" val="30895357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44</a:t>
            </a:fld>
            <a:endParaRPr lang="en-US" altLang="en-US">
              <a:solidFill>
                <a:srgbClr val="000000"/>
              </a:solidFill>
            </a:endParaRPr>
          </a:p>
        </p:txBody>
      </p:sp>
    </p:spTree>
    <p:extLst>
      <p:ext uri="{BB962C8B-B14F-4D97-AF65-F5344CB8AC3E}">
        <p14:creationId xmlns:p14="http://schemas.microsoft.com/office/powerpoint/2010/main" val="329748931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45</a:t>
            </a:fld>
            <a:endParaRPr lang="en-US" altLang="en-US">
              <a:solidFill>
                <a:srgbClr val="000000"/>
              </a:solidFill>
            </a:endParaRPr>
          </a:p>
        </p:txBody>
      </p:sp>
    </p:spTree>
    <p:extLst>
      <p:ext uri="{BB962C8B-B14F-4D97-AF65-F5344CB8AC3E}">
        <p14:creationId xmlns:p14="http://schemas.microsoft.com/office/powerpoint/2010/main" val="402331221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46</a:t>
            </a:fld>
            <a:endParaRPr lang="en-US" altLang="en-US">
              <a:solidFill>
                <a:srgbClr val="000000"/>
              </a:solidFill>
            </a:endParaRPr>
          </a:p>
        </p:txBody>
      </p:sp>
    </p:spTree>
    <p:extLst>
      <p:ext uri="{BB962C8B-B14F-4D97-AF65-F5344CB8AC3E}">
        <p14:creationId xmlns:p14="http://schemas.microsoft.com/office/powerpoint/2010/main" val="16066744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47</a:t>
            </a:fld>
            <a:endParaRPr lang="en-US" altLang="en-US">
              <a:solidFill>
                <a:srgbClr val="000000"/>
              </a:solidFill>
            </a:endParaRPr>
          </a:p>
        </p:txBody>
      </p:sp>
    </p:spTree>
    <p:extLst>
      <p:ext uri="{BB962C8B-B14F-4D97-AF65-F5344CB8AC3E}">
        <p14:creationId xmlns:p14="http://schemas.microsoft.com/office/powerpoint/2010/main" val="32155413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E6072DBC-7540-4377-A9AE-D48438CE47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079049-34C0-4DCD-90C1-37A733D364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3A22C27D-49DF-4241-8179-4142747AD4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0AB1E0-340D-45F9-AEBE-A53DE07BACE3}" type="slidenum">
              <a:rPr lang="en-US" altLang="en-US" smtClean="0">
                <a:solidFill>
                  <a:srgbClr val="000000"/>
                </a:solidFill>
              </a:rPr>
              <a:pPr/>
              <a:t>48</a:t>
            </a:fld>
            <a:endParaRPr lang="en-US" altLang="en-US">
              <a:solidFill>
                <a:srgbClr val="000000"/>
              </a:solidFill>
            </a:endParaRPr>
          </a:p>
        </p:txBody>
      </p:sp>
    </p:spTree>
    <p:extLst>
      <p:ext uri="{BB962C8B-B14F-4D97-AF65-F5344CB8AC3E}">
        <p14:creationId xmlns:p14="http://schemas.microsoft.com/office/powerpoint/2010/main" val="128038475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5001B30-2D95-4B1E-A6BE-934C3E702E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91E1E88D-91CE-4E7F-8A77-15086DDE4C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AAE5A7F7-EB00-4FD2-AB2B-6C9BD3E36C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A11DDC9-CD24-409A-A0B9-5FE9FDBED912}" type="slidenum">
              <a:rPr lang="en-US" altLang="en-US" smtClean="0">
                <a:solidFill>
                  <a:srgbClr val="000000"/>
                </a:solidFill>
              </a:rPr>
              <a:pPr/>
              <a:t>50</a:t>
            </a:fld>
            <a:endParaRPr lang="en-US" altLang="en-US">
              <a:solidFill>
                <a:srgbClr val="000000"/>
              </a:solidFill>
            </a:endParaRPr>
          </a:p>
        </p:txBody>
      </p:sp>
    </p:spTree>
    <p:extLst>
      <p:ext uri="{BB962C8B-B14F-4D97-AF65-F5344CB8AC3E}">
        <p14:creationId xmlns:p14="http://schemas.microsoft.com/office/powerpoint/2010/main" val="23443788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25001B30-2D95-4B1E-A6BE-934C3E702EC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91E1E88D-91CE-4E7F-8A77-15086DDE4C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AAE5A7F7-EB00-4FD2-AB2B-6C9BD3E36C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A11DDC9-CD24-409A-A0B9-5FE9FDBED912}" type="slidenum">
              <a:rPr lang="en-US" altLang="en-US" smtClean="0">
                <a:solidFill>
                  <a:srgbClr val="000000"/>
                </a:solidFill>
              </a:rPr>
              <a:pPr/>
              <a:t>51</a:t>
            </a:fld>
            <a:endParaRPr lang="en-US" altLang="en-US">
              <a:solidFill>
                <a:srgbClr val="000000"/>
              </a:solidFill>
            </a:endParaRPr>
          </a:p>
        </p:txBody>
      </p:sp>
    </p:spTree>
    <p:extLst>
      <p:ext uri="{BB962C8B-B14F-4D97-AF65-F5344CB8AC3E}">
        <p14:creationId xmlns:p14="http://schemas.microsoft.com/office/powerpoint/2010/main" val="3038902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8B8EFC8-6A77-499A-A1E3-B7DBB7B539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1D7A85A2-D5F6-4114-B135-CE41D639B3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608D1DE1-EA8F-45AB-B9EC-A719957692D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3EC7E0E-BC0E-4CAC-A35B-A4359E89E92E}"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3439973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F071E07-829F-4105-BADD-400335C98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99023E68-87F0-4DD3-8C8B-D67B4147C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2B7D1AC5-0EFC-4460-B862-45FFC5CB1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C7A24-9592-4910-AFCA-8643109AB5B5}" type="slidenum">
              <a:rPr lang="en-US" altLang="en-US" smtClean="0">
                <a:solidFill>
                  <a:srgbClr val="000000"/>
                </a:solidFill>
              </a:rPr>
              <a:pPr/>
              <a:t>7</a:t>
            </a:fld>
            <a:endParaRPr lang="en-US" altLang="en-US">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F071E07-829F-4105-BADD-400335C98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99023E68-87F0-4DD3-8C8B-D67B4147C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2B7D1AC5-0EFC-4460-B862-45FFC5CB1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C7A24-9592-4910-AFCA-8643109AB5B5}"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2427130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F071E07-829F-4105-BADD-400335C98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99023E68-87F0-4DD3-8C8B-D67B4147C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2B7D1AC5-0EFC-4460-B862-45FFC5CB1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C7A24-9592-4910-AFCA-8643109AB5B5}" type="slidenum">
              <a:rPr lang="en-US" altLang="en-US" smtClean="0">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235857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4F071E07-829F-4105-BADD-400335C987E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99023E68-87F0-4DD3-8C8B-D67B4147CF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2B7D1AC5-0EFC-4460-B862-45FFC5CB1E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D6C7A24-9592-4910-AFCA-8643109AB5B5}"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2158373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B3A9F614-083C-475C-8F36-7FE483C3E94D}"/>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79850112"/>
      </p:ext>
    </p:extLst>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E1495A-FB5E-4782-8E2B-C71710BCB10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F77D9F0E-250C-4314-892E-10837FA407B1}" type="datetimeFigureOut">
              <a:rPr lang="en-US"/>
              <a:pPr>
                <a:defRPr/>
              </a:pPr>
              <a:t>9/22/2024</a:t>
            </a:fld>
            <a:endParaRPr lang="en-US"/>
          </a:p>
        </p:txBody>
      </p:sp>
      <p:sp>
        <p:nvSpPr>
          <p:cNvPr id="5" name="Footer Placeholder 4">
            <a:extLst>
              <a:ext uri="{FF2B5EF4-FFF2-40B4-BE49-F238E27FC236}">
                <a16:creationId xmlns:a16="http://schemas.microsoft.com/office/drawing/2014/main" id="{8F91B903-FFC9-4AA9-A784-E76A49086C1B}"/>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9D4046C2-6826-4FE1-8758-BB8336D0110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CC2F85B-24DB-48FD-BE4B-A713B6E84578}" type="slidenum">
              <a:rPr lang="en-US" altLang="en-US"/>
              <a:pPr>
                <a:defRPr/>
              </a:pPr>
              <a:t>‹#›</a:t>
            </a:fld>
            <a:endParaRPr lang="en-US" altLang="en-US"/>
          </a:p>
        </p:txBody>
      </p:sp>
    </p:spTree>
    <p:extLst>
      <p:ext uri="{BB962C8B-B14F-4D97-AF65-F5344CB8AC3E}">
        <p14:creationId xmlns:p14="http://schemas.microsoft.com/office/powerpoint/2010/main" val="427692975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5AD1F9-14F7-419A-B54A-3BEB39227AF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96B2713-F6E3-44B8-AF57-5CCFD43B514E}" type="datetimeFigureOut">
              <a:rPr lang="en-US"/>
              <a:pPr>
                <a:defRPr/>
              </a:pPr>
              <a:t>9/22/2024</a:t>
            </a:fld>
            <a:endParaRPr lang="en-US"/>
          </a:p>
        </p:txBody>
      </p:sp>
      <p:sp>
        <p:nvSpPr>
          <p:cNvPr id="5" name="Footer Placeholder 4">
            <a:extLst>
              <a:ext uri="{FF2B5EF4-FFF2-40B4-BE49-F238E27FC236}">
                <a16:creationId xmlns:a16="http://schemas.microsoft.com/office/drawing/2014/main" id="{02EAC873-EB3E-49C7-8504-8AAEC8D23D9A}"/>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F80F10A8-9CA6-4E84-900D-9F0D521E72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3ADFA70-267B-47ED-8CD6-AC5D614AF56A}" type="slidenum">
              <a:rPr lang="en-US" altLang="en-US"/>
              <a:pPr>
                <a:defRPr/>
              </a:pPr>
              <a:t>‹#›</a:t>
            </a:fld>
            <a:endParaRPr lang="en-US" altLang="en-US"/>
          </a:p>
        </p:txBody>
      </p:sp>
    </p:spTree>
    <p:extLst>
      <p:ext uri="{BB962C8B-B14F-4D97-AF65-F5344CB8AC3E}">
        <p14:creationId xmlns:p14="http://schemas.microsoft.com/office/powerpoint/2010/main" val="3792883815"/>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800537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id="{1A4924AF-B65A-4494-B5E0-56452E9591A9}"/>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id="{9FAF2081-756D-4039-ABF8-EF155A608F0C}"/>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id="{8A41AA9E-1AEA-4588-89D1-54F5C6D05ADD}"/>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F086A77-4BB6-4301-A1F6-2DDCACBEC0E4}" type="datetimeFigureOut">
              <a:rPr lang="en-US"/>
              <a:pPr>
                <a:defRPr/>
              </a:pPr>
              <a:t>9/22/2024</a:t>
            </a:fld>
            <a:endParaRPr lang="en-US"/>
          </a:p>
        </p:txBody>
      </p:sp>
      <p:sp>
        <p:nvSpPr>
          <p:cNvPr id="7" name="Footer Placeholder 4">
            <a:extLst>
              <a:ext uri="{FF2B5EF4-FFF2-40B4-BE49-F238E27FC236}">
                <a16:creationId xmlns:a16="http://schemas.microsoft.com/office/drawing/2014/main" id="{50178663-D164-409D-AC28-B556613EF9C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id="{E2CBA386-DA6D-4A75-9EFD-23F5726F5E0D}"/>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B9B2211-2D83-49BA-AD15-FBCACCF56B41}" type="slidenum">
              <a:rPr lang="en-US" altLang="en-US"/>
              <a:pPr>
                <a:defRPr/>
              </a:pPr>
              <a:t>‹#›</a:t>
            </a:fld>
            <a:endParaRPr lang="en-US" altLang="en-US"/>
          </a:p>
        </p:txBody>
      </p:sp>
    </p:spTree>
    <p:extLst>
      <p:ext uri="{BB962C8B-B14F-4D97-AF65-F5344CB8AC3E}">
        <p14:creationId xmlns:p14="http://schemas.microsoft.com/office/powerpoint/2010/main" val="1594760181"/>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562859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13E8D9-5E28-4908-B984-A63AD4E2DBA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2768446B-49C4-4BF8-B4B7-9DA3FE2ACDE2}" type="datetimeFigureOut">
              <a:rPr lang="en-US"/>
              <a:pPr>
                <a:defRPr/>
              </a:pPr>
              <a:t>9/22/2024</a:t>
            </a:fld>
            <a:endParaRPr lang="en-US"/>
          </a:p>
        </p:txBody>
      </p:sp>
      <p:sp>
        <p:nvSpPr>
          <p:cNvPr id="8" name="Footer Placeholder 7">
            <a:extLst>
              <a:ext uri="{FF2B5EF4-FFF2-40B4-BE49-F238E27FC236}">
                <a16:creationId xmlns:a16="http://schemas.microsoft.com/office/drawing/2014/main" id="{6C6B540D-A732-43B2-B32C-3B14C17C826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28A414A3-EE21-45D2-8E28-879E0E1E77B3}"/>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53AD935-9525-45E4-BFB0-0A5EE4646C16}" type="slidenum">
              <a:rPr lang="en-US" altLang="en-US"/>
              <a:pPr>
                <a:defRPr/>
              </a:pPr>
              <a:t>‹#›</a:t>
            </a:fld>
            <a:endParaRPr lang="en-US" altLang="en-US"/>
          </a:p>
        </p:txBody>
      </p:sp>
    </p:spTree>
    <p:extLst>
      <p:ext uri="{BB962C8B-B14F-4D97-AF65-F5344CB8AC3E}">
        <p14:creationId xmlns:p14="http://schemas.microsoft.com/office/powerpoint/2010/main" val="253322511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id="{08A65DC4-C9A9-48B6-ABAA-3BFC11D93DE0}"/>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F7116B7-64A3-4623-ADC4-48B121820749}" type="datetimeFigureOut">
              <a:rPr lang="en-US"/>
              <a:pPr>
                <a:defRPr/>
              </a:pPr>
              <a:t>9/22/2024</a:t>
            </a:fld>
            <a:endParaRPr lang="en-US"/>
          </a:p>
        </p:txBody>
      </p:sp>
      <p:sp>
        <p:nvSpPr>
          <p:cNvPr id="4" name="Slide Number Placeholder 7">
            <a:extLst>
              <a:ext uri="{FF2B5EF4-FFF2-40B4-BE49-F238E27FC236}">
                <a16:creationId xmlns:a16="http://schemas.microsoft.com/office/drawing/2014/main" id="{7E4842E2-A57D-491C-AEDD-202F43BACD82}"/>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DCAD737F-3BFB-4A3E-8C5A-1878CF6FBCD6}" type="slidenum">
              <a:rPr lang="en-US" altLang="en-US"/>
              <a:pPr>
                <a:defRPr/>
              </a:pPr>
              <a:t>‹#›</a:t>
            </a:fld>
            <a:endParaRPr lang="en-US" altLang="en-US"/>
          </a:p>
        </p:txBody>
      </p:sp>
      <p:sp>
        <p:nvSpPr>
          <p:cNvPr id="5" name="Footer Placeholder 8">
            <a:extLst>
              <a:ext uri="{FF2B5EF4-FFF2-40B4-BE49-F238E27FC236}">
                <a16:creationId xmlns:a16="http://schemas.microsoft.com/office/drawing/2014/main" id="{57786205-16B0-44E6-A860-2FA29959ACF8}"/>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42678476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BAF1C2-8CB0-4E90-AF61-62616A4892B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BA88A3D-68BB-451C-BFF4-DB67F9F4B1A2}" type="datetimeFigureOut">
              <a:rPr lang="en-US"/>
              <a:pPr>
                <a:defRPr/>
              </a:pPr>
              <a:t>9/22/2024</a:t>
            </a:fld>
            <a:endParaRPr lang="en-US"/>
          </a:p>
        </p:txBody>
      </p:sp>
      <p:sp>
        <p:nvSpPr>
          <p:cNvPr id="3" name="Footer Placeholder 2">
            <a:extLst>
              <a:ext uri="{FF2B5EF4-FFF2-40B4-BE49-F238E27FC236}">
                <a16:creationId xmlns:a16="http://schemas.microsoft.com/office/drawing/2014/main" id="{E394239D-0C8B-4A63-B18C-0F2AA36BA8D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A7589560-32CA-4034-B04F-9F16E030B21E}"/>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9D05BE8-28FB-49F8-A1ED-BE5BCA4AEF5B}" type="slidenum">
              <a:rPr lang="en-US" altLang="en-US"/>
              <a:pPr>
                <a:defRPr/>
              </a:pPr>
              <a:t>‹#›</a:t>
            </a:fld>
            <a:endParaRPr lang="en-US" altLang="en-US"/>
          </a:p>
        </p:txBody>
      </p:sp>
    </p:spTree>
    <p:extLst>
      <p:ext uri="{BB962C8B-B14F-4D97-AF65-F5344CB8AC3E}">
        <p14:creationId xmlns:p14="http://schemas.microsoft.com/office/powerpoint/2010/main" val="299656559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3FF37E-A50A-4FB9-922B-DCF2C1D8DBF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D76E1B23-0747-4CB0-9C85-E948F3BCF604}" type="datetimeFigureOut">
              <a:rPr lang="en-US"/>
              <a:pPr>
                <a:defRPr/>
              </a:pPr>
              <a:t>9/22/2024</a:t>
            </a:fld>
            <a:endParaRPr lang="en-US"/>
          </a:p>
        </p:txBody>
      </p:sp>
      <p:sp>
        <p:nvSpPr>
          <p:cNvPr id="6" name="Footer Placeholder 5">
            <a:extLst>
              <a:ext uri="{FF2B5EF4-FFF2-40B4-BE49-F238E27FC236}">
                <a16:creationId xmlns:a16="http://schemas.microsoft.com/office/drawing/2014/main" id="{2424D417-1CED-46FB-BFB0-C3E91C0B1045}"/>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65E69A8A-B022-4EE3-BE71-ABCBEA3C5BD3}"/>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8A9C89D-DC68-432C-9759-322F6D6648AE}" type="slidenum">
              <a:rPr lang="en-US" altLang="en-US"/>
              <a:pPr>
                <a:defRPr/>
              </a:pPr>
              <a:t>‹#›</a:t>
            </a:fld>
            <a:endParaRPr lang="en-US" altLang="en-US"/>
          </a:p>
        </p:txBody>
      </p:sp>
    </p:spTree>
    <p:extLst>
      <p:ext uri="{BB962C8B-B14F-4D97-AF65-F5344CB8AC3E}">
        <p14:creationId xmlns:p14="http://schemas.microsoft.com/office/powerpoint/2010/main" val="334320476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id="{ECF9F441-E45A-4B8F-8EBC-B778A368CF84}"/>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CA7EB2B7-45A5-4807-93D6-09243BE39AC1}" type="datetimeFigureOut">
              <a:rPr lang="en-US"/>
              <a:pPr>
                <a:defRPr/>
              </a:pPr>
              <a:t>9/22/2024</a:t>
            </a:fld>
            <a:endParaRPr lang="en-US"/>
          </a:p>
        </p:txBody>
      </p:sp>
      <p:sp>
        <p:nvSpPr>
          <p:cNvPr id="6" name="Footer Placeholder 5">
            <a:extLst>
              <a:ext uri="{FF2B5EF4-FFF2-40B4-BE49-F238E27FC236}">
                <a16:creationId xmlns:a16="http://schemas.microsoft.com/office/drawing/2014/main" id="{0D9543EC-080F-464F-87A2-E3A417DFB5F9}"/>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E3C95E83-F2BA-42C6-A560-39234120431C}"/>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350D1B3-AECF-4380-A39D-3EFCE3E5B843}" type="slidenum">
              <a:rPr lang="en-US" altLang="en-US"/>
              <a:pPr>
                <a:defRPr/>
              </a:pPr>
              <a:t>‹#›</a:t>
            </a:fld>
            <a:endParaRPr lang="en-US" altLang="en-US"/>
          </a:p>
        </p:txBody>
      </p:sp>
    </p:spTree>
    <p:extLst>
      <p:ext uri="{BB962C8B-B14F-4D97-AF65-F5344CB8AC3E}">
        <p14:creationId xmlns:p14="http://schemas.microsoft.com/office/powerpoint/2010/main" val="89206523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id="{8CFD0D70-BB86-417A-B1B4-A31EF8A4C8A1}"/>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1811AD1B-7455-485A-8EB1-5228C11509BA}"/>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154" r:id="rId1"/>
    <p:sldLayoutId id="2147491155" r:id="rId2"/>
    <p:sldLayoutId id="2147491156" r:id="rId3"/>
    <p:sldLayoutId id="2147491157" r:id="rId4"/>
    <p:sldLayoutId id="2147491158" r:id="rId5"/>
    <p:sldLayoutId id="2147491159" r:id="rId6"/>
    <p:sldLayoutId id="2147491160" r:id="rId7"/>
    <p:sldLayoutId id="2147491161" r:id="rId8"/>
    <p:sldLayoutId id="2147491162" r:id="rId9"/>
    <p:sldLayoutId id="2147491163" r:id="rId10"/>
    <p:sldLayoutId id="2147491164"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BD8C-BE1E-4494-BD6F-EF3B41733F33}"/>
              </a:ext>
            </a:extLst>
          </p:cNvPr>
          <p:cNvSpPr>
            <a:spLocks noGrp="1"/>
          </p:cNvSpPr>
          <p:nvPr>
            <p:ph type="ctrTitle"/>
          </p:nvPr>
        </p:nvSpPr>
        <p:spPr>
          <a:xfrm>
            <a:off x="430309" y="2764549"/>
            <a:ext cx="11277599" cy="1099730"/>
          </a:xfrm>
          <a:ln>
            <a:miter lim="800000"/>
            <a:headEnd/>
            <a:tailEnd/>
          </a:ln>
          <a:extLst/>
        </p:spPr>
        <p:txBody>
          <a:bodyPr/>
          <a:lstStyle/>
          <a:p>
            <a:pPr algn="ctr" eaLnBrk="1" fontAlgn="auto" hangingPunct="1">
              <a:lnSpc>
                <a:spcPts val="7300"/>
              </a:lnSpc>
              <a:spcAft>
                <a:spcPts val="0"/>
              </a:spcAft>
              <a:defRPr/>
            </a:pPr>
            <a:r>
              <a:rPr sz="9600" dirty="0">
                <a:solidFill>
                  <a:srgbClr val="00B0F0"/>
                </a:solidFill>
                <a:effectLst/>
                <a:latin typeface="+mn-lt"/>
              </a:rPr>
              <a:t>Mark 1</a:t>
            </a:r>
            <a:r>
              <a:rPr lang="en-US" sz="9600" dirty="0">
                <a:solidFill>
                  <a:srgbClr val="00B0F0"/>
                </a:solidFill>
                <a:effectLst/>
                <a:latin typeface="+mn-lt"/>
              </a:rPr>
              <a:t>0</a:t>
            </a:r>
            <a:r>
              <a:rPr sz="9600" dirty="0">
                <a:solidFill>
                  <a:srgbClr val="00B0F0"/>
                </a:solidFill>
                <a:effectLst/>
                <a:latin typeface="+mn-lt"/>
              </a:rPr>
              <a:t>:1</a:t>
            </a:r>
            <a:r>
              <a:rPr lang="en-US" sz="9600" dirty="0">
                <a:solidFill>
                  <a:srgbClr val="00B0F0"/>
                </a:solidFill>
                <a:effectLst/>
                <a:latin typeface="+mn-lt"/>
              </a:rPr>
              <a:t>3</a:t>
            </a:r>
            <a:r>
              <a:rPr sz="9600" dirty="0">
                <a:solidFill>
                  <a:srgbClr val="00B0F0"/>
                </a:solidFill>
                <a:effectLst/>
                <a:latin typeface="+mn-lt"/>
              </a:rPr>
              <a:t>-</a:t>
            </a:r>
            <a:r>
              <a:rPr lang="en-US" sz="9600" dirty="0">
                <a:solidFill>
                  <a:srgbClr val="00B0F0"/>
                </a:solidFill>
                <a:effectLst/>
                <a:latin typeface="+mn-lt"/>
              </a:rPr>
              <a:t>3</a:t>
            </a:r>
            <a:r>
              <a:rPr sz="9600" dirty="0">
                <a:solidFill>
                  <a:srgbClr val="00B0F0"/>
                </a:solidFill>
                <a:effectLst/>
                <a:latin typeface="+mn-lt"/>
              </a:rPr>
              <a:t>1</a:t>
            </a:r>
            <a:endParaRPr sz="9600" cap="none" dirty="0">
              <a:solidFill>
                <a:srgbClr val="00B0F0"/>
              </a:solidFill>
              <a:effectLst/>
              <a:latin typeface="+mn-lt"/>
            </a:endParaRPr>
          </a:p>
        </p:txBody>
      </p:sp>
      <p:sp>
        <p:nvSpPr>
          <p:cNvPr id="14339" name="Content Placeholder 2">
            <a:extLst>
              <a:ext uri="{FF2B5EF4-FFF2-40B4-BE49-F238E27FC236}">
                <a16:creationId xmlns:a16="http://schemas.microsoft.com/office/drawing/2014/main" id="{8EA8C613-4FE6-448D-A51C-EFC784A69813}"/>
              </a:ext>
            </a:extLst>
          </p:cNvPr>
          <p:cNvSpPr txBox="1">
            <a:spLocks/>
          </p:cNvSpPr>
          <p:nvPr/>
        </p:nvSpPr>
        <p:spPr bwMode="auto">
          <a:xfrm>
            <a:off x="2312988" y="3856038"/>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US" altLang="en-US" sz="4800" b="1" dirty="0">
                <a:solidFill>
                  <a:srgbClr val="FFC000"/>
                </a:solidFill>
                <a:latin typeface="Arial" panose="020B0604020202020204" pitchFamily="34" charset="0"/>
              </a:rPr>
              <a:t>What it takes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10:14 </a:t>
            </a:r>
            <a:r>
              <a:rPr lang="en-US" altLang="en-US" sz="4800" dirty="0">
                <a:solidFill>
                  <a:srgbClr val="FFFFFF"/>
                </a:solidFill>
              </a:rPr>
              <a:t>But when Jesus saw this, He was indignant and said to them, “</a:t>
            </a:r>
            <a:r>
              <a:rPr lang="en-US" altLang="en-US" sz="4800" dirty="0">
                <a:solidFill>
                  <a:srgbClr val="FFC000"/>
                </a:solidFill>
              </a:rPr>
              <a:t>Permit the children to come to Me</a:t>
            </a:r>
            <a:r>
              <a:rPr lang="en-US" altLang="en-US" sz="4800" dirty="0">
                <a:solidFill>
                  <a:srgbClr val="FFFFFF"/>
                </a:solidFill>
              </a:rPr>
              <a:t>; do not hinder them; </a:t>
            </a:r>
            <a:r>
              <a:rPr lang="en-US" altLang="en-US" sz="4800" i="1" dirty="0">
                <a:solidFill>
                  <a:srgbClr val="FFFFFF"/>
                </a:solidFill>
              </a:rPr>
              <a:t>for the kingdom of God belongs to such as these</a:t>
            </a:r>
            <a:r>
              <a:rPr lang="en-US" altLang="en-US" sz="4800" dirty="0">
                <a:solidFill>
                  <a:srgbClr val="FFFFFF"/>
                </a:solidFill>
              </a:rPr>
              <a:t>.</a:t>
            </a:r>
          </a:p>
        </p:txBody>
      </p:sp>
      <p:sp>
        <p:nvSpPr>
          <p:cNvPr id="3" name="Text Box 4">
            <a:extLst>
              <a:ext uri="{FF2B5EF4-FFF2-40B4-BE49-F238E27FC236}">
                <a16:creationId xmlns:a16="http://schemas.microsoft.com/office/drawing/2014/main" id="{02D00733-2DF6-424D-BBA6-B29077C37543}"/>
              </a:ext>
            </a:extLst>
          </p:cNvPr>
          <p:cNvSpPr txBox="1">
            <a:spLocks noChangeArrowheads="1"/>
          </p:cNvSpPr>
          <p:nvPr/>
        </p:nvSpPr>
        <p:spPr bwMode="auto">
          <a:xfrm>
            <a:off x="3087968" y="1416705"/>
            <a:ext cx="4837113" cy="87826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Helplessness</a:t>
            </a:r>
            <a:endParaRPr lang="en-US" altLang="en-US" sz="4800" b="0" dirty="0"/>
          </a:p>
        </p:txBody>
      </p:sp>
      <p:sp>
        <p:nvSpPr>
          <p:cNvPr id="4" name="Text Box 4">
            <a:extLst>
              <a:ext uri="{FF2B5EF4-FFF2-40B4-BE49-F238E27FC236}">
                <a16:creationId xmlns:a16="http://schemas.microsoft.com/office/drawing/2014/main" id="{53669E35-03C6-4156-A09B-F0A320F8F84D}"/>
              </a:ext>
            </a:extLst>
          </p:cNvPr>
          <p:cNvSpPr txBox="1">
            <a:spLocks noChangeArrowheads="1"/>
          </p:cNvSpPr>
          <p:nvPr/>
        </p:nvSpPr>
        <p:spPr bwMode="auto">
          <a:xfrm>
            <a:off x="3854617" y="2496953"/>
            <a:ext cx="3303814" cy="87826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Receiving </a:t>
            </a:r>
            <a:endParaRPr lang="en-US" altLang="en-US" sz="4800" b="0" dirty="0"/>
          </a:p>
        </p:txBody>
      </p:sp>
    </p:spTree>
    <p:extLst>
      <p:ext uri="{BB962C8B-B14F-4D97-AF65-F5344CB8AC3E}">
        <p14:creationId xmlns:p14="http://schemas.microsoft.com/office/powerpoint/2010/main" val="35625040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5187576"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10:15 </a:t>
            </a:r>
            <a:r>
              <a:rPr lang="en-US" altLang="en-US" sz="4800" dirty="0">
                <a:solidFill>
                  <a:srgbClr val="FFFFFF"/>
                </a:solidFill>
              </a:rPr>
              <a:t>“Truly I say to you, whoever does not receive the kingdom of God like a child will not enter it at all.” 16 And he took them in his arms and began blessing them, laying his hands on them.</a:t>
            </a:r>
          </a:p>
        </p:txBody>
      </p:sp>
    </p:spTree>
    <p:extLst>
      <p:ext uri="{BB962C8B-B14F-4D97-AF65-F5344CB8AC3E}">
        <p14:creationId xmlns:p14="http://schemas.microsoft.com/office/powerpoint/2010/main" val="7907818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2065106"/>
            <a:ext cx="12090400" cy="509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Children</a:t>
            </a:r>
          </a:p>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C000"/>
                </a:solidFill>
              </a:rPr>
              <a:t>A wealthy young man</a:t>
            </a:r>
          </a:p>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The disciples’ reaction</a:t>
            </a:r>
            <a:endParaRPr lang="en-US" altLang="en-US" sz="4800" dirty="0">
              <a:solidFill>
                <a:schemeClr val="bg1">
                  <a:lumMod val="75000"/>
                  <a:lumOff val="25000"/>
                </a:schemeClr>
              </a:solidFill>
            </a:endParaRPr>
          </a:p>
        </p:txBody>
      </p:sp>
    </p:spTree>
    <p:extLst>
      <p:ext uri="{BB962C8B-B14F-4D97-AF65-F5344CB8AC3E}">
        <p14:creationId xmlns:p14="http://schemas.microsoft.com/office/powerpoint/2010/main" val="84546632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10:17 </a:t>
            </a:r>
            <a:r>
              <a:rPr lang="en-US" altLang="en-US" sz="4800" dirty="0">
                <a:solidFill>
                  <a:srgbClr val="FFFFFF"/>
                </a:solidFill>
              </a:rPr>
              <a:t>As he was setting out on a journey, a man ran up to him and knelt before him, and asked him, “Good teacher, what shall I do to inherit eternal life?”</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10:17 </a:t>
            </a:r>
            <a:r>
              <a:rPr lang="en-US" altLang="en-US" sz="4800" dirty="0">
                <a:solidFill>
                  <a:srgbClr val="FFFFFF"/>
                </a:solidFill>
              </a:rPr>
              <a:t>As he was setting out on a journey, a man ran up to him and knelt before him, and asked him, “</a:t>
            </a:r>
            <a:r>
              <a:rPr lang="en-US" altLang="en-US" sz="4800" u="sng" dirty="0">
                <a:solidFill>
                  <a:srgbClr val="FFC000"/>
                </a:solidFill>
              </a:rPr>
              <a:t>Good</a:t>
            </a:r>
            <a:r>
              <a:rPr lang="en-US" altLang="en-US" sz="4800" dirty="0">
                <a:solidFill>
                  <a:srgbClr val="FFC000"/>
                </a:solidFill>
              </a:rPr>
              <a:t> teacher</a:t>
            </a:r>
            <a:r>
              <a:rPr lang="en-US" altLang="en-US" sz="4800" dirty="0">
                <a:solidFill>
                  <a:srgbClr val="FFFFFF"/>
                </a:solidFill>
              </a:rPr>
              <a:t>, what shall I do to inherit eternal life?”</a:t>
            </a:r>
          </a:p>
        </p:txBody>
      </p:sp>
    </p:spTree>
    <p:extLst>
      <p:ext uri="{BB962C8B-B14F-4D97-AF65-F5344CB8AC3E}">
        <p14:creationId xmlns:p14="http://schemas.microsoft.com/office/powerpoint/2010/main" val="239510425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10:17 </a:t>
            </a:r>
            <a:r>
              <a:rPr lang="en-US" altLang="en-US" sz="4800" dirty="0">
                <a:solidFill>
                  <a:srgbClr val="FFFFFF"/>
                </a:solidFill>
              </a:rPr>
              <a:t>As he was setting out on a journey, a man ran up to him and knelt before him, and asked him, “</a:t>
            </a:r>
            <a:r>
              <a:rPr lang="en-US" altLang="en-US" sz="4800" u="sng" dirty="0">
                <a:solidFill>
                  <a:srgbClr val="FFC000"/>
                </a:solidFill>
              </a:rPr>
              <a:t>Good</a:t>
            </a:r>
            <a:r>
              <a:rPr lang="en-US" altLang="en-US" sz="4800" dirty="0">
                <a:solidFill>
                  <a:srgbClr val="FFC000"/>
                </a:solidFill>
              </a:rPr>
              <a:t> teacher</a:t>
            </a:r>
            <a:r>
              <a:rPr lang="en-US" altLang="en-US" sz="4800" dirty="0">
                <a:solidFill>
                  <a:srgbClr val="FFFFFF"/>
                </a:solidFill>
              </a:rPr>
              <a:t>, what shall I do to inherit eternal life?” 18 And Jesus said to him, “Why do you call me good? No one is good but God alone.” </a:t>
            </a:r>
          </a:p>
        </p:txBody>
      </p:sp>
    </p:spTree>
    <p:extLst>
      <p:ext uri="{BB962C8B-B14F-4D97-AF65-F5344CB8AC3E}">
        <p14:creationId xmlns:p14="http://schemas.microsoft.com/office/powerpoint/2010/main" val="1919456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10:17 </a:t>
            </a:r>
            <a:r>
              <a:rPr lang="en-US" altLang="en-US" sz="4800" dirty="0">
                <a:solidFill>
                  <a:schemeClr val="bg1">
                    <a:lumMod val="75000"/>
                    <a:lumOff val="25000"/>
                  </a:schemeClr>
                </a:solidFill>
              </a:rPr>
              <a:t>As he was setting out on a journey, a man ran up to him and knelt before him, and asked him, “</a:t>
            </a:r>
            <a:r>
              <a:rPr lang="en-US" altLang="en-US" sz="4800" u="sng" dirty="0">
                <a:solidFill>
                  <a:srgbClr val="FFC000"/>
                </a:solidFill>
              </a:rPr>
              <a:t>Good</a:t>
            </a:r>
            <a:r>
              <a:rPr lang="en-US" altLang="en-US" sz="4800" dirty="0">
                <a:solidFill>
                  <a:srgbClr val="FFC000"/>
                </a:solidFill>
              </a:rPr>
              <a:t> </a:t>
            </a:r>
            <a:r>
              <a:rPr lang="en-US" altLang="en-US" sz="4800" dirty="0">
                <a:solidFill>
                  <a:schemeClr val="bg1">
                    <a:lumMod val="75000"/>
                    <a:lumOff val="25000"/>
                  </a:schemeClr>
                </a:solidFill>
              </a:rPr>
              <a:t>teacher, what shall I do to inherit eternal life?” 18 And Jesus said to him, “Why do you call me good? No one is good but God alone.” </a:t>
            </a:r>
          </a:p>
        </p:txBody>
      </p:sp>
      <p:cxnSp>
        <p:nvCxnSpPr>
          <p:cNvPr id="3" name="Straight Connector 2">
            <a:extLst>
              <a:ext uri="{FF2B5EF4-FFF2-40B4-BE49-F238E27FC236}">
                <a16:creationId xmlns:a16="http://schemas.microsoft.com/office/drawing/2014/main" id="{209B65A6-C59E-4278-813D-550FA8C79870}"/>
              </a:ext>
            </a:extLst>
          </p:cNvPr>
          <p:cNvCxnSpPr/>
          <p:nvPr/>
        </p:nvCxnSpPr>
        <p:spPr>
          <a:xfrm>
            <a:off x="0" y="5701553"/>
            <a:ext cx="12192000" cy="0"/>
          </a:xfrm>
          <a:prstGeom prst="line">
            <a:avLst/>
          </a:prstGeom>
          <a:ln w="177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955AF43-0487-4DF4-A504-E2E52F52C58B}"/>
              </a:ext>
            </a:extLst>
          </p:cNvPr>
          <p:cNvSpPr txBox="1"/>
          <p:nvPr/>
        </p:nvSpPr>
        <p:spPr>
          <a:xfrm>
            <a:off x="1295400" y="4699000"/>
            <a:ext cx="3986989" cy="830997"/>
          </a:xfrm>
          <a:prstGeom prst="rect">
            <a:avLst/>
          </a:prstGeom>
          <a:noFill/>
        </p:spPr>
        <p:txBody>
          <a:bodyPr wrap="none" rtlCol="0">
            <a:spAutoFit/>
          </a:bodyPr>
          <a:lstStyle/>
          <a:p>
            <a:r>
              <a:rPr lang="en-US" sz="4800" dirty="0"/>
              <a:t>Michigan fans</a:t>
            </a:r>
          </a:p>
        </p:txBody>
      </p:sp>
      <p:sp>
        <p:nvSpPr>
          <p:cNvPr id="7" name="TextBox 6">
            <a:extLst>
              <a:ext uri="{FF2B5EF4-FFF2-40B4-BE49-F238E27FC236}">
                <a16:creationId xmlns:a16="http://schemas.microsoft.com/office/drawing/2014/main" id="{6DD194D4-39F7-423B-B523-339DFEBD0812}"/>
              </a:ext>
            </a:extLst>
          </p:cNvPr>
          <p:cNvSpPr txBox="1"/>
          <p:nvPr/>
        </p:nvSpPr>
        <p:spPr>
          <a:xfrm>
            <a:off x="7429500" y="4699000"/>
            <a:ext cx="3884397" cy="830997"/>
          </a:xfrm>
          <a:prstGeom prst="rect">
            <a:avLst/>
          </a:prstGeom>
          <a:noFill/>
        </p:spPr>
        <p:txBody>
          <a:bodyPr wrap="none" rtlCol="0">
            <a:spAutoFit/>
          </a:bodyPr>
          <a:lstStyle/>
          <a:p>
            <a:r>
              <a:rPr lang="en-US" sz="4800" dirty="0"/>
              <a:t>Buckeye fans</a:t>
            </a:r>
          </a:p>
        </p:txBody>
      </p:sp>
    </p:spTree>
    <p:extLst>
      <p:ext uri="{BB962C8B-B14F-4D97-AF65-F5344CB8AC3E}">
        <p14:creationId xmlns:p14="http://schemas.microsoft.com/office/powerpoint/2010/main" val="13590699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10:17 </a:t>
            </a:r>
            <a:r>
              <a:rPr lang="en-US" altLang="en-US" sz="4800" dirty="0">
                <a:solidFill>
                  <a:schemeClr val="bg1">
                    <a:lumMod val="75000"/>
                    <a:lumOff val="25000"/>
                  </a:schemeClr>
                </a:solidFill>
              </a:rPr>
              <a:t>As he was setting out on a journey, a man ran up to him and knelt before him, and asked him, “</a:t>
            </a:r>
            <a:r>
              <a:rPr lang="en-US" altLang="en-US" sz="4800" u="sng" dirty="0">
                <a:solidFill>
                  <a:srgbClr val="FFC000"/>
                </a:solidFill>
              </a:rPr>
              <a:t>Good</a:t>
            </a:r>
            <a:r>
              <a:rPr lang="en-US" altLang="en-US" sz="4800" dirty="0">
                <a:solidFill>
                  <a:srgbClr val="FFC000"/>
                </a:solidFill>
              </a:rPr>
              <a:t> </a:t>
            </a:r>
            <a:r>
              <a:rPr lang="en-US" altLang="en-US" sz="4800" dirty="0">
                <a:solidFill>
                  <a:schemeClr val="bg1">
                    <a:lumMod val="75000"/>
                    <a:lumOff val="25000"/>
                  </a:schemeClr>
                </a:solidFill>
              </a:rPr>
              <a:t>teacher, what shall I do to inherit eternal life?” 18 And Jesus said to him, “Why do you call me good? No one is good but God alone.” </a:t>
            </a:r>
          </a:p>
        </p:txBody>
      </p:sp>
      <p:cxnSp>
        <p:nvCxnSpPr>
          <p:cNvPr id="3" name="Straight Connector 2">
            <a:extLst>
              <a:ext uri="{FF2B5EF4-FFF2-40B4-BE49-F238E27FC236}">
                <a16:creationId xmlns:a16="http://schemas.microsoft.com/office/drawing/2014/main" id="{209B65A6-C59E-4278-813D-550FA8C79870}"/>
              </a:ext>
            </a:extLst>
          </p:cNvPr>
          <p:cNvCxnSpPr/>
          <p:nvPr/>
        </p:nvCxnSpPr>
        <p:spPr>
          <a:xfrm>
            <a:off x="0" y="5701553"/>
            <a:ext cx="12192000" cy="0"/>
          </a:xfrm>
          <a:prstGeom prst="line">
            <a:avLst/>
          </a:prstGeom>
          <a:ln w="1778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955AF43-0487-4DF4-A504-E2E52F52C58B}"/>
              </a:ext>
            </a:extLst>
          </p:cNvPr>
          <p:cNvSpPr txBox="1"/>
          <p:nvPr/>
        </p:nvSpPr>
        <p:spPr>
          <a:xfrm>
            <a:off x="215900" y="3591005"/>
            <a:ext cx="2565400" cy="1938992"/>
          </a:xfrm>
          <a:prstGeom prst="rect">
            <a:avLst/>
          </a:prstGeom>
          <a:noFill/>
        </p:spPr>
        <p:txBody>
          <a:bodyPr wrap="square" rtlCol="0">
            <a:spAutoFit/>
          </a:bodyPr>
          <a:lstStyle/>
          <a:p>
            <a:r>
              <a:rPr lang="en-US" sz="4000" dirty="0"/>
              <a:t>Hitler </a:t>
            </a:r>
          </a:p>
          <a:p>
            <a:r>
              <a:rPr lang="en-US" sz="4000" dirty="0"/>
              <a:t>Dahmer </a:t>
            </a:r>
          </a:p>
          <a:p>
            <a:r>
              <a:rPr lang="en-US" sz="4000" dirty="0"/>
              <a:t>Bin Laden</a:t>
            </a:r>
          </a:p>
        </p:txBody>
      </p:sp>
      <p:sp>
        <p:nvSpPr>
          <p:cNvPr id="6" name="TextBox 5">
            <a:extLst>
              <a:ext uri="{FF2B5EF4-FFF2-40B4-BE49-F238E27FC236}">
                <a16:creationId xmlns:a16="http://schemas.microsoft.com/office/drawing/2014/main" id="{D33EE6AB-6F1D-4DC7-8C80-CA2E7E172525}"/>
              </a:ext>
            </a:extLst>
          </p:cNvPr>
          <p:cNvSpPr txBox="1"/>
          <p:nvPr/>
        </p:nvSpPr>
        <p:spPr>
          <a:xfrm>
            <a:off x="8453179" y="3614469"/>
            <a:ext cx="3517900" cy="1938992"/>
          </a:xfrm>
          <a:prstGeom prst="rect">
            <a:avLst/>
          </a:prstGeom>
          <a:noFill/>
        </p:spPr>
        <p:txBody>
          <a:bodyPr wrap="square" rtlCol="0">
            <a:spAutoFit/>
          </a:bodyPr>
          <a:lstStyle/>
          <a:p>
            <a:r>
              <a:rPr lang="en-US" sz="4000" dirty="0"/>
              <a:t>Mother Teresa</a:t>
            </a:r>
          </a:p>
          <a:p>
            <a:r>
              <a:rPr lang="en-US" sz="4000" dirty="0"/>
              <a:t>MLK</a:t>
            </a:r>
          </a:p>
          <a:p>
            <a:r>
              <a:rPr lang="en-US" sz="4000" dirty="0"/>
              <a:t>John Cleary</a:t>
            </a:r>
          </a:p>
        </p:txBody>
      </p:sp>
    </p:spTree>
    <p:extLst>
      <p:ext uri="{BB962C8B-B14F-4D97-AF65-F5344CB8AC3E}">
        <p14:creationId xmlns:p14="http://schemas.microsoft.com/office/powerpoint/2010/main" val="39930070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10:17 </a:t>
            </a:r>
            <a:r>
              <a:rPr lang="en-US" altLang="en-US" sz="4800" dirty="0">
                <a:solidFill>
                  <a:schemeClr val="bg1">
                    <a:lumMod val="75000"/>
                    <a:lumOff val="25000"/>
                  </a:schemeClr>
                </a:solidFill>
              </a:rPr>
              <a:t>As he was setting out on a journey, a man ran up to him and knelt before him, and asked him, “</a:t>
            </a:r>
            <a:r>
              <a:rPr lang="en-US" altLang="en-US" sz="4800" u="sng" dirty="0">
                <a:solidFill>
                  <a:schemeClr val="bg1">
                    <a:lumMod val="75000"/>
                    <a:lumOff val="25000"/>
                  </a:schemeClr>
                </a:solidFill>
              </a:rPr>
              <a:t>Good</a:t>
            </a:r>
            <a:r>
              <a:rPr lang="en-US" altLang="en-US" sz="4800" dirty="0">
                <a:solidFill>
                  <a:schemeClr val="bg1">
                    <a:lumMod val="75000"/>
                    <a:lumOff val="25000"/>
                  </a:schemeClr>
                </a:solidFill>
              </a:rPr>
              <a:t> teacher, what shall I do to inherit eternal life?” 18 And Jesus said to him, “Why do you call me good? No one is good but God alone.” </a:t>
            </a:r>
          </a:p>
        </p:txBody>
      </p:sp>
      <p:cxnSp>
        <p:nvCxnSpPr>
          <p:cNvPr id="3" name="Straight Connector 2">
            <a:extLst>
              <a:ext uri="{FF2B5EF4-FFF2-40B4-BE49-F238E27FC236}">
                <a16:creationId xmlns:a16="http://schemas.microsoft.com/office/drawing/2014/main" id="{209B65A6-C59E-4278-813D-550FA8C79870}"/>
              </a:ext>
            </a:extLst>
          </p:cNvPr>
          <p:cNvCxnSpPr/>
          <p:nvPr/>
        </p:nvCxnSpPr>
        <p:spPr>
          <a:xfrm>
            <a:off x="0" y="5701553"/>
            <a:ext cx="12192000" cy="0"/>
          </a:xfrm>
          <a:prstGeom prst="line">
            <a:avLst/>
          </a:prstGeom>
          <a:ln w="17780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955AF43-0487-4DF4-A504-E2E52F52C58B}"/>
              </a:ext>
            </a:extLst>
          </p:cNvPr>
          <p:cNvSpPr txBox="1"/>
          <p:nvPr/>
        </p:nvSpPr>
        <p:spPr>
          <a:xfrm>
            <a:off x="215900" y="3591005"/>
            <a:ext cx="2565400" cy="1938992"/>
          </a:xfrm>
          <a:prstGeom prst="rect">
            <a:avLst/>
          </a:prstGeom>
          <a:noFill/>
        </p:spPr>
        <p:txBody>
          <a:bodyPr wrap="square" rtlCol="0">
            <a:spAutoFit/>
          </a:bodyPr>
          <a:lstStyle/>
          <a:p>
            <a:r>
              <a:rPr lang="en-US" sz="4000" dirty="0">
                <a:solidFill>
                  <a:schemeClr val="bg1">
                    <a:lumMod val="75000"/>
                    <a:lumOff val="25000"/>
                  </a:schemeClr>
                </a:solidFill>
              </a:rPr>
              <a:t>Hitler </a:t>
            </a:r>
          </a:p>
          <a:p>
            <a:r>
              <a:rPr lang="en-US" sz="4000" dirty="0">
                <a:solidFill>
                  <a:schemeClr val="bg1">
                    <a:lumMod val="75000"/>
                    <a:lumOff val="25000"/>
                  </a:schemeClr>
                </a:solidFill>
              </a:rPr>
              <a:t>Dahmer </a:t>
            </a:r>
          </a:p>
          <a:p>
            <a:r>
              <a:rPr lang="en-US" sz="4000" dirty="0">
                <a:solidFill>
                  <a:schemeClr val="bg1">
                    <a:lumMod val="75000"/>
                    <a:lumOff val="25000"/>
                  </a:schemeClr>
                </a:solidFill>
              </a:rPr>
              <a:t>Bin Laden</a:t>
            </a:r>
          </a:p>
        </p:txBody>
      </p:sp>
      <p:sp>
        <p:nvSpPr>
          <p:cNvPr id="6" name="TextBox 5">
            <a:extLst>
              <a:ext uri="{FF2B5EF4-FFF2-40B4-BE49-F238E27FC236}">
                <a16:creationId xmlns:a16="http://schemas.microsoft.com/office/drawing/2014/main" id="{D33EE6AB-6F1D-4DC7-8C80-CA2E7E172525}"/>
              </a:ext>
            </a:extLst>
          </p:cNvPr>
          <p:cNvSpPr txBox="1"/>
          <p:nvPr/>
        </p:nvSpPr>
        <p:spPr>
          <a:xfrm>
            <a:off x="8572500" y="3591005"/>
            <a:ext cx="3517900" cy="1938992"/>
          </a:xfrm>
          <a:prstGeom prst="rect">
            <a:avLst/>
          </a:prstGeom>
          <a:noFill/>
        </p:spPr>
        <p:txBody>
          <a:bodyPr wrap="square" rtlCol="0">
            <a:spAutoFit/>
          </a:bodyPr>
          <a:lstStyle/>
          <a:p>
            <a:r>
              <a:rPr lang="en-US" sz="4000" dirty="0">
                <a:solidFill>
                  <a:schemeClr val="bg1">
                    <a:lumMod val="75000"/>
                    <a:lumOff val="25000"/>
                  </a:schemeClr>
                </a:solidFill>
              </a:rPr>
              <a:t>M. Teresa</a:t>
            </a:r>
          </a:p>
          <a:p>
            <a:r>
              <a:rPr lang="en-US" sz="4000" dirty="0" err="1">
                <a:solidFill>
                  <a:schemeClr val="bg1">
                    <a:lumMod val="75000"/>
                    <a:lumOff val="25000"/>
                  </a:schemeClr>
                </a:solidFill>
              </a:rPr>
              <a:t>Keenu</a:t>
            </a:r>
            <a:r>
              <a:rPr lang="en-US" sz="4000" dirty="0">
                <a:solidFill>
                  <a:schemeClr val="bg1">
                    <a:lumMod val="75000"/>
                    <a:lumOff val="25000"/>
                  </a:schemeClr>
                </a:solidFill>
              </a:rPr>
              <a:t> Reeves</a:t>
            </a:r>
          </a:p>
          <a:p>
            <a:r>
              <a:rPr lang="en-US" sz="4000" dirty="0">
                <a:solidFill>
                  <a:schemeClr val="bg1">
                    <a:lumMod val="75000"/>
                    <a:lumOff val="25000"/>
                  </a:schemeClr>
                </a:solidFill>
              </a:rPr>
              <a:t>MLK</a:t>
            </a:r>
          </a:p>
        </p:txBody>
      </p:sp>
      <p:sp>
        <p:nvSpPr>
          <p:cNvPr id="7" name="Text Box 4">
            <a:extLst>
              <a:ext uri="{FF2B5EF4-FFF2-40B4-BE49-F238E27FC236}">
                <a16:creationId xmlns:a16="http://schemas.microsoft.com/office/drawing/2014/main" id="{CF990308-7EE6-4BD1-80E8-A9738788D52F}"/>
              </a:ext>
            </a:extLst>
          </p:cNvPr>
          <p:cNvSpPr txBox="1">
            <a:spLocks noChangeArrowheads="1"/>
          </p:cNvSpPr>
          <p:nvPr/>
        </p:nvSpPr>
        <p:spPr bwMode="auto">
          <a:xfrm>
            <a:off x="237165" y="2097682"/>
            <a:ext cx="11707813" cy="283527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Psalm 53:2 </a:t>
            </a:r>
            <a:r>
              <a:rPr lang="en-US" altLang="en-US" sz="4200" b="0" dirty="0"/>
              <a:t>God looks down from heaven on the entire human race; he looks to see if anyone is truly wise, if anyone seeks God. 3 But no, all have turned away; all have become corrupt. </a:t>
            </a:r>
            <a:br>
              <a:rPr lang="en-US" altLang="en-US" sz="4200" b="0" dirty="0"/>
            </a:br>
            <a:r>
              <a:rPr lang="en-US" altLang="en-US" sz="4200" b="0" dirty="0"/>
              <a:t>No one does good, not a single one!</a:t>
            </a:r>
          </a:p>
        </p:txBody>
      </p:sp>
    </p:spTree>
    <p:extLst>
      <p:ext uri="{BB962C8B-B14F-4D97-AF65-F5344CB8AC3E}">
        <p14:creationId xmlns:p14="http://schemas.microsoft.com/office/powerpoint/2010/main" val="124947728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10:17 </a:t>
            </a:r>
            <a:r>
              <a:rPr lang="en-US" altLang="en-US" sz="4800" dirty="0">
                <a:solidFill>
                  <a:schemeClr val="bg1">
                    <a:lumMod val="75000"/>
                    <a:lumOff val="25000"/>
                  </a:schemeClr>
                </a:solidFill>
              </a:rPr>
              <a:t>As he was setting out on a journey, a man ran up to him and knelt before him, and asked him, “</a:t>
            </a:r>
            <a:r>
              <a:rPr lang="en-US" altLang="en-US" sz="4800" u="sng" dirty="0">
                <a:solidFill>
                  <a:schemeClr val="bg1">
                    <a:lumMod val="75000"/>
                    <a:lumOff val="25000"/>
                  </a:schemeClr>
                </a:solidFill>
              </a:rPr>
              <a:t>Good</a:t>
            </a:r>
            <a:r>
              <a:rPr lang="en-US" altLang="en-US" sz="4800" dirty="0">
                <a:solidFill>
                  <a:schemeClr val="bg1">
                    <a:lumMod val="75000"/>
                    <a:lumOff val="25000"/>
                  </a:schemeClr>
                </a:solidFill>
              </a:rPr>
              <a:t> teacher, what shall I do to inherit eternal life?” 18 And Jesus said to him, “Why do you call me good? No one is good but God alone.” </a:t>
            </a:r>
          </a:p>
        </p:txBody>
      </p:sp>
      <p:cxnSp>
        <p:nvCxnSpPr>
          <p:cNvPr id="3" name="Straight Connector 2">
            <a:extLst>
              <a:ext uri="{FF2B5EF4-FFF2-40B4-BE49-F238E27FC236}">
                <a16:creationId xmlns:a16="http://schemas.microsoft.com/office/drawing/2014/main" id="{209B65A6-C59E-4278-813D-550FA8C79870}"/>
              </a:ext>
            </a:extLst>
          </p:cNvPr>
          <p:cNvCxnSpPr/>
          <p:nvPr/>
        </p:nvCxnSpPr>
        <p:spPr>
          <a:xfrm>
            <a:off x="0" y="5701553"/>
            <a:ext cx="12192000" cy="0"/>
          </a:xfrm>
          <a:prstGeom prst="line">
            <a:avLst/>
          </a:prstGeom>
          <a:ln w="17780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955AF43-0487-4DF4-A504-E2E52F52C58B}"/>
              </a:ext>
            </a:extLst>
          </p:cNvPr>
          <p:cNvSpPr txBox="1"/>
          <p:nvPr/>
        </p:nvSpPr>
        <p:spPr>
          <a:xfrm>
            <a:off x="215900" y="3591005"/>
            <a:ext cx="2565400" cy="1938992"/>
          </a:xfrm>
          <a:prstGeom prst="rect">
            <a:avLst/>
          </a:prstGeom>
          <a:noFill/>
        </p:spPr>
        <p:txBody>
          <a:bodyPr wrap="square" rtlCol="0">
            <a:spAutoFit/>
          </a:bodyPr>
          <a:lstStyle/>
          <a:p>
            <a:r>
              <a:rPr lang="en-US" sz="4000" dirty="0">
                <a:solidFill>
                  <a:schemeClr val="bg1">
                    <a:lumMod val="75000"/>
                    <a:lumOff val="25000"/>
                  </a:schemeClr>
                </a:solidFill>
              </a:rPr>
              <a:t>Hitler </a:t>
            </a:r>
          </a:p>
          <a:p>
            <a:r>
              <a:rPr lang="en-US" sz="4000" dirty="0">
                <a:solidFill>
                  <a:schemeClr val="bg1">
                    <a:lumMod val="75000"/>
                    <a:lumOff val="25000"/>
                  </a:schemeClr>
                </a:solidFill>
              </a:rPr>
              <a:t>Dahmer </a:t>
            </a:r>
          </a:p>
          <a:p>
            <a:r>
              <a:rPr lang="en-US" sz="4000" dirty="0">
                <a:solidFill>
                  <a:schemeClr val="bg1">
                    <a:lumMod val="75000"/>
                    <a:lumOff val="25000"/>
                  </a:schemeClr>
                </a:solidFill>
              </a:rPr>
              <a:t>Bin Laden</a:t>
            </a:r>
          </a:p>
        </p:txBody>
      </p:sp>
      <p:sp>
        <p:nvSpPr>
          <p:cNvPr id="6" name="TextBox 5">
            <a:extLst>
              <a:ext uri="{FF2B5EF4-FFF2-40B4-BE49-F238E27FC236}">
                <a16:creationId xmlns:a16="http://schemas.microsoft.com/office/drawing/2014/main" id="{D33EE6AB-6F1D-4DC7-8C80-CA2E7E172525}"/>
              </a:ext>
            </a:extLst>
          </p:cNvPr>
          <p:cNvSpPr txBox="1"/>
          <p:nvPr/>
        </p:nvSpPr>
        <p:spPr>
          <a:xfrm>
            <a:off x="8572500" y="3591005"/>
            <a:ext cx="3517900" cy="1938992"/>
          </a:xfrm>
          <a:prstGeom prst="rect">
            <a:avLst/>
          </a:prstGeom>
          <a:noFill/>
        </p:spPr>
        <p:txBody>
          <a:bodyPr wrap="square" rtlCol="0">
            <a:spAutoFit/>
          </a:bodyPr>
          <a:lstStyle/>
          <a:p>
            <a:r>
              <a:rPr lang="en-US" sz="4000" dirty="0">
                <a:solidFill>
                  <a:schemeClr val="bg1">
                    <a:lumMod val="75000"/>
                    <a:lumOff val="25000"/>
                  </a:schemeClr>
                </a:solidFill>
              </a:rPr>
              <a:t>M. Teresa</a:t>
            </a:r>
          </a:p>
          <a:p>
            <a:r>
              <a:rPr lang="en-US" sz="4000" dirty="0" err="1">
                <a:solidFill>
                  <a:schemeClr val="bg1">
                    <a:lumMod val="75000"/>
                    <a:lumOff val="25000"/>
                  </a:schemeClr>
                </a:solidFill>
              </a:rPr>
              <a:t>Keenu</a:t>
            </a:r>
            <a:r>
              <a:rPr lang="en-US" sz="4000" dirty="0">
                <a:solidFill>
                  <a:schemeClr val="bg1">
                    <a:lumMod val="75000"/>
                    <a:lumOff val="25000"/>
                  </a:schemeClr>
                </a:solidFill>
              </a:rPr>
              <a:t> Reeves</a:t>
            </a:r>
          </a:p>
          <a:p>
            <a:r>
              <a:rPr lang="en-US" sz="4000" dirty="0">
                <a:solidFill>
                  <a:schemeClr val="bg1">
                    <a:lumMod val="75000"/>
                    <a:lumOff val="25000"/>
                  </a:schemeClr>
                </a:solidFill>
              </a:rPr>
              <a:t>MLK</a:t>
            </a:r>
          </a:p>
        </p:txBody>
      </p:sp>
      <p:sp>
        <p:nvSpPr>
          <p:cNvPr id="7" name="Text Box 4">
            <a:extLst>
              <a:ext uri="{FF2B5EF4-FFF2-40B4-BE49-F238E27FC236}">
                <a16:creationId xmlns:a16="http://schemas.microsoft.com/office/drawing/2014/main" id="{CFF68D77-F26C-4C4D-8372-211F3EC5621A}"/>
              </a:ext>
            </a:extLst>
          </p:cNvPr>
          <p:cNvSpPr txBox="1">
            <a:spLocks noChangeArrowheads="1"/>
          </p:cNvSpPr>
          <p:nvPr/>
        </p:nvSpPr>
        <p:spPr bwMode="auto">
          <a:xfrm>
            <a:off x="1259450" y="5529997"/>
            <a:ext cx="9774699" cy="850253"/>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“Good enough” will never work.</a:t>
            </a:r>
            <a:endParaRPr lang="en-US" altLang="en-US" sz="4800" b="0" dirty="0"/>
          </a:p>
        </p:txBody>
      </p:sp>
    </p:spTree>
    <p:extLst>
      <p:ext uri="{BB962C8B-B14F-4D97-AF65-F5344CB8AC3E}">
        <p14:creationId xmlns:p14="http://schemas.microsoft.com/office/powerpoint/2010/main" val="360163857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1363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What does it take to enter God’s kingdom?</a:t>
            </a:r>
            <a:endParaRPr lang="en-US" altLang="en-US" sz="4800" dirty="0">
              <a:solidFill>
                <a:srgbClr val="FFFFFF"/>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10:17 </a:t>
            </a:r>
            <a:r>
              <a:rPr lang="en-US" altLang="en-US" sz="4800" dirty="0">
                <a:solidFill>
                  <a:schemeClr val="bg1">
                    <a:lumMod val="75000"/>
                    <a:lumOff val="25000"/>
                  </a:schemeClr>
                </a:solidFill>
              </a:rPr>
              <a:t>As he was setting out on a journey, a man ran up to him and knelt before him, and asked him, “</a:t>
            </a:r>
            <a:r>
              <a:rPr lang="en-US" altLang="en-US" sz="4800" u="sng" dirty="0">
                <a:solidFill>
                  <a:schemeClr val="bg1">
                    <a:lumMod val="75000"/>
                    <a:lumOff val="25000"/>
                  </a:schemeClr>
                </a:solidFill>
              </a:rPr>
              <a:t>Good</a:t>
            </a:r>
            <a:r>
              <a:rPr lang="en-US" altLang="en-US" sz="4800" dirty="0">
                <a:solidFill>
                  <a:schemeClr val="bg1">
                    <a:lumMod val="75000"/>
                    <a:lumOff val="25000"/>
                  </a:schemeClr>
                </a:solidFill>
              </a:rPr>
              <a:t> teacher, what shall I do to inherit eternal life?” 18 And Jesus said to him, “Why do you call me good? No one is good but God alone.” </a:t>
            </a:r>
          </a:p>
        </p:txBody>
      </p:sp>
      <p:cxnSp>
        <p:nvCxnSpPr>
          <p:cNvPr id="3" name="Straight Connector 2">
            <a:extLst>
              <a:ext uri="{FF2B5EF4-FFF2-40B4-BE49-F238E27FC236}">
                <a16:creationId xmlns:a16="http://schemas.microsoft.com/office/drawing/2014/main" id="{209B65A6-C59E-4278-813D-550FA8C79870}"/>
              </a:ext>
            </a:extLst>
          </p:cNvPr>
          <p:cNvCxnSpPr/>
          <p:nvPr/>
        </p:nvCxnSpPr>
        <p:spPr>
          <a:xfrm>
            <a:off x="0" y="5701553"/>
            <a:ext cx="12192000" cy="0"/>
          </a:xfrm>
          <a:prstGeom prst="line">
            <a:avLst/>
          </a:prstGeom>
          <a:ln w="17780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955AF43-0487-4DF4-A504-E2E52F52C58B}"/>
              </a:ext>
            </a:extLst>
          </p:cNvPr>
          <p:cNvSpPr txBox="1"/>
          <p:nvPr/>
        </p:nvSpPr>
        <p:spPr>
          <a:xfrm>
            <a:off x="215900" y="3591005"/>
            <a:ext cx="2565400" cy="1938992"/>
          </a:xfrm>
          <a:prstGeom prst="rect">
            <a:avLst/>
          </a:prstGeom>
          <a:noFill/>
        </p:spPr>
        <p:txBody>
          <a:bodyPr wrap="square" rtlCol="0">
            <a:spAutoFit/>
          </a:bodyPr>
          <a:lstStyle/>
          <a:p>
            <a:r>
              <a:rPr lang="en-US" sz="4000" dirty="0">
                <a:solidFill>
                  <a:schemeClr val="bg1">
                    <a:lumMod val="75000"/>
                    <a:lumOff val="25000"/>
                  </a:schemeClr>
                </a:solidFill>
              </a:rPr>
              <a:t>Hitler </a:t>
            </a:r>
          </a:p>
          <a:p>
            <a:r>
              <a:rPr lang="en-US" sz="4000" dirty="0">
                <a:solidFill>
                  <a:schemeClr val="bg1">
                    <a:lumMod val="75000"/>
                    <a:lumOff val="25000"/>
                  </a:schemeClr>
                </a:solidFill>
              </a:rPr>
              <a:t>Dahmer </a:t>
            </a:r>
          </a:p>
          <a:p>
            <a:r>
              <a:rPr lang="en-US" sz="4000" dirty="0">
                <a:solidFill>
                  <a:schemeClr val="bg1">
                    <a:lumMod val="75000"/>
                    <a:lumOff val="25000"/>
                  </a:schemeClr>
                </a:solidFill>
              </a:rPr>
              <a:t>Bin Laden</a:t>
            </a:r>
          </a:p>
        </p:txBody>
      </p:sp>
      <p:sp>
        <p:nvSpPr>
          <p:cNvPr id="6" name="TextBox 5">
            <a:extLst>
              <a:ext uri="{FF2B5EF4-FFF2-40B4-BE49-F238E27FC236}">
                <a16:creationId xmlns:a16="http://schemas.microsoft.com/office/drawing/2014/main" id="{D33EE6AB-6F1D-4DC7-8C80-CA2E7E172525}"/>
              </a:ext>
            </a:extLst>
          </p:cNvPr>
          <p:cNvSpPr txBox="1"/>
          <p:nvPr/>
        </p:nvSpPr>
        <p:spPr>
          <a:xfrm>
            <a:off x="8572500" y="3591005"/>
            <a:ext cx="3517900" cy="1938992"/>
          </a:xfrm>
          <a:prstGeom prst="rect">
            <a:avLst/>
          </a:prstGeom>
          <a:noFill/>
        </p:spPr>
        <p:txBody>
          <a:bodyPr wrap="square" rtlCol="0">
            <a:spAutoFit/>
          </a:bodyPr>
          <a:lstStyle/>
          <a:p>
            <a:r>
              <a:rPr lang="en-US" sz="4000" dirty="0">
                <a:solidFill>
                  <a:schemeClr val="bg1">
                    <a:lumMod val="75000"/>
                    <a:lumOff val="25000"/>
                  </a:schemeClr>
                </a:solidFill>
              </a:rPr>
              <a:t>M. Teresa</a:t>
            </a:r>
          </a:p>
          <a:p>
            <a:r>
              <a:rPr lang="en-US" sz="4000" dirty="0" err="1">
                <a:solidFill>
                  <a:schemeClr val="bg1">
                    <a:lumMod val="75000"/>
                    <a:lumOff val="25000"/>
                  </a:schemeClr>
                </a:solidFill>
              </a:rPr>
              <a:t>Keenu</a:t>
            </a:r>
            <a:r>
              <a:rPr lang="en-US" sz="4000" dirty="0">
                <a:solidFill>
                  <a:schemeClr val="bg1">
                    <a:lumMod val="75000"/>
                    <a:lumOff val="25000"/>
                  </a:schemeClr>
                </a:solidFill>
              </a:rPr>
              <a:t> Reeves</a:t>
            </a:r>
          </a:p>
          <a:p>
            <a:r>
              <a:rPr lang="en-US" sz="4000" dirty="0">
                <a:solidFill>
                  <a:schemeClr val="bg1">
                    <a:lumMod val="75000"/>
                    <a:lumOff val="25000"/>
                  </a:schemeClr>
                </a:solidFill>
              </a:rPr>
              <a:t>MLK</a:t>
            </a:r>
          </a:p>
        </p:txBody>
      </p:sp>
      <p:sp>
        <p:nvSpPr>
          <p:cNvPr id="7" name="Text Box 4">
            <a:extLst>
              <a:ext uri="{FF2B5EF4-FFF2-40B4-BE49-F238E27FC236}">
                <a16:creationId xmlns:a16="http://schemas.microsoft.com/office/drawing/2014/main" id="{CFF68D77-F26C-4C4D-8372-211F3EC5621A}"/>
              </a:ext>
            </a:extLst>
          </p:cNvPr>
          <p:cNvSpPr txBox="1">
            <a:spLocks noChangeArrowheads="1"/>
          </p:cNvSpPr>
          <p:nvPr/>
        </p:nvSpPr>
        <p:spPr bwMode="auto">
          <a:xfrm>
            <a:off x="770715" y="5529997"/>
            <a:ext cx="10752169" cy="81942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Approach God like a helpless child.</a:t>
            </a:r>
            <a:endParaRPr lang="en-US" altLang="en-US" sz="4800" b="0" dirty="0"/>
          </a:p>
        </p:txBody>
      </p:sp>
    </p:spTree>
    <p:extLst>
      <p:ext uri="{BB962C8B-B14F-4D97-AF65-F5344CB8AC3E}">
        <p14:creationId xmlns:p14="http://schemas.microsoft.com/office/powerpoint/2010/main" val="297116736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10:17 </a:t>
            </a:r>
            <a:r>
              <a:rPr lang="en-US" altLang="en-US" sz="4800" dirty="0">
                <a:solidFill>
                  <a:srgbClr val="FFFFFF"/>
                </a:solidFill>
              </a:rPr>
              <a:t>As he was setting out on a journey, a man ran up to him and knelt before him, and asked him</a:t>
            </a:r>
            <a:r>
              <a:rPr lang="en-US" altLang="en-US" sz="4800" dirty="0"/>
              <a:t>, “Good teacher, </a:t>
            </a:r>
            <a:r>
              <a:rPr lang="en-US" altLang="en-US" sz="4800" dirty="0">
                <a:solidFill>
                  <a:srgbClr val="FFC000"/>
                </a:solidFill>
              </a:rPr>
              <a:t>what shall I </a:t>
            </a:r>
            <a:r>
              <a:rPr lang="en-US" altLang="en-US" sz="4800" i="1" u="sng" dirty="0">
                <a:solidFill>
                  <a:srgbClr val="FFC000"/>
                </a:solidFill>
              </a:rPr>
              <a:t>do</a:t>
            </a:r>
            <a:r>
              <a:rPr lang="en-US" altLang="en-US" sz="4800" dirty="0">
                <a:solidFill>
                  <a:srgbClr val="FFC000"/>
                </a:solidFill>
              </a:rPr>
              <a:t> to inherit eternal life?</a:t>
            </a:r>
            <a:r>
              <a:rPr lang="en-US" altLang="en-US" sz="4800" dirty="0">
                <a:solidFill>
                  <a:srgbClr val="FFFFFF"/>
                </a:solidFill>
              </a:rPr>
              <a:t>” 18 And Jesus said to him, “Why do you call me good? No one is good but God alone.” </a:t>
            </a:r>
          </a:p>
        </p:txBody>
      </p:sp>
    </p:spTree>
    <p:extLst>
      <p:ext uri="{BB962C8B-B14F-4D97-AF65-F5344CB8AC3E}">
        <p14:creationId xmlns:p14="http://schemas.microsoft.com/office/powerpoint/2010/main" val="4962048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10:19 </a:t>
            </a:r>
            <a:r>
              <a:rPr lang="en-US" altLang="en-US" sz="4800" dirty="0">
                <a:solidFill>
                  <a:srgbClr val="FFFFFF"/>
                </a:solidFill>
              </a:rPr>
              <a:t>“You know the commandments, ‘Do not murder, do not commit adultery, do not steal, do not bear false witness, do not defraud, honor your father and mother.’”</a:t>
            </a:r>
          </a:p>
        </p:txBody>
      </p:sp>
    </p:spTree>
    <p:extLst>
      <p:ext uri="{BB962C8B-B14F-4D97-AF65-F5344CB8AC3E}">
        <p14:creationId xmlns:p14="http://schemas.microsoft.com/office/powerpoint/2010/main" val="4003932686"/>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10:19 </a:t>
            </a:r>
            <a:r>
              <a:rPr lang="en-US" altLang="en-US" sz="4800" dirty="0">
                <a:solidFill>
                  <a:srgbClr val="FFFFFF"/>
                </a:solidFill>
              </a:rPr>
              <a:t>“You know the commandments, ‘</a:t>
            </a:r>
            <a:r>
              <a:rPr lang="en-US" altLang="en-US" sz="4800" dirty="0">
                <a:solidFill>
                  <a:srgbClr val="FFC000"/>
                </a:solidFill>
              </a:rPr>
              <a:t>Do not murder, do not commit adultery, do not steal, do not bear false witness, do not defraud, honor your father and mother.</a:t>
            </a:r>
            <a:r>
              <a:rPr lang="en-US" altLang="en-US" sz="4800" dirty="0">
                <a:solidFill>
                  <a:srgbClr val="FFFFFF"/>
                </a:solidFill>
              </a:rPr>
              <a:t>’”</a:t>
            </a:r>
          </a:p>
        </p:txBody>
      </p:sp>
    </p:spTree>
    <p:extLst>
      <p:ext uri="{BB962C8B-B14F-4D97-AF65-F5344CB8AC3E}">
        <p14:creationId xmlns:p14="http://schemas.microsoft.com/office/powerpoint/2010/main" val="124536351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10:19 </a:t>
            </a:r>
            <a:r>
              <a:rPr lang="en-US" altLang="en-US" sz="4800" dirty="0">
                <a:solidFill>
                  <a:srgbClr val="FFFFFF"/>
                </a:solidFill>
              </a:rPr>
              <a:t>“You know the commandments, ‘Do not murder, do not commit adultery, do not steal, do not bear false witness, do not defraud, honor your father and mother.’” 20 And he said to him, “Teacher, I have kept all these things from my youth up.”</a:t>
            </a:r>
          </a:p>
        </p:txBody>
      </p:sp>
    </p:spTree>
    <p:extLst>
      <p:ext uri="{BB962C8B-B14F-4D97-AF65-F5344CB8AC3E}">
        <p14:creationId xmlns:p14="http://schemas.microsoft.com/office/powerpoint/2010/main" val="412507534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10:19 </a:t>
            </a:r>
            <a:r>
              <a:rPr lang="en-US" altLang="en-US" sz="4800" dirty="0">
                <a:solidFill>
                  <a:srgbClr val="FFFFFF"/>
                </a:solidFill>
              </a:rPr>
              <a:t>“You know the commandments, ‘Do not murder, do not commit adultery, do not steal, do not bear false witness, do not defraud, honor your father and mother.’” 20 And he said to him, “Teacher, I have kept </a:t>
            </a:r>
            <a:r>
              <a:rPr lang="en-US" altLang="en-US" sz="4800" dirty="0">
                <a:solidFill>
                  <a:srgbClr val="FFC000"/>
                </a:solidFill>
              </a:rPr>
              <a:t>all these things </a:t>
            </a:r>
            <a:r>
              <a:rPr lang="en-US" altLang="en-US" sz="4800" dirty="0">
                <a:solidFill>
                  <a:srgbClr val="FFFFFF"/>
                </a:solidFill>
              </a:rPr>
              <a:t>from my youth up.”</a:t>
            </a:r>
          </a:p>
        </p:txBody>
      </p:sp>
    </p:spTree>
    <p:extLst>
      <p:ext uri="{BB962C8B-B14F-4D97-AF65-F5344CB8AC3E}">
        <p14:creationId xmlns:p14="http://schemas.microsoft.com/office/powerpoint/2010/main" val="166103238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10:21 </a:t>
            </a:r>
            <a:r>
              <a:rPr lang="en-US" altLang="en-US" sz="4800" dirty="0">
                <a:solidFill>
                  <a:srgbClr val="FFFFFF"/>
                </a:solidFill>
              </a:rPr>
              <a:t>Looking at him, Jesus felt a love for him and said to him, “One thing you lack: go and sell all you possess and give to the poor, and you will have treasure in heaven; and come, follow me.”</a:t>
            </a:r>
          </a:p>
        </p:txBody>
      </p:sp>
    </p:spTree>
    <p:extLst>
      <p:ext uri="{BB962C8B-B14F-4D97-AF65-F5344CB8AC3E}">
        <p14:creationId xmlns:p14="http://schemas.microsoft.com/office/powerpoint/2010/main" val="301779100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10:21 </a:t>
            </a:r>
            <a:r>
              <a:rPr lang="en-US" altLang="en-US" sz="4800" dirty="0">
                <a:solidFill>
                  <a:srgbClr val="FFFFFF"/>
                </a:solidFill>
              </a:rPr>
              <a:t>Looking at him, Jesus felt a love for him and said to him, “One thing you lack: </a:t>
            </a:r>
            <a:r>
              <a:rPr lang="en-US" altLang="en-US" sz="4800" dirty="0">
                <a:solidFill>
                  <a:srgbClr val="FFC000"/>
                </a:solidFill>
              </a:rPr>
              <a:t>go and sell all you possess and give to the poor</a:t>
            </a:r>
            <a:r>
              <a:rPr lang="en-US" altLang="en-US" sz="4800" dirty="0">
                <a:solidFill>
                  <a:srgbClr val="FFFFFF"/>
                </a:solidFill>
              </a:rPr>
              <a:t>, and you will have treasure in heaven; and come, follow me.”</a:t>
            </a:r>
          </a:p>
        </p:txBody>
      </p:sp>
      <p:sp>
        <p:nvSpPr>
          <p:cNvPr id="3" name="Text Box 4">
            <a:extLst>
              <a:ext uri="{FF2B5EF4-FFF2-40B4-BE49-F238E27FC236}">
                <a16:creationId xmlns:a16="http://schemas.microsoft.com/office/drawing/2014/main" id="{6B70E8EF-725D-47B4-BFDE-FDA1F33691FC}"/>
              </a:ext>
            </a:extLst>
          </p:cNvPr>
          <p:cNvSpPr txBox="1">
            <a:spLocks noChangeArrowheads="1"/>
          </p:cNvSpPr>
          <p:nvPr/>
        </p:nvSpPr>
        <p:spPr bwMode="auto">
          <a:xfrm>
            <a:off x="2294558" y="2854918"/>
            <a:ext cx="8378456" cy="221061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u="sng" dirty="0"/>
              <a:t>The Ten Commandments</a:t>
            </a:r>
          </a:p>
          <a:p>
            <a:pPr>
              <a:lnSpc>
                <a:spcPts val="4700"/>
              </a:lnSpc>
              <a:spcAft>
                <a:spcPts val="1200"/>
              </a:spcAft>
              <a:defRPr/>
            </a:pPr>
            <a:r>
              <a:rPr lang="en-US" altLang="en-US" sz="4800" dirty="0"/>
              <a:t>#1: </a:t>
            </a:r>
            <a:r>
              <a:rPr lang="en-US" altLang="en-US" sz="4800" b="0" dirty="0"/>
              <a:t>“You shall have no other gods before me.”</a:t>
            </a:r>
          </a:p>
        </p:txBody>
      </p:sp>
    </p:spTree>
    <p:extLst>
      <p:ext uri="{BB962C8B-B14F-4D97-AF65-F5344CB8AC3E}">
        <p14:creationId xmlns:p14="http://schemas.microsoft.com/office/powerpoint/2010/main" val="3809385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10:22 </a:t>
            </a:r>
            <a:r>
              <a:rPr lang="en-US" altLang="en-US" sz="4800" dirty="0">
                <a:solidFill>
                  <a:srgbClr val="FFFFFF"/>
                </a:solidFill>
              </a:rPr>
              <a:t>But at these words he was saddened, and he went away grieving, for he was one who owned much property.	</a:t>
            </a:r>
          </a:p>
        </p:txBody>
      </p:sp>
      <p:sp>
        <p:nvSpPr>
          <p:cNvPr id="4" name="Text Box 4">
            <a:extLst>
              <a:ext uri="{FF2B5EF4-FFF2-40B4-BE49-F238E27FC236}">
                <a16:creationId xmlns:a16="http://schemas.microsoft.com/office/drawing/2014/main" id="{B1202F03-EC08-4B7E-8CE9-FB8362335910}"/>
              </a:ext>
            </a:extLst>
          </p:cNvPr>
          <p:cNvSpPr txBox="1">
            <a:spLocks noChangeArrowheads="1"/>
          </p:cNvSpPr>
          <p:nvPr/>
        </p:nvSpPr>
        <p:spPr bwMode="auto">
          <a:xfrm>
            <a:off x="5803977" y="1679571"/>
            <a:ext cx="2597143" cy="80685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Harsh?</a:t>
            </a:r>
            <a:endParaRPr lang="en-US" altLang="en-US" sz="4800" b="0" dirty="0"/>
          </a:p>
        </p:txBody>
      </p:sp>
    </p:spTree>
    <p:extLst>
      <p:ext uri="{BB962C8B-B14F-4D97-AF65-F5344CB8AC3E}">
        <p14:creationId xmlns:p14="http://schemas.microsoft.com/office/powerpoint/2010/main" val="28893530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10:22 </a:t>
            </a:r>
            <a:r>
              <a:rPr lang="en-US" altLang="en-US" sz="4800" dirty="0">
                <a:solidFill>
                  <a:srgbClr val="FFFFFF"/>
                </a:solidFill>
              </a:rPr>
              <a:t>But at these words he was saddened, and he went away grieving, for he was one who owned much property.</a:t>
            </a:r>
          </a:p>
        </p:txBody>
      </p:sp>
      <p:sp>
        <p:nvSpPr>
          <p:cNvPr id="4" name="Text Box 4">
            <a:extLst>
              <a:ext uri="{FF2B5EF4-FFF2-40B4-BE49-F238E27FC236}">
                <a16:creationId xmlns:a16="http://schemas.microsoft.com/office/drawing/2014/main" id="{B1202F03-EC08-4B7E-8CE9-FB8362335910}"/>
              </a:ext>
            </a:extLst>
          </p:cNvPr>
          <p:cNvSpPr txBox="1">
            <a:spLocks noChangeArrowheads="1"/>
          </p:cNvSpPr>
          <p:nvPr/>
        </p:nvSpPr>
        <p:spPr bwMode="auto">
          <a:xfrm>
            <a:off x="5803977" y="1679571"/>
            <a:ext cx="2597143" cy="80685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Harsh?</a:t>
            </a:r>
            <a:endParaRPr lang="en-US" altLang="en-US" sz="4800" b="0" dirty="0"/>
          </a:p>
        </p:txBody>
      </p:sp>
      <p:sp>
        <p:nvSpPr>
          <p:cNvPr id="5" name="Text Box 4">
            <a:extLst>
              <a:ext uri="{FF2B5EF4-FFF2-40B4-BE49-F238E27FC236}">
                <a16:creationId xmlns:a16="http://schemas.microsoft.com/office/drawing/2014/main" id="{0655E80D-D61F-4F6D-9A2E-D20DDBD1D58F}"/>
              </a:ext>
            </a:extLst>
          </p:cNvPr>
          <p:cNvSpPr txBox="1">
            <a:spLocks noChangeArrowheads="1"/>
          </p:cNvSpPr>
          <p:nvPr/>
        </p:nvSpPr>
        <p:spPr bwMode="auto">
          <a:xfrm>
            <a:off x="2619526" y="2707204"/>
            <a:ext cx="8966044" cy="80685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Driving home you can’t do it!</a:t>
            </a:r>
            <a:endParaRPr lang="en-US" altLang="en-US" sz="4800" b="0" dirty="0"/>
          </a:p>
        </p:txBody>
      </p:sp>
      <p:cxnSp>
        <p:nvCxnSpPr>
          <p:cNvPr id="6" name="Straight Connector 5">
            <a:extLst>
              <a:ext uri="{FF2B5EF4-FFF2-40B4-BE49-F238E27FC236}">
                <a16:creationId xmlns:a16="http://schemas.microsoft.com/office/drawing/2014/main" id="{BBAF91EF-7D54-4A19-B4DC-703107325308}"/>
              </a:ext>
            </a:extLst>
          </p:cNvPr>
          <p:cNvCxnSpPr/>
          <p:nvPr/>
        </p:nvCxnSpPr>
        <p:spPr>
          <a:xfrm>
            <a:off x="5656492" y="2129014"/>
            <a:ext cx="2918668" cy="0"/>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29497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2062716"/>
            <a:ext cx="12090400" cy="5100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Children</a:t>
            </a:r>
          </a:p>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A wealthy young man</a:t>
            </a:r>
          </a:p>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The disciples’ reaction</a:t>
            </a:r>
            <a:endParaRPr lang="en-US" altLang="en-US" sz="4800" dirty="0">
              <a:solidFill>
                <a:srgbClr val="FFFFFF"/>
              </a:solidFill>
            </a:endParaRPr>
          </a:p>
        </p:txBody>
      </p:sp>
    </p:spTree>
    <p:extLst>
      <p:ext uri="{BB962C8B-B14F-4D97-AF65-F5344CB8AC3E}">
        <p14:creationId xmlns:p14="http://schemas.microsoft.com/office/powerpoint/2010/main" val="702164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2062716"/>
            <a:ext cx="12090400" cy="5100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Children</a:t>
            </a:r>
          </a:p>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A wealthy young man</a:t>
            </a:r>
          </a:p>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C000"/>
                </a:solidFill>
              </a:rPr>
              <a:t>The disciples’ reaction</a:t>
            </a:r>
            <a:endParaRPr lang="en-US" altLang="en-US" sz="4800" dirty="0">
              <a:solidFill>
                <a:srgbClr val="FFC000"/>
              </a:solidFill>
            </a:endParaRPr>
          </a:p>
        </p:txBody>
      </p:sp>
    </p:spTree>
    <p:extLst>
      <p:ext uri="{BB962C8B-B14F-4D97-AF65-F5344CB8AC3E}">
        <p14:creationId xmlns:p14="http://schemas.microsoft.com/office/powerpoint/2010/main" val="1418504930"/>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10:23 </a:t>
            </a:r>
            <a:r>
              <a:rPr lang="en-US" altLang="en-US" sz="4800" dirty="0">
                <a:solidFill>
                  <a:srgbClr val="FFFFFF"/>
                </a:solidFill>
              </a:rPr>
              <a:t>And Jesus, looking around, said to his disciples, “How hard it will be for those who are wealthy to enter the kingdom of God!” </a:t>
            </a:r>
          </a:p>
        </p:txBody>
      </p:sp>
      <p:sp>
        <p:nvSpPr>
          <p:cNvPr id="3" name="Text Box 4">
            <a:extLst>
              <a:ext uri="{FF2B5EF4-FFF2-40B4-BE49-F238E27FC236}">
                <a16:creationId xmlns:a16="http://schemas.microsoft.com/office/drawing/2014/main" id="{666763B2-A75A-4EDA-996F-17407D9AF30A}"/>
              </a:ext>
            </a:extLst>
          </p:cNvPr>
          <p:cNvSpPr txBox="1">
            <a:spLocks noChangeArrowheads="1"/>
          </p:cNvSpPr>
          <p:nvPr/>
        </p:nvSpPr>
        <p:spPr bwMode="auto">
          <a:xfrm>
            <a:off x="1268818" y="2107786"/>
            <a:ext cx="9654363" cy="221061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Is it sinful to be rich?</a:t>
            </a:r>
          </a:p>
          <a:p>
            <a:pPr>
              <a:lnSpc>
                <a:spcPts val="4700"/>
              </a:lnSpc>
              <a:spcAft>
                <a:spcPts val="1200"/>
              </a:spcAft>
              <a:defRPr/>
            </a:pPr>
            <a:r>
              <a:rPr lang="en-US" altLang="en-US" sz="4800" b="0" dirty="0"/>
              <a:t>No, but being rich can obscure your need for God (Prov. 30:8, 9).</a:t>
            </a:r>
          </a:p>
        </p:txBody>
      </p:sp>
    </p:spTree>
    <p:extLst>
      <p:ext uri="{BB962C8B-B14F-4D97-AF65-F5344CB8AC3E}">
        <p14:creationId xmlns:p14="http://schemas.microsoft.com/office/powerpoint/2010/main" val="9187815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10:23 </a:t>
            </a:r>
            <a:r>
              <a:rPr lang="en-US" altLang="en-US" sz="4800" dirty="0">
                <a:solidFill>
                  <a:srgbClr val="FFFFFF"/>
                </a:solidFill>
              </a:rPr>
              <a:t>And Jesus, looking around, said to his disciples, “How hard it will be for those who are wealthy to enter the kingdom of God!” </a:t>
            </a:r>
          </a:p>
          <a:p>
            <a:pPr>
              <a:lnSpc>
                <a:spcPts val="4700"/>
              </a:lnSpc>
              <a:spcAft>
                <a:spcPts val="1800"/>
              </a:spcAft>
              <a:buClr>
                <a:srgbClr val="FFFFFF"/>
              </a:buClr>
              <a:buNone/>
              <a:defRPr/>
            </a:pPr>
            <a:r>
              <a:rPr lang="en-US" altLang="en-US" sz="4800" dirty="0">
                <a:solidFill>
                  <a:srgbClr val="FFFFFF"/>
                </a:solidFill>
              </a:rPr>
              <a:t>24 The disciples were amazed at his words. </a:t>
            </a:r>
          </a:p>
        </p:txBody>
      </p:sp>
    </p:spTree>
    <p:extLst>
      <p:ext uri="{BB962C8B-B14F-4D97-AF65-F5344CB8AC3E}">
        <p14:creationId xmlns:p14="http://schemas.microsoft.com/office/powerpoint/2010/main" val="290112596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10:23 </a:t>
            </a:r>
            <a:r>
              <a:rPr lang="en-US" altLang="en-US" sz="4800" dirty="0">
                <a:solidFill>
                  <a:srgbClr val="FFFFFF"/>
                </a:solidFill>
              </a:rPr>
              <a:t>And Jesus, looking around, said to his disciples, “</a:t>
            </a:r>
            <a:r>
              <a:rPr lang="en-US" altLang="en-US" sz="4800" dirty="0">
                <a:solidFill>
                  <a:srgbClr val="FFC000"/>
                </a:solidFill>
              </a:rPr>
              <a:t>How hard it will be for those who are wealthy to enter the kingdom of God!</a:t>
            </a:r>
            <a:r>
              <a:rPr lang="en-US" altLang="en-US" sz="4800" dirty="0">
                <a:solidFill>
                  <a:srgbClr val="FFFFFF"/>
                </a:solidFill>
              </a:rPr>
              <a:t>” </a:t>
            </a:r>
            <a:br>
              <a:rPr lang="en-US" altLang="en-US" sz="4800" dirty="0">
                <a:solidFill>
                  <a:srgbClr val="FFFFFF"/>
                </a:solidFill>
              </a:rPr>
            </a:br>
            <a:r>
              <a:rPr lang="en-US" altLang="en-US" sz="4800" dirty="0">
                <a:solidFill>
                  <a:srgbClr val="FFFFFF"/>
                </a:solidFill>
              </a:rPr>
              <a:t>24 The disciples were amazed at his words. </a:t>
            </a:r>
          </a:p>
        </p:txBody>
      </p:sp>
    </p:spTree>
    <p:extLst>
      <p:ext uri="{BB962C8B-B14F-4D97-AF65-F5344CB8AC3E}">
        <p14:creationId xmlns:p14="http://schemas.microsoft.com/office/powerpoint/2010/main" val="20303009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10:23 </a:t>
            </a:r>
            <a:r>
              <a:rPr lang="en-US" altLang="en-US" sz="4800" dirty="0">
                <a:solidFill>
                  <a:srgbClr val="FFFFFF"/>
                </a:solidFill>
              </a:rPr>
              <a:t>And Jesus, looking around, said to his disciples</a:t>
            </a:r>
            <a:r>
              <a:rPr lang="en-US" altLang="en-US" sz="4800" dirty="0"/>
              <a:t>, “How hard it will be for those who are wealthy to enter the kingdom of God!” </a:t>
            </a:r>
            <a:br>
              <a:rPr lang="en-US" altLang="en-US" sz="4800" dirty="0">
                <a:solidFill>
                  <a:srgbClr val="FFFFFF"/>
                </a:solidFill>
              </a:rPr>
            </a:br>
            <a:r>
              <a:rPr lang="en-US" altLang="en-US" sz="4800" dirty="0">
                <a:solidFill>
                  <a:srgbClr val="FFFFFF"/>
                </a:solidFill>
              </a:rPr>
              <a:t>24 The disciples were amazed at his words.</a:t>
            </a:r>
            <a:br>
              <a:rPr lang="en-US" altLang="en-US" sz="4800" dirty="0">
                <a:solidFill>
                  <a:srgbClr val="FFFFFF"/>
                </a:solidFill>
              </a:rPr>
            </a:br>
            <a:r>
              <a:rPr lang="en-US" altLang="en-US" sz="4800" dirty="0">
                <a:solidFill>
                  <a:srgbClr val="FFFFFF"/>
                </a:solidFill>
              </a:rPr>
              <a:t>But Jesus answered again and said to them, “Children, how hard it is to enter the kingdom of God! </a:t>
            </a:r>
          </a:p>
          <a:p>
            <a:pPr>
              <a:lnSpc>
                <a:spcPts val="4700"/>
              </a:lnSpc>
              <a:spcAft>
                <a:spcPts val="1800"/>
              </a:spcAft>
              <a:buClr>
                <a:srgbClr val="FFFFFF"/>
              </a:buClr>
              <a:buNone/>
              <a:defRPr/>
            </a:pPr>
            <a:r>
              <a:rPr lang="en-US" altLang="en-US" sz="4800" dirty="0">
                <a:solidFill>
                  <a:srgbClr val="FFFFFF"/>
                </a:solidFill>
              </a:rPr>
              <a:t>25 It is easier for a camel to go through the eye of a needle than for a rich man to enter the kingdom of God.”</a:t>
            </a:r>
          </a:p>
        </p:txBody>
      </p:sp>
    </p:spTree>
    <p:extLst>
      <p:ext uri="{BB962C8B-B14F-4D97-AF65-F5344CB8AC3E}">
        <p14:creationId xmlns:p14="http://schemas.microsoft.com/office/powerpoint/2010/main" val="38638651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saved?” </a:t>
            </a:r>
          </a:p>
          <a:p>
            <a:pPr>
              <a:lnSpc>
                <a:spcPts val="4700"/>
              </a:lnSpc>
              <a:spcAft>
                <a:spcPts val="1800"/>
              </a:spcAft>
              <a:buClr>
                <a:srgbClr val="FFFFFF"/>
              </a:buClr>
              <a:buNone/>
              <a:defRPr/>
            </a:pPr>
            <a:r>
              <a:rPr lang="en-US" altLang="en-US" sz="4800" dirty="0">
                <a:solidFill>
                  <a:srgbClr val="FFFFFF"/>
                </a:solidFill>
              </a:rPr>
              <a:t>27 Looking at them, Jesus said, “With people it is impossible, but not with God; for all things are possible with God.”</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578453" y="3429000"/>
            <a:ext cx="11136692" cy="163209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How hard is it to enter the kingdom?</a:t>
            </a:r>
          </a:p>
          <a:p>
            <a:pPr>
              <a:lnSpc>
                <a:spcPts val="4700"/>
              </a:lnSpc>
              <a:spcAft>
                <a:spcPts val="1200"/>
              </a:spcAft>
              <a:defRPr/>
            </a:pPr>
            <a:r>
              <a:rPr lang="en-US" altLang="en-US" sz="4800" dirty="0"/>
              <a:t>It can’t be done!</a:t>
            </a:r>
          </a:p>
        </p:txBody>
      </p:sp>
    </p:spTree>
    <p:extLst>
      <p:ext uri="{BB962C8B-B14F-4D97-AF65-F5344CB8AC3E}">
        <p14:creationId xmlns:p14="http://schemas.microsoft.com/office/powerpoint/2010/main" val="35452260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saved?” </a:t>
            </a:r>
          </a:p>
          <a:p>
            <a:pPr>
              <a:lnSpc>
                <a:spcPts val="4700"/>
              </a:lnSpc>
              <a:spcAft>
                <a:spcPts val="1800"/>
              </a:spcAft>
              <a:buClr>
                <a:srgbClr val="FFFFFF"/>
              </a:buClr>
              <a:buNone/>
              <a:defRPr/>
            </a:pPr>
            <a:r>
              <a:rPr lang="en-US" altLang="en-US" sz="4800" dirty="0">
                <a:solidFill>
                  <a:srgbClr val="FFFFFF"/>
                </a:solidFill>
              </a:rPr>
              <a:t>27 Looking at them, Jesus said, “With people it is impossible, but not with God; for all things are possible with God.”</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1544861" y="3429000"/>
            <a:ext cx="9203877" cy="14820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summary statement on entering the kingdom of God</a:t>
            </a:r>
            <a:endParaRPr lang="en-US" altLang="en-US" sz="4800" b="0" dirty="0"/>
          </a:p>
        </p:txBody>
      </p:sp>
    </p:spTree>
    <p:extLst>
      <p:ext uri="{BB962C8B-B14F-4D97-AF65-F5344CB8AC3E}">
        <p14:creationId xmlns:p14="http://schemas.microsoft.com/office/powerpoint/2010/main" val="2377403723"/>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saved?” </a:t>
            </a:r>
            <a:br>
              <a:rPr lang="en-US" altLang="en-US" sz="4800" dirty="0">
                <a:solidFill>
                  <a:srgbClr val="FFFFFF"/>
                </a:solidFill>
              </a:rPr>
            </a:br>
            <a:r>
              <a:rPr lang="en-US" altLang="en-US" sz="4800" dirty="0">
                <a:solidFill>
                  <a:srgbClr val="FFFFFF"/>
                </a:solidFill>
              </a:rPr>
              <a:t>27 Looking at them, Jesus said, “</a:t>
            </a:r>
            <a:r>
              <a:rPr lang="en-US" altLang="en-US" sz="4800" dirty="0">
                <a:solidFill>
                  <a:srgbClr val="FFC000"/>
                </a:solidFill>
              </a:rPr>
              <a:t>With people it is impossible</a:t>
            </a:r>
            <a:r>
              <a:rPr lang="en-US" altLang="en-US" sz="4800" dirty="0">
                <a:solidFill>
                  <a:srgbClr val="FFFFFF"/>
                </a:solidFill>
              </a:rPr>
              <a:t>, but not with God; for all things are possible with God.”</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1544861" y="3429000"/>
            <a:ext cx="9203877" cy="14820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summary statement on entering the kingdom of God</a:t>
            </a:r>
            <a:endParaRPr lang="en-US" altLang="en-US" sz="4800" b="0" dirty="0"/>
          </a:p>
        </p:txBody>
      </p:sp>
    </p:spTree>
    <p:extLst>
      <p:ext uri="{BB962C8B-B14F-4D97-AF65-F5344CB8AC3E}">
        <p14:creationId xmlns:p14="http://schemas.microsoft.com/office/powerpoint/2010/main" val="2883041535"/>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a:t>
            </a:r>
            <a:r>
              <a:rPr lang="en-US" altLang="en-US" sz="4800" dirty="0"/>
              <a:t>saved?” </a:t>
            </a:r>
            <a:br>
              <a:rPr lang="en-US" altLang="en-US" sz="4800" dirty="0"/>
            </a:br>
            <a:r>
              <a:rPr lang="en-US" altLang="en-US" sz="4800" dirty="0"/>
              <a:t>27 Looking at them, Jesus said, “With people it is impossible, b</a:t>
            </a:r>
            <a:r>
              <a:rPr lang="en-US" altLang="en-US" sz="4800" dirty="0">
                <a:solidFill>
                  <a:srgbClr val="FFFFFF"/>
                </a:solidFill>
              </a:rPr>
              <a:t>ut not with God; for </a:t>
            </a:r>
            <a:r>
              <a:rPr lang="en-US" altLang="en-US" sz="4800" dirty="0">
                <a:solidFill>
                  <a:srgbClr val="FFC000"/>
                </a:solidFill>
              </a:rPr>
              <a:t>all things are possible with God</a:t>
            </a:r>
            <a:r>
              <a:rPr lang="en-US" altLang="en-US" sz="4800" dirty="0">
                <a:solidFill>
                  <a:srgbClr val="FFFFFF"/>
                </a:solidFill>
              </a:rPr>
              <a:t>.”</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1544861" y="3429000"/>
            <a:ext cx="9203877" cy="14820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Jesus’ summary statement on entering the kingdom of God</a:t>
            </a:r>
            <a:endParaRPr lang="en-US" altLang="en-US" sz="4800" b="0" dirty="0"/>
          </a:p>
        </p:txBody>
      </p:sp>
    </p:spTree>
    <p:extLst>
      <p:ext uri="{BB962C8B-B14F-4D97-AF65-F5344CB8AC3E}">
        <p14:creationId xmlns:p14="http://schemas.microsoft.com/office/powerpoint/2010/main" val="280715999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saved?” </a:t>
            </a:r>
          </a:p>
          <a:p>
            <a:pPr>
              <a:lnSpc>
                <a:spcPts val="4700"/>
              </a:lnSpc>
              <a:spcAft>
                <a:spcPts val="1800"/>
              </a:spcAft>
              <a:buClr>
                <a:srgbClr val="FFFFFF"/>
              </a:buClr>
              <a:buNone/>
              <a:defRPr/>
            </a:pPr>
            <a:r>
              <a:rPr lang="en-US" altLang="en-US" sz="4800" dirty="0">
                <a:solidFill>
                  <a:srgbClr val="FFFFFF"/>
                </a:solidFill>
              </a:rPr>
              <a:t>27 Looking at them, Jesus said, “With people it is impossible, but not with God; for all things are possible with God.”</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1544860" y="3429000"/>
            <a:ext cx="9203879" cy="84528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What does this mean for us?</a:t>
            </a:r>
            <a:endParaRPr lang="en-US" altLang="en-US" sz="4800" b="0" dirty="0"/>
          </a:p>
        </p:txBody>
      </p:sp>
      <p:sp>
        <p:nvSpPr>
          <p:cNvPr id="4" name="Text Box 4">
            <a:extLst>
              <a:ext uri="{FF2B5EF4-FFF2-40B4-BE49-F238E27FC236}">
                <a16:creationId xmlns:a16="http://schemas.microsoft.com/office/drawing/2014/main" id="{1F6AAEF9-99AB-4214-AD79-E75CA05C1921}"/>
              </a:ext>
            </a:extLst>
          </p:cNvPr>
          <p:cNvSpPr txBox="1">
            <a:spLocks noChangeArrowheads="1"/>
          </p:cNvSpPr>
          <p:nvPr/>
        </p:nvSpPr>
        <p:spPr bwMode="auto">
          <a:xfrm>
            <a:off x="1544860" y="4490196"/>
            <a:ext cx="9203879" cy="145854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Despite our wealth, we’re in great need. </a:t>
            </a:r>
            <a:r>
              <a:rPr lang="en-US" altLang="en-US" sz="4800" dirty="0">
                <a:solidFill>
                  <a:srgbClr val="00B0F0"/>
                </a:solidFill>
              </a:rPr>
              <a:t>Only God can help.</a:t>
            </a:r>
            <a:endParaRPr lang="en-US" altLang="en-US" sz="4800" b="0" dirty="0">
              <a:solidFill>
                <a:srgbClr val="00B0F0"/>
              </a:solidFill>
            </a:endParaRPr>
          </a:p>
        </p:txBody>
      </p:sp>
    </p:spTree>
    <p:extLst>
      <p:ext uri="{BB962C8B-B14F-4D97-AF65-F5344CB8AC3E}">
        <p14:creationId xmlns:p14="http://schemas.microsoft.com/office/powerpoint/2010/main" val="38410077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2062716"/>
            <a:ext cx="12090400" cy="51000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1800"/>
              </a:spcAft>
              <a:buClr>
                <a:srgbClr val="FFFFFF"/>
              </a:buClr>
              <a:buFont typeface="Wingdings 2" panose="05020102010507070707" pitchFamily="18" charset="2"/>
              <a:buNone/>
              <a:defRPr/>
            </a:pPr>
            <a:r>
              <a:rPr lang="en-US" altLang="en-US" sz="4800" b="1" dirty="0">
                <a:solidFill>
                  <a:srgbClr val="FFC000"/>
                </a:solidFill>
              </a:rPr>
              <a:t>Children</a:t>
            </a:r>
          </a:p>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A wealthy young man</a:t>
            </a:r>
          </a:p>
          <a:p>
            <a:pPr algn="ctr">
              <a:lnSpc>
                <a:spcPts val="4700"/>
              </a:lnSpc>
              <a:spcAft>
                <a:spcPts val="1800"/>
              </a:spcAft>
              <a:buClr>
                <a:srgbClr val="FFFFFF"/>
              </a:buClr>
              <a:buFont typeface="Wingdings 2" panose="05020102010507070707" pitchFamily="18" charset="2"/>
              <a:buNone/>
              <a:defRPr/>
            </a:pPr>
            <a:r>
              <a:rPr lang="en-US" altLang="en-US" sz="4800" b="1" dirty="0">
                <a:solidFill>
                  <a:schemeClr val="bg1">
                    <a:lumMod val="75000"/>
                    <a:lumOff val="25000"/>
                  </a:schemeClr>
                </a:solidFill>
              </a:rPr>
              <a:t>The disciples’ reaction</a:t>
            </a:r>
            <a:endParaRPr lang="en-US" altLang="en-US" sz="4800" dirty="0">
              <a:solidFill>
                <a:schemeClr val="bg1">
                  <a:lumMod val="75000"/>
                  <a:lumOff val="25000"/>
                </a:schemeClr>
              </a:solidFill>
            </a:endParaRPr>
          </a:p>
        </p:txBody>
      </p:sp>
    </p:spTree>
    <p:extLst>
      <p:ext uri="{BB962C8B-B14F-4D97-AF65-F5344CB8AC3E}">
        <p14:creationId xmlns:p14="http://schemas.microsoft.com/office/powerpoint/2010/main" val="423287712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0"/>
              </a:spcAft>
              <a:buClr>
                <a:srgbClr val="FFFFFF"/>
              </a:buClr>
              <a:buNone/>
              <a:defRPr/>
            </a:pPr>
            <a:r>
              <a:rPr lang="en-US" altLang="en-US" sz="4800" b="1" dirty="0">
                <a:solidFill>
                  <a:srgbClr val="FFFFFF"/>
                </a:solidFill>
              </a:rPr>
              <a:t>Mark 10:26 </a:t>
            </a:r>
            <a:r>
              <a:rPr lang="en-US" altLang="en-US" sz="4800" dirty="0">
                <a:solidFill>
                  <a:srgbClr val="FFFFFF"/>
                </a:solidFill>
              </a:rPr>
              <a:t>They were even more astonished and said to Him, “Then who can be saved?” </a:t>
            </a:r>
          </a:p>
          <a:p>
            <a:pPr>
              <a:lnSpc>
                <a:spcPts val="4700"/>
              </a:lnSpc>
              <a:spcAft>
                <a:spcPts val="1800"/>
              </a:spcAft>
              <a:buClr>
                <a:srgbClr val="FFFFFF"/>
              </a:buClr>
              <a:buNone/>
              <a:defRPr/>
            </a:pPr>
            <a:r>
              <a:rPr lang="en-US" altLang="en-US" sz="4800" dirty="0">
                <a:solidFill>
                  <a:srgbClr val="FFFFFF"/>
                </a:solidFill>
              </a:rPr>
              <a:t>27 Looking at them, Jesus said, “With people it is impossible, but not with God; for all things are possible with God.”</a:t>
            </a:r>
          </a:p>
        </p:txBody>
      </p:sp>
      <p:sp>
        <p:nvSpPr>
          <p:cNvPr id="3" name="Text Box 4">
            <a:extLst>
              <a:ext uri="{FF2B5EF4-FFF2-40B4-BE49-F238E27FC236}">
                <a16:creationId xmlns:a16="http://schemas.microsoft.com/office/drawing/2014/main" id="{A4B2640C-D6BE-4D4F-9CFD-ADD296AE1471}"/>
              </a:ext>
            </a:extLst>
          </p:cNvPr>
          <p:cNvSpPr txBox="1">
            <a:spLocks noChangeArrowheads="1"/>
          </p:cNvSpPr>
          <p:nvPr/>
        </p:nvSpPr>
        <p:spPr bwMode="auto">
          <a:xfrm>
            <a:off x="1544860" y="3429000"/>
            <a:ext cx="9203879" cy="845288"/>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What does this mean for us?</a:t>
            </a:r>
            <a:endParaRPr lang="en-US" altLang="en-US" sz="4800" b="0" dirty="0"/>
          </a:p>
        </p:txBody>
      </p:sp>
      <p:sp>
        <p:nvSpPr>
          <p:cNvPr id="4" name="Text Box 4">
            <a:extLst>
              <a:ext uri="{FF2B5EF4-FFF2-40B4-BE49-F238E27FC236}">
                <a16:creationId xmlns:a16="http://schemas.microsoft.com/office/drawing/2014/main" id="{1F6AAEF9-99AB-4214-AD79-E75CA05C1921}"/>
              </a:ext>
            </a:extLst>
          </p:cNvPr>
          <p:cNvSpPr txBox="1">
            <a:spLocks noChangeArrowheads="1"/>
          </p:cNvSpPr>
          <p:nvPr/>
        </p:nvSpPr>
        <p:spPr bwMode="auto">
          <a:xfrm>
            <a:off x="1544860" y="4490196"/>
            <a:ext cx="9203879" cy="1458542"/>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Despite our wealth, we’re in great need. Only God can help.</a:t>
            </a:r>
            <a:endParaRPr lang="en-US" altLang="en-US" sz="4800" b="0" dirty="0"/>
          </a:p>
        </p:txBody>
      </p:sp>
    </p:spTree>
    <p:extLst>
      <p:ext uri="{BB962C8B-B14F-4D97-AF65-F5344CB8AC3E}">
        <p14:creationId xmlns:p14="http://schemas.microsoft.com/office/powerpoint/2010/main" val="4194875993"/>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10:28 </a:t>
            </a:r>
            <a:r>
              <a:rPr lang="en-US" altLang="en-US" sz="4800" dirty="0">
                <a:solidFill>
                  <a:srgbClr val="FFFFFF"/>
                </a:solidFill>
              </a:rPr>
              <a:t>Peter began to say to Him, “Behold, we have left everything and followed You.”</a:t>
            </a:r>
          </a:p>
        </p:txBody>
      </p:sp>
    </p:spTree>
    <p:extLst>
      <p:ext uri="{BB962C8B-B14F-4D97-AF65-F5344CB8AC3E}">
        <p14:creationId xmlns:p14="http://schemas.microsoft.com/office/powerpoint/2010/main" val="4193053992"/>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10:29 </a:t>
            </a:r>
            <a:r>
              <a:rPr lang="en-US" altLang="en-US" sz="4800" dirty="0">
                <a:solidFill>
                  <a:srgbClr val="FFFFFF"/>
                </a:solidFill>
              </a:rPr>
              <a:t>Jesus said, “Truly I say to you, there is no one who has left house or brothers or sisters or mother or father or children or farms, for My sake and for the gospel’s sake, 30 but that he will receive a hundred times as much now in the present age, houses and brothers and sisters and mothers and children and farms, along with persecutions; and in the age to come, eternal life.</a:t>
            </a:r>
          </a:p>
        </p:txBody>
      </p:sp>
      <p:sp>
        <p:nvSpPr>
          <p:cNvPr id="4" name="Text Box 4">
            <a:extLst>
              <a:ext uri="{FF2B5EF4-FFF2-40B4-BE49-F238E27FC236}">
                <a16:creationId xmlns:a16="http://schemas.microsoft.com/office/drawing/2014/main" id="{BEA255CB-5D66-4AAB-9B7C-0428D9DB3DCE}"/>
              </a:ext>
            </a:extLst>
          </p:cNvPr>
          <p:cNvSpPr txBox="1">
            <a:spLocks noChangeArrowheads="1"/>
          </p:cNvSpPr>
          <p:nvPr/>
        </p:nvSpPr>
        <p:spPr bwMode="auto">
          <a:xfrm>
            <a:off x="6704015" y="4543428"/>
            <a:ext cx="5225716" cy="204243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question of </a:t>
            </a:r>
            <a:r>
              <a:rPr lang="en-US" altLang="en-US" sz="4800" i="1" dirty="0"/>
              <a:t>motivation:</a:t>
            </a:r>
            <a:br>
              <a:rPr lang="en-US" altLang="en-US" sz="4800" i="1" dirty="0"/>
            </a:br>
            <a:r>
              <a:rPr lang="en-US" altLang="en-US" sz="4800" dirty="0">
                <a:solidFill>
                  <a:srgbClr val="00B0F0"/>
                </a:solidFill>
              </a:rPr>
              <a:t>not fear, reward</a:t>
            </a:r>
            <a:endParaRPr lang="en-US" altLang="en-US" sz="4800" b="0" dirty="0">
              <a:solidFill>
                <a:srgbClr val="00B0F0"/>
              </a:solidFill>
            </a:endParaRPr>
          </a:p>
        </p:txBody>
      </p:sp>
    </p:spTree>
    <p:extLst>
      <p:ext uri="{BB962C8B-B14F-4D97-AF65-F5344CB8AC3E}">
        <p14:creationId xmlns:p14="http://schemas.microsoft.com/office/powerpoint/2010/main" val="22217390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10:29 </a:t>
            </a:r>
            <a:r>
              <a:rPr lang="en-US" altLang="en-US" sz="4800" dirty="0">
                <a:solidFill>
                  <a:srgbClr val="FFFFFF"/>
                </a:solidFill>
              </a:rPr>
              <a:t>Jesus said, “Truly I say to you, there is no one who has left house or brothers or sisters or mother or father or children or farms, for My sake and for the gospel’s sake, 30 but that he will receive a hundred times as much now in the present age, houses and brothers and sisters and mothers and children and farms, along with persecutions; and in the age to come, eternal life.</a:t>
            </a:r>
          </a:p>
        </p:txBody>
      </p:sp>
      <p:sp>
        <p:nvSpPr>
          <p:cNvPr id="3" name="Text Box 4">
            <a:extLst>
              <a:ext uri="{FF2B5EF4-FFF2-40B4-BE49-F238E27FC236}">
                <a16:creationId xmlns:a16="http://schemas.microsoft.com/office/drawing/2014/main" id="{764BF035-4983-4330-AC40-363485AB7370}"/>
              </a:ext>
            </a:extLst>
          </p:cNvPr>
          <p:cNvSpPr txBox="1">
            <a:spLocks noChangeArrowheads="1"/>
          </p:cNvSpPr>
          <p:nvPr/>
        </p:nvSpPr>
        <p:spPr bwMode="auto">
          <a:xfrm>
            <a:off x="6704015" y="4543428"/>
            <a:ext cx="5225716" cy="204243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The question of </a:t>
            </a:r>
            <a:r>
              <a:rPr lang="en-US" altLang="en-US" sz="4800" i="1" dirty="0"/>
              <a:t>motivation:</a:t>
            </a:r>
            <a:br>
              <a:rPr lang="en-US" altLang="en-US" sz="4800" i="1" dirty="0"/>
            </a:br>
            <a:r>
              <a:rPr lang="en-US" altLang="en-US" sz="4800" dirty="0"/>
              <a:t>not fear, reward</a:t>
            </a:r>
            <a:endParaRPr lang="en-US" altLang="en-US" sz="4800" b="0" dirty="0"/>
          </a:p>
        </p:txBody>
      </p:sp>
    </p:spTree>
    <p:extLst>
      <p:ext uri="{BB962C8B-B14F-4D97-AF65-F5344CB8AC3E}">
        <p14:creationId xmlns:p14="http://schemas.microsoft.com/office/powerpoint/2010/main" val="164888434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10:29 </a:t>
            </a:r>
            <a:r>
              <a:rPr lang="en-US" altLang="en-US" sz="4800" dirty="0">
                <a:solidFill>
                  <a:schemeClr val="bg1">
                    <a:lumMod val="75000"/>
                    <a:lumOff val="25000"/>
                  </a:schemeClr>
                </a:solidFill>
              </a:rPr>
              <a:t>Jesus said, “Truly I say to you, there is no one who has left house or brothers or sisters or mother or father or children or farms, for My sake and for the gospel’s sake, 30 but that he will receive a hundred times as much now in the present age, houses and brothers and sisters and mothers and children and farms, along with persecutions; and in the age to come, eternal life.</a:t>
            </a:r>
          </a:p>
        </p:txBody>
      </p:sp>
      <p:sp>
        <p:nvSpPr>
          <p:cNvPr id="4" name="Text Box 4">
            <a:extLst>
              <a:ext uri="{FF2B5EF4-FFF2-40B4-BE49-F238E27FC236}">
                <a16:creationId xmlns:a16="http://schemas.microsoft.com/office/drawing/2014/main" id="{0DDD4803-C2BC-410B-B20C-CD5776CBE4C0}"/>
              </a:ext>
            </a:extLst>
          </p:cNvPr>
          <p:cNvSpPr txBox="1">
            <a:spLocks noChangeArrowheads="1"/>
          </p:cNvSpPr>
          <p:nvPr/>
        </p:nvSpPr>
        <p:spPr bwMode="auto">
          <a:xfrm>
            <a:off x="1692945" y="2097682"/>
            <a:ext cx="8796253" cy="3346188"/>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US" altLang="en-US" sz="4200" dirty="0"/>
              <a:t>John 10:27 </a:t>
            </a:r>
            <a:r>
              <a:rPr lang="en-US" altLang="en-US" sz="4200" b="0" dirty="0"/>
              <a:t>“My sheep hear My voice, and I know them, and they follow Me; 28 and I give eternal life to them, and they will never perish; and no one will snatch them out of My hand.</a:t>
            </a:r>
          </a:p>
        </p:txBody>
      </p:sp>
    </p:spTree>
    <p:extLst>
      <p:ext uri="{BB962C8B-B14F-4D97-AF65-F5344CB8AC3E}">
        <p14:creationId xmlns:p14="http://schemas.microsoft.com/office/powerpoint/2010/main" val="517939284"/>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t>Mark 10:29 </a:t>
            </a:r>
            <a:r>
              <a:rPr lang="en-US" altLang="en-US" sz="4800" dirty="0"/>
              <a:t>Jesus said, “Truly I say to you, </a:t>
            </a:r>
            <a:r>
              <a:rPr lang="en-US" altLang="en-US" sz="4800" dirty="0">
                <a:solidFill>
                  <a:srgbClr val="FFC000"/>
                </a:solidFill>
              </a:rPr>
              <a:t>there is no one who has left house or brothers or sisters or mother or father or children or farms, for My sake and for the gospel’s sake, 30 but that he will receive a hundred times as much now in the present age, houses and brothers and sisters and mothers and children and farms, along with persecutions; and in the age to come, eternal life</a:t>
            </a:r>
            <a:r>
              <a:rPr lang="en-US" altLang="en-US" sz="4800" dirty="0"/>
              <a:t>.</a:t>
            </a:r>
          </a:p>
        </p:txBody>
      </p:sp>
    </p:spTree>
    <p:extLst>
      <p:ext uri="{BB962C8B-B14F-4D97-AF65-F5344CB8AC3E}">
        <p14:creationId xmlns:p14="http://schemas.microsoft.com/office/powerpoint/2010/main" val="1044654579"/>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10:29 </a:t>
            </a:r>
            <a:r>
              <a:rPr lang="en-US" altLang="en-US" sz="4800" dirty="0">
                <a:solidFill>
                  <a:schemeClr val="bg1">
                    <a:lumMod val="75000"/>
                    <a:lumOff val="25000"/>
                  </a:schemeClr>
                </a:solidFill>
              </a:rPr>
              <a:t>Jesus said, “Truly I say to you, there is no one who has left house or brothers or sisters or mother or father or children or farms, for My sake and for the gospel’s sake, 30 but that he will receive a hundred times as much now </a:t>
            </a:r>
            <a:r>
              <a:rPr lang="en-US" altLang="en-US" sz="4800" dirty="0">
                <a:solidFill>
                  <a:srgbClr val="FFC000"/>
                </a:solidFill>
              </a:rPr>
              <a:t>in the present age</a:t>
            </a:r>
            <a:r>
              <a:rPr lang="en-US" altLang="en-US" sz="4800" dirty="0">
                <a:solidFill>
                  <a:schemeClr val="bg1">
                    <a:lumMod val="75000"/>
                    <a:lumOff val="25000"/>
                  </a:schemeClr>
                </a:solidFill>
              </a:rPr>
              <a:t>, houses and brothers and sisters and mothers and children and farms, along with persecutions; and in the age to come, eternal life.</a:t>
            </a:r>
          </a:p>
        </p:txBody>
      </p:sp>
    </p:spTree>
    <p:extLst>
      <p:ext uri="{BB962C8B-B14F-4D97-AF65-F5344CB8AC3E}">
        <p14:creationId xmlns:p14="http://schemas.microsoft.com/office/powerpoint/2010/main" val="1152229089"/>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10:29 </a:t>
            </a:r>
            <a:r>
              <a:rPr lang="en-US" altLang="en-US" sz="4800" dirty="0">
                <a:solidFill>
                  <a:schemeClr val="bg1">
                    <a:lumMod val="75000"/>
                    <a:lumOff val="25000"/>
                  </a:schemeClr>
                </a:solidFill>
              </a:rPr>
              <a:t>Jesus said, “Truly I say to you, there is no one who has left house or brothers or sisters or mother or father or children or farms, for My sake and for the gospel’s sake, 30 but that he will receive a hundred times as much now in the present age, houses and </a:t>
            </a:r>
            <a:r>
              <a:rPr lang="en-US" altLang="en-US" sz="4800" dirty="0">
                <a:solidFill>
                  <a:srgbClr val="FFC000"/>
                </a:solidFill>
              </a:rPr>
              <a:t>brothers and sisters and mothers and children</a:t>
            </a:r>
            <a:r>
              <a:rPr lang="en-US" altLang="en-US" sz="4800" dirty="0">
                <a:solidFill>
                  <a:schemeClr val="bg1">
                    <a:lumMod val="75000"/>
                    <a:lumOff val="25000"/>
                  </a:schemeClr>
                </a:solidFill>
              </a:rPr>
              <a:t> and farms, along with persecutions; and in the age to come, eternal life.</a:t>
            </a:r>
          </a:p>
        </p:txBody>
      </p:sp>
    </p:spTree>
    <p:extLst>
      <p:ext uri="{BB962C8B-B14F-4D97-AF65-F5344CB8AC3E}">
        <p14:creationId xmlns:p14="http://schemas.microsoft.com/office/powerpoint/2010/main" val="2749182914"/>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3067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chemeClr val="bg1">
                    <a:lumMod val="75000"/>
                    <a:lumOff val="25000"/>
                  </a:schemeClr>
                </a:solidFill>
              </a:rPr>
              <a:t>Mark 10:29 </a:t>
            </a:r>
            <a:r>
              <a:rPr lang="en-US" altLang="en-US" sz="4800" dirty="0">
                <a:solidFill>
                  <a:schemeClr val="bg1">
                    <a:lumMod val="75000"/>
                    <a:lumOff val="25000"/>
                  </a:schemeClr>
                </a:solidFill>
              </a:rPr>
              <a:t>Jesus said, “Truly I say to you, there is no one who has left house or brothers or sisters or mother or father or children or farms, for My sake and for the gospel’s sake, 30 but that he will receive a hundred times as much now in the present age, </a:t>
            </a:r>
            <a:r>
              <a:rPr lang="en-US" altLang="en-US" sz="4800" dirty="0">
                <a:solidFill>
                  <a:srgbClr val="FFC000"/>
                </a:solidFill>
              </a:rPr>
              <a:t>houses</a:t>
            </a:r>
            <a:r>
              <a:rPr lang="en-US" altLang="en-US" sz="4800" dirty="0">
                <a:solidFill>
                  <a:schemeClr val="bg1">
                    <a:lumMod val="75000"/>
                    <a:lumOff val="25000"/>
                  </a:schemeClr>
                </a:solidFill>
              </a:rPr>
              <a:t> and brothers and sisters and mothers and children </a:t>
            </a:r>
            <a:r>
              <a:rPr lang="en-US" altLang="en-US" sz="4800" dirty="0">
                <a:solidFill>
                  <a:srgbClr val="FFC000"/>
                </a:solidFill>
              </a:rPr>
              <a:t>and farms</a:t>
            </a:r>
            <a:r>
              <a:rPr lang="en-US" altLang="en-US" sz="4800" dirty="0">
                <a:solidFill>
                  <a:schemeClr val="bg1">
                    <a:lumMod val="75000"/>
                    <a:lumOff val="25000"/>
                  </a:schemeClr>
                </a:solidFill>
              </a:rPr>
              <a:t>, along with persecutions; and in the age to come, eternal life.</a:t>
            </a:r>
          </a:p>
        </p:txBody>
      </p:sp>
    </p:spTree>
    <p:extLst>
      <p:ext uri="{BB962C8B-B14F-4D97-AF65-F5344CB8AC3E}">
        <p14:creationId xmlns:p14="http://schemas.microsoft.com/office/powerpoint/2010/main" val="155076457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210320F4-FE50-4840-8C5F-BF46F092DB86}"/>
              </a:ext>
            </a:extLst>
          </p:cNvPr>
          <p:cNvSpPr txBox="1">
            <a:spLocks/>
          </p:cNvSpPr>
          <p:nvPr/>
        </p:nvSpPr>
        <p:spPr bwMode="auto">
          <a:xfrm>
            <a:off x="3992870" y="5542446"/>
            <a:ext cx="4345172" cy="1315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700"/>
              </a:lnSpc>
              <a:spcAft>
                <a:spcPts val="0"/>
              </a:spcAft>
              <a:buClr>
                <a:srgbClr val="FFFFFF"/>
              </a:buClr>
              <a:buNone/>
              <a:defRPr/>
            </a:pPr>
            <a:r>
              <a:rPr lang="en-US" altLang="en-US" sz="4800" b="1" dirty="0">
                <a:solidFill>
                  <a:srgbClr val="FFC000"/>
                </a:solidFill>
                <a:latin typeface="Times New Roman" panose="02020603050405020304" pitchFamily="18" charset="0"/>
                <a:cs typeface="Times New Roman" panose="02020603050405020304" pitchFamily="18" charset="0"/>
              </a:rPr>
              <a:t>George Muller</a:t>
            </a:r>
          </a:p>
          <a:p>
            <a:pPr algn="ctr">
              <a:lnSpc>
                <a:spcPts val="4700"/>
              </a:lnSpc>
              <a:spcAft>
                <a:spcPts val="0"/>
              </a:spcAft>
              <a:buClr>
                <a:srgbClr val="FFFFFF"/>
              </a:buClr>
              <a:buNone/>
              <a:defRPr/>
            </a:pPr>
            <a:r>
              <a:rPr lang="en-US" altLang="en-US" sz="4800" dirty="0">
                <a:solidFill>
                  <a:srgbClr val="FFC000"/>
                </a:solidFill>
                <a:latin typeface="Times New Roman" panose="02020603050405020304" pitchFamily="18" charset="0"/>
                <a:cs typeface="Times New Roman" panose="02020603050405020304" pitchFamily="18" charset="0"/>
              </a:rPr>
              <a:t>(1805 – 1898)</a:t>
            </a:r>
          </a:p>
        </p:txBody>
      </p:sp>
    </p:spTree>
    <p:extLst>
      <p:ext uri="{BB962C8B-B14F-4D97-AF65-F5344CB8AC3E}">
        <p14:creationId xmlns:p14="http://schemas.microsoft.com/office/powerpoint/2010/main" val="321990937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10:13 </a:t>
            </a:r>
            <a:r>
              <a:rPr lang="en-US" altLang="en-US" sz="4800" dirty="0">
                <a:solidFill>
                  <a:srgbClr val="FFFFFF"/>
                </a:solidFill>
              </a:rPr>
              <a:t>And they were </a:t>
            </a:r>
            <a:br>
              <a:rPr lang="en-US" altLang="en-US" sz="4800" dirty="0">
                <a:solidFill>
                  <a:srgbClr val="FFFFFF"/>
                </a:solidFill>
              </a:rPr>
            </a:br>
            <a:r>
              <a:rPr lang="en-US" altLang="en-US" sz="4800" dirty="0">
                <a:solidFill>
                  <a:srgbClr val="FFFFFF"/>
                </a:solidFill>
              </a:rPr>
              <a:t>bringing children to him so </a:t>
            </a:r>
            <a:br>
              <a:rPr lang="en-US" altLang="en-US" sz="4800" dirty="0">
                <a:solidFill>
                  <a:srgbClr val="FFFFFF"/>
                </a:solidFill>
              </a:rPr>
            </a:br>
            <a:r>
              <a:rPr lang="en-US" altLang="en-US" sz="4800" dirty="0">
                <a:solidFill>
                  <a:srgbClr val="FFFFFF"/>
                </a:solidFill>
              </a:rPr>
              <a:t>that he might touch them;</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The last word...</a:t>
            </a:r>
          </a:p>
          <a:p>
            <a:pPr>
              <a:lnSpc>
                <a:spcPts val="4700"/>
              </a:lnSpc>
              <a:spcAft>
                <a:spcPts val="1800"/>
              </a:spcAft>
              <a:buClr>
                <a:srgbClr val="FFFFFF"/>
              </a:buClr>
              <a:buNone/>
              <a:defRPr/>
            </a:pPr>
            <a:r>
              <a:rPr lang="en-US" altLang="en-US" sz="4800" b="1" dirty="0">
                <a:solidFill>
                  <a:srgbClr val="FFFFFF"/>
                </a:solidFill>
              </a:rPr>
              <a:t>Mark 10:31 </a:t>
            </a:r>
            <a:r>
              <a:rPr lang="en-US" altLang="en-US" sz="4800" dirty="0">
                <a:solidFill>
                  <a:srgbClr val="FFFFFF"/>
                </a:solidFill>
              </a:rPr>
              <a:t>“But many who are first will be last, and the last, first.”</a:t>
            </a:r>
          </a:p>
        </p:txBody>
      </p:sp>
      <p:sp>
        <p:nvSpPr>
          <p:cNvPr id="3" name="Text Box 4">
            <a:extLst>
              <a:ext uri="{FF2B5EF4-FFF2-40B4-BE49-F238E27FC236}">
                <a16:creationId xmlns:a16="http://schemas.microsoft.com/office/drawing/2014/main" id="{2A8431F5-977B-4D49-856B-E21EDA938309}"/>
              </a:ext>
            </a:extLst>
          </p:cNvPr>
          <p:cNvSpPr txBox="1">
            <a:spLocks noChangeArrowheads="1"/>
          </p:cNvSpPr>
          <p:nvPr/>
        </p:nvSpPr>
        <p:spPr bwMode="auto">
          <a:xfrm>
            <a:off x="3230129" y="2472068"/>
            <a:ext cx="5913870" cy="201169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We have one way</a:t>
            </a:r>
            <a:br>
              <a:rPr lang="en-US" altLang="en-US" sz="4800" dirty="0"/>
            </a:br>
            <a:r>
              <a:rPr lang="en-US" altLang="en-US" sz="4800" dirty="0"/>
              <a:t>of determining </a:t>
            </a:r>
            <a:br>
              <a:rPr lang="en-US" altLang="en-US" sz="4800" dirty="0"/>
            </a:br>
            <a:r>
              <a:rPr lang="en-US" altLang="en-US" sz="4800" dirty="0"/>
              <a:t>who is “first”…</a:t>
            </a:r>
            <a:endParaRPr lang="en-US" altLang="en-US" sz="4800" b="0" dirty="0"/>
          </a:p>
        </p:txBody>
      </p:sp>
      <p:sp>
        <p:nvSpPr>
          <p:cNvPr id="4" name="Text Box 4">
            <a:extLst>
              <a:ext uri="{FF2B5EF4-FFF2-40B4-BE49-F238E27FC236}">
                <a16:creationId xmlns:a16="http://schemas.microsoft.com/office/drawing/2014/main" id="{57ACA1B9-1CFB-4049-A12B-2744DE1A41F9}"/>
              </a:ext>
            </a:extLst>
          </p:cNvPr>
          <p:cNvSpPr txBox="1">
            <a:spLocks noChangeArrowheads="1"/>
          </p:cNvSpPr>
          <p:nvPr/>
        </p:nvSpPr>
        <p:spPr bwMode="auto">
          <a:xfrm>
            <a:off x="3230128" y="4726173"/>
            <a:ext cx="5913871" cy="1419446"/>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700"/>
              </a:lnSpc>
              <a:spcAft>
                <a:spcPts val="1200"/>
              </a:spcAft>
              <a:defRPr/>
            </a:pPr>
            <a:r>
              <a:rPr lang="en-US" altLang="en-US" sz="4800" dirty="0"/>
              <a:t>God has a different standard.</a:t>
            </a:r>
            <a:endParaRPr lang="en-US" altLang="en-US" sz="4800" b="0" dirty="0"/>
          </a:p>
        </p:txBody>
      </p:sp>
    </p:spTree>
    <p:extLst>
      <p:ext uri="{BB962C8B-B14F-4D97-AF65-F5344CB8AC3E}">
        <p14:creationId xmlns:p14="http://schemas.microsoft.com/office/powerpoint/2010/main" val="202866807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Font typeface="Wingdings 2" panose="05020102010507070707" pitchFamily="18" charset="2"/>
              <a:buNone/>
              <a:defRPr/>
            </a:pPr>
            <a:r>
              <a:rPr lang="en-US" altLang="en-US" sz="4800" b="1" dirty="0">
                <a:solidFill>
                  <a:srgbClr val="FFFFFF"/>
                </a:solidFill>
              </a:rPr>
              <a:t>The last word...</a:t>
            </a:r>
          </a:p>
          <a:p>
            <a:pPr>
              <a:lnSpc>
                <a:spcPts val="4700"/>
              </a:lnSpc>
              <a:spcAft>
                <a:spcPts val="1800"/>
              </a:spcAft>
              <a:buClr>
                <a:srgbClr val="FFFFFF"/>
              </a:buClr>
              <a:buNone/>
              <a:defRPr/>
            </a:pPr>
            <a:r>
              <a:rPr lang="en-US" altLang="en-US" sz="4800" dirty="0">
                <a:solidFill>
                  <a:srgbClr val="FFFFFF"/>
                </a:solidFill>
              </a:rPr>
              <a:t>God welcomes those who approach him like a child.</a:t>
            </a:r>
          </a:p>
          <a:p>
            <a:pPr>
              <a:lnSpc>
                <a:spcPts val="4700"/>
              </a:lnSpc>
              <a:spcAft>
                <a:spcPts val="1800"/>
              </a:spcAft>
              <a:buClr>
                <a:srgbClr val="FFFFFF"/>
              </a:buClr>
              <a:buNone/>
              <a:defRPr/>
            </a:pPr>
            <a:r>
              <a:rPr lang="en-US" altLang="en-US" sz="4800" dirty="0">
                <a:solidFill>
                  <a:srgbClr val="FFFFFF"/>
                </a:solidFill>
              </a:rPr>
              <a:t>Are you, out of love, willing to help people see they could never “earn it.”</a:t>
            </a:r>
          </a:p>
          <a:p>
            <a:pPr>
              <a:lnSpc>
                <a:spcPts val="4700"/>
              </a:lnSpc>
              <a:spcAft>
                <a:spcPts val="1800"/>
              </a:spcAft>
              <a:buClr>
                <a:srgbClr val="FFFFFF"/>
              </a:buClr>
              <a:buNone/>
              <a:defRPr/>
            </a:pPr>
            <a:r>
              <a:rPr lang="en-US" altLang="en-US" sz="4800" dirty="0">
                <a:solidFill>
                  <a:srgbClr val="FFFFFF"/>
                </a:solidFill>
              </a:rPr>
              <a:t>When we follow Christ into service, he provides us with all the material and relational support we need in this life, and rewards us in the next. </a:t>
            </a:r>
          </a:p>
          <a:p>
            <a:pPr>
              <a:lnSpc>
                <a:spcPts val="4700"/>
              </a:lnSpc>
              <a:spcAft>
                <a:spcPts val="1800"/>
              </a:spcAft>
              <a:buClr>
                <a:srgbClr val="FFFFFF"/>
              </a:buClr>
              <a:buNone/>
              <a:defRPr/>
            </a:pPr>
            <a:r>
              <a:rPr lang="en-US" altLang="en-US" sz="4800" dirty="0">
                <a:solidFill>
                  <a:srgbClr val="FFFFFF"/>
                </a:solidFill>
              </a:rPr>
              <a:t>Do you believe that? What would your life look like if you did?</a:t>
            </a:r>
          </a:p>
          <a:p>
            <a:pPr>
              <a:lnSpc>
                <a:spcPts val="4700"/>
              </a:lnSpc>
              <a:spcAft>
                <a:spcPts val="1800"/>
              </a:spcAft>
              <a:buClr>
                <a:srgbClr val="FFFFFF"/>
              </a:buClr>
              <a:buNone/>
              <a:defRPr/>
            </a:pPr>
            <a:endParaRPr lang="en-US" altLang="en-US" sz="4800" dirty="0">
              <a:solidFill>
                <a:srgbClr val="FFFFFF"/>
              </a:solidFill>
            </a:endParaRPr>
          </a:p>
          <a:p>
            <a:pPr>
              <a:lnSpc>
                <a:spcPts val="4700"/>
              </a:lnSpc>
              <a:spcAft>
                <a:spcPts val="1800"/>
              </a:spcAft>
              <a:buClr>
                <a:srgbClr val="FFFFFF"/>
              </a:buClr>
              <a:buNone/>
              <a:defRPr/>
            </a:pPr>
            <a:endParaRPr lang="en-US" altLang="en-US" sz="4800" dirty="0">
              <a:solidFill>
                <a:srgbClr val="FFFFFF"/>
              </a:solidFill>
            </a:endParaRPr>
          </a:p>
        </p:txBody>
      </p:sp>
    </p:spTree>
    <p:extLst>
      <p:ext uri="{BB962C8B-B14F-4D97-AF65-F5344CB8AC3E}">
        <p14:creationId xmlns:p14="http://schemas.microsoft.com/office/powerpoint/2010/main" val="3929818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0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10:13 </a:t>
            </a:r>
            <a:r>
              <a:rPr lang="en-US" altLang="en-US" sz="4800" dirty="0">
                <a:solidFill>
                  <a:srgbClr val="FFFFFF"/>
                </a:solidFill>
              </a:rPr>
              <a:t>And they were </a:t>
            </a:r>
            <a:br>
              <a:rPr lang="en-US" altLang="en-US" sz="4800" dirty="0">
                <a:solidFill>
                  <a:srgbClr val="FFFFFF"/>
                </a:solidFill>
              </a:rPr>
            </a:br>
            <a:r>
              <a:rPr lang="en-US" altLang="en-US" sz="4800" dirty="0">
                <a:solidFill>
                  <a:srgbClr val="FFFFFF"/>
                </a:solidFill>
              </a:rPr>
              <a:t>bringing children to him so </a:t>
            </a:r>
            <a:br>
              <a:rPr lang="en-US" altLang="en-US" sz="4800" dirty="0">
                <a:solidFill>
                  <a:srgbClr val="FFFFFF"/>
                </a:solidFill>
              </a:rPr>
            </a:br>
            <a:r>
              <a:rPr lang="en-US" altLang="en-US" sz="4800" dirty="0">
                <a:solidFill>
                  <a:srgbClr val="FFFFFF"/>
                </a:solidFill>
              </a:rPr>
              <a:t>that he might touch them;</a:t>
            </a:r>
            <a:br>
              <a:rPr lang="en-US" altLang="en-US" sz="4800" dirty="0">
                <a:solidFill>
                  <a:srgbClr val="FFFFFF"/>
                </a:solidFill>
              </a:rPr>
            </a:br>
            <a:r>
              <a:rPr lang="en-US" altLang="en-US" sz="4800" dirty="0">
                <a:solidFill>
                  <a:srgbClr val="FFC000"/>
                </a:solidFill>
              </a:rPr>
              <a:t>but the disciples rebuked </a:t>
            </a:r>
            <a:br>
              <a:rPr lang="en-US" altLang="en-US" sz="4800" dirty="0">
                <a:solidFill>
                  <a:srgbClr val="FFC000"/>
                </a:solidFill>
              </a:rPr>
            </a:br>
            <a:r>
              <a:rPr lang="en-US" altLang="en-US" sz="4800" dirty="0">
                <a:solidFill>
                  <a:srgbClr val="FFC000"/>
                </a:solidFill>
              </a:rPr>
              <a:t>them</a:t>
            </a:r>
            <a:r>
              <a:rPr lang="en-US" altLang="en-US" sz="4800" dirty="0">
                <a:solidFill>
                  <a:srgbClr val="FFFFFF"/>
                </a:solidFill>
              </a:rPr>
              <a:t>.</a:t>
            </a:r>
          </a:p>
        </p:txBody>
      </p:sp>
    </p:spTree>
    <p:extLst>
      <p:ext uri="{BB962C8B-B14F-4D97-AF65-F5344CB8AC3E}">
        <p14:creationId xmlns:p14="http://schemas.microsoft.com/office/powerpoint/2010/main" val="99595088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10:14 </a:t>
            </a:r>
            <a:r>
              <a:rPr lang="en-US" altLang="en-US" sz="4800" dirty="0">
                <a:solidFill>
                  <a:srgbClr val="FFFFFF"/>
                </a:solidFill>
              </a:rPr>
              <a:t>But when Jesus saw this, He was indignant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10:14 </a:t>
            </a:r>
            <a:r>
              <a:rPr lang="en-US" altLang="en-US" sz="4800" dirty="0">
                <a:solidFill>
                  <a:srgbClr val="FFFFFF"/>
                </a:solidFill>
              </a:rPr>
              <a:t>But when Jesus saw this, He was indignant and said to them, “Permit the children to come to Me; do not hinder them; for the kingdom of God belongs to such as these.</a:t>
            </a:r>
          </a:p>
        </p:txBody>
      </p:sp>
    </p:spTree>
    <p:extLst>
      <p:ext uri="{BB962C8B-B14F-4D97-AF65-F5344CB8AC3E}">
        <p14:creationId xmlns:p14="http://schemas.microsoft.com/office/powerpoint/2010/main" val="249067048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id="{335C8FA1-3847-461F-A357-70816D6753EE}"/>
              </a:ext>
            </a:extLst>
          </p:cNvPr>
          <p:cNvSpPr txBox="1">
            <a:spLocks/>
          </p:cNvSpPr>
          <p:nvPr/>
        </p:nvSpPr>
        <p:spPr bwMode="auto">
          <a:xfrm>
            <a:off x="101600" y="146050"/>
            <a:ext cx="12090400" cy="701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700"/>
              </a:lnSpc>
              <a:spcAft>
                <a:spcPts val="1800"/>
              </a:spcAft>
              <a:buClr>
                <a:srgbClr val="FFFFFF"/>
              </a:buClr>
              <a:buNone/>
              <a:defRPr/>
            </a:pPr>
            <a:r>
              <a:rPr lang="en-US" altLang="en-US" sz="4800" b="1" dirty="0">
                <a:solidFill>
                  <a:srgbClr val="FFFFFF"/>
                </a:solidFill>
              </a:rPr>
              <a:t>Mark 10:14 </a:t>
            </a:r>
            <a:r>
              <a:rPr lang="en-US" altLang="en-US" sz="4800" dirty="0">
                <a:solidFill>
                  <a:srgbClr val="FFFFFF"/>
                </a:solidFill>
              </a:rPr>
              <a:t>But when Jesus saw this, He was indignant and said to them, “Permit the children to come to Me; do not hinder them; for </a:t>
            </a:r>
            <a:r>
              <a:rPr lang="en-US" altLang="en-US" sz="4800" dirty="0">
                <a:solidFill>
                  <a:srgbClr val="FFC000"/>
                </a:solidFill>
              </a:rPr>
              <a:t>the kingdom of God belongs to such as these</a:t>
            </a:r>
            <a:r>
              <a:rPr lang="en-US" altLang="en-US" sz="4800" dirty="0">
                <a:solidFill>
                  <a:srgbClr val="FFFFFF"/>
                </a:solidFill>
              </a:rPr>
              <a:t>.</a:t>
            </a:r>
          </a:p>
        </p:txBody>
      </p:sp>
    </p:spTree>
    <p:extLst>
      <p:ext uri="{BB962C8B-B14F-4D97-AF65-F5344CB8AC3E}">
        <p14:creationId xmlns:p14="http://schemas.microsoft.com/office/powerpoint/2010/main" val="2933645106"/>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2729</Words>
  <Application>Microsoft Office PowerPoint</Application>
  <PresentationFormat>Widescreen</PresentationFormat>
  <Paragraphs>173</Paragraphs>
  <Slides>52</Slides>
  <Notes>49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Arial</vt:lpstr>
      <vt:lpstr>Arial Narrow</vt:lpstr>
      <vt:lpstr>Calibri</vt:lpstr>
      <vt:lpstr>Franklin Gothic Book</vt:lpstr>
      <vt:lpstr>Times New Roman</vt:lpstr>
      <vt:lpstr>Wingdings 2</vt:lpstr>
      <vt:lpstr>Technic</vt:lpstr>
      <vt:lpstr>Mark 10:13-31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2024-09-22T20:32:24Z</dcterms:created>
  <dcterms:modified xsi:type="dcterms:W3CDTF">2024-09-22T20:32:31Z</dcterms:modified>
</cp:coreProperties>
</file>