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96"/>
  </p:notesMasterIdLst>
  <p:handoutMasterIdLst>
    <p:handoutMasterId r:id="rId97"/>
  </p:handoutMasterIdLst>
  <p:sldIdLst>
    <p:sldId id="257" r:id="rId2"/>
    <p:sldId id="345" r:id="rId3"/>
    <p:sldId id="416" r:id="rId4"/>
    <p:sldId id="501" r:id="rId5"/>
    <p:sldId id="495" r:id="rId6"/>
    <p:sldId id="388" r:id="rId7"/>
    <p:sldId id="439" r:id="rId8"/>
    <p:sldId id="496" r:id="rId9"/>
    <p:sldId id="497" r:id="rId10"/>
    <p:sldId id="275" r:id="rId11"/>
    <p:sldId id="403" r:id="rId12"/>
    <p:sldId id="258" r:id="rId13"/>
    <p:sldId id="498" r:id="rId14"/>
    <p:sldId id="383" r:id="rId15"/>
    <p:sldId id="384" r:id="rId16"/>
    <p:sldId id="385" r:id="rId17"/>
    <p:sldId id="382" r:id="rId18"/>
    <p:sldId id="464" r:id="rId19"/>
    <p:sldId id="458" r:id="rId20"/>
    <p:sldId id="459" r:id="rId21"/>
    <p:sldId id="461" r:id="rId22"/>
    <p:sldId id="462" r:id="rId23"/>
    <p:sldId id="457" r:id="rId24"/>
    <p:sldId id="456" r:id="rId25"/>
    <p:sldId id="463" r:id="rId26"/>
    <p:sldId id="475" r:id="rId27"/>
    <p:sldId id="502" r:id="rId28"/>
    <p:sldId id="276" r:id="rId29"/>
    <p:sldId id="476" r:id="rId30"/>
    <p:sldId id="483" r:id="rId31"/>
    <p:sldId id="477" r:id="rId32"/>
    <p:sldId id="504" r:id="rId33"/>
    <p:sldId id="485" r:id="rId34"/>
    <p:sldId id="486" r:id="rId35"/>
    <p:sldId id="505" r:id="rId36"/>
    <p:sldId id="484" r:id="rId37"/>
    <p:sldId id="506" r:id="rId38"/>
    <p:sldId id="482" r:id="rId39"/>
    <p:sldId id="507" r:id="rId40"/>
    <p:sldId id="478" r:id="rId41"/>
    <p:sldId id="479" r:id="rId42"/>
    <p:sldId id="480" r:id="rId43"/>
    <p:sldId id="481" r:id="rId44"/>
    <p:sldId id="453" r:id="rId45"/>
    <p:sldId id="466" r:id="rId46"/>
    <p:sldId id="465" r:id="rId47"/>
    <p:sldId id="467" r:id="rId48"/>
    <p:sldId id="468" r:id="rId49"/>
    <p:sldId id="454" r:id="rId50"/>
    <p:sldId id="508" r:id="rId51"/>
    <p:sldId id="282" r:id="rId52"/>
    <p:sldId id="281" r:id="rId53"/>
    <p:sldId id="499" r:id="rId54"/>
    <p:sldId id="407" r:id="rId55"/>
    <p:sldId id="293" r:id="rId56"/>
    <p:sldId id="294" r:id="rId57"/>
    <p:sldId id="295" r:id="rId58"/>
    <p:sldId id="288" r:id="rId59"/>
    <p:sldId id="289" r:id="rId60"/>
    <p:sldId id="290" r:id="rId61"/>
    <p:sldId id="291" r:id="rId62"/>
    <p:sldId id="418" r:id="rId63"/>
    <p:sldId id="510" r:id="rId64"/>
    <p:sldId id="297" r:id="rId65"/>
    <p:sldId id="489" r:id="rId66"/>
    <p:sldId id="428" r:id="rId67"/>
    <p:sldId id="429" r:id="rId68"/>
    <p:sldId id="430" r:id="rId69"/>
    <p:sldId id="431" r:id="rId70"/>
    <p:sldId id="432" r:id="rId71"/>
    <p:sldId id="433" r:id="rId72"/>
    <p:sldId id="409" r:id="rId73"/>
    <p:sldId id="302" r:id="rId74"/>
    <p:sldId id="346" r:id="rId75"/>
    <p:sldId id="303" r:id="rId76"/>
    <p:sldId id="304" r:id="rId77"/>
    <p:sldId id="305" r:id="rId78"/>
    <p:sldId id="306" r:id="rId79"/>
    <p:sldId id="314" r:id="rId80"/>
    <p:sldId id="472" r:id="rId81"/>
    <p:sldId id="315" r:id="rId82"/>
    <p:sldId id="308" r:id="rId83"/>
    <p:sldId id="424" r:id="rId84"/>
    <p:sldId id="425" r:id="rId85"/>
    <p:sldId id="326" r:id="rId86"/>
    <p:sldId id="474" r:id="rId87"/>
    <p:sldId id="451" r:id="rId88"/>
    <p:sldId id="492" r:id="rId89"/>
    <p:sldId id="493" r:id="rId90"/>
    <p:sldId id="511" r:id="rId91"/>
    <p:sldId id="372" r:id="rId92"/>
    <p:sldId id="494" r:id="rId93"/>
    <p:sldId id="380" r:id="rId94"/>
    <p:sldId id="273" r:id="rId95"/>
  </p:sldIdLst>
  <p:sldSz cx="9144000" cy="6858000" type="letter"/>
  <p:notesSz cx="6858000" cy="9144000"/>
  <p:kinsoku lang="ja-JP" invalStChars="" invalEndChars=""/>
  <p:defaultTextStyle>
    <a:defPPr>
      <a:defRPr lang="en-US"/>
    </a:defPPr>
    <a:lvl1pPr algn="ctr" rtl="0" eaLnBrk="0" fontAlgn="base" hangingPunct="0">
      <a:spcBef>
        <a:spcPct val="0"/>
      </a:spcBef>
      <a:spcAft>
        <a:spcPct val="0"/>
      </a:spcAft>
      <a:defRPr sz="28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8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8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8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800" b="1" kern="1200">
        <a:solidFill>
          <a:schemeClr val="tx1"/>
        </a:solidFill>
        <a:latin typeface="Times New Roman" pitchFamily="18" charset="0"/>
        <a:ea typeface="+mn-ea"/>
        <a:cs typeface="+mn-cs"/>
      </a:defRPr>
    </a:lvl5pPr>
    <a:lvl6pPr marL="2286000" algn="l" defTabSz="914400" rtl="0" eaLnBrk="1" latinLnBrk="0" hangingPunct="1">
      <a:defRPr sz="2800" b="1" kern="1200">
        <a:solidFill>
          <a:schemeClr val="tx1"/>
        </a:solidFill>
        <a:latin typeface="Times New Roman" pitchFamily="18" charset="0"/>
        <a:ea typeface="+mn-ea"/>
        <a:cs typeface="+mn-cs"/>
      </a:defRPr>
    </a:lvl6pPr>
    <a:lvl7pPr marL="2743200" algn="l" defTabSz="914400" rtl="0" eaLnBrk="1" latinLnBrk="0" hangingPunct="1">
      <a:defRPr sz="2800" b="1" kern="1200">
        <a:solidFill>
          <a:schemeClr val="tx1"/>
        </a:solidFill>
        <a:latin typeface="Times New Roman" pitchFamily="18" charset="0"/>
        <a:ea typeface="+mn-ea"/>
        <a:cs typeface="+mn-cs"/>
      </a:defRPr>
    </a:lvl7pPr>
    <a:lvl8pPr marL="3200400" algn="l" defTabSz="914400" rtl="0" eaLnBrk="1" latinLnBrk="0" hangingPunct="1">
      <a:defRPr sz="2800" b="1" kern="1200">
        <a:solidFill>
          <a:schemeClr val="tx1"/>
        </a:solidFill>
        <a:latin typeface="Times New Roman" pitchFamily="18" charset="0"/>
        <a:ea typeface="+mn-ea"/>
        <a:cs typeface="+mn-cs"/>
      </a:defRPr>
    </a:lvl8pPr>
    <a:lvl9pPr marL="3657600" algn="l" defTabSz="914400" rtl="0" eaLnBrk="1" latinLnBrk="0" hangingPunct="1">
      <a:defRPr sz="28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00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3281" autoAdjust="0"/>
    <p:restoredTop sz="94660"/>
  </p:normalViewPr>
  <p:slideViewPr>
    <p:cSldViewPr>
      <p:cViewPr varScale="1">
        <p:scale>
          <a:sx n="75" d="100"/>
          <a:sy n="75" d="100"/>
        </p:scale>
        <p:origin x="34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2763" y="8704263"/>
            <a:ext cx="752475" cy="266700"/>
          </a:xfrm>
          <a:prstGeom prst="rect">
            <a:avLst/>
          </a:prstGeom>
          <a:noFill/>
          <a:ln w="12699">
            <a:noFill/>
            <a:miter lim="800000"/>
            <a:headEnd/>
            <a:tailEnd/>
          </a:ln>
          <a:effectLst/>
        </p:spPr>
        <p:txBody>
          <a:bodyPr wrap="none" lIns="87312" tIns="44450" rIns="87312" bIns="44450">
            <a:spAutoFit/>
          </a:bodyPr>
          <a:lstStyle/>
          <a:p>
            <a:pPr defTabSz="868363">
              <a:lnSpc>
                <a:spcPct val="90000"/>
              </a:lnSpc>
              <a:defRPr/>
            </a:pPr>
            <a:r>
              <a:rPr lang="en-US" sz="1200" b="0">
                <a:latin typeface="Arial" charset="0"/>
              </a:rPr>
              <a:t>Page </a:t>
            </a:r>
            <a:fld id="{90DFAE46-F8E5-4C91-9BC0-1C3F17026F3A}" type="slidenum">
              <a:rPr lang="en-US" sz="1200" b="0">
                <a:latin typeface="Arial" charset="0"/>
              </a:rPr>
              <a:pPr defTabSz="868363">
                <a:lnSpc>
                  <a:spcPct val="90000"/>
                </a:lnSpc>
                <a:defRPr/>
              </a:pPr>
              <a:t>‹#›</a:t>
            </a:fld>
            <a:endParaRPr lang="en-US" sz="1200" b="0">
              <a:latin typeface="Arial"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2763" y="8704263"/>
            <a:ext cx="752475" cy="266700"/>
          </a:xfrm>
          <a:prstGeom prst="rect">
            <a:avLst/>
          </a:prstGeom>
          <a:noFill/>
          <a:ln w="12699">
            <a:noFill/>
            <a:miter lim="800000"/>
            <a:headEnd/>
            <a:tailEnd/>
          </a:ln>
          <a:effectLst/>
        </p:spPr>
        <p:txBody>
          <a:bodyPr wrap="none" lIns="87312" tIns="44450" rIns="87312" bIns="44450">
            <a:spAutoFit/>
          </a:bodyPr>
          <a:lstStyle/>
          <a:p>
            <a:pPr defTabSz="868363">
              <a:lnSpc>
                <a:spcPct val="90000"/>
              </a:lnSpc>
              <a:defRPr/>
            </a:pPr>
            <a:r>
              <a:rPr lang="en-US" sz="1200" b="0">
                <a:latin typeface="Arial" charset="0"/>
              </a:rPr>
              <a:t>Page </a:t>
            </a:r>
            <a:fld id="{7021887F-5C87-42CF-8D2A-AD5F2312E2D8}" type="slidenum">
              <a:rPr lang="en-US" sz="1200" b="0">
                <a:latin typeface="Arial" charset="0"/>
              </a:rPr>
              <a:pPr defTabSz="868363">
                <a:lnSpc>
                  <a:spcPct val="90000"/>
                </a:lnSpc>
                <a:defRPr/>
              </a:pPr>
              <a:t>‹#›</a:t>
            </a:fld>
            <a:endParaRPr lang="en-US" sz="1200" b="0">
              <a:latin typeface="Arial" charset="0"/>
            </a:endParaRPr>
          </a:p>
        </p:txBody>
      </p:sp>
      <p:sp>
        <p:nvSpPr>
          <p:cNvPr id="124931"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body" idx="1"/>
          </p:nvPr>
        </p:nvSpPr>
        <p:spPr>
          <a:noFill/>
          <a:ln w="9525"/>
        </p:spPr>
        <p:txBody>
          <a:bodyPr/>
          <a:lstStyle/>
          <a:p>
            <a:endParaRPr lang="en-US"/>
          </a:p>
        </p:txBody>
      </p:sp>
      <p:sp>
        <p:nvSpPr>
          <p:cNvPr id="12595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body" idx="1"/>
          </p:nvPr>
        </p:nvSpPr>
        <p:spPr>
          <a:noFill/>
          <a:ln w="9525"/>
        </p:spPr>
        <p:txBody>
          <a:bodyPr/>
          <a:lstStyle/>
          <a:p>
            <a:endParaRPr lang="en-US"/>
          </a:p>
        </p:txBody>
      </p:sp>
      <p:sp>
        <p:nvSpPr>
          <p:cNvPr id="15462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body" idx="1"/>
          </p:nvPr>
        </p:nvSpPr>
        <p:spPr>
          <a:noFill/>
          <a:ln w="9525"/>
        </p:spPr>
        <p:txBody>
          <a:bodyPr/>
          <a:lstStyle/>
          <a:p>
            <a:endParaRPr lang="en-US"/>
          </a:p>
        </p:txBody>
      </p:sp>
      <p:sp>
        <p:nvSpPr>
          <p:cNvPr id="15565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body" idx="1"/>
          </p:nvPr>
        </p:nvSpPr>
        <p:spPr>
          <a:noFill/>
          <a:ln w="9525"/>
        </p:spPr>
        <p:txBody>
          <a:bodyPr/>
          <a:lstStyle/>
          <a:p>
            <a:endParaRPr lang="en-US"/>
          </a:p>
        </p:txBody>
      </p:sp>
      <p:sp>
        <p:nvSpPr>
          <p:cNvPr id="15667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body" idx="1"/>
          </p:nvPr>
        </p:nvSpPr>
        <p:spPr>
          <a:noFill/>
          <a:ln w="9525"/>
        </p:spPr>
        <p:txBody>
          <a:bodyPr/>
          <a:lstStyle/>
          <a:p>
            <a:endParaRPr lang="en-US"/>
          </a:p>
        </p:txBody>
      </p:sp>
      <p:sp>
        <p:nvSpPr>
          <p:cNvPr id="15667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body" idx="1"/>
          </p:nvPr>
        </p:nvSpPr>
        <p:spPr>
          <a:noFill/>
          <a:ln w="9525"/>
        </p:spPr>
        <p:txBody>
          <a:bodyPr/>
          <a:lstStyle/>
          <a:p>
            <a:endParaRPr lang="en-US"/>
          </a:p>
        </p:txBody>
      </p:sp>
      <p:sp>
        <p:nvSpPr>
          <p:cNvPr id="157699"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body" idx="1"/>
          </p:nvPr>
        </p:nvSpPr>
        <p:spPr>
          <a:noFill/>
          <a:ln w="9525"/>
        </p:spPr>
        <p:txBody>
          <a:bodyPr/>
          <a:lstStyle/>
          <a:p>
            <a:endParaRPr lang="en-US"/>
          </a:p>
        </p:txBody>
      </p:sp>
      <p:sp>
        <p:nvSpPr>
          <p:cNvPr id="158723"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body" idx="1"/>
          </p:nvPr>
        </p:nvSpPr>
        <p:spPr>
          <a:noFill/>
          <a:ln w="9525"/>
        </p:spPr>
        <p:txBody>
          <a:bodyPr/>
          <a:lstStyle/>
          <a:p>
            <a:endParaRPr lang="en-US"/>
          </a:p>
        </p:txBody>
      </p:sp>
      <p:sp>
        <p:nvSpPr>
          <p:cNvPr id="15974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body" idx="1"/>
          </p:nvPr>
        </p:nvSpPr>
        <p:spPr>
          <a:noFill/>
          <a:ln w="9525"/>
        </p:spPr>
        <p:txBody>
          <a:bodyPr/>
          <a:lstStyle/>
          <a:p>
            <a:endParaRPr lang="en-US"/>
          </a:p>
        </p:txBody>
      </p:sp>
      <p:sp>
        <p:nvSpPr>
          <p:cNvPr id="16077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body" idx="1"/>
          </p:nvPr>
        </p:nvSpPr>
        <p:spPr>
          <a:noFill/>
          <a:ln w="9525"/>
        </p:spPr>
        <p:txBody>
          <a:bodyPr/>
          <a:lstStyle/>
          <a:p>
            <a:endParaRPr lang="en-US"/>
          </a:p>
        </p:txBody>
      </p:sp>
      <p:sp>
        <p:nvSpPr>
          <p:cNvPr id="16077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body" idx="1"/>
          </p:nvPr>
        </p:nvSpPr>
        <p:spPr>
          <a:noFill/>
          <a:ln w="9525"/>
        </p:spPr>
        <p:txBody>
          <a:bodyPr/>
          <a:lstStyle/>
          <a:p>
            <a:endParaRPr lang="en-US"/>
          </a:p>
        </p:txBody>
      </p:sp>
      <p:sp>
        <p:nvSpPr>
          <p:cNvPr id="16077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body" idx="1"/>
          </p:nvPr>
        </p:nvSpPr>
        <p:spPr>
          <a:noFill/>
          <a:ln w="9525"/>
        </p:spPr>
        <p:txBody>
          <a:bodyPr/>
          <a:lstStyle/>
          <a:p>
            <a:endParaRPr lang="en-US"/>
          </a:p>
        </p:txBody>
      </p:sp>
      <p:sp>
        <p:nvSpPr>
          <p:cNvPr id="126979"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body" idx="1"/>
          </p:nvPr>
        </p:nvSpPr>
        <p:spPr>
          <a:noFill/>
          <a:ln w="9525"/>
        </p:spPr>
        <p:txBody>
          <a:bodyPr/>
          <a:lstStyle/>
          <a:p>
            <a:endParaRPr lang="en-US"/>
          </a:p>
        </p:txBody>
      </p:sp>
      <p:sp>
        <p:nvSpPr>
          <p:cNvPr id="16077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body" idx="1"/>
          </p:nvPr>
        </p:nvSpPr>
        <p:spPr>
          <a:noFill/>
          <a:ln w="9525"/>
        </p:spPr>
        <p:txBody>
          <a:bodyPr/>
          <a:lstStyle/>
          <a:p>
            <a:endParaRPr lang="en-US"/>
          </a:p>
        </p:txBody>
      </p:sp>
      <p:sp>
        <p:nvSpPr>
          <p:cNvPr id="16077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body" idx="1"/>
          </p:nvPr>
        </p:nvSpPr>
        <p:spPr>
          <a:noFill/>
          <a:ln w="9525"/>
        </p:spPr>
        <p:txBody>
          <a:bodyPr/>
          <a:lstStyle/>
          <a:p>
            <a:endParaRPr lang="en-US"/>
          </a:p>
        </p:txBody>
      </p:sp>
      <p:sp>
        <p:nvSpPr>
          <p:cNvPr id="16077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body" idx="1"/>
          </p:nvPr>
        </p:nvSpPr>
        <p:spPr>
          <a:noFill/>
          <a:ln w="9525"/>
        </p:spPr>
        <p:txBody>
          <a:bodyPr/>
          <a:lstStyle/>
          <a:p>
            <a:endParaRPr lang="en-US"/>
          </a:p>
        </p:txBody>
      </p:sp>
      <p:sp>
        <p:nvSpPr>
          <p:cNvPr id="16077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body" idx="1"/>
          </p:nvPr>
        </p:nvSpPr>
        <p:spPr>
          <a:noFill/>
          <a:ln w="9525"/>
        </p:spPr>
        <p:txBody>
          <a:bodyPr/>
          <a:lstStyle/>
          <a:p>
            <a:endParaRPr lang="en-US"/>
          </a:p>
        </p:txBody>
      </p:sp>
      <p:sp>
        <p:nvSpPr>
          <p:cNvPr id="16077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body" idx="1"/>
          </p:nvPr>
        </p:nvSpPr>
        <p:spPr>
          <a:noFill/>
          <a:ln w="9525"/>
        </p:spPr>
        <p:txBody>
          <a:bodyPr/>
          <a:lstStyle/>
          <a:p>
            <a:endParaRPr lang="en-US"/>
          </a:p>
        </p:txBody>
      </p:sp>
      <p:sp>
        <p:nvSpPr>
          <p:cNvPr id="16077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body" idx="1"/>
          </p:nvPr>
        </p:nvSpPr>
        <p:spPr>
          <a:noFill/>
          <a:ln w="9525"/>
        </p:spPr>
        <p:txBody>
          <a:bodyPr/>
          <a:lstStyle/>
          <a:p>
            <a:endParaRPr lang="en-US"/>
          </a:p>
        </p:txBody>
      </p:sp>
      <p:sp>
        <p:nvSpPr>
          <p:cNvPr id="16077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body" idx="1"/>
          </p:nvPr>
        </p:nvSpPr>
        <p:spPr>
          <a:noFill/>
          <a:ln w="9525"/>
        </p:spPr>
        <p:txBody>
          <a:bodyPr/>
          <a:lstStyle/>
          <a:p>
            <a:endParaRPr lang="en-US"/>
          </a:p>
        </p:txBody>
      </p:sp>
      <p:sp>
        <p:nvSpPr>
          <p:cNvPr id="16077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body" idx="1"/>
          </p:nvPr>
        </p:nvSpPr>
        <p:spPr>
          <a:noFill/>
          <a:ln w="9525"/>
        </p:spPr>
        <p:txBody>
          <a:bodyPr/>
          <a:lstStyle/>
          <a:p>
            <a:endParaRPr lang="en-US"/>
          </a:p>
        </p:txBody>
      </p:sp>
      <p:sp>
        <p:nvSpPr>
          <p:cNvPr id="16179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body" idx="1"/>
          </p:nvPr>
        </p:nvSpPr>
        <p:spPr>
          <a:noFill/>
          <a:ln w="9525"/>
        </p:spPr>
        <p:txBody>
          <a:bodyPr/>
          <a:lstStyle/>
          <a:p>
            <a:endParaRPr lang="en-US"/>
          </a:p>
        </p:txBody>
      </p:sp>
      <p:sp>
        <p:nvSpPr>
          <p:cNvPr id="16179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body" idx="1"/>
          </p:nvPr>
        </p:nvSpPr>
        <p:spPr>
          <a:noFill/>
          <a:ln w="9525"/>
        </p:spPr>
        <p:txBody>
          <a:bodyPr/>
          <a:lstStyle/>
          <a:p>
            <a:endParaRPr lang="en-US"/>
          </a:p>
        </p:txBody>
      </p:sp>
      <p:sp>
        <p:nvSpPr>
          <p:cNvPr id="12902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body" idx="1"/>
          </p:nvPr>
        </p:nvSpPr>
        <p:spPr>
          <a:noFill/>
          <a:ln w="9525"/>
        </p:spPr>
        <p:txBody>
          <a:bodyPr/>
          <a:lstStyle/>
          <a:p>
            <a:endParaRPr lang="en-US"/>
          </a:p>
        </p:txBody>
      </p:sp>
      <p:sp>
        <p:nvSpPr>
          <p:cNvPr id="16179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body" idx="1"/>
          </p:nvPr>
        </p:nvSpPr>
        <p:spPr>
          <a:noFill/>
          <a:ln w="9525"/>
        </p:spPr>
        <p:txBody>
          <a:bodyPr/>
          <a:lstStyle/>
          <a:p>
            <a:endParaRPr lang="en-US"/>
          </a:p>
        </p:txBody>
      </p:sp>
      <p:sp>
        <p:nvSpPr>
          <p:cNvPr id="16589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body" idx="1"/>
          </p:nvPr>
        </p:nvSpPr>
        <p:spPr>
          <a:noFill/>
          <a:ln w="9525"/>
        </p:spPr>
        <p:txBody>
          <a:bodyPr/>
          <a:lstStyle/>
          <a:p>
            <a:endParaRPr lang="en-US"/>
          </a:p>
        </p:txBody>
      </p:sp>
      <p:sp>
        <p:nvSpPr>
          <p:cNvPr id="16589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body" idx="1"/>
          </p:nvPr>
        </p:nvSpPr>
        <p:spPr>
          <a:noFill/>
          <a:ln w="9525"/>
        </p:spPr>
        <p:txBody>
          <a:bodyPr/>
          <a:lstStyle/>
          <a:p>
            <a:endParaRPr lang="en-US"/>
          </a:p>
        </p:txBody>
      </p:sp>
      <p:sp>
        <p:nvSpPr>
          <p:cNvPr id="16589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body" idx="1"/>
          </p:nvPr>
        </p:nvSpPr>
        <p:spPr>
          <a:noFill/>
          <a:ln w="9525"/>
        </p:spPr>
        <p:txBody>
          <a:bodyPr/>
          <a:lstStyle/>
          <a:p>
            <a:endParaRPr lang="en-US"/>
          </a:p>
        </p:txBody>
      </p:sp>
      <p:sp>
        <p:nvSpPr>
          <p:cNvPr id="16589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body" idx="1"/>
          </p:nvPr>
        </p:nvSpPr>
        <p:spPr>
          <a:noFill/>
          <a:ln w="9525"/>
        </p:spPr>
        <p:txBody>
          <a:bodyPr/>
          <a:lstStyle/>
          <a:p>
            <a:endParaRPr lang="en-US"/>
          </a:p>
        </p:txBody>
      </p:sp>
      <p:sp>
        <p:nvSpPr>
          <p:cNvPr id="16589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body" idx="1"/>
          </p:nvPr>
        </p:nvSpPr>
        <p:spPr>
          <a:noFill/>
          <a:ln w="9525"/>
        </p:spPr>
        <p:txBody>
          <a:bodyPr/>
          <a:lstStyle/>
          <a:p>
            <a:endParaRPr lang="en-US"/>
          </a:p>
        </p:txBody>
      </p:sp>
      <p:sp>
        <p:nvSpPr>
          <p:cNvPr id="16589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body" idx="1"/>
          </p:nvPr>
        </p:nvSpPr>
        <p:spPr>
          <a:noFill/>
          <a:ln w="9525"/>
        </p:spPr>
        <p:txBody>
          <a:bodyPr/>
          <a:lstStyle/>
          <a:p>
            <a:endParaRPr lang="en-US"/>
          </a:p>
        </p:txBody>
      </p:sp>
      <p:sp>
        <p:nvSpPr>
          <p:cNvPr id="16589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body" idx="1"/>
          </p:nvPr>
        </p:nvSpPr>
        <p:spPr>
          <a:noFill/>
          <a:ln w="9525"/>
        </p:spPr>
        <p:txBody>
          <a:bodyPr/>
          <a:lstStyle/>
          <a:p>
            <a:endParaRPr lang="en-US"/>
          </a:p>
        </p:txBody>
      </p:sp>
      <p:sp>
        <p:nvSpPr>
          <p:cNvPr id="16589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body" idx="1"/>
          </p:nvPr>
        </p:nvSpPr>
        <p:spPr>
          <a:noFill/>
          <a:ln w="9525"/>
        </p:spPr>
        <p:txBody>
          <a:bodyPr/>
          <a:lstStyle/>
          <a:p>
            <a:endParaRPr lang="en-US"/>
          </a:p>
        </p:txBody>
      </p:sp>
      <p:sp>
        <p:nvSpPr>
          <p:cNvPr id="16589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body" idx="1"/>
          </p:nvPr>
        </p:nvSpPr>
        <p:spPr>
          <a:noFill/>
          <a:ln w="9525"/>
        </p:spPr>
        <p:txBody>
          <a:bodyPr/>
          <a:lstStyle/>
          <a:p>
            <a:endParaRPr lang="en-US"/>
          </a:p>
        </p:txBody>
      </p:sp>
      <p:sp>
        <p:nvSpPr>
          <p:cNvPr id="12902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body" idx="1"/>
          </p:nvPr>
        </p:nvSpPr>
        <p:spPr>
          <a:noFill/>
          <a:ln w="9525"/>
        </p:spPr>
        <p:txBody>
          <a:bodyPr/>
          <a:lstStyle/>
          <a:p>
            <a:endParaRPr lang="en-US"/>
          </a:p>
        </p:txBody>
      </p:sp>
      <p:sp>
        <p:nvSpPr>
          <p:cNvPr id="16589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body" idx="1"/>
          </p:nvPr>
        </p:nvSpPr>
        <p:spPr>
          <a:noFill/>
          <a:ln w="9525"/>
        </p:spPr>
        <p:txBody>
          <a:bodyPr/>
          <a:lstStyle/>
          <a:p>
            <a:endParaRPr lang="en-US"/>
          </a:p>
        </p:txBody>
      </p:sp>
      <p:sp>
        <p:nvSpPr>
          <p:cNvPr id="16589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body" idx="1"/>
          </p:nvPr>
        </p:nvSpPr>
        <p:spPr>
          <a:noFill/>
          <a:ln w="9525"/>
        </p:spPr>
        <p:txBody>
          <a:bodyPr/>
          <a:lstStyle/>
          <a:p>
            <a:endParaRPr lang="en-US"/>
          </a:p>
        </p:txBody>
      </p:sp>
      <p:sp>
        <p:nvSpPr>
          <p:cNvPr id="16691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body" idx="1"/>
          </p:nvPr>
        </p:nvSpPr>
        <p:spPr>
          <a:noFill/>
          <a:ln w="9525"/>
        </p:spPr>
        <p:txBody>
          <a:bodyPr/>
          <a:lstStyle/>
          <a:p>
            <a:endParaRPr lang="en-US"/>
          </a:p>
        </p:txBody>
      </p:sp>
      <p:sp>
        <p:nvSpPr>
          <p:cNvPr id="16691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body" idx="1"/>
          </p:nvPr>
        </p:nvSpPr>
        <p:spPr>
          <a:noFill/>
          <a:ln w="9525"/>
        </p:spPr>
        <p:txBody>
          <a:bodyPr/>
          <a:lstStyle/>
          <a:p>
            <a:endParaRPr lang="en-US"/>
          </a:p>
        </p:txBody>
      </p:sp>
      <p:sp>
        <p:nvSpPr>
          <p:cNvPr id="16179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body" idx="1"/>
          </p:nvPr>
        </p:nvSpPr>
        <p:spPr>
          <a:noFill/>
          <a:ln w="9525"/>
        </p:spPr>
        <p:txBody>
          <a:bodyPr/>
          <a:lstStyle/>
          <a:p>
            <a:endParaRPr lang="en-US"/>
          </a:p>
        </p:txBody>
      </p:sp>
      <p:sp>
        <p:nvSpPr>
          <p:cNvPr id="16179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body" idx="1"/>
          </p:nvPr>
        </p:nvSpPr>
        <p:spPr>
          <a:noFill/>
          <a:ln w="9525"/>
        </p:spPr>
        <p:txBody>
          <a:bodyPr/>
          <a:lstStyle/>
          <a:p>
            <a:endParaRPr lang="en-US"/>
          </a:p>
        </p:txBody>
      </p:sp>
      <p:sp>
        <p:nvSpPr>
          <p:cNvPr id="16179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body" idx="1"/>
          </p:nvPr>
        </p:nvSpPr>
        <p:spPr>
          <a:noFill/>
          <a:ln w="9525"/>
        </p:spPr>
        <p:txBody>
          <a:bodyPr/>
          <a:lstStyle/>
          <a:p>
            <a:endParaRPr lang="en-US"/>
          </a:p>
        </p:txBody>
      </p:sp>
      <p:sp>
        <p:nvSpPr>
          <p:cNvPr id="16179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body" idx="1"/>
          </p:nvPr>
        </p:nvSpPr>
        <p:spPr>
          <a:noFill/>
          <a:ln w="9525"/>
        </p:spPr>
        <p:txBody>
          <a:bodyPr/>
          <a:lstStyle/>
          <a:p>
            <a:endParaRPr lang="en-US"/>
          </a:p>
        </p:txBody>
      </p:sp>
      <p:sp>
        <p:nvSpPr>
          <p:cNvPr id="16179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body" idx="1"/>
          </p:nvPr>
        </p:nvSpPr>
        <p:spPr>
          <a:noFill/>
          <a:ln w="9525"/>
        </p:spPr>
        <p:txBody>
          <a:bodyPr/>
          <a:lstStyle/>
          <a:p>
            <a:endParaRPr lang="en-US"/>
          </a:p>
        </p:txBody>
      </p:sp>
      <p:sp>
        <p:nvSpPr>
          <p:cNvPr id="16179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body" idx="1"/>
          </p:nvPr>
        </p:nvSpPr>
        <p:spPr>
          <a:noFill/>
          <a:ln w="9525"/>
        </p:spPr>
        <p:txBody>
          <a:bodyPr/>
          <a:lstStyle/>
          <a:p>
            <a:endParaRPr lang="en-US"/>
          </a:p>
        </p:txBody>
      </p:sp>
      <p:sp>
        <p:nvSpPr>
          <p:cNvPr id="12902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body" idx="1"/>
          </p:nvPr>
        </p:nvSpPr>
        <p:spPr>
          <a:noFill/>
          <a:ln w="9525"/>
        </p:spPr>
        <p:txBody>
          <a:bodyPr/>
          <a:lstStyle/>
          <a:p>
            <a:endParaRPr lang="en-US"/>
          </a:p>
        </p:txBody>
      </p:sp>
      <p:sp>
        <p:nvSpPr>
          <p:cNvPr id="16179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body" idx="1"/>
          </p:nvPr>
        </p:nvSpPr>
        <p:spPr>
          <a:noFill/>
          <a:ln w="9525"/>
        </p:spPr>
        <p:txBody>
          <a:bodyPr/>
          <a:lstStyle/>
          <a:p>
            <a:endParaRPr lang="en-US"/>
          </a:p>
        </p:txBody>
      </p:sp>
      <p:sp>
        <p:nvSpPr>
          <p:cNvPr id="16998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body" idx="1"/>
          </p:nvPr>
        </p:nvSpPr>
        <p:spPr>
          <a:noFill/>
          <a:ln w="9525"/>
        </p:spPr>
        <p:txBody>
          <a:bodyPr/>
          <a:lstStyle/>
          <a:p>
            <a:endParaRPr lang="en-US"/>
          </a:p>
        </p:txBody>
      </p:sp>
      <p:sp>
        <p:nvSpPr>
          <p:cNvPr id="173059"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body" idx="1"/>
          </p:nvPr>
        </p:nvSpPr>
        <p:spPr>
          <a:noFill/>
          <a:ln w="9525"/>
        </p:spPr>
        <p:txBody>
          <a:bodyPr/>
          <a:lstStyle/>
          <a:p>
            <a:endParaRPr lang="en-US"/>
          </a:p>
        </p:txBody>
      </p:sp>
      <p:sp>
        <p:nvSpPr>
          <p:cNvPr id="173059"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body" idx="1"/>
          </p:nvPr>
        </p:nvSpPr>
        <p:spPr>
          <a:noFill/>
          <a:ln w="9525"/>
        </p:spPr>
        <p:txBody>
          <a:bodyPr/>
          <a:lstStyle/>
          <a:p>
            <a:endParaRPr lang="en-US"/>
          </a:p>
        </p:txBody>
      </p:sp>
      <p:sp>
        <p:nvSpPr>
          <p:cNvPr id="17510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body" idx="1"/>
          </p:nvPr>
        </p:nvSpPr>
        <p:spPr>
          <a:noFill/>
          <a:ln w="9525"/>
        </p:spPr>
        <p:txBody>
          <a:bodyPr/>
          <a:lstStyle/>
          <a:p>
            <a:endParaRPr lang="en-US"/>
          </a:p>
        </p:txBody>
      </p:sp>
      <p:sp>
        <p:nvSpPr>
          <p:cNvPr id="178179"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body" idx="1"/>
          </p:nvPr>
        </p:nvSpPr>
        <p:spPr>
          <a:noFill/>
          <a:ln w="9525"/>
        </p:spPr>
        <p:txBody>
          <a:bodyPr/>
          <a:lstStyle/>
          <a:p>
            <a:endParaRPr lang="en-US"/>
          </a:p>
        </p:txBody>
      </p:sp>
      <p:sp>
        <p:nvSpPr>
          <p:cNvPr id="179203"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body" idx="1"/>
          </p:nvPr>
        </p:nvSpPr>
        <p:spPr>
          <a:noFill/>
          <a:ln w="9525"/>
        </p:spPr>
        <p:txBody>
          <a:bodyPr/>
          <a:lstStyle/>
          <a:p>
            <a:endParaRPr lang="en-US"/>
          </a:p>
        </p:txBody>
      </p:sp>
      <p:sp>
        <p:nvSpPr>
          <p:cNvPr id="18022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body" idx="1"/>
          </p:nvPr>
        </p:nvSpPr>
        <p:spPr>
          <a:noFill/>
          <a:ln w="9525"/>
        </p:spPr>
        <p:txBody>
          <a:bodyPr/>
          <a:lstStyle/>
          <a:p>
            <a:endParaRPr lang="en-US"/>
          </a:p>
        </p:txBody>
      </p:sp>
      <p:sp>
        <p:nvSpPr>
          <p:cNvPr id="18125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body" idx="1"/>
          </p:nvPr>
        </p:nvSpPr>
        <p:spPr>
          <a:noFill/>
          <a:ln w="9525"/>
        </p:spPr>
        <p:txBody>
          <a:bodyPr/>
          <a:lstStyle/>
          <a:p>
            <a:endParaRPr lang="en-US"/>
          </a:p>
        </p:txBody>
      </p:sp>
      <p:sp>
        <p:nvSpPr>
          <p:cNvPr id="18227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body" idx="1"/>
          </p:nvPr>
        </p:nvSpPr>
        <p:spPr>
          <a:noFill/>
          <a:ln w="9525"/>
        </p:spPr>
        <p:txBody>
          <a:bodyPr/>
          <a:lstStyle/>
          <a:p>
            <a:endParaRPr lang="en-US"/>
          </a:p>
        </p:txBody>
      </p:sp>
      <p:sp>
        <p:nvSpPr>
          <p:cNvPr id="14438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body" idx="1"/>
          </p:nvPr>
        </p:nvSpPr>
        <p:spPr>
          <a:noFill/>
          <a:ln w="9525"/>
        </p:spPr>
        <p:txBody>
          <a:bodyPr/>
          <a:lstStyle/>
          <a:p>
            <a:endParaRPr lang="en-US"/>
          </a:p>
        </p:txBody>
      </p:sp>
      <p:sp>
        <p:nvSpPr>
          <p:cNvPr id="183299"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body" idx="1"/>
          </p:nvPr>
        </p:nvSpPr>
        <p:spPr>
          <a:noFill/>
          <a:ln w="9525"/>
        </p:spPr>
        <p:txBody>
          <a:bodyPr/>
          <a:lstStyle/>
          <a:p>
            <a:endParaRPr lang="en-US"/>
          </a:p>
        </p:txBody>
      </p:sp>
      <p:sp>
        <p:nvSpPr>
          <p:cNvPr id="184323"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body" idx="1"/>
          </p:nvPr>
        </p:nvSpPr>
        <p:spPr>
          <a:noFill/>
          <a:ln w="9525"/>
        </p:spPr>
        <p:txBody>
          <a:bodyPr/>
          <a:lstStyle/>
          <a:p>
            <a:endParaRPr lang="en-US"/>
          </a:p>
        </p:txBody>
      </p:sp>
      <p:sp>
        <p:nvSpPr>
          <p:cNvPr id="18534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body" idx="1"/>
          </p:nvPr>
        </p:nvSpPr>
        <p:spPr>
          <a:noFill/>
          <a:ln w="9525"/>
        </p:spPr>
        <p:txBody>
          <a:bodyPr/>
          <a:lstStyle/>
          <a:p>
            <a:endParaRPr lang="en-US"/>
          </a:p>
        </p:txBody>
      </p:sp>
      <p:sp>
        <p:nvSpPr>
          <p:cNvPr id="18534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body" idx="1"/>
          </p:nvPr>
        </p:nvSpPr>
        <p:spPr>
          <a:noFill/>
          <a:ln w="9525"/>
        </p:spPr>
        <p:txBody>
          <a:bodyPr/>
          <a:lstStyle/>
          <a:p>
            <a:endParaRPr lang="en-US"/>
          </a:p>
        </p:txBody>
      </p:sp>
      <p:sp>
        <p:nvSpPr>
          <p:cNvPr id="18637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body" idx="1"/>
          </p:nvPr>
        </p:nvSpPr>
        <p:spPr>
          <a:noFill/>
          <a:ln w="9525"/>
        </p:spPr>
        <p:txBody>
          <a:bodyPr/>
          <a:lstStyle/>
          <a:p>
            <a:endParaRPr lang="en-US"/>
          </a:p>
        </p:txBody>
      </p:sp>
      <p:sp>
        <p:nvSpPr>
          <p:cNvPr id="18637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body" idx="1"/>
          </p:nvPr>
        </p:nvSpPr>
        <p:spPr>
          <a:noFill/>
          <a:ln w="9525"/>
        </p:spPr>
        <p:txBody>
          <a:bodyPr/>
          <a:lstStyle/>
          <a:p>
            <a:endParaRPr lang="en-US"/>
          </a:p>
        </p:txBody>
      </p:sp>
      <p:sp>
        <p:nvSpPr>
          <p:cNvPr id="18739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body" idx="1"/>
          </p:nvPr>
        </p:nvSpPr>
        <p:spPr>
          <a:noFill/>
          <a:ln w="9525"/>
        </p:spPr>
        <p:txBody>
          <a:bodyPr/>
          <a:lstStyle/>
          <a:p>
            <a:endParaRPr lang="en-US"/>
          </a:p>
        </p:txBody>
      </p:sp>
      <p:sp>
        <p:nvSpPr>
          <p:cNvPr id="188419"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body" idx="1"/>
          </p:nvPr>
        </p:nvSpPr>
        <p:spPr>
          <a:noFill/>
          <a:ln w="9525"/>
        </p:spPr>
        <p:txBody>
          <a:bodyPr/>
          <a:lstStyle/>
          <a:p>
            <a:endParaRPr lang="en-US"/>
          </a:p>
        </p:txBody>
      </p:sp>
      <p:sp>
        <p:nvSpPr>
          <p:cNvPr id="189443"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body" idx="1"/>
          </p:nvPr>
        </p:nvSpPr>
        <p:spPr>
          <a:noFill/>
          <a:ln w="9525"/>
        </p:spPr>
        <p:txBody>
          <a:bodyPr/>
          <a:lstStyle/>
          <a:p>
            <a:endParaRPr lang="en-US"/>
          </a:p>
        </p:txBody>
      </p:sp>
      <p:sp>
        <p:nvSpPr>
          <p:cNvPr id="19046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a:xfrm>
            <a:off x="1150938" y="692150"/>
            <a:ext cx="4556125" cy="3416300"/>
          </a:xfrm>
          <a:ln/>
        </p:spPr>
      </p:sp>
      <p:sp>
        <p:nvSpPr>
          <p:cNvPr id="145411"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body" idx="1"/>
          </p:nvPr>
        </p:nvSpPr>
        <p:spPr>
          <a:noFill/>
          <a:ln w="9525"/>
        </p:spPr>
        <p:txBody>
          <a:bodyPr/>
          <a:lstStyle/>
          <a:p>
            <a:endParaRPr lang="en-US"/>
          </a:p>
        </p:txBody>
      </p:sp>
      <p:sp>
        <p:nvSpPr>
          <p:cNvPr id="191491"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body" idx="1"/>
          </p:nvPr>
        </p:nvSpPr>
        <p:spPr>
          <a:noFill/>
          <a:ln w="9525"/>
        </p:spPr>
        <p:txBody>
          <a:bodyPr/>
          <a:lstStyle/>
          <a:p>
            <a:endParaRPr lang="en-US"/>
          </a:p>
        </p:txBody>
      </p:sp>
      <p:sp>
        <p:nvSpPr>
          <p:cNvPr id="192515"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body" idx="1"/>
          </p:nvPr>
        </p:nvSpPr>
        <p:spPr>
          <a:noFill/>
          <a:ln w="9525"/>
        </p:spPr>
        <p:txBody>
          <a:bodyPr/>
          <a:lstStyle/>
          <a:p>
            <a:endParaRPr lang="en-US"/>
          </a:p>
        </p:txBody>
      </p:sp>
      <p:sp>
        <p:nvSpPr>
          <p:cNvPr id="194563"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Slide Image Placeholder 1"/>
          <p:cNvSpPr>
            <a:spLocks noGrp="1" noRot="1" noChangeAspect="1" noTextEdit="1"/>
          </p:cNvSpPr>
          <p:nvPr>
            <p:ph type="sldImg"/>
          </p:nvPr>
        </p:nvSpPr>
        <p:spPr>
          <a:xfrm>
            <a:off x="1150938" y="692150"/>
            <a:ext cx="4556125" cy="3416300"/>
          </a:xfrm>
          <a:ln/>
        </p:spPr>
      </p:sp>
      <p:sp>
        <p:nvSpPr>
          <p:cNvPr id="195587"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a:xfrm>
            <a:off x="1150938" y="692150"/>
            <a:ext cx="4556125" cy="3416300"/>
          </a:xfrm>
          <a:ln/>
        </p:spPr>
      </p:sp>
      <p:sp>
        <p:nvSpPr>
          <p:cNvPr id="196611"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Slide Image Placeholder 1"/>
          <p:cNvSpPr>
            <a:spLocks noGrp="1" noRot="1" noChangeAspect="1" noTextEdit="1"/>
          </p:cNvSpPr>
          <p:nvPr>
            <p:ph type="sldImg"/>
          </p:nvPr>
        </p:nvSpPr>
        <p:spPr>
          <a:xfrm>
            <a:off x="1150938" y="692150"/>
            <a:ext cx="4556125" cy="3416300"/>
          </a:xfrm>
          <a:ln/>
        </p:spPr>
      </p:sp>
      <p:sp>
        <p:nvSpPr>
          <p:cNvPr id="19763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Slide Image Placeholder 1"/>
          <p:cNvSpPr>
            <a:spLocks noGrp="1" noRot="1" noChangeAspect="1" noTextEdit="1"/>
          </p:cNvSpPr>
          <p:nvPr>
            <p:ph type="sldImg"/>
          </p:nvPr>
        </p:nvSpPr>
        <p:spPr>
          <a:xfrm>
            <a:off x="1150938" y="692150"/>
            <a:ext cx="4556125" cy="3416300"/>
          </a:xfrm>
          <a:ln/>
        </p:spPr>
      </p:sp>
      <p:sp>
        <p:nvSpPr>
          <p:cNvPr id="198659"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Slide Image Placeholder 1"/>
          <p:cNvSpPr>
            <a:spLocks noGrp="1" noRot="1" noChangeAspect="1" noTextEdit="1"/>
          </p:cNvSpPr>
          <p:nvPr>
            <p:ph type="sldImg"/>
          </p:nvPr>
        </p:nvSpPr>
        <p:spPr>
          <a:xfrm>
            <a:off x="1150938" y="692150"/>
            <a:ext cx="4556125" cy="3416300"/>
          </a:xfrm>
          <a:ln/>
        </p:spPr>
      </p:sp>
      <p:sp>
        <p:nvSpPr>
          <p:cNvPr id="199683"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Slide Image Placeholder 1"/>
          <p:cNvSpPr>
            <a:spLocks noGrp="1" noRot="1" noChangeAspect="1" noTextEdit="1"/>
          </p:cNvSpPr>
          <p:nvPr>
            <p:ph type="sldImg"/>
          </p:nvPr>
        </p:nvSpPr>
        <p:spPr>
          <a:xfrm>
            <a:off x="1150938" y="692150"/>
            <a:ext cx="4556125" cy="3416300"/>
          </a:xfrm>
          <a:ln/>
        </p:spPr>
      </p:sp>
      <p:sp>
        <p:nvSpPr>
          <p:cNvPr id="200707"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Slide Image Placeholder 1"/>
          <p:cNvSpPr>
            <a:spLocks noGrp="1" noRot="1" noChangeAspect="1" noTextEdit="1"/>
          </p:cNvSpPr>
          <p:nvPr>
            <p:ph type="sldImg"/>
          </p:nvPr>
        </p:nvSpPr>
        <p:spPr>
          <a:xfrm>
            <a:off x="1150938" y="692150"/>
            <a:ext cx="4556125" cy="3416300"/>
          </a:xfrm>
          <a:ln/>
        </p:spPr>
      </p:sp>
      <p:sp>
        <p:nvSpPr>
          <p:cNvPr id="201731"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body" idx="1"/>
          </p:nvPr>
        </p:nvSpPr>
        <p:spPr>
          <a:noFill/>
          <a:ln w="9525"/>
        </p:spPr>
        <p:txBody>
          <a:bodyPr/>
          <a:lstStyle/>
          <a:p>
            <a:endParaRPr lang="en-US"/>
          </a:p>
        </p:txBody>
      </p:sp>
      <p:sp>
        <p:nvSpPr>
          <p:cNvPr id="14438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Slide Image Placeholder 1"/>
          <p:cNvSpPr>
            <a:spLocks noGrp="1" noRot="1" noChangeAspect="1" noTextEdit="1"/>
          </p:cNvSpPr>
          <p:nvPr>
            <p:ph type="sldImg"/>
          </p:nvPr>
        </p:nvSpPr>
        <p:spPr>
          <a:xfrm>
            <a:off x="1150938" y="692150"/>
            <a:ext cx="4556125" cy="3416300"/>
          </a:xfrm>
          <a:ln/>
        </p:spPr>
      </p:sp>
      <p:sp>
        <p:nvSpPr>
          <p:cNvPr id="201731"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Slide Image Placeholder 1"/>
          <p:cNvSpPr>
            <a:spLocks noGrp="1" noRot="1" noChangeAspect="1" noTextEdit="1"/>
          </p:cNvSpPr>
          <p:nvPr>
            <p:ph type="sldImg"/>
          </p:nvPr>
        </p:nvSpPr>
        <p:spPr>
          <a:xfrm>
            <a:off x="1150938" y="692150"/>
            <a:ext cx="4556125" cy="3416300"/>
          </a:xfrm>
          <a:ln/>
        </p:spPr>
      </p:sp>
      <p:sp>
        <p:nvSpPr>
          <p:cNvPr id="20275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Slide Image Placeholder 1"/>
          <p:cNvSpPr>
            <a:spLocks noGrp="1" noRot="1" noChangeAspect="1" noTextEdit="1"/>
          </p:cNvSpPr>
          <p:nvPr>
            <p:ph type="sldImg"/>
          </p:nvPr>
        </p:nvSpPr>
        <p:spPr>
          <a:xfrm>
            <a:off x="1150938" y="692150"/>
            <a:ext cx="4556125" cy="3416300"/>
          </a:xfrm>
          <a:ln/>
        </p:spPr>
      </p:sp>
      <p:sp>
        <p:nvSpPr>
          <p:cNvPr id="220163"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Slide Image Placeholder 1"/>
          <p:cNvSpPr>
            <a:spLocks noGrp="1" noRot="1" noChangeAspect="1" noTextEdit="1"/>
          </p:cNvSpPr>
          <p:nvPr>
            <p:ph type="sldImg"/>
          </p:nvPr>
        </p:nvSpPr>
        <p:spPr>
          <a:xfrm>
            <a:off x="1150938" y="692150"/>
            <a:ext cx="4556125" cy="3416300"/>
          </a:xfrm>
          <a:ln/>
        </p:spPr>
      </p:sp>
      <p:sp>
        <p:nvSpPr>
          <p:cNvPr id="221187"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Slide Image Placeholder 1"/>
          <p:cNvSpPr>
            <a:spLocks noGrp="1" noRot="1" noChangeAspect="1" noTextEdit="1"/>
          </p:cNvSpPr>
          <p:nvPr>
            <p:ph type="sldImg"/>
          </p:nvPr>
        </p:nvSpPr>
        <p:spPr>
          <a:xfrm>
            <a:off x="1150938" y="692150"/>
            <a:ext cx="4556125" cy="3416300"/>
          </a:xfrm>
          <a:ln/>
        </p:spPr>
      </p:sp>
      <p:sp>
        <p:nvSpPr>
          <p:cNvPr id="222211"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Slide Image Placeholder 1"/>
          <p:cNvSpPr>
            <a:spLocks noGrp="1" noRot="1" noChangeAspect="1" noTextEdit="1"/>
          </p:cNvSpPr>
          <p:nvPr>
            <p:ph type="sldImg"/>
          </p:nvPr>
        </p:nvSpPr>
        <p:spPr>
          <a:xfrm>
            <a:off x="1150938" y="692150"/>
            <a:ext cx="4556125" cy="3416300"/>
          </a:xfrm>
          <a:ln/>
        </p:spPr>
      </p:sp>
      <p:sp>
        <p:nvSpPr>
          <p:cNvPr id="22323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Slide Image Placeholder 1"/>
          <p:cNvSpPr>
            <a:spLocks noGrp="1" noRot="1" noChangeAspect="1" noTextEdit="1"/>
          </p:cNvSpPr>
          <p:nvPr>
            <p:ph type="sldImg"/>
          </p:nvPr>
        </p:nvSpPr>
        <p:spPr>
          <a:xfrm>
            <a:off x="1150938" y="692150"/>
            <a:ext cx="4556125" cy="3416300"/>
          </a:xfrm>
          <a:ln/>
        </p:spPr>
      </p:sp>
      <p:sp>
        <p:nvSpPr>
          <p:cNvPr id="22323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Slide Image Placeholder 1"/>
          <p:cNvSpPr>
            <a:spLocks noGrp="1" noRot="1" noChangeAspect="1" noTextEdit="1"/>
          </p:cNvSpPr>
          <p:nvPr>
            <p:ph type="sldImg"/>
          </p:nvPr>
        </p:nvSpPr>
        <p:spPr>
          <a:xfrm>
            <a:off x="1150938" y="692150"/>
            <a:ext cx="4556125" cy="3416300"/>
          </a:xfrm>
          <a:ln/>
        </p:spPr>
      </p:sp>
      <p:sp>
        <p:nvSpPr>
          <p:cNvPr id="22323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Slide Image Placeholder 1"/>
          <p:cNvSpPr>
            <a:spLocks noGrp="1" noRot="1" noChangeAspect="1" noTextEdit="1"/>
          </p:cNvSpPr>
          <p:nvPr>
            <p:ph type="sldImg"/>
          </p:nvPr>
        </p:nvSpPr>
        <p:spPr>
          <a:xfrm>
            <a:off x="1150938" y="692150"/>
            <a:ext cx="4556125" cy="3416300"/>
          </a:xfrm>
          <a:ln/>
        </p:spPr>
      </p:sp>
      <p:sp>
        <p:nvSpPr>
          <p:cNvPr id="22323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Slide Image Placeholder 1"/>
          <p:cNvSpPr>
            <a:spLocks noGrp="1" noRot="1" noChangeAspect="1" noTextEdit="1"/>
          </p:cNvSpPr>
          <p:nvPr>
            <p:ph type="sldImg"/>
          </p:nvPr>
        </p:nvSpPr>
        <p:spPr>
          <a:xfrm>
            <a:off x="1150938" y="692150"/>
            <a:ext cx="4556125" cy="3416300"/>
          </a:xfrm>
          <a:ln/>
        </p:spPr>
      </p:sp>
      <p:sp>
        <p:nvSpPr>
          <p:cNvPr id="22323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body" idx="1"/>
          </p:nvPr>
        </p:nvSpPr>
        <p:spPr>
          <a:noFill/>
          <a:ln w="9525"/>
        </p:spPr>
        <p:txBody>
          <a:bodyPr/>
          <a:lstStyle/>
          <a:p>
            <a:endParaRPr lang="en-US"/>
          </a:p>
        </p:txBody>
      </p:sp>
      <p:sp>
        <p:nvSpPr>
          <p:cNvPr id="144387"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Slide Image Placeholder 1"/>
          <p:cNvSpPr>
            <a:spLocks noGrp="1" noRot="1" noChangeAspect="1" noTextEdit="1"/>
          </p:cNvSpPr>
          <p:nvPr>
            <p:ph type="sldImg"/>
          </p:nvPr>
        </p:nvSpPr>
        <p:spPr>
          <a:xfrm>
            <a:off x="1150938" y="692150"/>
            <a:ext cx="4556125" cy="3416300"/>
          </a:xfrm>
          <a:ln/>
        </p:spPr>
      </p:sp>
      <p:sp>
        <p:nvSpPr>
          <p:cNvPr id="22835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Slide Image Placeholder 1"/>
          <p:cNvSpPr>
            <a:spLocks noGrp="1" noRot="1" noChangeAspect="1" noTextEdit="1"/>
          </p:cNvSpPr>
          <p:nvPr>
            <p:ph type="sldImg"/>
          </p:nvPr>
        </p:nvSpPr>
        <p:spPr>
          <a:xfrm>
            <a:off x="1150938" y="692150"/>
            <a:ext cx="4556125" cy="3416300"/>
          </a:xfrm>
          <a:ln/>
        </p:spPr>
      </p:sp>
      <p:sp>
        <p:nvSpPr>
          <p:cNvPr id="229379"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Slide Image Placeholder 1"/>
          <p:cNvSpPr>
            <a:spLocks noGrp="1" noRot="1" noChangeAspect="1" noTextEdit="1"/>
          </p:cNvSpPr>
          <p:nvPr>
            <p:ph type="sldImg"/>
          </p:nvPr>
        </p:nvSpPr>
        <p:spPr>
          <a:xfrm>
            <a:off x="1150938" y="692150"/>
            <a:ext cx="4556125" cy="3416300"/>
          </a:xfrm>
          <a:ln/>
        </p:spPr>
      </p:sp>
      <p:sp>
        <p:nvSpPr>
          <p:cNvPr id="229379"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Slide Image Placeholder 1"/>
          <p:cNvSpPr>
            <a:spLocks noGrp="1" noRot="1" noChangeAspect="1" noTextEdit="1"/>
          </p:cNvSpPr>
          <p:nvPr>
            <p:ph type="sldImg"/>
          </p:nvPr>
        </p:nvSpPr>
        <p:spPr>
          <a:xfrm>
            <a:off x="1150938" y="692150"/>
            <a:ext cx="4556125" cy="3416300"/>
          </a:xfrm>
          <a:ln/>
        </p:spPr>
      </p:sp>
      <p:sp>
        <p:nvSpPr>
          <p:cNvPr id="246787"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Slide Image Placeholder 1"/>
          <p:cNvSpPr>
            <a:spLocks noGrp="1" noRot="1" noChangeAspect="1" noTextEdit="1"/>
          </p:cNvSpPr>
          <p:nvPr>
            <p:ph type="sldImg"/>
          </p:nvPr>
        </p:nvSpPr>
        <p:spPr>
          <a:xfrm>
            <a:off x="1150938" y="692150"/>
            <a:ext cx="4556125" cy="3416300"/>
          </a:xfrm>
          <a:ln/>
        </p:spPr>
      </p:sp>
      <p:sp>
        <p:nvSpPr>
          <p:cNvPr id="247811" name="Notes Placeholder 2"/>
          <p:cNvSpPr>
            <a:spLocks noGrp="1"/>
          </p:cNvSpPr>
          <p:nvPr>
            <p:ph type="body" idx="1"/>
          </p:nvPr>
        </p:nvSpPr>
        <p:spPr>
          <a:noFill/>
          <a:ln w="9525"/>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Font typeface="Wingdings" pitchFamily="2" charset="2"/>
              <a:buChar char="Ø"/>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Slide Title</a:t>
            </a:r>
          </a:p>
        </p:txBody>
      </p:sp>
      <p:sp>
        <p:nvSpPr>
          <p:cNvPr id="25603"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Body Text</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0">
          <a:solidFill>
            <a:srgbClr val="A5E6F3"/>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a:defRPr/>
            </a:pPr>
            <a:r>
              <a:rPr lang="en-US" sz="8800"/>
              <a:t>Colossians 1</a:t>
            </a:r>
          </a:p>
        </p:txBody>
      </p:sp>
      <p:sp>
        <p:nvSpPr>
          <p:cNvPr id="5123" name="Rectangle 3"/>
          <p:cNvSpPr>
            <a:spLocks noGrp="1" noChangeArrowheads="1"/>
          </p:cNvSpPr>
          <p:nvPr>
            <p:ph type="body" idx="1"/>
          </p:nvPr>
        </p:nvSpPr>
        <p:spPr>
          <a:xfrm>
            <a:off x="0" y="2514600"/>
            <a:ext cx="9144000" cy="3657600"/>
          </a:xfrm>
        </p:spPr>
        <p:txBody>
          <a:bodyPr lIns="90488" tIns="44450" rIns="90488" bIns="44450"/>
          <a:lstStyle/>
          <a:p>
            <a:pPr>
              <a:defRPr/>
            </a:pPr>
            <a:r>
              <a:rPr lang="en-US" sz="7200" dirty="0"/>
              <a:t>Dynamics of </a:t>
            </a:r>
            <a:br>
              <a:rPr lang="en-US" sz="7200" dirty="0"/>
            </a:br>
            <a:r>
              <a:rPr lang="en-US" sz="7200" dirty="0"/>
              <a:t>  Spiritual Growth</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lIns="90488" tIns="44450" rIns="90488" bIns="44450"/>
          <a:lstStyle/>
          <a:p>
            <a:pPr>
              <a:defRPr/>
            </a:pPr>
            <a:r>
              <a:rPr lang="en-US" sz="8800"/>
              <a:t>Colossians 1</a:t>
            </a:r>
          </a:p>
        </p:txBody>
      </p:sp>
      <p:sp>
        <p:nvSpPr>
          <p:cNvPr id="29699" name="Rectangle 3"/>
          <p:cNvSpPr>
            <a:spLocks noGrp="1" noChangeArrowheads="1"/>
          </p:cNvSpPr>
          <p:nvPr>
            <p:ph type="body" idx="1"/>
          </p:nvPr>
        </p:nvSpPr>
        <p:spPr>
          <a:xfrm>
            <a:off x="0" y="1295400"/>
            <a:ext cx="9144000" cy="4876800"/>
          </a:xfrm>
        </p:spPr>
        <p:txBody>
          <a:bodyPr lIns="90488" tIns="44450" rIns="90488" bIns="44450"/>
          <a:lstStyle/>
          <a:p>
            <a:pPr>
              <a:buFont typeface="Monotype Sorts" pitchFamily="2" charset="2"/>
              <a:buNone/>
              <a:defRPr/>
            </a:pPr>
            <a:r>
              <a:rPr lang="en-US" sz="4800" dirty="0"/>
              <a:t>1 This letter is from Paul, chosen by God to be an apostle of Christ Jesus, and from our brother Timothy. </a:t>
            </a: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lIns="90488" tIns="44450" rIns="90488" bIns="44450"/>
          <a:lstStyle/>
          <a:p>
            <a:pPr>
              <a:defRPr/>
            </a:pPr>
            <a:r>
              <a:rPr lang="en-US" sz="8800"/>
              <a:t>Colossians 1</a:t>
            </a:r>
          </a:p>
        </p:txBody>
      </p:sp>
      <p:sp>
        <p:nvSpPr>
          <p:cNvPr id="29699" name="Rectangle 3"/>
          <p:cNvSpPr>
            <a:spLocks noGrp="1" noChangeArrowheads="1"/>
          </p:cNvSpPr>
          <p:nvPr>
            <p:ph type="body" idx="1"/>
          </p:nvPr>
        </p:nvSpPr>
        <p:spPr>
          <a:xfrm>
            <a:off x="0" y="1295400"/>
            <a:ext cx="9144000" cy="4876800"/>
          </a:xfrm>
        </p:spPr>
        <p:txBody>
          <a:bodyPr lIns="90488" tIns="44450" rIns="90488" bIns="44450"/>
          <a:lstStyle/>
          <a:p>
            <a:pPr>
              <a:buFont typeface="Monotype Sorts" pitchFamily="2" charset="2"/>
              <a:buNone/>
              <a:defRPr/>
            </a:pPr>
            <a:r>
              <a:rPr lang="en-US" sz="4800" dirty="0"/>
              <a:t>1 This letter is from Paul, chosen by God to be an apostle of Christ Jesus, and from our brother Timothy. </a:t>
            </a:r>
          </a:p>
          <a:p>
            <a:pPr>
              <a:buFont typeface="Monotype Sorts" pitchFamily="2" charset="2"/>
              <a:buNone/>
              <a:defRPr/>
            </a:pPr>
            <a:r>
              <a:rPr lang="en-US" sz="4800" dirty="0"/>
              <a:t>2 It is written to God’s special people in the city of Colossae, who are faithful brothers and sisters in Christ. May God our Father give you grace and peace.</a:t>
            </a:r>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lIns="90488" tIns="44450" rIns="90488" bIns="44450"/>
          <a:lstStyle/>
          <a:p>
            <a:pPr>
              <a:defRPr/>
            </a:pPr>
            <a:r>
              <a:rPr lang="en-US" sz="8800"/>
              <a:t>Colossians 1</a:t>
            </a:r>
          </a:p>
        </p:txBody>
      </p:sp>
      <p:sp>
        <p:nvSpPr>
          <p:cNvPr id="7171"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faith in Christ Jesus and the love which you have for all the saints; because of the hope laid up for you in heaven, of which you previously heard in the word of truth, the gospel,</a:t>
            </a:r>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lIns="90488" tIns="44450" rIns="90488" bIns="44450"/>
          <a:lstStyle/>
          <a:p>
            <a:pPr>
              <a:defRPr/>
            </a:pPr>
            <a:r>
              <a:rPr lang="en-US" sz="8800"/>
              <a:t>Colossians 1</a:t>
            </a:r>
          </a:p>
        </p:txBody>
      </p:sp>
      <p:sp>
        <p:nvSpPr>
          <p:cNvPr id="7171"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3 We give thanks to God, the Father of our Lord Jesus Christ, </a:t>
            </a:r>
            <a:r>
              <a:rPr lang="en-US" u="sng" dirty="0"/>
              <a:t>praying always for you</a:t>
            </a:r>
            <a:r>
              <a:rPr lang="en-US" dirty="0"/>
              <a:t>, since we heard of your faith in Christ Jesus and the love which you have for all the saints; because of the hope laid up for you in heaven, of which you previously heard in the word of truth, the gospel,</a:t>
            </a: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lIns="90488" tIns="44450" rIns="90488" bIns="44450"/>
          <a:lstStyle/>
          <a:p>
            <a:pPr>
              <a:defRPr/>
            </a:pPr>
            <a:r>
              <a:rPr lang="en-US" sz="8800"/>
              <a:t>Colossians 1</a:t>
            </a:r>
          </a:p>
        </p:txBody>
      </p:sp>
      <p:sp>
        <p:nvSpPr>
          <p:cNvPr id="174083"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3 We give thanks to God, the Father of our Lord Jesus Christ, praying always for you, since we heard of your </a:t>
            </a:r>
            <a:r>
              <a:rPr lang="en-US" u="sng" dirty="0"/>
              <a:t>faith</a:t>
            </a:r>
            <a:r>
              <a:rPr lang="en-US" dirty="0"/>
              <a:t> in Christ Jesus and the love which you have for all the saints; because of the hope laid up for you in heaven, of which you previously heard in the word of truth, the gospel,</a:t>
            </a: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lIns="90488" tIns="44450" rIns="90488" bIns="44450"/>
          <a:lstStyle/>
          <a:p>
            <a:pPr>
              <a:defRPr/>
            </a:pPr>
            <a:r>
              <a:rPr lang="en-US" sz="8800"/>
              <a:t>Colossians 1</a:t>
            </a:r>
          </a:p>
        </p:txBody>
      </p:sp>
      <p:sp>
        <p:nvSpPr>
          <p:cNvPr id="176131"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hope laid up for you in heaven, of which you previously heard in the word of truth, the gospel,</a:t>
            </a:r>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lIns="90488" tIns="44450" rIns="90488" bIns="44450"/>
          <a:lstStyle/>
          <a:p>
            <a:pPr>
              <a:defRPr/>
            </a:pPr>
            <a:r>
              <a:rPr lang="en-US" sz="8800"/>
              <a:t>Colossians 1</a:t>
            </a:r>
          </a:p>
        </p:txBody>
      </p:sp>
      <p:sp>
        <p:nvSpPr>
          <p:cNvPr id="178179"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lIns="90488" tIns="44450" rIns="90488" bIns="44450"/>
          <a:lstStyle/>
          <a:p>
            <a:pPr>
              <a:defRPr/>
            </a:pPr>
            <a:r>
              <a:rPr lang="en-US" sz="8800"/>
              <a:t>Colossians 1</a:t>
            </a:r>
          </a:p>
        </p:txBody>
      </p:sp>
      <p:sp>
        <p:nvSpPr>
          <p:cNvPr id="17203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36868"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36869"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lIns="90488" tIns="44450" rIns="90488" bIns="44450"/>
          <a:lstStyle/>
          <a:p>
            <a:pPr>
              <a:defRPr/>
            </a:pPr>
            <a:r>
              <a:rPr lang="en-US" sz="8800"/>
              <a:t>Colossians 1</a:t>
            </a:r>
          </a:p>
        </p:txBody>
      </p:sp>
      <p:sp>
        <p:nvSpPr>
          <p:cNvPr id="17203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36868"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36869"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6" name="Rectangle 4"/>
          <p:cNvSpPr>
            <a:spLocks noChangeArrowheads="1"/>
          </p:cNvSpPr>
          <p:nvPr/>
        </p:nvSpPr>
        <p:spPr bwMode="auto">
          <a:xfrm>
            <a:off x="457200" y="76200"/>
            <a:ext cx="5410200" cy="28194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800" b="0" dirty="0">
                <a:effectLst>
                  <a:outerShdw blurRad="38100" dist="38100" dir="2700000" algn="tl">
                    <a:srgbClr val="000000"/>
                  </a:outerShdw>
                </a:effectLst>
              </a:rPr>
              <a:t>1 Cor. 13:13But now faith, hope, love, abide these three; but the greatest of these is love.</a:t>
            </a:r>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lIns="90488" tIns="44450" rIns="90488" bIns="44450"/>
          <a:lstStyle/>
          <a:p>
            <a:pPr>
              <a:defRPr/>
            </a:pPr>
            <a:r>
              <a:rPr lang="en-US" sz="8800"/>
              <a:t>Colossians 1</a:t>
            </a:r>
          </a:p>
        </p:txBody>
      </p:sp>
      <p:sp>
        <p:nvSpPr>
          <p:cNvPr id="17203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36868"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36869"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7" name="Oval 6"/>
          <p:cNvSpPr/>
          <p:nvPr/>
        </p:nvSpPr>
        <p:spPr bwMode="auto">
          <a:xfrm>
            <a:off x="7239000" y="2362200"/>
            <a:ext cx="1524000" cy="7620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lIns="90488" tIns="44450" rIns="90488" bIns="44450"/>
          <a:lstStyle/>
          <a:p>
            <a:pPr>
              <a:defRPr/>
            </a:pPr>
            <a:r>
              <a:rPr lang="en-US" sz="8800"/>
              <a:t>Colossians 1</a:t>
            </a:r>
          </a:p>
        </p:txBody>
      </p:sp>
      <p:sp>
        <p:nvSpPr>
          <p:cNvPr id="129027" name="Rectangle 3"/>
          <p:cNvSpPr>
            <a:spLocks noGrp="1" noChangeArrowheads="1"/>
          </p:cNvSpPr>
          <p:nvPr>
            <p:ph type="body" idx="1"/>
          </p:nvPr>
        </p:nvSpPr>
        <p:spPr>
          <a:xfrm>
            <a:off x="0" y="1905000"/>
            <a:ext cx="9144000" cy="4267200"/>
          </a:xfrm>
        </p:spPr>
        <p:txBody>
          <a:bodyPr lIns="90488" tIns="44450" rIns="90488" bIns="44450"/>
          <a:lstStyle/>
          <a:p>
            <a:pPr>
              <a:defRPr/>
            </a:pPr>
            <a:r>
              <a:rPr lang="en-US" sz="8000" dirty="0"/>
              <a:t>Background</a:t>
            </a: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lIns="90488" tIns="44450" rIns="90488" bIns="44450"/>
          <a:lstStyle/>
          <a:p>
            <a:pPr>
              <a:defRPr/>
            </a:pPr>
            <a:r>
              <a:rPr lang="en-US" sz="8800"/>
              <a:t>Colossians 1</a:t>
            </a:r>
          </a:p>
        </p:txBody>
      </p:sp>
      <p:sp>
        <p:nvSpPr>
          <p:cNvPr id="17203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36868"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36869"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7" name="Oval 6"/>
          <p:cNvSpPr/>
          <p:nvPr/>
        </p:nvSpPr>
        <p:spPr bwMode="auto">
          <a:xfrm>
            <a:off x="7239000" y="2362200"/>
            <a:ext cx="1524000" cy="7620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cxnSp>
        <p:nvCxnSpPr>
          <p:cNvPr id="10" name="Straight Arrow Connector 9"/>
          <p:cNvCxnSpPr/>
          <p:nvPr/>
        </p:nvCxnSpPr>
        <p:spPr bwMode="auto">
          <a:xfrm rot="5400000" flipH="1" flipV="1">
            <a:off x="5410200" y="2971800"/>
            <a:ext cx="1905000" cy="1905000"/>
          </a:xfrm>
          <a:prstGeom prst="straightConnector1">
            <a:avLst/>
          </a:prstGeom>
          <a:noFill/>
          <a:ln w="57150" cap="flat" cmpd="sng" algn="ctr">
            <a:solidFill>
              <a:schemeClr val="tx1"/>
            </a:solidFill>
            <a:prstDash val="solid"/>
            <a:round/>
            <a:headEnd type="none" w="med" len="med"/>
            <a:tailEnd type="arrow"/>
          </a:ln>
          <a:effectLst/>
        </p:spPr>
      </p:cxnSp>
      <p:sp>
        <p:nvSpPr>
          <p:cNvPr id="8" name="Rectangle 4"/>
          <p:cNvSpPr>
            <a:spLocks noChangeArrowheads="1"/>
          </p:cNvSpPr>
          <p:nvPr/>
        </p:nvSpPr>
        <p:spPr bwMode="auto">
          <a:xfrm>
            <a:off x="3276600" y="4572000"/>
            <a:ext cx="5257800" cy="17526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800" b="0" dirty="0">
                <a:effectLst>
                  <a:outerShdw blurRad="38100" dist="38100" dir="2700000" algn="tl">
                    <a:srgbClr val="000000"/>
                  </a:outerShdw>
                </a:effectLst>
              </a:rPr>
              <a:t>Starts with faith</a:t>
            </a:r>
          </a:p>
          <a:p>
            <a:pPr algn="l">
              <a:lnSpc>
                <a:spcPct val="75000"/>
              </a:lnSpc>
              <a:defRPr/>
            </a:pPr>
            <a:r>
              <a:rPr lang="en-US" sz="4800" b="0" dirty="0">
                <a:effectLst>
                  <a:outerShdw blurRad="38100" dist="38100" dir="2700000" algn="tl">
                    <a:srgbClr val="000000"/>
                  </a:outerShdw>
                </a:effectLst>
              </a:rPr>
              <a:t>Everyone has faith</a:t>
            </a:r>
          </a:p>
          <a:p>
            <a:pPr algn="l">
              <a:lnSpc>
                <a:spcPct val="75000"/>
              </a:lnSpc>
              <a:defRPr/>
            </a:pPr>
            <a:r>
              <a:rPr lang="en-US" sz="4800" b="0" dirty="0">
                <a:effectLst>
                  <a:outerShdw blurRad="38100" dist="38100" dir="2700000" algn="tl">
                    <a:srgbClr val="000000"/>
                  </a:outerShdw>
                </a:effectLst>
              </a:rPr>
              <a:t>Justified true belief</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lIns="90488" tIns="44450" rIns="90488" bIns="44450"/>
          <a:lstStyle/>
          <a:p>
            <a:pPr>
              <a:defRPr/>
            </a:pPr>
            <a:r>
              <a:rPr lang="en-US" sz="8800"/>
              <a:t>Colossians 1</a:t>
            </a:r>
          </a:p>
        </p:txBody>
      </p:sp>
      <p:sp>
        <p:nvSpPr>
          <p:cNvPr id="17203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36868"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36869"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7" name="Oval 6"/>
          <p:cNvSpPr/>
          <p:nvPr/>
        </p:nvSpPr>
        <p:spPr bwMode="auto">
          <a:xfrm>
            <a:off x="7239000" y="2362200"/>
            <a:ext cx="1524000" cy="7620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cxnSp>
        <p:nvCxnSpPr>
          <p:cNvPr id="10" name="Straight Arrow Connector 9"/>
          <p:cNvCxnSpPr/>
          <p:nvPr/>
        </p:nvCxnSpPr>
        <p:spPr bwMode="auto">
          <a:xfrm rot="5400000" flipH="1" flipV="1">
            <a:off x="5410200" y="2971800"/>
            <a:ext cx="1905000" cy="1905000"/>
          </a:xfrm>
          <a:prstGeom prst="straightConnector1">
            <a:avLst/>
          </a:prstGeom>
          <a:noFill/>
          <a:ln w="57150" cap="flat" cmpd="sng" algn="ctr">
            <a:solidFill>
              <a:schemeClr val="tx1"/>
            </a:solidFill>
            <a:prstDash val="solid"/>
            <a:round/>
            <a:headEnd type="none" w="med" len="med"/>
            <a:tailEnd type="arrow"/>
          </a:ln>
          <a:effectLst/>
        </p:spPr>
      </p:cxnSp>
      <p:sp>
        <p:nvSpPr>
          <p:cNvPr id="8" name="Rectangle 4"/>
          <p:cNvSpPr>
            <a:spLocks noChangeArrowheads="1"/>
          </p:cNvSpPr>
          <p:nvPr/>
        </p:nvSpPr>
        <p:spPr bwMode="auto">
          <a:xfrm>
            <a:off x="3276600" y="4495800"/>
            <a:ext cx="4876800" cy="22860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800" b="0" dirty="0">
                <a:effectLst>
                  <a:outerShdw blurRad="38100" dist="38100" dir="2700000" algn="tl">
                    <a:srgbClr val="000000"/>
                  </a:outerShdw>
                </a:effectLst>
              </a:rPr>
              <a:t>“Blind faith”</a:t>
            </a:r>
          </a:p>
          <a:p>
            <a:pPr algn="l">
              <a:lnSpc>
                <a:spcPct val="75000"/>
              </a:lnSpc>
              <a:defRPr/>
            </a:pPr>
            <a:r>
              <a:rPr lang="en-US" sz="4800" b="0" dirty="0">
                <a:effectLst>
                  <a:outerShdw blurRad="38100" dist="38100" dir="2700000" algn="tl">
                    <a:srgbClr val="000000"/>
                  </a:outerShdw>
                </a:effectLst>
              </a:rPr>
              <a:t>Don’t know why you believe</a:t>
            </a:r>
          </a:p>
          <a:p>
            <a:pPr algn="l">
              <a:lnSpc>
                <a:spcPct val="75000"/>
              </a:lnSpc>
              <a:defRPr/>
            </a:pPr>
            <a:r>
              <a:rPr lang="en-US" sz="4800" b="0" dirty="0">
                <a:effectLst>
                  <a:outerShdw blurRad="38100" dist="38100" dir="2700000" algn="tl">
                    <a:srgbClr val="000000"/>
                  </a:outerShdw>
                </a:effectLst>
              </a:rPr>
              <a:t>Just choose to trust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lIns="90488" tIns="44450" rIns="90488" bIns="44450"/>
          <a:lstStyle/>
          <a:p>
            <a:pPr>
              <a:defRPr/>
            </a:pPr>
            <a:r>
              <a:rPr lang="en-US" sz="8800"/>
              <a:t>Colossians 1</a:t>
            </a:r>
          </a:p>
        </p:txBody>
      </p:sp>
      <p:sp>
        <p:nvSpPr>
          <p:cNvPr id="17203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36868"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36869"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7" name="Oval 6"/>
          <p:cNvSpPr/>
          <p:nvPr/>
        </p:nvSpPr>
        <p:spPr bwMode="auto">
          <a:xfrm>
            <a:off x="7239000" y="2362200"/>
            <a:ext cx="1524000" cy="7620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cxnSp>
        <p:nvCxnSpPr>
          <p:cNvPr id="10" name="Straight Arrow Connector 9"/>
          <p:cNvCxnSpPr/>
          <p:nvPr/>
        </p:nvCxnSpPr>
        <p:spPr bwMode="auto">
          <a:xfrm rot="5400000" flipH="1" flipV="1">
            <a:off x="5410200" y="2971800"/>
            <a:ext cx="1905000" cy="1905000"/>
          </a:xfrm>
          <a:prstGeom prst="straightConnector1">
            <a:avLst/>
          </a:prstGeom>
          <a:noFill/>
          <a:ln w="57150" cap="flat" cmpd="sng" algn="ctr">
            <a:solidFill>
              <a:schemeClr val="tx1"/>
            </a:solidFill>
            <a:prstDash val="solid"/>
            <a:round/>
            <a:headEnd type="none" w="med" len="med"/>
            <a:tailEnd type="arrow"/>
          </a:ln>
          <a:effectLst/>
        </p:spPr>
      </p:cxnSp>
      <p:sp>
        <p:nvSpPr>
          <p:cNvPr id="8" name="Rectangle 4"/>
          <p:cNvSpPr>
            <a:spLocks noChangeArrowheads="1"/>
          </p:cNvSpPr>
          <p:nvPr/>
        </p:nvSpPr>
        <p:spPr bwMode="auto">
          <a:xfrm>
            <a:off x="3276600" y="4495800"/>
            <a:ext cx="4876800" cy="22860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800" b="0" dirty="0">
                <a:effectLst>
                  <a:outerShdw blurRad="38100" dist="38100" dir="2700000" algn="tl">
                    <a:srgbClr val="000000"/>
                  </a:outerShdw>
                </a:effectLst>
              </a:rPr>
              <a:t>“Blind faith”</a:t>
            </a:r>
          </a:p>
          <a:p>
            <a:pPr algn="l">
              <a:lnSpc>
                <a:spcPct val="75000"/>
              </a:lnSpc>
              <a:defRPr/>
            </a:pPr>
            <a:r>
              <a:rPr lang="en-US" sz="4800" b="0" dirty="0">
                <a:effectLst>
                  <a:outerShdw blurRad="38100" dist="38100" dir="2700000" algn="tl">
                    <a:srgbClr val="000000"/>
                  </a:outerShdw>
                </a:effectLst>
              </a:rPr>
              <a:t>Don’t know why you believe</a:t>
            </a:r>
          </a:p>
          <a:p>
            <a:pPr algn="l">
              <a:lnSpc>
                <a:spcPct val="75000"/>
              </a:lnSpc>
              <a:defRPr/>
            </a:pPr>
            <a:r>
              <a:rPr lang="en-US" sz="4800" b="0" dirty="0">
                <a:effectLst>
                  <a:outerShdw blurRad="38100" dist="38100" dir="2700000" algn="tl">
                    <a:srgbClr val="000000"/>
                  </a:outerShdw>
                </a:effectLst>
              </a:rPr>
              <a:t>Just choose to trust</a:t>
            </a:r>
          </a:p>
        </p:txBody>
      </p:sp>
      <p:cxnSp>
        <p:nvCxnSpPr>
          <p:cNvPr id="11" name="Straight Connector 10"/>
          <p:cNvCxnSpPr/>
          <p:nvPr/>
        </p:nvCxnSpPr>
        <p:spPr bwMode="auto">
          <a:xfrm>
            <a:off x="3124200" y="4419600"/>
            <a:ext cx="4953000" cy="2286000"/>
          </a:xfrm>
          <a:prstGeom prst="line">
            <a:avLst/>
          </a:prstGeom>
          <a:noFill/>
          <a:ln w="57150"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rot="10800000" flipV="1">
            <a:off x="3276600" y="4495800"/>
            <a:ext cx="4800600" cy="2133600"/>
          </a:xfrm>
          <a:prstGeom prst="line">
            <a:avLst/>
          </a:prstGeom>
          <a:noFill/>
          <a:ln w="57150" cap="flat" cmpd="sng" algn="ctr">
            <a:solidFill>
              <a:schemeClr val="tx1"/>
            </a:solidFill>
            <a:prstDash val="solid"/>
            <a:round/>
            <a:headEnd type="none" w="med" len="med"/>
            <a:tailEnd type="none" w="med" len="med"/>
          </a:ln>
          <a:effectLst/>
        </p:spPr>
      </p:cxn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lIns="90488" tIns="44450" rIns="90488" bIns="44450"/>
          <a:lstStyle/>
          <a:p>
            <a:pPr>
              <a:defRPr/>
            </a:pPr>
            <a:r>
              <a:rPr lang="en-US" sz="8800"/>
              <a:t>Colossians 1</a:t>
            </a:r>
          </a:p>
        </p:txBody>
      </p:sp>
      <p:sp>
        <p:nvSpPr>
          <p:cNvPr id="17203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36868"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36869"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6" name="Rectangle 4"/>
          <p:cNvSpPr>
            <a:spLocks noChangeArrowheads="1"/>
          </p:cNvSpPr>
          <p:nvPr/>
        </p:nvSpPr>
        <p:spPr bwMode="auto">
          <a:xfrm>
            <a:off x="533400" y="5486400"/>
            <a:ext cx="4876800" cy="6096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800" b="0" dirty="0">
                <a:effectLst>
                  <a:outerShdw blurRad="38100" dist="38100" dir="2700000" algn="tl">
                    <a:srgbClr val="000000"/>
                  </a:outerShdw>
                </a:effectLst>
              </a:rPr>
              <a:t>Everyone has faith</a:t>
            </a:r>
          </a:p>
        </p:txBody>
      </p:sp>
    </p:spTree>
  </p:cSld>
  <p:clrMapOvr>
    <a:masterClrMapping/>
  </p:clrMapOvr>
  <p:transition spd="slow">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lIns="90488" tIns="44450" rIns="90488" bIns="44450"/>
          <a:lstStyle/>
          <a:p>
            <a:pPr>
              <a:defRPr/>
            </a:pPr>
            <a:r>
              <a:rPr lang="en-US" sz="8800"/>
              <a:t>Colossians 1</a:t>
            </a:r>
          </a:p>
        </p:txBody>
      </p:sp>
      <p:sp>
        <p:nvSpPr>
          <p:cNvPr id="17203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36868"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36869"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6" name="Rectangle 4"/>
          <p:cNvSpPr>
            <a:spLocks noChangeArrowheads="1"/>
          </p:cNvSpPr>
          <p:nvPr/>
        </p:nvSpPr>
        <p:spPr bwMode="auto">
          <a:xfrm>
            <a:off x="533400" y="5486400"/>
            <a:ext cx="4876800" cy="6096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800" b="0" dirty="0">
                <a:effectLst>
                  <a:outerShdw blurRad="38100" dist="38100" dir="2700000" algn="tl">
                    <a:srgbClr val="000000"/>
                  </a:outerShdw>
                </a:effectLst>
              </a:rPr>
              <a:t>Everyone has faith</a:t>
            </a:r>
          </a:p>
        </p:txBody>
      </p:sp>
      <p:sp>
        <p:nvSpPr>
          <p:cNvPr id="8" name="Rectangle 6"/>
          <p:cNvSpPr>
            <a:spLocks noChangeArrowheads="1"/>
          </p:cNvSpPr>
          <p:nvPr/>
        </p:nvSpPr>
        <p:spPr bwMode="auto">
          <a:xfrm>
            <a:off x="387350" y="228600"/>
            <a:ext cx="6546850" cy="18288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Which is more important:</a:t>
            </a:r>
          </a:p>
          <a:p>
            <a:pPr algn="l">
              <a:lnSpc>
                <a:spcPct val="75000"/>
              </a:lnSpc>
              <a:spcBef>
                <a:spcPct val="5000"/>
              </a:spcBef>
              <a:defRPr/>
            </a:pPr>
            <a:r>
              <a:rPr lang="en-US" sz="4800" b="0" dirty="0">
                <a:effectLst>
                  <a:outerShdw blurRad="38100" dist="38100" dir="2700000" algn="tl">
                    <a:srgbClr val="000000"/>
                  </a:outerShdw>
                </a:effectLst>
              </a:rPr>
              <a:t>That I believe the sign?</a:t>
            </a:r>
          </a:p>
          <a:p>
            <a:pPr algn="l">
              <a:lnSpc>
                <a:spcPct val="75000"/>
              </a:lnSpc>
              <a:spcBef>
                <a:spcPct val="5000"/>
              </a:spcBef>
              <a:defRPr/>
            </a:pPr>
            <a:r>
              <a:rPr lang="en-US" sz="4800" b="0" dirty="0">
                <a:effectLst>
                  <a:outerShdw blurRad="38100" dist="38100" dir="2700000" algn="tl">
                    <a:srgbClr val="000000"/>
                  </a:outerShdw>
                </a:effectLst>
              </a:rPr>
              <a:t>Or that the sign is true?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lIns="90488" tIns="44450" rIns="90488" bIns="44450"/>
          <a:lstStyle/>
          <a:p>
            <a:pPr>
              <a:defRPr/>
            </a:pPr>
            <a:r>
              <a:rPr lang="en-US" sz="8800"/>
              <a:t>Colossians 1</a:t>
            </a:r>
          </a:p>
        </p:txBody>
      </p:sp>
      <p:sp>
        <p:nvSpPr>
          <p:cNvPr id="17203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36868"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36869"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7" name="Oval 6"/>
          <p:cNvSpPr/>
          <p:nvPr/>
        </p:nvSpPr>
        <p:spPr bwMode="auto">
          <a:xfrm>
            <a:off x="7239000" y="2362200"/>
            <a:ext cx="1524000" cy="7620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cxnSp>
        <p:nvCxnSpPr>
          <p:cNvPr id="10" name="Straight Arrow Connector 9"/>
          <p:cNvCxnSpPr/>
          <p:nvPr/>
        </p:nvCxnSpPr>
        <p:spPr bwMode="auto">
          <a:xfrm flipV="1">
            <a:off x="6019800" y="2971800"/>
            <a:ext cx="1295400" cy="1219200"/>
          </a:xfrm>
          <a:prstGeom prst="straightConnector1">
            <a:avLst/>
          </a:prstGeom>
          <a:noFill/>
          <a:ln w="57150" cap="flat" cmpd="sng" algn="ctr">
            <a:solidFill>
              <a:schemeClr val="tx1"/>
            </a:solidFill>
            <a:prstDash val="solid"/>
            <a:round/>
            <a:headEnd type="none" w="med" len="med"/>
            <a:tailEnd type="arrow"/>
          </a:ln>
          <a:effectLst/>
        </p:spPr>
      </p:cxnSp>
      <p:sp>
        <p:nvSpPr>
          <p:cNvPr id="9" name="Rectangle 4"/>
          <p:cNvSpPr>
            <a:spLocks noChangeArrowheads="1"/>
          </p:cNvSpPr>
          <p:nvPr/>
        </p:nvSpPr>
        <p:spPr bwMode="auto">
          <a:xfrm>
            <a:off x="3124200" y="3886200"/>
            <a:ext cx="3733800" cy="6096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800" b="0" dirty="0">
                <a:effectLst>
                  <a:outerShdw blurRad="38100" dist="38100" dir="2700000" algn="tl">
                    <a:srgbClr val="000000"/>
                  </a:outerShdw>
                </a:effectLst>
              </a:rPr>
              <a:t>Biblical faith:</a:t>
            </a:r>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lIns="90488" tIns="44450" rIns="90488" bIns="44450"/>
          <a:lstStyle/>
          <a:p>
            <a:pPr>
              <a:defRPr/>
            </a:pPr>
            <a:r>
              <a:rPr lang="en-US" sz="8800"/>
              <a:t>Colossians 1</a:t>
            </a:r>
          </a:p>
        </p:txBody>
      </p:sp>
      <p:sp>
        <p:nvSpPr>
          <p:cNvPr id="17203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3 We give thanks to God, the Father of our Lord Jesus Christ, praying always for you, since we heard of your </a:t>
            </a:r>
            <a:r>
              <a:rPr lang="en-US" u="sng" dirty="0"/>
              <a:t>faith</a:t>
            </a:r>
            <a:r>
              <a:rPr lang="en-US" dirty="0"/>
              <a:t> in Christ Jesus and the </a:t>
            </a:r>
            <a:r>
              <a:rPr lang="en-US" u="sng" dirty="0"/>
              <a:t>love</a:t>
            </a:r>
            <a:r>
              <a:rPr lang="en-US" dirty="0"/>
              <a:t> which you have for all the saints; because of the </a:t>
            </a:r>
            <a:r>
              <a:rPr lang="en-US" u="sng" dirty="0"/>
              <a:t>hope</a:t>
            </a:r>
            <a:r>
              <a:rPr lang="en-US" dirty="0"/>
              <a:t> laid up for you in heaven, of which you previously heard in the word of truth, the gospel,</a:t>
            </a:r>
          </a:p>
        </p:txBody>
      </p:sp>
      <p:sp>
        <p:nvSpPr>
          <p:cNvPr id="36868"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36869"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7" name="Oval 6"/>
          <p:cNvSpPr/>
          <p:nvPr/>
        </p:nvSpPr>
        <p:spPr bwMode="auto">
          <a:xfrm>
            <a:off x="7239000" y="2362200"/>
            <a:ext cx="1524000" cy="7620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cxnSp>
        <p:nvCxnSpPr>
          <p:cNvPr id="10" name="Straight Arrow Connector 9"/>
          <p:cNvCxnSpPr/>
          <p:nvPr/>
        </p:nvCxnSpPr>
        <p:spPr bwMode="auto">
          <a:xfrm rot="5400000" flipH="1" flipV="1">
            <a:off x="5410200" y="2971800"/>
            <a:ext cx="1905000" cy="1905000"/>
          </a:xfrm>
          <a:prstGeom prst="straightConnector1">
            <a:avLst/>
          </a:prstGeom>
          <a:noFill/>
          <a:ln w="57150" cap="flat" cmpd="sng" algn="ctr">
            <a:solidFill>
              <a:schemeClr val="tx1"/>
            </a:solidFill>
            <a:prstDash val="solid"/>
            <a:round/>
            <a:headEnd type="none" w="med" len="med"/>
            <a:tailEnd type="arrow"/>
          </a:ln>
          <a:effectLst/>
        </p:spPr>
      </p:cxnSp>
      <p:sp>
        <p:nvSpPr>
          <p:cNvPr id="8" name="Rectangle 4"/>
          <p:cNvSpPr>
            <a:spLocks noChangeArrowheads="1"/>
          </p:cNvSpPr>
          <p:nvPr/>
        </p:nvSpPr>
        <p:spPr bwMode="auto">
          <a:xfrm>
            <a:off x="3200400" y="4572000"/>
            <a:ext cx="5715000" cy="17526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800" b="0" dirty="0">
                <a:effectLst>
                  <a:outerShdw blurRad="38100" dist="38100" dir="2700000" algn="tl">
                    <a:srgbClr val="000000"/>
                  </a:outerShdw>
                </a:effectLst>
              </a:rPr>
              <a:t>Rationally based</a:t>
            </a:r>
          </a:p>
        </p:txBody>
      </p:sp>
      <p:sp>
        <p:nvSpPr>
          <p:cNvPr id="9" name="Rectangle 4"/>
          <p:cNvSpPr>
            <a:spLocks noChangeArrowheads="1"/>
          </p:cNvSpPr>
          <p:nvPr/>
        </p:nvSpPr>
        <p:spPr bwMode="auto">
          <a:xfrm>
            <a:off x="3124200" y="3886200"/>
            <a:ext cx="3733800" cy="6096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800" b="0" dirty="0">
                <a:effectLst>
                  <a:outerShdw blurRad="38100" dist="38100" dir="2700000" algn="tl">
                    <a:srgbClr val="000000"/>
                  </a:outerShdw>
                </a:effectLst>
              </a:rPr>
              <a:t>Biblical faith:</a:t>
            </a:r>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lIns="90488" tIns="44450" rIns="90488" bIns="44450"/>
          <a:lstStyle/>
          <a:p>
            <a:pPr>
              <a:defRPr/>
            </a:pPr>
            <a:r>
              <a:rPr lang="en-US" sz="8800"/>
              <a:t>Colossians 1</a:t>
            </a:r>
          </a:p>
        </p:txBody>
      </p:sp>
      <p:sp>
        <p:nvSpPr>
          <p:cNvPr id="17203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3 We give thanks to God, the Father of our Lord Jesus Christ, praying always for you, since we heard of your </a:t>
            </a:r>
            <a:r>
              <a:rPr lang="en-US" u="sng" dirty="0"/>
              <a:t>faith</a:t>
            </a:r>
            <a:r>
              <a:rPr lang="en-US" dirty="0"/>
              <a:t> in Christ Jesus and the </a:t>
            </a:r>
            <a:r>
              <a:rPr lang="en-US" u="sng" dirty="0"/>
              <a:t>love</a:t>
            </a:r>
            <a:r>
              <a:rPr lang="en-US" dirty="0"/>
              <a:t> which you have for all the saints; because of the </a:t>
            </a:r>
            <a:r>
              <a:rPr lang="en-US" u="sng" dirty="0"/>
              <a:t>hope</a:t>
            </a:r>
            <a:r>
              <a:rPr lang="en-US" dirty="0"/>
              <a:t> laid up for you in heaven, of which you previously heard in the word of truth, the gospel,</a:t>
            </a:r>
          </a:p>
        </p:txBody>
      </p:sp>
      <p:sp>
        <p:nvSpPr>
          <p:cNvPr id="36868"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36869"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7" name="Oval 6"/>
          <p:cNvSpPr/>
          <p:nvPr/>
        </p:nvSpPr>
        <p:spPr bwMode="auto">
          <a:xfrm>
            <a:off x="7239000" y="2362200"/>
            <a:ext cx="1524000" cy="7620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cxnSp>
        <p:nvCxnSpPr>
          <p:cNvPr id="10" name="Straight Arrow Connector 9"/>
          <p:cNvCxnSpPr/>
          <p:nvPr/>
        </p:nvCxnSpPr>
        <p:spPr bwMode="auto">
          <a:xfrm rot="5400000" flipH="1" flipV="1">
            <a:off x="5410200" y="2971800"/>
            <a:ext cx="1905000" cy="1905000"/>
          </a:xfrm>
          <a:prstGeom prst="straightConnector1">
            <a:avLst/>
          </a:prstGeom>
          <a:noFill/>
          <a:ln w="57150" cap="flat" cmpd="sng" algn="ctr">
            <a:solidFill>
              <a:schemeClr val="tx1"/>
            </a:solidFill>
            <a:prstDash val="solid"/>
            <a:round/>
            <a:headEnd type="none" w="med" len="med"/>
            <a:tailEnd type="arrow"/>
          </a:ln>
          <a:effectLst/>
        </p:spPr>
      </p:cxnSp>
      <p:sp>
        <p:nvSpPr>
          <p:cNvPr id="8" name="Rectangle 4"/>
          <p:cNvSpPr>
            <a:spLocks noChangeArrowheads="1"/>
          </p:cNvSpPr>
          <p:nvPr/>
        </p:nvSpPr>
        <p:spPr bwMode="auto">
          <a:xfrm>
            <a:off x="3200400" y="4572000"/>
            <a:ext cx="5715000" cy="17526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800" b="0" dirty="0">
                <a:effectLst>
                  <a:outerShdw blurRad="38100" dist="38100" dir="2700000" algn="tl">
                    <a:srgbClr val="000000"/>
                  </a:outerShdw>
                </a:effectLst>
              </a:rPr>
              <a:t>Rationally based</a:t>
            </a:r>
          </a:p>
          <a:p>
            <a:pPr algn="l">
              <a:lnSpc>
                <a:spcPct val="75000"/>
              </a:lnSpc>
              <a:defRPr/>
            </a:pPr>
            <a:r>
              <a:rPr lang="en-US" sz="4800" b="0" dirty="0">
                <a:effectLst>
                  <a:outerShdw blurRad="38100" dist="38100" dir="2700000" algn="tl">
                    <a:srgbClr val="000000"/>
                  </a:outerShdw>
                </a:effectLst>
              </a:rPr>
              <a:t>Object must be true</a:t>
            </a:r>
          </a:p>
          <a:p>
            <a:pPr algn="l">
              <a:lnSpc>
                <a:spcPct val="75000"/>
              </a:lnSpc>
              <a:defRPr/>
            </a:pPr>
            <a:r>
              <a:rPr lang="en-US" sz="4800" b="0" dirty="0">
                <a:effectLst>
                  <a:outerShdw blurRad="38100" dist="38100" dir="2700000" algn="tl">
                    <a:srgbClr val="000000"/>
                  </a:outerShdw>
                </a:effectLst>
              </a:rPr>
              <a:t>Includes personal trust</a:t>
            </a:r>
          </a:p>
        </p:txBody>
      </p:sp>
      <p:sp>
        <p:nvSpPr>
          <p:cNvPr id="9" name="Rectangle 4"/>
          <p:cNvSpPr>
            <a:spLocks noChangeArrowheads="1"/>
          </p:cNvSpPr>
          <p:nvPr/>
        </p:nvSpPr>
        <p:spPr bwMode="auto">
          <a:xfrm>
            <a:off x="3124200" y="3886200"/>
            <a:ext cx="3733800" cy="6096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800" b="0" dirty="0">
                <a:effectLst>
                  <a:outerShdw blurRad="38100" dist="38100" dir="2700000" algn="tl">
                    <a:srgbClr val="000000"/>
                  </a:outerShdw>
                </a:effectLst>
              </a:rPr>
              <a:t>Biblical faith:</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lIns="90488" tIns="44450" rIns="90488" bIns="44450"/>
          <a:lstStyle/>
          <a:p>
            <a:pPr>
              <a:defRPr/>
            </a:pPr>
            <a:r>
              <a:rPr lang="en-US" sz="8800"/>
              <a:t>Colossians 1</a:t>
            </a:r>
          </a:p>
        </p:txBody>
      </p:sp>
      <p:sp>
        <p:nvSpPr>
          <p:cNvPr id="31747"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7"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8"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9" name="Oval 8"/>
          <p:cNvSpPr/>
          <p:nvPr/>
        </p:nvSpPr>
        <p:spPr bwMode="auto">
          <a:xfrm>
            <a:off x="7239000" y="2362200"/>
            <a:ext cx="1524000" cy="7620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cxnSp>
        <p:nvCxnSpPr>
          <p:cNvPr id="10" name="Straight Arrow Connector 9"/>
          <p:cNvCxnSpPr/>
          <p:nvPr/>
        </p:nvCxnSpPr>
        <p:spPr bwMode="auto">
          <a:xfrm rot="5400000" flipH="1" flipV="1">
            <a:off x="5410200" y="2971800"/>
            <a:ext cx="1905000" cy="1905000"/>
          </a:xfrm>
          <a:prstGeom prst="straightConnector1">
            <a:avLst/>
          </a:prstGeom>
          <a:noFill/>
          <a:ln w="57150" cap="flat" cmpd="sng" algn="ctr">
            <a:solidFill>
              <a:schemeClr val="tx1"/>
            </a:solidFill>
            <a:prstDash val="solid"/>
            <a:round/>
            <a:headEnd type="none" w="med" len="med"/>
            <a:tailEnd type="arrow"/>
          </a:ln>
          <a:effectLst/>
        </p:spPr>
      </p:cxnSp>
      <p:sp>
        <p:nvSpPr>
          <p:cNvPr id="11" name="Rectangle 4"/>
          <p:cNvSpPr>
            <a:spLocks noChangeArrowheads="1"/>
          </p:cNvSpPr>
          <p:nvPr/>
        </p:nvSpPr>
        <p:spPr bwMode="auto">
          <a:xfrm>
            <a:off x="3124200" y="3886200"/>
            <a:ext cx="3733800" cy="6096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800" b="0" dirty="0">
                <a:effectLst>
                  <a:outerShdw blurRad="38100" dist="38100" dir="2700000" algn="tl">
                    <a:srgbClr val="000000"/>
                  </a:outerShdw>
                </a:effectLst>
              </a:rPr>
              <a:t>Biblical faith:</a:t>
            </a:r>
          </a:p>
        </p:txBody>
      </p:sp>
      <p:sp>
        <p:nvSpPr>
          <p:cNvPr id="31750" name="Rectangle 6"/>
          <p:cNvSpPr>
            <a:spLocks noChangeArrowheads="1"/>
          </p:cNvSpPr>
          <p:nvPr/>
        </p:nvSpPr>
        <p:spPr bwMode="auto">
          <a:xfrm>
            <a:off x="158750" y="4343400"/>
            <a:ext cx="8528050" cy="23622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How much faith?</a:t>
            </a:r>
          </a:p>
          <a:p>
            <a:pPr algn="l">
              <a:lnSpc>
                <a:spcPct val="75000"/>
              </a:lnSpc>
              <a:spcBef>
                <a:spcPct val="5000"/>
              </a:spcBef>
              <a:defRPr/>
            </a:pPr>
            <a:r>
              <a:rPr lang="en-US" sz="4800" b="0" dirty="0">
                <a:effectLst>
                  <a:outerShdw blurRad="38100" dist="38100" dir="2700000" algn="tl">
                    <a:srgbClr val="000000"/>
                  </a:outerShdw>
                </a:effectLst>
              </a:rPr>
              <a:t>“Mustard seed” (Mat. 17:20)</a:t>
            </a:r>
          </a:p>
          <a:p>
            <a:pPr algn="l">
              <a:lnSpc>
                <a:spcPct val="75000"/>
              </a:lnSpc>
              <a:spcBef>
                <a:spcPct val="5000"/>
              </a:spcBef>
              <a:defRPr/>
            </a:pPr>
            <a:r>
              <a:rPr lang="en-US" sz="4800" b="0" dirty="0">
                <a:effectLst>
                  <a:outerShdw blurRad="38100" dist="38100" dir="2700000" algn="tl">
                    <a:srgbClr val="000000"/>
                  </a:outerShdw>
                </a:effectLst>
              </a:rPr>
              <a:t>It’s not how much faith you have that counts, but where you put it.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1750">
                                            <p:txEl>
                                              <p:pRg st="1" end="1"/>
                                            </p:txEl>
                                          </p:spTgt>
                                        </p:tgtEl>
                                        <p:attrNameLst>
                                          <p:attrName>style.visibility</p:attrName>
                                        </p:attrNameLst>
                                      </p:cBhvr>
                                      <p:to>
                                        <p:strVal val="visible"/>
                                      </p:to>
                                    </p:set>
                                    <p:animEffect transition="in" filter="wipe(left)">
                                      <p:cBhvr>
                                        <p:cTn id="7" dur="500"/>
                                        <p:tgtEl>
                                          <p:spTgt spid="3175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1750">
                                            <p:txEl>
                                              <p:pRg st="2" end="2"/>
                                            </p:txEl>
                                          </p:spTgt>
                                        </p:tgtEl>
                                        <p:attrNameLst>
                                          <p:attrName>style.visibility</p:attrName>
                                        </p:attrNameLst>
                                      </p:cBhvr>
                                      <p:to>
                                        <p:strVal val="visible"/>
                                      </p:to>
                                    </p:set>
                                    <p:animEffect transition="in" filter="wipe(left)">
                                      <p:cBhvr>
                                        <p:cTn id="12" dur="500"/>
                                        <p:tgtEl>
                                          <p:spTgt spid="3175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lIns="90488" tIns="44450" rIns="90488" bIns="44450"/>
          <a:lstStyle/>
          <a:p>
            <a:pPr>
              <a:defRPr/>
            </a:pPr>
            <a:r>
              <a:rPr lang="en-US" sz="8800"/>
              <a:t>Colossians 1</a:t>
            </a:r>
          </a:p>
        </p:txBody>
      </p:sp>
      <p:sp>
        <p:nvSpPr>
          <p:cNvPr id="31747"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7"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8"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9" name="Oval 8"/>
          <p:cNvSpPr/>
          <p:nvPr/>
        </p:nvSpPr>
        <p:spPr bwMode="auto">
          <a:xfrm>
            <a:off x="7239000" y="2362200"/>
            <a:ext cx="1524000" cy="7620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cxnSp>
        <p:nvCxnSpPr>
          <p:cNvPr id="10" name="Straight Arrow Connector 9"/>
          <p:cNvCxnSpPr/>
          <p:nvPr/>
        </p:nvCxnSpPr>
        <p:spPr bwMode="auto">
          <a:xfrm rot="5400000" flipH="1" flipV="1">
            <a:off x="5410200" y="2971800"/>
            <a:ext cx="1905000" cy="1905000"/>
          </a:xfrm>
          <a:prstGeom prst="straightConnector1">
            <a:avLst/>
          </a:prstGeom>
          <a:noFill/>
          <a:ln w="57150" cap="flat" cmpd="sng" algn="ctr">
            <a:solidFill>
              <a:schemeClr val="tx1"/>
            </a:solidFill>
            <a:prstDash val="solid"/>
            <a:round/>
            <a:headEnd type="none" w="med" len="med"/>
            <a:tailEnd type="arrow"/>
          </a:ln>
          <a:effectLst/>
        </p:spPr>
      </p:cxnSp>
      <p:sp>
        <p:nvSpPr>
          <p:cNvPr id="11" name="Rectangle 4"/>
          <p:cNvSpPr>
            <a:spLocks noChangeArrowheads="1"/>
          </p:cNvSpPr>
          <p:nvPr/>
        </p:nvSpPr>
        <p:spPr bwMode="auto">
          <a:xfrm>
            <a:off x="3124200" y="3886200"/>
            <a:ext cx="3733800" cy="6096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800" b="0" dirty="0">
                <a:effectLst>
                  <a:outerShdw blurRad="38100" dist="38100" dir="2700000" algn="tl">
                    <a:srgbClr val="000000"/>
                  </a:outerShdw>
                </a:effectLst>
              </a:rPr>
              <a:t>Biblical faith:</a:t>
            </a:r>
          </a:p>
        </p:txBody>
      </p:sp>
      <p:sp>
        <p:nvSpPr>
          <p:cNvPr id="31750" name="Rectangle 6"/>
          <p:cNvSpPr>
            <a:spLocks noChangeArrowheads="1"/>
          </p:cNvSpPr>
          <p:nvPr/>
        </p:nvSpPr>
        <p:spPr bwMode="auto">
          <a:xfrm>
            <a:off x="158750" y="4495800"/>
            <a:ext cx="8528050" cy="19812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How much faith?</a:t>
            </a:r>
          </a:p>
          <a:p>
            <a:pPr algn="l">
              <a:lnSpc>
                <a:spcPct val="75000"/>
              </a:lnSpc>
              <a:spcBef>
                <a:spcPct val="5000"/>
              </a:spcBef>
              <a:defRPr/>
            </a:pPr>
            <a:r>
              <a:rPr lang="en-US" sz="8000" b="0" dirty="0">
                <a:effectLst>
                  <a:outerShdw blurRad="38100" dist="38100" dir="2700000" algn="tl">
                    <a:srgbClr val="000000"/>
                  </a:outerShdw>
                </a:effectLst>
              </a:rPr>
              <a:t>Enough faith to act!</a:t>
            </a: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lIns="90488" tIns="44450" rIns="90488" bIns="44450"/>
          <a:lstStyle/>
          <a:p>
            <a:pPr>
              <a:defRPr/>
            </a:pPr>
            <a:r>
              <a:rPr lang="en-US" sz="8800"/>
              <a:t>Colossians 1</a:t>
            </a:r>
          </a:p>
        </p:txBody>
      </p:sp>
      <p:sp>
        <p:nvSpPr>
          <p:cNvPr id="129027" name="Rectangle 3"/>
          <p:cNvSpPr>
            <a:spLocks noGrp="1" noChangeArrowheads="1"/>
          </p:cNvSpPr>
          <p:nvPr>
            <p:ph type="body" idx="1"/>
          </p:nvPr>
        </p:nvSpPr>
        <p:spPr>
          <a:xfrm>
            <a:off x="0" y="1905000"/>
            <a:ext cx="9144000" cy="4267200"/>
          </a:xfrm>
        </p:spPr>
        <p:txBody>
          <a:bodyPr lIns="90488" tIns="44450" rIns="90488" bIns="44450"/>
          <a:lstStyle/>
          <a:p>
            <a:pPr>
              <a:defRPr/>
            </a:pPr>
            <a:r>
              <a:rPr lang="en-US" sz="8000" dirty="0"/>
              <a:t>Background</a:t>
            </a:r>
          </a:p>
        </p:txBody>
      </p:sp>
      <p:sp>
        <p:nvSpPr>
          <p:cNvPr id="4" name="Rectangle 6"/>
          <p:cNvSpPr>
            <a:spLocks noChangeArrowheads="1"/>
          </p:cNvSpPr>
          <p:nvPr/>
        </p:nvSpPr>
        <p:spPr bwMode="auto">
          <a:xfrm>
            <a:off x="1219200" y="3352800"/>
            <a:ext cx="7772400" cy="1676400"/>
          </a:xfrm>
          <a:prstGeom prst="rect">
            <a:avLst/>
          </a:prstGeom>
          <a:gradFill rotWithShape="1">
            <a:gsLst>
              <a:gs pos="0">
                <a:srgbClr val="000000"/>
              </a:gs>
              <a:gs pos="50000">
                <a:srgbClr val="000098"/>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defRPr/>
            </a:pPr>
            <a:r>
              <a:rPr lang="en-US" sz="6600" b="0" dirty="0">
                <a:effectLst>
                  <a:outerShdw blurRad="38100" dist="38100" dir="2700000" algn="tl">
                    <a:srgbClr val="000000"/>
                  </a:outerShdw>
                </a:effectLst>
              </a:rPr>
              <a:t>The apostle Paul is in prison in Rome</a:t>
            </a:r>
          </a:p>
        </p:txBody>
      </p:sp>
    </p:spTree>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lIns="90488" tIns="44450" rIns="90488" bIns="44450"/>
          <a:lstStyle/>
          <a:p>
            <a:pPr>
              <a:defRPr/>
            </a:pPr>
            <a:r>
              <a:rPr lang="en-US" sz="8800"/>
              <a:t>Colossians 1</a:t>
            </a:r>
          </a:p>
        </p:txBody>
      </p:sp>
      <p:sp>
        <p:nvSpPr>
          <p:cNvPr id="31747"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7"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8"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10" name="Rectangle 6"/>
          <p:cNvSpPr>
            <a:spLocks noChangeArrowheads="1"/>
          </p:cNvSpPr>
          <p:nvPr/>
        </p:nvSpPr>
        <p:spPr bwMode="auto">
          <a:xfrm>
            <a:off x="158750" y="4495800"/>
            <a:ext cx="8528050" cy="19812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How much faith?</a:t>
            </a:r>
          </a:p>
          <a:p>
            <a:pPr algn="l">
              <a:lnSpc>
                <a:spcPct val="75000"/>
              </a:lnSpc>
              <a:spcBef>
                <a:spcPct val="5000"/>
              </a:spcBef>
              <a:defRPr/>
            </a:pPr>
            <a:r>
              <a:rPr lang="en-US" sz="8000" b="0" dirty="0">
                <a:effectLst>
                  <a:outerShdw blurRad="38100" dist="38100" dir="2700000" algn="tl">
                    <a:srgbClr val="000000"/>
                  </a:outerShdw>
                </a:effectLst>
              </a:rPr>
              <a:t>Enough faith to act!</a:t>
            </a:r>
          </a:p>
        </p:txBody>
      </p:sp>
      <p:sp>
        <p:nvSpPr>
          <p:cNvPr id="9" name="Rectangle 4"/>
          <p:cNvSpPr>
            <a:spLocks noChangeArrowheads="1"/>
          </p:cNvSpPr>
          <p:nvPr/>
        </p:nvSpPr>
        <p:spPr bwMode="auto">
          <a:xfrm>
            <a:off x="3276600" y="152400"/>
            <a:ext cx="5715000" cy="58674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lvl="0" algn="l">
              <a:lnSpc>
                <a:spcPct val="78000"/>
              </a:lnSpc>
              <a:defRPr/>
            </a:pPr>
            <a:r>
              <a:rPr lang="en-US" sz="6000" b="0" dirty="0">
                <a:solidFill>
                  <a:srgbClr val="FFFFFF"/>
                </a:solidFill>
                <a:effectLst>
                  <a:outerShdw blurRad="38100" dist="38100" dir="2700000" algn="tl">
                    <a:srgbClr val="000000"/>
                  </a:outerShdw>
                </a:effectLst>
              </a:rPr>
              <a:t>Rev. 3:20 [Jesus speaking] “Look! I stand at the door and knock. If you hear my voice and open the door, I will come in…”</a:t>
            </a:r>
          </a:p>
        </p:txBody>
      </p:sp>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lIns="90488" tIns="44450" rIns="90488" bIns="44450"/>
          <a:lstStyle/>
          <a:p>
            <a:pPr>
              <a:defRPr/>
            </a:pPr>
            <a:r>
              <a:rPr lang="en-US" sz="8800"/>
              <a:t>Colossians 1</a:t>
            </a:r>
          </a:p>
        </p:txBody>
      </p:sp>
      <p:sp>
        <p:nvSpPr>
          <p:cNvPr id="35843"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11" name="Line 4"/>
          <p:cNvSpPr>
            <a:spLocks noChangeShapeType="1"/>
          </p:cNvSpPr>
          <p:nvPr/>
        </p:nvSpPr>
        <p:spPr bwMode="auto">
          <a:xfrm flipV="1">
            <a:off x="6477000" y="2743200"/>
            <a:ext cx="1143000" cy="457200"/>
          </a:xfrm>
          <a:prstGeom prst="line">
            <a:avLst/>
          </a:prstGeom>
          <a:noFill/>
          <a:ln w="57150">
            <a:solidFill>
              <a:schemeClr val="tx1"/>
            </a:solidFill>
            <a:round/>
            <a:headEnd/>
            <a:tailEnd/>
          </a:ln>
        </p:spPr>
        <p:txBody>
          <a:bodyPr wrap="none" anchor="ctr"/>
          <a:lstStyle/>
          <a:p>
            <a:endParaRPr lang="en-US"/>
          </a:p>
        </p:txBody>
      </p:sp>
      <p:sp>
        <p:nvSpPr>
          <p:cNvPr id="12"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6" name="Oval 5"/>
          <p:cNvSpPr/>
          <p:nvPr/>
        </p:nvSpPr>
        <p:spPr bwMode="auto">
          <a:xfrm>
            <a:off x="7239000" y="2362200"/>
            <a:ext cx="1524000" cy="6858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lIns="90488" tIns="44450" rIns="90488" bIns="44450"/>
          <a:lstStyle/>
          <a:p>
            <a:pPr>
              <a:defRPr/>
            </a:pPr>
            <a:r>
              <a:rPr lang="en-US" sz="8800"/>
              <a:t>Colossians 1</a:t>
            </a:r>
          </a:p>
        </p:txBody>
      </p:sp>
      <p:sp>
        <p:nvSpPr>
          <p:cNvPr id="35843"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11" name="Line 4"/>
          <p:cNvSpPr>
            <a:spLocks noChangeShapeType="1"/>
          </p:cNvSpPr>
          <p:nvPr/>
        </p:nvSpPr>
        <p:spPr bwMode="auto">
          <a:xfrm flipV="1">
            <a:off x="6477000" y="2743200"/>
            <a:ext cx="1143000" cy="457200"/>
          </a:xfrm>
          <a:prstGeom prst="line">
            <a:avLst/>
          </a:prstGeom>
          <a:noFill/>
          <a:ln w="57150">
            <a:solidFill>
              <a:schemeClr val="tx1"/>
            </a:solidFill>
            <a:round/>
            <a:headEnd/>
            <a:tailEnd/>
          </a:ln>
        </p:spPr>
        <p:txBody>
          <a:bodyPr wrap="none" anchor="ctr"/>
          <a:lstStyle/>
          <a:p>
            <a:endParaRPr lang="en-US"/>
          </a:p>
        </p:txBody>
      </p:sp>
      <p:sp>
        <p:nvSpPr>
          <p:cNvPr id="12"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6" name="Oval 5"/>
          <p:cNvSpPr/>
          <p:nvPr/>
        </p:nvSpPr>
        <p:spPr bwMode="auto">
          <a:xfrm>
            <a:off x="5257800" y="2872450"/>
            <a:ext cx="15240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lIns="90488" tIns="44450" rIns="90488" bIns="44450"/>
          <a:lstStyle/>
          <a:p>
            <a:pPr>
              <a:defRPr/>
            </a:pPr>
            <a:r>
              <a:rPr lang="en-US" sz="8800"/>
              <a:t>Colossians 1</a:t>
            </a:r>
          </a:p>
        </p:txBody>
      </p:sp>
      <p:sp>
        <p:nvSpPr>
          <p:cNvPr id="35843"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cxnSp>
        <p:nvCxnSpPr>
          <p:cNvPr id="9" name="Straight Arrow Connector 8"/>
          <p:cNvCxnSpPr/>
          <p:nvPr/>
        </p:nvCxnSpPr>
        <p:spPr bwMode="auto">
          <a:xfrm>
            <a:off x="2514600" y="1676400"/>
            <a:ext cx="2895601" cy="1295401"/>
          </a:xfrm>
          <a:prstGeom prst="straightConnector1">
            <a:avLst/>
          </a:prstGeom>
          <a:noFill/>
          <a:ln w="57150" cap="flat" cmpd="sng" algn="ctr">
            <a:solidFill>
              <a:schemeClr val="tx1"/>
            </a:solidFill>
            <a:prstDash val="solid"/>
            <a:round/>
            <a:headEnd type="none" w="med" len="med"/>
            <a:tailEnd type="arrow"/>
          </a:ln>
          <a:effectLst/>
        </p:spPr>
      </p:cxnSp>
      <p:sp>
        <p:nvSpPr>
          <p:cNvPr id="35846" name="Rectangle 6"/>
          <p:cNvSpPr>
            <a:spLocks noChangeArrowheads="1"/>
          </p:cNvSpPr>
          <p:nvPr/>
        </p:nvSpPr>
        <p:spPr bwMode="auto">
          <a:xfrm>
            <a:off x="152400" y="152400"/>
            <a:ext cx="4267200" cy="19812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5400" b="0" dirty="0">
                <a:effectLst>
                  <a:outerShdw blurRad="38100" dist="38100" dir="2700000" algn="tl">
                    <a:srgbClr val="000000"/>
                  </a:outerShdw>
                </a:effectLst>
              </a:rPr>
              <a:t>“Love” not in the secular sense</a:t>
            </a:r>
          </a:p>
        </p:txBody>
      </p:sp>
      <p:sp>
        <p:nvSpPr>
          <p:cNvPr id="11" name="Line 4"/>
          <p:cNvSpPr>
            <a:spLocks noChangeShapeType="1"/>
          </p:cNvSpPr>
          <p:nvPr/>
        </p:nvSpPr>
        <p:spPr bwMode="auto">
          <a:xfrm flipV="1">
            <a:off x="6477000" y="2743200"/>
            <a:ext cx="1143000" cy="457200"/>
          </a:xfrm>
          <a:prstGeom prst="line">
            <a:avLst/>
          </a:prstGeom>
          <a:noFill/>
          <a:ln w="57150">
            <a:solidFill>
              <a:schemeClr val="tx1"/>
            </a:solidFill>
            <a:round/>
            <a:headEnd/>
            <a:tailEnd/>
          </a:ln>
        </p:spPr>
        <p:txBody>
          <a:bodyPr wrap="none" anchor="ctr"/>
          <a:lstStyle/>
          <a:p>
            <a:endParaRPr lang="en-US"/>
          </a:p>
        </p:txBody>
      </p:sp>
      <p:sp>
        <p:nvSpPr>
          <p:cNvPr id="12"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8" name="Oval 7"/>
          <p:cNvSpPr/>
          <p:nvPr/>
        </p:nvSpPr>
        <p:spPr bwMode="auto">
          <a:xfrm>
            <a:off x="5257800" y="2872450"/>
            <a:ext cx="15240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lIns="90488" tIns="44450" rIns="90488" bIns="44450"/>
          <a:lstStyle/>
          <a:p>
            <a:pPr>
              <a:defRPr/>
            </a:pPr>
            <a:r>
              <a:rPr lang="en-US" sz="8800"/>
              <a:t>Colossians 1</a:t>
            </a:r>
          </a:p>
        </p:txBody>
      </p:sp>
      <p:sp>
        <p:nvSpPr>
          <p:cNvPr id="35843"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11" name="Line 4"/>
          <p:cNvSpPr>
            <a:spLocks noChangeShapeType="1"/>
          </p:cNvSpPr>
          <p:nvPr/>
        </p:nvSpPr>
        <p:spPr bwMode="auto">
          <a:xfrm flipV="1">
            <a:off x="6477000" y="2743200"/>
            <a:ext cx="1143000" cy="457200"/>
          </a:xfrm>
          <a:prstGeom prst="line">
            <a:avLst/>
          </a:prstGeom>
          <a:noFill/>
          <a:ln w="57150">
            <a:solidFill>
              <a:schemeClr val="tx1"/>
            </a:solidFill>
            <a:round/>
            <a:headEnd/>
            <a:tailEnd/>
          </a:ln>
        </p:spPr>
        <p:txBody>
          <a:bodyPr wrap="none" anchor="ctr"/>
          <a:lstStyle/>
          <a:p>
            <a:endParaRPr lang="en-US"/>
          </a:p>
        </p:txBody>
      </p:sp>
      <p:sp>
        <p:nvSpPr>
          <p:cNvPr id="12"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cxnSp>
        <p:nvCxnSpPr>
          <p:cNvPr id="10" name="Straight Arrow Connector 9"/>
          <p:cNvCxnSpPr/>
          <p:nvPr/>
        </p:nvCxnSpPr>
        <p:spPr bwMode="auto">
          <a:xfrm>
            <a:off x="2514600" y="1676400"/>
            <a:ext cx="2895601" cy="1295401"/>
          </a:xfrm>
          <a:prstGeom prst="straightConnector1">
            <a:avLst/>
          </a:prstGeom>
          <a:noFill/>
          <a:ln w="57150" cap="flat" cmpd="sng" algn="ctr">
            <a:solidFill>
              <a:schemeClr val="tx1"/>
            </a:solidFill>
            <a:prstDash val="solid"/>
            <a:round/>
            <a:headEnd type="none" w="med" len="med"/>
            <a:tailEnd type="arrow"/>
          </a:ln>
          <a:effectLst/>
        </p:spPr>
      </p:cxnSp>
      <p:sp>
        <p:nvSpPr>
          <p:cNvPr id="13" name="Oval 12"/>
          <p:cNvSpPr/>
          <p:nvPr/>
        </p:nvSpPr>
        <p:spPr bwMode="auto">
          <a:xfrm>
            <a:off x="5257800" y="2872450"/>
            <a:ext cx="15240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35846" name="Rectangle 6"/>
          <p:cNvSpPr>
            <a:spLocks noChangeArrowheads="1"/>
          </p:cNvSpPr>
          <p:nvPr/>
        </p:nvSpPr>
        <p:spPr bwMode="auto">
          <a:xfrm>
            <a:off x="152400" y="152400"/>
            <a:ext cx="7239000" cy="19050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5400" b="0" dirty="0">
                <a:effectLst>
                  <a:outerShdw blurRad="38100" dist="38100" dir="2700000" algn="tl">
                    <a:srgbClr val="000000"/>
                  </a:outerShdw>
                </a:effectLst>
              </a:rPr>
              <a:t>“Love” A supernatural ability to give of yourself to benefit others</a:t>
            </a:r>
          </a:p>
        </p:txBody>
      </p:sp>
    </p:spTree>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lIns="90488" tIns="44450" rIns="90488" bIns="44450"/>
          <a:lstStyle/>
          <a:p>
            <a:pPr>
              <a:defRPr/>
            </a:pPr>
            <a:r>
              <a:rPr lang="en-US" sz="8800"/>
              <a:t>Colossians 1</a:t>
            </a:r>
          </a:p>
        </p:txBody>
      </p:sp>
      <p:sp>
        <p:nvSpPr>
          <p:cNvPr id="35843"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cxnSp>
        <p:nvCxnSpPr>
          <p:cNvPr id="9" name="Straight Arrow Connector 8"/>
          <p:cNvCxnSpPr/>
          <p:nvPr/>
        </p:nvCxnSpPr>
        <p:spPr bwMode="auto">
          <a:xfrm>
            <a:off x="2666999" y="1752599"/>
            <a:ext cx="2895601" cy="1295401"/>
          </a:xfrm>
          <a:prstGeom prst="straightConnector1">
            <a:avLst/>
          </a:prstGeom>
          <a:noFill/>
          <a:ln w="57150" cap="flat" cmpd="sng" algn="ctr">
            <a:solidFill>
              <a:schemeClr val="tx1"/>
            </a:solidFill>
            <a:prstDash val="solid"/>
            <a:round/>
            <a:headEnd type="none" w="med" len="med"/>
            <a:tailEnd type="arrow"/>
          </a:ln>
          <a:effectLst/>
        </p:spPr>
      </p:cxnSp>
      <p:sp>
        <p:nvSpPr>
          <p:cNvPr id="35846" name="Rectangle 6"/>
          <p:cNvSpPr>
            <a:spLocks noChangeArrowheads="1"/>
          </p:cNvSpPr>
          <p:nvPr/>
        </p:nvSpPr>
        <p:spPr bwMode="auto">
          <a:xfrm>
            <a:off x="152400" y="152400"/>
            <a:ext cx="7239000" cy="19050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5400" b="0" dirty="0">
                <a:effectLst>
                  <a:outerShdw blurRad="38100" dist="38100" dir="2700000" algn="tl">
                    <a:srgbClr val="000000"/>
                  </a:outerShdw>
                </a:effectLst>
              </a:rPr>
              <a:t>“Love” A supernatural ability to give of yourself to benefit others</a:t>
            </a:r>
          </a:p>
        </p:txBody>
      </p:sp>
      <p:sp>
        <p:nvSpPr>
          <p:cNvPr id="11" name="Line 4"/>
          <p:cNvSpPr>
            <a:spLocks noChangeShapeType="1"/>
          </p:cNvSpPr>
          <p:nvPr/>
        </p:nvSpPr>
        <p:spPr bwMode="auto">
          <a:xfrm flipV="1">
            <a:off x="6477000" y="2743200"/>
            <a:ext cx="1143000" cy="457200"/>
          </a:xfrm>
          <a:prstGeom prst="line">
            <a:avLst/>
          </a:prstGeom>
          <a:noFill/>
          <a:ln w="57150">
            <a:solidFill>
              <a:schemeClr val="tx1"/>
            </a:solidFill>
            <a:round/>
            <a:headEnd/>
            <a:tailEnd/>
          </a:ln>
        </p:spPr>
        <p:txBody>
          <a:bodyPr wrap="none" anchor="ctr"/>
          <a:lstStyle/>
          <a:p>
            <a:endParaRPr lang="en-US"/>
          </a:p>
        </p:txBody>
      </p:sp>
      <p:sp>
        <p:nvSpPr>
          <p:cNvPr id="12"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8" name="Rectangle 4"/>
          <p:cNvSpPr>
            <a:spLocks noChangeArrowheads="1"/>
          </p:cNvSpPr>
          <p:nvPr/>
        </p:nvSpPr>
        <p:spPr bwMode="auto">
          <a:xfrm>
            <a:off x="3276600" y="2133600"/>
            <a:ext cx="5486400" cy="3733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8000"/>
              </a:lnSpc>
              <a:defRPr/>
            </a:pPr>
            <a:r>
              <a:rPr lang="en-US" sz="6000" b="0" dirty="0">
                <a:solidFill>
                  <a:srgbClr val="FFFFFF"/>
                </a:solidFill>
                <a:effectLst>
                  <a:outerShdw blurRad="38100" dist="38100" dir="2700000" algn="tl">
                    <a:srgbClr val="000000"/>
                  </a:outerShdw>
                </a:effectLst>
              </a:rPr>
              <a:t>John 15: [Jesus speaking] “Love one another, just as I have loved you.” </a:t>
            </a:r>
          </a:p>
        </p:txBody>
      </p:sp>
    </p:spTree>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lIns="90488" tIns="44450" rIns="90488" bIns="44450"/>
          <a:lstStyle/>
          <a:p>
            <a:pPr>
              <a:defRPr/>
            </a:pPr>
            <a:r>
              <a:rPr lang="en-US" sz="8800"/>
              <a:t>Colossians 1</a:t>
            </a:r>
          </a:p>
        </p:txBody>
      </p:sp>
      <p:sp>
        <p:nvSpPr>
          <p:cNvPr id="35843"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3 We give thanks to God, the Father of our Lord Jesus Christ, praying always for you, since we heard of your </a:t>
            </a:r>
            <a:r>
              <a:rPr lang="en-US" u="sng" dirty="0"/>
              <a:t>faith</a:t>
            </a:r>
            <a:r>
              <a:rPr lang="en-US" dirty="0"/>
              <a:t> in Christ Jesus and the </a:t>
            </a:r>
            <a:r>
              <a:rPr lang="en-US" u="sng" dirty="0"/>
              <a:t>love</a:t>
            </a:r>
            <a:r>
              <a:rPr lang="en-US" dirty="0"/>
              <a:t> which you have for all the saints; because of the </a:t>
            </a:r>
            <a:r>
              <a:rPr lang="en-US" u="sng" dirty="0"/>
              <a:t>hope</a:t>
            </a:r>
            <a:r>
              <a:rPr lang="en-US" dirty="0"/>
              <a:t> laid up for you in heaven, of which you previously heard in the word of truth, the gospel,</a:t>
            </a:r>
          </a:p>
        </p:txBody>
      </p:sp>
      <p:sp>
        <p:nvSpPr>
          <p:cNvPr id="11" name="Line 4"/>
          <p:cNvSpPr>
            <a:spLocks noChangeShapeType="1"/>
          </p:cNvSpPr>
          <p:nvPr/>
        </p:nvSpPr>
        <p:spPr bwMode="auto">
          <a:xfrm flipV="1">
            <a:off x="6477000" y="2743200"/>
            <a:ext cx="1143000" cy="457200"/>
          </a:xfrm>
          <a:prstGeom prst="line">
            <a:avLst/>
          </a:prstGeom>
          <a:noFill/>
          <a:ln w="57150">
            <a:solidFill>
              <a:schemeClr val="tx1"/>
            </a:solidFill>
            <a:round/>
            <a:headEnd/>
            <a:tailEnd/>
          </a:ln>
        </p:spPr>
        <p:txBody>
          <a:bodyPr wrap="none" anchor="ctr"/>
          <a:lstStyle/>
          <a:p>
            <a:endParaRPr lang="en-US"/>
          </a:p>
        </p:txBody>
      </p:sp>
      <p:sp>
        <p:nvSpPr>
          <p:cNvPr id="12"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7" name="Oval 6"/>
          <p:cNvSpPr/>
          <p:nvPr/>
        </p:nvSpPr>
        <p:spPr bwMode="auto">
          <a:xfrm>
            <a:off x="5257800" y="2872450"/>
            <a:ext cx="15240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lIns="90488" tIns="44450" rIns="90488" bIns="44450"/>
          <a:lstStyle/>
          <a:p>
            <a:pPr>
              <a:defRPr/>
            </a:pPr>
            <a:r>
              <a:rPr lang="en-US" sz="8800"/>
              <a:t>Colossians 1</a:t>
            </a:r>
          </a:p>
        </p:txBody>
      </p:sp>
      <p:sp>
        <p:nvSpPr>
          <p:cNvPr id="35843"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3 We give thanks to God, the Father of our Lord Jesus Christ, praying always for you, since we heard of your </a:t>
            </a:r>
            <a:r>
              <a:rPr lang="en-US" u="sng" dirty="0"/>
              <a:t>faith</a:t>
            </a:r>
            <a:r>
              <a:rPr lang="en-US" dirty="0"/>
              <a:t> in Christ Jesus and the </a:t>
            </a:r>
            <a:r>
              <a:rPr lang="en-US" u="sng" dirty="0"/>
              <a:t>love</a:t>
            </a:r>
            <a:r>
              <a:rPr lang="en-US" dirty="0"/>
              <a:t> which you have for all the saints; because of the </a:t>
            </a:r>
            <a:r>
              <a:rPr lang="en-US" u="sng" dirty="0"/>
              <a:t>hope</a:t>
            </a:r>
            <a:r>
              <a:rPr lang="en-US" dirty="0"/>
              <a:t> laid up for you in heaven, of which you previously heard in the word of truth, the gospel,</a:t>
            </a:r>
          </a:p>
        </p:txBody>
      </p:sp>
      <p:sp>
        <p:nvSpPr>
          <p:cNvPr id="11" name="Line 4"/>
          <p:cNvSpPr>
            <a:spLocks noChangeShapeType="1"/>
          </p:cNvSpPr>
          <p:nvPr/>
        </p:nvSpPr>
        <p:spPr bwMode="auto">
          <a:xfrm flipV="1">
            <a:off x="6477000" y="2743200"/>
            <a:ext cx="1143000" cy="457200"/>
          </a:xfrm>
          <a:prstGeom prst="line">
            <a:avLst/>
          </a:prstGeom>
          <a:noFill/>
          <a:ln w="57150">
            <a:solidFill>
              <a:schemeClr val="tx1"/>
            </a:solidFill>
            <a:round/>
            <a:headEnd/>
            <a:tailEnd/>
          </a:ln>
        </p:spPr>
        <p:txBody>
          <a:bodyPr wrap="none" anchor="ctr"/>
          <a:lstStyle/>
          <a:p>
            <a:endParaRPr lang="en-US"/>
          </a:p>
        </p:txBody>
      </p:sp>
      <p:sp>
        <p:nvSpPr>
          <p:cNvPr id="12"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7" name="Oval 6"/>
          <p:cNvSpPr/>
          <p:nvPr/>
        </p:nvSpPr>
        <p:spPr bwMode="auto">
          <a:xfrm>
            <a:off x="152400" y="3775275"/>
            <a:ext cx="15240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lIns="90488" tIns="44450" rIns="90488" bIns="44450"/>
          <a:lstStyle/>
          <a:p>
            <a:pPr>
              <a:defRPr/>
            </a:pPr>
            <a:r>
              <a:rPr lang="en-US" sz="8800"/>
              <a:t>Colossians 1</a:t>
            </a:r>
          </a:p>
        </p:txBody>
      </p:sp>
      <p:sp>
        <p:nvSpPr>
          <p:cNvPr id="35843"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11" name="Line 4"/>
          <p:cNvSpPr>
            <a:spLocks noChangeShapeType="1"/>
          </p:cNvSpPr>
          <p:nvPr/>
        </p:nvSpPr>
        <p:spPr bwMode="auto">
          <a:xfrm flipV="1">
            <a:off x="6477000" y="2743200"/>
            <a:ext cx="1143000" cy="457200"/>
          </a:xfrm>
          <a:prstGeom prst="line">
            <a:avLst/>
          </a:prstGeom>
          <a:noFill/>
          <a:ln w="57150">
            <a:solidFill>
              <a:schemeClr val="tx1"/>
            </a:solidFill>
            <a:round/>
            <a:headEnd/>
            <a:tailEnd/>
          </a:ln>
        </p:spPr>
        <p:txBody>
          <a:bodyPr wrap="none" anchor="ctr"/>
          <a:lstStyle/>
          <a:p>
            <a:endParaRPr lang="en-US"/>
          </a:p>
        </p:txBody>
      </p:sp>
      <p:sp>
        <p:nvSpPr>
          <p:cNvPr id="12"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cxnSp>
        <p:nvCxnSpPr>
          <p:cNvPr id="8" name="Straight Arrow Connector 7"/>
          <p:cNvCxnSpPr>
            <a:endCxn id="10" idx="7"/>
          </p:cNvCxnSpPr>
          <p:nvPr/>
        </p:nvCxnSpPr>
        <p:spPr bwMode="auto">
          <a:xfrm rot="10800000" flipV="1">
            <a:off x="1453216" y="2133599"/>
            <a:ext cx="3880785" cy="1730949"/>
          </a:xfrm>
          <a:prstGeom prst="straightConnector1">
            <a:avLst/>
          </a:prstGeom>
          <a:noFill/>
          <a:ln w="57150" cap="flat" cmpd="sng" algn="ctr">
            <a:solidFill>
              <a:schemeClr val="tx1"/>
            </a:solidFill>
            <a:prstDash val="solid"/>
            <a:round/>
            <a:headEnd type="none" w="med" len="med"/>
            <a:tailEnd type="arrow"/>
          </a:ln>
          <a:effectLst/>
        </p:spPr>
      </p:cxnSp>
      <p:sp>
        <p:nvSpPr>
          <p:cNvPr id="10" name="Oval 9"/>
          <p:cNvSpPr/>
          <p:nvPr/>
        </p:nvSpPr>
        <p:spPr bwMode="auto">
          <a:xfrm>
            <a:off x="152400" y="3775275"/>
            <a:ext cx="15240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35846" name="Rectangle 6"/>
          <p:cNvSpPr>
            <a:spLocks noChangeArrowheads="1"/>
          </p:cNvSpPr>
          <p:nvPr/>
        </p:nvSpPr>
        <p:spPr bwMode="auto">
          <a:xfrm>
            <a:off x="2667000" y="457200"/>
            <a:ext cx="4267200" cy="19812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5400" b="0" dirty="0">
                <a:effectLst>
                  <a:outerShdw blurRad="38100" dist="38100" dir="2700000" algn="tl">
                    <a:srgbClr val="000000"/>
                  </a:outerShdw>
                </a:effectLst>
              </a:rPr>
              <a:t>Not really “hope” </a:t>
            </a:r>
            <a:br>
              <a:rPr lang="en-US" sz="5400" b="0" dirty="0">
                <a:effectLst>
                  <a:outerShdw blurRad="38100" dist="38100" dir="2700000" algn="tl">
                    <a:srgbClr val="000000"/>
                  </a:outerShdw>
                </a:effectLst>
              </a:rPr>
            </a:br>
            <a:endParaRPr lang="en-US" sz="5400" b="0" dirty="0">
              <a:effectLst>
                <a:outerShdw blurRad="38100" dist="38100" dir="2700000" algn="tl">
                  <a:srgbClr val="000000"/>
                </a:outerShdw>
              </a:effectLst>
            </a:endParaRPr>
          </a:p>
        </p:txBody>
      </p:sp>
    </p:spTree>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lIns="90488" tIns="44450" rIns="90488" bIns="44450"/>
          <a:lstStyle/>
          <a:p>
            <a:pPr>
              <a:defRPr/>
            </a:pPr>
            <a:r>
              <a:rPr lang="en-US" sz="8800"/>
              <a:t>Colossians 1</a:t>
            </a:r>
          </a:p>
        </p:txBody>
      </p:sp>
      <p:sp>
        <p:nvSpPr>
          <p:cNvPr id="35843"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11" name="Line 4"/>
          <p:cNvSpPr>
            <a:spLocks noChangeShapeType="1"/>
          </p:cNvSpPr>
          <p:nvPr/>
        </p:nvSpPr>
        <p:spPr bwMode="auto">
          <a:xfrm flipV="1">
            <a:off x="6477000" y="2743200"/>
            <a:ext cx="1143000" cy="457200"/>
          </a:xfrm>
          <a:prstGeom prst="line">
            <a:avLst/>
          </a:prstGeom>
          <a:noFill/>
          <a:ln w="57150">
            <a:solidFill>
              <a:schemeClr val="tx1"/>
            </a:solidFill>
            <a:round/>
            <a:headEnd/>
            <a:tailEnd/>
          </a:ln>
        </p:spPr>
        <p:txBody>
          <a:bodyPr wrap="none" anchor="ctr"/>
          <a:lstStyle/>
          <a:p>
            <a:endParaRPr lang="en-US"/>
          </a:p>
        </p:txBody>
      </p:sp>
      <p:sp>
        <p:nvSpPr>
          <p:cNvPr id="12"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cxnSp>
        <p:nvCxnSpPr>
          <p:cNvPr id="8" name="Straight Arrow Connector 7"/>
          <p:cNvCxnSpPr>
            <a:endCxn id="10" idx="7"/>
          </p:cNvCxnSpPr>
          <p:nvPr/>
        </p:nvCxnSpPr>
        <p:spPr bwMode="auto">
          <a:xfrm rot="10800000" flipV="1">
            <a:off x="1453216" y="2133599"/>
            <a:ext cx="3880785" cy="1730949"/>
          </a:xfrm>
          <a:prstGeom prst="straightConnector1">
            <a:avLst/>
          </a:prstGeom>
          <a:noFill/>
          <a:ln w="57150" cap="flat" cmpd="sng" algn="ctr">
            <a:solidFill>
              <a:schemeClr val="tx1"/>
            </a:solidFill>
            <a:prstDash val="solid"/>
            <a:round/>
            <a:headEnd type="none" w="med" len="med"/>
            <a:tailEnd type="arrow"/>
          </a:ln>
          <a:effectLst/>
        </p:spPr>
      </p:cxnSp>
      <p:sp>
        <p:nvSpPr>
          <p:cNvPr id="10" name="Oval 9"/>
          <p:cNvSpPr/>
          <p:nvPr/>
        </p:nvSpPr>
        <p:spPr bwMode="auto">
          <a:xfrm>
            <a:off x="152400" y="3775275"/>
            <a:ext cx="15240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35846" name="Rectangle 6"/>
          <p:cNvSpPr>
            <a:spLocks noChangeArrowheads="1"/>
          </p:cNvSpPr>
          <p:nvPr/>
        </p:nvSpPr>
        <p:spPr bwMode="auto">
          <a:xfrm>
            <a:off x="2667000" y="457200"/>
            <a:ext cx="4267200" cy="19812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5400" b="0" dirty="0">
                <a:effectLst>
                  <a:outerShdw blurRad="38100" dist="38100" dir="2700000" algn="tl">
                    <a:srgbClr val="000000"/>
                  </a:outerShdw>
                </a:effectLst>
              </a:rPr>
              <a:t>Not really “hope” </a:t>
            </a:r>
            <a:br>
              <a:rPr lang="en-US" sz="5400" b="0" dirty="0">
                <a:effectLst>
                  <a:outerShdw blurRad="38100" dist="38100" dir="2700000" algn="tl">
                    <a:srgbClr val="000000"/>
                  </a:outerShdw>
                </a:effectLst>
              </a:rPr>
            </a:br>
            <a:r>
              <a:rPr lang="en-US" sz="5400" b="0" dirty="0">
                <a:effectLst>
                  <a:outerShdw blurRad="38100" dist="38100" dir="2700000" algn="tl">
                    <a:srgbClr val="000000"/>
                  </a:outerShdw>
                </a:effectLst>
              </a:rPr>
              <a:t>= anticipation</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lIns="90488" tIns="44450" rIns="90488" bIns="44450"/>
          <a:lstStyle/>
          <a:p>
            <a:pPr>
              <a:defRPr/>
            </a:pPr>
            <a:r>
              <a:rPr lang="en-US" sz="8800"/>
              <a:t>Colossians 1</a:t>
            </a:r>
          </a:p>
        </p:txBody>
      </p:sp>
      <p:sp>
        <p:nvSpPr>
          <p:cNvPr id="129027" name="Rectangle 3"/>
          <p:cNvSpPr>
            <a:spLocks noGrp="1" noChangeArrowheads="1"/>
          </p:cNvSpPr>
          <p:nvPr>
            <p:ph type="body" idx="1"/>
          </p:nvPr>
        </p:nvSpPr>
        <p:spPr>
          <a:xfrm>
            <a:off x="0" y="1905000"/>
            <a:ext cx="9144000" cy="4267200"/>
          </a:xfrm>
        </p:spPr>
        <p:txBody>
          <a:bodyPr lIns="90488" tIns="44450" rIns="90488" bIns="44450"/>
          <a:lstStyle/>
          <a:p>
            <a:pPr>
              <a:defRPr/>
            </a:pPr>
            <a:r>
              <a:rPr lang="en-US" sz="8000" dirty="0"/>
              <a:t>Background</a:t>
            </a:r>
          </a:p>
        </p:txBody>
      </p:sp>
      <p:sp>
        <p:nvSpPr>
          <p:cNvPr id="4" name="Rectangle 6"/>
          <p:cNvSpPr>
            <a:spLocks noChangeArrowheads="1"/>
          </p:cNvSpPr>
          <p:nvPr/>
        </p:nvSpPr>
        <p:spPr bwMode="auto">
          <a:xfrm>
            <a:off x="1219200" y="3352800"/>
            <a:ext cx="7772400" cy="3276600"/>
          </a:xfrm>
          <a:prstGeom prst="rect">
            <a:avLst/>
          </a:prstGeom>
          <a:gradFill rotWithShape="1">
            <a:gsLst>
              <a:gs pos="0">
                <a:srgbClr val="000000"/>
              </a:gs>
              <a:gs pos="50000">
                <a:srgbClr val="000098"/>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defRPr/>
            </a:pPr>
            <a:r>
              <a:rPr lang="en-US" sz="5400" b="0" dirty="0">
                <a:effectLst>
                  <a:outerShdw blurRad="38100" dist="38100" dir="2700000" algn="tl">
                    <a:srgbClr val="000000"/>
                  </a:outerShdw>
                </a:effectLst>
              </a:rPr>
              <a:t>Paul writing to a group in a city he has never visited</a:t>
            </a:r>
          </a:p>
        </p:txBody>
      </p:sp>
    </p:spTree>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lIns="90488" tIns="44450" rIns="90488" bIns="44450"/>
          <a:lstStyle/>
          <a:p>
            <a:pPr>
              <a:defRPr/>
            </a:pPr>
            <a:r>
              <a:rPr lang="en-US" sz="8800"/>
              <a:t>Colossians 1</a:t>
            </a:r>
          </a:p>
        </p:txBody>
      </p:sp>
      <p:sp>
        <p:nvSpPr>
          <p:cNvPr id="35843"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11" name="Line 4"/>
          <p:cNvSpPr>
            <a:spLocks noChangeShapeType="1"/>
          </p:cNvSpPr>
          <p:nvPr/>
        </p:nvSpPr>
        <p:spPr bwMode="auto">
          <a:xfrm flipV="1">
            <a:off x="6477000" y="2743200"/>
            <a:ext cx="1143000" cy="457200"/>
          </a:xfrm>
          <a:prstGeom prst="line">
            <a:avLst/>
          </a:prstGeom>
          <a:noFill/>
          <a:ln w="57150">
            <a:solidFill>
              <a:schemeClr val="tx1"/>
            </a:solidFill>
            <a:round/>
            <a:headEnd/>
            <a:tailEnd/>
          </a:ln>
        </p:spPr>
        <p:txBody>
          <a:bodyPr wrap="none" anchor="ctr"/>
          <a:lstStyle/>
          <a:p>
            <a:endParaRPr lang="en-US"/>
          </a:p>
        </p:txBody>
      </p:sp>
      <p:sp>
        <p:nvSpPr>
          <p:cNvPr id="12"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cxnSp>
        <p:nvCxnSpPr>
          <p:cNvPr id="8" name="Straight Arrow Connector 7"/>
          <p:cNvCxnSpPr>
            <a:endCxn id="10" idx="7"/>
          </p:cNvCxnSpPr>
          <p:nvPr/>
        </p:nvCxnSpPr>
        <p:spPr bwMode="auto">
          <a:xfrm rot="10800000" flipV="1">
            <a:off x="1453216" y="2133599"/>
            <a:ext cx="3880785" cy="1730949"/>
          </a:xfrm>
          <a:prstGeom prst="straightConnector1">
            <a:avLst/>
          </a:prstGeom>
          <a:noFill/>
          <a:ln w="57150" cap="flat" cmpd="sng" algn="ctr">
            <a:solidFill>
              <a:schemeClr val="tx1"/>
            </a:solidFill>
            <a:prstDash val="solid"/>
            <a:round/>
            <a:headEnd type="none" w="med" len="med"/>
            <a:tailEnd type="arrow"/>
          </a:ln>
          <a:effectLst/>
        </p:spPr>
      </p:cxnSp>
      <p:sp>
        <p:nvSpPr>
          <p:cNvPr id="10" name="Oval 9"/>
          <p:cNvSpPr/>
          <p:nvPr/>
        </p:nvSpPr>
        <p:spPr bwMode="auto">
          <a:xfrm>
            <a:off x="152400" y="3775275"/>
            <a:ext cx="15240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35846" name="Rectangle 6"/>
          <p:cNvSpPr>
            <a:spLocks noChangeArrowheads="1"/>
          </p:cNvSpPr>
          <p:nvPr/>
        </p:nvSpPr>
        <p:spPr bwMode="auto">
          <a:xfrm>
            <a:off x="2667000" y="152400"/>
            <a:ext cx="4267200" cy="25146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5400" b="0" dirty="0">
                <a:effectLst>
                  <a:outerShdw blurRad="38100" dist="38100" dir="2700000" algn="tl">
                    <a:srgbClr val="000000"/>
                  </a:outerShdw>
                </a:effectLst>
              </a:rPr>
              <a:t>Certain knowledge of our future in heaven </a:t>
            </a:r>
          </a:p>
        </p:txBody>
      </p:sp>
    </p:spTree>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lIns="90488" tIns="44450" rIns="90488" bIns="44450"/>
          <a:lstStyle/>
          <a:p>
            <a:pPr>
              <a:defRPr/>
            </a:pPr>
            <a:r>
              <a:rPr lang="en-US" sz="8800"/>
              <a:t>Colossians 1</a:t>
            </a:r>
          </a:p>
        </p:txBody>
      </p:sp>
      <p:sp>
        <p:nvSpPr>
          <p:cNvPr id="35843"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11" name="Line 4"/>
          <p:cNvSpPr>
            <a:spLocks noChangeShapeType="1"/>
          </p:cNvSpPr>
          <p:nvPr/>
        </p:nvSpPr>
        <p:spPr bwMode="auto">
          <a:xfrm flipV="1">
            <a:off x="6477000" y="2743200"/>
            <a:ext cx="1143000" cy="457200"/>
          </a:xfrm>
          <a:prstGeom prst="line">
            <a:avLst/>
          </a:prstGeom>
          <a:noFill/>
          <a:ln w="57150">
            <a:solidFill>
              <a:schemeClr val="tx1"/>
            </a:solidFill>
            <a:round/>
            <a:headEnd/>
            <a:tailEnd/>
          </a:ln>
        </p:spPr>
        <p:txBody>
          <a:bodyPr wrap="none" anchor="ctr"/>
          <a:lstStyle/>
          <a:p>
            <a:endParaRPr lang="en-US"/>
          </a:p>
        </p:txBody>
      </p:sp>
      <p:sp>
        <p:nvSpPr>
          <p:cNvPr id="12"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8" name="Rectangle 7"/>
          <p:cNvSpPr/>
          <p:nvPr/>
        </p:nvSpPr>
        <p:spPr bwMode="auto">
          <a:xfrm>
            <a:off x="1600200" y="3810000"/>
            <a:ext cx="5638800" cy="609600"/>
          </a:xfrm>
          <a:prstGeom prst="rect">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cxnSp>
        <p:nvCxnSpPr>
          <p:cNvPr id="13" name="Straight Arrow Connector 12"/>
          <p:cNvCxnSpPr>
            <a:endCxn id="14" idx="7"/>
          </p:cNvCxnSpPr>
          <p:nvPr/>
        </p:nvCxnSpPr>
        <p:spPr bwMode="auto">
          <a:xfrm rot="10800000" flipV="1">
            <a:off x="1453216" y="2133599"/>
            <a:ext cx="3880785" cy="1730949"/>
          </a:xfrm>
          <a:prstGeom prst="straightConnector1">
            <a:avLst/>
          </a:prstGeom>
          <a:noFill/>
          <a:ln w="57150" cap="flat" cmpd="sng" algn="ctr">
            <a:solidFill>
              <a:schemeClr val="tx1"/>
            </a:solidFill>
            <a:prstDash val="solid"/>
            <a:round/>
            <a:headEnd type="none" w="med" len="med"/>
            <a:tailEnd type="arrow"/>
          </a:ln>
          <a:effectLst/>
        </p:spPr>
      </p:cxnSp>
      <p:sp>
        <p:nvSpPr>
          <p:cNvPr id="14" name="Oval 13"/>
          <p:cNvSpPr/>
          <p:nvPr/>
        </p:nvSpPr>
        <p:spPr bwMode="auto">
          <a:xfrm>
            <a:off x="152400" y="3775275"/>
            <a:ext cx="15240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10" name="Rectangle 6"/>
          <p:cNvSpPr>
            <a:spLocks noChangeArrowheads="1"/>
          </p:cNvSpPr>
          <p:nvPr/>
        </p:nvSpPr>
        <p:spPr bwMode="auto">
          <a:xfrm>
            <a:off x="2667000" y="152400"/>
            <a:ext cx="4267200" cy="25146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5400" b="0" dirty="0">
                <a:effectLst>
                  <a:outerShdw blurRad="38100" dist="38100" dir="2700000" algn="tl">
                    <a:srgbClr val="000000"/>
                  </a:outerShdw>
                </a:effectLst>
              </a:rPr>
              <a:t>Certain knowledge of our future in heaven </a:t>
            </a:r>
          </a:p>
        </p:txBody>
      </p:sp>
    </p:spTree>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lIns="90488" tIns="44450" rIns="90488" bIns="44450"/>
          <a:lstStyle/>
          <a:p>
            <a:pPr>
              <a:defRPr/>
            </a:pPr>
            <a:r>
              <a:rPr lang="en-US" sz="8800"/>
              <a:t>Colossians 1</a:t>
            </a:r>
          </a:p>
        </p:txBody>
      </p:sp>
      <p:sp>
        <p:nvSpPr>
          <p:cNvPr id="35843"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12" name="Line 4"/>
          <p:cNvSpPr>
            <a:spLocks noChangeShapeType="1"/>
          </p:cNvSpPr>
          <p:nvPr/>
        </p:nvSpPr>
        <p:spPr bwMode="auto">
          <a:xfrm flipV="1">
            <a:off x="6477000" y="2743200"/>
            <a:ext cx="1143000" cy="457200"/>
          </a:xfrm>
          <a:prstGeom prst="line">
            <a:avLst/>
          </a:prstGeom>
          <a:noFill/>
          <a:ln w="57150">
            <a:solidFill>
              <a:schemeClr val="tx1"/>
            </a:solidFill>
            <a:round/>
            <a:headEnd/>
            <a:tailEnd/>
          </a:ln>
        </p:spPr>
        <p:txBody>
          <a:bodyPr wrap="none" anchor="ctr"/>
          <a:lstStyle/>
          <a:p>
            <a:endParaRPr lang="en-US"/>
          </a:p>
        </p:txBody>
      </p:sp>
      <p:sp>
        <p:nvSpPr>
          <p:cNvPr id="13"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
        <p:nvSpPr>
          <p:cNvPr id="15" name="Rectangle 14"/>
          <p:cNvSpPr/>
          <p:nvPr/>
        </p:nvSpPr>
        <p:spPr bwMode="auto">
          <a:xfrm>
            <a:off x="1600200" y="3810000"/>
            <a:ext cx="5638800" cy="609600"/>
          </a:xfrm>
          <a:prstGeom prst="rect">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cxnSp>
        <p:nvCxnSpPr>
          <p:cNvPr id="16" name="Straight Arrow Connector 15"/>
          <p:cNvCxnSpPr>
            <a:endCxn id="17" idx="7"/>
          </p:cNvCxnSpPr>
          <p:nvPr/>
        </p:nvCxnSpPr>
        <p:spPr bwMode="auto">
          <a:xfrm rot="10800000" flipV="1">
            <a:off x="1453216" y="2133599"/>
            <a:ext cx="3880785" cy="1730949"/>
          </a:xfrm>
          <a:prstGeom prst="straightConnector1">
            <a:avLst/>
          </a:prstGeom>
          <a:noFill/>
          <a:ln w="57150" cap="flat" cmpd="sng" algn="ctr">
            <a:solidFill>
              <a:schemeClr val="tx1"/>
            </a:solidFill>
            <a:prstDash val="solid"/>
            <a:round/>
            <a:headEnd type="none" w="med" len="med"/>
            <a:tailEnd type="arrow"/>
          </a:ln>
          <a:effectLst/>
        </p:spPr>
      </p:cxnSp>
      <p:sp>
        <p:nvSpPr>
          <p:cNvPr id="17" name="Oval 16"/>
          <p:cNvSpPr/>
          <p:nvPr/>
        </p:nvSpPr>
        <p:spPr bwMode="auto">
          <a:xfrm>
            <a:off x="152400" y="3775275"/>
            <a:ext cx="15240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10" name="Rectangle 6"/>
          <p:cNvSpPr>
            <a:spLocks noChangeArrowheads="1"/>
          </p:cNvSpPr>
          <p:nvPr/>
        </p:nvSpPr>
        <p:spPr bwMode="auto">
          <a:xfrm>
            <a:off x="2667000" y="152400"/>
            <a:ext cx="4267200" cy="25146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5400" b="0" dirty="0">
                <a:effectLst>
                  <a:outerShdw blurRad="38100" dist="38100" dir="2700000" algn="tl">
                    <a:srgbClr val="000000"/>
                  </a:outerShdw>
                </a:effectLst>
              </a:rPr>
              <a:t>Certain knowledge of our future in heaven </a:t>
            </a:r>
          </a:p>
        </p:txBody>
      </p:sp>
      <p:sp>
        <p:nvSpPr>
          <p:cNvPr id="11" name="Rectangle 4"/>
          <p:cNvSpPr>
            <a:spLocks noChangeArrowheads="1"/>
          </p:cNvSpPr>
          <p:nvPr/>
        </p:nvSpPr>
        <p:spPr bwMode="auto">
          <a:xfrm>
            <a:off x="2514600" y="2590800"/>
            <a:ext cx="6477000" cy="4114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spcBef>
                <a:spcPct val="5000"/>
              </a:spcBef>
              <a:defRPr/>
            </a:pPr>
            <a:r>
              <a:rPr lang="en-US" sz="6000" b="0" dirty="0">
                <a:effectLst>
                  <a:outerShdw blurRad="38100" dist="38100" dir="2700000" algn="tl">
                    <a:srgbClr val="000000"/>
                  </a:outerShdw>
                </a:effectLst>
              </a:rPr>
              <a:t>1 John 5:13 I write this letter to you who believe in the Son of God so </a:t>
            </a:r>
            <a:r>
              <a:rPr lang="en-US" sz="6000" b="0" u="sng" dirty="0">
                <a:effectLst>
                  <a:outerShdw blurRad="38100" dist="38100" dir="2700000" algn="tl">
                    <a:srgbClr val="000000"/>
                  </a:outerShdw>
                </a:effectLst>
              </a:rPr>
              <a:t>you will know</a:t>
            </a:r>
            <a:r>
              <a:rPr lang="en-US" sz="6000" b="0" dirty="0">
                <a:effectLst>
                  <a:outerShdw blurRad="38100" dist="38100" dir="2700000" algn="tl">
                    <a:srgbClr val="000000"/>
                  </a:outerShdw>
                </a:effectLst>
              </a:rPr>
              <a:t> you have eternal life. </a:t>
            </a:r>
          </a:p>
        </p:txBody>
      </p:sp>
    </p:spTree>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lIns="90488" tIns="44450" rIns="90488" bIns="44450"/>
          <a:lstStyle/>
          <a:p>
            <a:pPr>
              <a:defRPr/>
            </a:pPr>
            <a:r>
              <a:rPr lang="en-US" sz="8800"/>
              <a:t>Colossians 1</a:t>
            </a:r>
          </a:p>
        </p:txBody>
      </p:sp>
      <p:sp>
        <p:nvSpPr>
          <p:cNvPr id="35843"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12" name="Line 4"/>
          <p:cNvSpPr>
            <a:spLocks noChangeShapeType="1"/>
          </p:cNvSpPr>
          <p:nvPr/>
        </p:nvSpPr>
        <p:spPr bwMode="auto">
          <a:xfrm flipV="1">
            <a:off x="6477000" y="2743200"/>
            <a:ext cx="1143000" cy="457200"/>
          </a:xfrm>
          <a:prstGeom prst="line">
            <a:avLst/>
          </a:prstGeom>
          <a:noFill/>
          <a:ln w="57150">
            <a:solidFill>
              <a:schemeClr val="tx1"/>
            </a:solidFill>
            <a:round/>
            <a:headEnd/>
            <a:tailEnd/>
          </a:ln>
        </p:spPr>
        <p:txBody>
          <a:bodyPr wrap="none" anchor="ctr"/>
          <a:lstStyle/>
          <a:p>
            <a:endParaRPr lang="en-US"/>
          </a:p>
        </p:txBody>
      </p:sp>
      <p:sp>
        <p:nvSpPr>
          <p:cNvPr id="13"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lIns="90488" tIns="44450" rIns="90488" bIns="44450"/>
          <a:lstStyle/>
          <a:p>
            <a:pPr>
              <a:defRPr/>
            </a:pPr>
            <a:r>
              <a:rPr lang="en-US" sz="8800"/>
              <a:t>Colossians 1</a:t>
            </a:r>
          </a:p>
        </p:txBody>
      </p:sp>
      <p:sp>
        <p:nvSpPr>
          <p:cNvPr id="31747"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3 We give thanks to God, the Father of our Lord Jesus Christ, praying always for you, since we heard of your </a:t>
            </a:r>
            <a:r>
              <a:rPr lang="en-US" u="sng" dirty="0"/>
              <a:t>faith</a:t>
            </a:r>
            <a:r>
              <a:rPr lang="en-US" dirty="0"/>
              <a:t> in Christ Jesus and the </a:t>
            </a:r>
            <a:r>
              <a:rPr lang="en-US" u="sng" dirty="0"/>
              <a:t>love</a:t>
            </a:r>
            <a:r>
              <a:rPr lang="en-US" dirty="0"/>
              <a:t> which you have for all the saints; because of the </a:t>
            </a:r>
            <a:r>
              <a:rPr lang="en-US" u="sng" dirty="0"/>
              <a:t>hope</a:t>
            </a:r>
            <a:r>
              <a:rPr lang="en-US" dirty="0"/>
              <a:t> laid up for you in heaven, of which you previously heard in the word of truth, the gospel,</a:t>
            </a:r>
          </a:p>
        </p:txBody>
      </p:sp>
      <p:sp>
        <p:nvSpPr>
          <p:cNvPr id="31750" name="Rectangle 6"/>
          <p:cNvSpPr>
            <a:spLocks noChangeArrowheads="1"/>
          </p:cNvSpPr>
          <p:nvPr/>
        </p:nvSpPr>
        <p:spPr bwMode="auto">
          <a:xfrm>
            <a:off x="2292350" y="762000"/>
            <a:ext cx="4108450" cy="17526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The connecting words show the relationships</a:t>
            </a:r>
          </a:p>
        </p:txBody>
      </p:sp>
      <p:sp>
        <p:nvSpPr>
          <p:cNvPr id="7"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6"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lIns="90488" tIns="44450" rIns="90488" bIns="44450"/>
          <a:lstStyle/>
          <a:p>
            <a:pPr>
              <a:defRPr/>
            </a:pPr>
            <a:r>
              <a:rPr lang="en-US" sz="8800"/>
              <a:t>Colossians 1</a:t>
            </a:r>
          </a:p>
        </p:txBody>
      </p:sp>
      <p:sp>
        <p:nvSpPr>
          <p:cNvPr id="31747"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31750" name="Rectangle 6"/>
          <p:cNvSpPr>
            <a:spLocks noChangeArrowheads="1"/>
          </p:cNvSpPr>
          <p:nvPr/>
        </p:nvSpPr>
        <p:spPr bwMode="auto">
          <a:xfrm>
            <a:off x="2292350" y="762000"/>
            <a:ext cx="4108450" cy="17526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The connecting words show the relationships</a:t>
            </a:r>
          </a:p>
        </p:txBody>
      </p:sp>
      <p:sp>
        <p:nvSpPr>
          <p:cNvPr id="7"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9" name="Rectangle 8"/>
          <p:cNvSpPr/>
          <p:nvPr/>
        </p:nvSpPr>
        <p:spPr bwMode="auto">
          <a:xfrm>
            <a:off x="5334000" y="3276600"/>
            <a:ext cx="2590800" cy="685800"/>
          </a:xfrm>
          <a:prstGeom prst="rect">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8"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lIns="90488" tIns="44450" rIns="90488" bIns="44450"/>
          <a:lstStyle/>
          <a:p>
            <a:pPr>
              <a:defRPr/>
            </a:pPr>
            <a:r>
              <a:rPr lang="en-US" sz="8800"/>
              <a:t>Colossians 1</a:t>
            </a:r>
          </a:p>
        </p:txBody>
      </p:sp>
      <p:sp>
        <p:nvSpPr>
          <p:cNvPr id="31747"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31750" name="Rectangle 6"/>
          <p:cNvSpPr>
            <a:spLocks noChangeArrowheads="1"/>
          </p:cNvSpPr>
          <p:nvPr/>
        </p:nvSpPr>
        <p:spPr bwMode="auto">
          <a:xfrm>
            <a:off x="2292350" y="762000"/>
            <a:ext cx="4108450" cy="17526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The connecting words show the relationships</a:t>
            </a:r>
          </a:p>
        </p:txBody>
      </p:sp>
      <p:sp>
        <p:nvSpPr>
          <p:cNvPr id="7"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9" name="Rectangle 8"/>
          <p:cNvSpPr/>
          <p:nvPr/>
        </p:nvSpPr>
        <p:spPr bwMode="auto">
          <a:xfrm>
            <a:off x="5334000" y="3276600"/>
            <a:ext cx="2590800" cy="685800"/>
          </a:xfrm>
          <a:prstGeom prst="rect">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10" name="Rectangle 6"/>
          <p:cNvSpPr>
            <a:spLocks noChangeArrowheads="1"/>
          </p:cNvSpPr>
          <p:nvPr/>
        </p:nvSpPr>
        <p:spPr bwMode="auto">
          <a:xfrm>
            <a:off x="234950" y="3429000"/>
            <a:ext cx="5632450" cy="29718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Order is really	Faith</a:t>
            </a:r>
          </a:p>
        </p:txBody>
      </p:sp>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lIns="90488" tIns="44450" rIns="90488" bIns="44450"/>
          <a:lstStyle/>
          <a:p>
            <a:pPr>
              <a:defRPr/>
            </a:pPr>
            <a:r>
              <a:rPr lang="en-US" sz="8800"/>
              <a:t>Colossians 1</a:t>
            </a:r>
          </a:p>
        </p:txBody>
      </p:sp>
      <p:sp>
        <p:nvSpPr>
          <p:cNvPr id="31747"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31750" name="Rectangle 6"/>
          <p:cNvSpPr>
            <a:spLocks noChangeArrowheads="1"/>
          </p:cNvSpPr>
          <p:nvPr/>
        </p:nvSpPr>
        <p:spPr bwMode="auto">
          <a:xfrm>
            <a:off x="2292350" y="762000"/>
            <a:ext cx="4108450" cy="17526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The connecting words show the relationships</a:t>
            </a:r>
          </a:p>
        </p:txBody>
      </p:sp>
      <p:sp>
        <p:nvSpPr>
          <p:cNvPr id="7"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9" name="Rectangle 8"/>
          <p:cNvSpPr/>
          <p:nvPr/>
        </p:nvSpPr>
        <p:spPr bwMode="auto">
          <a:xfrm>
            <a:off x="5334000" y="3276600"/>
            <a:ext cx="2590800" cy="685800"/>
          </a:xfrm>
          <a:prstGeom prst="rect">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10" name="Rectangle 6"/>
          <p:cNvSpPr>
            <a:spLocks noChangeArrowheads="1"/>
          </p:cNvSpPr>
          <p:nvPr/>
        </p:nvSpPr>
        <p:spPr bwMode="auto">
          <a:xfrm>
            <a:off x="234950" y="3429000"/>
            <a:ext cx="5632450" cy="29718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Order is really	Faith</a:t>
            </a:r>
          </a:p>
          <a:p>
            <a:pPr algn="l">
              <a:lnSpc>
                <a:spcPct val="75000"/>
              </a:lnSpc>
              <a:spcBef>
                <a:spcPct val="5000"/>
              </a:spcBef>
              <a:defRPr/>
            </a:pPr>
            <a:endParaRPr lang="en-US" sz="4800" b="0" dirty="0">
              <a:effectLst>
                <a:outerShdw blurRad="38100" dist="38100" dir="2700000" algn="tl">
                  <a:srgbClr val="000000"/>
                </a:outerShdw>
              </a:effectLst>
            </a:endParaRPr>
          </a:p>
          <a:p>
            <a:pPr algn="l">
              <a:lnSpc>
                <a:spcPct val="75000"/>
              </a:lnSpc>
              <a:spcBef>
                <a:spcPct val="5000"/>
              </a:spcBef>
              <a:defRPr/>
            </a:pPr>
            <a:r>
              <a:rPr lang="en-US" sz="4800" b="0" dirty="0">
                <a:effectLst>
                  <a:outerShdw blurRad="38100" dist="38100" dir="2700000" algn="tl">
                    <a:srgbClr val="000000"/>
                  </a:outerShdw>
                </a:effectLst>
              </a:rPr>
              <a:t>				Hope</a:t>
            </a:r>
          </a:p>
          <a:p>
            <a:pPr algn="l">
              <a:lnSpc>
                <a:spcPct val="75000"/>
              </a:lnSpc>
              <a:spcBef>
                <a:spcPct val="5000"/>
              </a:spcBef>
              <a:defRPr/>
            </a:pPr>
            <a:endParaRPr lang="en-US" sz="4800" b="0" dirty="0">
              <a:effectLst>
                <a:outerShdw blurRad="38100" dist="38100" dir="2700000" algn="tl">
                  <a:srgbClr val="000000"/>
                </a:outerShdw>
              </a:effectLst>
            </a:endParaRPr>
          </a:p>
          <a:p>
            <a:pPr algn="l">
              <a:lnSpc>
                <a:spcPct val="75000"/>
              </a:lnSpc>
              <a:spcBef>
                <a:spcPct val="5000"/>
              </a:spcBef>
              <a:defRPr/>
            </a:pPr>
            <a:r>
              <a:rPr lang="en-US" sz="4800" b="0" dirty="0">
                <a:effectLst>
                  <a:outerShdw blurRad="38100" dist="38100" dir="2700000" algn="tl">
                    <a:srgbClr val="000000"/>
                  </a:outerShdw>
                </a:effectLst>
              </a:rPr>
              <a:t>				</a:t>
            </a:r>
          </a:p>
        </p:txBody>
      </p:sp>
      <p:sp>
        <p:nvSpPr>
          <p:cNvPr id="11" name="Down Arrow 10"/>
          <p:cNvSpPr/>
          <p:nvPr/>
        </p:nvSpPr>
        <p:spPr bwMode="auto">
          <a:xfrm>
            <a:off x="4343400" y="3962400"/>
            <a:ext cx="381000" cy="762000"/>
          </a:xfrm>
          <a:prstGeom prst="downArrow">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lIns="90488" tIns="44450" rIns="90488" bIns="44450"/>
          <a:lstStyle/>
          <a:p>
            <a:pPr>
              <a:defRPr/>
            </a:pPr>
            <a:r>
              <a:rPr lang="en-US" sz="8800"/>
              <a:t>Colossians 1</a:t>
            </a:r>
          </a:p>
        </p:txBody>
      </p:sp>
      <p:sp>
        <p:nvSpPr>
          <p:cNvPr id="31747"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31750" name="Rectangle 6"/>
          <p:cNvSpPr>
            <a:spLocks noChangeArrowheads="1"/>
          </p:cNvSpPr>
          <p:nvPr/>
        </p:nvSpPr>
        <p:spPr bwMode="auto">
          <a:xfrm>
            <a:off x="2292350" y="762000"/>
            <a:ext cx="4108450" cy="17526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The connecting words show the relationships</a:t>
            </a:r>
          </a:p>
        </p:txBody>
      </p:sp>
      <p:sp>
        <p:nvSpPr>
          <p:cNvPr id="7"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9" name="Rectangle 8"/>
          <p:cNvSpPr/>
          <p:nvPr/>
        </p:nvSpPr>
        <p:spPr bwMode="auto">
          <a:xfrm>
            <a:off x="5334000" y="3276600"/>
            <a:ext cx="2590800" cy="685800"/>
          </a:xfrm>
          <a:prstGeom prst="rect">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10" name="Rectangle 6"/>
          <p:cNvSpPr>
            <a:spLocks noChangeArrowheads="1"/>
          </p:cNvSpPr>
          <p:nvPr/>
        </p:nvSpPr>
        <p:spPr bwMode="auto">
          <a:xfrm>
            <a:off x="234950" y="3429000"/>
            <a:ext cx="5632450" cy="29718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Order is really	Faith</a:t>
            </a:r>
          </a:p>
          <a:p>
            <a:pPr algn="l">
              <a:lnSpc>
                <a:spcPct val="75000"/>
              </a:lnSpc>
              <a:spcBef>
                <a:spcPct val="5000"/>
              </a:spcBef>
              <a:defRPr/>
            </a:pPr>
            <a:endParaRPr lang="en-US" sz="4800" b="0" dirty="0">
              <a:effectLst>
                <a:outerShdw blurRad="38100" dist="38100" dir="2700000" algn="tl">
                  <a:srgbClr val="000000"/>
                </a:outerShdw>
              </a:effectLst>
            </a:endParaRPr>
          </a:p>
          <a:p>
            <a:pPr algn="l">
              <a:lnSpc>
                <a:spcPct val="75000"/>
              </a:lnSpc>
              <a:spcBef>
                <a:spcPct val="5000"/>
              </a:spcBef>
              <a:defRPr/>
            </a:pPr>
            <a:r>
              <a:rPr lang="en-US" sz="4800" b="0" dirty="0">
                <a:effectLst>
                  <a:outerShdw blurRad="38100" dist="38100" dir="2700000" algn="tl">
                    <a:srgbClr val="000000"/>
                  </a:outerShdw>
                </a:effectLst>
              </a:rPr>
              <a:t>				Hope</a:t>
            </a:r>
          </a:p>
          <a:p>
            <a:pPr algn="l">
              <a:lnSpc>
                <a:spcPct val="75000"/>
              </a:lnSpc>
              <a:spcBef>
                <a:spcPct val="5000"/>
              </a:spcBef>
              <a:defRPr/>
            </a:pPr>
            <a:endParaRPr lang="en-US" sz="4800" b="0" dirty="0">
              <a:effectLst>
                <a:outerShdw blurRad="38100" dist="38100" dir="2700000" algn="tl">
                  <a:srgbClr val="000000"/>
                </a:outerShdw>
              </a:effectLst>
            </a:endParaRPr>
          </a:p>
          <a:p>
            <a:pPr algn="l">
              <a:lnSpc>
                <a:spcPct val="75000"/>
              </a:lnSpc>
              <a:spcBef>
                <a:spcPct val="5000"/>
              </a:spcBef>
              <a:defRPr/>
            </a:pPr>
            <a:r>
              <a:rPr lang="en-US" sz="4800" b="0" dirty="0">
                <a:effectLst>
                  <a:outerShdw blurRad="38100" dist="38100" dir="2700000" algn="tl">
                    <a:srgbClr val="000000"/>
                  </a:outerShdw>
                </a:effectLst>
              </a:rPr>
              <a:t>				Love</a:t>
            </a:r>
          </a:p>
        </p:txBody>
      </p:sp>
      <p:sp>
        <p:nvSpPr>
          <p:cNvPr id="11" name="Down Arrow 10"/>
          <p:cNvSpPr/>
          <p:nvPr/>
        </p:nvSpPr>
        <p:spPr bwMode="auto">
          <a:xfrm>
            <a:off x="4343400" y="3962400"/>
            <a:ext cx="381000" cy="762000"/>
          </a:xfrm>
          <a:prstGeom prst="downArrow">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12" name="Down Arrow 11"/>
          <p:cNvSpPr/>
          <p:nvPr/>
        </p:nvSpPr>
        <p:spPr bwMode="auto">
          <a:xfrm>
            <a:off x="4343400" y="5181600"/>
            <a:ext cx="381000" cy="762000"/>
          </a:xfrm>
          <a:prstGeom prst="downArrow">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lIns="90488" tIns="44450" rIns="90488" bIns="44450"/>
          <a:lstStyle/>
          <a:p>
            <a:pPr>
              <a:defRPr/>
            </a:pPr>
            <a:r>
              <a:rPr lang="en-US" sz="8800"/>
              <a:t>Colossians 1</a:t>
            </a:r>
          </a:p>
        </p:txBody>
      </p:sp>
      <p:sp>
        <p:nvSpPr>
          <p:cNvPr id="31747"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31750" name="Rectangle 6"/>
          <p:cNvSpPr>
            <a:spLocks noChangeArrowheads="1"/>
          </p:cNvSpPr>
          <p:nvPr/>
        </p:nvSpPr>
        <p:spPr bwMode="auto">
          <a:xfrm>
            <a:off x="2292350" y="762000"/>
            <a:ext cx="4108450" cy="17526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The connecting words show the relationships</a:t>
            </a:r>
          </a:p>
        </p:txBody>
      </p:sp>
      <p:sp>
        <p:nvSpPr>
          <p:cNvPr id="9" name="Rectangle 8"/>
          <p:cNvSpPr/>
          <p:nvPr/>
        </p:nvSpPr>
        <p:spPr bwMode="auto">
          <a:xfrm>
            <a:off x="5334000" y="3276600"/>
            <a:ext cx="2590800" cy="685800"/>
          </a:xfrm>
          <a:prstGeom prst="rect">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10" name="Rectangle 6"/>
          <p:cNvSpPr>
            <a:spLocks noChangeArrowheads="1"/>
          </p:cNvSpPr>
          <p:nvPr/>
        </p:nvSpPr>
        <p:spPr bwMode="auto">
          <a:xfrm>
            <a:off x="234950" y="3429000"/>
            <a:ext cx="6927850" cy="29718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Order is really	Faith</a:t>
            </a:r>
          </a:p>
          <a:p>
            <a:pPr algn="l">
              <a:lnSpc>
                <a:spcPct val="75000"/>
              </a:lnSpc>
              <a:spcBef>
                <a:spcPct val="5000"/>
              </a:spcBef>
              <a:defRPr/>
            </a:pPr>
            <a:endParaRPr lang="en-US" sz="4800" b="0" dirty="0">
              <a:effectLst>
                <a:outerShdw blurRad="38100" dist="38100" dir="2700000" algn="tl">
                  <a:srgbClr val="000000"/>
                </a:outerShdw>
              </a:effectLst>
            </a:endParaRPr>
          </a:p>
          <a:p>
            <a:pPr algn="l">
              <a:lnSpc>
                <a:spcPct val="75000"/>
              </a:lnSpc>
              <a:spcBef>
                <a:spcPct val="5000"/>
              </a:spcBef>
              <a:defRPr/>
            </a:pPr>
            <a:r>
              <a:rPr lang="en-US" sz="4800" b="0" dirty="0">
                <a:effectLst>
                  <a:outerShdw blurRad="38100" dist="38100" dir="2700000" algn="tl">
                    <a:srgbClr val="000000"/>
                  </a:outerShdw>
                </a:effectLst>
              </a:rPr>
              <a:t>				Anticipation</a:t>
            </a:r>
          </a:p>
          <a:p>
            <a:pPr algn="l">
              <a:lnSpc>
                <a:spcPct val="75000"/>
              </a:lnSpc>
              <a:spcBef>
                <a:spcPct val="5000"/>
              </a:spcBef>
              <a:defRPr/>
            </a:pPr>
            <a:endParaRPr lang="en-US" sz="4800" b="0" dirty="0">
              <a:effectLst>
                <a:outerShdw blurRad="38100" dist="38100" dir="2700000" algn="tl">
                  <a:srgbClr val="000000"/>
                </a:outerShdw>
              </a:effectLst>
            </a:endParaRPr>
          </a:p>
          <a:p>
            <a:pPr algn="l">
              <a:lnSpc>
                <a:spcPct val="75000"/>
              </a:lnSpc>
              <a:spcBef>
                <a:spcPct val="5000"/>
              </a:spcBef>
              <a:defRPr/>
            </a:pPr>
            <a:r>
              <a:rPr lang="en-US" sz="4800" b="0" dirty="0">
                <a:effectLst>
                  <a:outerShdw blurRad="38100" dist="38100" dir="2700000" algn="tl">
                    <a:srgbClr val="000000"/>
                  </a:outerShdw>
                </a:effectLst>
              </a:rPr>
              <a:t>				Love</a:t>
            </a:r>
          </a:p>
        </p:txBody>
      </p:sp>
      <p:sp>
        <p:nvSpPr>
          <p:cNvPr id="11" name="Down Arrow 10"/>
          <p:cNvSpPr/>
          <p:nvPr/>
        </p:nvSpPr>
        <p:spPr bwMode="auto">
          <a:xfrm>
            <a:off x="4343400" y="3962400"/>
            <a:ext cx="381000" cy="762000"/>
          </a:xfrm>
          <a:prstGeom prst="downArrow">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12" name="Down Arrow 11"/>
          <p:cNvSpPr/>
          <p:nvPr/>
        </p:nvSpPr>
        <p:spPr bwMode="auto">
          <a:xfrm>
            <a:off x="4343400" y="5181600"/>
            <a:ext cx="381000" cy="762000"/>
          </a:xfrm>
          <a:prstGeom prst="downArrow">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13"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lIns="90488" tIns="44450" rIns="90488" bIns="44450"/>
          <a:lstStyle/>
          <a:p>
            <a:pPr>
              <a:defRPr/>
            </a:pPr>
            <a:r>
              <a:rPr lang="en-US" sz="8800"/>
              <a:t>Colossians 1</a:t>
            </a:r>
          </a:p>
        </p:txBody>
      </p:sp>
      <p:sp>
        <p:nvSpPr>
          <p:cNvPr id="129027" name="Rectangle 3"/>
          <p:cNvSpPr>
            <a:spLocks noGrp="1" noChangeArrowheads="1"/>
          </p:cNvSpPr>
          <p:nvPr>
            <p:ph type="body" idx="1"/>
          </p:nvPr>
        </p:nvSpPr>
        <p:spPr>
          <a:xfrm>
            <a:off x="0" y="1905000"/>
            <a:ext cx="9144000" cy="4267200"/>
          </a:xfrm>
        </p:spPr>
        <p:txBody>
          <a:bodyPr lIns="90488" tIns="44450" rIns="90488" bIns="44450"/>
          <a:lstStyle/>
          <a:p>
            <a:pPr>
              <a:defRPr/>
            </a:pPr>
            <a:r>
              <a:rPr lang="en-US" sz="8000" dirty="0"/>
              <a:t>Background</a:t>
            </a:r>
          </a:p>
        </p:txBody>
      </p:sp>
      <p:sp>
        <p:nvSpPr>
          <p:cNvPr id="4" name="Rectangle 6"/>
          <p:cNvSpPr>
            <a:spLocks noChangeArrowheads="1"/>
          </p:cNvSpPr>
          <p:nvPr/>
        </p:nvSpPr>
        <p:spPr bwMode="auto">
          <a:xfrm>
            <a:off x="1219200" y="3352800"/>
            <a:ext cx="7772400" cy="3276600"/>
          </a:xfrm>
          <a:prstGeom prst="rect">
            <a:avLst/>
          </a:prstGeom>
          <a:gradFill rotWithShape="1">
            <a:gsLst>
              <a:gs pos="0">
                <a:srgbClr val="000000"/>
              </a:gs>
              <a:gs pos="50000">
                <a:srgbClr val="000098"/>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defRPr/>
            </a:pPr>
            <a:r>
              <a:rPr lang="en-US" sz="5400" b="0" dirty="0">
                <a:effectLst>
                  <a:outerShdw blurRad="38100" dist="38100" dir="2700000" algn="tl">
                    <a:srgbClr val="000000"/>
                  </a:outerShdw>
                </a:effectLst>
              </a:rPr>
              <a:t>Paul writing to a group in a city he has never visited</a:t>
            </a:r>
          </a:p>
          <a:p>
            <a:pPr algn="l">
              <a:lnSpc>
                <a:spcPct val="77000"/>
              </a:lnSpc>
              <a:spcBef>
                <a:spcPct val="5000"/>
              </a:spcBef>
              <a:defRPr/>
            </a:pPr>
            <a:r>
              <a:rPr lang="en-US" sz="5400" b="0" dirty="0">
                <a:effectLst>
                  <a:outerShdw blurRad="38100" dist="38100" dir="2700000" algn="tl">
                    <a:srgbClr val="000000"/>
                  </a:outerShdw>
                </a:effectLst>
              </a:rPr>
              <a:t>Knows about their situation because Epaphras has filled him in (7-8)</a:t>
            </a:r>
            <a:endParaRPr lang="en-US" sz="5400" b="0" dirty="0"/>
          </a:p>
        </p:txBody>
      </p:sp>
    </p:spTree>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lIns="90488" tIns="44450" rIns="90488" bIns="44450"/>
          <a:lstStyle/>
          <a:p>
            <a:pPr>
              <a:defRPr/>
            </a:pPr>
            <a:r>
              <a:rPr lang="en-US" sz="8800"/>
              <a:t>Colossians 1</a:t>
            </a:r>
          </a:p>
        </p:txBody>
      </p:sp>
      <p:sp>
        <p:nvSpPr>
          <p:cNvPr id="31747"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31750" name="Rectangle 6"/>
          <p:cNvSpPr>
            <a:spLocks noChangeArrowheads="1"/>
          </p:cNvSpPr>
          <p:nvPr/>
        </p:nvSpPr>
        <p:spPr bwMode="auto">
          <a:xfrm>
            <a:off x="2292350" y="762000"/>
            <a:ext cx="4108450" cy="17526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The connecting words show the relationships</a:t>
            </a:r>
          </a:p>
        </p:txBody>
      </p:sp>
      <p:sp>
        <p:nvSpPr>
          <p:cNvPr id="9" name="Rectangle 8"/>
          <p:cNvSpPr/>
          <p:nvPr/>
        </p:nvSpPr>
        <p:spPr bwMode="auto">
          <a:xfrm>
            <a:off x="5334000" y="3276600"/>
            <a:ext cx="2590800" cy="685800"/>
          </a:xfrm>
          <a:prstGeom prst="rect">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10" name="Rectangle 6"/>
          <p:cNvSpPr>
            <a:spLocks noChangeArrowheads="1"/>
          </p:cNvSpPr>
          <p:nvPr/>
        </p:nvSpPr>
        <p:spPr bwMode="auto">
          <a:xfrm>
            <a:off x="234950" y="3429000"/>
            <a:ext cx="6927850" cy="29718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Order is really	Faith</a:t>
            </a:r>
          </a:p>
          <a:p>
            <a:pPr algn="l">
              <a:lnSpc>
                <a:spcPct val="75000"/>
              </a:lnSpc>
              <a:spcBef>
                <a:spcPct val="5000"/>
              </a:spcBef>
              <a:defRPr/>
            </a:pPr>
            <a:endParaRPr lang="en-US" sz="4800" b="0" dirty="0">
              <a:effectLst>
                <a:outerShdw blurRad="38100" dist="38100" dir="2700000" algn="tl">
                  <a:srgbClr val="000000"/>
                </a:outerShdw>
              </a:effectLst>
            </a:endParaRPr>
          </a:p>
          <a:p>
            <a:pPr algn="l">
              <a:lnSpc>
                <a:spcPct val="75000"/>
              </a:lnSpc>
              <a:spcBef>
                <a:spcPct val="5000"/>
              </a:spcBef>
              <a:defRPr/>
            </a:pPr>
            <a:r>
              <a:rPr lang="en-US" sz="4800" b="0" dirty="0">
                <a:effectLst>
                  <a:outerShdw blurRad="38100" dist="38100" dir="2700000" algn="tl">
                    <a:srgbClr val="000000"/>
                  </a:outerShdw>
                </a:effectLst>
              </a:rPr>
              <a:t>				Anticipation</a:t>
            </a:r>
          </a:p>
          <a:p>
            <a:pPr algn="l">
              <a:lnSpc>
                <a:spcPct val="75000"/>
              </a:lnSpc>
              <a:spcBef>
                <a:spcPct val="5000"/>
              </a:spcBef>
              <a:defRPr/>
            </a:pPr>
            <a:endParaRPr lang="en-US" sz="4800" b="0" dirty="0">
              <a:effectLst>
                <a:outerShdw blurRad="38100" dist="38100" dir="2700000" algn="tl">
                  <a:srgbClr val="000000"/>
                </a:outerShdw>
              </a:effectLst>
            </a:endParaRPr>
          </a:p>
          <a:p>
            <a:pPr algn="l">
              <a:lnSpc>
                <a:spcPct val="75000"/>
              </a:lnSpc>
              <a:spcBef>
                <a:spcPct val="5000"/>
              </a:spcBef>
              <a:defRPr/>
            </a:pPr>
            <a:r>
              <a:rPr lang="en-US" sz="4800" b="0" dirty="0">
                <a:effectLst>
                  <a:outerShdw blurRad="38100" dist="38100" dir="2700000" algn="tl">
                    <a:srgbClr val="000000"/>
                  </a:outerShdw>
                </a:effectLst>
              </a:rPr>
              <a:t>				Love</a:t>
            </a:r>
          </a:p>
        </p:txBody>
      </p:sp>
      <p:sp>
        <p:nvSpPr>
          <p:cNvPr id="11" name="Down Arrow 10"/>
          <p:cNvSpPr/>
          <p:nvPr/>
        </p:nvSpPr>
        <p:spPr bwMode="auto">
          <a:xfrm>
            <a:off x="4343400" y="3962400"/>
            <a:ext cx="381000" cy="762000"/>
          </a:xfrm>
          <a:prstGeom prst="downArrow">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12" name="Down Arrow 11"/>
          <p:cNvSpPr/>
          <p:nvPr/>
        </p:nvSpPr>
        <p:spPr bwMode="auto">
          <a:xfrm>
            <a:off x="4343400" y="5181600"/>
            <a:ext cx="381000" cy="762000"/>
          </a:xfrm>
          <a:prstGeom prst="downArrow">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
        <p:nvSpPr>
          <p:cNvPr id="13"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14" name="Rectangle 4"/>
          <p:cNvSpPr>
            <a:spLocks noChangeArrowheads="1"/>
          </p:cNvSpPr>
          <p:nvPr/>
        </p:nvSpPr>
        <p:spPr bwMode="auto">
          <a:xfrm>
            <a:off x="609600" y="4191000"/>
            <a:ext cx="2895600" cy="1066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8000"/>
              </a:lnSpc>
              <a:defRPr/>
            </a:pPr>
            <a:r>
              <a:rPr lang="en-US" sz="8000" b="0" dirty="0">
                <a:solidFill>
                  <a:srgbClr val="FFFFFF"/>
                </a:solidFill>
                <a:effectLst>
                  <a:outerShdw blurRad="38100" dist="38100" dir="2700000" algn="tl">
                    <a:srgbClr val="000000"/>
                  </a:outerShdw>
                </a:effectLst>
              </a:rPr>
              <a:t>Why?</a:t>
            </a:r>
          </a:p>
        </p:txBody>
      </p:sp>
    </p:spTree>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lIns="90488" tIns="44450" rIns="90488" bIns="44450"/>
          <a:lstStyle/>
          <a:p>
            <a:pPr>
              <a:defRPr/>
            </a:pPr>
            <a:r>
              <a:rPr lang="en-US" sz="8800"/>
              <a:t>Colossians 1</a:t>
            </a:r>
          </a:p>
        </p:txBody>
      </p:sp>
      <p:sp>
        <p:nvSpPr>
          <p:cNvPr id="4403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3 We give thanks to God, the Father of our Lord Jesus Christ, praying always for you, since we heard of your </a:t>
            </a:r>
            <a:r>
              <a:rPr lang="en-US" u="sng"/>
              <a:t>faith</a:t>
            </a:r>
            <a:r>
              <a:rPr lang="en-US"/>
              <a:t> in Christ Jesus and the </a:t>
            </a:r>
            <a:r>
              <a:rPr lang="en-US" u="sng"/>
              <a:t>love</a:t>
            </a:r>
            <a:r>
              <a:rPr lang="en-US"/>
              <a:t> which you have for all the saints; because of the </a:t>
            </a:r>
            <a:r>
              <a:rPr lang="en-US" u="sng"/>
              <a:t>hope</a:t>
            </a:r>
            <a:r>
              <a:rPr lang="en-US"/>
              <a:t> laid up for you in heaven, of which you previously heard in the word of truth, the gospel,</a:t>
            </a:r>
          </a:p>
        </p:txBody>
      </p:sp>
      <p:sp>
        <p:nvSpPr>
          <p:cNvPr id="4"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5"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lIns="90488" tIns="44450" rIns="90488" bIns="44450"/>
          <a:lstStyle/>
          <a:p>
            <a:pPr>
              <a:defRPr/>
            </a:pPr>
            <a:r>
              <a:rPr lang="en-US" sz="8800"/>
              <a:t>Colossians 1</a:t>
            </a:r>
          </a:p>
        </p:txBody>
      </p:sp>
      <p:sp>
        <p:nvSpPr>
          <p:cNvPr id="41987"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3 We give thanks to God, the Father of our Lord Jesus Christ, praying always for you, since we heard of your </a:t>
            </a:r>
            <a:r>
              <a:rPr lang="en-US" u="sng" dirty="0"/>
              <a:t>faith</a:t>
            </a:r>
            <a:r>
              <a:rPr lang="en-US" dirty="0"/>
              <a:t> in Christ Jesus and the </a:t>
            </a:r>
            <a:r>
              <a:rPr lang="en-US" u="sng" dirty="0"/>
              <a:t>love</a:t>
            </a:r>
            <a:r>
              <a:rPr lang="en-US" dirty="0"/>
              <a:t> which you have for all the saints; because of the </a:t>
            </a:r>
            <a:r>
              <a:rPr lang="en-US" u="sng" dirty="0"/>
              <a:t>hope</a:t>
            </a:r>
            <a:r>
              <a:rPr lang="en-US" dirty="0"/>
              <a:t> laid up for you in heaven, of which you previously heard in the word of truth, the gospel,</a:t>
            </a:r>
          </a:p>
        </p:txBody>
      </p:sp>
      <p:sp>
        <p:nvSpPr>
          <p:cNvPr id="49157" name="AutoShape 5"/>
          <p:cNvSpPr>
            <a:spLocks noChangeArrowheads="1"/>
          </p:cNvSpPr>
          <p:nvPr/>
        </p:nvSpPr>
        <p:spPr bwMode="auto">
          <a:xfrm rot="10066927">
            <a:off x="799758" y="2675189"/>
            <a:ext cx="7773742" cy="1902738"/>
          </a:xfrm>
          <a:custGeom>
            <a:avLst/>
            <a:gdLst>
              <a:gd name="T0" fmla="*/ 2147483647 w 21600"/>
              <a:gd name="T1" fmla="*/ 106976344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653" y="8454"/>
                </a:moveTo>
                <a:cubicBezTo>
                  <a:pt x="16650" y="5524"/>
                  <a:pt x="13896" y="3556"/>
                  <a:pt x="10800" y="3556"/>
                </a:cubicBezTo>
                <a:cubicBezTo>
                  <a:pt x="6919" y="3555"/>
                  <a:pt x="3727" y="6614"/>
                  <a:pt x="3562" y="10491"/>
                </a:cubicBezTo>
                <a:lnTo>
                  <a:pt x="9" y="10340"/>
                </a:lnTo>
                <a:cubicBezTo>
                  <a:pt x="255" y="4559"/>
                  <a:pt x="5013" y="-1"/>
                  <a:pt x="10800" y="0"/>
                </a:cubicBezTo>
                <a:cubicBezTo>
                  <a:pt x="15416" y="0"/>
                  <a:pt x="19522" y="2934"/>
                  <a:pt x="21018" y="7302"/>
                </a:cubicBezTo>
                <a:lnTo>
                  <a:pt x="23572" y="6428"/>
                </a:lnTo>
                <a:lnTo>
                  <a:pt x="20785" y="12114"/>
                </a:lnTo>
                <a:lnTo>
                  <a:pt x="15099" y="9328"/>
                </a:lnTo>
                <a:lnTo>
                  <a:pt x="17653" y="8454"/>
                </a:lnTo>
                <a:close/>
              </a:path>
            </a:pathLst>
          </a:custGeom>
          <a:gradFill rotWithShape="1">
            <a:gsLst>
              <a:gs pos="0">
                <a:srgbClr val="000000"/>
              </a:gs>
              <a:gs pos="50000">
                <a:srgbClr val="000098"/>
              </a:gs>
              <a:gs pos="100000">
                <a:srgbClr val="000000"/>
              </a:gs>
            </a:gsLst>
            <a:lin ang="5400000" scaled="1"/>
          </a:gradFill>
          <a:ln w="12700" algn="ctr">
            <a:solidFill>
              <a:schemeClr val="tx1"/>
            </a:solidFill>
            <a:miter lim="800000"/>
            <a:headEnd type="none" w="sm" len="sm"/>
            <a:tailEnd type="none" w="lg" len="lg"/>
          </a:ln>
        </p:spPr>
        <p:txBody>
          <a:bodyPr wrap="none" anchor="ctr"/>
          <a:lstStyle/>
          <a:p>
            <a:endParaRPr lang="en-US"/>
          </a:p>
        </p:txBody>
      </p:sp>
      <p:sp>
        <p:nvSpPr>
          <p:cNvPr id="8"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9"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Tree>
  </p:cSld>
  <p:clrMapOvr>
    <a:masterClrMapping/>
  </p:clrMapOvr>
  <p:transition spd="slow">
    <p:wip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lIns="90488" tIns="44450" rIns="90488" bIns="44450"/>
          <a:lstStyle/>
          <a:p>
            <a:pPr>
              <a:defRPr/>
            </a:pPr>
            <a:r>
              <a:rPr lang="en-US" sz="8800"/>
              <a:t>Colossians 1</a:t>
            </a:r>
          </a:p>
        </p:txBody>
      </p:sp>
      <p:sp>
        <p:nvSpPr>
          <p:cNvPr id="41987"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3 We give thanks to God, the Father of our Lord Jesus Christ, praying always for you, since we heard of your </a:t>
            </a:r>
            <a:r>
              <a:rPr lang="en-US" u="sng" dirty="0"/>
              <a:t>faith</a:t>
            </a:r>
            <a:r>
              <a:rPr lang="en-US" dirty="0"/>
              <a:t> in Christ Jesus and the </a:t>
            </a:r>
            <a:r>
              <a:rPr lang="en-US" u="sng" dirty="0"/>
              <a:t>love</a:t>
            </a:r>
            <a:r>
              <a:rPr lang="en-US" dirty="0"/>
              <a:t> which you have for all the saints; because of the </a:t>
            </a:r>
            <a:r>
              <a:rPr lang="en-US" u="sng" dirty="0"/>
              <a:t>hope</a:t>
            </a:r>
            <a:r>
              <a:rPr lang="en-US" dirty="0"/>
              <a:t> laid up for you in heaven, of which you previously heard in the word of truth, the gospel,</a:t>
            </a:r>
          </a:p>
        </p:txBody>
      </p:sp>
      <p:sp>
        <p:nvSpPr>
          <p:cNvPr id="49157" name="AutoShape 5"/>
          <p:cNvSpPr>
            <a:spLocks noChangeArrowheads="1"/>
          </p:cNvSpPr>
          <p:nvPr/>
        </p:nvSpPr>
        <p:spPr bwMode="auto">
          <a:xfrm rot="10066927">
            <a:off x="799758" y="2675189"/>
            <a:ext cx="7773742" cy="1902738"/>
          </a:xfrm>
          <a:custGeom>
            <a:avLst/>
            <a:gdLst>
              <a:gd name="T0" fmla="*/ 2147483647 w 21600"/>
              <a:gd name="T1" fmla="*/ 106976344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653" y="8454"/>
                </a:moveTo>
                <a:cubicBezTo>
                  <a:pt x="16650" y="5524"/>
                  <a:pt x="13896" y="3556"/>
                  <a:pt x="10800" y="3556"/>
                </a:cubicBezTo>
                <a:cubicBezTo>
                  <a:pt x="6919" y="3555"/>
                  <a:pt x="3727" y="6614"/>
                  <a:pt x="3562" y="10491"/>
                </a:cubicBezTo>
                <a:lnTo>
                  <a:pt x="9" y="10340"/>
                </a:lnTo>
                <a:cubicBezTo>
                  <a:pt x="255" y="4559"/>
                  <a:pt x="5013" y="-1"/>
                  <a:pt x="10800" y="0"/>
                </a:cubicBezTo>
                <a:cubicBezTo>
                  <a:pt x="15416" y="0"/>
                  <a:pt x="19522" y="2934"/>
                  <a:pt x="21018" y="7302"/>
                </a:cubicBezTo>
                <a:lnTo>
                  <a:pt x="23572" y="6428"/>
                </a:lnTo>
                <a:lnTo>
                  <a:pt x="20785" y="12114"/>
                </a:lnTo>
                <a:lnTo>
                  <a:pt x="15099" y="9328"/>
                </a:lnTo>
                <a:lnTo>
                  <a:pt x="17653" y="8454"/>
                </a:lnTo>
                <a:close/>
              </a:path>
            </a:pathLst>
          </a:custGeom>
          <a:gradFill rotWithShape="1">
            <a:gsLst>
              <a:gs pos="0">
                <a:srgbClr val="000000"/>
              </a:gs>
              <a:gs pos="50000">
                <a:srgbClr val="000098"/>
              </a:gs>
              <a:gs pos="100000">
                <a:srgbClr val="000000"/>
              </a:gs>
            </a:gsLst>
            <a:lin ang="5400000" scaled="1"/>
          </a:gradFill>
          <a:ln w="12700" algn="ctr">
            <a:solidFill>
              <a:schemeClr val="tx1"/>
            </a:solidFill>
            <a:miter lim="800000"/>
            <a:headEnd type="none" w="sm" len="sm"/>
            <a:tailEnd type="none" w="lg" len="lg"/>
          </a:ln>
        </p:spPr>
        <p:txBody>
          <a:bodyPr wrap="none" anchor="ctr"/>
          <a:lstStyle/>
          <a:p>
            <a:endParaRPr lang="en-US"/>
          </a:p>
        </p:txBody>
      </p:sp>
      <p:sp>
        <p:nvSpPr>
          <p:cNvPr id="49158" name="AutoShape 6"/>
          <p:cNvSpPr>
            <a:spLocks noChangeArrowheads="1"/>
          </p:cNvSpPr>
          <p:nvPr/>
        </p:nvSpPr>
        <p:spPr bwMode="auto">
          <a:xfrm rot="20625696">
            <a:off x="831539" y="2615475"/>
            <a:ext cx="4978520" cy="1752600"/>
          </a:xfrm>
          <a:custGeom>
            <a:avLst/>
            <a:gdLst>
              <a:gd name="T0" fmla="*/ 2147483647 w 21600"/>
              <a:gd name="T1" fmla="*/ 0 h 21600"/>
              <a:gd name="T2" fmla="*/ 2147483647 w 21600"/>
              <a:gd name="T3" fmla="*/ 2147483647 h 21600"/>
              <a:gd name="T4" fmla="*/ 2147483647 w 21600"/>
              <a:gd name="T5" fmla="*/ 1899541841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653" y="8454"/>
                </a:moveTo>
                <a:cubicBezTo>
                  <a:pt x="16650" y="5524"/>
                  <a:pt x="13896" y="3556"/>
                  <a:pt x="10800" y="3556"/>
                </a:cubicBezTo>
                <a:cubicBezTo>
                  <a:pt x="7639" y="3555"/>
                  <a:pt x="4844" y="5604"/>
                  <a:pt x="3892" y="8617"/>
                </a:cubicBezTo>
                <a:lnTo>
                  <a:pt x="501" y="7546"/>
                </a:lnTo>
                <a:cubicBezTo>
                  <a:pt x="1920" y="3054"/>
                  <a:pt x="6088" y="-1"/>
                  <a:pt x="10800" y="0"/>
                </a:cubicBezTo>
                <a:cubicBezTo>
                  <a:pt x="15416" y="0"/>
                  <a:pt x="19522" y="2934"/>
                  <a:pt x="21018" y="7302"/>
                </a:cubicBezTo>
                <a:lnTo>
                  <a:pt x="23572" y="6428"/>
                </a:lnTo>
                <a:lnTo>
                  <a:pt x="20785" y="12114"/>
                </a:lnTo>
                <a:lnTo>
                  <a:pt x="15099" y="9328"/>
                </a:lnTo>
                <a:lnTo>
                  <a:pt x="17653" y="8454"/>
                </a:lnTo>
                <a:close/>
              </a:path>
            </a:pathLst>
          </a:custGeom>
          <a:gradFill rotWithShape="1">
            <a:gsLst>
              <a:gs pos="0">
                <a:srgbClr val="000000"/>
              </a:gs>
              <a:gs pos="50000">
                <a:srgbClr val="000098"/>
              </a:gs>
              <a:gs pos="100000">
                <a:srgbClr val="000000"/>
              </a:gs>
            </a:gsLst>
            <a:lin ang="5400000" scaled="1"/>
          </a:gradFill>
          <a:ln w="12700" algn="ctr">
            <a:solidFill>
              <a:schemeClr val="tx1"/>
            </a:solidFill>
            <a:miter lim="800000"/>
            <a:headEnd type="none" w="sm" len="sm"/>
            <a:tailEnd type="none" w="lg" len="lg"/>
          </a:ln>
        </p:spPr>
        <p:txBody>
          <a:bodyPr wrap="none" anchor="ctr"/>
          <a:lstStyle/>
          <a:p>
            <a:endParaRPr lang="en-US"/>
          </a:p>
        </p:txBody>
      </p:sp>
      <p:sp>
        <p:nvSpPr>
          <p:cNvPr id="8" name="Line 4"/>
          <p:cNvSpPr>
            <a:spLocks noChangeShapeType="1"/>
          </p:cNvSpPr>
          <p:nvPr/>
        </p:nvSpPr>
        <p:spPr bwMode="auto">
          <a:xfrm flipV="1">
            <a:off x="6400800" y="2743200"/>
            <a:ext cx="1143000" cy="457200"/>
          </a:xfrm>
          <a:prstGeom prst="line">
            <a:avLst/>
          </a:prstGeom>
          <a:noFill/>
          <a:ln w="57150">
            <a:solidFill>
              <a:schemeClr val="tx1"/>
            </a:solidFill>
            <a:round/>
            <a:headEnd/>
            <a:tailEnd/>
          </a:ln>
        </p:spPr>
        <p:txBody>
          <a:bodyPr wrap="none" anchor="ctr"/>
          <a:lstStyle/>
          <a:p>
            <a:endParaRPr lang="en-US"/>
          </a:p>
        </p:txBody>
      </p:sp>
      <p:sp>
        <p:nvSpPr>
          <p:cNvPr id="9" name="Line 5"/>
          <p:cNvSpPr>
            <a:spLocks noChangeShapeType="1"/>
          </p:cNvSpPr>
          <p:nvPr/>
        </p:nvSpPr>
        <p:spPr bwMode="auto">
          <a:xfrm flipH="1">
            <a:off x="1371600" y="3276600"/>
            <a:ext cx="4191000" cy="762000"/>
          </a:xfrm>
          <a:prstGeom prst="line">
            <a:avLst/>
          </a:prstGeom>
          <a:noFill/>
          <a:ln w="57150">
            <a:solidFill>
              <a:schemeClr val="tx1"/>
            </a:solidFill>
            <a:round/>
            <a:headEnd/>
            <a:tailEnd/>
          </a:ln>
        </p:spPr>
        <p:txBody>
          <a:bodyPr wrap="none" anchor="ctr"/>
          <a:lstStyle/>
          <a:p>
            <a:endParaRPr lang="en-US"/>
          </a:p>
        </p:txBody>
      </p:sp>
    </p:spTree>
  </p:cSld>
  <p:clrMapOvr>
    <a:masterClrMapping/>
  </p:clrMapOvr>
  <p:transition spd="slow">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lIns="90488" tIns="44450" rIns="90488" bIns="44450"/>
          <a:lstStyle/>
          <a:p>
            <a:pPr>
              <a:defRPr/>
            </a:pPr>
            <a:r>
              <a:rPr lang="en-US" sz="8800"/>
              <a:t>Colossians 1</a:t>
            </a:r>
          </a:p>
        </p:txBody>
      </p:sp>
      <p:sp>
        <p:nvSpPr>
          <p:cNvPr id="48131"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3 We give thanks to God, the Father of our Lord Jesus Christ, praying always for you, since we heard of your faith in Christ Jesus and the love which you have for all the saints; because of the hope laid up for you in heaven, </a:t>
            </a:r>
            <a:r>
              <a:rPr lang="en-US" u="sng" dirty="0"/>
              <a:t>of which you previously heard in the word of truth, the gospel</a:t>
            </a:r>
            <a:r>
              <a:rPr lang="en-US" dirty="0"/>
              <a:t>,</a:t>
            </a:r>
          </a:p>
        </p:txBody>
      </p:sp>
    </p:spTree>
  </p:cSld>
  <p:clrMapOvr>
    <a:masterClrMapping/>
  </p:clrMapOvr>
  <p:transition>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lIns="90488" tIns="44450" rIns="90488" bIns="44450"/>
          <a:lstStyle/>
          <a:p>
            <a:pPr>
              <a:defRPr/>
            </a:pPr>
            <a:r>
              <a:rPr lang="en-US" sz="8800"/>
              <a:t>Colossians 1</a:t>
            </a:r>
          </a:p>
        </p:txBody>
      </p:sp>
      <p:sp>
        <p:nvSpPr>
          <p:cNvPr id="66563"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3 We give thanks to God, the Father of our Lord Jesus Christ, praying always for you, since we heard of your faith in Christ Jesus and the love which you have for all the saints; because of the hope laid up for you in heaven, </a:t>
            </a:r>
            <a:r>
              <a:rPr lang="en-US" u="sng" dirty="0"/>
              <a:t>of which you previously heard in the word of truth, the gospel</a:t>
            </a:r>
            <a:r>
              <a:rPr lang="en-US" dirty="0"/>
              <a:t>,</a:t>
            </a:r>
          </a:p>
        </p:txBody>
      </p:sp>
      <p:sp>
        <p:nvSpPr>
          <p:cNvPr id="54276" name="Line 4"/>
          <p:cNvSpPr>
            <a:spLocks noChangeShapeType="1"/>
          </p:cNvSpPr>
          <p:nvPr/>
        </p:nvSpPr>
        <p:spPr bwMode="auto">
          <a:xfrm>
            <a:off x="4343400" y="4876800"/>
            <a:ext cx="1600200" cy="381000"/>
          </a:xfrm>
          <a:prstGeom prst="line">
            <a:avLst/>
          </a:prstGeom>
          <a:noFill/>
          <a:ln w="57150">
            <a:solidFill>
              <a:schemeClr val="tx1"/>
            </a:solidFill>
            <a:round/>
            <a:headEnd type="none" w="sm" len="sm"/>
            <a:tailEnd type="none" w="lg" len="lg"/>
          </a:ln>
        </p:spPr>
        <p:txBody>
          <a:bodyPr wrap="none" anchor="ctr"/>
          <a:lstStyle/>
          <a:p>
            <a:endParaRPr lang="en-US"/>
          </a:p>
        </p:txBody>
      </p:sp>
      <p:sp>
        <p:nvSpPr>
          <p:cNvPr id="54277" name="Line 5"/>
          <p:cNvSpPr>
            <a:spLocks noChangeShapeType="1"/>
          </p:cNvSpPr>
          <p:nvPr/>
        </p:nvSpPr>
        <p:spPr bwMode="auto">
          <a:xfrm flipV="1">
            <a:off x="4343400" y="4876800"/>
            <a:ext cx="1524000" cy="381000"/>
          </a:xfrm>
          <a:prstGeom prst="line">
            <a:avLst/>
          </a:prstGeom>
          <a:noFill/>
          <a:ln w="57150">
            <a:solidFill>
              <a:schemeClr val="tx1"/>
            </a:solidFill>
            <a:round/>
            <a:headEnd type="none" w="sm" len="sm"/>
            <a:tailEnd type="none" w="lg" len="lg"/>
          </a:ln>
        </p:spPr>
        <p:txBody>
          <a:bodyPr wrap="none" anchor="ctr"/>
          <a:lstStyle/>
          <a:p>
            <a:endParaRPr lang="en-US"/>
          </a:p>
        </p:txBody>
      </p:sp>
    </p:spTree>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lIns="90488" tIns="44450" rIns="90488" bIns="44450"/>
          <a:lstStyle/>
          <a:p>
            <a:pPr>
              <a:defRPr/>
            </a:pPr>
            <a:r>
              <a:rPr lang="en-US" sz="8800"/>
              <a:t>Colossians 1</a:t>
            </a:r>
          </a:p>
        </p:txBody>
      </p:sp>
      <p:sp>
        <p:nvSpPr>
          <p:cNvPr id="68611"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3 We give thanks to God, the Father of our Lord Jesus Christ, praying always for you, since we heard of your faith in Christ Jesus and the love which you have for all the saints; because of the hope laid up for you in heaven, </a:t>
            </a:r>
            <a:r>
              <a:rPr lang="en-US" u="sng" dirty="0"/>
              <a:t>of which you previously heard in the word of truth, the gospel</a:t>
            </a:r>
            <a:r>
              <a:rPr lang="en-US" dirty="0"/>
              <a:t>,</a:t>
            </a:r>
          </a:p>
        </p:txBody>
      </p:sp>
      <p:sp>
        <p:nvSpPr>
          <p:cNvPr id="68614" name="Text Box 6"/>
          <p:cNvSpPr txBox="1">
            <a:spLocks noChangeArrowheads="1"/>
          </p:cNvSpPr>
          <p:nvPr/>
        </p:nvSpPr>
        <p:spPr bwMode="auto">
          <a:xfrm>
            <a:off x="3600450" y="5410200"/>
            <a:ext cx="2876550" cy="823912"/>
          </a:xfrm>
          <a:prstGeom prst="rect">
            <a:avLst/>
          </a:prstGeom>
          <a:noFill/>
          <a:ln w="12700" algn="ctr">
            <a:noFill/>
            <a:miter lim="800000"/>
            <a:headEnd type="none" w="sm" len="sm"/>
            <a:tailEnd type="none" w="lg" len="lg"/>
          </a:ln>
          <a:effectLst/>
        </p:spPr>
        <p:txBody>
          <a:bodyPr wrap="none">
            <a:spAutoFit/>
          </a:bodyPr>
          <a:lstStyle/>
          <a:p>
            <a:pPr>
              <a:defRPr/>
            </a:pPr>
            <a:r>
              <a:rPr lang="en-US" sz="4800" b="0" dirty="0">
                <a:effectLst>
                  <a:outerShdw blurRad="38100" dist="38100" dir="2700000" algn="tl">
                    <a:srgbClr val="000000"/>
                  </a:outerShdw>
                </a:effectLst>
              </a:rPr>
              <a:t>good news</a:t>
            </a:r>
          </a:p>
        </p:txBody>
      </p:sp>
      <p:sp>
        <p:nvSpPr>
          <p:cNvPr id="8" name="Line 4"/>
          <p:cNvSpPr>
            <a:spLocks noChangeShapeType="1"/>
          </p:cNvSpPr>
          <p:nvPr/>
        </p:nvSpPr>
        <p:spPr bwMode="auto">
          <a:xfrm>
            <a:off x="4343400" y="4876800"/>
            <a:ext cx="1600200" cy="381000"/>
          </a:xfrm>
          <a:prstGeom prst="line">
            <a:avLst/>
          </a:prstGeom>
          <a:noFill/>
          <a:ln w="57150">
            <a:solidFill>
              <a:schemeClr val="tx1"/>
            </a:solidFill>
            <a:round/>
            <a:headEnd type="none" w="sm" len="sm"/>
            <a:tailEnd type="none" w="lg" len="lg"/>
          </a:ln>
        </p:spPr>
        <p:txBody>
          <a:bodyPr wrap="none" anchor="ctr"/>
          <a:lstStyle/>
          <a:p>
            <a:endParaRPr lang="en-US"/>
          </a:p>
        </p:txBody>
      </p:sp>
      <p:sp>
        <p:nvSpPr>
          <p:cNvPr id="9" name="Line 5"/>
          <p:cNvSpPr>
            <a:spLocks noChangeShapeType="1"/>
          </p:cNvSpPr>
          <p:nvPr/>
        </p:nvSpPr>
        <p:spPr bwMode="auto">
          <a:xfrm flipV="1">
            <a:off x="4343400" y="4876800"/>
            <a:ext cx="1524000" cy="381000"/>
          </a:xfrm>
          <a:prstGeom prst="line">
            <a:avLst/>
          </a:prstGeom>
          <a:noFill/>
          <a:ln w="57150">
            <a:solidFill>
              <a:schemeClr val="tx1"/>
            </a:solidFill>
            <a:round/>
            <a:headEnd type="none" w="sm" len="sm"/>
            <a:tailEnd type="none" w="lg" len="lg"/>
          </a:ln>
        </p:spPr>
        <p:txBody>
          <a:bodyPr wrap="none" anchor="ctr"/>
          <a:lstStyle/>
          <a:p>
            <a:endParaRPr lang="en-US"/>
          </a:p>
        </p:txBody>
      </p:sp>
    </p:spTree>
  </p:cSld>
  <p:clrMapOvr>
    <a:masterClrMapping/>
  </p:clrMapOvr>
  <p:transition>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lIns="90488" tIns="44450" rIns="90488" bIns="44450"/>
          <a:lstStyle/>
          <a:p>
            <a:pPr>
              <a:defRPr/>
            </a:pPr>
            <a:r>
              <a:rPr lang="en-US" sz="8800"/>
              <a:t>Colossians 1</a:t>
            </a:r>
          </a:p>
        </p:txBody>
      </p:sp>
      <p:sp>
        <p:nvSpPr>
          <p:cNvPr id="70659"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3 We give thanks to God, the Father of our Lord Jesus Christ, praying always for you, since we heard of your faith in Christ Jesus and the love which you have for all the saints; because of the hope laid up for you in heaven, of which you previously heard in </a:t>
            </a:r>
            <a:r>
              <a:rPr lang="en-US" u="sng" dirty="0"/>
              <a:t>the word of truth, the good news</a:t>
            </a:r>
            <a:endParaRPr lang="en-US" dirty="0"/>
          </a:p>
        </p:txBody>
      </p:sp>
    </p:spTree>
  </p:cSld>
  <p:clrMapOvr>
    <a:masterClrMapping/>
  </p:clrMapOvr>
  <p:transition>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lIns="90488" tIns="44450" rIns="90488" bIns="44450"/>
          <a:lstStyle/>
          <a:p>
            <a:pPr>
              <a:defRPr/>
            </a:pPr>
            <a:r>
              <a:rPr lang="en-US" sz="8800"/>
              <a:t>Colossians 1</a:t>
            </a:r>
          </a:p>
        </p:txBody>
      </p:sp>
      <p:sp>
        <p:nvSpPr>
          <p:cNvPr id="56323"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of which you previously heard in </a:t>
            </a:r>
            <a:r>
              <a:rPr lang="en-US" u="sng"/>
              <a:t>the word of truth, the good news</a:t>
            </a:r>
            <a:r>
              <a:rPr lang="en-US"/>
              <a:t>,</a:t>
            </a:r>
          </a:p>
        </p:txBody>
      </p:sp>
    </p:spTree>
  </p:cSld>
  <p:clrMapOvr>
    <a:masterClrMapping/>
  </p:clrMapOvr>
  <p:transition>
    <p:pull dir="u"/>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lIns="90488" tIns="44450" rIns="90488" bIns="44450"/>
          <a:lstStyle/>
          <a:p>
            <a:pPr>
              <a:defRPr/>
            </a:pPr>
            <a:r>
              <a:rPr lang="en-US" sz="8800"/>
              <a:t>Colossians 1</a:t>
            </a:r>
          </a:p>
        </p:txBody>
      </p:sp>
      <p:sp>
        <p:nvSpPr>
          <p:cNvPr id="58371"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of which you previously heard in </a:t>
            </a:r>
            <a:r>
              <a:rPr lang="en-US" u="sng" dirty="0"/>
              <a:t>the word of truth, the good news</a:t>
            </a:r>
            <a:r>
              <a:rPr lang="en-US" dirty="0"/>
              <a:t>,</a:t>
            </a:r>
          </a:p>
          <a:p>
            <a:pPr>
              <a:buFont typeface="Monotype Sorts" pitchFamily="2" charset="2"/>
              <a:buNone/>
              <a:defRPr/>
            </a:pPr>
            <a:r>
              <a:rPr lang="en-US" dirty="0"/>
              <a:t>6 which has come to you, just as in all the world also it is constantly bearing fruit and increasing, even as it has been doing in you also since the day you heard of it and understood the grace of God in truth;</a:t>
            </a: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lIns="90488" tIns="44450" rIns="90488" bIns="44450"/>
          <a:lstStyle/>
          <a:p>
            <a:pPr>
              <a:defRPr/>
            </a:pPr>
            <a:r>
              <a:rPr lang="en-US" sz="8800"/>
              <a:t>Colossians 1</a:t>
            </a:r>
          </a:p>
        </p:txBody>
      </p:sp>
      <p:sp>
        <p:nvSpPr>
          <p:cNvPr id="129027" name="Rectangle 3"/>
          <p:cNvSpPr>
            <a:spLocks noGrp="1" noChangeArrowheads="1"/>
          </p:cNvSpPr>
          <p:nvPr>
            <p:ph type="body" idx="1"/>
          </p:nvPr>
        </p:nvSpPr>
        <p:spPr>
          <a:xfrm>
            <a:off x="0" y="1905000"/>
            <a:ext cx="9144000" cy="4267200"/>
          </a:xfrm>
        </p:spPr>
        <p:txBody>
          <a:bodyPr lIns="90488" tIns="44450" rIns="90488" bIns="44450"/>
          <a:lstStyle/>
          <a:p>
            <a:pPr>
              <a:defRPr/>
            </a:pPr>
            <a:r>
              <a:rPr lang="en-US" sz="8000"/>
              <a:t>Background</a:t>
            </a:r>
          </a:p>
          <a:p>
            <a:pPr>
              <a:defRPr/>
            </a:pPr>
            <a:r>
              <a:rPr lang="en-US" sz="8000"/>
              <a:t>Epaphrus</a:t>
            </a:r>
          </a:p>
        </p:txBody>
      </p:sp>
    </p:spTree>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lIns="90488" tIns="44450" rIns="90488" bIns="44450"/>
          <a:lstStyle/>
          <a:p>
            <a:pPr>
              <a:defRPr/>
            </a:pPr>
            <a:r>
              <a:rPr lang="en-US" sz="8800"/>
              <a:t>Colossians 1</a:t>
            </a:r>
          </a:p>
        </p:txBody>
      </p:sp>
      <p:sp>
        <p:nvSpPr>
          <p:cNvPr id="60419"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of which you previously heard in </a:t>
            </a:r>
            <a:r>
              <a:rPr lang="en-US" u="sng"/>
              <a:t>the word of truth, the good news</a:t>
            </a:r>
            <a:r>
              <a:rPr lang="en-US"/>
              <a:t>,</a:t>
            </a:r>
          </a:p>
          <a:p>
            <a:pPr>
              <a:buFont typeface="Monotype Sorts" pitchFamily="2" charset="2"/>
              <a:buNone/>
              <a:defRPr/>
            </a:pPr>
            <a:r>
              <a:rPr lang="en-US"/>
              <a:t>6 which has come to you, just as in all the world also it is </a:t>
            </a:r>
            <a:r>
              <a:rPr lang="en-US" u="sng"/>
              <a:t>constantly bearing fruit</a:t>
            </a:r>
            <a:r>
              <a:rPr lang="en-US"/>
              <a:t> and increasing, even as it has been doing in you also since the day you heard of it and understood the grace of God in truth;</a:t>
            </a:r>
          </a:p>
        </p:txBody>
      </p:sp>
    </p:spTree>
  </p:cSld>
  <p:clrMapOvr>
    <a:masterClrMapping/>
  </p:clrMapOvr>
  <p:transition>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lIns="90488" tIns="44450" rIns="90488" bIns="44450"/>
          <a:lstStyle/>
          <a:p>
            <a:pPr>
              <a:defRPr/>
            </a:pPr>
            <a:r>
              <a:rPr lang="en-US" sz="8800"/>
              <a:t>Colossians 1</a:t>
            </a:r>
          </a:p>
        </p:txBody>
      </p:sp>
      <p:sp>
        <p:nvSpPr>
          <p:cNvPr id="62467"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of which you previously heard in </a:t>
            </a:r>
            <a:r>
              <a:rPr lang="en-US" u="sng"/>
              <a:t>the word of truth, the good news</a:t>
            </a:r>
            <a:r>
              <a:rPr lang="en-US"/>
              <a:t>,</a:t>
            </a:r>
          </a:p>
          <a:p>
            <a:pPr>
              <a:buFont typeface="Monotype Sorts" pitchFamily="2" charset="2"/>
              <a:buNone/>
              <a:defRPr/>
            </a:pPr>
            <a:r>
              <a:rPr lang="en-US"/>
              <a:t>6 which has come to you, just as in all the world also it is </a:t>
            </a:r>
            <a:r>
              <a:rPr lang="en-US" u="sng"/>
              <a:t>constantly bearing fruit</a:t>
            </a:r>
            <a:r>
              <a:rPr lang="en-US"/>
              <a:t> and </a:t>
            </a:r>
            <a:r>
              <a:rPr lang="en-US" u="sng"/>
              <a:t>increasing</a:t>
            </a:r>
            <a:r>
              <a:rPr lang="en-US"/>
              <a:t>, even as it has been doing in you also since the day you heard of it and understood the grace of God in truth;</a:t>
            </a:r>
          </a:p>
        </p:txBody>
      </p:sp>
    </p:spTree>
  </p:cSld>
  <p:clrMapOvr>
    <a:masterClrMapping/>
  </p:clrMapOvr>
  <p:transition>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lIns="90488" tIns="44450" rIns="90488" bIns="44450"/>
          <a:lstStyle/>
          <a:p>
            <a:pPr>
              <a:defRPr/>
            </a:pPr>
            <a:r>
              <a:rPr lang="en-US" sz="8800"/>
              <a:t>Colossians 1</a:t>
            </a:r>
          </a:p>
        </p:txBody>
      </p:sp>
      <p:sp>
        <p:nvSpPr>
          <p:cNvPr id="62467"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of which you previously heard in </a:t>
            </a:r>
            <a:r>
              <a:rPr lang="en-US" u="sng"/>
              <a:t>the word of truth, the good news</a:t>
            </a:r>
            <a:r>
              <a:rPr lang="en-US"/>
              <a:t>,</a:t>
            </a:r>
          </a:p>
          <a:p>
            <a:pPr>
              <a:buFont typeface="Monotype Sorts" pitchFamily="2" charset="2"/>
              <a:buNone/>
              <a:defRPr/>
            </a:pPr>
            <a:r>
              <a:rPr lang="en-US"/>
              <a:t>6 which has come to you, just as in all the world also it is </a:t>
            </a:r>
            <a:r>
              <a:rPr lang="en-US" u="sng"/>
              <a:t>constantly bearing fruit</a:t>
            </a:r>
            <a:r>
              <a:rPr lang="en-US"/>
              <a:t> and </a:t>
            </a:r>
            <a:r>
              <a:rPr lang="en-US" u="sng"/>
              <a:t>increasing</a:t>
            </a:r>
            <a:r>
              <a:rPr lang="en-US"/>
              <a:t>, even as it has been doing in you also since the day you heard of it and understood the grace of God in truth;</a:t>
            </a:r>
          </a:p>
        </p:txBody>
      </p:sp>
      <p:sp>
        <p:nvSpPr>
          <p:cNvPr id="4" name="Rectangle 6"/>
          <p:cNvSpPr>
            <a:spLocks noChangeArrowheads="1"/>
          </p:cNvSpPr>
          <p:nvPr/>
        </p:nvSpPr>
        <p:spPr bwMode="auto">
          <a:xfrm>
            <a:off x="152400" y="3733800"/>
            <a:ext cx="8001000" cy="29718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7000"/>
              </a:lnSpc>
              <a:defRPr/>
            </a:pPr>
            <a:r>
              <a:rPr lang="en-US" sz="4400" b="0" dirty="0">
                <a:effectLst>
                  <a:outerShdw blurRad="38100" dist="38100" dir="2700000" algn="tl">
                    <a:srgbClr val="000000"/>
                  </a:outerShdw>
                </a:effectLst>
              </a:rPr>
              <a:t>Hebrews: “</a:t>
            </a:r>
            <a:r>
              <a:rPr lang="en-US" sz="4000" b="0" dirty="0">
                <a:effectLst>
                  <a:outerShdw blurRad="38100" dist="38100" dir="2700000" algn="tl">
                    <a:srgbClr val="000000"/>
                  </a:outerShdw>
                </a:effectLst>
              </a:rPr>
              <a:t>For the word of God is living and active and sharper than any two-edged sword, and piercing as far as the division of soul and spirit…  and able to judge the thoughts and intentions of the heart.” 4:12</a:t>
            </a:r>
          </a:p>
        </p:txBody>
      </p:sp>
    </p:spTree>
  </p:cSld>
  <p:clrMapOvr>
    <a:masterClrMapping/>
  </p:clrMapOvr>
  <p:transition>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lIns="90488" tIns="44450" rIns="90488" bIns="44450"/>
          <a:lstStyle/>
          <a:p>
            <a:pPr>
              <a:defRPr/>
            </a:pPr>
            <a:r>
              <a:rPr lang="en-US" sz="8800"/>
              <a:t>Colossians 1</a:t>
            </a:r>
          </a:p>
        </p:txBody>
      </p:sp>
      <p:sp>
        <p:nvSpPr>
          <p:cNvPr id="62467"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a:t>of which you previously heard in </a:t>
            </a:r>
            <a:r>
              <a:rPr lang="en-US" u="sng"/>
              <a:t>the word of truth, the good news</a:t>
            </a:r>
            <a:r>
              <a:rPr lang="en-US"/>
              <a:t>,</a:t>
            </a:r>
          </a:p>
          <a:p>
            <a:pPr>
              <a:buFont typeface="Monotype Sorts" pitchFamily="2" charset="2"/>
              <a:buNone/>
              <a:defRPr/>
            </a:pPr>
            <a:r>
              <a:rPr lang="en-US"/>
              <a:t>6 which has come to you, just as in all the world also it is </a:t>
            </a:r>
            <a:r>
              <a:rPr lang="en-US" u="sng"/>
              <a:t>constantly bearing fruit</a:t>
            </a:r>
            <a:r>
              <a:rPr lang="en-US"/>
              <a:t> and </a:t>
            </a:r>
            <a:r>
              <a:rPr lang="en-US" u="sng"/>
              <a:t>increasing</a:t>
            </a:r>
            <a:r>
              <a:rPr lang="en-US"/>
              <a:t>, even as it has been doing in you also since the day you heard of it and understood the grace of God in truth;</a:t>
            </a:r>
          </a:p>
        </p:txBody>
      </p:sp>
    </p:spTree>
  </p:cSld>
  <p:clrMapOvr>
    <a:masterClrMapping/>
  </p:clrMapOvr>
  <p:transition>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lIns="90488" tIns="44450" rIns="90488" bIns="44450"/>
          <a:lstStyle/>
          <a:p>
            <a:pPr>
              <a:defRPr/>
            </a:pPr>
            <a:r>
              <a:rPr lang="en-US" sz="8800"/>
              <a:t>Colossians 1</a:t>
            </a:r>
          </a:p>
        </p:txBody>
      </p:sp>
      <p:sp>
        <p:nvSpPr>
          <p:cNvPr id="7475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of which you previously heard in </a:t>
            </a:r>
            <a:r>
              <a:rPr lang="en-US" u="sng" dirty="0"/>
              <a:t>the word of truth, the good news</a:t>
            </a:r>
            <a:r>
              <a:rPr lang="en-US" dirty="0"/>
              <a:t>,</a:t>
            </a:r>
          </a:p>
          <a:p>
            <a:pPr>
              <a:buFont typeface="Monotype Sorts" pitchFamily="2" charset="2"/>
              <a:buNone/>
              <a:defRPr/>
            </a:pPr>
            <a:r>
              <a:rPr lang="en-US" dirty="0"/>
              <a:t>6 which has come to you, just as in all the world also it is constantly bearing fruit and increasing, even as it has been doing in you also since the day you heard of it and </a:t>
            </a:r>
            <a:r>
              <a:rPr lang="en-US" u="sng" dirty="0"/>
              <a:t>understood the grace of God in truth</a:t>
            </a:r>
            <a:r>
              <a:rPr lang="en-US" dirty="0"/>
              <a:t>;</a:t>
            </a:r>
          </a:p>
        </p:txBody>
      </p:sp>
    </p:spTree>
  </p:cSld>
  <p:clrMapOvr>
    <a:masterClrMapping/>
  </p:clrMapOvr>
  <p:transition>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lIns="90488" tIns="44450" rIns="90488" bIns="44450"/>
          <a:lstStyle/>
          <a:p>
            <a:pPr>
              <a:defRPr/>
            </a:pPr>
            <a:r>
              <a:rPr lang="en-US" sz="8800"/>
              <a:t>Colossians 1</a:t>
            </a:r>
          </a:p>
        </p:txBody>
      </p:sp>
      <p:sp>
        <p:nvSpPr>
          <p:cNvPr id="7475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of which you previously heard in </a:t>
            </a:r>
            <a:r>
              <a:rPr lang="en-US" u="sng" dirty="0"/>
              <a:t>the word of truth, the good news</a:t>
            </a:r>
            <a:r>
              <a:rPr lang="en-US" dirty="0"/>
              <a:t>,</a:t>
            </a:r>
          </a:p>
          <a:p>
            <a:pPr>
              <a:buFont typeface="Monotype Sorts" pitchFamily="2" charset="2"/>
              <a:buNone/>
              <a:defRPr/>
            </a:pPr>
            <a:r>
              <a:rPr lang="en-US" dirty="0"/>
              <a:t>6 which has come to you, just as in all the world also it is constantly bearing fruit and increasing, even as it has been doing in you also since the day you heard of it and </a:t>
            </a:r>
            <a:r>
              <a:rPr lang="en-US" u="sng" dirty="0"/>
              <a:t>understood the grace of God in truth</a:t>
            </a:r>
            <a:r>
              <a:rPr lang="en-US" dirty="0"/>
              <a:t>;</a:t>
            </a:r>
          </a:p>
        </p:txBody>
      </p:sp>
      <p:sp>
        <p:nvSpPr>
          <p:cNvPr id="62468" name="Oval 5"/>
          <p:cNvSpPr>
            <a:spLocks noChangeArrowheads="1"/>
          </p:cNvSpPr>
          <p:nvPr/>
        </p:nvSpPr>
        <p:spPr bwMode="auto">
          <a:xfrm>
            <a:off x="254000" y="4864100"/>
            <a:ext cx="1447800" cy="6096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lIns="90488" tIns="44450" rIns="90488" bIns="44450"/>
          <a:lstStyle/>
          <a:p>
            <a:pPr>
              <a:defRPr/>
            </a:pPr>
            <a:r>
              <a:rPr lang="en-US" sz="8800"/>
              <a:t>Colossians 1</a:t>
            </a:r>
          </a:p>
        </p:txBody>
      </p:sp>
      <p:sp>
        <p:nvSpPr>
          <p:cNvPr id="7475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of which you previously heard in </a:t>
            </a:r>
            <a:r>
              <a:rPr lang="en-US" u="sng" dirty="0"/>
              <a:t>the word of truth, the good news</a:t>
            </a:r>
            <a:r>
              <a:rPr lang="en-US" dirty="0"/>
              <a:t>,</a:t>
            </a:r>
          </a:p>
          <a:p>
            <a:pPr>
              <a:buFont typeface="Monotype Sorts" pitchFamily="2" charset="2"/>
              <a:buNone/>
              <a:defRPr/>
            </a:pPr>
            <a:r>
              <a:rPr lang="en-US" dirty="0"/>
              <a:t>6 which has come to you, just as in all the world also it is constantly bearing fruit and increasing, even as it has been doing in you also since the day you heard of it and </a:t>
            </a:r>
            <a:r>
              <a:rPr lang="en-US" u="sng" dirty="0"/>
              <a:t>understood the grace of God in truth</a:t>
            </a:r>
            <a:r>
              <a:rPr lang="en-US" dirty="0"/>
              <a:t>;</a:t>
            </a:r>
          </a:p>
        </p:txBody>
      </p:sp>
      <p:sp>
        <p:nvSpPr>
          <p:cNvPr id="7" name="Oval 5"/>
          <p:cNvSpPr>
            <a:spLocks noChangeArrowheads="1"/>
          </p:cNvSpPr>
          <p:nvPr/>
        </p:nvSpPr>
        <p:spPr bwMode="auto">
          <a:xfrm>
            <a:off x="254000" y="4864100"/>
            <a:ext cx="1447800" cy="609600"/>
          </a:xfrm>
          <a:prstGeom prst="ellipse">
            <a:avLst/>
          </a:prstGeom>
          <a:noFill/>
          <a:ln w="57150" algn="ctr">
            <a:solidFill>
              <a:schemeClr val="tx1"/>
            </a:solidFill>
            <a:round/>
            <a:headEnd/>
            <a:tailEnd/>
          </a:ln>
        </p:spPr>
        <p:txBody>
          <a:bodyPr wrap="none" anchor="ctr"/>
          <a:lstStyle/>
          <a:p>
            <a:endParaRPr lang="en-US"/>
          </a:p>
        </p:txBody>
      </p:sp>
      <p:sp>
        <p:nvSpPr>
          <p:cNvPr id="5" name="Rectangle 6"/>
          <p:cNvSpPr>
            <a:spLocks noChangeArrowheads="1"/>
          </p:cNvSpPr>
          <p:nvPr/>
        </p:nvSpPr>
        <p:spPr bwMode="auto">
          <a:xfrm>
            <a:off x="152400" y="76200"/>
            <a:ext cx="4267200" cy="49530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80000"/>
              </a:lnSpc>
              <a:defRPr/>
            </a:pPr>
            <a:r>
              <a:rPr lang="en-US" sz="8000" b="0" dirty="0">
                <a:effectLst>
                  <a:outerShdw blurRad="38100" dist="38100" dir="2700000" algn="tl">
                    <a:srgbClr val="000000"/>
                  </a:outerShdw>
                </a:effectLst>
              </a:rPr>
              <a:t>G</a:t>
            </a:r>
          </a:p>
          <a:p>
            <a:pPr algn="l">
              <a:lnSpc>
                <a:spcPct val="80000"/>
              </a:lnSpc>
              <a:defRPr/>
            </a:pPr>
            <a:r>
              <a:rPr lang="en-US" sz="8000" b="0" dirty="0">
                <a:effectLst>
                  <a:outerShdw blurRad="38100" dist="38100" dir="2700000" algn="tl">
                    <a:srgbClr val="000000"/>
                  </a:outerShdw>
                </a:effectLst>
              </a:rPr>
              <a:t>R</a:t>
            </a:r>
          </a:p>
          <a:p>
            <a:pPr algn="l">
              <a:lnSpc>
                <a:spcPct val="80000"/>
              </a:lnSpc>
              <a:defRPr/>
            </a:pPr>
            <a:r>
              <a:rPr lang="en-US" sz="8000" b="0" dirty="0">
                <a:effectLst>
                  <a:outerShdw blurRad="38100" dist="38100" dir="2700000" algn="tl">
                    <a:srgbClr val="000000"/>
                  </a:outerShdw>
                </a:effectLst>
              </a:rPr>
              <a:t>A</a:t>
            </a:r>
          </a:p>
          <a:p>
            <a:pPr algn="l">
              <a:lnSpc>
                <a:spcPct val="80000"/>
              </a:lnSpc>
              <a:defRPr/>
            </a:pPr>
            <a:r>
              <a:rPr lang="en-US" sz="8000" b="0" dirty="0">
                <a:effectLst>
                  <a:outerShdw blurRad="38100" dist="38100" dir="2700000" algn="tl">
                    <a:srgbClr val="000000"/>
                  </a:outerShdw>
                </a:effectLst>
              </a:rPr>
              <a:t>C</a:t>
            </a:r>
          </a:p>
          <a:p>
            <a:pPr algn="l">
              <a:lnSpc>
                <a:spcPct val="80000"/>
              </a:lnSpc>
              <a:defRPr/>
            </a:pPr>
            <a:r>
              <a:rPr lang="en-US" sz="8000" b="0" dirty="0">
                <a:effectLst>
                  <a:outerShdw blurRad="38100" dist="38100" dir="2700000" algn="tl">
                    <a:srgbClr val="000000"/>
                  </a:outerShdw>
                </a:effectLst>
              </a:rPr>
              <a:t>E</a:t>
            </a:r>
            <a:endParaRPr lang="en-US" sz="7200" b="0" dirty="0">
              <a:effectLst>
                <a:outerShdw blurRad="38100" dist="38100" dir="2700000" algn="tl">
                  <a:srgbClr val="000000"/>
                </a:outerShdw>
              </a:effectLst>
            </a:endParaRPr>
          </a:p>
        </p:txBody>
      </p:sp>
    </p:spTree>
  </p:cSld>
  <p:clrMapOvr>
    <a:masterClrMapping/>
  </p:clrMapOvr>
  <p:transition>
    <p:wipe dir="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lIns="90488" tIns="44450" rIns="90488" bIns="44450"/>
          <a:lstStyle/>
          <a:p>
            <a:pPr>
              <a:defRPr/>
            </a:pPr>
            <a:r>
              <a:rPr lang="en-US" sz="8800"/>
              <a:t>Colossians 1</a:t>
            </a:r>
          </a:p>
        </p:txBody>
      </p:sp>
      <p:sp>
        <p:nvSpPr>
          <p:cNvPr id="7475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of which you previously heard in </a:t>
            </a:r>
            <a:r>
              <a:rPr lang="en-US" u="sng" dirty="0"/>
              <a:t>the word of truth, the good news</a:t>
            </a:r>
            <a:r>
              <a:rPr lang="en-US" dirty="0"/>
              <a:t>,</a:t>
            </a:r>
          </a:p>
          <a:p>
            <a:pPr>
              <a:buFont typeface="Monotype Sorts" pitchFamily="2" charset="2"/>
              <a:buNone/>
              <a:defRPr/>
            </a:pPr>
            <a:r>
              <a:rPr lang="en-US" dirty="0"/>
              <a:t>6 which has come to you, just as in all the world also it is constantly bearing fruit and increasing, even as it has been doing in you also since the day you heard of it and </a:t>
            </a:r>
            <a:r>
              <a:rPr lang="en-US" u="sng" dirty="0"/>
              <a:t>understood the grace of God in truth</a:t>
            </a:r>
            <a:r>
              <a:rPr lang="en-US" dirty="0"/>
              <a:t>;</a:t>
            </a:r>
          </a:p>
        </p:txBody>
      </p:sp>
      <p:sp>
        <p:nvSpPr>
          <p:cNvPr id="6" name="Oval 5"/>
          <p:cNvSpPr>
            <a:spLocks noChangeArrowheads="1"/>
          </p:cNvSpPr>
          <p:nvPr/>
        </p:nvSpPr>
        <p:spPr bwMode="auto">
          <a:xfrm>
            <a:off x="254000" y="4864100"/>
            <a:ext cx="1447800" cy="609600"/>
          </a:xfrm>
          <a:prstGeom prst="ellipse">
            <a:avLst/>
          </a:prstGeom>
          <a:noFill/>
          <a:ln w="57150" algn="ctr">
            <a:solidFill>
              <a:schemeClr val="tx1"/>
            </a:solidFill>
            <a:round/>
            <a:headEnd/>
            <a:tailEnd/>
          </a:ln>
        </p:spPr>
        <p:txBody>
          <a:bodyPr wrap="none" anchor="ctr"/>
          <a:lstStyle/>
          <a:p>
            <a:endParaRPr lang="en-US"/>
          </a:p>
        </p:txBody>
      </p:sp>
      <p:sp>
        <p:nvSpPr>
          <p:cNvPr id="5" name="Rectangle 6"/>
          <p:cNvSpPr>
            <a:spLocks noChangeArrowheads="1"/>
          </p:cNvSpPr>
          <p:nvPr/>
        </p:nvSpPr>
        <p:spPr bwMode="auto">
          <a:xfrm>
            <a:off x="152400" y="76200"/>
            <a:ext cx="4267200" cy="49530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80000"/>
              </a:lnSpc>
              <a:defRPr/>
            </a:pPr>
            <a:r>
              <a:rPr lang="en-US" sz="8000" b="0" dirty="0">
                <a:effectLst>
                  <a:outerShdw blurRad="38100" dist="38100" dir="2700000" algn="tl">
                    <a:srgbClr val="000000"/>
                  </a:outerShdw>
                </a:effectLst>
              </a:rPr>
              <a:t>God’s</a:t>
            </a:r>
          </a:p>
          <a:p>
            <a:pPr algn="l">
              <a:lnSpc>
                <a:spcPct val="80000"/>
              </a:lnSpc>
              <a:defRPr/>
            </a:pPr>
            <a:r>
              <a:rPr lang="en-US" sz="8000" b="0" dirty="0">
                <a:effectLst>
                  <a:outerShdw blurRad="38100" dist="38100" dir="2700000" algn="tl">
                    <a:srgbClr val="000000"/>
                  </a:outerShdw>
                </a:effectLst>
              </a:rPr>
              <a:t>R</a:t>
            </a:r>
          </a:p>
          <a:p>
            <a:pPr algn="l">
              <a:lnSpc>
                <a:spcPct val="80000"/>
              </a:lnSpc>
              <a:defRPr/>
            </a:pPr>
            <a:r>
              <a:rPr lang="en-US" sz="8000" b="0" dirty="0">
                <a:effectLst>
                  <a:outerShdw blurRad="38100" dist="38100" dir="2700000" algn="tl">
                    <a:srgbClr val="000000"/>
                  </a:outerShdw>
                </a:effectLst>
              </a:rPr>
              <a:t>A</a:t>
            </a:r>
          </a:p>
          <a:p>
            <a:pPr algn="l">
              <a:lnSpc>
                <a:spcPct val="80000"/>
              </a:lnSpc>
              <a:defRPr/>
            </a:pPr>
            <a:r>
              <a:rPr lang="en-US" sz="8000" b="0" dirty="0">
                <a:effectLst>
                  <a:outerShdw blurRad="38100" dist="38100" dir="2700000" algn="tl">
                    <a:srgbClr val="000000"/>
                  </a:outerShdw>
                </a:effectLst>
              </a:rPr>
              <a:t>C</a:t>
            </a:r>
          </a:p>
          <a:p>
            <a:pPr algn="l">
              <a:lnSpc>
                <a:spcPct val="80000"/>
              </a:lnSpc>
              <a:defRPr/>
            </a:pPr>
            <a:r>
              <a:rPr lang="en-US" sz="8000" b="0" dirty="0">
                <a:effectLst>
                  <a:outerShdw blurRad="38100" dist="38100" dir="2700000" algn="tl">
                    <a:srgbClr val="000000"/>
                  </a:outerShdw>
                </a:effectLst>
              </a:rPr>
              <a:t>E</a:t>
            </a:r>
            <a:endParaRPr lang="en-US" sz="7200" b="0" dirty="0">
              <a:effectLst>
                <a:outerShdw blurRad="38100" dist="38100" dir="2700000" algn="tl">
                  <a:srgbClr val="000000"/>
                </a:outerShdw>
              </a:effectLst>
            </a:endParaRPr>
          </a:p>
        </p:txBody>
      </p:sp>
    </p:spTree>
  </p:cSld>
  <p:clrMapOvr>
    <a:masterClrMapping/>
  </p:clrMapOvr>
  <p:transition>
    <p:wipe dir="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lIns="90488" tIns="44450" rIns="90488" bIns="44450"/>
          <a:lstStyle/>
          <a:p>
            <a:pPr>
              <a:defRPr/>
            </a:pPr>
            <a:r>
              <a:rPr lang="en-US" sz="8800"/>
              <a:t>Colossians 1</a:t>
            </a:r>
          </a:p>
        </p:txBody>
      </p:sp>
      <p:sp>
        <p:nvSpPr>
          <p:cNvPr id="7475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of which you previously heard in </a:t>
            </a:r>
            <a:r>
              <a:rPr lang="en-US" u="sng" dirty="0"/>
              <a:t>the word of truth, the good news</a:t>
            </a:r>
            <a:r>
              <a:rPr lang="en-US" dirty="0"/>
              <a:t>,</a:t>
            </a:r>
          </a:p>
          <a:p>
            <a:pPr>
              <a:buFont typeface="Monotype Sorts" pitchFamily="2" charset="2"/>
              <a:buNone/>
              <a:defRPr/>
            </a:pPr>
            <a:r>
              <a:rPr lang="en-US" dirty="0"/>
              <a:t>6 which has come to you, just as in all the world also it is constantly bearing fruit and increasing, even as it has been doing in you also since the day you heard of it and </a:t>
            </a:r>
            <a:r>
              <a:rPr lang="en-US" u="sng" dirty="0"/>
              <a:t>understood the grace of God in truth</a:t>
            </a:r>
            <a:r>
              <a:rPr lang="en-US" dirty="0"/>
              <a:t>;</a:t>
            </a:r>
          </a:p>
        </p:txBody>
      </p:sp>
      <p:sp>
        <p:nvSpPr>
          <p:cNvPr id="6" name="Oval 5"/>
          <p:cNvSpPr>
            <a:spLocks noChangeArrowheads="1"/>
          </p:cNvSpPr>
          <p:nvPr/>
        </p:nvSpPr>
        <p:spPr bwMode="auto">
          <a:xfrm>
            <a:off x="254000" y="4864100"/>
            <a:ext cx="1447800" cy="609600"/>
          </a:xfrm>
          <a:prstGeom prst="ellipse">
            <a:avLst/>
          </a:prstGeom>
          <a:noFill/>
          <a:ln w="57150" algn="ctr">
            <a:solidFill>
              <a:schemeClr val="tx1"/>
            </a:solidFill>
            <a:round/>
            <a:headEnd/>
            <a:tailEnd/>
          </a:ln>
        </p:spPr>
        <p:txBody>
          <a:bodyPr wrap="none" anchor="ctr"/>
          <a:lstStyle/>
          <a:p>
            <a:endParaRPr lang="en-US"/>
          </a:p>
        </p:txBody>
      </p:sp>
      <p:sp>
        <p:nvSpPr>
          <p:cNvPr id="5" name="Rectangle 6"/>
          <p:cNvSpPr>
            <a:spLocks noChangeArrowheads="1"/>
          </p:cNvSpPr>
          <p:nvPr/>
        </p:nvSpPr>
        <p:spPr bwMode="auto">
          <a:xfrm>
            <a:off x="152400" y="76200"/>
            <a:ext cx="4267200" cy="49530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80000"/>
              </a:lnSpc>
              <a:defRPr/>
            </a:pPr>
            <a:r>
              <a:rPr lang="en-US" sz="8000" b="0" dirty="0">
                <a:effectLst>
                  <a:outerShdw blurRad="38100" dist="38100" dir="2700000" algn="tl">
                    <a:srgbClr val="000000"/>
                  </a:outerShdw>
                </a:effectLst>
              </a:rPr>
              <a:t>God’s</a:t>
            </a:r>
          </a:p>
          <a:p>
            <a:pPr algn="l">
              <a:lnSpc>
                <a:spcPct val="80000"/>
              </a:lnSpc>
              <a:defRPr/>
            </a:pPr>
            <a:r>
              <a:rPr lang="en-US" sz="8000" b="0" dirty="0">
                <a:effectLst>
                  <a:outerShdw blurRad="38100" dist="38100" dir="2700000" algn="tl">
                    <a:srgbClr val="000000"/>
                  </a:outerShdw>
                </a:effectLst>
              </a:rPr>
              <a:t>Riches</a:t>
            </a:r>
          </a:p>
          <a:p>
            <a:pPr algn="l">
              <a:lnSpc>
                <a:spcPct val="80000"/>
              </a:lnSpc>
              <a:defRPr/>
            </a:pPr>
            <a:r>
              <a:rPr lang="en-US" sz="8000" b="0" dirty="0">
                <a:effectLst>
                  <a:outerShdw blurRad="38100" dist="38100" dir="2700000" algn="tl">
                    <a:srgbClr val="000000"/>
                  </a:outerShdw>
                </a:effectLst>
              </a:rPr>
              <a:t>A</a:t>
            </a:r>
          </a:p>
          <a:p>
            <a:pPr algn="l">
              <a:lnSpc>
                <a:spcPct val="80000"/>
              </a:lnSpc>
              <a:defRPr/>
            </a:pPr>
            <a:r>
              <a:rPr lang="en-US" sz="8000" b="0" dirty="0">
                <a:effectLst>
                  <a:outerShdw blurRad="38100" dist="38100" dir="2700000" algn="tl">
                    <a:srgbClr val="000000"/>
                  </a:outerShdw>
                </a:effectLst>
              </a:rPr>
              <a:t>C</a:t>
            </a:r>
          </a:p>
          <a:p>
            <a:pPr algn="l">
              <a:lnSpc>
                <a:spcPct val="80000"/>
              </a:lnSpc>
              <a:defRPr/>
            </a:pPr>
            <a:r>
              <a:rPr lang="en-US" sz="8000" b="0" dirty="0">
                <a:effectLst>
                  <a:outerShdw blurRad="38100" dist="38100" dir="2700000" algn="tl">
                    <a:srgbClr val="000000"/>
                  </a:outerShdw>
                </a:effectLst>
              </a:rPr>
              <a:t>E</a:t>
            </a:r>
            <a:endParaRPr lang="en-US" sz="7200" b="0" dirty="0">
              <a:effectLst>
                <a:outerShdw blurRad="38100" dist="38100" dir="2700000" algn="tl">
                  <a:srgbClr val="000000"/>
                </a:outerShdw>
              </a:effectLst>
            </a:endParaRPr>
          </a:p>
        </p:txBody>
      </p:sp>
    </p:spTree>
  </p:cSld>
  <p:clrMapOvr>
    <a:masterClrMapping/>
  </p:clrMapOvr>
  <p:transition>
    <p:wipe dir="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lIns="90488" tIns="44450" rIns="90488" bIns="44450"/>
          <a:lstStyle/>
          <a:p>
            <a:pPr>
              <a:defRPr/>
            </a:pPr>
            <a:r>
              <a:rPr lang="en-US" sz="8800"/>
              <a:t>Colossians 1</a:t>
            </a:r>
          </a:p>
        </p:txBody>
      </p:sp>
      <p:sp>
        <p:nvSpPr>
          <p:cNvPr id="7475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of which you previously heard in </a:t>
            </a:r>
            <a:r>
              <a:rPr lang="en-US" u="sng" dirty="0"/>
              <a:t>the word of truth, the good news</a:t>
            </a:r>
            <a:r>
              <a:rPr lang="en-US" dirty="0"/>
              <a:t>,</a:t>
            </a:r>
          </a:p>
          <a:p>
            <a:pPr>
              <a:buFont typeface="Monotype Sorts" pitchFamily="2" charset="2"/>
              <a:buNone/>
              <a:defRPr/>
            </a:pPr>
            <a:r>
              <a:rPr lang="en-US" dirty="0"/>
              <a:t>6 which has come to you, just as in all the world also it is constantly bearing fruit and increasing, even as it has been doing in you also since the day you heard of it and </a:t>
            </a:r>
            <a:r>
              <a:rPr lang="en-US" u="sng" dirty="0"/>
              <a:t>understood the grace of God in truth</a:t>
            </a:r>
            <a:r>
              <a:rPr lang="en-US" dirty="0"/>
              <a:t>;</a:t>
            </a:r>
          </a:p>
        </p:txBody>
      </p:sp>
      <p:sp>
        <p:nvSpPr>
          <p:cNvPr id="6" name="Oval 5"/>
          <p:cNvSpPr>
            <a:spLocks noChangeArrowheads="1"/>
          </p:cNvSpPr>
          <p:nvPr/>
        </p:nvSpPr>
        <p:spPr bwMode="auto">
          <a:xfrm>
            <a:off x="254000" y="4864100"/>
            <a:ext cx="1447800" cy="609600"/>
          </a:xfrm>
          <a:prstGeom prst="ellipse">
            <a:avLst/>
          </a:prstGeom>
          <a:noFill/>
          <a:ln w="57150" algn="ctr">
            <a:solidFill>
              <a:schemeClr val="tx1"/>
            </a:solidFill>
            <a:round/>
            <a:headEnd/>
            <a:tailEnd/>
          </a:ln>
        </p:spPr>
        <p:txBody>
          <a:bodyPr wrap="none" anchor="ctr"/>
          <a:lstStyle/>
          <a:p>
            <a:endParaRPr lang="en-US"/>
          </a:p>
        </p:txBody>
      </p:sp>
      <p:sp>
        <p:nvSpPr>
          <p:cNvPr id="5" name="Rectangle 6"/>
          <p:cNvSpPr>
            <a:spLocks noChangeArrowheads="1"/>
          </p:cNvSpPr>
          <p:nvPr/>
        </p:nvSpPr>
        <p:spPr bwMode="auto">
          <a:xfrm>
            <a:off x="152400" y="76200"/>
            <a:ext cx="4267200" cy="49530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80000"/>
              </a:lnSpc>
              <a:defRPr/>
            </a:pPr>
            <a:r>
              <a:rPr lang="en-US" sz="8000" b="0" dirty="0">
                <a:effectLst>
                  <a:outerShdw blurRad="38100" dist="38100" dir="2700000" algn="tl">
                    <a:srgbClr val="000000"/>
                  </a:outerShdw>
                </a:effectLst>
              </a:rPr>
              <a:t>God’s</a:t>
            </a:r>
          </a:p>
          <a:p>
            <a:pPr algn="l">
              <a:lnSpc>
                <a:spcPct val="80000"/>
              </a:lnSpc>
              <a:defRPr/>
            </a:pPr>
            <a:r>
              <a:rPr lang="en-US" sz="8000" b="0" dirty="0">
                <a:effectLst>
                  <a:outerShdw blurRad="38100" dist="38100" dir="2700000" algn="tl">
                    <a:srgbClr val="000000"/>
                  </a:outerShdw>
                </a:effectLst>
              </a:rPr>
              <a:t>Riches</a:t>
            </a:r>
          </a:p>
          <a:p>
            <a:pPr algn="l">
              <a:lnSpc>
                <a:spcPct val="80000"/>
              </a:lnSpc>
              <a:defRPr/>
            </a:pPr>
            <a:r>
              <a:rPr lang="en-US" sz="8000" b="0" dirty="0">
                <a:effectLst>
                  <a:outerShdw blurRad="38100" dist="38100" dir="2700000" algn="tl">
                    <a:srgbClr val="000000"/>
                  </a:outerShdw>
                </a:effectLst>
              </a:rPr>
              <a:t>At</a:t>
            </a:r>
          </a:p>
          <a:p>
            <a:pPr algn="l">
              <a:lnSpc>
                <a:spcPct val="80000"/>
              </a:lnSpc>
              <a:defRPr/>
            </a:pPr>
            <a:r>
              <a:rPr lang="en-US" sz="8000" b="0" dirty="0">
                <a:effectLst>
                  <a:outerShdw blurRad="38100" dist="38100" dir="2700000" algn="tl">
                    <a:srgbClr val="000000"/>
                  </a:outerShdw>
                </a:effectLst>
              </a:rPr>
              <a:t>C</a:t>
            </a:r>
          </a:p>
          <a:p>
            <a:pPr algn="l">
              <a:lnSpc>
                <a:spcPct val="80000"/>
              </a:lnSpc>
              <a:defRPr/>
            </a:pPr>
            <a:r>
              <a:rPr lang="en-US" sz="8000" b="0" dirty="0">
                <a:effectLst>
                  <a:outerShdw blurRad="38100" dist="38100" dir="2700000" algn="tl">
                    <a:srgbClr val="000000"/>
                  </a:outerShdw>
                </a:effectLst>
              </a:rPr>
              <a:t>E</a:t>
            </a:r>
            <a:endParaRPr lang="en-US" sz="7200" b="0" dirty="0">
              <a:effectLst>
                <a:outerShdw blurRad="38100" dist="38100" dir="2700000" algn="tl">
                  <a:srgbClr val="000000"/>
                </a:outerShdw>
              </a:effectLst>
            </a:endParaRP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ChangeArrowheads="1"/>
          </p:cNvSpPr>
          <p:nvPr/>
        </p:nvSpPr>
        <p:spPr bwMode="auto">
          <a:xfrm>
            <a:off x="1219200" y="457200"/>
            <a:ext cx="7162800" cy="1828800"/>
          </a:xfrm>
          <a:prstGeom prst="rect">
            <a:avLst/>
          </a:prstGeom>
          <a:gradFill rotWithShape="1">
            <a:gsLst>
              <a:gs pos="0">
                <a:srgbClr val="000000"/>
              </a:gs>
              <a:gs pos="50000">
                <a:srgbClr val="000098"/>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defRPr/>
            </a:pPr>
            <a:r>
              <a:rPr lang="en-US" sz="4800" b="0" dirty="0">
                <a:effectLst>
                  <a:outerShdw blurRad="38100" dist="38100" dir="2700000" algn="tl">
                    <a:srgbClr val="000000"/>
                  </a:outerShdw>
                </a:effectLst>
              </a:rPr>
              <a:t>Acts 19:10 all who lived in Asia heard the word of the Lord, both Jews and Greeks. </a:t>
            </a:r>
          </a:p>
        </p:txBody>
      </p:sp>
    </p:spTree>
  </p:cSld>
  <p:clrMapOvr>
    <a:masterClrMapping/>
  </p:clrMapOvr>
  <p:transition>
    <p:wipe dir="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lIns="90488" tIns="44450" rIns="90488" bIns="44450"/>
          <a:lstStyle/>
          <a:p>
            <a:pPr>
              <a:defRPr/>
            </a:pPr>
            <a:r>
              <a:rPr lang="en-US" sz="8800"/>
              <a:t>Colossians 1</a:t>
            </a:r>
          </a:p>
        </p:txBody>
      </p:sp>
      <p:sp>
        <p:nvSpPr>
          <p:cNvPr id="7475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of which you previously heard in </a:t>
            </a:r>
            <a:r>
              <a:rPr lang="en-US" u="sng" dirty="0"/>
              <a:t>the word of truth, the good news</a:t>
            </a:r>
            <a:r>
              <a:rPr lang="en-US" dirty="0"/>
              <a:t>,</a:t>
            </a:r>
          </a:p>
          <a:p>
            <a:pPr>
              <a:buFont typeface="Monotype Sorts" pitchFamily="2" charset="2"/>
              <a:buNone/>
              <a:defRPr/>
            </a:pPr>
            <a:r>
              <a:rPr lang="en-US" dirty="0"/>
              <a:t>6 which has come to you, just as in all the world also it is constantly bearing fruit and increasing, even as it has been doing in you also since the day you heard of it and </a:t>
            </a:r>
            <a:r>
              <a:rPr lang="en-US" u="sng" dirty="0"/>
              <a:t>understood the grace of God in truth</a:t>
            </a:r>
            <a:r>
              <a:rPr lang="en-US" dirty="0"/>
              <a:t>;</a:t>
            </a:r>
          </a:p>
        </p:txBody>
      </p:sp>
      <p:sp>
        <p:nvSpPr>
          <p:cNvPr id="6" name="Oval 5"/>
          <p:cNvSpPr>
            <a:spLocks noChangeArrowheads="1"/>
          </p:cNvSpPr>
          <p:nvPr/>
        </p:nvSpPr>
        <p:spPr bwMode="auto">
          <a:xfrm>
            <a:off x="254000" y="4864100"/>
            <a:ext cx="1447800" cy="609600"/>
          </a:xfrm>
          <a:prstGeom prst="ellipse">
            <a:avLst/>
          </a:prstGeom>
          <a:noFill/>
          <a:ln w="57150" algn="ctr">
            <a:solidFill>
              <a:schemeClr val="tx1"/>
            </a:solidFill>
            <a:round/>
            <a:headEnd/>
            <a:tailEnd/>
          </a:ln>
        </p:spPr>
        <p:txBody>
          <a:bodyPr wrap="none" anchor="ctr"/>
          <a:lstStyle/>
          <a:p>
            <a:endParaRPr lang="en-US"/>
          </a:p>
        </p:txBody>
      </p:sp>
      <p:sp>
        <p:nvSpPr>
          <p:cNvPr id="5" name="Rectangle 6"/>
          <p:cNvSpPr>
            <a:spLocks noChangeArrowheads="1"/>
          </p:cNvSpPr>
          <p:nvPr/>
        </p:nvSpPr>
        <p:spPr bwMode="auto">
          <a:xfrm>
            <a:off x="152400" y="76200"/>
            <a:ext cx="4267200" cy="49530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80000"/>
              </a:lnSpc>
              <a:defRPr/>
            </a:pPr>
            <a:r>
              <a:rPr lang="en-US" sz="8000" b="0" dirty="0">
                <a:effectLst>
                  <a:outerShdw blurRad="38100" dist="38100" dir="2700000" algn="tl">
                    <a:srgbClr val="000000"/>
                  </a:outerShdw>
                </a:effectLst>
              </a:rPr>
              <a:t>God’s</a:t>
            </a:r>
          </a:p>
          <a:p>
            <a:pPr algn="l">
              <a:lnSpc>
                <a:spcPct val="80000"/>
              </a:lnSpc>
              <a:defRPr/>
            </a:pPr>
            <a:r>
              <a:rPr lang="en-US" sz="8000" b="0" dirty="0">
                <a:effectLst>
                  <a:outerShdw blurRad="38100" dist="38100" dir="2700000" algn="tl">
                    <a:srgbClr val="000000"/>
                  </a:outerShdw>
                </a:effectLst>
              </a:rPr>
              <a:t>Riches</a:t>
            </a:r>
          </a:p>
          <a:p>
            <a:pPr algn="l">
              <a:lnSpc>
                <a:spcPct val="80000"/>
              </a:lnSpc>
              <a:defRPr/>
            </a:pPr>
            <a:r>
              <a:rPr lang="en-US" sz="8000" b="0" dirty="0">
                <a:effectLst>
                  <a:outerShdw blurRad="38100" dist="38100" dir="2700000" algn="tl">
                    <a:srgbClr val="000000"/>
                  </a:outerShdw>
                </a:effectLst>
              </a:rPr>
              <a:t>At</a:t>
            </a:r>
          </a:p>
          <a:p>
            <a:pPr algn="l">
              <a:lnSpc>
                <a:spcPct val="80000"/>
              </a:lnSpc>
              <a:defRPr/>
            </a:pPr>
            <a:r>
              <a:rPr lang="en-US" sz="8000" b="0" dirty="0">
                <a:effectLst>
                  <a:outerShdw blurRad="38100" dist="38100" dir="2700000" algn="tl">
                    <a:srgbClr val="000000"/>
                  </a:outerShdw>
                </a:effectLst>
              </a:rPr>
              <a:t>Christ’s</a:t>
            </a:r>
          </a:p>
          <a:p>
            <a:pPr algn="l">
              <a:lnSpc>
                <a:spcPct val="80000"/>
              </a:lnSpc>
              <a:defRPr/>
            </a:pPr>
            <a:r>
              <a:rPr lang="en-US" sz="8000" b="0" dirty="0">
                <a:effectLst>
                  <a:outerShdw blurRad="38100" dist="38100" dir="2700000" algn="tl">
                    <a:srgbClr val="000000"/>
                  </a:outerShdw>
                </a:effectLst>
              </a:rPr>
              <a:t>E</a:t>
            </a:r>
            <a:endParaRPr lang="en-US" sz="7200" b="0" dirty="0">
              <a:effectLst>
                <a:outerShdw blurRad="38100" dist="38100" dir="2700000" algn="tl">
                  <a:srgbClr val="000000"/>
                </a:outerShdw>
              </a:effectLst>
            </a:endParaRPr>
          </a:p>
        </p:txBody>
      </p:sp>
    </p:spTree>
  </p:cSld>
  <p:clrMapOvr>
    <a:masterClrMapping/>
  </p:clrMapOvr>
  <p:transition>
    <p:wipe dir="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lIns="90488" tIns="44450" rIns="90488" bIns="44450"/>
          <a:lstStyle/>
          <a:p>
            <a:pPr>
              <a:defRPr/>
            </a:pPr>
            <a:r>
              <a:rPr lang="en-US" sz="8800"/>
              <a:t>Colossians 1</a:t>
            </a:r>
          </a:p>
        </p:txBody>
      </p:sp>
      <p:sp>
        <p:nvSpPr>
          <p:cNvPr id="7475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dirty="0"/>
              <a:t>of which you previously heard in </a:t>
            </a:r>
            <a:r>
              <a:rPr lang="en-US" u="sng" dirty="0"/>
              <a:t>the word of truth, the good news</a:t>
            </a:r>
            <a:r>
              <a:rPr lang="en-US" dirty="0"/>
              <a:t>,</a:t>
            </a:r>
          </a:p>
          <a:p>
            <a:pPr>
              <a:buFont typeface="Monotype Sorts" pitchFamily="2" charset="2"/>
              <a:buNone/>
              <a:defRPr/>
            </a:pPr>
            <a:r>
              <a:rPr lang="en-US" dirty="0"/>
              <a:t>6 which has come to you, just as in all the world also it is constantly bearing fruit and increasing, even as it has been doing in you also since the day you heard of it and </a:t>
            </a:r>
            <a:r>
              <a:rPr lang="en-US" u="sng" dirty="0"/>
              <a:t>understood the grace of God in truth</a:t>
            </a:r>
            <a:r>
              <a:rPr lang="en-US" dirty="0"/>
              <a:t>;</a:t>
            </a:r>
          </a:p>
        </p:txBody>
      </p:sp>
      <p:sp>
        <p:nvSpPr>
          <p:cNvPr id="6" name="Oval 5"/>
          <p:cNvSpPr>
            <a:spLocks noChangeArrowheads="1"/>
          </p:cNvSpPr>
          <p:nvPr/>
        </p:nvSpPr>
        <p:spPr bwMode="auto">
          <a:xfrm>
            <a:off x="254000" y="4864100"/>
            <a:ext cx="1447800" cy="609600"/>
          </a:xfrm>
          <a:prstGeom prst="ellipse">
            <a:avLst/>
          </a:prstGeom>
          <a:noFill/>
          <a:ln w="57150" algn="ctr">
            <a:solidFill>
              <a:schemeClr val="tx1"/>
            </a:solidFill>
            <a:round/>
            <a:headEnd/>
            <a:tailEnd/>
          </a:ln>
        </p:spPr>
        <p:txBody>
          <a:bodyPr wrap="none" anchor="ctr"/>
          <a:lstStyle/>
          <a:p>
            <a:endParaRPr lang="en-US"/>
          </a:p>
        </p:txBody>
      </p:sp>
      <p:sp>
        <p:nvSpPr>
          <p:cNvPr id="5" name="Rectangle 6"/>
          <p:cNvSpPr>
            <a:spLocks noChangeArrowheads="1"/>
          </p:cNvSpPr>
          <p:nvPr/>
        </p:nvSpPr>
        <p:spPr bwMode="auto">
          <a:xfrm>
            <a:off x="152400" y="76200"/>
            <a:ext cx="4267200" cy="49530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80000"/>
              </a:lnSpc>
              <a:defRPr/>
            </a:pPr>
            <a:r>
              <a:rPr lang="en-US" sz="8000" b="0" dirty="0">
                <a:effectLst>
                  <a:outerShdw blurRad="38100" dist="38100" dir="2700000" algn="tl">
                    <a:srgbClr val="000000"/>
                  </a:outerShdw>
                </a:effectLst>
              </a:rPr>
              <a:t>God’s</a:t>
            </a:r>
          </a:p>
          <a:p>
            <a:pPr algn="l">
              <a:lnSpc>
                <a:spcPct val="80000"/>
              </a:lnSpc>
              <a:defRPr/>
            </a:pPr>
            <a:r>
              <a:rPr lang="en-US" sz="8000" b="0" dirty="0">
                <a:effectLst>
                  <a:outerShdw blurRad="38100" dist="38100" dir="2700000" algn="tl">
                    <a:srgbClr val="000000"/>
                  </a:outerShdw>
                </a:effectLst>
              </a:rPr>
              <a:t>Riches</a:t>
            </a:r>
          </a:p>
          <a:p>
            <a:pPr algn="l">
              <a:lnSpc>
                <a:spcPct val="80000"/>
              </a:lnSpc>
              <a:defRPr/>
            </a:pPr>
            <a:r>
              <a:rPr lang="en-US" sz="8000" b="0" dirty="0">
                <a:effectLst>
                  <a:outerShdw blurRad="38100" dist="38100" dir="2700000" algn="tl">
                    <a:srgbClr val="000000"/>
                  </a:outerShdw>
                </a:effectLst>
              </a:rPr>
              <a:t>At</a:t>
            </a:r>
          </a:p>
          <a:p>
            <a:pPr algn="l">
              <a:lnSpc>
                <a:spcPct val="80000"/>
              </a:lnSpc>
              <a:defRPr/>
            </a:pPr>
            <a:r>
              <a:rPr lang="en-US" sz="8000" b="0" dirty="0">
                <a:effectLst>
                  <a:outerShdw blurRad="38100" dist="38100" dir="2700000" algn="tl">
                    <a:srgbClr val="000000"/>
                  </a:outerShdw>
                </a:effectLst>
              </a:rPr>
              <a:t>Christ’s</a:t>
            </a:r>
          </a:p>
          <a:p>
            <a:pPr algn="l">
              <a:lnSpc>
                <a:spcPct val="80000"/>
              </a:lnSpc>
              <a:defRPr/>
            </a:pPr>
            <a:r>
              <a:rPr lang="en-US" sz="8000" b="0" dirty="0">
                <a:effectLst>
                  <a:outerShdw blurRad="38100" dist="38100" dir="2700000" algn="tl">
                    <a:srgbClr val="000000"/>
                  </a:outerShdw>
                </a:effectLst>
              </a:rPr>
              <a:t>Expense</a:t>
            </a:r>
            <a:endParaRPr lang="en-US" sz="7200" b="0" dirty="0">
              <a:effectLst>
                <a:outerShdw blurRad="38100" dist="38100" dir="2700000" algn="tl">
                  <a:srgbClr val="000000"/>
                </a:outerShdw>
              </a:effectLst>
            </a:endParaRPr>
          </a:p>
        </p:txBody>
      </p:sp>
    </p:spTree>
  </p:cSld>
  <p:clrMapOvr>
    <a:masterClrMapping/>
  </p:clrMapOvr>
  <p:transition>
    <p:wipe dir="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lIns="90488" tIns="44450" rIns="90488" bIns="44450"/>
          <a:lstStyle/>
          <a:p>
            <a:pPr>
              <a:defRPr/>
            </a:pPr>
            <a:r>
              <a:rPr lang="en-US" sz="8800"/>
              <a:t>Colossians 1</a:t>
            </a:r>
          </a:p>
        </p:txBody>
      </p:sp>
      <p:sp>
        <p:nvSpPr>
          <p:cNvPr id="74755" name="Rectangle 3"/>
          <p:cNvSpPr>
            <a:spLocks noGrp="1" noChangeArrowheads="1"/>
          </p:cNvSpPr>
          <p:nvPr>
            <p:ph type="body" idx="1"/>
          </p:nvPr>
        </p:nvSpPr>
        <p:spPr/>
        <p:txBody>
          <a:bodyPr lIns="90488" tIns="44450" rIns="90488" bIns="44450"/>
          <a:lstStyle/>
          <a:p>
            <a:pPr>
              <a:buFont typeface="Monotype Sorts" pitchFamily="2" charset="2"/>
              <a:buNone/>
              <a:defRPr/>
            </a:pPr>
            <a:r>
              <a:rPr lang="en-US" sz="4800" dirty="0"/>
              <a:t>7 You learned about the Good News from Epaphras, our beloved co-worker. He is Christ’s faithful servant, and he is helping us on your behalf. </a:t>
            </a:r>
          </a:p>
          <a:p>
            <a:pPr>
              <a:buFont typeface="Monotype Sorts" pitchFamily="2" charset="2"/>
              <a:buNone/>
              <a:defRPr/>
            </a:pPr>
            <a:r>
              <a:rPr lang="en-US" sz="4800" dirty="0"/>
              <a:t>8 He has told us about the love for others that the Holy Spirit has given you. </a:t>
            </a:r>
          </a:p>
        </p:txBody>
      </p:sp>
    </p:spTree>
  </p:cSld>
  <p:clrMapOvr>
    <a:masterClrMapping/>
  </p:clrMapOvr>
  <p:transition>
    <p:wipe dir="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body" idx="1"/>
          </p:nvPr>
        </p:nvSpPr>
        <p:spPr>
          <a:xfrm>
            <a:off x="0" y="1371600"/>
            <a:ext cx="9144000" cy="4876800"/>
          </a:xfrm>
        </p:spPr>
        <p:txBody>
          <a:bodyPr lIns="90488" tIns="44450" rIns="90488" bIns="44450"/>
          <a:lstStyle/>
          <a:p>
            <a:pPr>
              <a:buFont typeface="Monotype Sorts" pitchFamily="2" charset="2"/>
              <a:buNone/>
              <a:defRPr/>
            </a:pPr>
            <a:r>
              <a:rPr lang="en-US" dirty="0"/>
              <a:t>1:9-10 For this reason also, since the day we heard of it, we have not ceased to pray for you and to ask that you may be filled with the knowledge of His will in all spiritual wisdom and understanding, so that you may walk in a manner worthy of the Lord, to please Him in all respects, bearing fruit in every good work and increasing in the knowledge of God; </a:t>
            </a:r>
          </a:p>
        </p:txBody>
      </p:sp>
      <p:sp>
        <p:nvSpPr>
          <p:cNvPr id="84995" name="Rectangle 3"/>
          <p:cNvSpPr>
            <a:spLocks noGrp="1" noChangeArrowheads="1"/>
          </p:cNvSpPr>
          <p:nvPr>
            <p:ph type="title"/>
          </p:nvPr>
        </p:nvSpPr>
        <p:spPr/>
        <p:txBody>
          <a:bodyPr lIns="90488" tIns="44450" rIns="90488" bIns="44450"/>
          <a:lstStyle/>
          <a:p>
            <a:pPr>
              <a:defRPr/>
            </a:pPr>
            <a:r>
              <a:rPr lang="en-US" sz="8800"/>
              <a:t>Colossians 1</a:t>
            </a:r>
          </a:p>
        </p:txBody>
      </p:sp>
    </p:spTree>
  </p:cSld>
  <p:clrMapOvr>
    <a:masterClrMapping/>
  </p:clrMapOvr>
  <p:transition>
    <p:wipe dir="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body" idx="1"/>
          </p:nvPr>
        </p:nvSpPr>
        <p:spPr>
          <a:xfrm>
            <a:off x="0" y="1371600"/>
            <a:ext cx="9144000" cy="4876800"/>
          </a:xfrm>
        </p:spPr>
        <p:txBody>
          <a:bodyPr lIns="90488" tIns="44450" rIns="90488" bIns="44450"/>
          <a:lstStyle/>
          <a:p>
            <a:pPr>
              <a:buFont typeface="Monotype Sorts" pitchFamily="2" charset="2"/>
              <a:buNone/>
              <a:defRPr/>
            </a:pPr>
            <a:r>
              <a:rPr lang="en-US" dirty="0"/>
              <a:t>1:9-10 For this reason also, since the day we heard of it, we have not ceased to pray for you and to ask that you may be filled with the knowledge of His will in all spiritual wisdom and understanding, so that you may walk in a manner worthy of the Lord, to please Him in all respects, bearing fruit in every good work and increasing in the knowledge of God; </a:t>
            </a:r>
          </a:p>
        </p:txBody>
      </p:sp>
      <p:sp>
        <p:nvSpPr>
          <p:cNvPr id="131075" name="Rectangle 3"/>
          <p:cNvSpPr>
            <a:spLocks noGrp="1" noChangeArrowheads="1"/>
          </p:cNvSpPr>
          <p:nvPr>
            <p:ph type="title"/>
          </p:nvPr>
        </p:nvSpPr>
        <p:spPr/>
        <p:txBody>
          <a:bodyPr lIns="90488" tIns="44450" rIns="90488" bIns="44450"/>
          <a:lstStyle/>
          <a:p>
            <a:pPr>
              <a:defRPr/>
            </a:pPr>
            <a:r>
              <a:rPr lang="en-US" sz="8800"/>
              <a:t>Colossians 1</a:t>
            </a:r>
          </a:p>
        </p:txBody>
      </p:sp>
      <p:sp>
        <p:nvSpPr>
          <p:cNvPr id="72708" name="Oval 4"/>
          <p:cNvSpPr>
            <a:spLocks noChangeArrowheads="1"/>
          </p:cNvSpPr>
          <p:nvPr/>
        </p:nvSpPr>
        <p:spPr bwMode="auto">
          <a:xfrm>
            <a:off x="3962400" y="1738313"/>
            <a:ext cx="609600" cy="685800"/>
          </a:xfrm>
          <a:prstGeom prst="ellipse">
            <a:avLst/>
          </a:prstGeom>
          <a:noFill/>
          <a:ln w="57150" algn="ctr">
            <a:solidFill>
              <a:schemeClr val="tx1"/>
            </a:solidFill>
            <a:round/>
            <a:headEnd type="none" w="sm" len="sm"/>
            <a:tailEnd type="none" w="lg" len="lg"/>
          </a:ln>
        </p:spPr>
        <p:txBody>
          <a:bodyPr wrap="none" anchor="ctr"/>
          <a:lstStyle/>
          <a:p>
            <a:endParaRPr lang="en-US" b="0"/>
          </a:p>
        </p:txBody>
      </p:sp>
      <p:sp>
        <p:nvSpPr>
          <p:cNvPr id="72709" name="Line 5"/>
          <p:cNvSpPr>
            <a:spLocks noChangeShapeType="1"/>
          </p:cNvSpPr>
          <p:nvPr/>
        </p:nvSpPr>
        <p:spPr bwMode="auto">
          <a:xfrm flipV="1">
            <a:off x="4495800" y="1281113"/>
            <a:ext cx="1219200" cy="609600"/>
          </a:xfrm>
          <a:prstGeom prst="line">
            <a:avLst/>
          </a:prstGeom>
          <a:noFill/>
          <a:ln w="76200">
            <a:solidFill>
              <a:schemeClr val="tx1"/>
            </a:solidFill>
            <a:round/>
            <a:headEnd type="none" w="sm" len="sm"/>
            <a:tailEnd type="arrow" w="med" len="med"/>
          </a:ln>
        </p:spPr>
        <p:txBody>
          <a:bodyPr wrap="none" anchor="ctr"/>
          <a:lstStyle/>
          <a:p>
            <a:endParaRPr lang="en-US" b="0"/>
          </a:p>
        </p:txBody>
      </p:sp>
      <p:sp>
        <p:nvSpPr>
          <p:cNvPr id="131078" name="Text Box 6"/>
          <p:cNvSpPr txBox="1">
            <a:spLocks noChangeArrowheads="1"/>
          </p:cNvSpPr>
          <p:nvPr/>
        </p:nvSpPr>
        <p:spPr bwMode="auto">
          <a:xfrm>
            <a:off x="5624513" y="762000"/>
            <a:ext cx="2605087" cy="823913"/>
          </a:xfrm>
          <a:prstGeom prst="rect">
            <a:avLst/>
          </a:prstGeom>
          <a:noFill/>
          <a:ln w="12700" algn="ctr">
            <a:noFill/>
            <a:miter lim="800000"/>
            <a:headEnd type="none" w="sm" len="sm"/>
            <a:tailEnd type="none" w="lg" len="lg"/>
          </a:ln>
          <a:effectLst/>
        </p:spPr>
        <p:txBody>
          <a:bodyPr wrap="none">
            <a:spAutoFit/>
          </a:bodyPr>
          <a:lstStyle/>
          <a:p>
            <a:pPr>
              <a:defRPr/>
            </a:pPr>
            <a:r>
              <a:rPr lang="en-US" sz="4800" b="0">
                <a:effectLst>
                  <a:outerShdw blurRad="38100" dist="38100" dir="2700000" algn="tl">
                    <a:srgbClr val="000000"/>
                  </a:outerShdw>
                </a:effectLst>
              </a:rPr>
              <a:t>your love</a:t>
            </a:r>
          </a:p>
        </p:txBody>
      </p:sp>
    </p:spTree>
  </p:cSld>
  <p:clrMapOvr>
    <a:masterClrMapping/>
  </p:clrMapOvr>
  <p:transition>
    <p:wipe dir="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body" idx="1"/>
          </p:nvPr>
        </p:nvSpPr>
        <p:spPr>
          <a:xfrm>
            <a:off x="0" y="1371600"/>
            <a:ext cx="9144000" cy="4876800"/>
          </a:xfrm>
        </p:spPr>
        <p:txBody>
          <a:bodyPr lIns="90488" tIns="44450" rIns="90488" bIns="44450"/>
          <a:lstStyle/>
          <a:p>
            <a:pPr>
              <a:buFont typeface="Monotype Sorts" pitchFamily="2" charset="2"/>
              <a:buNone/>
              <a:defRPr/>
            </a:pPr>
            <a:r>
              <a:rPr lang="en-US" dirty="0"/>
              <a:t>1:9-10 For this reason also, since the day we heard of it, we have not ceased to pray for you and to ask that you may be filled with the </a:t>
            </a:r>
            <a:r>
              <a:rPr lang="en-US" u="sng" dirty="0"/>
              <a:t>knowledge</a:t>
            </a:r>
            <a:r>
              <a:rPr lang="en-US" dirty="0"/>
              <a:t> of His will in all spiritual wisdom and understanding, so that you may walk in a manner worthy of the Lord, to please Him in all respects, bearing fruit in every good work and increasing in the knowledge of God; </a:t>
            </a:r>
          </a:p>
        </p:txBody>
      </p:sp>
      <p:sp>
        <p:nvSpPr>
          <p:cNvPr id="86019" name="Rectangle 3"/>
          <p:cNvSpPr>
            <a:spLocks noGrp="1" noChangeArrowheads="1"/>
          </p:cNvSpPr>
          <p:nvPr>
            <p:ph type="title"/>
          </p:nvPr>
        </p:nvSpPr>
        <p:spPr/>
        <p:txBody>
          <a:bodyPr lIns="90488" tIns="44450" rIns="90488" bIns="44450"/>
          <a:lstStyle/>
          <a:p>
            <a:pPr>
              <a:defRPr/>
            </a:pPr>
            <a:r>
              <a:rPr lang="en-US" sz="8800"/>
              <a:t>Colossians 1</a:t>
            </a:r>
          </a:p>
        </p:txBody>
      </p:sp>
      <p:sp>
        <p:nvSpPr>
          <p:cNvPr id="7" name="Oval 4"/>
          <p:cNvSpPr>
            <a:spLocks noChangeArrowheads="1"/>
          </p:cNvSpPr>
          <p:nvPr/>
        </p:nvSpPr>
        <p:spPr bwMode="auto">
          <a:xfrm>
            <a:off x="3962400" y="1738313"/>
            <a:ext cx="609600" cy="685800"/>
          </a:xfrm>
          <a:prstGeom prst="ellipse">
            <a:avLst/>
          </a:prstGeom>
          <a:noFill/>
          <a:ln w="57150" algn="ctr">
            <a:solidFill>
              <a:schemeClr val="tx1"/>
            </a:solidFill>
            <a:round/>
            <a:headEnd type="none" w="sm" len="sm"/>
            <a:tailEnd type="none" w="lg" len="lg"/>
          </a:ln>
        </p:spPr>
        <p:txBody>
          <a:bodyPr wrap="none" anchor="ctr"/>
          <a:lstStyle/>
          <a:p>
            <a:endParaRPr lang="en-US" b="0"/>
          </a:p>
        </p:txBody>
      </p:sp>
      <p:sp>
        <p:nvSpPr>
          <p:cNvPr id="8" name="Line 5"/>
          <p:cNvSpPr>
            <a:spLocks noChangeShapeType="1"/>
          </p:cNvSpPr>
          <p:nvPr/>
        </p:nvSpPr>
        <p:spPr bwMode="auto">
          <a:xfrm flipV="1">
            <a:off x="4495800" y="1281113"/>
            <a:ext cx="1219200" cy="609600"/>
          </a:xfrm>
          <a:prstGeom prst="line">
            <a:avLst/>
          </a:prstGeom>
          <a:noFill/>
          <a:ln w="76200">
            <a:solidFill>
              <a:schemeClr val="tx1"/>
            </a:solidFill>
            <a:round/>
            <a:headEnd type="none" w="sm" len="sm"/>
            <a:tailEnd type="arrow" w="med" len="med"/>
          </a:ln>
        </p:spPr>
        <p:txBody>
          <a:bodyPr wrap="none" anchor="ctr"/>
          <a:lstStyle/>
          <a:p>
            <a:endParaRPr lang="en-US" b="0"/>
          </a:p>
        </p:txBody>
      </p:sp>
      <p:sp>
        <p:nvSpPr>
          <p:cNvPr id="9" name="Text Box 6"/>
          <p:cNvSpPr txBox="1">
            <a:spLocks noChangeArrowheads="1"/>
          </p:cNvSpPr>
          <p:nvPr/>
        </p:nvSpPr>
        <p:spPr bwMode="auto">
          <a:xfrm>
            <a:off x="5624513" y="762000"/>
            <a:ext cx="2605087" cy="823913"/>
          </a:xfrm>
          <a:prstGeom prst="rect">
            <a:avLst/>
          </a:prstGeom>
          <a:noFill/>
          <a:ln w="12700" algn="ctr">
            <a:noFill/>
            <a:miter lim="800000"/>
            <a:headEnd type="none" w="sm" len="sm"/>
            <a:tailEnd type="none" w="lg" len="lg"/>
          </a:ln>
          <a:effectLst/>
        </p:spPr>
        <p:txBody>
          <a:bodyPr wrap="none">
            <a:spAutoFit/>
          </a:bodyPr>
          <a:lstStyle/>
          <a:p>
            <a:pPr>
              <a:defRPr/>
            </a:pPr>
            <a:r>
              <a:rPr lang="en-US" sz="4800" b="0">
                <a:effectLst>
                  <a:outerShdw blurRad="38100" dist="38100" dir="2700000" algn="tl">
                    <a:srgbClr val="000000"/>
                  </a:outerShdw>
                </a:effectLst>
              </a:rPr>
              <a:t>your love</a:t>
            </a:r>
          </a:p>
        </p:txBody>
      </p:sp>
    </p:spTree>
  </p:cSld>
  <p:clrMapOvr>
    <a:masterClrMapping/>
  </p:clrMapOvr>
  <p:transition>
    <p:wipe dir="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body" idx="1"/>
          </p:nvPr>
        </p:nvSpPr>
        <p:spPr>
          <a:xfrm>
            <a:off x="0" y="1357313"/>
            <a:ext cx="9144000" cy="4876800"/>
          </a:xfrm>
        </p:spPr>
        <p:txBody>
          <a:bodyPr lIns="90488" tIns="44450" rIns="90488" bIns="44450"/>
          <a:lstStyle/>
          <a:p>
            <a:pPr>
              <a:buFont typeface="Monotype Sorts" pitchFamily="2" charset="2"/>
              <a:buNone/>
              <a:defRPr/>
            </a:pPr>
            <a:r>
              <a:rPr lang="en-US" dirty="0"/>
              <a:t>1:9-10 For this reason also, since the day we heard of it, we have not ceased to pray for you and to ask that you may be filled with the </a:t>
            </a:r>
            <a:r>
              <a:rPr lang="en-US" u="sng" dirty="0"/>
              <a:t>knowledge</a:t>
            </a:r>
            <a:r>
              <a:rPr lang="en-US" dirty="0"/>
              <a:t> of His will in all </a:t>
            </a:r>
            <a:r>
              <a:rPr lang="en-US" u="sng" dirty="0"/>
              <a:t>spiritual wisdom</a:t>
            </a:r>
            <a:r>
              <a:rPr lang="en-US" dirty="0"/>
              <a:t> and understanding, so that you may walk in a manner worthy of the Lord, to please Him in all respects, bearing fruit in every good work and increasing in the knowledge of God; </a:t>
            </a:r>
          </a:p>
        </p:txBody>
      </p:sp>
      <p:sp>
        <p:nvSpPr>
          <p:cNvPr id="87043" name="Rectangle 3"/>
          <p:cNvSpPr>
            <a:spLocks noGrp="1" noChangeArrowheads="1"/>
          </p:cNvSpPr>
          <p:nvPr>
            <p:ph type="title"/>
          </p:nvPr>
        </p:nvSpPr>
        <p:spPr/>
        <p:txBody>
          <a:bodyPr lIns="90488" tIns="44450" rIns="90488" bIns="44450"/>
          <a:lstStyle/>
          <a:p>
            <a:pPr>
              <a:defRPr/>
            </a:pPr>
            <a:r>
              <a:rPr lang="en-US" sz="8800"/>
              <a:t>Colossians 1</a:t>
            </a:r>
          </a:p>
        </p:txBody>
      </p:sp>
      <p:sp>
        <p:nvSpPr>
          <p:cNvPr id="7" name="Oval 4"/>
          <p:cNvSpPr>
            <a:spLocks noChangeArrowheads="1"/>
          </p:cNvSpPr>
          <p:nvPr/>
        </p:nvSpPr>
        <p:spPr bwMode="auto">
          <a:xfrm>
            <a:off x="3962400" y="1738313"/>
            <a:ext cx="609600" cy="685800"/>
          </a:xfrm>
          <a:prstGeom prst="ellipse">
            <a:avLst/>
          </a:prstGeom>
          <a:noFill/>
          <a:ln w="57150" algn="ctr">
            <a:solidFill>
              <a:schemeClr val="tx1"/>
            </a:solidFill>
            <a:round/>
            <a:headEnd type="none" w="sm" len="sm"/>
            <a:tailEnd type="none" w="lg" len="lg"/>
          </a:ln>
        </p:spPr>
        <p:txBody>
          <a:bodyPr wrap="none" anchor="ctr"/>
          <a:lstStyle/>
          <a:p>
            <a:endParaRPr lang="en-US" b="0"/>
          </a:p>
        </p:txBody>
      </p:sp>
      <p:sp>
        <p:nvSpPr>
          <p:cNvPr id="8" name="Line 5"/>
          <p:cNvSpPr>
            <a:spLocks noChangeShapeType="1"/>
          </p:cNvSpPr>
          <p:nvPr/>
        </p:nvSpPr>
        <p:spPr bwMode="auto">
          <a:xfrm flipV="1">
            <a:off x="4495800" y="1281113"/>
            <a:ext cx="1219200" cy="609600"/>
          </a:xfrm>
          <a:prstGeom prst="line">
            <a:avLst/>
          </a:prstGeom>
          <a:noFill/>
          <a:ln w="76200">
            <a:solidFill>
              <a:schemeClr val="tx1"/>
            </a:solidFill>
            <a:round/>
            <a:headEnd type="none" w="sm" len="sm"/>
            <a:tailEnd type="arrow" w="med" len="med"/>
          </a:ln>
        </p:spPr>
        <p:txBody>
          <a:bodyPr wrap="none" anchor="ctr"/>
          <a:lstStyle/>
          <a:p>
            <a:endParaRPr lang="en-US" b="0"/>
          </a:p>
        </p:txBody>
      </p:sp>
      <p:sp>
        <p:nvSpPr>
          <p:cNvPr id="9" name="Text Box 6"/>
          <p:cNvSpPr txBox="1">
            <a:spLocks noChangeArrowheads="1"/>
          </p:cNvSpPr>
          <p:nvPr/>
        </p:nvSpPr>
        <p:spPr bwMode="auto">
          <a:xfrm>
            <a:off x="5624513" y="762000"/>
            <a:ext cx="2605087" cy="823913"/>
          </a:xfrm>
          <a:prstGeom prst="rect">
            <a:avLst/>
          </a:prstGeom>
          <a:noFill/>
          <a:ln w="12700" algn="ctr">
            <a:noFill/>
            <a:miter lim="800000"/>
            <a:headEnd type="none" w="sm" len="sm"/>
            <a:tailEnd type="none" w="lg" len="lg"/>
          </a:ln>
          <a:effectLst/>
        </p:spPr>
        <p:txBody>
          <a:bodyPr wrap="none">
            <a:spAutoFit/>
          </a:bodyPr>
          <a:lstStyle/>
          <a:p>
            <a:pPr>
              <a:defRPr/>
            </a:pPr>
            <a:r>
              <a:rPr lang="en-US" sz="4800" b="0">
                <a:effectLst>
                  <a:outerShdw blurRad="38100" dist="38100" dir="2700000" algn="tl">
                    <a:srgbClr val="000000"/>
                  </a:outerShdw>
                </a:effectLst>
              </a:rPr>
              <a:t>your love</a:t>
            </a:r>
          </a:p>
        </p:txBody>
      </p:sp>
    </p:spTree>
  </p:cSld>
  <p:clrMapOvr>
    <a:masterClrMapping/>
  </p:clrMapOvr>
  <p:transition>
    <p:wipe dir="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body" idx="1"/>
          </p:nvPr>
        </p:nvSpPr>
        <p:spPr>
          <a:xfrm>
            <a:off x="0" y="1357313"/>
            <a:ext cx="9144000" cy="4876800"/>
          </a:xfrm>
        </p:spPr>
        <p:txBody>
          <a:bodyPr lIns="90488" tIns="44450" rIns="90488" bIns="44450"/>
          <a:lstStyle/>
          <a:p>
            <a:pPr>
              <a:buFont typeface="Monotype Sorts" pitchFamily="2" charset="2"/>
              <a:buNone/>
              <a:defRPr/>
            </a:pPr>
            <a:r>
              <a:rPr lang="en-US" dirty="0"/>
              <a:t>1:9-10 For this reason also, since the day we heard of it, we have not ceased to pray for you and to ask that you may be filled with the </a:t>
            </a:r>
            <a:r>
              <a:rPr lang="en-US" u="sng" dirty="0"/>
              <a:t>knowledge</a:t>
            </a:r>
            <a:r>
              <a:rPr lang="en-US" dirty="0"/>
              <a:t> of His will in all </a:t>
            </a:r>
            <a:r>
              <a:rPr lang="en-US" u="sng" dirty="0"/>
              <a:t>spiritual wisdom</a:t>
            </a:r>
            <a:r>
              <a:rPr lang="en-US" dirty="0"/>
              <a:t> and </a:t>
            </a:r>
            <a:r>
              <a:rPr lang="en-US" u="sng" dirty="0"/>
              <a:t>understanding</a:t>
            </a:r>
            <a:r>
              <a:rPr lang="en-US" dirty="0"/>
              <a:t>, so that you may walk in a manner worthy of the Lord, to please Him in all respects, bearing fruit in every good work and increasing in the knowledge of God; </a:t>
            </a:r>
          </a:p>
        </p:txBody>
      </p:sp>
      <p:sp>
        <p:nvSpPr>
          <p:cNvPr id="88067" name="Rectangle 3"/>
          <p:cNvSpPr>
            <a:spLocks noGrp="1" noChangeArrowheads="1"/>
          </p:cNvSpPr>
          <p:nvPr>
            <p:ph type="title"/>
          </p:nvPr>
        </p:nvSpPr>
        <p:spPr/>
        <p:txBody>
          <a:bodyPr lIns="90488" tIns="44450" rIns="90488" bIns="44450"/>
          <a:lstStyle/>
          <a:p>
            <a:pPr>
              <a:defRPr/>
            </a:pPr>
            <a:r>
              <a:rPr lang="en-US" sz="8800"/>
              <a:t>Colossians 1</a:t>
            </a:r>
          </a:p>
        </p:txBody>
      </p:sp>
      <p:sp>
        <p:nvSpPr>
          <p:cNvPr id="7" name="Oval 4"/>
          <p:cNvSpPr>
            <a:spLocks noChangeArrowheads="1"/>
          </p:cNvSpPr>
          <p:nvPr/>
        </p:nvSpPr>
        <p:spPr bwMode="auto">
          <a:xfrm>
            <a:off x="3962400" y="1738313"/>
            <a:ext cx="609600" cy="685800"/>
          </a:xfrm>
          <a:prstGeom prst="ellipse">
            <a:avLst/>
          </a:prstGeom>
          <a:noFill/>
          <a:ln w="57150" algn="ctr">
            <a:solidFill>
              <a:schemeClr val="tx1"/>
            </a:solidFill>
            <a:round/>
            <a:headEnd type="none" w="sm" len="sm"/>
            <a:tailEnd type="none" w="lg" len="lg"/>
          </a:ln>
        </p:spPr>
        <p:txBody>
          <a:bodyPr wrap="none" anchor="ctr"/>
          <a:lstStyle/>
          <a:p>
            <a:endParaRPr lang="en-US" b="0"/>
          </a:p>
        </p:txBody>
      </p:sp>
      <p:sp>
        <p:nvSpPr>
          <p:cNvPr id="8" name="Line 5"/>
          <p:cNvSpPr>
            <a:spLocks noChangeShapeType="1"/>
          </p:cNvSpPr>
          <p:nvPr/>
        </p:nvSpPr>
        <p:spPr bwMode="auto">
          <a:xfrm flipV="1">
            <a:off x="4495800" y="1281113"/>
            <a:ext cx="1219200" cy="609600"/>
          </a:xfrm>
          <a:prstGeom prst="line">
            <a:avLst/>
          </a:prstGeom>
          <a:noFill/>
          <a:ln w="76200">
            <a:solidFill>
              <a:schemeClr val="tx1"/>
            </a:solidFill>
            <a:round/>
            <a:headEnd type="none" w="sm" len="sm"/>
            <a:tailEnd type="arrow" w="med" len="med"/>
          </a:ln>
        </p:spPr>
        <p:txBody>
          <a:bodyPr wrap="none" anchor="ctr"/>
          <a:lstStyle/>
          <a:p>
            <a:endParaRPr lang="en-US" b="0"/>
          </a:p>
        </p:txBody>
      </p:sp>
      <p:sp>
        <p:nvSpPr>
          <p:cNvPr id="9" name="Text Box 6"/>
          <p:cNvSpPr txBox="1">
            <a:spLocks noChangeArrowheads="1"/>
          </p:cNvSpPr>
          <p:nvPr/>
        </p:nvSpPr>
        <p:spPr bwMode="auto">
          <a:xfrm>
            <a:off x="5624513" y="762000"/>
            <a:ext cx="2605087" cy="823913"/>
          </a:xfrm>
          <a:prstGeom prst="rect">
            <a:avLst/>
          </a:prstGeom>
          <a:noFill/>
          <a:ln w="12700" algn="ctr">
            <a:noFill/>
            <a:miter lim="800000"/>
            <a:headEnd type="none" w="sm" len="sm"/>
            <a:tailEnd type="none" w="lg" len="lg"/>
          </a:ln>
          <a:effectLst/>
        </p:spPr>
        <p:txBody>
          <a:bodyPr wrap="none">
            <a:spAutoFit/>
          </a:bodyPr>
          <a:lstStyle/>
          <a:p>
            <a:pPr>
              <a:defRPr/>
            </a:pPr>
            <a:r>
              <a:rPr lang="en-US" sz="4800" b="0">
                <a:effectLst>
                  <a:outerShdw blurRad="38100" dist="38100" dir="2700000" algn="tl">
                    <a:srgbClr val="000000"/>
                  </a:outerShdw>
                </a:effectLst>
              </a:rPr>
              <a:t>your love</a:t>
            </a:r>
          </a:p>
        </p:txBody>
      </p:sp>
    </p:spTree>
  </p:cSld>
  <p:clrMapOvr>
    <a:masterClrMapping/>
  </p:clrMapOvr>
  <p:transition>
    <p:wipe dir="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body" idx="1"/>
          </p:nvPr>
        </p:nvSpPr>
        <p:spPr>
          <a:xfrm>
            <a:off x="0" y="1357313"/>
            <a:ext cx="9144000" cy="4876800"/>
          </a:xfrm>
        </p:spPr>
        <p:txBody>
          <a:bodyPr lIns="90488" tIns="44450" rIns="90488" bIns="44450"/>
          <a:lstStyle/>
          <a:p>
            <a:pPr>
              <a:buFont typeface="Monotype Sorts" pitchFamily="2" charset="2"/>
              <a:buNone/>
              <a:defRPr/>
            </a:pPr>
            <a:r>
              <a:rPr lang="en-US" dirty="0"/>
              <a:t>1:9-10 For this reason also, since the day we heard of it, we have not ceased to pray for you and to ask that you may be filled with the </a:t>
            </a:r>
            <a:r>
              <a:rPr lang="en-US" u="sng" dirty="0"/>
              <a:t>knowledge</a:t>
            </a:r>
            <a:r>
              <a:rPr lang="en-US" dirty="0"/>
              <a:t> of His will in all </a:t>
            </a:r>
            <a:r>
              <a:rPr lang="en-US" u="sng" dirty="0"/>
              <a:t>spiritual wisdom</a:t>
            </a:r>
            <a:r>
              <a:rPr lang="en-US" dirty="0"/>
              <a:t> and </a:t>
            </a:r>
            <a:r>
              <a:rPr lang="en-US" u="sng" dirty="0"/>
              <a:t>understanding</a:t>
            </a:r>
            <a:r>
              <a:rPr lang="en-US" dirty="0"/>
              <a:t>, so that you may walk in a manner worthy of the Lord, to please Him in all respects, bearing fruit in every good work and </a:t>
            </a:r>
            <a:r>
              <a:rPr lang="en-US" u="sng" dirty="0"/>
              <a:t>increasing in the knowledge of God</a:t>
            </a:r>
            <a:r>
              <a:rPr lang="en-US" dirty="0"/>
              <a:t>...</a:t>
            </a:r>
          </a:p>
        </p:txBody>
      </p:sp>
      <p:sp>
        <p:nvSpPr>
          <p:cNvPr id="89091" name="Rectangle 3"/>
          <p:cNvSpPr>
            <a:spLocks noGrp="1" noChangeArrowheads="1"/>
          </p:cNvSpPr>
          <p:nvPr>
            <p:ph type="title"/>
          </p:nvPr>
        </p:nvSpPr>
        <p:spPr/>
        <p:txBody>
          <a:bodyPr lIns="90488" tIns="44450" rIns="90488" bIns="44450"/>
          <a:lstStyle/>
          <a:p>
            <a:pPr>
              <a:defRPr/>
            </a:pPr>
            <a:r>
              <a:rPr lang="en-US" sz="8800"/>
              <a:t>Colossians 1</a:t>
            </a:r>
          </a:p>
        </p:txBody>
      </p:sp>
      <p:sp>
        <p:nvSpPr>
          <p:cNvPr id="7" name="Oval 4"/>
          <p:cNvSpPr>
            <a:spLocks noChangeArrowheads="1"/>
          </p:cNvSpPr>
          <p:nvPr/>
        </p:nvSpPr>
        <p:spPr bwMode="auto">
          <a:xfrm>
            <a:off x="3962400" y="1738313"/>
            <a:ext cx="609600" cy="685800"/>
          </a:xfrm>
          <a:prstGeom prst="ellipse">
            <a:avLst/>
          </a:prstGeom>
          <a:noFill/>
          <a:ln w="57150" algn="ctr">
            <a:solidFill>
              <a:schemeClr val="tx1"/>
            </a:solidFill>
            <a:round/>
            <a:headEnd type="none" w="sm" len="sm"/>
            <a:tailEnd type="none" w="lg" len="lg"/>
          </a:ln>
        </p:spPr>
        <p:txBody>
          <a:bodyPr wrap="none" anchor="ctr"/>
          <a:lstStyle/>
          <a:p>
            <a:endParaRPr lang="en-US" b="0"/>
          </a:p>
        </p:txBody>
      </p:sp>
      <p:sp>
        <p:nvSpPr>
          <p:cNvPr id="8" name="Line 5"/>
          <p:cNvSpPr>
            <a:spLocks noChangeShapeType="1"/>
          </p:cNvSpPr>
          <p:nvPr/>
        </p:nvSpPr>
        <p:spPr bwMode="auto">
          <a:xfrm flipV="1">
            <a:off x="4495800" y="1281113"/>
            <a:ext cx="1219200" cy="609600"/>
          </a:xfrm>
          <a:prstGeom prst="line">
            <a:avLst/>
          </a:prstGeom>
          <a:noFill/>
          <a:ln w="76200">
            <a:solidFill>
              <a:schemeClr val="tx1"/>
            </a:solidFill>
            <a:round/>
            <a:headEnd type="none" w="sm" len="sm"/>
            <a:tailEnd type="arrow" w="med" len="med"/>
          </a:ln>
        </p:spPr>
        <p:txBody>
          <a:bodyPr wrap="none" anchor="ctr"/>
          <a:lstStyle/>
          <a:p>
            <a:endParaRPr lang="en-US" b="0"/>
          </a:p>
        </p:txBody>
      </p:sp>
      <p:sp>
        <p:nvSpPr>
          <p:cNvPr id="9" name="Text Box 6"/>
          <p:cNvSpPr txBox="1">
            <a:spLocks noChangeArrowheads="1"/>
          </p:cNvSpPr>
          <p:nvPr/>
        </p:nvSpPr>
        <p:spPr bwMode="auto">
          <a:xfrm>
            <a:off x="5624513" y="762000"/>
            <a:ext cx="2605087" cy="823913"/>
          </a:xfrm>
          <a:prstGeom prst="rect">
            <a:avLst/>
          </a:prstGeom>
          <a:noFill/>
          <a:ln w="12700" algn="ctr">
            <a:noFill/>
            <a:miter lim="800000"/>
            <a:headEnd type="none" w="sm" len="sm"/>
            <a:tailEnd type="none" w="lg" len="lg"/>
          </a:ln>
          <a:effectLst/>
        </p:spPr>
        <p:txBody>
          <a:bodyPr wrap="none">
            <a:spAutoFit/>
          </a:bodyPr>
          <a:lstStyle/>
          <a:p>
            <a:pPr>
              <a:defRPr/>
            </a:pPr>
            <a:r>
              <a:rPr lang="en-US" sz="4800" b="0">
                <a:effectLst>
                  <a:outerShdw blurRad="38100" dist="38100" dir="2700000" algn="tl">
                    <a:srgbClr val="000000"/>
                  </a:outerShdw>
                </a:effectLst>
              </a:rPr>
              <a:t>your love</a:t>
            </a:r>
          </a:p>
        </p:txBody>
      </p:sp>
    </p:spTree>
  </p:cSld>
  <p:clrMapOvr>
    <a:masterClrMapping/>
  </p:clrMapOvr>
  <p:transition>
    <p:wipe dir="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body" idx="1"/>
          </p:nvPr>
        </p:nvSpPr>
        <p:spPr>
          <a:xfrm>
            <a:off x="0" y="1371600"/>
            <a:ext cx="9144000" cy="4876800"/>
          </a:xfrm>
        </p:spPr>
        <p:txBody>
          <a:bodyPr lIns="90488" tIns="44450" rIns="90488" bIns="44450"/>
          <a:lstStyle/>
          <a:p>
            <a:pPr>
              <a:buFont typeface="Monotype Sorts" pitchFamily="2" charset="2"/>
              <a:buNone/>
              <a:defRPr/>
            </a:pPr>
            <a:r>
              <a:rPr lang="en-US"/>
              <a:t>1:9,10 For this reason also, since the day we heard of it, we have not ceased to pray for you and to ask that you may be filled with the </a:t>
            </a:r>
            <a:r>
              <a:rPr lang="en-US" u="sng"/>
              <a:t>knowledge</a:t>
            </a:r>
            <a:r>
              <a:rPr lang="en-US"/>
              <a:t> of His will in all </a:t>
            </a:r>
            <a:r>
              <a:rPr lang="en-US" u="sng"/>
              <a:t>spiritual wisdom</a:t>
            </a:r>
            <a:r>
              <a:rPr lang="en-US"/>
              <a:t> and </a:t>
            </a:r>
            <a:r>
              <a:rPr lang="en-US" u="sng"/>
              <a:t>understanding</a:t>
            </a:r>
            <a:r>
              <a:rPr lang="en-US"/>
              <a:t>, so that you may walk in a manner worthy of the Lord, to please Him in all respects, bearing fruit in every good work and </a:t>
            </a:r>
            <a:r>
              <a:rPr lang="en-US" u="sng"/>
              <a:t>increasing in the knowledge of God</a:t>
            </a:r>
            <a:r>
              <a:rPr lang="en-US"/>
              <a:t>...</a:t>
            </a:r>
          </a:p>
        </p:txBody>
      </p:sp>
      <p:sp>
        <p:nvSpPr>
          <p:cNvPr id="97283" name="Rectangle 3"/>
          <p:cNvSpPr>
            <a:spLocks noGrp="1" noChangeArrowheads="1"/>
          </p:cNvSpPr>
          <p:nvPr>
            <p:ph type="title"/>
          </p:nvPr>
        </p:nvSpPr>
        <p:spPr/>
        <p:txBody>
          <a:bodyPr lIns="90488" tIns="44450" rIns="90488" bIns="44450"/>
          <a:lstStyle/>
          <a:p>
            <a:pPr>
              <a:defRPr/>
            </a:pPr>
            <a:r>
              <a:rPr lang="en-US" sz="8800"/>
              <a:t>Colossians 1</a:t>
            </a:r>
          </a:p>
        </p:txBody>
      </p:sp>
      <p:sp>
        <p:nvSpPr>
          <p:cNvPr id="97284" name="Rectangle 4"/>
          <p:cNvSpPr>
            <a:spLocks noChangeArrowheads="1"/>
          </p:cNvSpPr>
          <p:nvPr/>
        </p:nvSpPr>
        <p:spPr bwMode="auto">
          <a:xfrm>
            <a:off x="768350" y="692150"/>
            <a:ext cx="7308850" cy="197485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defRPr/>
            </a:pPr>
            <a:r>
              <a:rPr lang="en-US" sz="5400" b="0">
                <a:effectLst>
                  <a:outerShdw blurRad="38100" dist="38100" dir="2700000" algn="tl">
                    <a:srgbClr val="000000"/>
                  </a:outerShdw>
                </a:effectLst>
              </a:rPr>
              <a:t>Why this heavy emphasis on knowledge, wisdom, and understanding?</a:t>
            </a:r>
            <a:endParaRPr lang="en-US" sz="7200" b="0">
              <a:effectLst>
                <a:outerShdw blurRad="38100" dist="38100" dir="2700000" algn="tl">
                  <a:srgbClr val="000000"/>
                </a:outerShdw>
              </a:effectLst>
            </a:endParaRP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lIns="90488" tIns="44450" rIns="90488" bIns="44450"/>
          <a:lstStyle/>
          <a:p>
            <a:pPr>
              <a:defRPr/>
            </a:pPr>
            <a:r>
              <a:rPr lang="en-US" sz="8800"/>
              <a:t>Colossians 1</a:t>
            </a:r>
          </a:p>
        </p:txBody>
      </p:sp>
      <p:sp>
        <p:nvSpPr>
          <p:cNvPr id="129027" name="Rectangle 3"/>
          <p:cNvSpPr>
            <a:spLocks noGrp="1" noChangeArrowheads="1"/>
          </p:cNvSpPr>
          <p:nvPr>
            <p:ph type="body" idx="1"/>
          </p:nvPr>
        </p:nvSpPr>
        <p:spPr>
          <a:xfrm>
            <a:off x="0" y="1905000"/>
            <a:ext cx="9144000" cy="4267200"/>
          </a:xfrm>
        </p:spPr>
        <p:txBody>
          <a:bodyPr lIns="90488" tIns="44450" rIns="90488" bIns="44450"/>
          <a:lstStyle/>
          <a:p>
            <a:pPr>
              <a:defRPr/>
            </a:pPr>
            <a:r>
              <a:rPr lang="en-US" sz="8000"/>
              <a:t>Background</a:t>
            </a:r>
          </a:p>
          <a:p>
            <a:pPr>
              <a:defRPr/>
            </a:pPr>
            <a:r>
              <a:rPr lang="en-US" sz="8000"/>
              <a:t>Epaphrus</a:t>
            </a:r>
          </a:p>
        </p:txBody>
      </p:sp>
    </p:spTree>
  </p:cSld>
  <p:clrMapOvr>
    <a:masterClrMapping/>
  </p:clrMapOvr>
  <p:transition>
    <p:wipe dir="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body" idx="1"/>
          </p:nvPr>
        </p:nvSpPr>
        <p:spPr>
          <a:xfrm>
            <a:off x="0" y="1371600"/>
            <a:ext cx="9144000" cy="4876800"/>
          </a:xfrm>
        </p:spPr>
        <p:txBody>
          <a:bodyPr lIns="90488" tIns="44450" rIns="90488" bIns="44450"/>
          <a:lstStyle/>
          <a:p>
            <a:pPr>
              <a:buFont typeface="Monotype Sorts" pitchFamily="2" charset="2"/>
              <a:buNone/>
              <a:defRPr/>
            </a:pPr>
            <a:r>
              <a:rPr lang="en-US"/>
              <a:t>1:9,10 For this reason also, since the day we heard of it, we have not ceased to pray for you and to ask that you may be filled with the </a:t>
            </a:r>
            <a:r>
              <a:rPr lang="en-US" u="sng"/>
              <a:t>knowledge</a:t>
            </a:r>
            <a:r>
              <a:rPr lang="en-US"/>
              <a:t> of His will in all </a:t>
            </a:r>
            <a:r>
              <a:rPr lang="en-US" u="sng"/>
              <a:t>spiritual wisdom</a:t>
            </a:r>
            <a:r>
              <a:rPr lang="en-US"/>
              <a:t> and </a:t>
            </a:r>
            <a:r>
              <a:rPr lang="en-US" u="sng"/>
              <a:t>understanding</a:t>
            </a:r>
            <a:r>
              <a:rPr lang="en-US"/>
              <a:t>, so that you may walk in a manner worthy of the Lord, to please Him in all respects, bearing fruit in every good work and </a:t>
            </a:r>
            <a:r>
              <a:rPr lang="en-US" u="sng"/>
              <a:t>increasing in the knowledge of God</a:t>
            </a:r>
            <a:r>
              <a:rPr lang="en-US"/>
              <a:t>...</a:t>
            </a:r>
          </a:p>
        </p:txBody>
      </p:sp>
      <p:sp>
        <p:nvSpPr>
          <p:cNvPr id="97283" name="Rectangle 3"/>
          <p:cNvSpPr>
            <a:spLocks noGrp="1" noChangeArrowheads="1"/>
          </p:cNvSpPr>
          <p:nvPr>
            <p:ph type="title"/>
          </p:nvPr>
        </p:nvSpPr>
        <p:spPr/>
        <p:txBody>
          <a:bodyPr lIns="90488" tIns="44450" rIns="90488" bIns="44450"/>
          <a:lstStyle/>
          <a:p>
            <a:pPr>
              <a:defRPr/>
            </a:pPr>
            <a:r>
              <a:rPr lang="en-US" sz="8800"/>
              <a:t>Colossians 1</a:t>
            </a:r>
          </a:p>
        </p:txBody>
      </p:sp>
      <p:sp>
        <p:nvSpPr>
          <p:cNvPr id="97284" name="Rectangle 4"/>
          <p:cNvSpPr>
            <a:spLocks noChangeArrowheads="1"/>
          </p:cNvSpPr>
          <p:nvPr/>
        </p:nvSpPr>
        <p:spPr bwMode="auto">
          <a:xfrm>
            <a:off x="768350" y="692150"/>
            <a:ext cx="7308850" cy="197485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defRPr/>
            </a:pPr>
            <a:r>
              <a:rPr lang="en-US" sz="5400" b="0">
                <a:effectLst>
                  <a:outerShdw blurRad="38100" dist="38100" dir="2700000" algn="tl">
                    <a:srgbClr val="000000"/>
                  </a:outerShdw>
                </a:effectLst>
              </a:rPr>
              <a:t>Why this heavy emphasis on knowledge, wisdom, and understanding?</a:t>
            </a:r>
            <a:endParaRPr lang="en-US" sz="7200" b="0">
              <a:effectLst>
                <a:outerShdw blurRad="38100" dist="38100" dir="2700000" algn="tl">
                  <a:srgbClr val="000000"/>
                </a:outerShdw>
              </a:effectLst>
            </a:endParaRPr>
          </a:p>
        </p:txBody>
      </p:sp>
      <p:sp>
        <p:nvSpPr>
          <p:cNvPr id="5" name="Rectangle 4"/>
          <p:cNvSpPr>
            <a:spLocks noChangeArrowheads="1"/>
          </p:cNvSpPr>
          <p:nvPr/>
        </p:nvSpPr>
        <p:spPr bwMode="auto">
          <a:xfrm>
            <a:off x="2057400" y="4724400"/>
            <a:ext cx="6934200" cy="1905000"/>
          </a:xfrm>
          <a:prstGeom prst="rect">
            <a:avLst/>
          </a:prstGeom>
          <a:gradFill rotWithShape="1">
            <a:gsLst>
              <a:gs pos="0">
                <a:srgbClr val="000000"/>
              </a:gs>
              <a:gs pos="50000">
                <a:srgbClr val="000098"/>
              </a:gs>
              <a:gs pos="100000">
                <a:srgbClr val="000000"/>
              </a:gs>
            </a:gsLst>
            <a:lin ang="5400000" scaled="1"/>
          </a:gradFill>
          <a:ln w="12699">
            <a:solidFill>
              <a:schemeClr val="tx1"/>
            </a:solidFill>
            <a:miter lim="800000"/>
            <a:headEnd/>
            <a:tailEnd/>
          </a:ln>
          <a:effectLst/>
        </p:spPr>
        <p:txBody>
          <a:bodyPr lIns="90488" tIns="44450" rIns="90488" bIns="44450"/>
          <a:lstStyle/>
          <a:p>
            <a:pPr algn="l">
              <a:lnSpc>
                <a:spcPct val="75000"/>
              </a:lnSpc>
              <a:defRPr/>
            </a:pPr>
            <a:r>
              <a:rPr lang="en-US" sz="5400" b="0" dirty="0">
                <a:effectLst>
                  <a:outerShdw blurRad="38100" dist="38100" dir="2700000" algn="tl">
                    <a:srgbClr val="000000"/>
                  </a:outerShdw>
                </a:effectLst>
              </a:rPr>
              <a:t>Evidence later that they were believing some fancy new false doctrine</a:t>
            </a:r>
            <a:endParaRPr lang="en-US" sz="7200" b="0" dirty="0">
              <a:effectLst>
                <a:outerShdw blurRad="38100" dist="38100" dir="2700000" algn="tl">
                  <a:srgbClr val="000000"/>
                </a:outerShdw>
              </a:effectLst>
            </a:endParaRPr>
          </a:p>
        </p:txBody>
      </p:sp>
    </p:spTree>
  </p:cSld>
  <p:clrMapOvr>
    <a:masterClrMapping/>
  </p:clrMapOvr>
  <p:transition>
    <p:wipe dir="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body" idx="1"/>
          </p:nvPr>
        </p:nvSpPr>
        <p:spPr>
          <a:xfrm>
            <a:off x="0" y="1371600"/>
            <a:ext cx="9144000" cy="4876800"/>
          </a:xfrm>
        </p:spPr>
        <p:txBody>
          <a:bodyPr lIns="90488" tIns="44450" rIns="90488" bIns="44450"/>
          <a:lstStyle/>
          <a:p>
            <a:pPr>
              <a:buFont typeface="Monotype Sorts" pitchFamily="2" charset="2"/>
              <a:buNone/>
              <a:defRPr/>
            </a:pPr>
            <a:r>
              <a:rPr lang="en-US"/>
              <a:t>1:9,10 For this reason also, since the day we heard of it, we have not ceased to pray for you and to ask that you may be filled with the </a:t>
            </a:r>
            <a:r>
              <a:rPr lang="en-US" u="sng"/>
              <a:t>knowledge</a:t>
            </a:r>
            <a:r>
              <a:rPr lang="en-US"/>
              <a:t> of His will in all </a:t>
            </a:r>
            <a:r>
              <a:rPr lang="en-US" u="sng"/>
              <a:t>spiritual wisdom</a:t>
            </a:r>
            <a:r>
              <a:rPr lang="en-US"/>
              <a:t> and </a:t>
            </a:r>
            <a:r>
              <a:rPr lang="en-US" u="sng"/>
              <a:t>understanding</a:t>
            </a:r>
            <a:r>
              <a:rPr lang="en-US"/>
              <a:t>, so that you may walk in a manner worthy of the Lord, to please Him in all respects, bearing fruit in every good work and </a:t>
            </a:r>
            <a:r>
              <a:rPr lang="en-US" u="sng"/>
              <a:t>increasing in the knowledge of God</a:t>
            </a:r>
            <a:r>
              <a:rPr lang="en-US"/>
              <a:t>...</a:t>
            </a:r>
          </a:p>
        </p:txBody>
      </p:sp>
      <p:sp>
        <p:nvSpPr>
          <p:cNvPr id="98307" name="Rectangle 3"/>
          <p:cNvSpPr>
            <a:spLocks noGrp="1" noChangeArrowheads="1"/>
          </p:cNvSpPr>
          <p:nvPr>
            <p:ph type="title"/>
          </p:nvPr>
        </p:nvSpPr>
        <p:spPr/>
        <p:txBody>
          <a:bodyPr lIns="90488" tIns="44450" rIns="90488" bIns="44450"/>
          <a:lstStyle/>
          <a:p>
            <a:pPr>
              <a:defRPr/>
            </a:pPr>
            <a:r>
              <a:rPr lang="en-US" sz="8800"/>
              <a:t>Colossians 1</a:t>
            </a:r>
          </a:p>
        </p:txBody>
      </p:sp>
    </p:spTree>
  </p:cSld>
  <p:clrMapOvr>
    <a:masterClrMapping/>
  </p:clrMapOvr>
  <p:transition>
    <p:wipe dir="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body" idx="1"/>
          </p:nvPr>
        </p:nvSpPr>
        <p:spPr>
          <a:xfrm>
            <a:off x="0" y="1371600"/>
            <a:ext cx="9144000" cy="4876800"/>
          </a:xfrm>
        </p:spPr>
        <p:txBody>
          <a:bodyPr lIns="90488" tIns="44450" rIns="90488" bIns="44450"/>
          <a:lstStyle/>
          <a:p>
            <a:pPr>
              <a:buFont typeface="Monotype Sorts" pitchFamily="2" charset="2"/>
              <a:buNone/>
              <a:defRPr/>
            </a:pPr>
            <a:r>
              <a:rPr lang="en-US" dirty="0"/>
              <a:t>1:9,10 For this reason also, since the day we heard of it, we have not ceased to pray for you and to ask that you may be filled with the knowledge of His will in all spiritual wisdom and understanding, so that you may walk in a manner worthy of the Lord, to please Him in all respects, bearing fruit in every good work and increasing in the knowledge of God...</a:t>
            </a:r>
          </a:p>
        </p:txBody>
      </p:sp>
      <p:sp>
        <p:nvSpPr>
          <p:cNvPr id="91139" name="Rectangle 3"/>
          <p:cNvSpPr>
            <a:spLocks noGrp="1" noChangeArrowheads="1"/>
          </p:cNvSpPr>
          <p:nvPr>
            <p:ph type="title"/>
          </p:nvPr>
        </p:nvSpPr>
        <p:spPr/>
        <p:txBody>
          <a:bodyPr lIns="90488" tIns="44450" rIns="90488" bIns="44450"/>
          <a:lstStyle/>
          <a:p>
            <a:pPr>
              <a:defRPr/>
            </a:pPr>
            <a:r>
              <a:rPr lang="en-US" sz="8800"/>
              <a:t>Colossians 1</a:t>
            </a:r>
          </a:p>
        </p:txBody>
      </p:sp>
    </p:spTree>
  </p:cSld>
  <p:clrMapOvr>
    <a:masterClrMapping/>
  </p:clrMapOvr>
  <p:transition>
    <p:wipe dir="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body" idx="1"/>
          </p:nvPr>
        </p:nvSpPr>
        <p:spPr>
          <a:xfrm>
            <a:off x="0" y="1371600"/>
            <a:ext cx="9144000" cy="4876800"/>
          </a:xfrm>
        </p:spPr>
        <p:txBody>
          <a:bodyPr lIns="90488" tIns="44450" rIns="90488" bIns="44450"/>
          <a:lstStyle/>
          <a:p>
            <a:pPr>
              <a:buFont typeface="Monotype Sorts" pitchFamily="2" charset="2"/>
              <a:buNone/>
              <a:defRPr/>
            </a:pPr>
            <a:r>
              <a:rPr lang="en-US" dirty="0"/>
              <a:t>1:9,10 For this reason also, since the day we heard of it, we have not ceased to pray for you and to ask that you may be filled with the knowledge of His will in all spiritual wisdom and understanding, so that you may walk in a manner worthy of the Lord, to please Him in all respects, bearing fruit in every good work and increasing in the knowledge of God...</a:t>
            </a:r>
          </a:p>
        </p:txBody>
      </p:sp>
      <p:sp>
        <p:nvSpPr>
          <p:cNvPr id="91139" name="Rectangle 3"/>
          <p:cNvSpPr>
            <a:spLocks noGrp="1" noChangeArrowheads="1"/>
          </p:cNvSpPr>
          <p:nvPr>
            <p:ph type="title"/>
          </p:nvPr>
        </p:nvSpPr>
        <p:spPr/>
        <p:txBody>
          <a:bodyPr lIns="90488" tIns="44450" rIns="90488" bIns="44450"/>
          <a:lstStyle/>
          <a:p>
            <a:pPr>
              <a:defRPr/>
            </a:pPr>
            <a:r>
              <a:rPr lang="en-US" sz="8800"/>
              <a:t>Colossians 1</a:t>
            </a:r>
          </a:p>
        </p:txBody>
      </p:sp>
      <p:sp>
        <p:nvSpPr>
          <p:cNvPr id="97284" name="Oval 3"/>
          <p:cNvSpPr>
            <a:spLocks noChangeArrowheads="1"/>
          </p:cNvSpPr>
          <p:nvPr/>
        </p:nvSpPr>
        <p:spPr bwMode="auto">
          <a:xfrm>
            <a:off x="2819400" y="4114800"/>
            <a:ext cx="2057400" cy="6096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body" idx="1"/>
          </p:nvPr>
        </p:nvSpPr>
        <p:spPr>
          <a:xfrm>
            <a:off x="0" y="1371600"/>
            <a:ext cx="9144000" cy="4876800"/>
          </a:xfrm>
        </p:spPr>
        <p:txBody>
          <a:bodyPr lIns="90488" tIns="44450" rIns="90488" bIns="44450"/>
          <a:lstStyle/>
          <a:p>
            <a:pPr>
              <a:buFont typeface="Monotype Sorts" pitchFamily="2" charset="2"/>
              <a:buNone/>
              <a:defRPr/>
            </a:pPr>
            <a:r>
              <a:rPr lang="en-US" dirty="0"/>
              <a:t>1:9,10 For this reason also, since the day we heard of it, we have not ceased to pray for you and to ask that you may be filled with the knowledge of His will in all spiritual wisdom and understanding, so that you may walk in a manner worthy of the Lord, to please Him in all respects, bearing fruit in every good work and increasing in the knowledge of God...</a:t>
            </a:r>
          </a:p>
        </p:txBody>
      </p:sp>
      <p:sp>
        <p:nvSpPr>
          <p:cNvPr id="91139" name="Rectangle 3"/>
          <p:cNvSpPr>
            <a:spLocks noGrp="1" noChangeArrowheads="1"/>
          </p:cNvSpPr>
          <p:nvPr>
            <p:ph type="title"/>
          </p:nvPr>
        </p:nvSpPr>
        <p:spPr/>
        <p:txBody>
          <a:bodyPr lIns="90488" tIns="44450" rIns="90488" bIns="44450"/>
          <a:lstStyle/>
          <a:p>
            <a:pPr>
              <a:defRPr/>
            </a:pPr>
            <a:r>
              <a:rPr lang="en-US" sz="8800"/>
              <a:t>Colossians 1</a:t>
            </a:r>
          </a:p>
        </p:txBody>
      </p:sp>
      <p:sp>
        <p:nvSpPr>
          <p:cNvPr id="5" name="Rectangle 4"/>
          <p:cNvSpPr>
            <a:spLocks noChangeArrowheads="1"/>
          </p:cNvSpPr>
          <p:nvPr/>
        </p:nvSpPr>
        <p:spPr bwMode="auto">
          <a:xfrm>
            <a:off x="1981200" y="3429000"/>
            <a:ext cx="4800600" cy="609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400" b="0" dirty="0">
                <a:effectLst>
                  <a:outerShdw blurRad="38100" dist="38100" dir="2700000" algn="tl">
                    <a:srgbClr val="000000"/>
                  </a:outerShdw>
                </a:effectLst>
              </a:rPr>
              <a:t>Suitable, or befitting</a:t>
            </a:r>
          </a:p>
        </p:txBody>
      </p:sp>
      <p:sp>
        <p:nvSpPr>
          <p:cNvPr id="6" name="Oval 3"/>
          <p:cNvSpPr>
            <a:spLocks noChangeArrowheads="1"/>
          </p:cNvSpPr>
          <p:nvPr/>
        </p:nvSpPr>
        <p:spPr bwMode="auto">
          <a:xfrm>
            <a:off x="2819400" y="4114800"/>
            <a:ext cx="2057400" cy="6096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body" idx="1"/>
          </p:nvPr>
        </p:nvSpPr>
        <p:spPr>
          <a:xfrm>
            <a:off x="0" y="1371600"/>
            <a:ext cx="9144000" cy="4876800"/>
          </a:xfrm>
        </p:spPr>
        <p:txBody>
          <a:bodyPr lIns="90488" tIns="44450" rIns="90488" bIns="44450"/>
          <a:lstStyle/>
          <a:p>
            <a:pPr>
              <a:buFont typeface="Monotype Sorts" pitchFamily="2" charset="2"/>
              <a:buNone/>
              <a:defRPr/>
            </a:pPr>
            <a:r>
              <a:rPr lang="en-US"/>
              <a:t>1:9,10 For this reason also, since the day we heard of it, we have not ceased to pray for you and to ask that you may be filled with the knowledge of His will in all spiritual wisdom and understanding, so that you may walk in a manner worthy of the Lord, to please Him in all respects, </a:t>
            </a:r>
            <a:r>
              <a:rPr lang="en-US" u="sng"/>
              <a:t>bearing fruit in every good work</a:t>
            </a:r>
            <a:r>
              <a:rPr lang="en-US"/>
              <a:t> and increasing in the knowledge of God...</a:t>
            </a:r>
          </a:p>
        </p:txBody>
      </p:sp>
      <p:sp>
        <p:nvSpPr>
          <p:cNvPr id="109571" name="Rectangle 3"/>
          <p:cNvSpPr>
            <a:spLocks noGrp="1" noChangeArrowheads="1"/>
          </p:cNvSpPr>
          <p:nvPr>
            <p:ph type="title"/>
          </p:nvPr>
        </p:nvSpPr>
        <p:spPr/>
        <p:txBody>
          <a:bodyPr lIns="90488" tIns="44450" rIns="90488" bIns="44450"/>
          <a:lstStyle/>
          <a:p>
            <a:pPr>
              <a:defRPr/>
            </a:pPr>
            <a:r>
              <a:rPr lang="en-US" sz="8800"/>
              <a:t>Colossians 1</a:t>
            </a:r>
          </a:p>
        </p:txBody>
      </p:sp>
    </p:spTree>
  </p:cSld>
  <p:clrMapOvr>
    <a:masterClrMapping/>
  </p:clrMapOvr>
  <p:transition>
    <p:wipe dir="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body" idx="1"/>
          </p:nvPr>
        </p:nvSpPr>
        <p:spPr>
          <a:xfrm>
            <a:off x="0" y="1371600"/>
            <a:ext cx="9144000" cy="4876800"/>
          </a:xfrm>
        </p:spPr>
        <p:txBody>
          <a:bodyPr lIns="90488" tIns="44450" rIns="90488" bIns="44450"/>
          <a:lstStyle/>
          <a:p>
            <a:pPr>
              <a:buFont typeface="Monotype Sorts" pitchFamily="2" charset="2"/>
              <a:buNone/>
              <a:defRPr/>
            </a:pPr>
            <a:r>
              <a:rPr lang="en-US"/>
              <a:t>1:9,10 For this reason also, since the day we heard of it, we have not ceased to pray for you and to ask that you may be filled with the knowledge of His will in all spiritual wisdom and understanding, so that you may walk in a manner worthy of the Lord, to please Him in all respects, </a:t>
            </a:r>
            <a:r>
              <a:rPr lang="en-US" u="sng"/>
              <a:t>bearing fruit in every good work</a:t>
            </a:r>
            <a:r>
              <a:rPr lang="en-US"/>
              <a:t> and increasing in the knowledge of God...</a:t>
            </a:r>
          </a:p>
        </p:txBody>
      </p:sp>
      <p:sp>
        <p:nvSpPr>
          <p:cNvPr id="109571" name="Rectangle 3"/>
          <p:cNvSpPr>
            <a:spLocks noGrp="1" noChangeArrowheads="1"/>
          </p:cNvSpPr>
          <p:nvPr>
            <p:ph type="title"/>
          </p:nvPr>
        </p:nvSpPr>
        <p:spPr/>
        <p:txBody>
          <a:bodyPr lIns="90488" tIns="44450" rIns="90488" bIns="44450"/>
          <a:lstStyle/>
          <a:p>
            <a:pPr>
              <a:defRPr/>
            </a:pPr>
            <a:r>
              <a:rPr lang="en-US" sz="8800"/>
              <a:t>Colossians 1</a:t>
            </a:r>
          </a:p>
        </p:txBody>
      </p:sp>
      <p:sp>
        <p:nvSpPr>
          <p:cNvPr id="4" name="Rectangle 7"/>
          <p:cNvSpPr>
            <a:spLocks noChangeArrowheads="1"/>
          </p:cNvSpPr>
          <p:nvPr/>
        </p:nvSpPr>
        <p:spPr bwMode="auto">
          <a:xfrm>
            <a:off x="304800" y="76200"/>
            <a:ext cx="6248400" cy="1981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defRPr/>
            </a:pPr>
            <a:r>
              <a:rPr lang="en-US" sz="8800" b="0" dirty="0">
                <a:effectLst>
                  <a:outerShdw blurRad="38100" dist="38100" dir="2700000" algn="tl">
                    <a:srgbClr val="000000"/>
                  </a:outerShdw>
                </a:effectLst>
              </a:rPr>
              <a:t>Transformed </a:t>
            </a:r>
          </a:p>
          <a:p>
            <a:pPr algn="l">
              <a:lnSpc>
                <a:spcPct val="77000"/>
              </a:lnSpc>
              <a:defRPr/>
            </a:pPr>
            <a:r>
              <a:rPr lang="en-US" sz="8800" b="0" dirty="0">
                <a:effectLst>
                  <a:outerShdw blurRad="38100" dist="38100" dir="2700000" algn="tl">
                    <a:srgbClr val="000000"/>
                  </a:outerShdw>
                </a:effectLst>
              </a:rPr>
              <a:t>Actions </a:t>
            </a:r>
          </a:p>
        </p:txBody>
      </p:sp>
    </p:spTree>
  </p:cSld>
  <p:clrMapOvr>
    <a:masterClrMapping/>
  </p:clrMapOvr>
  <p:transition>
    <p:wipe dir="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body" idx="1"/>
          </p:nvPr>
        </p:nvSpPr>
        <p:spPr>
          <a:xfrm>
            <a:off x="0" y="1371600"/>
            <a:ext cx="9144000" cy="4876800"/>
          </a:xfrm>
        </p:spPr>
        <p:txBody>
          <a:bodyPr lIns="90488" tIns="44450" rIns="90488" bIns="44450"/>
          <a:lstStyle/>
          <a:p>
            <a:pPr>
              <a:buFont typeface="Monotype Sorts" pitchFamily="2" charset="2"/>
              <a:buNone/>
              <a:defRPr/>
            </a:pPr>
            <a:r>
              <a:rPr lang="en-US"/>
              <a:t>1:9,10 For this reason also, since the day we heard of it, we have not ceased to pray for you and to ask that you may be filled with the knowledge of His will in all spiritual wisdom and understanding, so that you may walk in a manner worthy of the Lord, to please Him in all respects, </a:t>
            </a:r>
            <a:r>
              <a:rPr lang="en-US" u="sng"/>
              <a:t>bearing fruit in every good work</a:t>
            </a:r>
            <a:r>
              <a:rPr lang="en-US"/>
              <a:t> and increasing in the knowledge of God...</a:t>
            </a:r>
          </a:p>
        </p:txBody>
      </p:sp>
      <p:sp>
        <p:nvSpPr>
          <p:cNvPr id="109571" name="Rectangle 3"/>
          <p:cNvSpPr>
            <a:spLocks noGrp="1" noChangeArrowheads="1"/>
          </p:cNvSpPr>
          <p:nvPr>
            <p:ph type="title"/>
          </p:nvPr>
        </p:nvSpPr>
        <p:spPr/>
        <p:txBody>
          <a:bodyPr lIns="90488" tIns="44450" rIns="90488" bIns="44450"/>
          <a:lstStyle/>
          <a:p>
            <a:pPr>
              <a:defRPr/>
            </a:pPr>
            <a:r>
              <a:rPr lang="en-US" sz="8800"/>
              <a:t>Colossians 1</a:t>
            </a:r>
          </a:p>
        </p:txBody>
      </p:sp>
      <p:sp>
        <p:nvSpPr>
          <p:cNvPr id="109572" name="Rectangle 4"/>
          <p:cNvSpPr>
            <a:spLocks noChangeArrowheads="1"/>
          </p:cNvSpPr>
          <p:nvPr/>
        </p:nvSpPr>
        <p:spPr bwMode="auto">
          <a:xfrm>
            <a:off x="381000" y="2133600"/>
            <a:ext cx="7620000" cy="2667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defRPr/>
            </a:pPr>
            <a:r>
              <a:rPr lang="en-US" sz="4400" b="0" dirty="0">
                <a:effectLst>
                  <a:outerShdw blurRad="38100" dist="38100" dir="2700000" algn="tl">
                    <a:srgbClr val="000000"/>
                  </a:outerShdw>
                </a:effectLst>
              </a:rPr>
              <a:t>Ephesians 2:10 For we are God’s masterpiece. He has created us anew in Christ Jesus, so we can do the good things he planned for us long ago. </a:t>
            </a:r>
          </a:p>
        </p:txBody>
      </p:sp>
      <p:sp>
        <p:nvSpPr>
          <p:cNvPr id="6" name="Rectangle 7"/>
          <p:cNvSpPr>
            <a:spLocks noChangeArrowheads="1"/>
          </p:cNvSpPr>
          <p:nvPr/>
        </p:nvSpPr>
        <p:spPr bwMode="auto">
          <a:xfrm>
            <a:off x="304800" y="76200"/>
            <a:ext cx="6248400" cy="1981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defRPr/>
            </a:pPr>
            <a:r>
              <a:rPr lang="en-US" sz="8800" b="0" dirty="0">
                <a:effectLst>
                  <a:outerShdw blurRad="38100" dist="38100" dir="2700000" algn="tl">
                    <a:srgbClr val="000000"/>
                  </a:outerShdw>
                </a:effectLst>
              </a:rPr>
              <a:t>Transformed </a:t>
            </a:r>
          </a:p>
          <a:p>
            <a:pPr algn="l">
              <a:lnSpc>
                <a:spcPct val="77000"/>
              </a:lnSpc>
              <a:defRPr/>
            </a:pPr>
            <a:r>
              <a:rPr lang="en-US" sz="8800" b="0" dirty="0">
                <a:effectLst>
                  <a:outerShdw blurRad="38100" dist="38100" dir="2700000" algn="tl">
                    <a:srgbClr val="000000"/>
                  </a:outerShdw>
                </a:effectLst>
              </a:rPr>
              <a:t>Actions </a:t>
            </a:r>
          </a:p>
        </p:txBody>
      </p:sp>
    </p:spTree>
  </p:cSld>
  <p:clrMapOvr>
    <a:masterClrMapping/>
  </p:clrMapOvr>
  <p:transition>
    <p:wipe dir="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body" idx="1"/>
          </p:nvPr>
        </p:nvSpPr>
        <p:spPr>
          <a:xfrm>
            <a:off x="0" y="1371600"/>
            <a:ext cx="9144000" cy="4876800"/>
          </a:xfrm>
        </p:spPr>
        <p:txBody>
          <a:bodyPr lIns="90488" tIns="44450" rIns="90488" bIns="44450"/>
          <a:lstStyle/>
          <a:p>
            <a:pPr>
              <a:buFont typeface="Monotype Sorts" pitchFamily="2" charset="2"/>
              <a:buNone/>
              <a:defRPr/>
            </a:pPr>
            <a:r>
              <a:rPr lang="en-US"/>
              <a:t>1:9,10 For this reason also, since the day we heard of it, we have not ceased to pray for you and to ask that you may be filled with the knowledge of His will in all spiritual wisdom and understanding, so that you may walk in a manner worthy of the Lord, to please Him in all respects, </a:t>
            </a:r>
            <a:r>
              <a:rPr lang="en-US" u="sng"/>
              <a:t>bearing fruit in every good work</a:t>
            </a:r>
            <a:r>
              <a:rPr lang="en-US"/>
              <a:t> and increasing in the knowledge of God...</a:t>
            </a:r>
          </a:p>
        </p:txBody>
      </p:sp>
      <p:sp>
        <p:nvSpPr>
          <p:cNvPr id="109571" name="Rectangle 3"/>
          <p:cNvSpPr>
            <a:spLocks noGrp="1" noChangeArrowheads="1"/>
          </p:cNvSpPr>
          <p:nvPr>
            <p:ph type="title"/>
          </p:nvPr>
        </p:nvSpPr>
        <p:spPr/>
        <p:txBody>
          <a:bodyPr lIns="90488" tIns="44450" rIns="90488" bIns="44450"/>
          <a:lstStyle/>
          <a:p>
            <a:pPr>
              <a:defRPr/>
            </a:pPr>
            <a:r>
              <a:rPr lang="en-US" sz="8800"/>
              <a:t>Colossians 1</a:t>
            </a:r>
          </a:p>
        </p:txBody>
      </p:sp>
      <p:sp>
        <p:nvSpPr>
          <p:cNvPr id="109572" name="Rectangle 4"/>
          <p:cNvSpPr>
            <a:spLocks noChangeArrowheads="1"/>
          </p:cNvSpPr>
          <p:nvPr/>
        </p:nvSpPr>
        <p:spPr bwMode="auto">
          <a:xfrm>
            <a:off x="381000" y="2133600"/>
            <a:ext cx="7620000" cy="2667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defRPr/>
            </a:pPr>
            <a:r>
              <a:rPr lang="en-US" sz="4400" b="0" dirty="0">
                <a:effectLst>
                  <a:outerShdw blurRad="38100" dist="38100" dir="2700000" algn="tl">
                    <a:srgbClr val="000000"/>
                  </a:outerShdw>
                </a:effectLst>
              </a:rPr>
              <a:t>Ephesians 2:10 For we are God’s masterpiece. He has created us anew in Christ Jesus, so we can do the good </a:t>
            </a:r>
            <a:r>
              <a:rPr lang="en-US" sz="4400" b="0" u="sng" dirty="0">
                <a:effectLst>
                  <a:outerShdw blurRad="38100" dist="38100" dir="2700000" algn="tl">
                    <a:srgbClr val="000000"/>
                  </a:outerShdw>
                </a:effectLst>
              </a:rPr>
              <a:t>things he planned for us long ago</a:t>
            </a:r>
            <a:r>
              <a:rPr lang="en-US" sz="4400" b="0" dirty="0">
                <a:effectLst>
                  <a:outerShdw blurRad="38100" dist="38100" dir="2700000" algn="tl">
                    <a:srgbClr val="000000"/>
                  </a:outerShdw>
                </a:effectLst>
              </a:rPr>
              <a:t>. </a:t>
            </a:r>
          </a:p>
        </p:txBody>
      </p:sp>
      <p:sp>
        <p:nvSpPr>
          <p:cNvPr id="6" name="Rectangle 7"/>
          <p:cNvSpPr>
            <a:spLocks noChangeArrowheads="1"/>
          </p:cNvSpPr>
          <p:nvPr/>
        </p:nvSpPr>
        <p:spPr bwMode="auto">
          <a:xfrm>
            <a:off x="304800" y="76200"/>
            <a:ext cx="6248400" cy="1981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defRPr/>
            </a:pPr>
            <a:r>
              <a:rPr lang="en-US" sz="8800" b="0" dirty="0">
                <a:effectLst>
                  <a:outerShdw blurRad="38100" dist="38100" dir="2700000" algn="tl">
                    <a:srgbClr val="000000"/>
                  </a:outerShdw>
                </a:effectLst>
              </a:rPr>
              <a:t>Transformed </a:t>
            </a:r>
          </a:p>
          <a:p>
            <a:pPr algn="l">
              <a:lnSpc>
                <a:spcPct val="77000"/>
              </a:lnSpc>
              <a:defRPr/>
            </a:pPr>
            <a:r>
              <a:rPr lang="en-US" sz="8800" b="0" dirty="0">
                <a:effectLst>
                  <a:outerShdw blurRad="38100" dist="38100" dir="2700000" algn="tl">
                    <a:srgbClr val="000000"/>
                  </a:outerShdw>
                </a:effectLst>
              </a:rPr>
              <a:t>Actions </a:t>
            </a:r>
          </a:p>
        </p:txBody>
      </p:sp>
    </p:spTree>
  </p:cSld>
  <p:clrMapOvr>
    <a:masterClrMapping/>
  </p:clrMapOvr>
  <p:transition>
    <p:wipe dir="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body" idx="1"/>
          </p:nvPr>
        </p:nvSpPr>
        <p:spPr>
          <a:xfrm>
            <a:off x="0" y="1371600"/>
            <a:ext cx="9144000" cy="4876800"/>
          </a:xfrm>
        </p:spPr>
        <p:txBody>
          <a:bodyPr lIns="90488" tIns="44450" rIns="90488" bIns="44450"/>
          <a:lstStyle/>
          <a:p>
            <a:pPr>
              <a:buFont typeface="Monotype Sorts" pitchFamily="2" charset="2"/>
              <a:buNone/>
              <a:defRPr/>
            </a:pPr>
            <a:r>
              <a:rPr lang="en-US"/>
              <a:t>1:9,10 For this reason also, since the day we heard of it, we have not ceased to pray for you and to ask that you may be filled with the knowledge of His will in all spiritual wisdom and understanding, so that you may walk in a manner worthy of the Lord, to please Him in all respects, </a:t>
            </a:r>
            <a:r>
              <a:rPr lang="en-US" u="sng"/>
              <a:t>bearing fruit in every good work</a:t>
            </a:r>
            <a:r>
              <a:rPr lang="en-US"/>
              <a:t> and increasing in the knowledge of God...</a:t>
            </a:r>
          </a:p>
        </p:txBody>
      </p:sp>
      <p:sp>
        <p:nvSpPr>
          <p:cNvPr id="109571" name="Rectangle 3"/>
          <p:cNvSpPr>
            <a:spLocks noGrp="1" noChangeArrowheads="1"/>
          </p:cNvSpPr>
          <p:nvPr>
            <p:ph type="title"/>
          </p:nvPr>
        </p:nvSpPr>
        <p:spPr/>
        <p:txBody>
          <a:bodyPr lIns="90488" tIns="44450" rIns="90488" bIns="44450"/>
          <a:lstStyle/>
          <a:p>
            <a:pPr>
              <a:defRPr/>
            </a:pPr>
            <a:r>
              <a:rPr lang="en-US" sz="8800"/>
              <a:t>Colossians 1</a:t>
            </a: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lIns="90488" tIns="44450" rIns="90488" bIns="44450"/>
          <a:lstStyle/>
          <a:p>
            <a:pPr>
              <a:defRPr/>
            </a:pPr>
            <a:r>
              <a:rPr lang="en-US" sz="8800"/>
              <a:t>Colossians 1</a:t>
            </a:r>
          </a:p>
        </p:txBody>
      </p:sp>
      <p:sp>
        <p:nvSpPr>
          <p:cNvPr id="129027" name="Rectangle 3"/>
          <p:cNvSpPr>
            <a:spLocks noGrp="1" noChangeArrowheads="1"/>
          </p:cNvSpPr>
          <p:nvPr>
            <p:ph type="body" idx="1"/>
          </p:nvPr>
        </p:nvSpPr>
        <p:spPr>
          <a:xfrm>
            <a:off x="0" y="1905000"/>
            <a:ext cx="9144000" cy="4267200"/>
          </a:xfrm>
        </p:spPr>
        <p:txBody>
          <a:bodyPr lIns="90488" tIns="44450" rIns="90488" bIns="44450"/>
          <a:lstStyle/>
          <a:p>
            <a:pPr>
              <a:defRPr/>
            </a:pPr>
            <a:r>
              <a:rPr lang="en-US" sz="8000"/>
              <a:t>Background</a:t>
            </a:r>
          </a:p>
          <a:p>
            <a:pPr>
              <a:defRPr/>
            </a:pPr>
            <a:r>
              <a:rPr lang="en-US" sz="8000"/>
              <a:t>Epaphrus</a:t>
            </a:r>
          </a:p>
        </p:txBody>
      </p:sp>
      <p:sp>
        <p:nvSpPr>
          <p:cNvPr id="4" name="Rectangle 4"/>
          <p:cNvSpPr>
            <a:spLocks noChangeArrowheads="1"/>
          </p:cNvSpPr>
          <p:nvPr/>
        </p:nvSpPr>
        <p:spPr bwMode="auto">
          <a:xfrm>
            <a:off x="3962400" y="3810000"/>
            <a:ext cx="4953000" cy="28194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4800" b="0" dirty="0">
                <a:effectLst>
                  <a:outerShdw blurRad="38100" dist="38100" dir="2700000" algn="tl">
                    <a:srgbClr val="000000"/>
                  </a:outerShdw>
                </a:effectLst>
              </a:rPr>
              <a:t>1:7 You learned about the Good News from </a:t>
            </a:r>
            <a:r>
              <a:rPr lang="en-US" sz="4800" b="0" dirty="0" err="1">
                <a:effectLst>
                  <a:outerShdw blurRad="38100" dist="38100" dir="2700000" algn="tl">
                    <a:srgbClr val="000000"/>
                  </a:outerShdw>
                </a:effectLst>
              </a:rPr>
              <a:t>Epaphras</a:t>
            </a:r>
            <a:r>
              <a:rPr lang="en-US" sz="4800" b="0" dirty="0">
                <a:effectLst>
                  <a:outerShdw blurRad="38100" dist="38100" dir="2700000" algn="tl">
                    <a:srgbClr val="000000"/>
                  </a:outerShdw>
                </a:effectLst>
              </a:rPr>
              <a:t>, our beloved co-worker.</a:t>
            </a:r>
          </a:p>
        </p:txBody>
      </p:sp>
    </p:spTree>
  </p:cSld>
  <p:clrMapOvr>
    <a:masterClrMapping/>
  </p:clrMapOvr>
  <p:transition>
    <p:wipe dir="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body" idx="1"/>
          </p:nvPr>
        </p:nvSpPr>
        <p:spPr/>
        <p:txBody>
          <a:bodyPr lIns="90488" tIns="44450" rIns="90488" bIns="44450"/>
          <a:lstStyle/>
          <a:p>
            <a:pPr>
              <a:buFont typeface="Monotype Sorts" pitchFamily="2" charset="2"/>
              <a:buNone/>
              <a:defRPr/>
            </a:pPr>
            <a:r>
              <a:rPr lang="en-US" sz="5400"/>
              <a:t>1:11 being </a:t>
            </a:r>
            <a:r>
              <a:rPr lang="en-US" sz="5400" u="sng"/>
              <a:t>strengthened with all power according to his glorious might</a:t>
            </a:r>
            <a:r>
              <a:rPr lang="en-US" sz="5400"/>
              <a:t> so that you may have great endurance and patience</a:t>
            </a:r>
          </a:p>
        </p:txBody>
      </p:sp>
      <p:sp>
        <p:nvSpPr>
          <p:cNvPr id="143363" name="Rectangle 3"/>
          <p:cNvSpPr>
            <a:spLocks noGrp="1" noChangeArrowheads="1"/>
          </p:cNvSpPr>
          <p:nvPr>
            <p:ph type="title"/>
          </p:nvPr>
        </p:nvSpPr>
        <p:spPr/>
        <p:txBody>
          <a:bodyPr lIns="90488" tIns="44450" rIns="90488" bIns="44450"/>
          <a:lstStyle/>
          <a:p>
            <a:pPr>
              <a:defRPr/>
            </a:pPr>
            <a:r>
              <a:rPr lang="en-US" sz="8800"/>
              <a:t>Colossians 1</a:t>
            </a:r>
          </a:p>
        </p:txBody>
      </p:sp>
    </p:spTree>
  </p:cSld>
  <p:clrMapOvr>
    <a:masterClrMapping/>
  </p:clrMapOvr>
  <p:transition>
    <p:wipe dir="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body" idx="1"/>
          </p:nvPr>
        </p:nvSpPr>
        <p:spPr/>
        <p:txBody>
          <a:bodyPr lIns="90488" tIns="44450" rIns="90488" bIns="44450"/>
          <a:lstStyle/>
          <a:p>
            <a:pPr>
              <a:buFont typeface="Monotype Sorts" pitchFamily="2" charset="2"/>
              <a:buNone/>
              <a:defRPr/>
            </a:pPr>
            <a:r>
              <a:rPr lang="en-US" sz="5400"/>
              <a:t>1:11 being </a:t>
            </a:r>
            <a:r>
              <a:rPr lang="en-US" sz="5400" u="sng"/>
              <a:t>strengthened with all power according to his glorious might</a:t>
            </a:r>
            <a:r>
              <a:rPr lang="en-US" sz="5400"/>
              <a:t> so that you may have great endurance and patience</a:t>
            </a:r>
          </a:p>
        </p:txBody>
      </p:sp>
      <p:sp>
        <p:nvSpPr>
          <p:cNvPr id="160771" name="Rectangle 3"/>
          <p:cNvSpPr>
            <a:spLocks noGrp="1" noChangeArrowheads="1"/>
          </p:cNvSpPr>
          <p:nvPr>
            <p:ph type="title"/>
          </p:nvPr>
        </p:nvSpPr>
        <p:spPr/>
        <p:txBody>
          <a:bodyPr lIns="90488" tIns="44450" rIns="90488" bIns="44450"/>
          <a:lstStyle/>
          <a:p>
            <a:pPr>
              <a:defRPr/>
            </a:pPr>
            <a:r>
              <a:rPr lang="en-US" sz="8800"/>
              <a:t>Colossians 1</a:t>
            </a:r>
          </a:p>
        </p:txBody>
      </p:sp>
      <p:sp>
        <p:nvSpPr>
          <p:cNvPr id="160772" name="Rectangle 4"/>
          <p:cNvSpPr>
            <a:spLocks noChangeArrowheads="1"/>
          </p:cNvSpPr>
          <p:nvPr/>
        </p:nvSpPr>
        <p:spPr bwMode="auto">
          <a:xfrm>
            <a:off x="533400" y="4572000"/>
            <a:ext cx="7924800" cy="17526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7200" b="0" dirty="0">
                <a:effectLst>
                  <a:outerShdw blurRad="38100" dist="38100" dir="2700000" algn="tl">
                    <a:srgbClr val="000000"/>
                  </a:outerShdw>
                </a:effectLst>
              </a:rPr>
              <a:t>God doesn’t ask us to improve ourselves</a:t>
            </a:r>
          </a:p>
        </p:txBody>
      </p:sp>
    </p:spTree>
  </p:cSld>
  <p:clrMapOvr>
    <a:masterClrMapping/>
  </p:clrMapOvr>
  <p:transition>
    <p:wipe dir="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body" idx="1"/>
          </p:nvPr>
        </p:nvSpPr>
        <p:spPr/>
        <p:txBody>
          <a:bodyPr lIns="90488" tIns="44450" rIns="90488" bIns="44450"/>
          <a:lstStyle/>
          <a:p>
            <a:pPr>
              <a:buFont typeface="Monotype Sorts" pitchFamily="2" charset="2"/>
              <a:buNone/>
              <a:defRPr/>
            </a:pPr>
            <a:r>
              <a:rPr lang="en-US" sz="5400"/>
              <a:t>1:11 being </a:t>
            </a:r>
            <a:r>
              <a:rPr lang="en-US" sz="5400" u="sng"/>
              <a:t>strengthened with all power according to his glorious might</a:t>
            </a:r>
            <a:r>
              <a:rPr lang="en-US" sz="5400"/>
              <a:t> so that you may have great endurance and patience</a:t>
            </a:r>
          </a:p>
        </p:txBody>
      </p:sp>
      <p:sp>
        <p:nvSpPr>
          <p:cNvPr id="160771" name="Rectangle 3"/>
          <p:cNvSpPr>
            <a:spLocks noGrp="1" noChangeArrowheads="1"/>
          </p:cNvSpPr>
          <p:nvPr>
            <p:ph type="title"/>
          </p:nvPr>
        </p:nvSpPr>
        <p:spPr/>
        <p:txBody>
          <a:bodyPr lIns="90488" tIns="44450" rIns="90488" bIns="44450"/>
          <a:lstStyle/>
          <a:p>
            <a:pPr>
              <a:defRPr/>
            </a:pPr>
            <a:r>
              <a:rPr lang="en-US" sz="8800"/>
              <a:t>Colossians 1</a:t>
            </a:r>
          </a:p>
        </p:txBody>
      </p:sp>
      <p:sp>
        <p:nvSpPr>
          <p:cNvPr id="160772" name="Rectangle 4"/>
          <p:cNvSpPr>
            <a:spLocks noChangeArrowheads="1"/>
          </p:cNvSpPr>
          <p:nvPr/>
        </p:nvSpPr>
        <p:spPr bwMode="auto">
          <a:xfrm>
            <a:off x="533400" y="4572000"/>
            <a:ext cx="7924800" cy="1752600"/>
          </a:xfrm>
          <a:prstGeom prst="rect">
            <a:avLst/>
          </a:prstGeom>
          <a:gradFill rotWithShape="0">
            <a:gsLst>
              <a:gs pos="0">
                <a:srgbClr val="000000"/>
              </a:gs>
              <a:gs pos="50000">
                <a:srgbClr val="000098"/>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defRPr/>
            </a:pPr>
            <a:r>
              <a:rPr lang="en-US" sz="7200" b="0" dirty="0">
                <a:effectLst>
                  <a:outerShdw blurRad="38100" dist="38100" dir="2700000" algn="tl">
                    <a:srgbClr val="000000"/>
                  </a:outerShdw>
                </a:effectLst>
              </a:rPr>
              <a:t>God doesn’t ask us to improve ourselves</a:t>
            </a:r>
          </a:p>
        </p:txBody>
      </p:sp>
      <p:sp>
        <p:nvSpPr>
          <p:cNvPr id="5" name="Oval 4"/>
          <p:cNvSpPr/>
          <p:nvPr/>
        </p:nvSpPr>
        <p:spPr bwMode="auto">
          <a:xfrm>
            <a:off x="5638800" y="1905000"/>
            <a:ext cx="1143000" cy="990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body" idx="1"/>
          </p:nvPr>
        </p:nvSpPr>
        <p:spPr/>
        <p:txBody>
          <a:bodyPr lIns="90488" tIns="44450" rIns="90488" bIns="44450"/>
          <a:lstStyle/>
          <a:p>
            <a:pPr>
              <a:buFont typeface="Monotype Sorts" pitchFamily="2" charset="2"/>
              <a:buNone/>
              <a:defRPr/>
            </a:pPr>
            <a:r>
              <a:rPr lang="en-US" sz="5400"/>
              <a:t>1:11 being strengthened with all power according to his glorious might so that you may have great endurance and patience</a:t>
            </a:r>
          </a:p>
        </p:txBody>
      </p:sp>
      <p:sp>
        <p:nvSpPr>
          <p:cNvPr id="168963" name="Rectangle 3"/>
          <p:cNvSpPr>
            <a:spLocks noGrp="1" noChangeArrowheads="1"/>
          </p:cNvSpPr>
          <p:nvPr>
            <p:ph type="title"/>
          </p:nvPr>
        </p:nvSpPr>
        <p:spPr/>
        <p:txBody>
          <a:bodyPr lIns="90488" tIns="44450" rIns="90488" bIns="44450"/>
          <a:lstStyle/>
          <a:p>
            <a:pPr>
              <a:defRPr/>
            </a:pPr>
            <a:r>
              <a:rPr lang="en-US" sz="8800"/>
              <a:t>Colossians 1</a:t>
            </a:r>
          </a:p>
        </p:txBody>
      </p:sp>
      <p:sp>
        <p:nvSpPr>
          <p:cNvPr id="168964" name="Rectangle 4"/>
          <p:cNvSpPr>
            <a:spLocks noChangeArrowheads="1"/>
          </p:cNvSpPr>
          <p:nvPr/>
        </p:nvSpPr>
        <p:spPr bwMode="auto">
          <a:xfrm>
            <a:off x="0" y="0"/>
            <a:ext cx="92202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7200" b="0" dirty="0">
                <a:effectLst>
                  <a:outerShdw blurRad="38100" dist="38100" dir="2700000" algn="tl">
                    <a:srgbClr val="000000"/>
                  </a:outerShdw>
                </a:effectLst>
              </a:rPr>
              <a:t>What we’ve seen:</a:t>
            </a:r>
          </a:p>
          <a:p>
            <a:pPr algn="l">
              <a:lnSpc>
                <a:spcPct val="75000"/>
              </a:lnSpc>
              <a:spcBef>
                <a:spcPct val="5000"/>
              </a:spcBef>
              <a:defRPr/>
            </a:pPr>
            <a:r>
              <a:rPr lang="en-US" sz="6000" b="0" dirty="0">
                <a:effectLst>
                  <a:outerShdw blurRad="38100" dist="38100" dir="2700000" algn="tl">
                    <a:srgbClr val="000000"/>
                  </a:outerShdw>
                </a:effectLst>
              </a:rPr>
              <a:t>God wants to transform us</a:t>
            </a:r>
          </a:p>
          <a:p>
            <a:pPr algn="l">
              <a:lnSpc>
                <a:spcPct val="75000"/>
              </a:lnSpc>
              <a:spcBef>
                <a:spcPct val="5000"/>
              </a:spcBef>
              <a:defRPr/>
            </a:pPr>
            <a:r>
              <a:rPr lang="en-US" sz="6000" b="0" dirty="0">
                <a:effectLst>
                  <a:outerShdw blurRad="38100" dist="38100" dir="2700000" algn="tl">
                    <a:srgbClr val="000000"/>
                  </a:outerShdw>
                </a:effectLst>
              </a:rPr>
              <a:t>1. In our values</a:t>
            </a:r>
          </a:p>
          <a:p>
            <a:pPr algn="l">
              <a:lnSpc>
                <a:spcPct val="75000"/>
              </a:lnSpc>
              <a:spcBef>
                <a:spcPct val="5000"/>
              </a:spcBef>
              <a:defRPr/>
            </a:pPr>
            <a:r>
              <a:rPr lang="en-US" sz="6000" b="0" dirty="0">
                <a:effectLst>
                  <a:outerShdw blurRad="38100" dist="38100" dir="2700000" algn="tl">
                    <a:srgbClr val="000000"/>
                  </a:outerShdw>
                </a:effectLst>
              </a:rPr>
              <a:t>   - He supplies the new value</a:t>
            </a:r>
          </a:p>
          <a:p>
            <a:pPr algn="l">
              <a:lnSpc>
                <a:spcPct val="75000"/>
              </a:lnSpc>
              <a:spcBef>
                <a:spcPct val="5000"/>
              </a:spcBef>
              <a:defRPr/>
            </a:pPr>
            <a:r>
              <a:rPr lang="en-US" sz="6000" b="0" dirty="0">
                <a:effectLst>
                  <a:outerShdw blurRad="38100" dist="38100" dir="2700000" algn="tl">
                    <a:srgbClr val="000000"/>
                  </a:outerShdw>
                </a:effectLst>
              </a:rPr>
              <a:t>2. In our thought life</a:t>
            </a:r>
          </a:p>
          <a:p>
            <a:pPr algn="l">
              <a:lnSpc>
                <a:spcPct val="75000"/>
              </a:lnSpc>
              <a:spcBef>
                <a:spcPct val="5000"/>
              </a:spcBef>
              <a:defRPr/>
            </a:pPr>
            <a:r>
              <a:rPr lang="en-US" sz="6000" b="0" dirty="0">
                <a:effectLst>
                  <a:outerShdw blurRad="38100" dist="38100" dir="2700000" algn="tl">
                    <a:srgbClr val="000000"/>
                  </a:outerShdw>
                </a:effectLst>
              </a:rPr>
              <a:t>   - He supplies his word</a:t>
            </a:r>
          </a:p>
          <a:p>
            <a:pPr algn="l">
              <a:lnSpc>
                <a:spcPct val="75000"/>
              </a:lnSpc>
              <a:spcBef>
                <a:spcPct val="5000"/>
              </a:spcBef>
              <a:defRPr/>
            </a:pPr>
            <a:r>
              <a:rPr lang="en-US" sz="6000" b="0" dirty="0">
                <a:effectLst>
                  <a:outerShdw blurRad="38100" dist="38100" dir="2700000" algn="tl">
                    <a:srgbClr val="000000"/>
                  </a:outerShdw>
                </a:effectLst>
              </a:rPr>
              <a:t>3. In our actions</a:t>
            </a:r>
          </a:p>
          <a:p>
            <a:pPr algn="l">
              <a:lnSpc>
                <a:spcPct val="75000"/>
              </a:lnSpc>
              <a:spcBef>
                <a:spcPct val="5000"/>
              </a:spcBef>
              <a:defRPr/>
            </a:pPr>
            <a:r>
              <a:rPr lang="en-US" sz="6000" b="0" dirty="0">
                <a:effectLst>
                  <a:outerShdw blurRad="38100" dist="38100" dir="2700000" algn="tl">
                    <a:srgbClr val="000000"/>
                  </a:outerShdw>
                </a:effectLst>
              </a:rPr>
              <a:t>   - He supplies the power </a:t>
            </a:r>
            <a:br>
              <a:rPr lang="en-US" sz="6000" b="0" dirty="0">
                <a:effectLst>
                  <a:outerShdw blurRad="38100" dist="38100" dir="2700000" algn="tl">
                    <a:srgbClr val="000000"/>
                  </a:outerShdw>
                </a:effectLst>
              </a:rPr>
            </a:br>
            <a:r>
              <a:rPr lang="en-US" sz="6000" b="0" dirty="0">
                <a:effectLst>
                  <a:outerShdw blurRad="38100" dist="38100" dir="2700000" algn="tl">
                    <a:srgbClr val="000000"/>
                  </a:outerShdw>
                </a:effectLst>
              </a:rPr>
              <a:t>      and the plan</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8964">
                                            <p:txEl>
                                              <p:pRg st="1" end="1"/>
                                            </p:txEl>
                                          </p:spTgt>
                                        </p:tgtEl>
                                        <p:attrNameLst>
                                          <p:attrName>style.visibility</p:attrName>
                                        </p:attrNameLst>
                                      </p:cBhvr>
                                      <p:to>
                                        <p:strVal val="visible"/>
                                      </p:to>
                                    </p:set>
                                    <p:animEffect transition="in" filter="wipe(left)">
                                      <p:cBhvr>
                                        <p:cTn id="7" dur="500"/>
                                        <p:tgtEl>
                                          <p:spTgt spid="16896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8964">
                                            <p:txEl>
                                              <p:pRg st="2" end="2"/>
                                            </p:txEl>
                                          </p:spTgt>
                                        </p:tgtEl>
                                        <p:attrNameLst>
                                          <p:attrName>style.visibility</p:attrName>
                                        </p:attrNameLst>
                                      </p:cBhvr>
                                      <p:to>
                                        <p:strVal val="visible"/>
                                      </p:to>
                                    </p:set>
                                    <p:animEffect transition="in" filter="wipe(left)">
                                      <p:cBhvr>
                                        <p:cTn id="12" dur="500"/>
                                        <p:tgtEl>
                                          <p:spTgt spid="16896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68964">
                                            <p:txEl>
                                              <p:pRg st="3" end="3"/>
                                            </p:txEl>
                                          </p:spTgt>
                                        </p:tgtEl>
                                        <p:attrNameLst>
                                          <p:attrName>style.visibility</p:attrName>
                                        </p:attrNameLst>
                                      </p:cBhvr>
                                      <p:to>
                                        <p:strVal val="visible"/>
                                      </p:to>
                                    </p:set>
                                    <p:animEffect transition="in" filter="wipe(left)">
                                      <p:cBhvr>
                                        <p:cTn id="17" dur="500"/>
                                        <p:tgtEl>
                                          <p:spTgt spid="16896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68964">
                                            <p:txEl>
                                              <p:pRg st="4" end="4"/>
                                            </p:txEl>
                                          </p:spTgt>
                                        </p:tgtEl>
                                        <p:attrNameLst>
                                          <p:attrName>style.visibility</p:attrName>
                                        </p:attrNameLst>
                                      </p:cBhvr>
                                      <p:to>
                                        <p:strVal val="visible"/>
                                      </p:to>
                                    </p:set>
                                    <p:animEffect transition="in" filter="wipe(left)">
                                      <p:cBhvr>
                                        <p:cTn id="22" dur="500"/>
                                        <p:tgtEl>
                                          <p:spTgt spid="16896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68964">
                                            <p:txEl>
                                              <p:pRg st="5" end="5"/>
                                            </p:txEl>
                                          </p:spTgt>
                                        </p:tgtEl>
                                        <p:attrNameLst>
                                          <p:attrName>style.visibility</p:attrName>
                                        </p:attrNameLst>
                                      </p:cBhvr>
                                      <p:to>
                                        <p:strVal val="visible"/>
                                      </p:to>
                                    </p:set>
                                    <p:animEffect transition="in" filter="wipe(left)">
                                      <p:cBhvr>
                                        <p:cTn id="27" dur="500"/>
                                        <p:tgtEl>
                                          <p:spTgt spid="16896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68964">
                                            <p:txEl>
                                              <p:pRg st="6" end="6"/>
                                            </p:txEl>
                                          </p:spTgt>
                                        </p:tgtEl>
                                        <p:attrNameLst>
                                          <p:attrName>style.visibility</p:attrName>
                                        </p:attrNameLst>
                                      </p:cBhvr>
                                      <p:to>
                                        <p:strVal val="visible"/>
                                      </p:to>
                                    </p:set>
                                    <p:animEffect transition="in" filter="wipe(left)">
                                      <p:cBhvr>
                                        <p:cTn id="32" dur="500"/>
                                        <p:tgtEl>
                                          <p:spTgt spid="16896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68964">
                                            <p:txEl>
                                              <p:pRg st="7" end="7"/>
                                            </p:txEl>
                                          </p:spTgt>
                                        </p:tgtEl>
                                        <p:attrNameLst>
                                          <p:attrName>style.visibility</p:attrName>
                                        </p:attrNameLst>
                                      </p:cBhvr>
                                      <p:to>
                                        <p:strVal val="visible"/>
                                      </p:to>
                                    </p:set>
                                    <p:animEffect transition="in" filter="wipe(left)">
                                      <p:cBhvr>
                                        <p:cTn id="37" dur="500"/>
                                        <p:tgtEl>
                                          <p:spTgt spid="16896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533400" y="2438400"/>
            <a:ext cx="8610600" cy="3733800"/>
          </a:xfrm>
        </p:spPr>
        <p:txBody>
          <a:bodyPr lIns="90488" tIns="44450" rIns="90488" bIns="44450"/>
          <a:lstStyle/>
          <a:p>
            <a:pPr>
              <a:defRPr/>
            </a:pPr>
            <a:r>
              <a:rPr lang="en-US" sz="7200" dirty="0"/>
              <a:t>Questions?</a:t>
            </a:r>
          </a:p>
          <a:p>
            <a:pPr>
              <a:defRPr/>
            </a:pPr>
            <a:r>
              <a:rPr lang="en-US" sz="7200" dirty="0"/>
              <a:t>Comments?</a:t>
            </a:r>
          </a:p>
          <a:p>
            <a:pPr>
              <a:defRPr/>
            </a:pPr>
            <a:r>
              <a:rPr lang="en-US" sz="7200" dirty="0"/>
              <a:t>Experiences?</a:t>
            </a:r>
          </a:p>
        </p:txBody>
      </p:sp>
      <p:sp>
        <p:nvSpPr>
          <p:cNvPr id="23555" name="Rectangle 3"/>
          <p:cNvSpPr>
            <a:spLocks noGrp="1" noChangeArrowheads="1"/>
          </p:cNvSpPr>
          <p:nvPr>
            <p:ph type="title"/>
          </p:nvPr>
        </p:nvSpPr>
        <p:spPr/>
        <p:txBody>
          <a:bodyPr lIns="90488" tIns="44450" rIns="90488" bIns="44450"/>
          <a:lstStyle/>
          <a:p>
            <a:pPr>
              <a:defRPr/>
            </a:pPr>
            <a:r>
              <a:rPr lang="en-US" sz="11700"/>
              <a:t>Colossians 1</a:t>
            </a:r>
          </a:p>
        </p:txBody>
      </p:sp>
    </p:spTree>
  </p:cSld>
  <p:clrMapOvr>
    <a:masterClrMapping/>
  </p:clrMapOvr>
  <p:transition spd="slow">
    <p:dissolve/>
  </p:transition>
</p:sld>
</file>

<file path=ppt/theme/theme1.xml><?xml version="1.0" encoding="utf-8"?>
<a:theme xmlns:a="http://schemas.openxmlformats.org/drawingml/2006/main" name="denblue">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blu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nblu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blu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blu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blu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blu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blu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den</Template>
  <TotalTime>0</TotalTime>
  <Words>6285</Words>
  <Application>Microsoft Office PowerPoint</Application>
  <PresentationFormat>Letter Paper (8.5x11 in)</PresentationFormat>
  <Paragraphs>342</Paragraphs>
  <Slides>94</Slides>
  <Notes>94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94</vt:i4>
      </vt:variant>
    </vt:vector>
  </HeadingPairs>
  <TitlesOfParts>
    <vt:vector size="99" baseType="lpstr">
      <vt:lpstr>Arial</vt:lpstr>
      <vt:lpstr>Monotype Sorts</vt:lpstr>
      <vt:lpstr>Times New Roman</vt:lpstr>
      <vt:lpstr>Wingdings</vt:lpstr>
      <vt:lpstr>denblue</vt:lpstr>
      <vt:lpstr>Colossians 1</vt:lpstr>
      <vt:lpstr>Colossians 1</vt:lpstr>
      <vt:lpstr>Colossians 1</vt:lpstr>
      <vt:lpstr>Colossians 1</vt:lpstr>
      <vt:lpstr>Colossians 1</vt:lpstr>
      <vt:lpstr>Colossians 1</vt:lpstr>
      <vt:lpstr>PowerPoint Presentation</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lpstr>Colossians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2025-04-08T13:47:10Z</dcterms:created>
  <dcterms:modified xsi:type="dcterms:W3CDTF">2025-04-08T13:47:16Z</dcterms:modified>
</cp:coreProperties>
</file>