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9" r:id="rId1"/>
  </p:sldMasterIdLst>
  <p:notesMasterIdLst>
    <p:notesMasterId r:id="rId64"/>
  </p:notesMasterIdLst>
  <p:sldIdLst>
    <p:sldId id="444" r:id="rId2"/>
    <p:sldId id="443" r:id="rId3"/>
    <p:sldId id="445" r:id="rId4"/>
    <p:sldId id="404" r:id="rId5"/>
    <p:sldId id="411" r:id="rId6"/>
    <p:sldId id="409" r:id="rId7"/>
    <p:sldId id="410" r:id="rId8"/>
    <p:sldId id="413" r:id="rId9"/>
    <p:sldId id="456" r:id="rId10"/>
    <p:sldId id="405" r:id="rId11"/>
    <p:sldId id="406" r:id="rId12"/>
    <p:sldId id="407" r:id="rId13"/>
    <p:sldId id="414" r:id="rId14"/>
    <p:sldId id="415" r:id="rId15"/>
    <p:sldId id="416" r:id="rId16"/>
    <p:sldId id="426" r:id="rId17"/>
    <p:sldId id="427" r:id="rId18"/>
    <p:sldId id="428" r:id="rId19"/>
    <p:sldId id="357" r:id="rId20"/>
    <p:sldId id="419" r:id="rId21"/>
    <p:sldId id="394" r:id="rId22"/>
    <p:sldId id="400" r:id="rId23"/>
    <p:sldId id="373" r:id="rId24"/>
    <p:sldId id="332" r:id="rId25"/>
    <p:sldId id="363" r:id="rId26"/>
    <p:sldId id="366" r:id="rId27"/>
    <p:sldId id="367" r:id="rId28"/>
    <p:sldId id="334" r:id="rId29"/>
    <p:sldId id="368" r:id="rId30"/>
    <p:sldId id="335" r:id="rId31"/>
    <p:sldId id="369" r:id="rId32"/>
    <p:sldId id="336" r:id="rId33"/>
    <p:sldId id="396" r:id="rId34"/>
    <p:sldId id="442" r:id="rId35"/>
    <p:sldId id="457" r:id="rId36"/>
    <p:sldId id="395" r:id="rId37"/>
    <p:sldId id="399" r:id="rId38"/>
    <p:sldId id="376" r:id="rId39"/>
    <p:sldId id="339" r:id="rId40"/>
    <p:sldId id="377" r:id="rId41"/>
    <p:sldId id="420" r:id="rId42"/>
    <p:sldId id="379" r:id="rId43"/>
    <p:sldId id="378" r:id="rId44"/>
    <p:sldId id="341" r:id="rId45"/>
    <p:sldId id="342" r:id="rId46"/>
    <p:sldId id="380" r:id="rId47"/>
    <p:sldId id="343" r:id="rId48"/>
    <p:sldId id="458" r:id="rId49"/>
    <p:sldId id="344" r:id="rId50"/>
    <p:sldId id="425" r:id="rId51"/>
    <p:sldId id="346" r:id="rId52"/>
    <p:sldId id="388" r:id="rId53"/>
    <p:sldId id="391" r:id="rId54"/>
    <p:sldId id="429" r:id="rId55"/>
    <p:sldId id="431" r:id="rId56"/>
    <p:sldId id="433" r:id="rId57"/>
    <p:sldId id="432" r:id="rId58"/>
    <p:sldId id="436" r:id="rId59"/>
    <p:sldId id="435" r:id="rId60"/>
    <p:sldId id="453" r:id="rId61"/>
    <p:sldId id="455" r:id="rId62"/>
    <p:sldId id="454" r:id="rId63"/>
  </p:sldIdLst>
  <p:sldSz cx="9144000" cy="6858000" type="screen4x3"/>
  <p:notesSz cx="6858000" cy="9144000"/>
  <p:defaultTextStyle>
    <a:defPPr>
      <a:defRPr lang="en-US"/>
    </a:defPPr>
    <a:lvl1pPr algn="ctr" rtl="0" fontAlgn="base">
      <a:spcBef>
        <a:spcPct val="0"/>
      </a:spcBef>
      <a:spcAft>
        <a:spcPct val="0"/>
      </a:spcAft>
      <a:defRPr kern="1200">
        <a:solidFill>
          <a:schemeClr val="tx1"/>
        </a:solidFill>
        <a:latin typeface="Arial" charset="0"/>
        <a:ea typeface="+mn-ea"/>
        <a:cs typeface="Arial" charset="0"/>
      </a:defRPr>
    </a:lvl1pPr>
    <a:lvl2pPr marL="457200" algn="ctr" rtl="0" fontAlgn="base">
      <a:spcBef>
        <a:spcPct val="0"/>
      </a:spcBef>
      <a:spcAft>
        <a:spcPct val="0"/>
      </a:spcAft>
      <a:defRPr kern="1200">
        <a:solidFill>
          <a:schemeClr val="tx1"/>
        </a:solidFill>
        <a:latin typeface="Arial" charset="0"/>
        <a:ea typeface="+mn-ea"/>
        <a:cs typeface="Arial" charset="0"/>
      </a:defRPr>
    </a:lvl2pPr>
    <a:lvl3pPr marL="914400" algn="ctr" rtl="0" fontAlgn="base">
      <a:spcBef>
        <a:spcPct val="0"/>
      </a:spcBef>
      <a:spcAft>
        <a:spcPct val="0"/>
      </a:spcAft>
      <a:defRPr kern="1200">
        <a:solidFill>
          <a:schemeClr val="tx1"/>
        </a:solidFill>
        <a:latin typeface="Arial" charset="0"/>
        <a:ea typeface="+mn-ea"/>
        <a:cs typeface="Arial" charset="0"/>
      </a:defRPr>
    </a:lvl3pPr>
    <a:lvl4pPr marL="1371600" algn="ctr" rtl="0" fontAlgn="base">
      <a:spcBef>
        <a:spcPct val="0"/>
      </a:spcBef>
      <a:spcAft>
        <a:spcPct val="0"/>
      </a:spcAft>
      <a:defRPr kern="1200">
        <a:solidFill>
          <a:schemeClr val="tx1"/>
        </a:solidFill>
        <a:latin typeface="Arial" charset="0"/>
        <a:ea typeface="+mn-ea"/>
        <a:cs typeface="Arial" charset="0"/>
      </a:defRPr>
    </a:lvl4pPr>
    <a:lvl5pPr marL="1828800" algn="ctr"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751" autoAdjust="0"/>
    <p:restoredTop sz="99640" autoAdjust="0"/>
  </p:normalViewPr>
  <p:slideViewPr>
    <p:cSldViewPr>
      <p:cViewPr varScale="1">
        <p:scale>
          <a:sx n="83" d="100"/>
          <a:sy n="83" d="100"/>
        </p:scale>
        <p:origin x="444"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67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defRPr sz="1200"/>
            </a:lvl1pPr>
          </a:lstStyle>
          <a:p>
            <a:pPr>
              <a:defRPr/>
            </a:pPr>
            <a:endParaRPr lang="en-US"/>
          </a:p>
        </p:txBody>
      </p:sp>
      <p:sp>
        <p:nvSpPr>
          <p:cNvPr id="11673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fld id="{0B73D2C8-3C9A-4C85-B90E-FBACCDB6461D}" type="datetimeFigureOut">
              <a:rPr lang="en-US"/>
              <a:pPr>
                <a:defRPr/>
              </a:pPr>
              <a:t>2/5/2023</a:t>
            </a:fld>
            <a:endParaRPr lang="en-US"/>
          </a:p>
        </p:txBody>
      </p:sp>
      <p:sp>
        <p:nvSpPr>
          <p:cNvPr id="11469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1674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1674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0" hangingPunct="0">
              <a:defRPr sz="1200"/>
            </a:lvl1pPr>
          </a:lstStyle>
          <a:p>
            <a:pPr>
              <a:defRPr/>
            </a:pPr>
            <a:endParaRPr lang="en-US"/>
          </a:p>
        </p:txBody>
      </p:sp>
      <p:sp>
        <p:nvSpPr>
          <p:cNvPr id="11674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BCE95E6B-229C-4443-8235-1FF5BF86962B}" type="slidenum">
              <a:rPr lang="en-US"/>
              <a:pPr>
                <a:defRPr/>
              </a:pPr>
              <a:t>‹#›</a:t>
            </a:fld>
            <a:endParaRPr lang="en-US"/>
          </a:p>
        </p:txBody>
      </p:sp>
    </p:spTree>
    <p:extLst>
      <p:ext uri="{BB962C8B-B14F-4D97-AF65-F5344CB8AC3E}">
        <p14:creationId xmlns:p14="http://schemas.microsoft.com/office/powerpoint/2010/main" val="298172059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Slide Image Placeholder 1"/>
          <p:cNvSpPr>
            <a:spLocks noGrp="1" noRot="1" noChangeAspect="1" noTextEdit="1"/>
          </p:cNvSpPr>
          <p:nvPr>
            <p:ph type="sldImg"/>
          </p:nvPr>
        </p:nvSpPr>
        <p:spPr>
          <a:ln/>
        </p:spPr>
      </p:sp>
      <p:sp>
        <p:nvSpPr>
          <p:cNvPr id="116739" name="Notes Placeholder 2"/>
          <p:cNvSpPr>
            <a:spLocks noGrp="1"/>
          </p:cNvSpPr>
          <p:nvPr>
            <p:ph type="body" idx="1"/>
          </p:nvPr>
        </p:nvSpPr>
        <p:spPr>
          <a:noFill/>
          <a:ln/>
        </p:spPr>
        <p:txBody>
          <a:bodyPr/>
          <a:lstStyle/>
          <a:p>
            <a:endParaRPr lang="en-US" smtClean="0"/>
          </a:p>
        </p:txBody>
      </p:sp>
      <p:sp>
        <p:nvSpPr>
          <p:cNvPr id="116740" name="Slide Number Placeholder 3"/>
          <p:cNvSpPr>
            <a:spLocks noGrp="1"/>
          </p:cNvSpPr>
          <p:nvPr>
            <p:ph type="sldNum" sz="quarter" idx="5"/>
          </p:nvPr>
        </p:nvSpPr>
        <p:spPr>
          <a:noFill/>
        </p:spPr>
        <p:txBody>
          <a:bodyPr/>
          <a:lstStyle/>
          <a:p>
            <a:fld id="{4BF2795A-75E2-4E6D-AAEF-2E87CDEE888C}" type="slidenum">
              <a:rPr lang="en-US" smtClean="0"/>
              <a:pPr/>
              <a:t>1</a:t>
            </a:fld>
            <a:endParaRPr lang="en-US" smtClean="0"/>
          </a:p>
        </p:txBody>
      </p:sp>
    </p:spTree>
    <p:extLst>
      <p:ext uri="{BB962C8B-B14F-4D97-AF65-F5344CB8AC3E}">
        <p14:creationId xmlns:p14="http://schemas.microsoft.com/office/powerpoint/2010/main" val="9891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Slide Image Placeholder 1"/>
          <p:cNvSpPr>
            <a:spLocks noGrp="1" noRot="1" noChangeAspect="1" noTextEdit="1"/>
          </p:cNvSpPr>
          <p:nvPr>
            <p:ph type="sldImg"/>
          </p:nvPr>
        </p:nvSpPr>
        <p:spPr>
          <a:ln/>
        </p:spPr>
      </p:sp>
      <p:sp>
        <p:nvSpPr>
          <p:cNvPr id="128003" name="Notes Placeholder 2"/>
          <p:cNvSpPr>
            <a:spLocks noGrp="1"/>
          </p:cNvSpPr>
          <p:nvPr>
            <p:ph type="body" idx="1"/>
          </p:nvPr>
        </p:nvSpPr>
        <p:spPr>
          <a:noFill/>
          <a:ln/>
        </p:spPr>
        <p:txBody>
          <a:bodyPr/>
          <a:lstStyle/>
          <a:p>
            <a:endParaRPr lang="en-US" smtClean="0"/>
          </a:p>
        </p:txBody>
      </p:sp>
      <p:sp>
        <p:nvSpPr>
          <p:cNvPr id="128004" name="Slide Number Placeholder 3"/>
          <p:cNvSpPr>
            <a:spLocks noGrp="1"/>
          </p:cNvSpPr>
          <p:nvPr>
            <p:ph type="sldNum" sz="quarter" idx="5"/>
          </p:nvPr>
        </p:nvSpPr>
        <p:spPr>
          <a:noFill/>
        </p:spPr>
        <p:txBody>
          <a:bodyPr/>
          <a:lstStyle/>
          <a:p>
            <a:fld id="{88711C17-A5AA-4E79-A9A2-390E5C9FFC59}" type="slidenum">
              <a:rPr lang="en-US" smtClean="0"/>
              <a:pPr/>
              <a:t>10</a:t>
            </a:fld>
            <a:endParaRPr lang="en-US" smtClean="0"/>
          </a:p>
        </p:txBody>
      </p:sp>
    </p:spTree>
    <p:extLst>
      <p:ext uri="{BB962C8B-B14F-4D97-AF65-F5344CB8AC3E}">
        <p14:creationId xmlns:p14="http://schemas.microsoft.com/office/powerpoint/2010/main" val="32396774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Slide Image Placeholder 1"/>
          <p:cNvSpPr>
            <a:spLocks noGrp="1" noRot="1" noChangeAspect="1" noTextEdit="1"/>
          </p:cNvSpPr>
          <p:nvPr>
            <p:ph type="sldImg"/>
          </p:nvPr>
        </p:nvSpPr>
        <p:spPr>
          <a:ln/>
        </p:spPr>
      </p:sp>
      <p:sp>
        <p:nvSpPr>
          <p:cNvPr id="129027" name="Notes Placeholder 2"/>
          <p:cNvSpPr>
            <a:spLocks noGrp="1"/>
          </p:cNvSpPr>
          <p:nvPr>
            <p:ph type="body" idx="1"/>
          </p:nvPr>
        </p:nvSpPr>
        <p:spPr>
          <a:noFill/>
          <a:ln/>
        </p:spPr>
        <p:txBody>
          <a:bodyPr/>
          <a:lstStyle/>
          <a:p>
            <a:endParaRPr lang="en-US" smtClean="0"/>
          </a:p>
        </p:txBody>
      </p:sp>
      <p:sp>
        <p:nvSpPr>
          <p:cNvPr id="129028" name="Slide Number Placeholder 3"/>
          <p:cNvSpPr>
            <a:spLocks noGrp="1"/>
          </p:cNvSpPr>
          <p:nvPr>
            <p:ph type="sldNum" sz="quarter" idx="5"/>
          </p:nvPr>
        </p:nvSpPr>
        <p:spPr>
          <a:noFill/>
        </p:spPr>
        <p:txBody>
          <a:bodyPr/>
          <a:lstStyle/>
          <a:p>
            <a:fld id="{B04A6AB7-9E06-41BF-A9FF-15F537B17FCA}" type="slidenum">
              <a:rPr lang="en-US" smtClean="0"/>
              <a:pPr/>
              <a:t>11</a:t>
            </a:fld>
            <a:endParaRPr lang="en-US" smtClean="0"/>
          </a:p>
        </p:txBody>
      </p:sp>
    </p:spTree>
    <p:extLst>
      <p:ext uri="{BB962C8B-B14F-4D97-AF65-F5344CB8AC3E}">
        <p14:creationId xmlns:p14="http://schemas.microsoft.com/office/powerpoint/2010/main" val="41343718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Slide Image Placeholder 1"/>
          <p:cNvSpPr>
            <a:spLocks noGrp="1" noRot="1" noChangeAspect="1" noTextEdit="1"/>
          </p:cNvSpPr>
          <p:nvPr>
            <p:ph type="sldImg"/>
          </p:nvPr>
        </p:nvSpPr>
        <p:spPr>
          <a:ln/>
        </p:spPr>
      </p:sp>
      <p:sp>
        <p:nvSpPr>
          <p:cNvPr id="130051" name="Notes Placeholder 2"/>
          <p:cNvSpPr>
            <a:spLocks noGrp="1"/>
          </p:cNvSpPr>
          <p:nvPr>
            <p:ph type="body" idx="1"/>
          </p:nvPr>
        </p:nvSpPr>
        <p:spPr>
          <a:noFill/>
          <a:ln/>
        </p:spPr>
        <p:txBody>
          <a:bodyPr/>
          <a:lstStyle/>
          <a:p>
            <a:endParaRPr lang="en-US" smtClean="0"/>
          </a:p>
        </p:txBody>
      </p:sp>
      <p:sp>
        <p:nvSpPr>
          <p:cNvPr id="130052" name="Slide Number Placeholder 3"/>
          <p:cNvSpPr>
            <a:spLocks noGrp="1"/>
          </p:cNvSpPr>
          <p:nvPr>
            <p:ph type="sldNum" sz="quarter" idx="5"/>
          </p:nvPr>
        </p:nvSpPr>
        <p:spPr>
          <a:noFill/>
        </p:spPr>
        <p:txBody>
          <a:bodyPr/>
          <a:lstStyle/>
          <a:p>
            <a:fld id="{87A9CAB2-930D-49B9-B447-B856B450C58D}" type="slidenum">
              <a:rPr lang="en-US" smtClean="0"/>
              <a:pPr/>
              <a:t>12</a:t>
            </a:fld>
            <a:endParaRPr lang="en-US" smtClean="0"/>
          </a:p>
        </p:txBody>
      </p:sp>
    </p:spTree>
    <p:extLst>
      <p:ext uri="{BB962C8B-B14F-4D97-AF65-F5344CB8AC3E}">
        <p14:creationId xmlns:p14="http://schemas.microsoft.com/office/powerpoint/2010/main" val="35074877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Slide Image Placeholder 1"/>
          <p:cNvSpPr>
            <a:spLocks noGrp="1" noRot="1" noChangeAspect="1" noTextEdit="1"/>
          </p:cNvSpPr>
          <p:nvPr>
            <p:ph type="sldImg"/>
          </p:nvPr>
        </p:nvSpPr>
        <p:spPr>
          <a:ln/>
        </p:spPr>
      </p:sp>
      <p:sp>
        <p:nvSpPr>
          <p:cNvPr id="131075" name="Notes Placeholder 2"/>
          <p:cNvSpPr>
            <a:spLocks noGrp="1"/>
          </p:cNvSpPr>
          <p:nvPr>
            <p:ph type="body" idx="1"/>
          </p:nvPr>
        </p:nvSpPr>
        <p:spPr>
          <a:noFill/>
          <a:ln/>
        </p:spPr>
        <p:txBody>
          <a:bodyPr/>
          <a:lstStyle/>
          <a:p>
            <a:endParaRPr lang="en-US" smtClean="0"/>
          </a:p>
        </p:txBody>
      </p:sp>
      <p:sp>
        <p:nvSpPr>
          <p:cNvPr id="131076" name="Slide Number Placeholder 3"/>
          <p:cNvSpPr>
            <a:spLocks noGrp="1"/>
          </p:cNvSpPr>
          <p:nvPr>
            <p:ph type="sldNum" sz="quarter" idx="5"/>
          </p:nvPr>
        </p:nvSpPr>
        <p:spPr>
          <a:noFill/>
        </p:spPr>
        <p:txBody>
          <a:bodyPr/>
          <a:lstStyle/>
          <a:p>
            <a:fld id="{3BEBE5E0-3A81-4CE1-9714-CBCD69AFC54F}" type="slidenum">
              <a:rPr lang="en-US" smtClean="0"/>
              <a:pPr/>
              <a:t>13</a:t>
            </a:fld>
            <a:endParaRPr lang="en-US" smtClean="0"/>
          </a:p>
        </p:txBody>
      </p:sp>
    </p:spTree>
    <p:extLst>
      <p:ext uri="{BB962C8B-B14F-4D97-AF65-F5344CB8AC3E}">
        <p14:creationId xmlns:p14="http://schemas.microsoft.com/office/powerpoint/2010/main" val="34354010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Slide Image Placeholder 1"/>
          <p:cNvSpPr>
            <a:spLocks noGrp="1" noRot="1" noChangeAspect="1" noTextEdit="1"/>
          </p:cNvSpPr>
          <p:nvPr>
            <p:ph type="sldImg"/>
          </p:nvPr>
        </p:nvSpPr>
        <p:spPr>
          <a:ln/>
        </p:spPr>
      </p:sp>
      <p:sp>
        <p:nvSpPr>
          <p:cNvPr id="132099" name="Notes Placeholder 2"/>
          <p:cNvSpPr>
            <a:spLocks noGrp="1"/>
          </p:cNvSpPr>
          <p:nvPr>
            <p:ph type="body" idx="1"/>
          </p:nvPr>
        </p:nvSpPr>
        <p:spPr>
          <a:noFill/>
          <a:ln/>
        </p:spPr>
        <p:txBody>
          <a:bodyPr/>
          <a:lstStyle/>
          <a:p>
            <a:endParaRPr lang="en-US" smtClean="0"/>
          </a:p>
        </p:txBody>
      </p:sp>
      <p:sp>
        <p:nvSpPr>
          <p:cNvPr id="132100" name="Slide Number Placeholder 3"/>
          <p:cNvSpPr>
            <a:spLocks noGrp="1"/>
          </p:cNvSpPr>
          <p:nvPr>
            <p:ph type="sldNum" sz="quarter" idx="5"/>
          </p:nvPr>
        </p:nvSpPr>
        <p:spPr>
          <a:noFill/>
        </p:spPr>
        <p:txBody>
          <a:bodyPr/>
          <a:lstStyle/>
          <a:p>
            <a:fld id="{F1270BCB-16A0-4973-8D5B-6FCC7AF94B86}" type="slidenum">
              <a:rPr lang="en-US" smtClean="0"/>
              <a:pPr/>
              <a:t>14</a:t>
            </a:fld>
            <a:endParaRPr lang="en-US" smtClean="0"/>
          </a:p>
        </p:txBody>
      </p:sp>
    </p:spTree>
    <p:extLst>
      <p:ext uri="{BB962C8B-B14F-4D97-AF65-F5344CB8AC3E}">
        <p14:creationId xmlns:p14="http://schemas.microsoft.com/office/powerpoint/2010/main" val="19731882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a:ln/>
        </p:spPr>
      </p:sp>
      <p:sp>
        <p:nvSpPr>
          <p:cNvPr id="134147" name="Notes Placeholder 2"/>
          <p:cNvSpPr>
            <a:spLocks noGrp="1"/>
          </p:cNvSpPr>
          <p:nvPr>
            <p:ph type="body" idx="1"/>
          </p:nvPr>
        </p:nvSpPr>
        <p:spPr>
          <a:noFill/>
          <a:ln/>
        </p:spPr>
        <p:txBody>
          <a:bodyPr/>
          <a:lstStyle/>
          <a:p>
            <a:endParaRPr lang="en-US" smtClean="0"/>
          </a:p>
        </p:txBody>
      </p:sp>
      <p:sp>
        <p:nvSpPr>
          <p:cNvPr id="134148" name="Slide Number Placeholder 3"/>
          <p:cNvSpPr>
            <a:spLocks noGrp="1"/>
          </p:cNvSpPr>
          <p:nvPr>
            <p:ph type="sldNum" sz="quarter" idx="5"/>
          </p:nvPr>
        </p:nvSpPr>
        <p:spPr>
          <a:noFill/>
        </p:spPr>
        <p:txBody>
          <a:bodyPr/>
          <a:lstStyle/>
          <a:p>
            <a:fld id="{FC7FA542-065C-499D-92D8-985987F255C2}" type="slidenum">
              <a:rPr lang="en-US" smtClean="0"/>
              <a:pPr/>
              <a:t>15</a:t>
            </a:fld>
            <a:endParaRPr lang="en-US" smtClean="0"/>
          </a:p>
        </p:txBody>
      </p:sp>
    </p:spTree>
    <p:extLst>
      <p:ext uri="{BB962C8B-B14F-4D97-AF65-F5344CB8AC3E}">
        <p14:creationId xmlns:p14="http://schemas.microsoft.com/office/powerpoint/2010/main" val="29578069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Slide Image Placeholder 1"/>
          <p:cNvSpPr>
            <a:spLocks noGrp="1" noRot="1" noChangeAspect="1" noTextEdit="1"/>
          </p:cNvSpPr>
          <p:nvPr>
            <p:ph type="sldImg"/>
          </p:nvPr>
        </p:nvSpPr>
        <p:spPr>
          <a:ln/>
        </p:spPr>
      </p:sp>
      <p:sp>
        <p:nvSpPr>
          <p:cNvPr id="136195" name="Notes Placeholder 2"/>
          <p:cNvSpPr>
            <a:spLocks noGrp="1"/>
          </p:cNvSpPr>
          <p:nvPr>
            <p:ph type="body" idx="1"/>
          </p:nvPr>
        </p:nvSpPr>
        <p:spPr>
          <a:noFill/>
          <a:ln/>
        </p:spPr>
        <p:txBody>
          <a:bodyPr/>
          <a:lstStyle/>
          <a:p>
            <a:endParaRPr lang="en-US" smtClean="0"/>
          </a:p>
        </p:txBody>
      </p:sp>
      <p:sp>
        <p:nvSpPr>
          <p:cNvPr id="136196" name="Slide Number Placeholder 3"/>
          <p:cNvSpPr>
            <a:spLocks noGrp="1"/>
          </p:cNvSpPr>
          <p:nvPr>
            <p:ph type="sldNum" sz="quarter" idx="5"/>
          </p:nvPr>
        </p:nvSpPr>
        <p:spPr>
          <a:noFill/>
        </p:spPr>
        <p:txBody>
          <a:bodyPr/>
          <a:lstStyle/>
          <a:p>
            <a:fld id="{C2CA2D17-EFB0-45D9-9B6F-5642242A4549}" type="slidenum">
              <a:rPr lang="en-US" smtClean="0"/>
              <a:pPr/>
              <a:t>16</a:t>
            </a:fld>
            <a:endParaRPr lang="en-US" smtClean="0"/>
          </a:p>
        </p:txBody>
      </p:sp>
    </p:spTree>
    <p:extLst>
      <p:ext uri="{BB962C8B-B14F-4D97-AF65-F5344CB8AC3E}">
        <p14:creationId xmlns:p14="http://schemas.microsoft.com/office/powerpoint/2010/main" val="30834560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Slide Image Placeholder 1"/>
          <p:cNvSpPr>
            <a:spLocks noGrp="1" noRot="1" noChangeAspect="1" noTextEdit="1"/>
          </p:cNvSpPr>
          <p:nvPr>
            <p:ph type="sldImg"/>
          </p:nvPr>
        </p:nvSpPr>
        <p:spPr>
          <a:ln/>
        </p:spPr>
      </p:sp>
      <p:sp>
        <p:nvSpPr>
          <p:cNvPr id="137219" name="Notes Placeholder 2"/>
          <p:cNvSpPr>
            <a:spLocks noGrp="1"/>
          </p:cNvSpPr>
          <p:nvPr>
            <p:ph type="body" idx="1"/>
          </p:nvPr>
        </p:nvSpPr>
        <p:spPr>
          <a:noFill/>
          <a:ln/>
        </p:spPr>
        <p:txBody>
          <a:bodyPr/>
          <a:lstStyle/>
          <a:p>
            <a:endParaRPr lang="en-US" smtClean="0"/>
          </a:p>
        </p:txBody>
      </p:sp>
      <p:sp>
        <p:nvSpPr>
          <p:cNvPr id="137220" name="Slide Number Placeholder 3"/>
          <p:cNvSpPr>
            <a:spLocks noGrp="1"/>
          </p:cNvSpPr>
          <p:nvPr>
            <p:ph type="sldNum" sz="quarter" idx="5"/>
          </p:nvPr>
        </p:nvSpPr>
        <p:spPr>
          <a:noFill/>
        </p:spPr>
        <p:txBody>
          <a:bodyPr/>
          <a:lstStyle/>
          <a:p>
            <a:fld id="{82137804-4F71-480F-87BA-227835B32200}" type="slidenum">
              <a:rPr lang="en-US" smtClean="0"/>
              <a:pPr/>
              <a:t>17</a:t>
            </a:fld>
            <a:endParaRPr lang="en-US" smtClean="0"/>
          </a:p>
        </p:txBody>
      </p:sp>
    </p:spTree>
    <p:extLst>
      <p:ext uri="{BB962C8B-B14F-4D97-AF65-F5344CB8AC3E}">
        <p14:creationId xmlns:p14="http://schemas.microsoft.com/office/powerpoint/2010/main" val="402364432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Slide Image Placeholder 1"/>
          <p:cNvSpPr>
            <a:spLocks noGrp="1" noRot="1" noChangeAspect="1" noTextEdit="1"/>
          </p:cNvSpPr>
          <p:nvPr>
            <p:ph type="sldImg"/>
          </p:nvPr>
        </p:nvSpPr>
        <p:spPr>
          <a:ln/>
        </p:spPr>
      </p:sp>
      <p:sp>
        <p:nvSpPr>
          <p:cNvPr id="138243" name="Notes Placeholder 2"/>
          <p:cNvSpPr>
            <a:spLocks noGrp="1"/>
          </p:cNvSpPr>
          <p:nvPr>
            <p:ph type="body" idx="1"/>
          </p:nvPr>
        </p:nvSpPr>
        <p:spPr>
          <a:noFill/>
          <a:ln/>
        </p:spPr>
        <p:txBody>
          <a:bodyPr/>
          <a:lstStyle/>
          <a:p>
            <a:endParaRPr lang="en-US" smtClean="0"/>
          </a:p>
        </p:txBody>
      </p:sp>
      <p:sp>
        <p:nvSpPr>
          <p:cNvPr id="138244" name="Slide Number Placeholder 3"/>
          <p:cNvSpPr>
            <a:spLocks noGrp="1"/>
          </p:cNvSpPr>
          <p:nvPr>
            <p:ph type="sldNum" sz="quarter" idx="5"/>
          </p:nvPr>
        </p:nvSpPr>
        <p:spPr>
          <a:noFill/>
        </p:spPr>
        <p:txBody>
          <a:bodyPr/>
          <a:lstStyle/>
          <a:p>
            <a:fld id="{D7EAD95D-AF9C-4FF0-B06A-C622F7134EA6}" type="slidenum">
              <a:rPr lang="en-US" smtClean="0"/>
              <a:pPr/>
              <a:t>18</a:t>
            </a:fld>
            <a:endParaRPr lang="en-US" smtClean="0"/>
          </a:p>
        </p:txBody>
      </p:sp>
    </p:spTree>
    <p:extLst>
      <p:ext uri="{BB962C8B-B14F-4D97-AF65-F5344CB8AC3E}">
        <p14:creationId xmlns:p14="http://schemas.microsoft.com/office/powerpoint/2010/main" val="91475396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Slide Image Placeholder 1"/>
          <p:cNvSpPr>
            <a:spLocks noGrp="1" noRot="1" noChangeAspect="1" noTextEdit="1"/>
          </p:cNvSpPr>
          <p:nvPr>
            <p:ph type="sldImg"/>
          </p:nvPr>
        </p:nvSpPr>
        <p:spPr>
          <a:ln/>
        </p:spPr>
      </p:sp>
      <p:sp>
        <p:nvSpPr>
          <p:cNvPr id="145411" name="Notes Placeholder 2"/>
          <p:cNvSpPr>
            <a:spLocks noGrp="1"/>
          </p:cNvSpPr>
          <p:nvPr>
            <p:ph type="body" idx="1"/>
          </p:nvPr>
        </p:nvSpPr>
        <p:spPr>
          <a:noFill/>
          <a:ln/>
        </p:spPr>
        <p:txBody>
          <a:bodyPr/>
          <a:lstStyle/>
          <a:p>
            <a:endParaRPr lang="en-US" smtClean="0"/>
          </a:p>
        </p:txBody>
      </p:sp>
      <p:sp>
        <p:nvSpPr>
          <p:cNvPr id="145412" name="Slide Number Placeholder 3"/>
          <p:cNvSpPr>
            <a:spLocks noGrp="1"/>
          </p:cNvSpPr>
          <p:nvPr>
            <p:ph type="sldNum" sz="quarter" idx="5"/>
          </p:nvPr>
        </p:nvSpPr>
        <p:spPr>
          <a:noFill/>
        </p:spPr>
        <p:txBody>
          <a:bodyPr/>
          <a:lstStyle/>
          <a:p>
            <a:fld id="{96F9C5F3-C843-4CB0-9BD2-FD239542FA86}" type="slidenum">
              <a:rPr lang="en-US" smtClean="0"/>
              <a:pPr/>
              <a:t>19</a:t>
            </a:fld>
            <a:endParaRPr lang="en-US" smtClean="0"/>
          </a:p>
        </p:txBody>
      </p:sp>
    </p:spTree>
    <p:extLst>
      <p:ext uri="{BB962C8B-B14F-4D97-AF65-F5344CB8AC3E}">
        <p14:creationId xmlns:p14="http://schemas.microsoft.com/office/powerpoint/2010/main" val="33980089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Slide Image Placeholder 1"/>
          <p:cNvSpPr>
            <a:spLocks noGrp="1" noRot="1" noChangeAspect="1" noTextEdit="1"/>
          </p:cNvSpPr>
          <p:nvPr>
            <p:ph type="sldImg"/>
          </p:nvPr>
        </p:nvSpPr>
        <p:spPr>
          <a:ln/>
        </p:spPr>
      </p:sp>
      <p:sp>
        <p:nvSpPr>
          <p:cNvPr id="117763" name="Notes Placeholder 2"/>
          <p:cNvSpPr>
            <a:spLocks noGrp="1"/>
          </p:cNvSpPr>
          <p:nvPr>
            <p:ph type="body" idx="1"/>
          </p:nvPr>
        </p:nvSpPr>
        <p:spPr>
          <a:noFill/>
          <a:ln/>
        </p:spPr>
        <p:txBody>
          <a:bodyPr/>
          <a:lstStyle/>
          <a:p>
            <a:endParaRPr lang="en-US" smtClean="0"/>
          </a:p>
        </p:txBody>
      </p:sp>
      <p:sp>
        <p:nvSpPr>
          <p:cNvPr id="117764" name="Slide Number Placeholder 3"/>
          <p:cNvSpPr>
            <a:spLocks noGrp="1"/>
          </p:cNvSpPr>
          <p:nvPr>
            <p:ph type="sldNum" sz="quarter" idx="5"/>
          </p:nvPr>
        </p:nvSpPr>
        <p:spPr>
          <a:noFill/>
        </p:spPr>
        <p:txBody>
          <a:bodyPr/>
          <a:lstStyle/>
          <a:p>
            <a:fld id="{417F22BC-B6D5-4DF8-B566-094221323B15}" type="slidenum">
              <a:rPr lang="en-US" smtClean="0"/>
              <a:pPr/>
              <a:t>2</a:t>
            </a:fld>
            <a:endParaRPr lang="en-US" smtClean="0"/>
          </a:p>
        </p:txBody>
      </p:sp>
    </p:spTree>
    <p:extLst>
      <p:ext uri="{BB962C8B-B14F-4D97-AF65-F5344CB8AC3E}">
        <p14:creationId xmlns:p14="http://schemas.microsoft.com/office/powerpoint/2010/main" val="198929372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Slide Image Placeholder 1"/>
          <p:cNvSpPr>
            <a:spLocks noGrp="1" noRot="1" noChangeAspect="1" noTextEdit="1"/>
          </p:cNvSpPr>
          <p:nvPr>
            <p:ph type="sldImg"/>
          </p:nvPr>
        </p:nvSpPr>
        <p:spPr>
          <a:ln/>
        </p:spPr>
      </p:sp>
      <p:sp>
        <p:nvSpPr>
          <p:cNvPr id="149507" name="Notes Placeholder 2"/>
          <p:cNvSpPr>
            <a:spLocks noGrp="1"/>
          </p:cNvSpPr>
          <p:nvPr>
            <p:ph type="body" idx="1"/>
          </p:nvPr>
        </p:nvSpPr>
        <p:spPr>
          <a:noFill/>
          <a:ln/>
        </p:spPr>
        <p:txBody>
          <a:bodyPr/>
          <a:lstStyle/>
          <a:p>
            <a:endParaRPr lang="en-US" smtClean="0"/>
          </a:p>
        </p:txBody>
      </p:sp>
      <p:sp>
        <p:nvSpPr>
          <p:cNvPr id="149508" name="Slide Number Placeholder 3"/>
          <p:cNvSpPr>
            <a:spLocks noGrp="1"/>
          </p:cNvSpPr>
          <p:nvPr>
            <p:ph type="sldNum" sz="quarter" idx="5"/>
          </p:nvPr>
        </p:nvSpPr>
        <p:spPr>
          <a:noFill/>
        </p:spPr>
        <p:txBody>
          <a:bodyPr/>
          <a:lstStyle/>
          <a:p>
            <a:fld id="{A13DC24E-0DD2-4584-BA58-672C4DAE7801}" type="slidenum">
              <a:rPr lang="en-US" smtClean="0"/>
              <a:pPr/>
              <a:t>20</a:t>
            </a:fld>
            <a:endParaRPr lang="en-US" smtClean="0"/>
          </a:p>
        </p:txBody>
      </p:sp>
    </p:spTree>
    <p:extLst>
      <p:ext uri="{BB962C8B-B14F-4D97-AF65-F5344CB8AC3E}">
        <p14:creationId xmlns:p14="http://schemas.microsoft.com/office/powerpoint/2010/main" val="344450099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Slide Image Placeholder 1"/>
          <p:cNvSpPr>
            <a:spLocks noGrp="1" noRot="1" noChangeAspect="1" noTextEdit="1"/>
          </p:cNvSpPr>
          <p:nvPr>
            <p:ph type="sldImg"/>
          </p:nvPr>
        </p:nvSpPr>
        <p:spPr>
          <a:ln/>
        </p:spPr>
      </p:sp>
      <p:sp>
        <p:nvSpPr>
          <p:cNvPr id="153603" name="Notes Placeholder 2"/>
          <p:cNvSpPr>
            <a:spLocks noGrp="1"/>
          </p:cNvSpPr>
          <p:nvPr>
            <p:ph type="body" idx="1"/>
          </p:nvPr>
        </p:nvSpPr>
        <p:spPr>
          <a:noFill/>
          <a:ln/>
        </p:spPr>
        <p:txBody>
          <a:bodyPr/>
          <a:lstStyle/>
          <a:p>
            <a:endParaRPr lang="en-US" smtClean="0"/>
          </a:p>
        </p:txBody>
      </p:sp>
      <p:sp>
        <p:nvSpPr>
          <p:cNvPr id="153604" name="Slide Number Placeholder 3"/>
          <p:cNvSpPr>
            <a:spLocks noGrp="1"/>
          </p:cNvSpPr>
          <p:nvPr>
            <p:ph type="sldNum" sz="quarter" idx="5"/>
          </p:nvPr>
        </p:nvSpPr>
        <p:spPr>
          <a:noFill/>
        </p:spPr>
        <p:txBody>
          <a:bodyPr/>
          <a:lstStyle/>
          <a:p>
            <a:fld id="{9FA2243C-05B2-4062-ABA3-11408EE16AD9}" type="slidenum">
              <a:rPr lang="en-US" smtClean="0"/>
              <a:pPr/>
              <a:t>21</a:t>
            </a:fld>
            <a:endParaRPr lang="en-US" smtClean="0"/>
          </a:p>
        </p:txBody>
      </p:sp>
    </p:spTree>
    <p:extLst>
      <p:ext uri="{BB962C8B-B14F-4D97-AF65-F5344CB8AC3E}">
        <p14:creationId xmlns:p14="http://schemas.microsoft.com/office/powerpoint/2010/main" val="408586105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Slide Image Placeholder 1"/>
          <p:cNvSpPr>
            <a:spLocks noGrp="1" noRot="1" noChangeAspect="1" noTextEdit="1"/>
          </p:cNvSpPr>
          <p:nvPr>
            <p:ph type="sldImg"/>
          </p:nvPr>
        </p:nvSpPr>
        <p:spPr>
          <a:ln/>
        </p:spPr>
      </p:sp>
      <p:sp>
        <p:nvSpPr>
          <p:cNvPr id="154627" name="Notes Placeholder 2"/>
          <p:cNvSpPr>
            <a:spLocks noGrp="1"/>
          </p:cNvSpPr>
          <p:nvPr>
            <p:ph type="body" idx="1"/>
          </p:nvPr>
        </p:nvSpPr>
        <p:spPr>
          <a:noFill/>
          <a:ln/>
        </p:spPr>
        <p:txBody>
          <a:bodyPr/>
          <a:lstStyle/>
          <a:p>
            <a:endParaRPr lang="en-US" smtClean="0"/>
          </a:p>
        </p:txBody>
      </p:sp>
      <p:sp>
        <p:nvSpPr>
          <p:cNvPr id="154628" name="Slide Number Placeholder 3"/>
          <p:cNvSpPr>
            <a:spLocks noGrp="1"/>
          </p:cNvSpPr>
          <p:nvPr>
            <p:ph type="sldNum" sz="quarter" idx="5"/>
          </p:nvPr>
        </p:nvSpPr>
        <p:spPr>
          <a:noFill/>
        </p:spPr>
        <p:txBody>
          <a:bodyPr/>
          <a:lstStyle/>
          <a:p>
            <a:fld id="{1133FA3D-32C7-428E-824E-D96553D60209}" type="slidenum">
              <a:rPr lang="en-US" smtClean="0"/>
              <a:pPr/>
              <a:t>22</a:t>
            </a:fld>
            <a:endParaRPr lang="en-US" smtClean="0"/>
          </a:p>
        </p:txBody>
      </p:sp>
    </p:spTree>
    <p:extLst>
      <p:ext uri="{BB962C8B-B14F-4D97-AF65-F5344CB8AC3E}">
        <p14:creationId xmlns:p14="http://schemas.microsoft.com/office/powerpoint/2010/main" val="138366637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Slide Image Placeholder 1"/>
          <p:cNvSpPr>
            <a:spLocks noGrp="1" noRot="1" noChangeAspect="1" noTextEdit="1"/>
          </p:cNvSpPr>
          <p:nvPr>
            <p:ph type="sldImg"/>
          </p:nvPr>
        </p:nvSpPr>
        <p:spPr>
          <a:ln/>
        </p:spPr>
      </p:sp>
      <p:sp>
        <p:nvSpPr>
          <p:cNvPr id="155651" name="Notes Placeholder 2"/>
          <p:cNvSpPr>
            <a:spLocks noGrp="1"/>
          </p:cNvSpPr>
          <p:nvPr>
            <p:ph type="body" idx="1"/>
          </p:nvPr>
        </p:nvSpPr>
        <p:spPr>
          <a:noFill/>
          <a:ln/>
        </p:spPr>
        <p:txBody>
          <a:bodyPr/>
          <a:lstStyle/>
          <a:p>
            <a:endParaRPr lang="en-US" smtClean="0"/>
          </a:p>
        </p:txBody>
      </p:sp>
      <p:sp>
        <p:nvSpPr>
          <p:cNvPr id="155652" name="Slide Number Placeholder 3"/>
          <p:cNvSpPr>
            <a:spLocks noGrp="1"/>
          </p:cNvSpPr>
          <p:nvPr>
            <p:ph type="sldNum" sz="quarter" idx="5"/>
          </p:nvPr>
        </p:nvSpPr>
        <p:spPr>
          <a:noFill/>
        </p:spPr>
        <p:txBody>
          <a:bodyPr/>
          <a:lstStyle/>
          <a:p>
            <a:fld id="{C68F7EF1-C579-4524-8403-E0B048ED6988}" type="slidenum">
              <a:rPr lang="en-US" smtClean="0"/>
              <a:pPr/>
              <a:t>23</a:t>
            </a:fld>
            <a:endParaRPr lang="en-US" smtClean="0"/>
          </a:p>
        </p:txBody>
      </p:sp>
    </p:spTree>
    <p:extLst>
      <p:ext uri="{BB962C8B-B14F-4D97-AF65-F5344CB8AC3E}">
        <p14:creationId xmlns:p14="http://schemas.microsoft.com/office/powerpoint/2010/main" val="157320891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Slide Image Placeholder 1"/>
          <p:cNvSpPr>
            <a:spLocks noGrp="1" noRot="1" noChangeAspect="1" noTextEdit="1"/>
          </p:cNvSpPr>
          <p:nvPr>
            <p:ph type="sldImg"/>
          </p:nvPr>
        </p:nvSpPr>
        <p:spPr>
          <a:ln/>
        </p:spPr>
      </p:sp>
      <p:sp>
        <p:nvSpPr>
          <p:cNvPr id="156675" name="Notes Placeholder 2"/>
          <p:cNvSpPr>
            <a:spLocks noGrp="1"/>
          </p:cNvSpPr>
          <p:nvPr>
            <p:ph type="body" idx="1"/>
          </p:nvPr>
        </p:nvSpPr>
        <p:spPr>
          <a:noFill/>
          <a:ln/>
        </p:spPr>
        <p:txBody>
          <a:bodyPr/>
          <a:lstStyle/>
          <a:p>
            <a:endParaRPr lang="en-US" smtClean="0"/>
          </a:p>
        </p:txBody>
      </p:sp>
      <p:sp>
        <p:nvSpPr>
          <p:cNvPr id="156676" name="Slide Number Placeholder 3"/>
          <p:cNvSpPr>
            <a:spLocks noGrp="1"/>
          </p:cNvSpPr>
          <p:nvPr>
            <p:ph type="sldNum" sz="quarter" idx="5"/>
          </p:nvPr>
        </p:nvSpPr>
        <p:spPr>
          <a:noFill/>
        </p:spPr>
        <p:txBody>
          <a:bodyPr/>
          <a:lstStyle/>
          <a:p>
            <a:fld id="{426797FA-C97E-4899-86A8-E8B2FD9363C2}" type="slidenum">
              <a:rPr lang="en-US" smtClean="0"/>
              <a:pPr/>
              <a:t>24</a:t>
            </a:fld>
            <a:endParaRPr lang="en-US" smtClean="0"/>
          </a:p>
        </p:txBody>
      </p:sp>
    </p:spTree>
    <p:extLst>
      <p:ext uri="{BB962C8B-B14F-4D97-AF65-F5344CB8AC3E}">
        <p14:creationId xmlns:p14="http://schemas.microsoft.com/office/powerpoint/2010/main" val="278381103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Slide Image Placeholder 1"/>
          <p:cNvSpPr>
            <a:spLocks noGrp="1" noRot="1" noChangeAspect="1" noTextEdit="1"/>
          </p:cNvSpPr>
          <p:nvPr>
            <p:ph type="sldImg"/>
          </p:nvPr>
        </p:nvSpPr>
        <p:spPr>
          <a:ln/>
        </p:spPr>
      </p:sp>
      <p:sp>
        <p:nvSpPr>
          <p:cNvPr id="158723" name="Notes Placeholder 2"/>
          <p:cNvSpPr>
            <a:spLocks noGrp="1"/>
          </p:cNvSpPr>
          <p:nvPr>
            <p:ph type="body" idx="1"/>
          </p:nvPr>
        </p:nvSpPr>
        <p:spPr>
          <a:noFill/>
          <a:ln/>
        </p:spPr>
        <p:txBody>
          <a:bodyPr/>
          <a:lstStyle/>
          <a:p>
            <a:endParaRPr lang="en-US" smtClean="0"/>
          </a:p>
        </p:txBody>
      </p:sp>
      <p:sp>
        <p:nvSpPr>
          <p:cNvPr id="158724" name="Slide Number Placeholder 3"/>
          <p:cNvSpPr>
            <a:spLocks noGrp="1"/>
          </p:cNvSpPr>
          <p:nvPr>
            <p:ph type="sldNum" sz="quarter" idx="5"/>
          </p:nvPr>
        </p:nvSpPr>
        <p:spPr>
          <a:noFill/>
        </p:spPr>
        <p:txBody>
          <a:bodyPr/>
          <a:lstStyle/>
          <a:p>
            <a:fld id="{19FD2149-2A5C-49EE-82E2-C8C3DA4A3FCC}" type="slidenum">
              <a:rPr lang="en-US" smtClean="0"/>
              <a:pPr/>
              <a:t>25</a:t>
            </a:fld>
            <a:endParaRPr lang="en-US" smtClean="0"/>
          </a:p>
        </p:txBody>
      </p:sp>
    </p:spTree>
    <p:extLst>
      <p:ext uri="{BB962C8B-B14F-4D97-AF65-F5344CB8AC3E}">
        <p14:creationId xmlns:p14="http://schemas.microsoft.com/office/powerpoint/2010/main" val="100849652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ide Image Placeholder 1"/>
          <p:cNvSpPr>
            <a:spLocks noGrp="1" noRot="1" noChangeAspect="1" noTextEdit="1"/>
          </p:cNvSpPr>
          <p:nvPr>
            <p:ph type="sldImg"/>
          </p:nvPr>
        </p:nvSpPr>
        <p:spPr>
          <a:ln/>
        </p:spPr>
      </p:sp>
      <p:sp>
        <p:nvSpPr>
          <p:cNvPr id="162819" name="Notes Placeholder 2"/>
          <p:cNvSpPr>
            <a:spLocks noGrp="1"/>
          </p:cNvSpPr>
          <p:nvPr>
            <p:ph type="body" idx="1"/>
          </p:nvPr>
        </p:nvSpPr>
        <p:spPr>
          <a:noFill/>
          <a:ln/>
        </p:spPr>
        <p:txBody>
          <a:bodyPr/>
          <a:lstStyle/>
          <a:p>
            <a:endParaRPr lang="en-US" smtClean="0"/>
          </a:p>
        </p:txBody>
      </p:sp>
      <p:sp>
        <p:nvSpPr>
          <p:cNvPr id="162820" name="Slide Number Placeholder 3"/>
          <p:cNvSpPr>
            <a:spLocks noGrp="1"/>
          </p:cNvSpPr>
          <p:nvPr>
            <p:ph type="sldNum" sz="quarter" idx="5"/>
          </p:nvPr>
        </p:nvSpPr>
        <p:spPr>
          <a:noFill/>
        </p:spPr>
        <p:txBody>
          <a:bodyPr/>
          <a:lstStyle/>
          <a:p>
            <a:fld id="{701F65D4-89B5-4DAE-8469-B8416B7753D6}" type="slidenum">
              <a:rPr lang="en-US" smtClean="0"/>
              <a:pPr/>
              <a:t>26</a:t>
            </a:fld>
            <a:endParaRPr lang="en-US" smtClean="0"/>
          </a:p>
        </p:txBody>
      </p:sp>
    </p:spTree>
    <p:extLst>
      <p:ext uri="{BB962C8B-B14F-4D97-AF65-F5344CB8AC3E}">
        <p14:creationId xmlns:p14="http://schemas.microsoft.com/office/powerpoint/2010/main" val="206262503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Slide Image Placeholder 1"/>
          <p:cNvSpPr>
            <a:spLocks noGrp="1" noRot="1" noChangeAspect="1" noTextEdit="1"/>
          </p:cNvSpPr>
          <p:nvPr>
            <p:ph type="sldImg"/>
          </p:nvPr>
        </p:nvSpPr>
        <p:spPr>
          <a:ln/>
        </p:spPr>
      </p:sp>
      <p:sp>
        <p:nvSpPr>
          <p:cNvPr id="163843" name="Notes Placeholder 2"/>
          <p:cNvSpPr>
            <a:spLocks noGrp="1"/>
          </p:cNvSpPr>
          <p:nvPr>
            <p:ph type="body" idx="1"/>
          </p:nvPr>
        </p:nvSpPr>
        <p:spPr>
          <a:noFill/>
          <a:ln/>
        </p:spPr>
        <p:txBody>
          <a:bodyPr/>
          <a:lstStyle/>
          <a:p>
            <a:endParaRPr lang="en-US" smtClean="0"/>
          </a:p>
        </p:txBody>
      </p:sp>
      <p:sp>
        <p:nvSpPr>
          <p:cNvPr id="163844" name="Slide Number Placeholder 3"/>
          <p:cNvSpPr>
            <a:spLocks noGrp="1"/>
          </p:cNvSpPr>
          <p:nvPr>
            <p:ph type="sldNum" sz="quarter" idx="5"/>
          </p:nvPr>
        </p:nvSpPr>
        <p:spPr>
          <a:noFill/>
        </p:spPr>
        <p:txBody>
          <a:bodyPr/>
          <a:lstStyle/>
          <a:p>
            <a:fld id="{01CD7964-B829-458C-9283-3C0EAEC27F87}" type="slidenum">
              <a:rPr lang="en-US" smtClean="0"/>
              <a:pPr/>
              <a:t>27</a:t>
            </a:fld>
            <a:endParaRPr lang="en-US" smtClean="0"/>
          </a:p>
        </p:txBody>
      </p:sp>
    </p:spTree>
    <p:extLst>
      <p:ext uri="{BB962C8B-B14F-4D97-AF65-F5344CB8AC3E}">
        <p14:creationId xmlns:p14="http://schemas.microsoft.com/office/powerpoint/2010/main" val="405041723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Slide Image Placeholder 1"/>
          <p:cNvSpPr>
            <a:spLocks noGrp="1" noRot="1" noChangeAspect="1" noTextEdit="1"/>
          </p:cNvSpPr>
          <p:nvPr>
            <p:ph type="sldImg"/>
          </p:nvPr>
        </p:nvSpPr>
        <p:spPr>
          <a:ln/>
        </p:spPr>
      </p:sp>
      <p:sp>
        <p:nvSpPr>
          <p:cNvPr id="164867" name="Notes Placeholder 2"/>
          <p:cNvSpPr>
            <a:spLocks noGrp="1"/>
          </p:cNvSpPr>
          <p:nvPr>
            <p:ph type="body" idx="1"/>
          </p:nvPr>
        </p:nvSpPr>
        <p:spPr>
          <a:noFill/>
          <a:ln/>
        </p:spPr>
        <p:txBody>
          <a:bodyPr/>
          <a:lstStyle/>
          <a:p>
            <a:endParaRPr lang="en-US" smtClean="0"/>
          </a:p>
        </p:txBody>
      </p:sp>
      <p:sp>
        <p:nvSpPr>
          <p:cNvPr id="164868" name="Slide Number Placeholder 3"/>
          <p:cNvSpPr>
            <a:spLocks noGrp="1"/>
          </p:cNvSpPr>
          <p:nvPr>
            <p:ph type="sldNum" sz="quarter" idx="5"/>
          </p:nvPr>
        </p:nvSpPr>
        <p:spPr>
          <a:noFill/>
        </p:spPr>
        <p:txBody>
          <a:bodyPr/>
          <a:lstStyle/>
          <a:p>
            <a:fld id="{71515B66-5C1E-4D6E-8204-167F3DF312B7}" type="slidenum">
              <a:rPr lang="en-US" smtClean="0"/>
              <a:pPr/>
              <a:t>28</a:t>
            </a:fld>
            <a:endParaRPr lang="en-US" smtClean="0"/>
          </a:p>
        </p:txBody>
      </p:sp>
    </p:spTree>
    <p:extLst>
      <p:ext uri="{BB962C8B-B14F-4D97-AF65-F5344CB8AC3E}">
        <p14:creationId xmlns:p14="http://schemas.microsoft.com/office/powerpoint/2010/main" val="56073180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Slide Image Placeholder 1"/>
          <p:cNvSpPr>
            <a:spLocks noGrp="1" noRot="1" noChangeAspect="1" noTextEdit="1"/>
          </p:cNvSpPr>
          <p:nvPr>
            <p:ph type="sldImg"/>
          </p:nvPr>
        </p:nvSpPr>
        <p:spPr>
          <a:ln/>
        </p:spPr>
      </p:sp>
      <p:sp>
        <p:nvSpPr>
          <p:cNvPr id="165891" name="Notes Placeholder 2"/>
          <p:cNvSpPr>
            <a:spLocks noGrp="1"/>
          </p:cNvSpPr>
          <p:nvPr>
            <p:ph type="body" idx="1"/>
          </p:nvPr>
        </p:nvSpPr>
        <p:spPr>
          <a:noFill/>
          <a:ln/>
        </p:spPr>
        <p:txBody>
          <a:bodyPr/>
          <a:lstStyle/>
          <a:p>
            <a:endParaRPr lang="en-US" smtClean="0"/>
          </a:p>
        </p:txBody>
      </p:sp>
      <p:sp>
        <p:nvSpPr>
          <p:cNvPr id="165892" name="Slide Number Placeholder 3"/>
          <p:cNvSpPr>
            <a:spLocks noGrp="1"/>
          </p:cNvSpPr>
          <p:nvPr>
            <p:ph type="sldNum" sz="quarter" idx="5"/>
          </p:nvPr>
        </p:nvSpPr>
        <p:spPr>
          <a:noFill/>
        </p:spPr>
        <p:txBody>
          <a:bodyPr/>
          <a:lstStyle/>
          <a:p>
            <a:fld id="{7293DF21-4369-4142-917D-18F8F5E6A40E}" type="slidenum">
              <a:rPr lang="en-US" smtClean="0"/>
              <a:pPr/>
              <a:t>29</a:t>
            </a:fld>
            <a:endParaRPr lang="en-US" smtClean="0"/>
          </a:p>
        </p:txBody>
      </p:sp>
    </p:spTree>
    <p:extLst>
      <p:ext uri="{BB962C8B-B14F-4D97-AF65-F5344CB8AC3E}">
        <p14:creationId xmlns:p14="http://schemas.microsoft.com/office/powerpoint/2010/main" val="15094856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Slide Image Placeholder 1"/>
          <p:cNvSpPr>
            <a:spLocks noGrp="1" noRot="1" noChangeAspect="1" noTextEdit="1"/>
          </p:cNvSpPr>
          <p:nvPr>
            <p:ph type="sldImg"/>
          </p:nvPr>
        </p:nvSpPr>
        <p:spPr>
          <a:ln/>
        </p:spPr>
      </p:sp>
      <p:sp>
        <p:nvSpPr>
          <p:cNvPr id="118787" name="Notes Placeholder 2"/>
          <p:cNvSpPr>
            <a:spLocks noGrp="1"/>
          </p:cNvSpPr>
          <p:nvPr>
            <p:ph type="body" idx="1"/>
          </p:nvPr>
        </p:nvSpPr>
        <p:spPr>
          <a:noFill/>
          <a:ln/>
        </p:spPr>
        <p:txBody>
          <a:bodyPr/>
          <a:lstStyle/>
          <a:p>
            <a:endParaRPr lang="en-US" smtClean="0"/>
          </a:p>
        </p:txBody>
      </p:sp>
      <p:sp>
        <p:nvSpPr>
          <p:cNvPr id="118788" name="Slide Number Placeholder 3"/>
          <p:cNvSpPr>
            <a:spLocks noGrp="1"/>
          </p:cNvSpPr>
          <p:nvPr>
            <p:ph type="sldNum" sz="quarter" idx="5"/>
          </p:nvPr>
        </p:nvSpPr>
        <p:spPr>
          <a:noFill/>
        </p:spPr>
        <p:txBody>
          <a:bodyPr/>
          <a:lstStyle/>
          <a:p>
            <a:fld id="{5B569F9B-11AA-4C79-A978-66F8E7C2B010}" type="slidenum">
              <a:rPr lang="en-US" smtClean="0"/>
              <a:pPr/>
              <a:t>3</a:t>
            </a:fld>
            <a:endParaRPr lang="en-US" smtClean="0"/>
          </a:p>
        </p:txBody>
      </p:sp>
    </p:spTree>
    <p:extLst>
      <p:ext uri="{BB962C8B-B14F-4D97-AF65-F5344CB8AC3E}">
        <p14:creationId xmlns:p14="http://schemas.microsoft.com/office/powerpoint/2010/main" val="365108078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Slide Image Placeholder 1"/>
          <p:cNvSpPr>
            <a:spLocks noGrp="1" noRot="1" noChangeAspect="1" noTextEdit="1"/>
          </p:cNvSpPr>
          <p:nvPr>
            <p:ph type="sldImg"/>
          </p:nvPr>
        </p:nvSpPr>
        <p:spPr>
          <a:ln/>
        </p:spPr>
      </p:sp>
      <p:sp>
        <p:nvSpPr>
          <p:cNvPr id="166915" name="Notes Placeholder 2"/>
          <p:cNvSpPr>
            <a:spLocks noGrp="1"/>
          </p:cNvSpPr>
          <p:nvPr>
            <p:ph type="body" idx="1"/>
          </p:nvPr>
        </p:nvSpPr>
        <p:spPr>
          <a:noFill/>
          <a:ln/>
        </p:spPr>
        <p:txBody>
          <a:bodyPr/>
          <a:lstStyle/>
          <a:p>
            <a:endParaRPr lang="en-US" smtClean="0"/>
          </a:p>
        </p:txBody>
      </p:sp>
      <p:sp>
        <p:nvSpPr>
          <p:cNvPr id="166916" name="Slide Number Placeholder 3"/>
          <p:cNvSpPr>
            <a:spLocks noGrp="1"/>
          </p:cNvSpPr>
          <p:nvPr>
            <p:ph type="sldNum" sz="quarter" idx="5"/>
          </p:nvPr>
        </p:nvSpPr>
        <p:spPr>
          <a:noFill/>
        </p:spPr>
        <p:txBody>
          <a:bodyPr/>
          <a:lstStyle/>
          <a:p>
            <a:fld id="{55BAC10F-D574-48B2-82A4-15055F4DD615}" type="slidenum">
              <a:rPr lang="en-US" smtClean="0"/>
              <a:pPr/>
              <a:t>30</a:t>
            </a:fld>
            <a:endParaRPr lang="en-US" smtClean="0"/>
          </a:p>
        </p:txBody>
      </p:sp>
    </p:spTree>
    <p:extLst>
      <p:ext uri="{BB962C8B-B14F-4D97-AF65-F5344CB8AC3E}">
        <p14:creationId xmlns:p14="http://schemas.microsoft.com/office/powerpoint/2010/main" val="40625999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Slide Image Placeholder 1"/>
          <p:cNvSpPr>
            <a:spLocks noGrp="1" noRot="1" noChangeAspect="1" noTextEdit="1"/>
          </p:cNvSpPr>
          <p:nvPr>
            <p:ph type="sldImg"/>
          </p:nvPr>
        </p:nvSpPr>
        <p:spPr>
          <a:ln/>
        </p:spPr>
      </p:sp>
      <p:sp>
        <p:nvSpPr>
          <p:cNvPr id="167939" name="Notes Placeholder 2"/>
          <p:cNvSpPr>
            <a:spLocks noGrp="1"/>
          </p:cNvSpPr>
          <p:nvPr>
            <p:ph type="body" idx="1"/>
          </p:nvPr>
        </p:nvSpPr>
        <p:spPr>
          <a:noFill/>
          <a:ln/>
        </p:spPr>
        <p:txBody>
          <a:bodyPr/>
          <a:lstStyle/>
          <a:p>
            <a:endParaRPr lang="en-US" smtClean="0"/>
          </a:p>
        </p:txBody>
      </p:sp>
      <p:sp>
        <p:nvSpPr>
          <p:cNvPr id="167940" name="Slide Number Placeholder 3"/>
          <p:cNvSpPr>
            <a:spLocks noGrp="1"/>
          </p:cNvSpPr>
          <p:nvPr>
            <p:ph type="sldNum" sz="quarter" idx="5"/>
          </p:nvPr>
        </p:nvSpPr>
        <p:spPr>
          <a:noFill/>
        </p:spPr>
        <p:txBody>
          <a:bodyPr/>
          <a:lstStyle/>
          <a:p>
            <a:fld id="{D60F2DBF-AF63-4A25-92A0-3B46E6F3CEC8}" type="slidenum">
              <a:rPr lang="en-US" smtClean="0"/>
              <a:pPr/>
              <a:t>31</a:t>
            </a:fld>
            <a:endParaRPr lang="en-US" smtClean="0"/>
          </a:p>
        </p:txBody>
      </p:sp>
    </p:spTree>
    <p:extLst>
      <p:ext uri="{BB962C8B-B14F-4D97-AF65-F5344CB8AC3E}">
        <p14:creationId xmlns:p14="http://schemas.microsoft.com/office/powerpoint/2010/main" val="272524098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Slide Image Placeholder 1"/>
          <p:cNvSpPr>
            <a:spLocks noGrp="1" noRot="1" noChangeAspect="1" noTextEdit="1"/>
          </p:cNvSpPr>
          <p:nvPr>
            <p:ph type="sldImg"/>
          </p:nvPr>
        </p:nvSpPr>
        <p:spPr>
          <a:ln/>
        </p:spPr>
      </p:sp>
      <p:sp>
        <p:nvSpPr>
          <p:cNvPr id="168963" name="Notes Placeholder 2"/>
          <p:cNvSpPr>
            <a:spLocks noGrp="1"/>
          </p:cNvSpPr>
          <p:nvPr>
            <p:ph type="body" idx="1"/>
          </p:nvPr>
        </p:nvSpPr>
        <p:spPr>
          <a:noFill/>
          <a:ln/>
        </p:spPr>
        <p:txBody>
          <a:bodyPr/>
          <a:lstStyle/>
          <a:p>
            <a:endParaRPr lang="en-US" smtClean="0"/>
          </a:p>
        </p:txBody>
      </p:sp>
      <p:sp>
        <p:nvSpPr>
          <p:cNvPr id="168964" name="Slide Number Placeholder 3"/>
          <p:cNvSpPr>
            <a:spLocks noGrp="1"/>
          </p:cNvSpPr>
          <p:nvPr>
            <p:ph type="sldNum" sz="quarter" idx="5"/>
          </p:nvPr>
        </p:nvSpPr>
        <p:spPr>
          <a:noFill/>
        </p:spPr>
        <p:txBody>
          <a:bodyPr/>
          <a:lstStyle/>
          <a:p>
            <a:fld id="{B72F76B8-8C59-445E-8907-D4DA81E9C7DF}" type="slidenum">
              <a:rPr lang="en-US" smtClean="0"/>
              <a:pPr/>
              <a:t>32</a:t>
            </a:fld>
            <a:endParaRPr lang="en-US" smtClean="0"/>
          </a:p>
        </p:txBody>
      </p:sp>
    </p:spTree>
    <p:extLst>
      <p:ext uri="{BB962C8B-B14F-4D97-AF65-F5344CB8AC3E}">
        <p14:creationId xmlns:p14="http://schemas.microsoft.com/office/powerpoint/2010/main" val="375231937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Slide Image Placeholder 1"/>
          <p:cNvSpPr>
            <a:spLocks noGrp="1" noRot="1" noChangeAspect="1" noTextEdit="1"/>
          </p:cNvSpPr>
          <p:nvPr>
            <p:ph type="sldImg"/>
          </p:nvPr>
        </p:nvSpPr>
        <p:spPr>
          <a:ln/>
        </p:spPr>
      </p:sp>
      <p:sp>
        <p:nvSpPr>
          <p:cNvPr id="171011" name="Notes Placeholder 2"/>
          <p:cNvSpPr>
            <a:spLocks noGrp="1"/>
          </p:cNvSpPr>
          <p:nvPr>
            <p:ph type="body" idx="1"/>
          </p:nvPr>
        </p:nvSpPr>
        <p:spPr>
          <a:noFill/>
          <a:ln/>
        </p:spPr>
        <p:txBody>
          <a:bodyPr/>
          <a:lstStyle/>
          <a:p>
            <a:endParaRPr lang="en-US" smtClean="0"/>
          </a:p>
        </p:txBody>
      </p:sp>
      <p:sp>
        <p:nvSpPr>
          <p:cNvPr id="171012" name="Slide Number Placeholder 3"/>
          <p:cNvSpPr>
            <a:spLocks noGrp="1"/>
          </p:cNvSpPr>
          <p:nvPr>
            <p:ph type="sldNum" sz="quarter" idx="5"/>
          </p:nvPr>
        </p:nvSpPr>
        <p:spPr>
          <a:noFill/>
        </p:spPr>
        <p:txBody>
          <a:bodyPr/>
          <a:lstStyle/>
          <a:p>
            <a:fld id="{DF459E68-63A3-4E85-9151-0F294F8BA0A4}" type="slidenum">
              <a:rPr lang="en-US" smtClean="0"/>
              <a:pPr/>
              <a:t>33</a:t>
            </a:fld>
            <a:endParaRPr lang="en-US" smtClean="0"/>
          </a:p>
        </p:txBody>
      </p:sp>
    </p:spTree>
    <p:extLst>
      <p:ext uri="{BB962C8B-B14F-4D97-AF65-F5344CB8AC3E}">
        <p14:creationId xmlns:p14="http://schemas.microsoft.com/office/powerpoint/2010/main" val="339801141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Slide Image Placeholder 1"/>
          <p:cNvSpPr>
            <a:spLocks noGrp="1" noRot="1" noChangeAspect="1" noTextEdit="1"/>
          </p:cNvSpPr>
          <p:nvPr>
            <p:ph type="sldImg"/>
          </p:nvPr>
        </p:nvSpPr>
        <p:spPr>
          <a:ln/>
        </p:spPr>
      </p:sp>
      <p:sp>
        <p:nvSpPr>
          <p:cNvPr id="172035" name="Notes Placeholder 2"/>
          <p:cNvSpPr>
            <a:spLocks noGrp="1"/>
          </p:cNvSpPr>
          <p:nvPr>
            <p:ph type="body" idx="1"/>
          </p:nvPr>
        </p:nvSpPr>
        <p:spPr>
          <a:noFill/>
          <a:ln/>
        </p:spPr>
        <p:txBody>
          <a:bodyPr/>
          <a:lstStyle/>
          <a:p>
            <a:endParaRPr lang="en-US" smtClean="0"/>
          </a:p>
        </p:txBody>
      </p:sp>
      <p:sp>
        <p:nvSpPr>
          <p:cNvPr id="172036" name="Slide Number Placeholder 3"/>
          <p:cNvSpPr>
            <a:spLocks noGrp="1"/>
          </p:cNvSpPr>
          <p:nvPr>
            <p:ph type="sldNum" sz="quarter" idx="5"/>
          </p:nvPr>
        </p:nvSpPr>
        <p:spPr>
          <a:noFill/>
        </p:spPr>
        <p:txBody>
          <a:bodyPr/>
          <a:lstStyle/>
          <a:p>
            <a:fld id="{C45382D7-620A-4EFD-AAF4-F8C1EA340E71}" type="slidenum">
              <a:rPr lang="en-US" smtClean="0"/>
              <a:pPr/>
              <a:t>34</a:t>
            </a:fld>
            <a:endParaRPr lang="en-US" smtClean="0"/>
          </a:p>
        </p:txBody>
      </p:sp>
    </p:spTree>
    <p:extLst>
      <p:ext uri="{BB962C8B-B14F-4D97-AF65-F5344CB8AC3E}">
        <p14:creationId xmlns:p14="http://schemas.microsoft.com/office/powerpoint/2010/main" val="377182909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Slide Image Placeholder 1"/>
          <p:cNvSpPr>
            <a:spLocks noGrp="1" noRot="1" noChangeAspect="1" noTextEdit="1"/>
          </p:cNvSpPr>
          <p:nvPr>
            <p:ph type="sldImg"/>
          </p:nvPr>
        </p:nvSpPr>
        <p:spPr>
          <a:ln/>
        </p:spPr>
      </p:sp>
      <p:sp>
        <p:nvSpPr>
          <p:cNvPr id="174083" name="Notes Placeholder 2"/>
          <p:cNvSpPr>
            <a:spLocks noGrp="1"/>
          </p:cNvSpPr>
          <p:nvPr>
            <p:ph type="body" idx="1"/>
          </p:nvPr>
        </p:nvSpPr>
        <p:spPr>
          <a:noFill/>
          <a:ln/>
        </p:spPr>
        <p:txBody>
          <a:bodyPr/>
          <a:lstStyle/>
          <a:p>
            <a:endParaRPr lang="en-US" smtClean="0"/>
          </a:p>
        </p:txBody>
      </p:sp>
      <p:sp>
        <p:nvSpPr>
          <p:cNvPr id="174084" name="Slide Number Placeholder 3"/>
          <p:cNvSpPr>
            <a:spLocks noGrp="1"/>
          </p:cNvSpPr>
          <p:nvPr>
            <p:ph type="sldNum" sz="quarter" idx="5"/>
          </p:nvPr>
        </p:nvSpPr>
        <p:spPr>
          <a:noFill/>
        </p:spPr>
        <p:txBody>
          <a:bodyPr/>
          <a:lstStyle/>
          <a:p>
            <a:fld id="{2BB000D6-4C24-4052-8487-986BB7855C06}" type="slidenum">
              <a:rPr lang="en-US" smtClean="0"/>
              <a:pPr/>
              <a:t>35</a:t>
            </a:fld>
            <a:endParaRPr lang="en-US" smtClean="0"/>
          </a:p>
        </p:txBody>
      </p:sp>
    </p:spTree>
    <p:extLst>
      <p:ext uri="{BB962C8B-B14F-4D97-AF65-F5344CB8AC3E}">
        <p14:creationId xmlns:p14="http://schemas.microsoft.com/office/powerpoint/2010/main" val="115588428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Slide Image Placeholder 1"/>
          <p:cNvSpPr>
            <a:spLocks noGrp="1" noRot="1" noChangeAspect="1" noTextEdit="1"/>
          </p:cNvSpPr>
          <p:nvPr>
            <p:ph type="sldImg"/>
          </p:nvPr>
        </p:nvSpPr>
        <p:spPr>
          <a:ln/>
        </p:spPr>
      </p:sp>
      <p:sp>
        <p:nvSpPr>
          <p:cNvPr id="175107" name="Notes Placeholder 2"/>
          <p:cNvSpPr>
            <a:spLocks noGrp="1"/>
          </p:cNvSpPr>
          <p:nvPr>
            <p:ph type="body" idx="1"/>
          </p:nvPr>
        </p:nvSpPr>
        <p:spPr>
          <a:noFill/>
          <a:ln/>
        </p:spPr>
        <p:txBody>
          <a:bodyPr/>
          <a:lstStyle/>
          <a:p>
            <a:endParaRPr lang="en-US" smtClean="0"/>
          </a:p>
        </p:txBody>
      </p:sp>
      <p:sp>
        <p:nvSpPr>
          <p:cNvPr id="175108" name="Slide Number Placeholder 3"/>
          <p:cNvSpPr>
            <a:spLocks noGrp="1"/>
          </p:cNvSpPr>
          <p:nvPr>
            <p:ph type="sldNum" sz="quarter" idx="5"/>
          </p:nvPr>
        </p:nvSpPr>
        <p:spPr>
          <a:noFill/>
        </p:spPr>
        <p:txBody>
          <a:bodyPr/>
          <a:lstStyle/>
          <a:p>
            <a:fld id="{C93AAC6B-0368-47E6-B77F-5065426B7E36}" type="slidenum">
              <a:rPr lang="en-US" smtClean="0"/>
              <a:pPr/>
              <a:t>36</a:t>
            </a:fld>
            <a:endParaRPr lang="en-US" smtClean="0"/>
          </a:p>
        </p:txBody>
      </p:sp>
    </p:spTree>
    <p:extLst>
      <p:ext uri="{BB962C8B-B14F-4D97-AF65-F5344CB8AC3E}">
        <p14:creationId xmlns:p14="http://schemas.microsoft.com/office/powerpoint/2010/main" val="297594479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Slide Image Placeholder 1"/>
          <p:cNvSpPr>
            <a:spLocks noGrp="1" noRot="1" noChangeAspect="1" noTextEdit="1"/>
          </p:cNvSpPr>
          <p:nvPr>
            <p:ph type="sldImg"/>
          </p:nvPr>
        </p:nvSpPr>
        <p:spPr>
          <a:ln/>
        </p:spPr>
      </p:sp>
      <p:sp>
        <p:nvSpPr>
          <p:cNvPr id="178179" name="Notes Placeholder 2"/>
          <p:cNvSpPr>
            <a:spLocks noGrp="1"/>
          </p:cNvSpPr>
          <p:nvPr>
            <p:ph type="body" idx="1"/>
          </p:nvPr>
        </p:nvSpPr>
        <p:spPr>
          <a:noFill/>
          <a:ln/>
        </p:spPr>
        <p:txBody>
          <a:bodyPr/>
          <a:lstStyle/>
          <a:p>
            <a:endParaRPr lang="en-US" smtClean="0"/>
          </a:p>
        </p:txBody>
      </p:sp>
      <p:sp>
        <p:nvSpPr>
          <p:cNvPr id="178180" name="Slide Number Placeholder 3"/>
          <p:cNvSpPr>
            <a:spLocks noGrp="1"/>
          </p:cNvSpPr>
          <p:nvPr>
            <p:ph type="sldNum" sz="quarter" idx="5"/>
          </p:nvPr>
        </p:nvSpPr>
        <p:spPr>
          <a:noFill/>
        </p:spPr>
        <p:txBody>
          <a:bodyPr/>
          <a:lstStyle/>
          <a:p>
            <a:fld id="{14A147D9-23D9-4C7B-A31A-BD34796CFD46}" type="slidenum">
              <a:rPr lang="en-US" smtClean="0"/>
              <a:pPr/>
              <a:t>37</a:t>
            </a:fld>
            <a:endParaRPr lang="en-US" smtClean="0"/>
          </a:p>
        </p:txBody>
      </p:sp>
    </p:spTree>
    <p:extLst>
      <p:ext uri="{BB962C8B-B14F-4D97-AF65-F5344CB8AC3E}">
        <p14:creationId xmlns:p14="http://schemas.microsoft.com/office/powerpoint/2010/main" val="79145717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Slide Image Placeholder 1"/>
          <p:cNvSpPr>
            <a:spLocks noGrp="1" noRot="1" noChangeAspect="1" noTextEdit="1"/>
          </p:cNvSpPr>
          <p:nvPr>
            <p:ph type="sldImg"/>
          </p:nvPr>
        </p:nvSpPr>
        <p:spPr>
          <a:ln/>
        </p:spPr>
      </p:sp>
      <p:sp>
        <p:nvSpPr>
          <p:cNvPr id="180227" name="Notes Placeholder 2"/>
          <p:cNvSpPr>
            <a:spLocks noGrp="1"/>
          </p:cNvSpPr>
          <p:nvPr>
            <p:ph type="body" idx="1"/>
          </p:nvPr>
        </p:nvSpPr>
        <p:spPr>
          <a:noFill/>
          <a:ln/>
        </p:spPr>
        <p:txBody>
          <a:bodyPr/>
          <a:lstStyle/>
          <a:p>
            <a:endParaRPr lang="en-US" smtClean="0"/>
          </a:p>
        </p:txBody>
      </p:sp>
      <p:sp>
        <p:nvSpPr>
          <p:cNvPr id="180228" name="Slide Number Placeholder 3"/>
          <p:cNvSpPr>
            <a:spLocks noGrp="1"/>
          </p:cNvSpPr>
          <p:nvPr>
            <p:ph type="sldNum" sz="quarter" idx="5"/>
          </p:nvPr>
        </p:nvSpPr>
        <p:spPr>
          <a:noFill/>
        </p:spPr>
        <p:txBody>
          <a:bodyPr/>
          <a:lstStyle/>
          <a:p>
            <a:fld id="{00DED00E-9D1E-4FAF-B242-14915376EEB2}" type="slidenum">
              <a:rPr lang="en-US" smtClean="0"/>
              <a:pPr/>
              <a:t>38</a:t>
            </a:fld>
            <a:endParaRPr lang="en-US" smtClean="0"/>
          </a:p>
        </p:txBody>
      </p:sp>
    </p:spTree>
    <p:extLst>
      <p:ext uri="{BB962C8B-B14F-4D97-AF65-F5344CB8AC3E}">
        <p14:creationId xmlns:p14="http://schemas.microsoft.com/office/powerpoint/2010/main" val="275541183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Slide Image Placeholder 1"/>
          <p:cNvSpPr>
            <a:spLocks noGrp="1" noRot="1" noChangeAspect="1" noTextEdit="1"/>
          </p:cNvSpPr>
          <p:nvPr>
            <p:ph type="sldImg"/>
          </p:nvPr>
        </p:nvSpPr>
        <p:spPr>
          <a:ln/>
        </p:spPr>
      </p:sp>
      <p:sp>
        <p:nvSpPr>
          <p:cNvPr id="181251" name="Notes Placeholder 2"/>
          <p:cNvSpPr>
            <a:spLocks noGrp="1"/>
          </p:cNvSpPr>
          <p:nvPr>
            <p:ph type="body" idx="1"/>
          </p:nvPr>
        </p:nvSpPr>
        <p:spPr>
          <a:noFill/>
          <a:ln/>
        </p:spPr>
        <p:txBody>
          <a:bodyPr/>
          <a:lstStyle/>
          <a:p>
            <a:endParaRPr lang="en-US" smtClean="0"/>
          </a:p>
        </p:txBody>
      </p:sp>
      <p:sp>
        <p:nvSpPr>
          <p:cNvPr id="181252" name="Slide Number Placeholder 3"/>
          <p:cNvSpPr>
            <a:spLocks noGrp="1"/>
          </p:cNvSpPr>
          <p:nvPr>
            <p:ph type="sldNum" sz="quarter" idx="5"/>
          </p:nvPr>
        </p:nvSpPr>
        <p:spPr>
          <a:noFill/>
        </p:spPr>
        <p:txBody>
          <a:bodyPr/>
          <a:lstStyle/>
          <a:p>
            <a:fld id="{32410379-C5CE-4695-8AE2-67BD5332BC70}" type="slidenum">
              <a:rPr lang="en-US" smtClean="0"/>
              <a:pPr/>
              <a:t>39</a:t>
            </a:fld>
            <a:endParaRPr lang="en-US" smtClean="0"/>
          </a:p>
        </p:txBody>
      </p:sp>
    </p:spTree>
    <p:extLst>
      <p:ext uri="{BB962C8B-B14F-4D97-AF65-F5344CB8AC3E}">
        <p14:creationId xmlns:p14="http://schemas.microsoft.com/office/powerpoint/2010/main" val="9458965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Slide Image Placeholder 1"/>
          <p:cNvSpPr>
            <a:spLocks noGrp="1" noRot="1" noChangeAspect="1" noTextEdit="1"/>
          </p:cNvSpPr>
          <p:nvPr>
            <p:ph type="sldImg"/>
          </p:nvPr>
        </p:nvSpPr>
        <p:spPr>
          <a:ln/>
        </p:spPr>
      </p:sp>
      <p:sp>
        <p:nvSpPr>
          <p:cNvPr id="120835" name="Notes Placeholder 2"/>
          <p:cNvSpPr>
            <a:spLocks noGrp="1"/>
          </p:cNvSpPr>
          <p:nvPr>
            <p:ph type="body" idx="1"/>
          </p:nvPr>
        </p:nvSpPr>
        <p:spPr>
          <a:noFill/>
          <a:ln/>
        </p:spPr>
        <p:txBody>
          <a:bodyPr/>
          <a:lstStyle/>
          <a:p>
            <a:endParaRPr lang="en-US" smtClean="0"/>
          </a:p>
        </p:txBody>
      </p:sp>
      <p:sp>
        <p:nvSpPr>
          <p:cNvPr id="120836" name="Slide Number Placeholder 3"/>
          <p:cNvSpPr>
            <a:spLocks noGrp="1"/>
          </p:cNvSpPr>
          <p:nvPr>
            <p:ph type="sldNum" sz="quarter" idx="5"/>
          </p:nvPr>
        </p:nvSpPr>
        <p:spPr>
          <a:noFill/>
        </p:spPr>
        <p:txBody>
          <a:bodyPr/>
          <a:lstStyle/>
          <a:p>
            <a:fld id="{CB8EE248-9880-493A-89AD-F708FDDFC781}" type="slidenum">
              <a:rPr lang="en-US" smtClean="0"/>
              <a:pPr/>
              <a:t>4</a:t>
            </a:fld>
            <a:endParaRPr lang="en-US" smtClean="0"/>
          </a:p>
        </p:txBody>
      </p:sp>
    </p:spTree>
    <p:extLst>
      <p:ext uri="{BB962C8B-B14F-4D97-AF65-F5344CB8AC3E}">
        <p14:creationId xmlns:p14="http://schemas.microsoft.com/office/powerpoint/2010/main" val="374024158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Slide Image Placeholder 1"/>
          <p:cNvSpPr>
            <a:spLocks noGrp="1" noRot="1" noChangeAspect="1" noTextEdit="1"/>
          </p:cNvSpPr>
          <p:nvPr>
            <p:ph type="sldImg"/>
          </p:nvPr>
        </p:nvSpPr>
        <p:spPr>
          <a:ln/>
        </p:spPr>
      </p:sp>
      <p:sp>
        <p:nvSpPr>
          <p:cNvPr id="182275" name="Notes Placeholder 2"/>
          <p:cNvSpPr>
            <a:spLocks noGrp="1"/>
          </p:cNvSpPr>
          <p:nvPr>
            <p:ph type="body" idx="1"/>
          </p:nvPr>
        </p:nvSpPr>
        <p:spPr>
          <a:noFill/>
          <a:ln/>
        </p:spPr>
        <p:txBody>
          <a:bodyPr/>
          <a:lstStyle/>
          <a:p>
            <a:endParaRPr lang="en-US" smtClean="0"/>
          </a:p>
        </p:txBody>
      </p:sp>
      <p:sp>
        <p:nvSpPr>
          <p:cNvPr id="182276" name="Slide Number Placeholder 3"/>
          <p:cNvSpPr>
            <a:spLocks noGrp="1"/>
          </p:cNvSpPr>
          <p:nvPr>
            <p:ph type="sldNum" sz="quarter" idx="5"/>
          </p:nvPr>
        </p:nvSpPr>
        <p:spPr>
          <a:noFill/>
        </p:spPr>
        <p:txBody>
          <a:bodyPr/>
          <a:lstStyle/>
          <a:p>
            <a:fld id="{0783C44A-9919-4299-8733-C40C96BFAEDF}" type="slidenum">
              <a:rPr lang="en-US" smtClean="0"/>
              <a:pPr/>
              <a:t>40</a:t>
            </a:fld>
            <a:endParaRPr lang="en-US" smtClean="0"/>
          </a:p>
        </p:txBody>
      </p:sp>
    </p:spTree>
    <p:extLst>
      <p:ext uri="{BB962C8B-B14F-4D97-AF65-F5344CB8AC3E}">
        <p14:creationId xmlns:p14="http://schemas.microsoft.com/office/powerpoint/2010/main" val="110284873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Slide Image Placeholder 1"/>
          <p:cNvSpPr>
            <a:spLocks noGrp="1" noRot="1" noChangeAspect="1" noTextEdit="1"/>
          </p:cNvSpPr>
          <p:nvPr>
            <p:ph type="sldImg"/>
          </p:nvPr>
        </p:nvSpPr>
        <p:spPr>
          <a:ln/>
        </p:spPr>
      </p:sp>
      <p:sp>
        <p:nvSpPr>
          <p:cNvPr id="184323" name="Notes Placeholder 2"/>
          <p:cNvSpPr>
            <a:spLocks noGrp="1"/>
          </p:cNvSpPr>
          <p:nvPr>
            <p:ph type="body" idx="1"/>
          </p:nvPr>
        </p:nvSpPr>
        <p:spPr>
          <a:noFill/>
          <a:ln/>
        </p:spPr>
        <p:txBody>
          <a:bodyPr/>
          <a:lstStyle/>
          <a:p>
            <a:endParaRPr lang="en-US" smtClean="0"/>
          </a:p>
        </p:txBody>
      </p:sp>
      <p:sp>
        <p:nvSpPr>
          <p:cNvPr id="184324" name="Slide Number Placeholder 3"/>
          <p:cNvSpPr>
            <a:spLocks noGrp="1"/>
          </p:cNvSpPr>
          <p:nvPr>
            <p:ph type="sldNum" sz="quarter" idx="5"/>
          </p:nvPr>
        </p:nvSpPr>
        <p:spPr>
          <a:noFill/>
        </p:spPr>
        <p:txBody>
          <a:bodyPr/>
          <a:lstStyle/>
          <a:p>
            <a:fld id="{196542AE-2171-4055-A042-207529B01746}" type="slidenum">
              <a:rPr lang="en-US" smtClean="0"/>
              <a:pPr/>
              <a:t>41</a:t>
            </a:fld>
            <a:endParaRPr lang="en-US" smtClean="0"/>
          </a:p>
        </p:txBody>
      </p:sp>
    </p:spTree>
    <p:extLst>
      <p:ext uri="{BB962C8B-B14F-4D97-AF65-F5344CB8AC3E}">
        <p14:creationId xmlns:p14="http://schemas.microsoft.com/office/powerpoint/2010/main" val="24049474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Slide Image Placeholder 1"/>
          <p:cNvSpPr>
            <a:spLocks noGrp="1" noRot="1" noChangeAspect="1" noTextEdit="1"/>
          </p:cNvSpPr>
          <p:nvPr>
            <p:ph type="sldImg"/>
          </p:nvPr>
        </p:nvSpPr>
        <p:spPr>
          <a:ln/>
        </p:spPr>
      </p:sp>
      <p:sp>
        <p:nvSpPr>
          <p:cNvPr id="185347" name="Notes Placeholder 2"/>
          <p:cNvSpPr>
            <a:spLocks noGrp="1"/>
          </p:cNvSpPr>
          <p:nvPr>
            <p:ph type="body" idx="1"/>
          </p:nvPr>
        </p:nvSpPr>
        <p:spPr>
          <a:noFill/>
          <a:ln/>
        </p:spPr>
        <p:txBody>
          <a:bodyPr/>
          <a:lstStyle/>
          <a:p>
            <a:endParaRPr lang="en-US" smtClean="0"/>
          </a:p>
        </p:txBody>
      </p:sp>
      <p:sp>
        <p:nvSpPr>
          <p:cNvPr id="185348" name="Slide Number Placeholder 3"/>
          <p:cNvSpPr>
            <a:spLocks noGrp="1"/>
          </p:cNvSpPr>
          <p:nvPr>
            <p:ph type="sldNum" sz="quarter" idx="5"/>
          </p:nvPr>
        </p:nvSpPr>
        <p:spPr>
          <a:noFill/>
        </p:spPr>
        <p:txBody>
          <a:bodyPr/>
          <a:lstStyle/>
          <a:p>
            <a:fld id="{1E01AA9C-5FF3-4E96-8EE4-9075E0600E29}" type="slidenum">
              <a:rPr lang="en-US" smtClean="0"/>
              <a:pPr/>
              <a:t>42</a:t>
            </a:fld>
            <a:endParaRPr lang="en-US" smtClean="0"/>
          </a:p>
        </p:txBody>
      </p:sp>
    </p:spTree>
    <p:extLst>
      <p:ext uri="{BB962C8B-B14F-4D97-AF65-F5344CB8AC3E}">
        <p14:creationId xmlns:p14="http://schemas.microsoft.com/office/powerpoint/2010/main" val="205875898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Slide Image Placeholder 1"/>
          <p:cNvSpPr>
            <a:spLocks noGrp="1" noRot="1" noChangeAspect="1" noTextEdit="1"/>
          </p:cNvSpPr>
          <p:nvPr>
            <p:ph type="sldImg"/>
          </p:nvPr>
        </p:nvSpPr>
        <p:spPr>
          <a:ln/>
        </p:spPr>
      </p:sp>
      <p:sp>
        <p:nvSpPr>
          <p:cNvPr id="186371" name="Notes Placeholder 2"/>
          <p:cNvSpPr>
            <a:spLocks noGrp="1"/>
          </p:cNvSpPr>
          <p:nvPr>
            <p:ph type="body" idx="1"/>
          </p:nvPr>
        </p:nvSpPr>
        <p:spPr>
          <a:noFill/>
          <a:ln/>
        </p:spPr>
        <p:txBody>
          <a:bodyPr/>
          <a:lstStyle/>
          <a:p>
            <a:endParaRPr lang="en-US" smtClean="0"/>
          </a:p>
        </p:txBody>
      </p:sp>
      <p:sp>
        <p:nvSpPr>
          <p:cNvPr id="186372" name="Slide Number Placeholder 3"/>
          <p:cNvSpPr>
            <a:spLocks noGrp="1"/>
          </p:cNvSpPr>
          <p:nvPr>
            <p:ph type="sldNum" sz="quarter" idx="5"/>
          </p:nvPr>
        </p:nvSpPr>
        <p:spPr>
          <a:noFill/>
        </p:spPr>
        <p:txBody>
          <a:bodyPr/>
          <a:lstStyle/>
          <a:p>
            <a:fld id="{35424188-0D15-4AE2-8426-972D5E782928}" type="slidenum">
              <a:rPr lang="en-US" smtClean="0"/>
              <a:pPr/>
              <a:t>43</a:t>
            </a:fld>
            <a:endParaRPr lang="en-US" smtClean="0"/>
          </a:p>
        </p:txBody>
      </p:sp>
    </p:spTree>
    <p:extLst>
      <p:ext uri="{BB962C8B-B14F-4D97-AF65-F5344CB8AC3E}">
        <p14:creationId xmlns:p14="http://schemas.microsoft.com/office/powerpoint/2010/main" val="2717917243"/>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Slide Image Placeholder 1"/>
          <p:cNvSpPr>
            <a:spLocks noGrp="1" noRot="1" noChangeAspect="1" noTextEdit="1"/>
          </p:cNvSpPr>
          <p:nvPr>
            <p:ph type="sldImg"/>
          </p:nvPr>
        </p:nvSpPr>
        <p:spPr>
          <a:ln/>
        </p:spPr>
      </p:sp>
      <p:sp>
        <p:nvSpPr>
          <p:cNvPr id="187395" name="Notes Placeholder 2"/>
          <p:cNvSpPr>
            <a:spLocks noGrp="1"/>
          </p:cNvSpPr>
          <p:nvPr>
            <p:ph type="body" idx="1"/>
          </p:nvPr>
        </p:nvSpPr>
        <p:spPr>
          <a:noFill/>
          <a:ln/>
        </p:spPr>
        <p:txBody>
          <a:bodyPr/>
          <a:lstStyle/>
          <a:p>
            <a:endParaRPr lang="en-US" smtClean="0"/>
          </a:p>
        </p:txBody>
      </p:sp>
      <p:sp>
        <p:nvSpPr>
          <p:cNvPr id="187396" name="Slide Number Placeholder 3"/>
          <p:cNvSpPr>
            <a:spLocks noGrp="1"/>
          </p:cNvSpPr>
          <p:nvPr>
            <p:ph type="sldNum" sz="quarter" idx="5"/>
          </p:nvPr>
        </p:nvSpPr>
        <p:spPr>
          <a:noFill/>
        </p:spPr>
        <p:txBody>
          <a:bodyPr/>
          <a:lstStyle/>
          <a:p>
            <a:fld id="{32AE5871-B7F8-48D3-BAF1-30DF669D6499}" type="slidenum">
              <a:rPr lang="en-US" smtClean="0"/>
              <a:pPr/>
              <a:t>44</a:t>
            </a:fld>
            <a:endParaRPr lang="en-US" smtClean="0"/>
          </a:p>
        </p:txBody>
      </p:sp>
    </p:spTree>
    <p:extLst>
      <p:ext uri="{BB962C8B-B14F-4D97-AF65-F5344CB8AC3E}">
        <p14:creationId xmlns:p14="http://schemas.microsoft.com/office/powerpoint/2010/main" val="10952134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Slide Image Placeholder 1"/>
          <p:cNvSpPr>
            <a:spLocks noGrp="1" noRot="1" noChangeAspect="1" noTextEdit="1"/>
          </p:cNvSpPr>
          <p:nvPr>
            <p:ph type="sldImg"/>
          </p:nvPr>
        </p:nvSpPr>
        <p:spPr>
          <a:ln/>
        </p:spPr>
      </p:sp>
      <p:sp>
        <p:nvSpPr>
          <p:cNvPr id="188419" name="Notes Placeholder 2"/>
          <p:cNvSpPr>
            <a:spLocks noGrp="1"/>
          </p:cNvSpPr>
          <p:nvPr>
            <p:ph type="body" idx="1"/>
          </p:nvPr>
        </p:nvSpPr>
        <p:spPr>
          <a:noFill/>
          <a:ln/>
        </p:spPr>
        <p:txBody>
          <a:bodyPr/>
          <a:lstStyle/>
          <a:p>
            <a:endParaRPr lang="en-US" smtClean="0"/>
          </a:p>
        </p:txBody>
      </p:sp>
      <p:sp>
        <p:nvSpPr>
          <p:cNvPr id="188420" name="Slide Number Placeholder 3"/>
          <p:cNvSpPr>
            <a:spLocks noGrp="1"/>
          </p:cNvSpPr>
          <p:nvPr>
            <p:ph type="sldNum" sz="quarter" idx="5"/>
          </p:nvPr>
        </p:nvSpPr>
        <p:spPr>
          <a:noFill/>
        </p:spPr>
        <p:txBody>
          <a:bodyPr/>
          <a:lstStyle/>
          <a:p>
            <a:fld id="{177A2808-4C98-4540-9765-A69932942504}" type="slidenum">
              <a:rPr lang="en-US" smtClean="0"/>
              <a:pPr/>
              <a:t>45</a:t>
            </a:fld>
            <a:endParaRPr lang="en-US" smtClean="0"/>
          </a:p>
        </p:txBody>
      </p:sp>
    </p:spTree>
    <p:extLst>
      <p:ext uri="{BB962C8B-B14F-4D97-AF65-F5344CB8AC3E}">
        <p14:creationId xmlns:p14="http://schemas.microsoft.com/office/powerpoint/2010/main" val="195165906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Slide Image Placeholder 1"/>
          <p:cNvSpPr>
            <a:spLocks noGrp="1" noRot="1" noChangeAspect="1" noTextEdit="1"/>
          </p:cNvSpPr>
          <p:nvPr>
            <p:ph type="sldImg"/>
          </p:nvPr>
        </p:nvSpPr>
        <p:spPr>
          <a:ln/>
        </p:spPr>
      </p:sp>
      <p:sp>
        <p:nvSpPr>
          <p:cNvPr id="189443" name="Notes Placeholder 2"/>
          <p:cNvSpPr>
            <a:spLocks noGrp="1"/>
          </p:cNvSpPr>
          <p:nvPr>
            <p:ph type="body" idx="1"/>
          </p:nvPr>
        </p:nvSpPr>
        <p:spPr>
          <a:noFill/>
          <a:ln/>
        </p:spPr>
        <p:txBody>
          <a:bodyPr/>
          <a:lstStyle/>
          <a:p>
            <a:endParaRPr lang="en-US" smtClean="0"/>
          </a:p>
        </p:txBody>
      </p:sp>
      <p:sp>
        <p:nvSpPr>
          <p:cNvPr id="189444" name="Slide Number Placeholder 3"/>
          <p:cNvSpPr>
            <a:spLocks noGrp="1"/>
          </p:cNvSpPr>
          <p:nvPr>
            <p:ph type="sldNum" sz="quarter" idx="5"/>
          </p:nvPr>
        </p:nvSpPr>
        <p:spPr>
          <a:noFill/>
        </p:spPr>
        <p:txBody>
          <a:bodyPr/>
          <a:lstStyle/>
          <a:p>
            <a:fld id="{16795B9E-794E-4322-A546-6CF83B171B9C}" type="slidenum">
              <a:rPr lang="en-US" smtClean="0"/>
              <a:pPr/>
              <a:t>46</a:t>
            </a:fld>
            <a:endParaRPr lang="en-US" smtClean="0"/>
          </a:p>
        </p:txBody>
      </p:sp>
    </p:spTree>
    <p:extLst>
      <p:ext uri="{BB962C8B-B14F-4D97-AF65-F5344CB8AC3E}">
        <p14:creationId xmlns:p14="http://schemas.microsoft.com/office/powerpoint/2010/main" val="3281175870"/>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Slide Image Placeholder 1"/>
          <p:cNvSpPr>
            <a:spLocks noGrp="1" noRot="1" noChangeAspect="1" noTextEdit="1"/>
          </p:cNvSpPr>
          <p:nvPr>
            <p:ph type="sldImg"/>
          </p:nvPr>
        </p:nvSpPr>
        <p:spPr>
          <a:ln/>
        </p:spPr>
      </p:sp>
      <p:sp>
        <p:nvSpPr>
          <p:cNvPr id="190467" name="Notes Placeholder 2"/>
          <p:cNvSpPr>
            <a:spLocks noGrp="1"/>
          </p:cNvSpPr>
          <p:nvPr>
            <p:ph type="body" idx="1"/>
          </p:nvPr>
        </p:nvSpPr>
        <p:spPr>
          <a:noFill/>
          <a:ln/>
        </p:spPr>
        <p:txBody>
          <a:bodyPr/>
          <a:lstStyle/>
          <a:p>
            <a:endParaRPr lang="en-US" smtClean="0"/>
          </a:p>
        </p:txBody>
      </p:sp>
      <p:sp>
        <p:nvSpPr>
          <p:cNvPr id="190468" name="Slide Number Placeholder 3"/>
          <p:cNvSpPr>
            <a:spLocks noGrp="1"/>
          </p:cNvSpPr>
          <p:nvPr>
            <p:ph type="sldNum" sz="quarter" idx="5"/>
          </p:nvPr>
        </p:nvSpPr>
        <p:spPr>
          <a:noFill/>
        </p:spPr>
        <p:txBody>
          <a:bodyPr/>
          <a:lstStyle/>
          <a:p>
            <a:fld id="{59ACDE5C-C78E-416D-B6C3-F68BA68F5451}" type="slidenum">
              <a:rPr lang="en-US" smtClean="0"/>
              <a:pPr/>
              <a:t>47</a:t>
            </a:fld>
            <a:endParaRPr lang="en-US" smtClean="0"/>
          </a:p>
        </p:txBody>
      </p:sp>
    </p:spTree>
    <p:extLst>
      <p:ext uri="{BB962C8B-B14F-4D97-AF65-F5344CB8AC3E}">
        <p14:creationId xmlns:p14="http://schemas.microsoft.com/office/powerpoint/2010/main" val="3888080600"/>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Slide Image Placeholder 1"/>
          <p:cNvSpPr>
            <a:spLocks noGrp="1" noRot="1" noChangeAspect="1" noTextEdit="1"/>
          </p:cNvSpPr>
          <p:nvPr>
            <p:ph type="sldImg"/>
          </p:nvPr>
        </p:nvSpPr>
        <p:spPr>
          <a:ln/>
        </p:spPr>
      </p:sp>
      <p:sp>
        <p:nvSpPr>
          <p:cNvPr id="192515" name="Notes Placeholder 2"/>
          <p:cNvSpPr>
            <a:spLocks noGrp="1"/>
          </p:cNvSpPr>
          <p:nvPr>
            <p:ph type="body" idx="1"/>
          </p:nvPr>
        </p:nvSpPr>
        <p:spPr>
          <a:noFill/>
          <a:ln/>
        </p:spPr>
        <p:txBody>
          <a:bodyPr/>
          <a:lstStyle/>
          <a:p>
            <a:endParaRPr lang="en-US" smtClean="0"/>
          </a:p>
        </p:txBody>
      </p:sp>
      <p:sp>
        <p:nvSpPr>
          <p:cNvPr id="192516" name="Slide Number Placeholder 3"/>
          <p:cNvSpPr>
            <a:spLocks noGrp="1"/>
          </p:cNvSpPr>
          <p:nvPr>
            <p:ph type="sldNum" sz="quarter" idx="5"/>
          </p:nvPr>
        </p:nvSpPr>
        <p:spPr>
          <a:noFill/>
        </p:spPr>
        <p:txBody>
          <a:bodyPr/>
          <a:lstStyle/>
          <a:p>
            <a:fld id="{72096FE5-2560-4A55-BD8C-C5D3641B8B67}" type="slidenum">
              <a:rPr lang="en-US" smtClean="0"/>
              <a:pPr/>
              <a:t>48</a:t>
            </a:fld>
            <a:endParaRPr lang="en-US" smtClean="0"/>
          </a:p>
        </p:txBody>
      </p:sp>
    </p:spTree>
    <p:extLst>
      <p:ext uri="{BB962C8B-B14F-4D97-AF65-F5344CB8AC3E}">
        <p14:creationId xmlns:p14="http://schemas.microsoft.com/office/powerpoint/2010/main" val="32255634"/>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Slide Image Placeholder 1"/>
          <p:cNvSpPr>
            <a:spLocks noGrp="1" noRot="1" noChangeAspect="1" noTextEdit="1"/>
          </p:cNvSpPr>
          <p:nvPr>
            <p:ph type="sldImg"/>
          </p:nvPr>
        </p:nvSpPr>
        <p:spPr>
          <a:ln/>
        </p:spPr>
      </p:sp>
      <p:sp>
        <p:nvSpPr>
          <p:cNvPr id="194563" name="Notes Placeholder 2"/>
          <p:cNvSpPr>
            <a:spLocks noGrp="1"/>
          </p:cNvSpPr>
          <p:nvPr>
            <p:ph type="body" idx="1"/>
          </p:nvPr>
        </p:nvSpPr>
        <p:spPr>
          <a:noFill/>
          <a:ln/>
        </p:spPr>
        <p:txBody>
          <a:bodyPr/>
          <a:lstStyle/>
          <a:p>
            <a:endParaRPr lang="en-US" smtClean="0"/>
          </a:p>
        </p:txBody>
      </p:sp>
      <p:sp>
        <p:nvSpPr>
          <p:cNvPr id="194564" name="Slide Number Placeholder 3"/>
          <p:cNvSpPr>
            <a:spLocks noGrp="1"/>
          </p:cNvSpPr>
          <p:nvPr>
            <p:ph type="sldNum" sz="quarter" idx="5"/>
          </p:nvPr>
        </p:nvSpPr>
        <p:spPr>
          <a:noFill/>
        </p:spPr>
        <p:txBody>
          <a:bodyPr/>
          <a:lstStyle/>
          <a:p>
            <a:fld id="{EF10712A-478C-41A5-9FAF-87806F089E3B}" type="slidenum">
              <a:rPr lang="en-US" smtClean="0"/>
              <a:pPr/>
              <a:t>49</a:t>
            </a:fld>
            <a:endParaRPr lang="en-US" smtClean="0"/>
          </a:p>
        </p:txBody>
      </p:sp>
    </p:spTree>
    <p:extLst>
      <p:ext uri="{BB962C8B-B14F-4D97-AF65-F5344CB8AC3E}">
        <p14:creationId xmlns:p14="http://schemas.microsoft.com/office/powerpoint/2010/main" val="25834061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Slide Image Placeholder 1"/>
          <p:cNvSpPr>
            <a:spLocks noGrp="1" noRot="1" noChangeAspect="1" noTextEdit="1"/>
          </p:cNvSpPr>
          <p:nvPr>
            <p:ph type="sldImg"/>
          </p:nvPr>
        </p:nvSpPr>
        <p:spPr>
          <a:ln/>
        </p:spPr>
      </p:sp>
      <p:sp>
        <p:nvSpPr>
          <p:cNvPr id="122883" name="Notes Placeholder 2"/>
          <p:cNvSpPr>
            <a:spLocks noGrp="1"/>
          </p:cNvSpPr>
          <p:nvPr>
            <p:ph type="body" idx="1"/>
          </p:nvPr>
        </p:nvSpPr>
        <p:spPr>
          <a:noFill/>
          <a:ln/>
        </p:spPr>
        <p:txBody>
          <a:bodyPr/>
          <a:lstStyle/>
          <a:p>
            <a:endParaRPr lang="en-US" smtClean="0"/>
          </a:p>
        </p:txBody>
      </p:sp>
      <p:sp>
        <p:nvSpPr>
          <p:cNvPr id="122884" name="Slide Number Placeholder 3"/>
          <p:cNvSpPr>
            <a:spLocks noGrp="1"/>
          </p:cNvSpPr>
          <p:nvPr>
            <p:ph type="sldNum" sz="quarter" idx="5"/>
          </p:nvPr>
        </p:nvSpPr>
        <p:spPr>
          <a:noFill/>
        </p:spPr>
        <p:txBody>
          <a:bodyPr/>
          <a:lstStyle/>
          <a:p>
            <a:fld id="{26B0C833-1840-44F7-973B-56FA5311153A}" type="slidenum">
              <a:rPr lang="en-US" smtClean="0"/>
              <a:pPr/>
              <a:t>5</a:t>
            </a:fld>
            <a:endParaRPr lang="en-US" smtClean="0"/>
          </a:p>
        </p:txBody>
      </p:sp>
    </p:spTree>
    <p:extLst>
      <p:ext uri="{BB962C8B-B14F-4D97-AF65-F5344CB8AC3E}">
        <p14:creationId xmlns:p14="http://schemas.microsoft.com/office/powerpoint/2010/main" val="2561018937"/>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Slide Image Placeholder 1"/>
          <p:cNvSpPr>
            <a:spLocks noGrp="1" noRot="1" noChangeAspect="1" noTextEdit="1"/>
          </p:cNvSpPr>
          <p:nvPr>
            <p:ph type="sldImg"/>
          </p:nvPr>
        </p:nvSpPr>
        <p:spPr>
          <a:ln/>
        </p:spPr>
      </p:sp>
      <p:sp>
        <p:nvSpPr>
          <p:cNvPr id="196611" name="Notes Placeholder 2"/>
          <p:cNvSpPr>
            <a:spLocks noGrp="1"/>
          </p:cNvSpPr>
          <p:nvPr>
            <p:ph type="body" idx="1"/>
          </p:nvPr>
        </p:nvSpPr>
        <p:spPr>
          <a:noFill/>
          <a:ln/>
        </p:spPr>
        <p:txBody>
          <a:bodyPr/>
          <a:lstStyle/>
          <a:p>
            <a:endParaRPr lang="en-US" smtClean="0"/>
          </a:p>
        </p:txBody>
      </p:sp>
      <p:sp>
        <p:nvSpPr>
          <p:cNvPr id="196612" name="Slide Number Placeholder 3"/>
          <p:cNvSpPr>
            <a:spLocks noGrp="1"/>
          </p:cNvSpPr>
          <p:nvPr>
            <p:ph type="sldNum" sz="quarter" idx="5"/>
          </p:nvPr>
        </p:nvSpPr>
        <p:spPr>
          <a:noFill/>
        </p:spPr>
        <p:txBody>
          <a:bodyPr/>
          <a:lstStyle/>
          <a:p>
            <a:fld id="{D0FCC04B-22A6-4E0D-AD7F-EC34D92B2D42}" type="slidenum">
              <a:rPr lang="en-US" smtClean="0"/>
              <a:pPr/>
              <a:t>50</a:t>
            </a:fld>
            <a:endParaRPr lang="en-US" smtClean="0"/>
          </a:p>
        </p:txBody>
      </p:sp>
    </p:spTree>
    <p:extLst>
      <p:ext uri="{BB962C8B-B14F-4D97-AF65-F5344CB8AC3E}">
        <p14:creationId xmlns:p14="http://schemas.microsoft.com/office/powerpoint/2010/main" val="3644270769"/>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Slide Image Placeholder 1"/>
          <p:cNvSpPr>
            <a:spLocks noGrp="1" noRot="1" noChangeAspect="1" noTextEdit="1"/>
          </p:cNvSpPr>
          <p:nvPr>
            <p:ph type="sldImg"/>
          </p:nvPr>
        </p:nvSpPr>
        <p:spPr>
          <a:ln/>
        </p:spPr>
      </p:sp>
      <p:sp>
        <p:nvSpPr>
          <p:cNvPr id="198659" name="Notes Placeholder 2"/>
          <p:cNvSpPr>
            <a:spLocks noGrp="1"/>
          </p:cNvSpPr>
          <p:nvPr>
            <p:ph type="body" idx="1"/>
          </p:nvPr>
        </p:nvSpPr>
        <p:spPr>
          <a:noFill/>
          <a:ln/>
        </p:spPr>
        <p:txBody>
          <a:bodyPr/>
          <a:lstStyle/>
          <a:p>
            <a:endParaRPr lang="en-US" smtClean="0"/>
          </a:p>
        </p:txBody>
      </p:sp>
      <p:sp>
        <p:nvSpPr>
          <p:cNvPr id="198660" name="Slide Number Placeholder 3"/>
          <p:cNvSpPr>
            <a:spLocks noGrp="1"/>
          </p:cNvSpPr>
          <p:nvPr>
            <p:ph type="sldNum" sz="quarter" idx="5"/>
          </p:nvPr>
        </p:nvSpPr>
        <p:spPr>
          <a:noFill/>
        </p:spPr>
        <p:txBody>
          <a:bodyPr/>
          <a:lstStyle/>
          <a:p>
            <a:fld id="{CD681BCC-77A8-432F-A327-B96FB5B14A52}" type="slidenum">
              <a:rPr lang="en-US" smtClean="0"/>
              <a:pPr/>
              <a:t>51</a:t>
            </a:fld>
            <a:endParaRPr lang="en-US" smtClean="0"/>
          </a:p>
        </p:txBody>
      </p:sp>
    </p:spTree>
    <p:extLst>
      <p:ext uri="{BB962C8B-B14F-4D97-AF65-F5344CB8AC3E}">
        <p14:creationId xmlns:p14="http://schemas.microsoft.com/office/powerpoint/2010/main" val="138672596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Slide Image Placeholder 1"/>
          <p:cNvSpPr>
            <a:spLocks noGrp="1" noRot="1" noChangeAspect="1" noTextEdit="1"/>
          </p:cNvSpPr>
          <p:nvPr>
            <p:ph type="sldImg"/>
          </p:nvPr>
        </p:nvSpPr>
        <p:spPr>
          <a:ln/>
        </p:spPr>
      </p:sp>
      <p:sp>
        <p:nvSpPr>
          <p:cNvPr id="209923" name="Notes Placeholder 2"/>
          <p:cNvSpPr>
            <a:spLocks noGrp="1"/>
          </p:cNvSpPr>
          <p:nvPr>
            <p:ph type="body" idx="1"/>
          </p:nvPr>
        </p:nvSpPr>
        <p:spPr>
          <a:noFill/>
          <a:ln/>
        </p:spPr>
        <p:txBody>
          <a:bodyPr/>
          <a:lstStyle/>
          <a:p>
            <a:endParaRPr lang="en-US" smtClean="0"/>
          </a:p>
        </p:txBody>
      </p:sp>
      <p:sp>
        <p:nvSpPr>
          <p:cNvPr id="209924" name="Slide Number Placeholder 3"/>
          <p:cNvSpPr>
            <a:spLocks noGrp="1"/>
          </p:cNvSpPr>
          <p:nvPr>
            <p:ph type="sldNum" sz="quarter" idx="5"/>
          </p:nvPr>
        </p:nvSpPr>
        <p:spPr>
          <a:noFill/>
        </p:spPr>
        <p:txBody>
          <a:bodyPr/>
          <a:lstStyle/>
          <a:p>
            <a:fld id="{CF9FC617-7DFE-428E-8694-DA33D468F822}" type="slidenum">
              <a:rPr lang="en-US" smtClean="0"/>
              <a:pPr/>
              <a:t>52</a:t>
            </a:fld>
            <a:endParaRPr lang="en-US" smtClean="0"/>
          </a:p>
        </p:txBody>
      </p:sp>
    </p:spTree>
    <p:extLst>
      <p:ext uri="{BB962C8B-B14F-4D97-AF65-F5344CB8AC3E}">
        <p14:creationId xmlns:p14="http://schemas.microsoft.com/office/powerpoint/2010/main" val="316775944"/>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Slide Image Placeholder 1"/>
          <p:cNvSpPr>
            <a:spLocks noGrp="1" noRot="1" noChangeAspect="1" noTextEdit="1"/>
          </p:cNvSpPr>
          <p:nvPr>
            <p:ph type="sldImg"/>
          </p:nvPr>
        </p:nvSpPr>
        <p:spPr>
          <a:ln/>
        </p:spPr>
      </p:sp>
      <p:sp>
        <p:nvSpPr>
          <p:cNvPr id="214019" name="Notes Placeholder 2"/>
          <p:cNvSpPr>
            <a:spLocks noGrp="1"/>
          </p:cNvSpPr>
          <p:nvPr>
            <p:ph type="body" idx="1"/>
          </p:nvPr>
        </p:nvSpPr>
        <p:spPr>
          <a:noFill/>
          <a:ln/>
        </p:spPr>
        <p:txBody>
          <a:bodyPr/>
          <a:lstStyle/>
          <a:p>
            <a:endParaRPr lang="en-US" smtClean="0"/>
          </a:p>
        </p:txBody>
      </p:sp>
      <p:sp>
        <p:nvSpPr>
          <p:cNvPr id="214020" name="Slide Number Placeholder 3"/>
          <p:cNvSpPr>
            <a:spLocks noGrp="1"/>
          </p:cNvSpPr>
          <p:nvPr>
            <p:ph type="sldNum" sz="quarter" idx="5"/>
          </p:nvPr>
        </p:nvSpPr>
        <p:spPr>
          <a:noFill/>
        </p:spPr>
        <p:txBody>
          <a:bodyPr/>
          <a:lstStyle/>
          <a:p>
            <a:fld id="{91D0F3BE-3915-4800-B440-FC31855C96D6}" type="slidenum">
              <a:rPr lang="en-US" smtClean="0"/>
              <a:pPr/>
              <a:t>53</a:t>
            </a:fld>
            <a:endParaRPr lang="en-US" smtClean="0"/>
          </a:p>
        </p:txBody>
      </p:sp>
    </p:spTree>
    <p:extLst>
      <p:ext uri="{BB962C8B-B14F-4D97-AF65-F5344CB8AC3E}">
        <p14:creationId xmlns:p14="http://schemas.microsoft.com/office/powerpoint/2010/main" val="1756278378"/>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Slide Image Placeholder 1"/>
          <p:cNvSpPr>
            <a:spLocks noGrp="1" noRot="1" noChangeAspect="1" noTextEdit="1"/>
          </p:cNvSpPr>
          <p:nvPr>
            <p:ph type="sldImg"/>
          </p:nvPr>
        </p:nvSpPr>
        <p:spPr>
          <a:ln/>
        </p:spPr>
      </p:sp>
      <p:sp>
        <p:nvSpPr>
          <p:cNvPr id="218115" name="Notes Placeholder 2"/>
          <p:cNvSpPr>
            <a:spLocks noGrp="1"/>
          </p:cNvSpPr>
          <p:nvPr>
            <p:ph type="body" idx="1"/>
          </p:nvPr>
        </p:nvSpPr>
        <p:spPr>
          <a:noFill/>
          <a:ln/>
        </p:spPr>
        <p:txBody>
          <a:bodyPr/>
          <a:lstStyle/>
          <a:p>
            <a:endParaRPr lang="en-US" smtClean="0"/>
          </a:p>
        </p:txBody>
      </p:sp>
      <p:sp>
        <p:nvSpPr>
          <p:cNvPr id="218116" name="Slide Number Placeholder 3"/>
          <p:cNvSpPr>
            <a:spLocks noGrp="1"/>
          </p:cNvSpPr>
          <p:nvPr>
            <p:ph type="sldNum" sz="quarter" idx="5"/>
          </p:nvPr>
        </p:nvSpPr>
        <p:spPr>
          <a:noFill/>
        </p:spPr>
        <p:txBody>
          <a:bodyPr/>
          <a:lstStyle/>
          <a:p>
            <a:fld id="{012F0E6A-8805-4904-8577-74BE7FEC2AE5}" type="slidenum">
              <a:rPr lang="en-US" smtClean="0"/>
              <a:pPr/>
              <a:t>54</a:t>
            </a:fld>
            <a:endParaRPr lang="en-US" smtClean="0"/>
          </a:p>
        </p:txBody>
      </p:sp>
    </p:spTree>
    <p:extLst>
      <p:ext uri="{BB962C8B-B14F-4D97-AF65-F5344CB8AC3E}">
        <p14:creationId xmlns:p14="http://schemas.microsoft.com/office/powerpoint/2010/main" val="1387332754"/>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8" name="Slide Image Placeholder 1"/>
          <p:cNvSpPr>
            <a:spLocks noGrp="1" noRot="1" noChangeAspect="1" noTextEdit="1"/>
          </p:cNvSpPr>
          <p:nvPr>
            <p:ph type="sldImg"/>
          </p:nvPr>
        </p:nvSpPr>
        <p:spPr>
          <a:ln/>
        </p:spPr>
      </p:sp>
      <p:sp>
        <p:nvSpPr>
          <p:cNvPr id="219139" name="Notes Placeholder 2"/>
          <p:cNvSpPr>
            <a:spLocks noGrp="1"/>
          </p:cNvSpPr>
          <p:nvPr>
            <p:ph type="body" idx="1"/>
          </p:nvPr>
        </p:nvSpPr>
        <p:spPr>
          <a:noFill/>
          <a:ln/>
        </p:spPr>
        <p:txBody>
          <a:bodyPr/>
          <a:lstStyle/>
          <a:p>
            <a:endParaRPr lang="en-US" smtClean="0"/>
          </a:p>
        </p:txBody>
      </p:sp>
      <p:sp>
        <p:nvSpPr>
          <p:cNvPr id="219140" name="Slide Number Placeholder 3"/>
          <p:cNvSpPr>
            <a:spLocks noGrp="1"/>
          </p:cNvSpPr>
          <p:nvPr>
            <p:ph type="sldNum" sz="quarter" idx="5"/>
          </p:nvPr>
        </p:nvSpPr>
        <p:spPr>
          <a:noFill/>
        </p:spPr>
        <p:txBody>
          <a:bodyPr/>
          <a:lstStyle/>
          <a:p>
            <a:fld id="{05880C4A-EAE0-4188-AA06-FBCA84A73F77}" type="slidenum">
              <a:rPr lang="en-US" smtClean="0"/>
              <a:pPr/>
              <a:t>55</a:t>
            </a:fld>
            <a:endParaRPr lang="en-US" smtClean="0"/>
          </a:p>
        </p:txBody>
      </p:sp>
    </p:spTree>
    <p:extLst>
      <p:ext uri="{BB962C8B-B14F-4D97-AF65-F5344CB8AC3E}">
        <p14:creationId xmlns:p14="http://schemas.microsoft.com/office/powerpoint/2010/main" val="3747390746"/>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Slide Image Placeholder 1"/>
          <p:cNvSpPr>
            <a:spLocks noGrp="1" noRot="1" noChangeAspect="1" noTextEdit="1"/>
          </p:cNvSpPr>
          <p:nvPr>
            <p:ph type="sldImg"/>
          </p:nvPr>
        </p:nvSpPr>
        <p:spPr>
          <a:ln/>
        </p:spPr>
      </p:sp>
      <p:sp>
        <p:nvSpPr>
          <p:cNvPr id="220163" name="Notes Placeholder 2"/>
          <p:cNvSpPr>
            <a:spLocks noGrp="1"/>
          </p:cNvSpPr>
          <p:nvPr>
            <p:ph type="body" idx="1"/>
          </p:nvPr>
        </p:nvSpPr>
        <p:spPr>
          <a:noFill/>
          <a:ln/>
        </p:spPr>
        <p:txBody>
          <a:bodyPr/>
          <a:lstStyle/>
          <a:p>
            <a:endParaRPr lang="en-US" smtClean="0"/>
          </a:p>
        </p:txBody>
      </p:sp>
      <p:sp>
        <p:nvSpPr>
          <p:cNvPr id="220164" name="Slide Number Placeholder 3"/>
          <p:cNvSpPr>
            <a:spLocks noGrp="1"/>
          </p:cNvSpPr>
          <p:nvPr>
            <p:ph type="sldNum" sz="quarter" idx="5"/>
          </p:nvPr>
        </p:nvSpPr>
        <p:spPr>
          <a:noFill/>
        </p:spPr>
        <p:txBody>
          <a:bodyPr/>
          <a:lstStyle/>
          <a:p>
            <a:fld id="{D7182F0F-135B-4329-AF14-D3D24BC98656}" type="slidenum">
              <a:rPr lang="en-US" smtClean="0"/>
              <a:pPr/>
              <a:t>56</a:t>
            </a:fld>
            <a:endParaRPr lang="en-US" smtClean="0"/>
          </a:p>
        </p:txBody>
      </p:sp>
    </p:spTree>
    <p:extLst>
      <p:ext uri="{BB962C8B-B14F-4D97-AF65-F5344CB8AC3E}">
        <p14:creationId xmlns:p14="http://schemas.microsoft.com/office/powerpoint/2010/main" val="2013699006"/>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Slide Image Placeholder 1"/>
          <p:cNvSpPr>
            <a:spLocks noGrp="1" noRot="1" noChangeAspect="1" noTextEdit="1"/>
          </p:cNvSpPr>
          <p:nvPr>
            <p:ph type="sldImg"/>
          </p:nvPr>
        </p:nvSpPr>
        <p:spPr>
          <a:ln/>
        </p:spPr>
      </p:sp>
      <p:sp>
        <p:nvSpPr>
          <p:cNvPr id="223235" name="Notes Placeholder 2"/>
          <p:cNvSpPr>
            <a:spLocks noGrp="1"/>
          </p:cNvSpPr>
          <p:nvPr>
            <p:ph type="body" idx="1"/>
          </p:nvPr>
        </p:nvSpPr>
        <p:spPr>
          <a:noFill/>
          <a:ln/>
        </p:spPr>
        <p:txBody>
          <a:bodyPr/>
          <a:lstStyle/>
          <a:p>
            <a:endParaRPr lang="en-US" smtClean="0"/>
          </a:p>
        </p:txBody>
      </p:sp>
      <p:sp>
        <p:nvSpPr>
          <p:cNvPr id="223236" name="Slide Number Placeholder 3"/>
          <p:cNvSpPr>
            <a:spLocks noGrp="1"/>
          </p:cNvSpPr>
          <p:nvPr>
            <p:ph type="sldNum" sz="quarter" idx="5"/>
          </p:nvPr>
        </p:nvSpPr>
        <p:spPr>
          <a:noFill/>
        </p:spPr>
        <p:txBody>
          <a:bodyPr/>
          <a:lstStyle/>
          <a:p>
            <a:fld id="{3899BBA3-4B5B-4C6C-BB7F-303F2971C7CB}" type="slidenum">
              <a:rPr lang="en-US" smtClean="0"/>
              <a:pPr/>
              <a:t>57</a:t>
            </a:fld>
            <a:endParaRPr lang="en-US" smtClean="0"/>
          </a:p>
        </p:txBody>
      </p:sp>
    </p:spTree>
    <p:extLst>
      <p:ext uri="{BB962C8B-B14F-4D97-AF65-F5344CB8AC3E}">
        <p14:creationId xmlns:p14="http://schemas.microsoft.com/office/powerpoint/2010/main" val="354057583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Slide Image Placeholder 1"/>
          <p:cNvSpPr>
            <a:spLocks noGrp="1" noRot="1" noChangeAspect="1" noTextEdit="1"/>
          </p:cNvSpPr>
          <p:nvPr>
            <p:ph type="sldImg"/>
          </p:nvPr>
        </p:nvSpPr>
        <p:spPr>
          <a:ln/>
        </p:spPr>
      </p:sp>
      <p:sp>
        <p:nvSpPr>
          <p:cNvPr id="224259" name="Notes Placeholder 2"/>
          <p:cNvSpPr>
            <a:spLocks noGrp="1"/>
          </p:cNvSpPr>
          <p:nvPr>
            <p:ph type="body" idx="1"/>
          </p:nvPr>
        </p:nvSpPr>
        <p:spPr>
          <a:noFill/>
          <a:ln/>
        </p:spPr>
        <p:txBody>
          <a:bodyPr/>
          <a:lstStyle/>
          <a:p>
            <a:endParaRPr lang="en-US" smtClean="0"/>
          </a:p>
        </p:txBody>
      </p:sp>
      <p:sp>
        <p:nvSpPr>
          <p:cNvPr id="224260" name="Slide Number Placeholder 3"/>
          <p:cNvSpPr>
            <a:spLocks noGrp="1"/>
          </p:cNvSpPr>
          <p:nvPr>
            <p:ph type="sldNum" sz="quarter" idx="5"/>
          </p:nvPr>
        </p:nvSpPr>
        <p:spPr>
          <a:noFill/>
        </p:spPr>
        <p:txBody>
          <a:bodyPr/>
          <a:lstStyle/>
          <a:p>
            <a:fld id="{5E66627B-DAA2-49E0-9F39-9A78C4E2ECC4}" type="slidenum">
              <a:rPr lang="en-US" smtClean="0"/>
              <a:pPr/>
              <a:t>58</a:t>
            </a:fld>
            <a:endParaRPr lang="en-US" smtClean="0"/>
          </a:p>
        </p:txBody>
      </p:sp>
    </p:spTree>
    <p:extLst>
      <p:ext uri="{BB962C8B-B14F-4D97-AF65-F5344CB8AC3E}">
        <p14:creationId xmlns:p14="http://schemas.microsoft.com/office/powerpoint/2010/main" val="2893998028"/>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2" name="Slide Image Placeholder 1"/>
          <p:cNvSpPr>
            <a:spLocks noGrp="1" noRot="1" noChangeAspect="1" noTextEdit="1"/>
          </p:cNvSpPr>
          <p:nvPr>
            <p:ph type="sldImg"/>
          </p:nvPr>
        </p:nvSpPr>
        <p:spPr>
          <a:ln/>
        </p:spPr>
      </p:sp>
      <p:sp>
        <p:nvSpPr>
          <p:cNvPr id="225283" name="Notes Placeholder 2"/>
          <p:cNvSpPr>
            <a:spLocks noGrp="1"/>
          </p:cNvSpPr>
          <p:nvPr>
            <p:ph type="body" idx="1"/>
          </p:nvPr>
        </p:nvSpPr>
        <p:spPr>
          <a:noFill/>
          <a:ln/>
        </p:spPr>
        <p:txBody>
          <a:bodyPr/>
          <a:lstStyle/>
          <a:p>
            <a:endParaRPr lang="en-US" smtClean="0"/>
          </a:p>
        </p:txBody>
      </p:sp>
      <p:sp>
        <p:nvSpPr>
          <p:cNvPr id="225284" name="Slide Number Placeholder 3"/>
          <p:cNvSpPr>
            <a:spLocks noGrp="1"/>
          </p:cNvSpPr>
          <p:nvPr>
            <p:ph type="sldNum" sz="quarter" idx="5"/>
          </p:nvPr>
        </p:nvSpPr>
        <p:spPr>
          <a:noFill/>
        </p:spPr>
        <p:txBody>
          <a:bodyPr/>
          <a:lstStyle/>
          <a:p>
            <a:fld id="{30FD7770-3068-418B-9F77-D97E9466A699}" type="slidenum">
              <a:rPr lang="en-US" smtClean="0"/>
              <a:pPr/>
              <a:t>59</a:t>
            </a:fld>
            <a:endParaRPr lang="en-US" smtClean="0"/>
          </a:p>
        </p:txBody>
      </p:sp>
    </p:spTree>
    <p:extLst>
      <p:ext uri="{BB962C8B-B14F-4D97-AF65-F5344CB8AC3E}">
        <p14:creationId xmlns:p14="http://schemas.microsoft.com/office/powerpoint/2010/main" val="30855843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Slide Image Placeholder 1"/>
          <p:cNvSpPr>
            <a:spLocks noGrp="1" noRot="1" noChangeAspect="1" noTextEdit="1"/>
          </p:cNvSpPr>
          <p:nvPr>
            <p:ph type="sldImg"/>
          </p:nvPr>
        </p:nvSpPr>
        <p:spPr>
          <a:ln/>
        </p:spPr>
      </p:sp>
      <p:sp>
        <p:nvSpPr>
          <p:cNvPr id="123907" name="Notes Placeholder 2"/>
          <p:cNvSpPr>
            <a:spLocks noGrp="1"/>
          </p:cNvSpPr>
          <p:nvPr>
            <p:ph type="body" idx="1"/>
          </p:nvPr>
        </p:nvSpPr>
        <p:spPr>
          <a:noFill/>
          <a:ln/>
        </p:spPr>
        <p:txBody>
          <a:bodyPr/>
          <a:lstStyle/>
          <a:p>
            <a:endParaRPr lang="en-US" smtClean="0"/>
          </a:p>
        </p:txBody>
      </p:sp>
      <p:sp>
        <p:nvSpPr>
          <p:cNvPr id="123908" name="Slide Number Placeholder 3"/>
          <p:cNvSpPr>
            <a:spLocks noGrp="1"/>
          </p:cNvSpPr>
          <p:nvPr>
            <p:ph type="sldNum" sz="quarter" idx="5"/>
          </p:nvPr>
        </p:nvSpPr>
        <p:spPr>
          <a:noFill/>
        </p:spPr>
        <p:txBody>
          <a:bodyPr/>
          <a:lstStyle/>
          <a:p>
            <a:fld id="{3764D679-D8F9-4EDA-A8C3-173FFA32C384}" type="slidenum">
              <a:rPr lang="en-US" smtClean="0"/>
              <a:pPr/>
              <a:t>6</a:t>
            </a:fld>
            <a:endParaRPr lang="en-US" smtClean="0"/>
          </a:p>
        </p:txBody>
      </p:sp>
    </p:spTree>
    <p:extLst>
      <p:ext uri="{BB962C8B-B14F-4D97-AF65-F5344CB8AC3E}">
        <p14:creationId xmlns:p14="http://schemas.microsoft.com/office/powerpoint/2010/main" val="2598004754"/>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2" name="Slide Image Placeholder 1"/>
          <p:cNvSpPr>
            <a:spLocks noGrp="1" noRot="1" noChangeAspect="1" noTextEdit="1"/>
          </p:cNvSpPr>
          <p:nvPr>
            <p:ph type="sldImg"/>
          </p:nvPr>
        </p:nvSpPr>
        <p:spPr>
          <a:ln/>
        </p:spPr>
      </p:sp>
      <p:sp>
        <p:nvSpPr>
          <p:cNvPr id="225283" name="Notes Placeholder 2"/>
          <p:cNvSpPr>
            <a:spLocks noGrp="1"/>
          </p:cNvSpPr>
          <p:nvPr>
            <p:ph type="body" idx="1"/>
          </p:nvPr>
        </p:nvSpPr>
        <p:spPr>
          <a:noFill/>
          <a:ln/>
        </p:spPr>
        <p:txBody>
          <a:bodyPr/>
          <a:lstStyle/>
          <a:p>
            <a:endParaRPr lang="en-US" smtClean="0"/>
          </a:p>
        </p:txBody>
      </p:sp>
      <p:sp>
        <p:nvSpPr>
          <p:cNvPr id="225284" name="Slide Number Placeholder 3"/>
          <p:cNvSpPr>
            <a:spLocks noGrp="1"/>
          </p:cNvSpPr>
          <p:nvPr>
            <p:ph type="sldNum" sz="quarter" idx="5"/>
          </p:nvPr>
        </p:nvSpPr>
        <p:spPr>
          <a:noFill/>
        </p:spPr>
        <p:txBody>
          <a:bodyPr/>
          <a:lstStyle/>
          <a:p>
            <a:fld id="{30FD7770-3068-418B-9F77-D97E9466A699}" type="slidenum">
              <a:rPr lang="en-US" smtClean="0"/>
              <a:pPr/>
              <a:t>60</a:t>
            </a:fld>
            <a:endParaRPr lang="en-US" smtClean="0"/>
          </a:p>
        </p:txBody>
      </p:sp>
    </p:spTree>
    <p:extLst>
      <p:ext uri="{BB962C8B-B14F-4D97-AF65-F5344CB8AC3E}">
        <p14:creationId xmlns:p14="http://schemas.microsoft.com/office/powerpoint/2010/main" val="2333814203"/>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Slide Image Placeholder 1"/>
          <p:cNvSpPr>
            <a:spLocks noGrp="1" noRot="1" noChangeAspect="1" noTextEdit="1"/>
          </p:cNvSpPr>
          <p:nvPr>
            <p:ph type="sldImg"/>
          </p:nvPr>
        </p:nvSpPr>
        <p:spPr>
          <a:ln/>
        </p:spPr>
      </p:sp>
      <p:sp>
        <p:nvSpPr>
          <p:cNvPr id="226307" name="Notes Placeholder 2"/>
          <p:cNvSpPr>
            <a:spLocks noGrp="1"/>
          </p:cNvSpPr>
          <p:nvPr>
            <p:ph type="body" idx="1"/>
          </p:nvPr>
        </p:nvSpPr>
        <p:spPr>
          <a:noFill/>
          <a:ln/>
        </p:spPr>
        <p:txBody>
          <a:bodyPr/>
          <a:lstStyle/>
          <a:p>
            <a:endParaRPr lang="en-US" smtClean="0"/>
          </a:p>
        </p:txBody>
      </p:sp>
      <p:sp>
        <p:nvSpPr>
          <p:cNvPr id="226308" name="Slide Number Placeholder 3"/>
          <p:cNvSpPr>
            <a:spLocks noGrp="1"/>
          </p:cNvSpPr>
          <p:nvPr>
            <p:ph type="sldNum" sz="quarter" idx="5"/>
          </p:nvPr>
        </p:nvSpPr>
        <p:spPr>
          <a:noFill/>
        </p:spPr>
        <p:txBody>
          <a:bodyPr/>
          <a:lstStyle/>
          <a:p>
            <a:fld id="{B2DB7F15-3811-4141-9748-8FAEC2B6736F}" type="slidenum">
              <a:rPr lang="en-US" smtClean="0"/>
              <a:pPr/>
              <a:t>61</a:t>
            </a:fld>
            <a:endParaRPr lang="en-US" smtClean="0"/>
          </a:p>
        </p:txBody>
      </p:sp>
    </p:spTree>
    <p:extLst>
      <p:ext uri="{BB962C8B-B14F-4D97-AF65-F5344CB8AC3E}">
        <p14:creationId xmlns:p14="http://schemas.microsoft.com/office/powerpoint/2010/main" val="2749579960"/>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Slide Image Placeholder 1"/>
          <p:cNvSpPr>
            <a:spLocks noGrp="1" noRot="1" noChangeAspect="1" noTextEdit="1"/>
          </p:cNvSpPr>
          <p:nvPr>
            <p:ph type="sldImg"/>
          </p:nvPr>
        </p:nvSpPr>
        <p:spPr>
          <a:ln/>
        </p:spPr>
      </p:sp>
      <p:sp>
        <p:nvSpPr>
          <p:cNvPr id="226307" name="Notes Placeholder 2"/>
          <p:cNvSpPr>
            <a:spLocks noGrp="1"/>
          </p:cNvSpPr>
          <p:nvPr>
            <p:ph type="body" idx="1"/>
          </p:nvPr>
        </p:nvSpPr>
        <p:spPr>
          <a:noFill/>
          <a:ln/>
        </p:spPr>
        <p:txBody>
          <a:bodyPr/>
          <a:lstStyle/>
          <a:p>
            <a:endParaRPr lang="en-US" smtClean="0"/>
          </a:p>
        </p:txBody>
      </p:sp>
      <p:sp>
        <p:nvSpPr>
          <p:cNvPr id="226308" name="Slide Number Placeholder 3"/>
          <p:cNvSpPr>
            <a:spLocks noGrp="1"/>
          </p:cNvSpPr>
          <p:nvPr>
            <p:ph type="sldNum" sz="quarter" idx="5"/>
          </p:nvPr>
        </p:nvSpPr>
        <p:spPr>
          <a:noFill/>
        </p:spPr>
        <p:txBody>
          <a:bodyPr/>
          <a:lstStyle/>
          <a:p>
            <a:fld id="{B2DB7F15-3811-4141-9748-8FAEC2B6736F}" type="slidenum">
              <a:rPr lang="en-US" smtClean="0"/>
              <a:pPr/>
              <a:t>62</a:t>
            </a:fld>
            <a:endParaRPr lang="en-US" smtClean="0"/>
          </a:p>
        </p:txBody>
      </p:sp>
    </p:spTree>
    <p:extLst>
      <p:ext uri="{BB962C8B-B14F-4D97-AF65-F5344CB8AC3E}">
        <p14:creationId xmlns:p14="http://schemas.microsoft.com/office/powerpoint/2010/main" val="13410480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Slide Image Placeholder 1"/>
          <p:cNvSpPr>
            <a:spLocks noGrp="1" noRot="1" noChangeAspect="1" noTextEdit="1"/>
          </p:cNvSpPr>
          <p:nvPr>
            <p:ph type="sldImg"/>
          </p:nvPr>
        </p:nvSpPr>
        <p:spPr>
          <a:ln/>
        </p:spPr>
      </p:sp>
      <p:sp>
        <p:nvSpPr>
          <p:cNvPr id="124931" name="Notes Placeholder 2"/>
          <p:cNvSpPr>
            <a:spLocks noGrp="1"/>
          </p:cNvSpPr>
          <p:nvPr>
            <p:ph type="body" idx="1"/>
          </p:nvPr>
        </p:nvSpPr>
        <p:spPr>
          <a:noFill/>
          <a:ln/>
        </p:spPr>
        <p:txBody>
          <a:bodyPr/>
          <a:lstStyle/>
          <a:p>
            <a:endParaRPr lang="en-US" smtClean="0"/>
          </a:p>
        </p:txBody>
      </p:sp>
      <p:sp>
        <p:nvSpPr>
          <p:cNvPr id="124932" name="Slide Number Placeholder 3"/>
          <p:cNvSpPr>
            <a:spLocks noGrp="1"/>
          </p:cNvSpPr>
          <p:nvPr>
            <p:ph type="sldNum" sz="quarter" idx="5"/>
          </p:nvPr>
        </p:nvSpPr>
        <p:spPr>
          <a:noFill/>
        </p:spPr>
        <p:txBody>
          <a:bodyPr/>
          <a:lstStyle/>
          <a:p>
            <a:fld id="{E615A363-1A24-4441-B58A-6BB576246B5A}" type="slidenum">
              <a:rPr lang="en-US" smtClean="0"/>
              <a:pPr/>
              <a:t>7</a:t>
            </a:fld>
            <a:endParaRPr lang="en-US" smtClean="0"/>
          </a:p>
        </p:txBody>
      </p:sp>
    </p:spTree>
    <p:extLst>
      <p:ext uri="{BB962C8B-B14F-4D97-AF65-F5344CB8AC3E}">
        <p14:creationId xmlns:p14="http://schemas.microsoft.com/office/powerpoint/2010/main" val="35512528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Slide Image Placeholder 1"/>
          <p:cNvSpPr>
            <a:spLocks noGrp="1" noRot="1" noChangeAspect="1" noTextEdit="1"/>
          </p:cNvSpPr>
          <p:nvPr>
            <p:ph type="sldImg"/>
          </p:nvPr>
        </p:nvSpPr>
        <p:spPr>
          <a:ln/>
        </p:spPr>
      </p:sp>
      <p:sp>
        <p:nvSpPr>
          <p:cNvPr id="126979" name="Notes Placeholder 2"/>
          <p:cNvSpPr>
            <a:spLocks noGrp="1"/>
          </p:cNvSpPr>
          <p:nvPr>
            <p:ph type="body" idx="1"/>
          </p:nvPr>
        </p:nvSpPr>
        <p:spPr>
          <a:noFill/>
          <a:ln/>
        </p:spPr>
        <p:txBody>
          <a:bodyPr/>
          <a:lstStyle/>
          <a:p>
            <a:endParaRPr lang="en-US" smtClean="0"/>
          </a:p>
        </p:txBody>
      </p:sp>
      <p:sp>
        <p:nvSpPr>
          <p:cNvPr id="126980" name="Slide Number Placeholder 3"/>
          <p:cNvSpPr>
            <a:spLocks noGrp="1"/>
          </p:cNvSpPr>
          <p:nvPr>
            <p:ph type="sldNum" sz="quarter" idx="5"/>
          </p:nvPr>
        </p:nvSpPr>
        <p:spPr>
          <a:noFill/>
        </p:spPr>
        <p:txBody>
          <a:bodyPr/>
          <a:lstStyle/>
          <a:p>
            <a:fld id="{9522AE6A-2CD8-4292-9F48-3495B64FF9A6}" type="slidenum">
              <a:rPr lang="en-US" smtClean="0"/>
              <a:pPr/>
              <a:t>8</a:t>
            </a:fld>
            <a:endParaRPr lang="en-US" smtClean="0"/>
          </a:p>
        </p:txBody>
      </p:sp>
    </p:spTree>
    <p:extLst>
      <p:ext uri="{BB962C8B-B14F-4D97-AF65-F5344CB8AC3E}">
        <p14:creationId xmlns:p14="http://schemas.microsoft.com/office/powerpoint/2010/main" val="11631471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Slide Image Placeholder 1"/>
          <p:cNvSpPr>
            <a:spLocks noGrp="1" noRot="1" noChangeAspect="1" noTextEdit="1"/>
          </p:cNvSpPr>
          <p:nvPr>
            <p:ph type="sldImg"/>
          </p:nvPr>
        </p:nvSpPr>
        <p:spPr>
          <a:ln/>
        </p:spPr>
      </p:sp>
      <p:sp>
        <p:nvSpPr>
          <p:cNvPr id="126979" name="Notes Placeholder 2"/>
          <p:cNvSpPr>
            <a:spLocks noGrp="1"/>
          </p:cNvSpPr>
          <p:nvPr>
            <p:ph type="body" idx="1"/>
          </p:nvPr>
        </p:nvSpPr>
        <p:spPr>
          <a:noFill/>
          <a:ln/>
        </p:spPr>
        <p:txBody>
          <a:bodyPr/>
          <a:lstStyle/>
          <a:p>
            <a:endParaRPr lang="en-US" smtClean="0"/>
          </a:p>
        </p:txBody>
      </p:sp>
      <p:sp>
        <p:nvSpPr>
          <p:cNvPr id="126980" name="Slide Number Placeholder 3"/>
          <p:cNvSpPr>
            <a:spLocks noGrp="1"/>
          </p:cNvSpPr>
          <p:nvPr>
            <p:ph type="sldNum" sz="quarter" idx="5"/>
          </p:nvPr>
        </p:nvSpPr>
        <p:spPr>
          <a:noFill/>
        </p:spPr>
        <p:txBody>
          <a:bodyPr/>
          <a:lstStyle/>
          <a:p>
            <a:fld id="{9522AE6A-2CD8-4292-9F48-3495B64FF9A6}" type="slidenum">
              <a:rPr lang="en-US" smtClean="0"/>
              <a:pPr/>
              <a:t>9</a:t>
            </a:fld>
            <a:endParaRPr lang="en-US" smtClean="0"/>
          </a:p>
        </p:txBody>
      </p:sp>
    </p:spTree>
    <p:extLst>
      <p:ext uri="{BB962C8B-B14F-4D97-AF65-F5344CB8AC3E}">
        <p14:creationId xmlns:p14="http://schemas.microsoft.com/office/powerpoint/2010/main" val="3025039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6400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0"/>
            <a:ext cx="6705600" cy="6400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1524000"/>
            <a:ext cx="44958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524000"/>
            <a:ext cx="44958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00004A"/>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0" y="0"/>
            <a:ext cx="9144000" cy="1524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Slide Title</a:t>
            </a:r>
          </a:p>
        </p:txBody>
      </p:sp>
      <p:sp>
        <p:nvSpPr>
          <p:cNvPr id="1027" name="Rectangle 3"/>
          <p:cNvSpPr>
            <a:spLocks noGrp="1" noChangeArrowheads="1"/>
          </p:cNvSpPr>
          <p:nvPr>
            <p:ph type="body" idx="1"/>
          </p:nvPr>
        </p:nvSpPr>
        <p:spPr bwMode="auto">
          <a:xfrm>
            <a:off x="0" y="1524000"/>
            <a:ext cx="9144000"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Body Text</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ransition>
    <p:wipe dir="r"/>
  </p:transition>
  <p:txStyles>
    <p:titleStyle>
      <a:lvl1pPr algn="ctr" rtl="0" eaLnBrk="0" fontAlgn="base" hangingPunct="0">
        <a:lnSpc>
          <a:spcPct val="80000"/>
        </a:lnSpc>
        <a:spcBef>
          <a:spcPct val="0"/>
        </a:spcBef>
        <a:spcAft>
          <a:spcPct val="0"/>
        </a:spcAft>
        <a:defRPr sz="6000">
          <a:solidFill>
            <a:srgbClr val="A5E6F3"/>
          </a:solidFill>
          <a:latin typeface="+mj-lt"/>
          <a:ea typeface="+mj-ea"/>
          <a:cs typeface="+mj-cs"/>
        </a:defRPr>
      </a:lvl1pPr>
      <a:lvl2pPr algn="ctr" rtl="0" eaLnBrk="0" fontAlgn="base" hangingPunct="0">
        <a:lnSpc>
          <a:spcPct val="80000"/>
        </a:lnSpc>
        <a:spcBef>
          <a:spcPct val="0"/>
        </a:spcBef>
        <a:spcAft>
          <a:spcPct val="0"/>
        </a:spcAft>
        <a:defRPr sz="6000">
          <a:solidFill>
            <a:srgbClr val="A5E6F3"/>
          </a:solidFill>
          <a:latin typeface="Times New Roman" pitchFamily="18" charset="0"/>
          <a:cs typeface="Arial" charset="0"/>
        </a:defRPr>
      </a:lvl2pPr>
      <a:lvl3pPr algn="ctr" rtl="0" eaLnBrk="0" fontAlgn="base" hangingPunct="0">
        <a:lnSpc>
          <a:spcPct val="80000"/>
        </a:lnSpc>
        <a:spcBef>
          <a:spcPct val="0"/>
        </a:spcBef>
        <a:spcAft>
          <a:spcPct val="0"/>
        </a:spcAft>
        <a:defRPr sz="6000">
          <a:solidFill>
            <a:srgbClr val="A5E6F3"/>
          </a:solidFill>
          <a:latin typeface="Times New Roman" pitchFamily="18" charset="0"/>
          <a:cs typeface="Arial" charset="0"/>
        </a:defRPr>
      </a:lvl3pPr>
      <a:lvl4pPr algn="ctr" rtl="0" eaLnBrk="0" fontAlgn="base" hangingPunct="0">
        <a:lnSpc>
          <a:spcPct val="80000"/>
        </a:lnSpc>
        <a:spcBef>
          <a:spcPct val="0"/>
        </a:spcBef>
        <a:spcAft>
          <a:spcPct val="0"/>
        </a:spcAft>
        <a:defRPr sz="6000">
          <a:solidFill>
            <a:srgbClr val="A5E6F3"/>
          </a:solidFill>
          <a:latin typeface="Times New Roman" pitchFamily="18" charset="0"/>
          <a:cs typeface="Arial" charset="0"/>
        </a:defRPr>
      </a:lvl4pPr>
      <a:lvl5pPr algn="ctr" rtl="0" eaLnBrk="0" fontAlgn="base" hangingPunct="0">
        <a:lnSpc>
          <a:spcPct val="80000"/>
        </a:lnSpc>
        <a:spcBef>
          <a:spcPct val="0"/>
        </a:spcBef>
        <a:spcAft>
          <a:spcPct val="0"/>
        </a:spcAft>
        <a:defRPr sz="6000">
          <a:solidFill>
            <a:srgbClr val="A5E6F3"/>
          </a:solidFill>
          <a:latin typeface="Times New Roman" pitchFamily="18" charset="0"/>
          <a:cs typeface="Arial" charset="0"/>
        </a:defRPr>
      </a:lvl5pPr>
      <a:lvl6pPr marL="457200" algn="ctr" rtl="0" fontAlgn="base">
        <a:lnSpc>
          <a:spcPct val="80000"/>
        </a:lnSpc>
        <a:spcBef>
          <a:spcPct val="0"/>
        </a:spcBef>
        <a:spcAft>
          <a:spcPct val="0"/>
        </a:spcAft>
        <a:defRPr sz="6000" b="1">
          <a:solidFill>
            <a:srgbClr val="A5E6F3"/>
          </a:solidFill>
          <a:latin typeface="Times New Roman" pitchFamily="18" charset="0"/>
          <a:cs typeface="Arial" charset="0"/>
        </a:defRPr>
      </a:lvl6pPr>
      <a:lvl7pPr marL="914400" algn="ctr" rtl="0" fontAlgn="base">
        <a:lnSpc>
          <a:spcPct val="80000"/>
        </a:lnSpc>
        <a:spcBef>
          <a:spcPct val="0"/>
        </a:spcBef>
        <a:spcAft>
          <a:spcPct val="0"/>
        </a:spcAft>
        <a:defRPr sz="6000" b="1">
          <a:solidFill>
            <a:srgbClr val="A5E6F3"/>
          </a:solidFill>
          <a:latin typeface="Times New Roman" pitchFamily="18" charset="0"/>
          <a:cs typeface="Arial" charset="0"/>
        </a:defRPr>
      </a:lvl7pPr>
      <a:lvl8pPr marL="1371600" algn="ctr" rtl="0" fontAlgn="base">
        <a:lnSpc>
          <a:spcPct val="80000"/>
        </a:lnSpc>
        <a:spcBef>
          <a:spcPct val="0"/>
        </a:spcBef>
        <a:spcAft>
          <a:spcPct val="0"/>
        </a:spcAft>
        <a:defRPr sz="6000" b="1">
          <a:solidFill>
            <a:srgbClr val="A5E6F3"/>
          </a:solidFill>
          <a:latin typeface="Times New Roman" pitchFamily="18" charset="0"/>
          <a:cs typeface="Arial" charset="0"/>
        </a:defRPr>
      </a:lvl8pPr>
      <a:lvl9pPr marL="1828800" algn="ctr" rtl="0" fontAlgn="base">
        <a:lnSpc>
          <a:spcPct val="80000"/>
        </a:lnSpc>
        <a:spcBef>
          <a:spcPct val="0"/>
        </a:spcBef>
        <a:spcAft>
          <a:spcPct val="0"/>
        </a:spcAft>
        <a:defRPr sz="6000" b="1">
          <a:solidFill>
            <a:srgbClr val="A5E6F3"/>
          </a:solidFill>
          <a:latin typeface="Times New Roman" pitchFamily="18" charset="0"/>
          <a:cs typeface="Arial" charset="0"/>
        </a:defRPr>
      </a:lvl9pPr>
    </p:titleStyle>
    <p:bodyStyle>
      <a:lvl1pPr marL="285750" indent="-285750" algn="l" rtl="0" eaLnBrk="0" fontAlgn="base" hangingPunct="0">
        <a:lnSpc>
          <a:spcPct val="70000"/>
        </a:lnSpc>
        <a:spcBef>
          <a:spcPct val="15000"/>
        </a:spcBef>
        <a:spcAft>
          <a:spcPct val="0"/>
        </a:spcAft>
        <a:buClr>
          <a:schemeClr val="tx2"/>
        </a:buClr>
        <a:buSzPct val="100000"/>
        <a:buFont typeface="Wingdings" pitchFamily="2" charset="2"/>
        <a:buChar char="Ø"/>
        <a:defRPr sz="4400">
          <a:solidFill>
            <a:schemeClr val="tx1"/>
          </a:solidFill>
          <a:latin typeface="+mn-lt"/>
          <a:ea typeface="+mn-ea"/>
          <a:cs typeface="+mn-cs"/>
        </a:defRPr>
      </a:lvl1pPr>
      <a:lvl2pPr marL="685800" indent="-228600" algn="l" rtl="0" eaLnBrk="0" fontAlgn="base" hangingPunct="0">
        <a:lnSpc>
          <a:spcPct val="70000"/>
        </a:lnSpc>
        <a:spcBef>
          <a:spcPct val="15000"/>
        </a:spcBef>
        <a:spcAft>
          <a:spcPct val="0"/>
        </a:spcAft>
        <a:buSzPct val="100000"/>
        <a:buChar char="–"/>
        <a:defRPr sz="3600">
          <a:solidFill>
            <a:schemeClr val="tx1"/>
          </a:solidFill>
          <a:latin typeface="+mn-lt"/>
          <a:cs typeface="+mn-cs"/>
        </a:defRPr>
      </a:lvl2pPr>
      <a:lvl3pPr marL="1143000" indent="-228600" algn="l" rtl="0" eaLnBrk="0" fontAlgn="base" hangingPunct="0">
        <a:lnSpc>
          <a:spcPct val="70000"/>
        </a:lnSpc>
        <a:spcBef>
          <a:spcPct val="15000"/>
        </a:spcBef>
        <a:spcAft>
          <a:spcPct val="0"/>
        </a:spcAft>
        <a:buSzPct val="100000"/>
        <a:buChar char="»"/>
        <a:defRPr sz="2400">
          <a:solidFill>
            <a:schemeClr val="tx1"/>
          </a:solidFill>
          <a:latin typeface="+mn-lt"/>
          <a:cs typeface="+mn-cs"/>
        </a:defRPr>
      </a:lvl3pPr>
      <a:lvl4pPr marL="1543050" indent="-171450" algn="l" rtl="0" eaLnBrk="0" fontAlgn="base" hangingPunct="0">
        <a:lnSpc>
          <a:spcPct val="70000"/>
        </a:lnSpc>
        <a:spcBef>
          <a:spcPct val="15000"/>
        </a:spcBef>
        <a:spcAft>
          <a:spcPct val="0"/>
        </a:spcAft>
        <a:buSzPct val="100000"/>
        <a:buChar char="•"/>
        <a:defRPr sz="1400">
          <a:solidFill>
            <a:schemeClr val="tx1"/>
          </a:solidFill>
          <a:latin typeface="+mn-lt"/>
          <a:cs typeface="+mn-cs"/>
        </a:defRPr>
      </a:lvl4pPr>
      <a:lvl5pPr marL="2000250" indent="-171450" algn="l" rtl="0" eaLnBrk="0" fontAlgn="base" hangingPunct="0">
        <a:lnSpc>
          <a:spcPct val="70000"/>
        </a:lnSpc>
        <a:spcBef>
          <a:spcPct val="15000"/>
        </a:spcBef>
        <a:spcAft>
          <a:spcPct val="0"/>
        </a:spcAft>
        <a:buSzPct val="100000"/>
        <a:buChar char="–"/>
        <a:defRPr sz="1400">
          <a:solidFill>
            <a:schemeClr val="tx1"/>
          </a:solidFill>
          <a:latin typeface="+mn-lt"/>
          <a:cs typeface="+mn-cs"/>
        </a:defRPr>
      </a:lvl5pPr>
      <a:lvl6pPr marL="2457450" indent="-171450" algn="l" rtl="0" fontAlgn="base">
        <a:lnSpc>
          <a:spcPct val="70000"/>
        </a:lnSpc>
        <a:spcBef>
          <a:spcPct val="15000"/>
        </a:spcBef>
        <a:spcAft>
          <a:spcPct val="0"/>
        </a:spcAft>
        <a:buSzPct val="100000"/>
        <a:buChar char="–"/>
        <a:defRPr sz="1400" b="1">
          <a:solidFill>
            <a:schemeClr val="tx1"/>
          </a:solidFill>
          <a:latin typeface="+mn-lt"/>
          <a:cs typeface="+mn-cs"/>
        </a:defRPr>
      </a:lvl6pPr>
      <a:lvl7pPr marL="2914650" indent="-171450" algn="l" rtl="0" fontAlgn="base">
        <a:lnSpc>
          <a:spcPct val="70000"/>
        </a:lnSpc>
        <a:spcBef>
          <a:spcPct val="15000"/>
        </a:spcBef>
        <a:spcAft>
          <a:spcPct val="0"/>
        </a:spcAft>
        <a:buSzPct val="100000"/>
        <a:buChar char="–"/>
        <a:defRPr sz="1400" b="1">
          <a:solidFill>
            <a:schemeClr val="tx1"/>
          </a:solidFill>
          <a:latin typeface="+mn-lt"/>
          <a:cs typeface="+mn-cs"/>
        </a:defRPr>
      </a:lvl7pPr>
      <a:lvl8pPr marL="3371850" indent="-171450" algn="l" rtl="0" fontAlgn="base">
        <a:lnSpc>
          <a:spcPct val="70000"/>
        </a:lnSpc>
        <a:spcBef>
          <a:spcPct val="15000"/>
        </a:spcBef>
        <a:spcAft>
          <a:spcPct val="0"/>
        </a:spcAft>
        <a:buSzPct val="100000"/>
        <a:buChar char="–"/>
        <a:defRPr sz="1400" b="1">
          <a:solidFill>
            <a:schemeClr val="tx1"/>
          </a:solidFill>
          <a:latin typeface="+mn-lt"/>
          <a:cs typeface="+mn-cs"/>
        </a:defRPr>
      </a:lvl8pPr>
      <a:lvl9pPr marL="3829050" indent="-171450" algn="l" rtl="0" fontAlgn="base">
        <a:lnSpc>
          <a:spcPct val="70000"/>
        </a:lnSpc>
        <a:spcBef>
          <a:spcPct val="15000"/>
        </a:spcBef>
        <a:spcAft>
          <a:spcPct val="0"/>
        </a:spcAft>
        <a:buSzPct val="100000"/>
        <a:buChar char="–"/>
        <a:defRPr sz="1400" b="1">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smtClean="0">
                <a:effectLst>
                  <a:outerShdw blurRad="38100" dist="38100" dir="2700000" algn="tl">
                    <a:srgbClr val="000000"/>
                  </a:outerShdw>
                </a:effectLst>
              </a:rPr>
              <a:t>Exodus</a:t>
            </a:r>
          </a:p>
        </p:txBody>
      </p:sp>
      <p:sp>
        <p:nvSpPr>
          <p:cNvPr id="100355" name="Rectangle 2051"/>
          <p:cNvSpPr>
            <a:spLocks noGrp="1" noChangeArrowheads="1"/>
          </p:cNvSpPr>
          <p:nvPr>
            <p:ph type="body" idx="4294967295"/>
          </p:nvPr>
        </p:nvSpPr>
        <p:spPr>
          <a:xfrm>
            <a:off x="381000" y="2819400"/>
            <a:ext cx="7543800" cy="2819400"/>
          </a:xfrm>
        </p:spPr>
        <p:txBody>
          <a:bodyPr/>
          <a:lstStyle/>
          <a:p>
            <a:pPr eaLnBrk="1" hangingPunct="1">
              <a:spcBef>
                <a:spcPct val="10000"/>
              </a:spcBef>
              <a:defRPr/>
            </a:pPr>
            <a:r>
              <a:rPr lang="en-US" sz="5400" dirty="0" smtClean="0">
                <a:effectLst>
                  <a:outerShdw blurRad="38100" dist="38100" dir="2700000" algn="tl">
                    <a:srgbClr val="000000"/>
                  </a:outerShdw>
                </a:effectLst>
              </a:rPr>
              <a:t>Relating to God </a:t>
            </a:r>
            <a:br>
              <a:rPr lang="en-US" sz="5400" dirty="0" smtClean="0">
                <a:effectLst>
                  <a:outerShdw blurRad="38100" dist="38100" dir="2700000" algn="tl">
                    <a:srgbClr val="000000"/>
                  </a:outerShdw>
                </a:effectLst>
              </a:rPr>
            </a:br>
            <a:r>
              <a:rPr lang="en-US" sz="5400" dirty="0" smtClean="0">
                <a:effectLst>
                  <a:outerShdw blurRad="38100" dist="38100" dir="2700000" algn="tl">
                    <a:srgbClr val="000000"/>
                  </a:outerShdw>
                </a:effectLst>
              </a:rPr>
              <a:t>  During a Crisis</a:t>
            </a:r>
          </a:p>
        </p:txBody>
      </p:sp>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smtClean="0">
                <a:effectLst>
                  <a:outerShdw blurRad="38100" dist="38100" dir="2700000" algn="tl">
                    <a:srgbClr val="000000"/>
                  </a:outerShdw>
                </a:effectLst>
              </a:rPr>
              <a:t>Exodus 12</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sz="4800" dirty="0" smtClean="0">
                <a:effectLst>
                  <a:outerShdw blurRad="38100" dist="38100" dir="2700000" algn="tl">
                    <a:srgbClr val="000000"/>
                  </a:outerShdw>
                </a:effectLst>
              </a:rPr>
              <a:t>37 Now the ﻿﻿sons of Israel journeyed from ﻿﻿</a:t>
            </a:r>
            <a:r>
              <a:rPr lang="en-US" sz="4800" dirty="0" err="1" smtClean="0">
                <a:effectLst>
                  <a:outerShdw blurRad="38100" dist="38100" dir="2700000" algn="tl">
                    <a:srgbClr val="000000"/>
                  </a:outerShdw>
                </a:effectLst>
              </a:rPr>
              <a:t>Rameses</a:t>
            </a:r>
            <a:r>
              <a:rPr lang="en-US" sz="4800" dirty="0" smtClean="0">
                <a:effectLst>
                  <a:outerShdw blurRad="38100" dist="38100" dir="2700000" algn="tl">
                    <a:srgbClr val="000000"/>
                  </a:outerShdw>
                </a:effectLst>
              </a:rPr>
              <a:t> to Succoth, about ﻿﻿</a:t>
            </a:r>
            <a:r>
              <a:rPr lang="en-US" sz="4800" u="sng" dirty="0" smtClean="0">
                <a:effectLst>
                  <a:outerShdw blurRad="38100" dist="38100" dir="2700000" algn="tl">
                    <a:srgbClr val="000000"/>
                  </a:outerShdw>
                </a:effectLst>
              </a:rPr>
              <a:t>six hundred thousand</a:t>
            </a:r>
            <a:r>
              <a:rPr lang="en-US" sz="4800" dirty="0" smtClean="0">
                <a:effectLst>
                  <a:outerShdw blurRad="38100" dist="38100" dir="2700000" algn="tl">
                    <a:srgbClr val="000000"/>
                  </a:outerShdw>
                </a:effectLst>
              </a:rPr>
              <a:t> men on foot, aside from children. </a:t>
            </a:r>
          </a:p>
        </p:txBody>
      </p:sp>
      <p:sp>
        <p:nvSpPr>
          <p:cNvPr id="14340" name="Oval 6"/>
          <p:cNvSpPr>
            <a:spLocks noChangeArrowheads="1"/>
          </p:cNvSpPr>
          <p:nvPr/>
        </p:nvSpPr>
        <p:spPr bwMode="auto">
          <a:xfrm>
            <a:off x="4648200" y="2331720"/>
            <a:ext cx="2743200" cy="609600"/>
          </a:xfrm>
          <a:prstGeom prst="ellipse">
            <a:avLst/>
          </a:prstGeom>
          <a:noFill/>
          <a:ln w="57150" algn="ctr">
            <a:solidFill>
              <a:schemeClr val="tx1"/>
            </a:solidFill>
            <a:round/>
            <a:headEnd/>
            <a:tailEnd/>
          </a:ln>
        </p:spPr>
        <p:txBody>
          <a:bodyPr wrap="none" anchor="ctr"/>
          <a:lstStyle/>
          <a:p>
            <a:endParaRPr lang="en-US"/>
          </a:p>
        </p:txBody>
      </p:sp>
      <p:sp>
        <p:nvSpPr>
          <p:cNvPr id="14341" name="AutoShape 7"/>
          <p:cNvSpPr>
            <a:spLocks noChangeArrowheads="1"/>
          </p:cNvSpPr>
          <p:nvPr/>
        </p:nvSpPr>
        <p:spPr bwMode="auto">
          <a:xfrm rot="2412885">
            <a:off x="4058947" y="2660803"/>
            <a:ext cx="457200" cy="2590800"/>
          </a:xfrm>
          <a:prstGeom prst="upArrow">
            <a:avLst>
              <a:gd name="adj1" fmla="val 50000"/>
              <a:gd name="adj2" fmla="val 141667"/>
            </a:avLst>
          </a:prstGeom>
          <a:solidFill>
            <a:schemeClr val="bg1"/>
          </a:solidFill>
          <a:ln w="28575" algn="ctr">
            <a:solidFill>
              <a:schemeClr val="tx1"/>
            </a:solidFill>
            <a:miter lim="800000"/>
            <a:headEnd/>
            <a:tailEnd/>
          </a:ln>
        </p:spPr>
        <p:txBody>
          <a:bodyPr wrap="none" anchor="ctr"/>
          <a:lstStyle/>
          <a:p>
            <a:endParaRPr lang="en-US"/>
          </a:p>
        </p:txBody>
      </p:sp>
      <p:sp>
        <p:nvSpPr>
          <p:cNvPr id="14342" name="Rectangle 4"/>
          <p:cNvSpPr>
            <a:spLocks noChangeArrowheads="1"/>
          </p:cNvSpPr>
          <p:nvPr/>
        </p:nvSpPr>
        <p:spPr bwMode="auto">
          <a:xfrm>
            <a:off x="1371600" y="4800600"/>
            <a:ext cx="6781800" cy="1600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gn="l">
              <a:lnSpc>
                <a:spcPct val="70000"/>
              </a:lnSpc>
              <a:spcBef>
                <a:spcPts val="600"/>
              </a:spcBef>
            </a:pPr>
            <a:r>
              <a:rPr lang="en-US" sz="4800" dirty="0">
                <a:latin typeface="Times New Roman" pitchFamily="18" charset="0"/>
              </a:rPr>
              <a:t>“thousand” could mean clans, families, or tent groups (e.g. Judges 6:15)</a:t>
            </a:r>
          </a:p>
        </p:txBody>
      </p:sp>
    </p:spTree>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smtClean="0">
                <a:effectLst>
                  <a:outerShdw blurRad="38100" dist="38100" dir="2700000" algn="tl">
                    <a:srgbClr val="000000"/>
                  </a:outerShdw>
                </a:effectLst>
              </a:rPr>
              <a:t>Exodus 12</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sz="4800" smtClean="0">
                <a:effectLst>
                  <a:outerShdw blurRad="38100" dist="38100" dir="2700000" algn="tl">
                    <a:srgbClr val="000000"/>
                  </a:outerShdw>
                </a:effectLst>
              </a:rPr>
              <a:t>37 Now the ﻿﻿sons of Israel journeyed from ﻿﻿Rameses to Succoth, about ﻿﻿</a:t>
            </a:r>
            <a:r>
              <a:rPr lang="en-US" sz="4800" u="sng" smtClean="0">
                <a:effectLst>
                  <a:outerShdw blurRad="38100" dist="38100" dir="2700000" algn="tl">
                    <a:srgbClr val="000000"/>
                  </a:outerShdw>
                </a:effectLst>
              </a:rPr>
              <a:t>six hundred thousand</a:t>
            </a:r>
            <a:r>
              <a:rPr lang="en-US" sz="4800" smtClean="0">
                <a:effectLst>
                  <a:outerShdw blurRad="38100" dist="38100" dir="2700000" algn="tl">
                    <a:srgbClr val="000000"/>
                  </a:outerShdw>
                </a:effectLst>
              </a:rPr>
              <a:t> men on foot, aside from children. </a:t>
            </a:r>
          </a:p>
        </p:txBody>
      </p:sp>
      <p:sp>
        <p:nvSpPr>
          <p:cNvPr id="15364" name="Rectangle 4"/>
          <p:cNvSpPr>
            <a:spLocks noChangeArrowheads="1"/>
          </p:cNvSpPr>
          <p:nvPr/>
        </p:nvSpPr>
        <p:spPr bwMode="auto">
          <a:xfrm>
            <a:off x="2209800" y="4114800"/>
            <a:ext cx="5715000" cy="1143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gn="l">
              <a:lnSpc>
                <a:spcPct val="70000"/>
              </a:lnSpc>
              <a:spcBef>
                <a:spcPts val="600"/>
              </a:spcBef>
            </a:pPr>
            <a:r>
              <a:rPr lang="en-US" sz="4800" b="1">
                <a:latin typeface="Times New Roman" pitchFamily="18" charset="0"/>
              </a:rPr>
              <a:t>This would imply 2-3 million people!</a:t>
            </a:r>
          </a:p>
        </p:txBody>
      </p:sp>
      <p:sp>
        <p:nvSpPr>
          <p:cNvPr id="15365" name="Rectangle 4"/>
          <p:cNvSpPr>
            <a:spLocks noChangeArrowheads="1"/>
          </p:cNvSpPr>
          <p:nvPr/>
        </p:nvSpPr>
        <p:spPr bwMode="auto">
          <a:xfrm>
            <a:off x="457200" y="5181600"/>
            <a:ext cx="7391400" cy="1600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gn="l">
              <a:lnSpc>
                <a:spcPct val="70000"/>
              </a:lnSpc>
              <a:spcBef>
                <a:spcPts val="600"/>
              </a:spcBef>
            </a:pPr>
            <a:r>
              <a:rPr lang="en-US" sz="4800" b="1">
                <a:latin typeface="Times New Roman" pitchFamily="18" charset="0"/>
              </a:rPr>
              <a:t>“thousand” could mean clans, families, or tent groups (e.g. Judges 6:15)</a:t>
            </a:r>
          </a:p>
        </p:txBody>
      </p:sp>
      <p:sp>
        <p:nvSpPr>
          <p:cNvPr id="15367" name="Rectangle 4"/>
          <p:cNvSpPr>
            <a:spLocks noChangeArrowheads="1"/>
          </p:cNvSpPr>
          <p:nvPr/>
        </p:nvSpPr>
        <p:spPr bwMode="auto">
          <a:xfrm>
            <a:off x="152400" y="3886200"/>
            <a:ext cx="8686800" cy="2819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gn="l">
              <a:lnSpc>
                <a:spcPct val="70000"/>
              </a:lnSpc>
              <a:spcBef>
                <a:spcPts val="600"/>
              </a:spcBef>
              <a:defRPr/>
            </a:pPr>
            <a:r>
              <a:rPr lang="en-US" sz="3600">
                <a:effectLst>
                  <a:outerShdw blurRad="38100" dist="38100" dir="2700000" algn="tl">
                    <a:srgbClr val="000000">
                      <a:alpha val="43137"/>
                    </a:srgbClr>
                  </a:outerShdw>
                </a:effectLst>
                <a:latin typeface="Times New Roman" pitchFamily="18" charset="0"/>
              </a:rPr>
              <a:t>John Wenham: The existence of considerable variations between MSS and between versions provides inescapable evidence of textual change. It seems to me to be demonstrable that </a:t>
            </a:r>
            <a:r>
              <a:rPr lang="en-US" sz="3600" u="sng">
                <a:effectLst>
                  <a:outerShdw blurRad="38100" dist="38100" dir="2700000" algn="tl">
                    <a:srgbClr val="000000">
                      <a:alpha val="43137"/>
                    </a:srgbClr>
                  </a:outerShdw>
                </a:effectLst>
                <a:latin typeface="Times New Roman" pitchFamily="18" charset="0"/>
              </a:rPr>
              <a:t>numbers</a:t>
            </a:r>
            <a:r>
              <a:rPr lang="en-US" sz="3600">
                <a:effectLst>
                  <a:outerShdw blurRad="38100" dist="38100" dir="2700000" algn="tl">
                    <a:srgbClr val="000000">
                      <a:alpha val="43137"/>
                    </a:srgbClr>
                  </a:outerShdw>
                </a:effectLst>
                <a:latin typeface="Times New Roman" pitchFamily="18" charset="0"/>
              </a:rPr>
              <a:t> have for various reasons been peculiarly susceptible to corruption…</a:t>
            </a:r>
          </a:p>
        </p:txBody>
      </p:sp>
    </p:spTree>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smtClean="0">
                <a:effectLst>
                  <a:outerShdw blurRad="38100" dist="38100" dir="2700000" algn="tl">
                    <a:srgbClr val="000000"/>
                  </a:outerShdw>
                </a:effectLst>
              </a:rPr>
              <a:t>Exodus 12</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sz="4800" smtClean="0">
                <a:effectLst>
                  <a:outerShdw blurRad="38100" dist="38100" dir="2700000" algn="tl">
                    <a:srgbClr val="000000"/>
                  </a:outerShdw>
                </a:effectLst>
              </a:rPr>
              <a:t>37 Now the ﻿﻿sons of Israel journeyed from ﻿﻿Rameses to Succoth, about ﻿﻿</a:t>
            </a:r>
            <a:r>
              <a:rPr lang="en-US" sz="4800" u="sng" smtClean="0">
                <a:effectLst>
                  <a:outerShdw blurRad="38100" dist="38100" dir="2700000" algn="tl">
                    <a:srgbClr val="000000"/>
                  </a:outerShdw>
                </a:effectLst>
              </a:rPr>
              <a:t>six hundred thousand</a:t>
            </a:r>
            <a:r>
              <a:rPr lang="en-US" sz="4800" smtClean="0">
                <a:effectLst>
                  <a:outerShdw blurRad="38100" dist="38100" dir="2700000" algn="tl">
                    <a:srgbClr val="000000"/>
                  </a:outerShdw>
                </a:effectLst>
              </a:rPr>
              <a:t> men on foot, aside from children. </a:t>
            </a:r>
          </a:p>
        </p:txBody>
      </p:sp>
      <p:sp>
        <p:nvSpPr>
          <p:cNvPr id="16388" name="Rectangle 4"/>
          <p:cNvSpPr>
            <a:spLocks noChangeArrowheads="1"/>
          </p:cNvSpPr>
          <p:nvPr/>
        </p:nvSpPr>
        <p:spPr bwMode="auto">
          <a:xfrm>
            <a:off x="2209800" y="4114800"/>
            <a:ext cx="5715000" cy="1143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gn="l">
              <a:lnSpc>
                <a:spcPct val="70000"/>
              </a:lnSpc>
              <a:spcBef>
                <a:spcPts val="600"/>
              </a:spcBef>
            </a:pPr>
            <a:r>
              <a:rPr lang="en-US" sz="4800" b="1">
                <a:latin typeface="Times New Roman" pitchFamily="18" charset="0"/>
              </a:rPr>
              <a:t>This would imply 2-3 million people!</a:t>
            </a:r>
          </a:p>
        </p:txBody>
      </p:sp>
      <p:sp>
        <p:nvSpPr>
          <p:cNvPr id="16389" name="Rectangle 4"/>
          <p:cNvSpPr>
            <a:spLocks noChangeArrowheads="1"/>
          </p:cNvSpPr>
          <p:nvPr/>
        </p:nvSpPr>
        <p:spPr bwMode="auto">
          <a:xfrm>
            <a:off x="457200" y="5181600"/>
            <a:ext cx="7391400" cy="1600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gn="l">
              <a:lnSpc>
                <a:spcPct val="70000"/>
              </a:lnSpc>
              <a:spcBef>
                <a:spcPts val="600"/>
              </a:spcBef>
            </a:pPr>
            <a:r>
              <a:rPr lang="en-US" sz="4800" b="1">
                <a:latin typeface="Times New Roman" pitchFamily="18" charset="0"/>
              </a:rPr>
              <a:t>“thousand” could mean clans, families, or tent groups (e.g. Judges 6:15)</a:t>
            </a:r>
          </a:p>
        </p:txBody>
      </p:sp>
      <p:sp>
        <p:nvSpPr>
          <p:cNvPr id="16391" name="Rectangle 4"/>
          <p:cNvSpPr>
            <a:spLocks noChangeArrowheads="1"/>
          </p:cNvSpPr>
          <p:nvPr/>
        </p:nvSpPr>
        <p:spPr bwMode="auto">
          <a:xfrm>
            <a:off x="152400" y="3886200"/>
            <a:ext cx="8686800" cy="2819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gn="l">
              <a:lnSpc>
                <a:spcPct val="70000"/>
              </a:lnSpc>
              <a:spcBef>
                <a:spcPts val="600"/>
              </a:spcBef>
              <a:defRPr/>
            </a:pPr>
            <a:r>
              <a:rPr lang="en-US" sz="3600">
                <a:effectLst>
                  <a:outerShdw blurRad="38100" dist="38100" dir="2700000" algn="tl">
                    <a:srgbClr val="000000">
                      <a:alpha val="43137"/>
                    </a:srgbClr>
                  </a:outerShdw>
                </a:effectLst>
                <a:latin typeface="Times New Roman" pitchFamily="18" charset="0"/>
              </a:rPr>
              <a:t>John Wenham: One kind of common copyist error: adding or dropping a “0”</a:t>
            </a:r>
          </a:p>
        </p:txBody>
      </p:sp>
      <p:sp>
        <p:nvSpPr>
          <p:cNvPr id="8" name="Oval 6"/>
          <p:cNvSpPr>
            <a:spLocks noChangeArrowheads="1"/>
          </p:cNvSpPr>
          <p:nvPr/>
        </p:nvSpPr>
        <p:spPr bwMode="auto">
          <a:xfrm>
            <a:off x="152400" y="2852738"/>
            <a:ext cx="2286000" cy="609600"/>
          </a:xfrm>
          <a:prstGeom prst="ellipse">
            <a:avLst/>
          </a:prstGeom>
          <a:noFill/>
          <a:ln w="57150" algn="ctr">
            <a:solidFill>
              <a:schemeClr val="tx1"/>
            </a:solidFill>
            <a:round/>
            <a:headEnd/>
            <a:tailEnd/>
          </a:ln>
        </p:spPr>
        <p:txBody>
          <a:bodyPr wrap="none" anchor="ctr"/>
          <a:lstStyle/>
          <a:p>
            <a:endParaRPr lang="en-US"/>
          </a:p>
        </p:txBody>
      </p:sp>
    </p:spTree>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smtClean="0">
                <a:effectLst>
                  <a:outerShdw blurRad="38100" dist="38100" dir="2700000" algn="tl">
                    <a:srgbClr val="000000"/>
                  </a:outerShdw>
                </a:effectLst>
              </a:rPr>
              <a:t>Exodus 12</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sz="4800" smtClean="0">
                <a:effectLst>
                  <a:outerShdw blurRad="38100" dist="38100" dir="2700000" algn="tl">
                    <a:srgbClr val="000000"/>
                  </a:outerShdw>
                </a:effectLst>
              </a:rPr>
              <a:t>37 Now the ﻿﻿sons of Israel journeyed from ﻿﻿Rameses to Succoth, about ﻿﻿</a:t>
            </a:r>
            <a:r>
              <a:rPr lang="en-US" sz="4800" u="sng" smtClean="0">
                <a:effectLst>
                  <a:outerShdw blurRad="38100" dist="38100" dir="2700000" algn="tl">
                    <a:srgbClr val="000000"/>
                  </a:outerShdw>
                </a:effectLst>
              </a:rPr>
              <a:t>six hundred thousand</a:t>
            </a:r>
            <a:r>
              <a:rPr lang="en-US" sz="4800" smtClean="0">
                <a:effectLst>
                  <a:outerShdw blurRad="38100" dist="38100" dir="2700000" algn="tl">
                    <a:srgbClr val="000000"/>
                  </a:outerShdw>
                </a:effectLst>
              </a:rPr>
              <a:t> men on foot, aside from children. </a:t>
            </a:r>
          </a:p>
        </p:txBody>
      </p:sp>
      <p:sp>
        <p:nvSpPr>
          <p:cNvPr id="17412" name="Rectangle 4"/>
          <p:cNvSpPr>
            <a:spLocks noChangeArrowheads="1"/>
          </p:cNvSpPr>
          <p:nvPr/>
        </p:nvSpPr>
        <p:spPr bwMode="auto">
          <a:xfrm>
            <a:off x="2209800" y="4114800"/>
            <a:ext cx="5715000" cy="1143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gn="l">
              <a:lnSpc>
                <a:spcPct val="70000"/>
              </a:lnSpc>
              <a:spcBef>
                <a:spcPts val="600"/>
              </a:spcBef>
            </a:pPr>
            <a:r>
              <a:rPr lang="en-US" sz="4800" b="1">
                <a:latin typeface="Times New Roman" pitchFamily="18" charset="0"/>
              </a:rPr>
              <a:t>This would imply 2-3 million people!</a:t>
            </a:r>
          </a:p>
        </p:txBody>
      </p:sp>
      <p:sp>
        <p:nvSpPr>
          <p:cNvPr id="17413" name="Rectangle 4"/>
          <p:cNvSpPr>
            <a:spLocks noChangeArrowheads="1"/>
          </p:cNvSpPr>
          <p:nvPr/>
        </p:nvSpPr>
        <p:spPr bwMode="auto">
          <a:xfrm>
            <a:off x="457200" y="5181600"/>
            <a:ext cx="7391400" cy="1600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gn="l">
              <a:lnSpc>
                <a:spcPct val="70000"/>
              </a:lnSpc>
              <a:spcBef>
                <a:spcPts val="600"/>
              </a:spcBef>
            </a:pPr>
            <a:r>
              <a:rPr lang="en-US" sz="4800" b="1">
                <a:latin typeface="Times New Roman" pitchFamily="18" charset="0"/>
              </a:rPr>
              <a:t>“thousand” could mean clans, families, or tent groups (e.g. Judges 6:15)</a:t>
            </a:r>
          </a:p>
        </p:txBody>
      </p:sp>
      <p:sp>
        <p:nvSpPr>
          <p:cNvPr id="17415" name="Rectangle 4"/>
          <p:cNvSpPr>
            <a:spLocks noChangeArrowheads="1"/>
          </p:cNvSpPr>
          <p:nvPr/>
        </p:nvSpPr>
        <p:spPr bwMode="auto">
          <a:xfrm>
            <a:off x="152400" y="3886200"/>
            <a:ext cx="8686800" cy="2819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gn="l">
              <a:lnSpc>
                <a:spcPct val="70000"/>
              </a:lnSpc>
              <a:spcBef>
                <a:spcPts val="600"/>
              </a:spcBef>
              <a:defRPr/>
            </a:pPr>
            <a:r>
              <a:rPr lang="en-US" sz="3600">
                <a:effectLst>
                  <a:outerShdw blurRad="38100" dist="38100" dir="2700000" algn="tl">
                    <a:srgbClr val="000000">
                      <a:alpha val="43137"/>
                    </a:srgbClr>
                  </a:outerShdw>
                </a:effectLst>
                <a:latin typeface="Times New Roman" pitchFamily="18" charset="0"/>
              </a:rPr>
              <a:t>John Wenham: One kind of common copyist error: adding or dropping a “0”</a:t>
            </a:r>
          </a:p>
          <a:p>
            <a:pPr algn="l">
              <a:lnSpc>
                <a:spcPct val="70000"/>
              </a:lnSpc>
              <a:spcBef>
                <a:spcPts val="600"/>
              </a:spcBef>
              <a:defRPr/>
            </a:pPr>
            <a:r>
              <a:rPr lang="en-US" sz="3600">
                <a:effectLst>
                  <a:outerShdw blurRad="38100" dist="38100" dir="2700000" algn="tl">
                    <a:srgbClr val="000000">
                      <a:alpha val="43137"/>
                    </a:srgbClr>
                  </a:outerShdw>
                </a:effectLst>
                <a:latin typeface="Times New Roman" pitchFamily="18" charset="0"/>
              </a:rPr>
              <a:t>1 Kings 4:26 = 40,000 stalls</a:t>
            </a:r>
          </a:p>
        </p:txBody>
      </p:sp>
      <p:sp>
        <p:nvSpPr>
          <p:cNvPr id="8" name="Oval 6"/>
          <p:cNvSpPr>
            <a:spLocks noChangeArrowheads="1"/>
          </p:cNvSpPr>
          <p:nvPr/>
        </p:nvSpPr>
        <p:spPr bwMode="auto">
          <a:xfrm>
            <a:off x="152400" y="2852738"/>
            <a:ext cx="2286000" cy="609600"/>
          </a:xfrm>
          <a:prstGeom prst="ellipse">
            <a:avLst/>
          </a:prstGeom>
          <a:noFill/>
          <a:ln w="57150" algn="ctr">
            <a:solidFill>
              <a:schemeClr val="tx1"/>
            </a:solidFill>
            <a:round/>
            <a:headEnd/>
            <a:tailEnd/>
          </a:ln>
        </p:spPr>
        <p:txBody>
          <a:bodyPr wrap="none" anchor="ctr"/>
          <a:lstStyle/>
          <a:p>
            <a:endParaRPr lang="en-US"/>
          </a:p>
        </p:txBody>
      </p:sp>
    </p:spTree>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smtClean="0">
                <a:effectLst>
                  <a:outerShdw blurRad="38100" dist="38100" dir="2700000" algn="tl">
                    <a:srgbClr val="000000"/>
                  </a:outerShdw>
                </a:effectLst>
              </a:rPr>
              <a:t>Exodus 12</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sz="4800" smtClean="0">
                <a:effectLst>
                  <a:outerShdw blurRad="38100" dist="38100" dir="2700000" algn="tl">
                    <a:srgbClr val="000000"/>
                  </a:outerShdw>
                </a:effectLst>
              </a:rPr>
              <a:t>37 Now the ﻿﻿sons of Israel journeyed from ﻿﻿Rameses to Succoth, about ﻿﻿</a:t>
            </a:r>
            <a:r>
              <a:rPr lang="en-US" sz="4800" u="sng" smtClean="0">
                <a:effectLst>
                  <a:outerShdw blurRad="38100" dist="38100" dir="2700000" algn="tl">
                    <a:srgbClr val="000000"/>
                  </a:outerShdw>
                </a:effectLst>
              </a:rPr>
              <a:t>six hundred thousand</a:t>
            </a:r>
            <a:r>
              <a:rPr lang="en-US" sz="4800" smtClean="0">
                <a:effectLst>
                  <a:outerShdw blurRad="38100" dist="38100" dir="2700000" algn="tl">
                    <a:srgbClr val="000000"/>
                  </a:outerShdw>
                </a:effectLst>
              </a:rPr>
              <a:t> men on foot, aside from children. </a:t>
            </a:r>
          </a:p>
        </p:txBody>
      </p:sp>
      <p:sp>
        <p:nvSpPr>
          <p:cNvPr id="18436" name="Rectangle 4"/>
          <p:cNvSpPr>
            <a:spLocks noChangeArrowheads="1"/>
          </p:cNvSpPr>
          <p:nvPr/>
        </p:nvSpPr>
        <p:spPr bwMode="auto">
          <a:xfrm>
            <a:off x="2209800" y="4114800"/>
            <a:ext cx="5715000" cy="1143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gn="l">
              <a:lnSpc>
                <a:spcPct val="70000"/>
              </a:lnSpc>
              <a:spcBef>
                <a:spcPts val="600"/>
              </a:spcBef>
            </a:pPr>
            <a:r>
              <a:rPr lang="en-US" sz="4800" b="1">
                <a:latin typeface="Times New Roman" pitchFamily="18" charset="0"/>
              </a:rPr>
              <a:t>This would imply 2-3 million people!</a:t>
            </a:r>
          </a:p>
        </p:txBody>
      </p:sp>
      <p:sp>
        <p:nvSpPr>
          <p:cNvPr id="18437" name="Rectangle 4"/>
          <p:cNvSpPr>
            <a:spLocks noChangeArrowheads="1"/>
          </p:cNvSpPr>
          <p:nvPr/>
        </p:nvSpPr>
        <p:spPr bwMode="auto">
          <a:xfrm>
            <a:off x="457200" y="5181600"/>
            <a:ext cx="7391400" cy="1600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gn="l">
              <a:lnSpc>
                <a:spcPct val="70000"/>
              </a:lnSpc>
              <a:spcBef>
                <a:spcPts val="600"/>
              </a:spcBef>
            </a:pPr>
            <a:r>
              <a:rPr lang="en-US" sz="4800" b="1">
                <a:latin typeface="Times New Roman" pitchFamily="18" charset="0"/>
              </a:rPr>
              <a:t>“thousand” could mean clans, families, or tent groups (e.g. Judges 6:15)</a:t>
            </a:r>
          </a:p>
        </p:txBody>
      </p:sp>
      <p:sp>
        <p:nvSpPr>
          <p:cNvPr id="18439" name="Rectangle 4"/>
          <p:cNvSpPr>
            <a:spLocks noChangeArrowheads="1"/>
          </p:cNvSpPr>
          <p:nvPr/>
        </p:nvSpPr>
        <p:spPr bwMode="auto">
          <a:xfrm>
            <a:off x="152400" y="3886200"/>
            <a:ext cx="8686800" cy="2819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gn="l">
              <a:lnSpc>
                <a:spcPct val="70000"/>
              </a:lnSpc>
              <a:spcBef>
                <a:spcPts val="600"/>
              </a:spcBef>
              <a:defRPr/>
            </a:pPr>
            <a:r>
              <a:rPr lang="en-US" sz="3600">
                <a:effectLst>
                  <a:outerShdw blurRad="38100" dist="38100" dir="2700000" algn="tl">
                    <a:srgbClr val="000000">
                      <a:alpha val="43137"/>
                    </a:srgbClr>
                  </a:outerShdw>
                </a:effectLst>
                <a:latin typeface="Times New Roman" pitchFamily="18" charset="0"/>
              </a:rPr>
              <a:t>John Wenham: One kind of common copyist error: adding or dropping a “0”</a:t>
            </a:r>
          </a:p>
          <a:p>
            <a:pPr algn="l">
              <a:lnSpc>
                <a:spcPct val="70000"/>
              </a:lnSpc>
              <a:spcBef>
                <a:spcPts val="600"/>
              </a:spcBef>
              <a:defRPr/>
            </a:pPr>
            <a:r>
              <a:rPr lang="en-US" sz="3600">
                <a:effectLst>
                  <a:outerShdw blurRad="38100" dist="38100" dir="2700000" algn="tl">
                    <a:srgbClr val="000000">
                      <a:alpha val="43137"/>
                    </a:srgbClr>
                  </a:outerShdw>
                </a:effectLst>
                <a:latin typeface="Times New Roman" pitchFamily="18" charset="0"/>
              </a:rPr>
              <a:t>1 Kings 4:26 = 40,000 stalls</a:t>
            </a:r>
          </a:p>
          <a:p>
            <a:pPr algn="l">
              <a:lnSpc>
                <a:spcPct val="70000"/>
              </a:lnSpc>
              <a:spcBef>
                <a:spcPts val="600"/>
              </a:spcBef>
              <a:defRPr/>
            </a:pPr>
            <a:r>
              <a:rPr lang="en-US" sz="3600">
                <a:effectLst>
                  <a:outerShdw blurRad="38100" dist="38100" dir="2700000" algn="tl">
                    <a:srgbClr val="000000">
                      <a:alpha val="43137"/>
                    </a:srgbClr>
                  </a:outerShdw>
                </a:effectLst>
                <a:latin typeface="Times New Roman" pitchFamily="18" charset="0"/>
              </a:rPr>
              <a:t>2 Chronicles 9:25 = 4,000 stalls</a:t>
            </a:r>
          </a:p>
        </p:txBody>
      </p:sp>
      <p:sp>
        <p:nvSpPr>
          <p:cNvPr id="8" name="Oval 6"/>
          <p:cNvSpPr>
            <a:spLocks noChangeArrowheads="1"/>
          </p:cNvSpPr>
          <p:nvPr/>
        </p:nvSpPr>
        <p:spPr bwMode="auto">
          <a:xfrm>
            <a:off x="152400" y="2852738"/>
            <a:ext cx="2286000" cy="609600"/>
          </a:xfrm>
          <a:prstGeom prst="ellipse">
            <a:avLst/>
          </a:prstGeom>
          <a:noFill/>
          <a:ln w="57150" algn="ctr">
            <a:solidFill>
              <a:schemeClr val="tx1"/>
            </a:solidFill>
            <a:round/>
            <a:headEnd/>
            <a:tailEnd/>
          </a:ln>
        </p:spPr>
        <p:txBody>
          <a:bodyPr wrap="none" anchor="ctr"/>
          <a:lstStyle/>
          <a:p>
            <a:endParaRPr lang="en-US"/>
          </a:p>
        </p:txBody>
      </p:sp>
    </p:spTree>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smtClean="0">
                <a:effectLst>
                  <a:outerShdw blurRad="38100" dist="38100" dir="2700000" algn="tl">
                    <a:srgbClr val="000000"/>
                  </a:outerShdw>
                </a:effectLst>
              </a:rPr>
              <a:t>Exodus 13</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smtClean="0">
                <a:effectLst>
                  <a:outerShdw blurRad="38100" dist="38100" dir="2700000" algn="tl">
                    <a:srgbClr val="000000"/>
                  </a:outerShdw>
                </a:effectLst>
              </a:rPr>
              <a:t>1 Then the Lord said to Moses, </a:t>
            </a:r>
          </a:p>
          <a:p>
            <a:pPr eaLnBrk="1" hangingPunct="1">
              <a:spcBef>
                <a:spcPct val="10000"/>
              </a:spcBef>
              <a:buFont typeface="Wingdings" pitchFamily="2" charset="2"/>
              <a:buNone/>
              <a:defRPr/>
            </a:pPr>
            <a:r>
              <a:rPr lang="en-US" smtClean="0">
                <a:effectLst>
                  <a:outerShdw blurRad="38100" dist="38100" dir="2700000" algn="tl">
                    <a:srgbClr val="000000"/>
                  </a:outerShdw>
                </a:effectLst>
              </a:rPr>
              <a:t>2 “Dedicate to me every firstborn among the Israelites. The first offspring to be born, of both humans and animals, belongs to me.”</a:t>
            </a:r>
          </a:p>
        </p:txBody>
      </p:sp>
    </p:spTree>
  </p:cSld>
  <p:clrMapOvr>
    <a:masterClrMapping/>
  </p:clrMapOvr>
  <p:transition>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smtClean="0">
                <a:effectLst>
                  <a:outerShdw blurRad="38100" dist="38100" dir="2700000" algn="tl">
                    <a:srgbClr val="000000"/>
                  </a:outerShdw>
                </a:effectLst>
              </a:rPr>
              <a:t>Exodus 13</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sz="4000" smtClean="0">
                <a:effectLst>
                  <a:outerShdw blurRad="38100" dist="38100" dir="2700000" algn="tl">
                    <a:srgbClr val="000000"/>
                  </a:outerShdw>
                </a:effectLst>
              </a:rPr>
              <a:t>17 When Pharaoh finally let the people go, God did not lead them along the main road that runs through </a:t>
            </a:r>
            <a:r>
              <a:rPr lang="en-US" sz="4000" u="sng" smtClean="0">
                <a:effectLst>
                  <a:outerShdw blurRad="38100" dist="38100" dir="2700000" algn="tl">
                    <a:srgbClr val="000000"/>
                  </a:outerShdw>
                </a:effectLst>
              </a:rPr>
              <a:t>Philistine territory</a:t>
            </a:r>
            <a:r>
              <a:rPr lang="en-US" sz="4000" smtClean="0">
                <a:effectLst>
                  <a:outerShdw blurRad="38100" dist="38100" dir="2700000" algn="tl">
                    <a:srgbClr val="000000"/>
                  </a:outerShdw>
                </a:effectLst>
              </a:rPr>
              <a:t>, even though that was the shortest route to the Promised Land. God said, “If the people are faced with a battle, they might change their minds and return to Egypt.” </a:t>
            </a:r>
          </a:p>
        </p:txBody>
      </p:sp>
    </p:spTree>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smtClean="0">
                <a:effectLst>
                  <a:outerShdw blurRad="38100" dist="38100" dir="2700000" algn="tl">
                    <a:srgbClr val="000000"/>
                  </a:outerShdw>
                </a:effectLst>
              </a:rPr>
              <a:t>Exodus 13</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sz="4000" smtClean="0">
                <a:effectLst>
                  <a:outerShdw blurRad="38100" dist="38100" dir="2700000" algn="tl">
                    <a:srgbClr val="000000"/>
                  </a:outerShdw>
                </a:effectLst>
              </a:rPr>
              <a:t>17 When Pharaoh finally let the people go, God did not lead them along the main road that runs through </a:t>
            </a:r>
            <a:r>
              <a:rPr lang="en-US" sz="4000" u="sng" smtClean="0">
                <a:effectLst>
                  <a:outerShdw blurRad="38100" dist="38100" dir="2700000" algn="tl">
                    <a:srgbClr val="000000"/>
                  </a:outerShdw>
                </a:effectLst>
              </a:rPr>
              <a:t>Philistine territory</a:t>
            </a:r>
            <a:r>
              <a:rPr lang="en-US" sz="4000" smtClean="0">
                <a:effectLst>
                  <a:outerShdw blurRad="38100" dist="38100" dir="2700000" algn="tl">
                    <a:srgbClr val="000000"/>
                  </a:outerShdw>
                </a:effectLst>
              </a:rPr>
              <a:t>, even though that was the shortest route to the Promised Land. God said, “If the people are faced with a battle, they might change their minds and return to Egypt.” </a:t>
            </a:r>
          </a:p>
        </p:txBody>
      </p:sp>
      <p:sp>
        <p:nvSpPr>
          <p:cNvPr id="23556" name="Rectangle 4"/>
          <p:cNvSpPr>
            <a:spLocks noChangeArrowheads="1"/>
          </p:cNvSpPr>
          <p:nvPr/>
        </p:nvSpPr>
        <p:spPr bwMode="auto">
          <a:xfrm>
            <a:off x="152400" y="3733800"/>
            <a:ext cx="8686800" cy="2819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gn="l">
              <a:lnSpc>
                <a:spcPct val="75000"/>
              </a:lnSpc>
              <a:spcBef>
                <a:spcPts val="600"/>
              </a:spcBef>
              <a:defRPr/>
            </a:pPr>
            <a:r>
              <a:rPr lang="en-US" sz="4000" dirty="0">
                <a:effectLst>
                  <a:outerShdw blurRad="38100" dist="38100" dir="2700000" algn="tl">
                    <a:srgbClr val="000000">
                      <a:alpha val="43137"/>
                    </a:srgbClr>
                  </a:outerShdw>
                </a:effectLst>
                <a:latin typeface="Times New Roman" pitchFamily="18" charset="0"/>
              </a:rPr>
              <a:t>Kaiser: All references to the Philistines before the twelfth century </a:t>
            </a:r>
            <a:r>
              <a:rPr lang="en-US" sz="4000" dirty="0" smtClean="0">
                <a:effectLst>
                  <a:outerShdw blurRad="38100" dist="38100" dir="2700000" algn="tl">
                    <a:srgbClr val="000000">
                      <a:alpha val="43137"/>
                    </a:srgbClr>
                  </a:outerShdw>
                </a:effectLst>
                <a:latin typeface="Times New Roman" pitchFamily="18" charset="0"/>
              </a:rPr>
              <a:t>BC, </a:t>
            </a:r>
            <a:r>
              <a:rPr lang="en-US" sz="4000" dirty="0">
                <a:effectLst>
                  <a:outerShdw blurRad="38100" dist="38100" dir="2700000" algn="tl">
                    <a:srgbClr val="000000">
                      <a:alpha val="43137"/>
                    </a:srgbClr>
                  </a:outerShdw>
                </a:effectLst>
                <a:latin typeface="Times New Roman" pitchFamily="18" charset="0"/>
              </a:rPr>
              <a:t>it is alleged, are anachronistic since they only arrived on the scene around that time, along with the various waves of other sea peoples. </a:t>
            </a:r>
          </a:p>
        </p:txBody>
      </p:sp>
    </p:spTree>
  </p:cSld>
  <p:clrMapOvr>
    <a:masterClrMapping/>
  </p:clrMapOvr>
  <p:transition>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smtClean="0">
                <a:effectLst>
                  <a:outerShdw blurRad="38100" dist="38100" dir="2700000" algn="tl">
                    <a:srgbClr val="000000"/>
                  </a:outerShdw>
                </a:effectLst>
              </a:rPr>
              <a:t>Exodus 13</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sz="4000" smtClean="0">
                <a:effectLst>
                  <a:outerShdw blurRad="38100" dist="38100" dir="2700000" algn="tl">
                    <a:srgbClr val="000000"/>
                  </a:outerShdw>
                </a:effectLst>
              </a:rPr>
              <a:t>17 When Pharaoh finally let the people go, God did not lead them along the main road that runs through </a:t>
            </a:r>
            <a:r>
              <a:rPr lang="en-US" sz="4000" u="sng" smtClean="0">
                <a:effectLst>
                  <a:outerShdw blurRad="38100" dist="38100" dir="2700000" algn="tl">
                    <a:srgbClr val="000000"/>
                  </a:outerShdw>
                </a:effectLst>
              </a:rPr>
              <a:t>Philistine territory</a:t>
            </a:r>
            <a:r>
              <a:rPr lang="en-US" sz="4000" smtClean="0">
                <a:effectLst>
                  <a:outerShdw blurRad="38100" dist="38100" dir="2700000" algn="tl">
                    <a:srgbClr val="000000"/>
                  </a:outerShdw>
                </a:effectLst>
              </a:rPr>
              <a:t>, even though that was the shortest route to the Promised Land. God said, “If the people are faced with a battle, they might change their minds and return to Egypt.” </a:t>
            </a:r>
          </a:p>
        </p:txBody>
      </p:sp>
      <p:sp>
        <p:nvSpPr>
          <p:cNvPr id="24580" name="Rectangle 4"/>
          <p:cNvSpPr>
            <a:spLocks noChangeArrowheads="1"/>
          </p:cNvSpPr>
          <p:nvPr/>
        </p:nvSpPr>
        <p:spPr bwMode="auto">
          <a:xfrm>
            <a:off x="152400" y="4800600"/>
            <a:ext cx="8382000" cy="1828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gn="l">
              <a:lnSpc>
                <a:spcPct val="77000"/>
              </a:lnSpc>
              <a:spcBef>
                <a:spcPts val="600"/>
              </a:spcBef>
              <a:defRPr/>
            </a:pPr>
            <a:r>
              <a:rPr lang="en-US" sz="3600" dirty="0">
                <a:effectLst>
                  <a:outerShdw blurRad="38100" dist="38100" dir="2700000" algn="tl">
                    <a:srgbClr val="000000">
                      <a:alpha val="43137"/>
                    </a:srgbClr>
                  </a:outerShdw>
                </a:effectLst>
                <a:latin typeface="Times New Roman" pitchFamily="18" charset="0"/>
              </a:rPr>
              <a:t>Kaiser: Yet already at the turn of our century, Flinders Petrie had argued that there was substantial evidence for Philistine presence as early as the patriarchal </a:t>
            </a:r>
            <a:r>
              <a:rPr lang="en-US" sz="3600" dirty="0" smtClean="0">
                <a:effectLst>
                  <a:outerShdw blurRad="38100" dist="38100" dir="2700000" algn="tl">
                    <a:srgbClr val="000000">
                      <a:alpha val="43137"/>
                    </a:srgbClr>
                  </a:outerShdw>
                </a:effectLst>
                <a:latin typeface="Times New Roman" pitchFamily="18" charset="0"/>
              </a:rPr>
              <a:t>era…</a:t>
            </a:r>
            <a:endParaRPr lang="en-US" sz="3600" dirty="0">
              <a:effectLst>
                <a:outerShdw blurRad="38100" dist="38100" dir="2700000" algn="tl">
                  <a:srgbClr val="000000">
                    <a:alpha val="43137"/>
                  </a:srgbClr>
                </a:outerShdw>
              </a:effectLst>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smtClean="0">
                <a:effectLst>
                  <a:outerShdw blurRad="38100" dist="38100" dir="2700000" algn="tl">
                    <a:srgbClr val="000000"/>
                  </a:outerShdw>
                </a:effectLst>
              </a:rPr>
              <a:t>Exodus 13</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sz="4000" smtClean="0">
                <a:effectLst>
                  <a:outerShdw blurRad="38100" dist="38100" dir="2700000" algn="tl">
                    <a:srgbClr val="000000"/>
                  </a:outerShdw>
                </a:effectLst>
              </a:rPr>
              <a:t>17 When Pharaoh finally let the people go, God did not lead them along the main road that runs through Philistine territory, even though that was the shortest route to the Promised Land. God said, “If the people are faced with a battle, they might change their minds and return to Egypt.” </a:t>
            </a:r>
          </a:p>
          <a:p>
            <a:pPr eaLnBrk="1" hangingPunct="1">
              <a:spcBef>
                <a:spcPct val="10000"/>
              </a:spcBef>
              <a:buFont typeface="Wingdings" pitchFamily="2" charset="2"/>
              <a:buNone/>
              <a:defRPr/>
            </a:pPr>
            <a:r>
              <a:rPr lang="en-US" sz="4000" smtClean="0">
                <a:effectLst>
                  <a:outerShdw blurRad="38100" dist="38100" dir="2700000" algn="tl">
                    <a:srgbClr val="000000"/>
                  </a:outerShdw>
                </a:effectLst>
              </a:rPr>
              <a:t>18 So God led them in </a:t>
            </a:r>
            <a:r>
              <a:rPr lang="en-US" sz="4000" u="sng" smtClean="0">
                <a:effectLst>
                  <a:outerShdw blurRad="38100" dist="38100" dir="2700000" algn="tl">
                    <a:srgbClr val="000000"/>
                  </a:outerShdw>
                </a:effectLst>
              </a:rPr>
              <a:t>a roundabout way through the wilderness toward the Red Sea</a:t>
            </a:r>
            <a:r>
              <a:rPr lang="en-US" sz="4000" smtClean="0">
                <a:effectLst>
                  <a:outerShdw blurRad="38100" dist="38100" dir="2700000" algn="tl">
                    <a:srgbClr val="000000"/>
                  </a:outerShdw>
                </a:effectLst>
              </a:rPr>
              <a:t>.﻿﻿ Thus the Israelites left Egypt like an army ready for battle.﻿﻿</a:t>
            </a:r>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smtClean="0">
                <a:effectLst>
                  <a:outerShdw blurRad="38100" dist="38100" dir="2700000" algn="tl">
                    <a:srgbClr val="000000"/>
                  </a:outerShdw>
                </a:effectLst>
              </a:rPr>
              <a:t>Exodus 12</a:t>
            </a:r>
          </a:p>
        </p:txBody>
      </p:sp>
      <p:sp>
        <p:nvSpPr>
          <p:cNvPr id="100355" name="Rectangle 2051"/>
          <p:cNvSpPr>
            <a:spLocks noGrp="1" noChangeArrowheads="1"/>
          </p:cNvSpPr>
          <p:nvPr>
            <p:ph type="body" idx="4294967295"/>
          </p:nvPr>
        </p:nvSpPr>
        <p:spPr>
          <a:xfrm>
            <a:off x="0" y="2514600"/>
            <a:ext cx="9144000" cy="3733800"/>
          </a:xfrm>
        </p:spPr>
        <p:txBody>
          <a:bodyPr/>
          <a:lstStyle/>
          <a:p>
            <a:pPr eaLnBrk="1" hangingPunct="1">
              <a:spcBef>
                <a:spcPct val="10000"/>
              </a:spcBef>
              <a:defRPr/>
            </a:pPr>
            <a:r>
              <a:rPr lang="en-US" sz="4800" smtClean="0">
                <a:effectLst>
                  <a:outerShdw blurRad="38100" dist="38100" dir="2700000" algn="tl">
                    <a:srgbClr val="000000"/>
                  </a:outerShdw>
                </a:effectLst>
              </a:rPr>
              <a:t>After the night of Passover, the Egyptians finally let Israel go…</a:t>
            </a:r>
          </a:p>
        </p:txBody>
      </p:sp>
    </p:spTree>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smtClean="0">
                <a:effectLst>
                  <a:outerShdw blurRad="38100" dist="38100" dir="2700000" algn="tl">
                    <a:srgbClr val="000000"/>
                  </a:outerShdw>
                </a:effectLst>
              </a:rPr>
              <a:t>Exodus 13</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smtClean="0">
                <a:effectLst>
                  <a:outerShdw blurRad="38100" dist="38100" dir="2700000" algn="tl">
                    <a:srgbClr val="000000"/>
                  </a:outerShdw>
                </a:effectLst>
              </a:rPr>
              <a:t>21 The Lord went ahead of them. He guided them during the day with a pillar of cloud, and he provided light at night with a pillar of fire. This allowed them to travel by day or by night. </a:t>
            </a:r>
          </a:p>
          <a:p>
            <a:pPr eaLnBrk="1" hangingPunct="1">
              <a:spcBef>
                <a:spcPct val="10000"/>
              </a:spcBef>
              <a:buFont typeface="Wingdings" pitchFamily="2" charset="2"/>
              <a:buNone/>
              <a:defRPr/>
            </a:pPr>
            <a:r>
              <a:rPr lang="en-US" smtClean="0">
                <a:effectLst>
                  <a:outerShdw blurRad="38100" dist="38100" dir="2700000" algn="tl">
                    <a:srgbClr val="000000"/>
                  </a:outerShdw>
                </a:effectLst>
              </a:rPr>
              <a:t>22 And the Lord did not remove the pillar of cloud or pillar of fire from its place in front of the people.</a:t>
            </a:r>
          </a:p>
        </p:txBody>
      </p:sp>
    </p:spTree>
  </p:cSld>
  <p:clrMapOvr>
    <a:masterClrMapping/>
  </p:clrMapOvr>
  <p:transition>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smtClean="0">
                <a:effectLst>
                  <a:outerShdw blurRad="38100" dist="38100" dir="2700000" algn="tl">
                    <a:srgbClr val="000000"/>
                  </a:outerShdw>
                </a:effectLst>
              </a:rPr>
              <a:t>Exodus 14</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smtClean="0">
                <a:effectLst>
                  <a:outerShdw blurRad="38100" dist="38100" dir="2700000" algn="tl">
                    <a:srgbClr val="000000"/>
                  </a:outerShdw>
                </a:effectLst>
              </a:rPr>
              <a:t>1 Then the Lord gave these instructions to Moses: </a:t>
            </a:r>
          </a:p>
          <a:p>
            <a:pPr eaLnBrk="1" hangingPunct="1">
              <a:spcBef>
                <a:spcPct val="10000"/>
              </a:spcBef>
              <a:buFont typeface="Wingdings" pitchFamily="2" charset="2"/>
              <a:buNone/>
              <a:defRPr/>
            </a:pPr>
            <a:r>
              <a:rPr lang="en-US" smtClean="0">
                <a:effectLst>
                  <a:outerShdw blurRad="38100" dist="38100" dir="2700000" algn="tl">
                    <a:srgbClr val="000000"/>
                  </a:outerShdw>
                </a:effectLst>
              </a:rPr>
              <a:t>2 “Order the Israelites to turn back and camp by Pi-hahiroth between Migdol and the sea. Camp there along the shore, across from Baal-zephon. </a:t>
            </a:r>
          </a:p>
        </p:txBody>
      </p:sp>
      <p:sp>
        <p:nvSpPr>
          <p:cNvPr id="39940" name="Rectangle 4"/>
          <p:cNvSpPr>
            <a:spLocks noChangeArrowheads="1"/>
          </p:cNvSpPr>
          <p:nvPr/>
        </p:nvSpPr>
        <p:spPr bwMode="auto">
          <a:xfrm>
            <a:off x="1219200" y="4495800"/>
            <a:ext cx="6858000" cy="1066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gn="l">
              <a:lnSpc>
                <a:spcPct val="75000"/>
              </a:lnSpc>
              <a:spcBef>
                <a:spcPts val="600"/>
              </a:spcBef>
              <a:defRPr/>
            </a:pPr>
            <a:r>
              <a:rPr lang="en-US" sz="4000" dirty="0">
                <a:effectLst>
                  <a:outerShdw blurRad="38100" dist="38100" dir="2700000" algn="tl">
                    <a:srgbClr val="000000">
                      <a:alpha val="43137"/>
                    </a:srgbClr>
                  </a:outerShdw>
                </a:effectLst>
                <a:latin typeface="Times New Roman" pitchFamily="18" charset="0"/>
              </a:rPr>
              <a:t>Describing </a:t>
            </a:r>
            <a:r>
              <a:rPr lang="en-US" sz="4000" dirty="0" smtClean="0">
                <a:effectLst>
                  <a:outerShdw blurRad="38100" dist="38100" dir="2700000" algn="tl">
                    <a:srgbClr val="000000">
                      <a:alpha val="43137"/>
                    </a:srgbClr>
                  </a:outerShdw>
                </a:effectLst>
                <a:latin typeface="Times New Roman" pitchFamily="18" charset="0"/>
              </a:rPr>
              <a:t>spot between a </a:t>
            </a:r>
            <a:r>
              <a:rPr lang="en-US" sz="4000" dirty="0">
                <a:effectLst>
                  <a:outerShdw blurRad="38100" dist="38100" dir="2700000" algn="tl">
                    <a:srgbClr val="000000">
                      <a:alpha val="43137"/>
                    </a:srgbClr>
                  </a:outerShdw>
                </a:effectLst>
                <a:latin typeface="Times New Roman" pitchFamily="18" charset="0"/>
              </a:rPr>
              <a:t>mountain </a:t>
            </a:r>
            <a:r>
              <a:rPr lang="en-US" sz="4000" dirty="0" smtClean="0">
                <a:effectLst>
                  <a:outerShdw blurRad="38100" dist="38100" dir="2700000" algn="tl">
                    <a:srgbClr val="000000">
                      <a:alpha val="43137"/>
                    </a:srgbClr>
                  </a:outerShdw>
                </a:effectLst>
                <a:latin typeface="Times New Roman" pitchFamily="18" charset="0"/>
              </a:rPr>
              <a:t>range and the Red Sea</a:t>
            </a:r>
            <a:endParaRPr lang="en-US" sz="4000" dirty="0">
              <a:effectLst>
                <a:outerShdw blurRad="38100" dist="38100" dir="2700000" algn="tl">
                  <a:srgbClr val="000000">
                    <a:alpha val="43137"/>
                  </a:srgbClr>
                </a:outerShdw>
              </a:effectLst>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smtClean="0">
                <a:effectLst>
                  <a:outerShdw blurRad="38100" dist="38100" dir="2700000" algn="tl">
                    <a:srgbClr val="000000"/>
                  </a:outerShdw>
                </a:effectLst>
              </a:rPr>
              <a:t>Exodus 14</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smtClean="0">
                <a:effectLst>
                  <a:outerShdw blurRad="38100" dist="38100" dir="2700000" algn="tl">
                    <a:srgbClr val="000000"/>
                  </a:outerShdw>
                </a:effectLst>
              </a:rPr>
              <a:t>1 Then the Lord gave these instructions to Moses: </a:t>
            </a:r>
          </a:p>
          <a:p>
            <a:pPr eaLnBrk="1" hangingPunct="1">
              <a:spcBef>
                <a:spcPct val="10000"/>
              </a:spcBef>
              <a:buFont typeface="Wingdings" pitchFamily="2" charset="2"/>
              <a:buNone/>
              <a:defRPr/>
            </a:pPr>
            <a:r>
              <a:rPr lang="en-US" smtClean="0">
                <a:effectLst>
                  <a:outerShdw blurRad="38100" dist="38100" dir="2700000" algn="tl">
                    <a:srgbClr val="000000"/>
                  </a:outerShdw>
                </a:effectLst>
              </a:rPr>
              <a:t>2 “Order the Israelites to turn back and camp by Pi-hahiroth between Migdol and the sea. Camp there along the shore, across from Baal-zephon. </a:t>
            </a:r>
          </a:p>
        </p:txBody>
      </p:sp>
      <p:sp>
        <p:nvSpPr>
          <p:cNvPr id="40964" name="Rectangle 4"/>
          <p:cNvSpPr>
            <a:spLocks noChangeArrowheads="1"/>
          </p:cNvSpPr>
          <p:nvPr/>
        </p:nvSpPr>
        <p:spPr bwMode="auto">
          <a:xfrm>
            <a:off x="2362200" y="4495800"/>
            <a:ext cx="4876800" cy="1447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gn="l">
              <a:lnSpc>
                <a:spcPct val="75000"/>
              </a:lnSpc>
              <a:spcBef>
                <a:spcPts val="600"/>
              </a:spcBef>
              <a:defRPr/>
            </a:pPr>
            <a:r>
              <a:rPr lang="en-US" sz="4000">
                <a:effectLst>
                  <a:outerShdw blurRad="38100" dist="38100" dir="2700000" algn="tl">
                    <a:srgbClr val="000000">
                      <a:alpha val="43137"/>
                    </a:srgbClr>
                  </a:outerShdw>
                </a:effectLst>
                <a:latin typeface="Times New Roman" pitchFamily="18" charset="0"/>
              </a:rPr>
              <a:t>God deliberately leads them into a place with no escape</a:t>
            </a:r>
          </a:p>
        </p:txBody>
      </p:sp>
    </p:spTree>
  </p:cSld>
  <p:clrMapOvr>
    <a:masterClrMapping/>
  </p:clrMapOvr>
  <p:transition>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smtClean="0">
                <a:effectLst>
                  <a:outerShdw blurRad="38100" dist="38100" dir="2700000" algn="tl">
                    <a:srgbClr val="000000"/>
                  </a:outerShdw>
                </a:effectLst>
              </a:rPr>
              <a:t>Exodus 14</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smtClean="0">
                <a:effectLst>
                  <a:outerShdw blurRad="38100" dist="38100" dir="2700000" algn="tl">
                    <a:srgbClr val="000000"/>
                  </a:outerShdw>
                </a:effectLst>
              </a:rPr>
              <a:t>1 Then the Lord gave these instructions to Moses: </a:t>
            </a:r>
          </a:p>
          <a:p>
            <a:pPr eaLnBrk="1" hangingPunct="1">
              <a:spcBef>
                <a:spcPct val="10000"/>
              </a:spcBef>
              <a:buFont typeface="Wingdings" pitchFamily="2" charset="2"/>
              <a:buNone/>
              <a:defRPr/>
            </a:pPr>
            <a:r>
              <a:rPr lang="en-US" smtClean="0">
                <a:effectLst>
                  <a:outerShdw blurRad="38100" dist="38100" dir="2700000" algn="tl">
                    <a:srgbClr val="000000"/>
                  </a:outerShdw>
                </a:effectLst>
              </a:rPr>
              <a:t>2 “Order the Israelites to turn back and camp by Pi-hahiroth between Migdol and the sea. Camp there along the shore, across from Baal-zephon. </a:t>
            </a:r>
          </a:p>
          <a:p>
            <a:pPr eaLnBrk="1" hangingPunct="1">
              <a:spcBef>
                <a:spcPct val="10000"/>
              </a:spcBef>
              <a:buFont typeface="Wingdings" pitchFamily="2" charset="2"/>
              <a:buNone/>
              <a:defRPr/>
            </a:pPr>
            <a:r>
              <a:rPr lang="en-US" smtClean="0">
                <a:effectLst>
                  <a:outerShdw blurRad="38100" dist="38100" dir="2700000" algn="tl">
                    <a:srgbClr val="000000"/>
                  </a:outerShdw>
                </a:effectLst>
              </a:rPr>
              <a:t>3 Then Pharaoh will think, ‘The Israelites are confused. They are trapped in the wilderness!’ </a:t>
            </a:r>
          </a:p>
        </p:txBody>
      </p:sp>
    </p:spTree>
  </p:cSld>
  <p:clrMapOvr>
    <a:masterClrMapping/>
  </p:clrMapOvr>
  <p:transition>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smtClean="0">
                <a:effectLst>
                  <a:outerShdw blurRad="38100" dist="38100" dir="2700000" algn="tl">
                    <a:srgbClr val="000000"/>
                  </a:outerShdw>
                </a:effectLst>
              </a:rPr>
              <a:t>Exodus 14</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None/>
              <a:defRPr/>
            </a:pPr>
            <a:r>
              <a:rPr lang="en-US" dirty="0" smtClean="0">
                <a:effectLst>
                  <a:outerShdw blurRad="38100" dist="38100" dir="2700000" algn="tl">
                    <a:srgbClr val="000000"/>
                  </a:outerShdw>
                </a:effectLst>
              </a:rPr>
              <a:t>4 And once again I will harden Pharaoh’s heart, and he will chase after you.﻿﻿ </a:t>
            </a:r>
            <a:r>
              <a:rPr lang="en-US" dirty="0" smtClean="0"/>
              <a:t>I will be honored through Pharaoh and all his army. </a:t>
            </a:r>
            <a:r>
              <a:rPr lang="en-US" dirty="0" smtClean="0">
                <a:effectLst>
                  <a:outerShdw blurRad="38100" dist="38100" dir="2700000" algn="tl">
                    <a:srgbClr val="000000"/>
                  </a:outerShdw>
                </a:effectLst>
              </a:rPr>
              <a:t>After this the Egyptians will know that I am the Lord!” So the Israelites camped there as they were told.</a:t>
            </a:r>
          </a:p>
        </p:txBody>
      </p:sp>
    </p:spTree>
  </p:cSld>
  <p:clrMapOvr>
    <a:masterClrMapping/>
  </p:clrMapOvr>
  <p:transition>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smtClean="0">
                <a:effectLst>
                  <a:outerShdw blurRad="38100" dist="38100" dir="2700000" algn="tl">
                    <a:srgbClr val="000000"/>
                  </a:outerShdw>
                </a:effectLst>
              </a:rPr>
              <a:t>Exodus 14</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None/>
              <a:defRPr/>
            </a:pPr>
            <a:r>
              <a:rPr lang="en-US" dirty="0" smtClean="0">
                <a:effectLst>
                  <a:outerShdw blurRad="38100" dist="38100" dir="2700000" algn="tl">
                    <a:srgbClr val="000000"/>
                  </a:outerShdw>
                </a:effectLst>
              </a:rPr>
              <a:t>4 And once again I will harden Pharaoh’s heart, and he will chase after you.﻿﻿ </a:t>
            </a:r>
            <a:r>
              <a:rPr lang="en-US" dirty="0" smtClean="0"/>
              <a:t>I will be honored through Pharaoh and all his army. </a:t>
            </a:r>
            <a:r>
              <a:rPr lang="en-US" dirty="0" smtClean="0">
                <a:effectLst>
                  <a:outerShdw blurRad="38100" dist="38100" dir="2700000" algn="tl">
                    <a:srgbClr val="000000"/>
                  </a:outerShdw>
                </a:effectLst>
              </a:rPr>
              <a:t>After this the Egyptians will know that I am the Lord!” So the Israelites camped there as they were told.</a:t>
            </a:r>
          </a:p>
        </p:txBody>
      </p:sp>
      <p:sp>
        <p:nvSpPr>
          <p:cNvPr id="45062" name="Rectangle 4"/>
          <p:cNvSpPr>
            <a:spLocks noChangeArrowheads="1"/>
          </p:cNvSpPr>
          <p:nvPr/>
        </p:nvSpPr>
        <p:spPr bwMode="auto">
          <a:xfrm>
            <a:off x="6324600" y="914400"/>
            <a:ext cx="2362200" cy="533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gn="l">
              <a:lnSpc>
                <a:spcPct val="75000"/>
              </a:lnSpc>
              <a:spcBef>
                <a:spcPts val="600"/>
              </a:spcBef>
              <a:defRPr/>
            </a:pPr>
            <a:r>
              <a:rPr lang="en-US" sz="4000">
                <a:effectLst>
                  <a:outerShdw blurRad="38100" dist="38100" dir="2700000" algn="tl">
                    <a:srgbClr val="000000">
                      <a:alpha val="43137"/>
                    </a:srgbClr>
                  </a:outerShdw>
                </a:effectLst>
                <a:latin typeface="Times New Roman" pitchFamily="18" charset="0"/>
              </a:rPr>
              <a:t>strengthen</a:t>
            </a:r>
          </a:p>
        </p:txBody>
      </p:sp>
      <p:sp>
        <p:nvSpPr>
          <p:cNvPr id="7" name="Line 4"/>
          <p:cNvSpPr>
            <a:spLocks noChangeShapeType="1"/>
          </p:cNvSpPr>
          <p:nvPr/>
        </p:nvSpPr>
        <p:spPr bwMode="auto">
          <a:xfrm>
            <a:off x="5410200" y="1371600"/>
            <a:ext cx="1600200" cy="457200"/>
          </a:xfrm>
          <a:prstGeom prst="line">
            <a:avLst/>
          </a:prstGeom>
          <a:noFill/>
          <a:ln w="57150">
            <a:solidFill>
              <a:schemeClr val="tx1"/>
            </a:solidFill>
            <a:round/>
            <a:headEnd/>
            <a:tailEnd/>
          </a:ln>
        </p:spPr>
        <p:txBody>
          <a:bodyPr/>
          <a:lstStyle/>
          <a:p>
            <a:endParaRPr lang="en-US"/>
          </a:p>
        </p:txBody>
      </p:sp>
      <p:sp>
        <p:nvSpPr>
          <p:cNvPr id="8" name="Line 5"/>
          <p:cNvSpPr>
            <a:spLocks noChangeShapeType="1"/>
          </p:cNvSpPr>
          <p:nvPr/>
        </p:nvSpPr>
        <p:spPr bwMode="auto">
          <a:xfrm flipV="1">
            <a:off x="5410200" y="1447800"/>
            <a:ext cx="1676400" cy="381000"/>
          </a:xfrm>
          <a:prstGeom prst="line">
            <a:avLst/>
          </a:prstGeom>
          <a:noFill/>
          <a:ln w="57150">
            <a:solidFill>
              <a:schemeClr val="tx1"/>
            </a:solidFill>
            <a:round/>
            <a:headEnd/>
            <a:tailEnd/>
          </a:ln>
        </p:spPr>
        <p:txBody>
          <a:bodyPr/>
          <a:lstStyle/>
          <a:p>
            <a:endParaRPr lang="en-US"/>
          </a:p>
        </p:txBody>
      </p:sp>
    </p:spTree>
  </p:cSld>
  <p:clrMapOvr>
    <a:masterClrMapping/>
  </p:clrMapOvr>
  <p:transition>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smtClean="0">
                <a:effectLst>
                  <a:outerShdw blurRad="38100" dist="38100" dir="2700000" algn="tl">
                    <a:srgbClr val="000000"/>
                  </a:outerShdw>
                </a:effectLst>
              </a:rPr>
              <a:t>Exodus 14</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smtClean="0">
                <a:effectLst>
                  <a:outerShdw blurRad="38100" dist="38100" dir="2700000" algn="tl">
                    <a:srgbClr val="000000"/>
                  </a:outerShdw>
                </a:effectLst>
              </a:rPr>
              <a:t>5 When word reached the king of Egypt that the Israelites had fled, Pharaoh and his officials changed their minds. “What have we done, letting all those Israelite slaves get away?” they asked. </a:t>
            </a:r>
          </a:p>
          <a:p>
            <a:pPr eaLnBrk="1" hangingPunct="1">
              <a:spcBef>
                <a:spcPct val="10000"/>
              </a:spcBef>
              <a:buFont typeface="Wingdings" pitchFamily="2" charset="2"/>
              <a:buNone/>
              <a:defRPr/>
            </a:pPr>
            <a:r>
              <a:rPr lang="en-US" smtClean="0">
                <a:effectLst>
                  <a:outerShdw blurRad="38100" dist="38100" dir="2700000" algn="tl">
                    <a:srgbClr val="000000"/>
                  </a:outerShdw>
                </a:effectLst>
              </a:rPr>
              <a:t>6 So Pharaoh harnessed his chariot and called up his troops. </a:t>
            </a:r>
          </a:p>
        </p:txBody>
      </p:sp>
    </p:spTree>
  </p:cSld>
  <p:clrMapOvr>
    <a:masterClrMapping/>
  </p:clrMapOvr>
  <p:transition>
    <p:wipe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smtClean="0">
                <a:effectLst>
                  <a:outerShdw blurRad="38100" dist="38100" dir="2700000" algn="tl">
                    <a:srgbClr val="000000"/>
                  </a:outerShdw>
                </a:effectLst>
              </a:rPr>
              <a:t>Exodus 14</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dirty="0" smtClean="0">
                <a:effectLst>
                  <a:outerShdw blurRad="38100" dist="38100" dir="2700000" algn="tl">
                    <a:srgbClr val="000000"/>
                  </a:outerShdw>
                </a:effectLst>
              </a:rPr>
              <a:t>5 When word reached the king of Egypt that the Israelites had fled, Pharaoh and his officials changed their minds. “What have we done, letting all those Israelite slaves get away?” they asked. </a:t>
            </a:r>
          </a:p>
          <a:p>
            <a:pPr eaLnBrk="1" hangingPunct="1">
              <a:spcBef>
                <a:spcPct val="10000"/>
              </a:spcBef>
              <a:buFont typeface="Wingdings" pitchFamily="2" charset="2"/>
              <a:buNone/>
              <a:defRPr/>
            </a:pPr>
            <a:r>
              <a:rPr lang="en-US" dirty="0" smtClean="0">
                <a:effectLst>
                  <a:outerShdw blurRad="38100" dist="38100" dir="2700000" algn="tl">
                    <a:srgbClr val="000000"/>
                  </a:outerShdw>
                </a:effectLst>
              </a:rPr>
              <a:t>6 So Pharaoh harnessed his chariot and called up his troops. </a:t>
            </a:r>
          </a:p>
          <a:p>
            <a:pPr eaLnBrk="1" hangingPunct="1">
              <a:spcBef>
                <a:spcPct val="10000"/>
              </a:spcBef>
              <a:buFont typeface="Wingdings" pitchFamily="2" charset="2"/>
              <a:buNone/>
              <a:defRPr/>
            </a:pPr>
            <a:r>
              <a:rPr lang="en-US" dirty="0" smtClean="0">
                <a:effectLst>
                  <a:outerShdw blurRad="38100" dist="38100" dir="2700000" algn="tl">
                    <a:srgbClr val="000000"/>
                  </a:outerShdw>
                </a:effectLst>
              </a:rPr>
              <a:t>7 He took with him 600 of Egypt’s best chariots, along with the rest of the chariots of Egypt, each with its commander. </a:t>
            </a:r>
          </a:p>
        </p:txBody>
      </p:sp>
    </p:spTree>
  </p:cSld>
  <p:clrMapOvr>
    <a:masterClrMapping/>
  </p:clrMapOvr>
  <p:transition>
    <p:wipe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smtClean="0">
                <a:effectLst>
                  <a:outerShdw blurRad="38100" dist="38100" dir="2700000" algn="tl">
                    <a:srgbClr val="000000"/>
                  </a:outerShdw>
                </a:effectLst>
              </a:rPr>
              <a:t>Exodus 14</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smtClean="0">
                <a:effectLst>
                  <a:outerShdw blurRad="38100" dist="38100" dir="2700000" algn="tl">
                    <a:srgbClr val="000000"/>
                  </a:outerShdw>
                </a:effectLst>
              </a:rPr>
              <a:t>8 The Lord strengthened the heart of Pharaoh, the king of Egypt, so he chased after the people of Israel, who had left with fists raised in defiance. </a:t>
            </a:r>
          </a:p>
        </p:txBody>
      </p:sp>
    </p:spTree>
  </p:cSld>
  <p:clrMapOvr>
    <a:masterClrMapping/>
  </p:clrMapOvr>
  <p:transition>
    <p:wipe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smtClean="0">
                <a:effectLst>
                  <a:outerShdw blurRad="38100" dist="38100" dir="2700000" algn="tl">
                    <a:srgbClr val="000000"/>
                  </a:outerShdw>
                </a:effectLst>
              </a:rPr>
              <a:t>Exodus 14</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dirty="0" smtClean="0">
                <a:effectLst>
                  <a:outerShdw blurRad="38100" dist="38100" dir="2700000" algn="tl">
                    <a:srgbClr val="000000"/>
                  </a:outerShdw>
                </a:effectLst>
              </a:rPr>
              <a:t>9 The Egyptians chased after them… and caught up with the people of Israel as they were camped beside the shore near Pi-</a:t>
            </a:r>
            <a:r>
              <a:rPr lang="en-US" dirty="0" err="1" smtClean="0">
                <a:effectLst>
                  <a:outerShdw blurRad="38100" dist="38100" dir="2700000" algn="tl">
                    <a:srgbClr val="000000"/>
                  </a:outerShdw>
                </a:effectLst>
              </a:rPr>
              <a:t>hahiroth</a:t>
            </a:r>
            <a:r>
              <a:rPr lang="en-US" dirty="0" smtClean="0">
                <a:effectLst>
                  <a:outerShdw blurRad="38100" dist="38100" dir="2700000" algn="tl">
                    <a:srgbClr val="000000"/>
                  </a:outerShdw>
                </a:effectLst>
              </a:rPr>
              <a:t>, across from Baal-</a:t>
            </a:r>
            <a:r>
              <a:rPr lang="en-US" dirty="0" err="1" smtClean="0">
                <a:effectLst>
                  <a:outerShdw blurRad="38100" dist="38100" dir="2700000" algn="tl">
                    <a:srgbClr val="000000"/>
                  </a:outerShdw>
                </a:effectLst>
              </a:rPr>
              <a:t>zephon</a:t>
            </a:r>
            <a:r>
              <a:rPr lang="en-US" dirty="0" smtClean="0">
                <a:effectLst>
                  <a:outerShdw blurRad="38100" dist="38100" dir="2700000" algn="tl">
                    <a:srgbClr val="000000"/>
                  </a:outerShdw>
                </a:effectLst>
              </a:rPr>
              <a:t>.</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smtClean="0">
                <a:effectLst>
                  <a:outerShdw blurRad="38100" dist="38100" dir="2700000" algn="tl">
                    <a:srgbClr val="000000"/>
                  </a:outerShdw>
                </a:effectLst>
              </a:rPr>
              <a:t>Exodus 12</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sz="4800" smtClean="0">
                <a:effectLst>
                  <a:outerShdw blurRad="38100" dist="38100" dir="2700000" algn="tl">
                    <a:srgbClr val="000000"/>
                  </a:outerShdw>
                </a:effectLst>
              </a:rPr>
              <a:t>37 Now the ﻿﻿sons of Israel journeyed from ﻿﻿Rameses to Succoth, about ﻿﻿six hundred thousand men on foot, aside from children. </a:t>
            </a:r>
          </a:p>
        </p:txBody>
      </p:sp>
    </p:spTree>
  </p:cSld>
  <p:clrMapOvr>
    <a:masterClrMapping/>
  </p:clrMapOvr>
  <p:transition>
    <p:wipe dir="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smtClean="0">
                <a:effectLst>
                  <a:outerShdw blurRad="38100" dist="38100" dir="2700000" algn="tl">
                    <a:srgbClr val="000000"/>
                  </a:outerShdw>
                </a:effectLst>
              </a:rPr>
              <a:t>Exodus 14</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smtClean="0">
                <a:effectLst>
                  <a:outerShdw blurRad="38100" dist="38100" dir="2700000" algn="tl">
                    <a:srgbClr val="000000"/>
                  </a:outerShdw>
                </a:effectLst>
              </a:rPr>
              <a:t>10 As Pharaoh approached, the people of Israel looked up and panicked when they saw the Egyptians overtaking them. They cried out to the Lord, </a:t>
            </a:r>
          </a:p>
        </p:txBody>
      </p:sp>
    </p:spTree>
  </p:cSld>
  <p:clrMapOvr>
    <a:masterClrMapping/>
  </p:clrMapOvr>
  <p:transition>
    <p:wipe dir="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smtClean="0">
                <a:effectLst>
                  <a:outerShdw blurRad="38100" dist="38100" dir="2700000" algn="tl">
                    <a:srgbClr val="000000"/>
                  </a:outerShdw>
                </a:effectLst>
              </a:rPr>
              <a:t>Exodus 14</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smtClean="0">
                <a:effectLst>
                  <a:outerShdw blurRad="38100" dist="38100" dir="2700000" algn="tl">
                    <a:srgbClr val="000000"/>
                  </a:outerShdw>
                </a:effectLst>
              </a:rPr>
              <a:t>11 and they said to Moses, “Why did you bring us out here to die in the wilderness? Weren’t there enough graves for us in Egypt? What have you done to us? Why did you make us leave Egypt? </a:t>
            </a:r>
          </a:p>
        </p:txBody>
      </p:sp>
    </p:spTree>
  </p:cSld>
  <p:clrMapOvr>
    <a:masterClrMapping/>
  </p:clrMapOvr>
  <p:transition>
    <p:wipe dir="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smtClean="0">
                <a:effectLst>
                  <a:outerShdw blurRad="38100" dist="38100" dir="2700000" algn="tl">
                    <a:srgbClr val="000000"/>
                  </a:outerShdw>
                </a:effectLst>
              </a:rPr>
              <a:t>Exodus 14</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smtClean="0">
                <a:effectLst>
                  <a:outerShdw blurRad="38100" dist="38100" dir="2700000" algn="tl">
                    <a:srgbClr val="000000"/>
                  </a:outerShdw>
                </a:effectLst>
              </a:rPr>
              <a:t>12 Didn’t we tell you this would happen while we were still in Egypt? We said, ‘Leave us alone! Let us be slaves to the Egyptians. It’s better to be a slave in Egypt than a corpse in the wilderness!’”</a:t>
            </a:r>
          </a:p>
        </p:txBody>
      </p:sp>
    </p:spTree>
  </p:cSld>
  <p:clrMapOvr>
    <a:masterClrMapping/>
  </p:clrMapOvr>
  <p:transition>
    <p:wipe dir="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smtClean="0">
                <a:effectLst>
                  <a:outerShdw blurRad="38100" dist="38100" dir="2700000" algn="tl">
                    <a:srgbClr val="000000"/>
                  </a:outerShdw>
                </a:effectLst>
              </a:rPr>
              <a:t>Exodus 14</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dirty="0" smtClean="0">
                <a:effectLst>
                  <a:outerShdw blurRad="38100" dist="38100" dir="2700000" algn="tl">
                    <a:srgbClr val="000000"/>
                  </a:outerShdw>
                </a:effectLst>
              </a:rPr>
              <a:t>13 But Moses told the people, “Don’t be afraid. Just stand still and watch the Lord rescue you today. The Egyptians you see today will never be seen again. </a:t>
            </a:r>
          </a:p>
          <a:p>
            <a:pPr eaLnBrk="1" hangingPunct="1">
              <a:spcBef>
                <a:spcPct val="10000"/>
              </a:spcBef>
              <a:buFont typeface="Wingdings" pitchFamily="2" charset="2"/>
              <a:buNone/>
              <a:defRPr/>
            </a:pPr>
            <a:r>
              <a:rPr lang="en-US" dirty="0" smtClean="0">
                <a:effectLst>
                  <a:outerShdw blurRad="38100" dist="38100" dir="2700000" algn="tl">
                    <a:srgbClr val="000000"/>
                  </a:outerShdw>
                </a:effectLst>
              </a:rPr>
              <a:t>14 The Lord himself will fight for you. Just be still.”</a:t>
            </a:r>
          </a:p>
        </p:txBody>
      </p:sp>
    </p:spTree>
  </p:cSld>
  <p:clrMapOvr>
    <a:masterClrMapping/>
  </p:clrMapOvr>
  <p:transition>
    <p:wipe dir="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smtClean="0">
                <a:effectLst>
                  <a:outerShdw blurRad="38100" dist="38100" dir="2700000" algn="tl">
                    <a:srgbClr val="000000"/>
                  </a:outerShdw>
                </a:effectLst>
              </a:rPr>
              <a:t>Exodus 14</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dirty="0" smtClean="0">
                <a:effectLst>
                  <a:outerShdw blurRad="38100" dist="38100" dir="2700000" algn="tl">
                    <a:srgbClr val="000000"/>
                  </a:outerShdw>
                </a:effectLst>
              </a:rPr>
              <a:t>13 But Moses told the people, “Don’t be afraid. Just stand still and watch the Lord rescue you today. The Egyptians you see today will never be seen again. </a:t>
            </a:r>
          </a:p>
          <a:p>
            <a:pPr eaLnBrk="1" hangingPunct="1">
              <a:spcBef>
                <a:spcPct val="10000"/>
              </a:spcBef>
              <a:buFont typeface="Wingdings" pitchFamily="2" charset="2"/>
              <a:buNone/>
              <a:defRPr/>
            </a:pPr>
            <a:r>
              <a:rPr lang="en-US" dirty="0" smtClean="0">
                <a:effectLst>
                  <a:outerShdw blurRad="38100" dist="38100" dir="2700000" algn="tl">
                    <a:srgbClr val="000000"/>
                  </a:outerShdw>
                </a:effectLst>
              </a:rPr>
              <a:t>14 The Lord himself will fight for you. Just be still.”</a:t>
            </a:r>
          </a:p>
        </p:txBody>
      </p:sp>
      <p:sp>
        <p:nvSpPr>
          <p:cNvPr id="61444" name="Rectangle 5"/>
          <p:cNvSpPr>
            <a:spLocks noChangeArrowheads="1"/>
          </p:cNvSpPr>
          <p:nvPr/>
        </p:nvSpPr>
        <p:spPr bwMode="auto">
          <a:xfrm>
            <a:off x="3124200" y="2286000"/>
            <a:ext cx="5943600" cy="3581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gn="l">
              <a:lnSpc>
                <a:spcPct val="75000"/>
              </a:lnSpc>
              <a:spcBef>
                <a:spcPts val="600"/>
              </a:spcBef>
              <a:buClr>
                <a:schemeClr val="tx2"/>
              </a:buClr>
              <a:buFont typeface="Wingdings" pitchFamily="2" charset="2"/>
              <a:buNone/>
              <a:defRPr/>
            </a:pPr>
            <a:r>
              <a:rPr lang="en-US" sz="4000" dirty="0">
                <a:effectLst>
                  <a:outerShdw blurRad="38100" dist="38100" dir="2700000" algn="tl">
                    <a:srgbClr val="000000">
                      <a:alpha val="43137"/>
                    </a:srgbClr>
                  </a:outerShdw>
                </a:effectLst>
                <a:latin typeface="Times New Roman" pitchFamily="18" charset="0"/>
              </a:rPr>
              <a:t>Three directives to meet this emergency: </a:t>
            </a:r>
          </a:p>
          <a:p>
            <a:pPr algn="l">
              <a:lnSpc>
                <a:spcPct val="75000"/>
              </a:lnSpc>
              <a:spcBef>
                <a:spcPts val="600"/>
              </a:spcBef>
              <a:buClr>
                <a:schemeClr val="tx2"/>
              </a:buClr>
              <a:buFont typeface="Wingdings" pitchFamily="2" charset="2"/>
              <a:buNone/>
              <a:defRPr/>
            </a:pPr>
            <a:r>
              <a:rPr lang="en-US" sz="4000" dirty="0">
                <a:effectLst>
                  <a:outerShdw blurRad="38100" dist="38100" dir="2700000" algn="tl">
                    <a:srgbClr val="000000">
                      <a:alpha val="43137"/>
                    </a:srgbClr>
                  </a:outerShdw>
                </a:effectLst>
                <a:latin typeface="Times New Roman" pitchFamily="18" charset="0"/>
              </a:rPr>
              <a:t>(1) “Do not be afraid” </a:t>
            </a:r>
          </a:p>
          <a:p>
            <a:pPr algn="l">
              <a:lnSpc>
                <a:spcPct val="75000"/>
              </a:lnSpc>
              <a:spcBef>
                <a:spcPts val="600"/>
              </a:spcBef>
              <a:buClr>
                <a:schemeClr val="tx2"/>
              </a:buClr>
              <a:buFont typeface="Wingdings" pitchFamily="2" charset="2"/>
              <a:buNone/>
              <a:defRPr/>
            </a:pPr>
            <a:r>
              <a:rPr lang="en-US" sz="4000" dirty="0">
                <a:effectLst>
                  <a:outerShdw blurRad="38100" dist="38100" dir="2700000" algn="tl">
                    <a:srgbClr val="000000">
                      <a:alpha val="43137"/>
                    </a:srgbClr>
                  </a:outerShdw>
                </a:effectLst>
                <a:latin typeface="Times New Roman" pitchFamily="18" charset="0"/>
              </a:rPr>
              <a:t>(2) “Stand firm” for “the </a:t>
            </a:r>
            <a:br>
              <a:rPr lang="en-US" sz="4000" dirty="0">
                <a:effectLst>
                  <a:outerShdw blurRad="38100" dist="38100" dir="2700000" algn="tl">
                    <a:srgbClr val="000000">
                      <a:alpha val="43137"/>
                    </a:srgbClr>
                  </a:outerShdw>
                </a:effectLst>
                <a:latin typeface="Times New Roman" pitchFamily="18" charset="0"/>
              </a:rPr>
            </a:br>
            <a:r>
              <a:rPr lang="en-US" sz="4000" dirty="0">
                <a:effectLst>
                  <a:outerShdw blurRad="38100" dist="38100" dir="2700000" algn="tl">
                    <a:srgbClr val="000000">
                      <a:alpha val="43137"/>
                    </a:srgbClr>
                  </a:outerShdw>
                </a:effectLst>
                <a:latin typeface="Times New Roman" pitchFamily="18" charset="0"/>
              </a:rPr>
              <a:t>    </a:t>
            </a:r>
            <a:r>
              <a:rPr lang="en-US" sz="4000" dirty="0" smtClean="0">
                <a:effectLst>
                  <a:outerShdw blurRad="38100" dist="38100" dir="2700000" algn="tl">
                    <a:srgbClr val="000000">
                      <a:alpha val="43137"/>
                    </a:srgbClr>
                  </a:outerShdw>
                </a:effectLst>
                <a:latin typeface="Times New Roman" pitchFamily="18" charset="0"/>
              </a:rPr>
              <a:t>   Lord </a:t>
            </a:r>
            <a:r>
              <a:rPr lang="en-US" sz="4000" dirty="0">
                <a:effectLst>
                  <a:outerShdw blurRad="38100" dist="38100" dir="2700000" algn="tl">
                    <a:srgbClr val="000000">
                      <a:alpha val="43137"/>
                    </a:srgbClr>
                  </a:outerShdw>
                </a:effectLst>
                <a:latin typeface="Times New Roman" pitchFamily="18" charset="0"/>
              </a:rPr>
              <a:t>will fight for you”</a:t>
            </a:r>
          </a:p>
          <a:p>
            <a:pPr algn="l">
              <a:lnSpc>
                <a:spcPct val="75000"/>
              </a:lnSpc>
              <a:spcBef>
                <a:spcPts val="600"/>
              </a:spcBef>
              <a:buClr>
                <a:schemeClr val="tx2"/>
              </a:buClr>
              <a:buFont typeface="Wingdings" pitchFamily="2" charset="2"/>
              <a:buNone/>
              <a:defRPr/>
            </a:pPr>
            <a:r>
              <a:rPr lang="en-US" sz="4000" dirty="0">
                <a:effectLst>
                  <a:outerShdw blurRad="38100" dist="38100" dir="2700000" algn="tl">
                    <a:srgbClr val="000000">
                      <a:alpha val="43137"/>
                    </a:srgbClr>
                  </a:outerShdw>
                </a:effectLst>
                <a:latin typeface="Times New Roman" pitchFamily="18" charset="0"/>
              </a:rPr>
              <a:t>(3) “Be still,” </a:t>
            </a:r>
            <a:r>
              <a:rPr lang="en-US" sz="4000" dirty="0" smtClean="0">
                <a:effectLst>
                  <a:outerShdw blurRad="38100" dist="38100" dir="2700000" algn="tl">
                    <a:srgbClr val="000000">
                      <a:alpha val="43137"/>
                    </a:srgbClr>
                  </a:outerShdw>
                </a:effectLst>
                <a:latin typeface="Times New Roman" pitchFamily="18" charset="0"/>
              </a:rPr>
              <a:t>= “Shut up </a:t>
            </a:r>
            <a:br>
              <a:rPr lang="en-US" sz="4000" dirty="0" smtClean="0">
                <a:effectLst>
                  <a:outerShdw blurRad="38100" dist="38100" dir="2700000" algn="tl">
                    <a:srgbClr val="000000">
                      <a:alpha val="43137"/>
                    </a:srgbClr>
                  </a:outerShdw>
                </a:effectLst>
                <a:latin typeface="Times New Roman" pitchFamily="18" charset="0"/>
              </a:rPr>
            </a:br>
            <a:r>
              <a:rPr lang="en-US" sz="4000" dirty="0" smtClean="0">
                <a:effectLst>
                  <a:outerShdw blurRad="38100" dist="38100" dir="2700000" algn="tl">
                    <a:srgbClr val="000000">
                      <a:alpha val="43137"/>
                    </a:srgbClr>
                  </a:outerShdw>
                </a:effectLst>
                <a:latin typeface="Times New Roman" pitchFamily="18" charset="0"/>
              </a:rPr>
              <a:t>       with the complaining”</a:t>
            </a:r>
            <a:endParaRPr lang="en-US" sz="4000" dirty="0">
              <a:effectLst>
                <a:outerShdw blurRad="38100" dist="38100" dir="2700000" algn="tl">
                  <a:srgbClr val="000000">
                    <a:alpha val="43137"/>
                  </a:srgbClr>
                </a:outerShdw>
              </a:effectLst>
              <a:latin typeface="Times New Roman" pitchFamily="18" charset="0"/>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1444">
                                            <p:txEl>
                                              <p:pRg st="1" end="1"/>
                                            </p:txEl>
                                          </p:spTgt>
                                        </p:tgtEl>
                                        <p:attrNameLst>
                                          <p:attrName>style.visibility</p:attrName>
                                        </p:attrNameLst>
                                      </p:cBhvr>
                                      <p:to>
                                        <p:strVal val="visible"/>
                                      </p:to>
                                    </p:set>
                                    <p:animEffect transition="in" filter="wipe(left)">
                                      <p:cBhvr>
                                        <p:cTn id="7" dur="500"/>
                                        <p:tgtEl>
                                          <p:spTgt spid="6144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61444">
                                            <p:txEl>
                                              <p:pRg st="2" end="2"/>
                                            </p:txEl>
                                          </p:spTgt>
                                        </p:tgtEl>
                                        <p:attrNameLst>
                                          <p:attrName>style.visibility</p:attrName>
                                        </p:attrNameLst>
                                      </p:cBhvr>
                                      <p:to>
                                        <p:strVal val="visible"/>
                                      </p:to>
                                    </p:set>
                                    <p:animEffect transition="in" filter="wipe(left)">
                                      <p:cBhvr>
                                        <p:cTn id="12" dur="500"/>
                                        <p:tgtEl>
                                          <p:spTgt spid="6144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61444">
                                            <p:txEl>
                                              <p:pRg st="3" end="3"/>
                                            </p:txEl>
                                          </p:spTgt>
                                        </p:tgtEl>
                                        <p:attrNameLst>
                                          <p:attrName>style.visibility</p:attrName>
                                        </p:attrNameLst>
                                      </p:cBhvr>
                                      <p:to>
                                        <p:strVal val="visible"/>
                                      </p:to>
                                    </p:set>
                                    <p:animEffect transition="in" filter="wipe(left)">
                                      <p:cBhvr>
                                        <p:cTn id="17" dur="500"/>
                                        <p:tgtEl>
                                          <p:spTgt spid="6144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smtClean="0">
                <a:effectLst>
                  <a:outerShdw blurRad="38100" dist="38100" dir="2700000" algn="tl">
                    <a:srgbClr val="000000"/>
                  </a:outerShdw>
                </a:effectLst>
              </a:rPr>
              <a:t>Exodus 14</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smtClean="0">
                <a:effectLst>
                  <a:outerShdw blurRad="38100" dist="38100" dir="2700000" algn="tl">
                    <a:srgbClr val="000000"/>
                  </a:outerShdw>
                </a:effectLst>
              </a:rPr>
              <a:t>15 Then the Lord said to Moses, “Why are you crying out to me? Tell the people to get moving!”</a:t>
            </a:r>
          </a:p>
        </p:txBody>
      </p:sp>
      <p:sp>
        <p:nvSpPr>
          <p:cNvPr id="4" name="Rectangle 4"/>
          <p:cNvSpPr>
            <a:spLocks noChangeArrowheads="1"/>
          </p:cNvSpPr>
          <p:nvPr/>
        </p:nvSpPr>
        <p:spPr bwMode="auto">
          <a:xfrm>
            <a:off x="1066800" y="3048000"/>
            <a:ext cx="6324600" cy="2590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gn="l">
              <a:lnSpc>
                <a:spcPct val="75000"/>
              </a:lnSpc>
              <a:spcBef>
                <a:spcPts val="600"/>
              </a:spcBef>
              <a:buClr>
                <a:schemeClr val="tx2"/>
              </a:buClr>
              <a:buFont typeface="Wingdings" pitchFamily="2" charset="2"/>
              <a:buChar char="Ø"/>
              <a:defRPr/>
            </a:pPr>
            <a:r>
              <a:rPr lang="en-US" sz="4000" dirty="0" smtClean="0">
                <a:effectLst>
                  <a:outerShdw blurRad="38100" dist="38100" dir="2700000" algn="tl">
                    <a:srgbClr val="000000">
                      <a:alpha val="43137"/>
                    </a:srgbClr>
                  </a:outerShdw>
                </a:effectLst>
                <a:latin typeface="Times New Roman" pitchFamily="18" charset="0"/>
              </a:rPr>
              <a:t>Moses kept it together in </a:t>
            </a:r>
            <a:br>
              <a:rPr lang="en-US" sz="4000" dirty="0" smtClean="0">
                <a:effectLst>
                  <a:outerShdw blurRad="38100" dist="38100" dir="2700000" algn="tl">
                    <a:srgbClr val="000000">
                      <a:alpha val="43137"/>
                    </a:srgbClr>
                  </a:outerShdw>
                </a:effectLst>
                <a:latin typeface="Times New Roman" pitchFamily="18" charset="0"/>
              </a:rPr>
            </a:br>
            <a:r>
              <a:rPr lang="en-US" sz="4000" dirty="0" smtClean="0">
                <a:effectLst>
                  <a:outerShdw blurRad="38100" dist="38100" dir="2700000" algn="tl">
                    <a:srgbClr val="000000">
                      <a:alpha val="43137"/>
                    </a:srgbClr>
                  </a:outerShdw>
                </a:effectLst>
                <a:latin typeface="Times New Roman" pitchFamily="18" charset="0"/>
              </a:rPr>
              <a:t>    front of the people</a:t>
            </a:r>
          </a:p>
          <a:p>
            <a:pPr algn="l">
              <a:lnSpc>
                <a:spcPct val="75000"/>
              </a:lnSpc>
              <a:spcBef>
                <a:spcPts val="600"/>
              </a:spcBef>
              <a:buClr>
                <a:schemeClr val="tx2"/>
              </a:buClr>
              <a:buFont typeface="Wingdings" pitchFamily="2" charset="2"/>
              <a:buChar char="Ø"/>
              <a:defRPr/>
            </a:pPr>
            <a:r>
              <a:rPr lang="en-US" sz="4000" dirty="0" smtClean="0">
                <a:effectLst>
                  <a:outerShdw blurRad="38100" dist="38100" dir="2700000" algn="tl">
                    <a:srgbClr val="000000">
                      <a:alpha val="43137"/>
                    </a:srgbClr>
                  </a:outerShdw>
                </a:effectLst>
                <a:latin typeface="Times New Roman" pitchFamily="18" charset="0"/>
              </a:rPr>
              <a:t>But </a:t>
            </a:r>
            <a:r>
              <a:rPr lang="en-US" sz="4000" dirty="0">
                <a:effectLst>
                  <a:outerShdw blurRad="38100" dist="38100" dir="2700000" algn="tl">
                    <a:srgbClr val="000000">
                      <a:alpha val="43137"/>
                    </a:srgbClr>
                  </a:outerShdw>
                </a:effectLst>
                <a:latin typeface="Times New Roman" pitchFamily="18" charset="0"/>
              </a:rPr>
              <a:t>also crying out to </a:t>
            </a:r>
            <a:r>
              <a:rPr lang="en-US" sz="4000" dirty="0" smtClean="0">
                <a:effectLst>
                  <a:outerShdw blurRad="38100" dist="38100" dir="2700000" algn="tl">
                    <a:srgbClr val="000000">
                      <a:alpha val="43137"/>
                    </a:srgbClr>
                  </a:outerShdw>
                </a:effectLst>
                <a:latin typeface="Times New Roman" pitchFamily="18" charset="0"/>
              </a:rPr>
              <a:t>God</a:t>
            </a:r>
          </a:p>
          <a:p>
            <a:pPr algn="l">
              <a:lnSpc>
                <a:spcPct val="75000"/>
              </a:lnSpc>
              <a:spcBef>
                <a:spcPts val="600"/>
              </a:spcBef>
              <a:buClr>
                <a:schemeClr val="tx2"/>
              </a:buClr>
              <a:buFont typeface="Wingdings" pitchFamily="2" charset="2"/>
              <a:buChar char="Ø"/>
              <a:defRPr/>
            </a:pPr>
            <a:r>
              <a:rPr lang="en-US" sz="4000" dirty="0" smtClean="0">
                <a:effectLst>
                  <a:outerShdw blurRad="38100" dist="38100" dir="2700000" algn="tl">
                    <a:srgbClr val="000000">
                      <a:alpha val="43137"/>
                    </a:srgbClr>
                  </a:outerShdw>
                </a:effectLst>
                <a:latin typeface="Times New Roman" pitchFamily="18" charset="0"/>
              </a:rPr>
              <a:t>God had told him he would </a:t>
            </a:r>
            <a:br>
              <a:rPr lang="en-US" sz="4000" dirty="0" smtClean="0">
                <a:effectLst>
                  <a:outerShdw blurRad="38100" dist="38100" dir="2700000" algn="tl">
                    <a:srgbClr val="000000">
                      <a:alpha val="43137"/>
                    </a:srgbClr>
                  </a:outerShdw>
                </a:effectLst>
                <a:latin typeface="Times New Roman" pitchFamily="18" charset="0"/>
              </a:rPr>
            </a:br>
            <a:r>
              <a:rPr lang="en-US" sz="4000" dirty="0" smtClean="0">
                <a:effectLst>
                  <a:outerShdw blurRad="38100" dist="38100" dir="2700000" algn="tl">
                    <a:srgbClr val="000000">
                      <a:alpha val="43137"/>
                    </a:srgbClr>
                  </a:outerShdw>
                </a:effectLst>
                <a:latin typeface="Times New Roman" pitchFamily="18" charset="0"/>
              </a:rPr>
              <a:t>    handle it, but not how</a:t>
            </a:r>
            <a:endParaRPr lang="en-US" sz="4000" dirty="0">
              <a:effectLst>
                <a:outerShdw blurRad="38100" dist="38100" dir="2700000" algn="tl">
                  <a:srgbClr val="000000">
                    <a:alpha val="43137"/>
                  </a:srgbClr>
                </a:outerShdw>
              </a:effectLst>
              <a:latin typeface="Times New Roman" pitchFamily="18" charset="0"/>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wipe(left)">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wipe(left)">
                                      <p:cBhvr>
                                        <p:cTn id="12"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smtClean="0">
                <a:effectLst>
                  <a:outerShdw blurRad="38100" dist="38100" dir="2700000" algn="tl">
                    <a:srgbClr val="000000"/>
                  </a:outerShdw>
                </a:effectLst>
              </a:rPr>
              <a:t>Exodus 14</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smtClean="0">
                <a:effectLst>
                  <a:outerShdw blurRad="38100" dist="38100" dir="2700000" algn="tl">
                    <a:srgbClr val="000000"/>
                  </a:outerShdw>
                </a:effectLst>
              </a:rPr>
              <a:t>15 Then the Lord said to Moses, “Why are you crying out to me? Tell the people to get moving!</a:t>
            </a:r>
          </a:p>
          <a:p>
            <a:pPr eaLnBrk="1" hangingPunct="1">
              <a:spcBef>
                <a:spcPct val="10000"/>
              </a:spcBef>
              <a:buFont typeface="Wingdings" pitchFamily="2" charset="2"/>
              <a:buNone/>
              <a:defRPr/>
            </a:pPr>
            <a:r>
              <a:rPr lang="en-US" smtClean="0">
                <a:effectLst>
                  <a:outerShdw blurRad="38100" dist="38100" dir="2700000" algn="tl">
                    <a:srgbClr val="000000"/>
                  </a:outerShdw>
                </a:effectLst>
              </a:rPr>
              <a:t>16 Pick up your staff and raise your hand over the sea. Divide the water so the Israelites can walk through the middle of the sea on dry ground.</a:t>
            </a:r>
          </a:p>
        </p:txBody>
      </p:sp>
    </p:spTree>
  </p:cSld>
  <p:clrMapOvr>
    <a:masterClrMapping/>
  </p:clrMapOvr>
  <p:transition>
    <p:wipe dir="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smtClean="0">
                <a:effectLst>
                  <a:outerShdw blurRad="38100" dist="38100" dir="2700000" algn="tl">
                    <a:srgbClr val="000000"/>
                  </a:outerShdw>
                </a:effectLst>
              </a:rPr>
              <a:t>Exodus 14</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smtClean="0">
                <a:effectLst>
                  <a:outerShdw blurRad="38100" dist="38100" dir="2700000" algn="tl">
                    <a:srgbClr val="000000"/>
                  </a:outerShdw>
                </a:effectLst>
              </a:rPr>
              <a:t>17 And I will </a:t>
            </a:r>
            <a:r>
              <a:rPr lang="en-US" u="sng" smtClean="0">
                <a:effectLst>
                  <a:outerShdw blurRad="38100" dist="38100" dir="2700000" algn="tl">
                    <a:srgbClr val="000000"/>
                  </a:outerShdw>
                </a:effectLst>
              </a:rPr>
              <a:t>harden</a:t>
            </a:r>
            <a:r>
              <a:rPr lang="en-US" smtClean="0">
                <a:effectLst>
                  <a:outerShdw blurRad="38100" dist="38100" dir="2700000" algn="tl">
                    <a:srgbClr val="000000"/>
                  </a:outerShdw>
                </a:effectLst>
              </a:rPr>
              <a:t> the hearts of the Egyptians, and </a:t>
            </a:r>
            <a:r>
              <a:rPr lang="en-US" u="sng" smtClean="0">
                <a:effectLst>
                  <a:outerShdw blurRad="38100" dist="38100" dir="2700000" algn="tl">
                    <a:srgbClr val="000000"/>
                  </a:outerShdw>
                </a:effectLst>
              </a:rPr>
              <a:t>they will charge in after the Israelites</a:t>
            </a:r>
            <a:r>
              <a:rPr lang="en-US" smtClean="0">
                <a:effectLst>
                  <a:outerShdw blurRad="38100" dist="38100" dir="2700000" algn="tl">
                    <a:srgbClr val="000000"/>
                  </a:outerShdw>
                </a:effectLst>
              </a:rPr>
              <a:t>. My great glory will be displayed through Pharaoh and his troops, his chariots, and his charioteers.</a:t>
            </a:r>
          </a:p>
        </p:txBody>
      </p:sp>
    </p:spTree>
  </p:cSld>
  <p:clrMapOvr>
    <a:masterClrMapping/>
  </p:clrMapOvr>
  <p:transition>
    <p:wipe dir="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smtClean="0">
                <a:effectLst>
                  <a:outerShdw blurRad="38100" dist="38100" dir="2700000" algn="tl">
                    <a:srgbClr val="000000"/>
                  </a:outerShdw>
                </a:effectLst>
              </a:rPr>
              <a:t>Exodus 14</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dirty="0" smtClean="0">
                <a:effectLst>
                  <a:outerShdw blurRad="38100" dist="38100" dir="2700000" algn="tl">
                    <a:srgbClr val="000000"/>
                  </a:outerShdw>
                </a:effectLst>
              </a:rPr>
              <a:t>18 When my glory is displayed through them, all Egypt will see my glory and know that I am Yahweh!”</a:t>
            </a:r>
          </a:p>
          <a:p>
            <a:pPr eaLnBrk="1" hangingPunct="1">
              <a:spcBef>
                <a:spcPct val="10000"/>
              </a:spcBef>
              <a:buFont typeface="Wingdings" pitchFamily="2" charset="2"/>
              <a:buNone/>
              <a:defRPr/>
            </a:pPr>
            <a:r>
              <a:rPr lang="en-US" dirty="0" smtClean="0">
                <a:effectLst>
                  <a:outerShdw blurRad="38100" dist="38100" dir="2700000" algn="tl">
                    <a:srgbClr val="000000"/>
                  </a:outerShdw>
                </a:effectLst>
              </a:rPr>
              <a:t>19 Then the angel of God, who had been leading the people of Israel, moved to the rear of the camp. The pillar of cloud also moved from the front and stood behind them. </a:t>
            </a:r>
          </a:p>
        </p:txBody>
      </p:sp>
    </p:spTree>
  </p:cSld>
  <p:clrMapOvr>
    <a:masterClrMapping/>
  </p:clrMapOvr>
  <p:transition>
    <p:wipe dir="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smtClean="0">
                <a:effectLst>
                  <a:outerShdw blurRad="38100" dist="38100" dir="2700000" algn="tl">
                    <a:srgbClr val="000000"/>
                  </a:outerShdw>
                </a:effectLst>
              </a:rPr>
              <a:t>Exodus 14</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dirty="0" smtClean="0">
                <a:effectLst>
                  <a:outerShdw blurRad="38100" dist="38100" dir="2700000" algn="tl">
                    <a:srgbClr val="000000"/>
                  </a:outerShdw>
                </a:effectLst>
              </a:rPr>
              <a:t>20 The cloud settled between the Egyptian and Israelite camps. As darkness fell, the cloud turned to fire, lighting up the night. But the Egyptians and Israelites did not approach each other all night.</a:t>
            </a:r>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smtClean="0">
                <a:effectLst>
                  <a:outerShdw blurRad="38100" dist="38100" dir="2700000" algn="tl">
                    <a:srgbClr val="000000"/>
                  </a:outerShdw>
                </a:effectLst>
              </a:rPr>
              <a:t>Exodus 12</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sz="4800" smtClean="0">
                <a:effectLst>
                  <a:outerShdw blurRad="38100" dist="38100" dir="2700000" algn="tl">
                    <a:srgbClr val="000000"/>
                  </a:outerShdw>
                </a:effectLst>
              </a:rPr>
              <a:t>37 Now the ﻿﻿sons of Israel journeyed from ﻿﻿Rameses to Succoth, about ﻿﻿</a:t>
            </a:r>
            <a:r>
              <a:rPr lang="en-US" sz="4800" u="sng" smtClean="0">
                <a:effectLst>
                  <a:outerShdw blurRad="38100" dist="38100" dir="2700000" algn="tl">
                    <a:srgbClr val="000000"/>
                  </a:outerShdw>
                </a:effectLst>
              </a:rPr>
              <a:t>six hundred thousand</a:t>
            </a:r>
            <a:r>
              <a:rPr lang="en-US" sz="4800" smtClean="0">
                <a:effectLst>
                  <a:outerShdw blurRad="38100" dist="38100" dir="2700000" algn="tl">
                    <a:srgbClr val="000000"/>
                  </a:outerShdw>
                </a:effectLst>
              </a:rPr>
              <a:t> men on foot, aside from children. </a:t>
            </a:r>
          </a:p>
        </p:txBody>
      </p:sp>
      <p:sp>
        <p:nvSpPr>
          <p:cNvPr id="7172" name="Rectangle 4"/>
          <p:cNvSpPr>
            <a:spLocks noChangeArrowheads="1"/>
          </p:cNvSpPr>
          <p:nvPr/>
        </p:nvSpPr>
        <p:spPr bwMode="auto">
          <a:xfrm>
            <a:off x="2209800" y="4114800"/>
            <a:ext cx="5715000" cy="1219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gn="l">
              <a:lnSpc>
                <a:spcPct val="77000"/>
              </a:lnSpc>
              <a:spcBef>
                <a:spcPts val="600"/>
              </a:spcBef>
            </a:pPr>
            <a:r>
              <a:rPr lang="en-US" sz="4800" dirty="0">
                <a:latin typeface="Times New Roman" pitchFamily="18" charset="0"/>
              </a:rPr>
              <a:t>This would imply </a:t>
            </a:r>
            <a:r>
              <a:rPr lang="en-US" sz="4800" dirty="0" smtClean="0">
                <a:latin typeface="Times New Roman" pitchFamily="18" charset="0"/>
              </a:rPr>
              <a:t>2-4 </a:t>
            </a:r>
            <a:r>
              <a:rPr lang="en-US" sz="4800" dirty="0">
                <a:latin typeface="Times New Roman" pitchFamily="18" charset="0"/>
              </a:rPr>
              <a:t>million people!</a:t>
            </a:r>
          </a:p>
        </p:txBody>
      </p:sp>
      <p:sp>
        <p:nvSpPr>
          <p:cNvPr id="5" name="Oval 6"/>
          <p:cNvSpPr>
            <a:spLocks noChangeArrowheads="1"/>
          </p:cNvSpPr>
          <p:nvPr/>
        </p:nvSpPr>
        <p:spPr bwMode="auto">
          <a:xfrm>
            <a:off x="152400" y="2852738"/>
            <a:ext cx="2286000" cy="609600"/>
          </a:xfrm>
          <a:prstGeom prst="ellipse">
            <a:avLst/>
          </a:prstGeom>
          <a:noFill/>
          <a:ln w="57150" algn="ctr">
            <a:solidFill>
              <a:schemeClr val="tx1"/>
            </a:solidFill>
            <a:round/>
            <a:headEnd/>
            <a:tailEnd/>
          </a:ln>
        </p:spPr>
        <p:txBody>
          <a:bodyPr wrap="none" anchor="ctr"/>
          <a:lstStyle/>
          <a:p>
            <a:endParaRPr lang="en-US"/>
          </a:p>
        </p:txBody>
      </p:sp>
    </p:spTree>
  </p:cSld>
  <p:clrMapOvr>
    <a:masterClrMapping/>
  </p:clrMapOvr>
  <p:transition>
    <p:wipe dir="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smtClean="0">
                <a:effectLst>
                  <a:outerShdw blurRad="38100" dist="38100" dir="2700000" algn="tl">
                    <a:srgbClr val="000000"/>
                  </a:outerShdw>
                </a:effectLst>
              </a:rPr>
              <a:t>Exodus 14</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dirty="0" smtClean="0">
                <a:effectLst>
                  <a:outerShdw blurRad="38100" dist="38100" dir="2700000" algn="tl">
                    <a:srgbClr val="000000"/>
                  </a:outerShdw>
                </a:effectLst>
              </a:rPr>
              <a:t>21 Then Moses raised his hand over the sea, and the Lord opened up a path through the water with a strong east wind. The wind blew all that night, turning the seabed into dry land. </a:t>
            </a:r>
          </a:p>
        </p:txBody>
      </p:sp>
    </p:spTree>
  </p:cSld>
  <p:clrMapOvr>
    <a:masterClrMapping/>
  </p:clrMapOvr>
  <p:transition>
    <p:wipe dir="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smtClean="0">
                <a:effectLst>
                  <a:outerShdw blurRad="38100" dist="38100" dir="2700000" algn="tl">
                    <a:srgbClr val="000000"/>
                  </a:outerShdw>
                </a:effectLst>
              </a:rPr>
              <a:t>Exodus 14</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smtClean="0">
                <a:effectLst>
                  <a:outerShdw blurRad="38100" dist="38100" dir="2700000" algn="tl">
                    <a:srgbClr val="000000"/>
                  </a:outerShdw>
                </a:effectLst>
              </a:rPr>
              <a:t>22 So the people of Israel walked through the middle of the sea on dry ground, with </a:t>
            </a:r>
            <a:r>
              <a:rPr lang="en-US" u="sng" smtClean="0">
                <a:effectLst>
                  <a:outerShdw blurRad="38100" dist="38100" dir="2700000" algn="tl">
                    <a:srgbClr val="000000"/>
                  </a:outerShdw>
                </a:effectLst>
              </a:rPr>
              <a:t>walls of water on each side</a:t>
            </a:r>
            <a:r>
              <a:rPr lang="en-US" smtClean="0">
                <a:effectLst>
                  <a:outerShdw blurRad="38100" dist="38100" dir="2700000" algn="tl">
                    <a:srgbClr val="000000"/>
                  </a:outerShdw>
                </a:effectLst>
              </a:rPr>
              <a:t>!</a:t>
            </a:r>
          </a:p>
        </p:txBody>
      </p:sp>
    </p:spTree>
  </p:cSld>
  <p:clrMapOvr>
    <a:masterClrMapping/>
  </p:clrMapOvr>
  <p:transition>
    <p:wipe dir="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smtClean="0">
                <a:effectLst>
                  <a:outerShdw blurRad="38100" dist="38100" dir="2700000" algn="tl">
                    <a:srgbClr val="000000"/>
                  </a:outerShdw>
                </a:effectLst>
              </a:rPr>
              <a:t>Exodus 14</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smtClean="0">
                <a:effectLst>
                  <a:outerShdw blurRad="38100" dist="38100" dir="2700000" algn="tl">
                    <a:srgbClr val="000000"/>
                  </a:outerShdw>
                </a:effectLst>
              </a:rPr>
              <a:t>22 So the people of Israel walked through the middle of the sea on dry ground, with walls of water on each side!</a:t>
            </a:r>
          </a:p>
          <a:p>
            <a:pPr eaLnBrk="1" hangingPunct="1">
              <a:spcBef>
                <a:spcPct val="10000"/>
              </a:spcBef>
              <a:buFont typeface="Wingdings" pitchFamily="2" charset="2"/>
              <a:buNone/>
              <a:defRPr/>
            </a:pPr>
            <a:r>
              <a:rPr lang="en-US" smtClean="0">
                <a:effectLst>
                  <a:outerShdw blurRad="38100" dist="38100" dir="2700000" algn="tl">
                    <a:srgbClr val="000000"/>
                  </a:outerShdw>
                </a:effectLst>
              </a:rPr>
              <a:t>23 Then the Egyptians—all of Pharaoh’s horses, chariots, and charioteers—chased them into the middle of the sea. </a:t>
            </a:r>
          </a:p>
        </p:txBody>
      </p:sp>
    </p:spTree>
  </p:cSld>
  <p:clrMapOvr>
    <a:masterClrMapping/>
  </p:clrMapOvr>
  <p:transition>
    <p:wipe dir="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smtClean="0">
                <a:effectLst>
                  <a:outerShdw blurRad="38100" dist="38100" dir="2700000" algn="tl">
                    <a:srgbClr val="000000"/>
                  </a:outerShdw>
                </a:effectLst>
              </a:rPr>
              <a:t>Exodus 14</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smtClean="0">
                <a:effectLst>
                  <a:outerShdw blurRad="38100" dist="38100" dir="2700000" algn="tl">
                    <a:srgbClr val="000000"/>
                  </a:outerShdw>
                </a:effectLst>
              </a:rPr>
              <a:t>24 But just before dawn the Lord looked down on the Egyptian army from the pillar of fire and cloud, and he threw their forces into total confusion. </a:t>
            </a:r>
          </a:p>
        </p:txBody>
      </p:sp>
    </p:spTree>
  </p:cSld>
  <p:clrMapOvr>
    <a:masterClrMapping/>
  </p:clrMapOvr>
  <p:transition>
    <p:wipe dir="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smtClean="0">
                <a:effectLst>
                  <a:outerShdw blurRad="38100" dist="38100" dir="2700000" algn="tl">
                    <a:srgbClr val="000000"/>
                  </a:outerShdw>
                </a:effectLst>
              </a:rPr>
              <a:t>Exodus 14</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smtClean="0">
                <a:effectLst>
                  <a:outerShdw blurRad="38100" dist="38100" dir="2700000" algn="tl">
                    <a:srgbClr val="000000"/>
                  </a:outerShdw>
                </a:effectLst>
              </a:rPr>
              <a:t>25 He twisted﻿﻿ their chariot wheels, making their chariots difficult to drive. “Let’s get out of here—away from these Israelites!” the Egyptians shouted. “Yahweh is fighting for them against Egypt!”</a:t>
            </a:r>
          </a:p>
        </p:txBody>
      </p:sp>
    </p:spTree>
  </p:cSld>
  <p:clrMapOvr>
    <a:masterClrMapping/>
  </p:clrMapOvr>
  <p:transition>
    <p:wipe dir="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smtClean="0">
                <a:effectLst>
                  <a:outerShdw blurRad="38100" dist="38100" dir="2700000" algn="tl">
                    <a:srgbClr val="000000"/>
                  </a:outerShdw>
                </a:effectLst>
              </a:rPr>
              <a:t>Exodus 14</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smtClean="0">
                <a:effectLst>
                  <a:outerShdw blurRad="38100" dist="38100" dir="2700000" algn="tl">
                    <a:srgbClr val="000000"/>
                  </a:outerShdw>
                </a:effectLst>
              </a:rPr>
              <a:t>26 When all the Israelites had reached the other side, the Lord said to Moses, “Raise your hand over the sea again. Then the waters will rush back and cover the Egyptians and their chariots and charioteers.” </a:t>
            </a:r>
          </a:p>
        </p:txBody>
      </p:sp>
    </p:spTree>
  </p:cSld>
  <p:clrMapOvr>
    <a:masterClrMapping/>
  </p:clrMapOvr>
  <p:transition>
    <p:wipe dir="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smtClean="0">
                <a:effectLst>
                  <a:outerShdw blurRad="38100" dist="38100" dir="2700000" algn="tl">
                    <a:srgbClr val="000000"/>
                  </a:outerShdw>
                </a:effectLst>
              </a:rPr>
              <a:t>Exodus 14</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dirty="0" smtClean="0">
                <a:effectLst>
                  <a:outerShdw blurRad="38100" dist="38100" dir="2700000" algn="tl">
                    <a:srgbClr val="000000"/>
                  </a:outerShdw>
                </a:effectLst>
              </a:rPr>
              <a:t>27 So as the sun began to rise, Moses raised his hand over the sea, and the water rushed back into its usual place. The Egyptians tried to escape, but the Lord swept them into the sea. </a:t>
            </a:r>
          </a:p>
        </p:txBody>
      </p:sp>
    </p:spTree>
  </p:cSld>
  <p:clrMapOvr>
    <a:masterClrMapping/>
  </p:clrMapOvr>
  <p:transition>
    <p:wipe dir="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smtClean="0">
                <a:effectLst>
                  <a:outerShdw blurRad="38100" dist="38100" dir="2700000" algn="tl">
                    <a:srgbClr val="000000"/>
                  </a:outerShdw>
                </a:effectLst>
              </a:rPr>
              <a:t>Exodus 14</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smtClean="0">
                <a:effectLst>
                  <a:outerShdw blurRad="38100" dist="38100" dir="2700000" algn="tl">
                    <a:srgbClr val="000000"/>
                  </a:outerShdw>
                </a:effectLst>
              </a:rPr>
              <a:t>28 Then the waters returned and covered all the chariots and charioteers—the entire army of Pharaoh. Of all the Egyptians who had chased the Israelites into the sea, not a single one survived.</a:t>
            </a:r>
          </a:p>
        </p:txBody>
      </p:sp>
    </p:spTree>
  </p:cSld>
  <p:clrMapOvr>
    <a:masterClrMapping/>
  </p:clrMapOvr>
  <p:transition>
    <p:wipe dir="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4"/>
          <p:cNvSpPr>
            <a:spLocks noChangeArrowheads="1"/>
          </p:cNvSpPr>
          <p:nvPr/>
        </p:nvSpPr>
        <p:spPr bwMode="auto">
          <a:xfrm>
            <a:off x="7684" y="0"/>
            <a:ext cx="9144000" cy="6858000"/>
          </a:xfrm>
          <a:prstGeom prst="rect">
            <a:avLst/>
          </a:prstGeom>
          <a:solidFill>
            <a:srgbClr val="000000"/>
          </a:solidFill>
          <a:ln w="3175" algn="ctr">
            <a:solidFill>
              <a:schemeClr val="tx1"/>
            </a:solidFill>
            <a:miter lim="800000"/>
            <a:headEnd/>
            <a:tailEnd/>
          </a:ln>
        </p:spPr>
        <p:txBody>
          <a:bodyPr wrap="none" anchor="ctr"/>
          <a:lstStyle/>
          <a:p>
            <a:endParaRPr lang="en-US"/>
          </a:p>
        </p:txBody>
      </p:sp>
    </p:spTree>
  </p:cSld>
  <p:clrMapOvr>
    <a:masterClrMapping/>
  </p:clrMapOvr>
  <p:transition>
    <p:wipe dir="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smtClean="0">
                <a:effectLst>
                  <a:outerShdw blurRad="38100" dist="38100" dir="2700000" algn="tl">
                    <a:srgbClr val="000000"/>
                  </a:outerShdw>
                </a:effectLst>
              </a:rPr>
              <a:t>Exodus 14</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smtClean="0">
                <a:effectLst>
                  <a:outerShdw blurRad="38100" dist="38100" dir="2700000" algn="tl">
                    <a:srgbClr val="000000"/>
                  </a:outerShdw>
                </a:effectLst>
              </a:rPr>
              <a:t>30 That is how the Lord rescued Israel from the hand of the Egyptians that day. And the Israelites saw the bodies of the Egyptians washed up on the seashore. </a:t>
            </a:r>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smtClean="0">
                <a:effectLst>
                  <a:outerShdw blurRad="38100" dist="38100" dir="2700000" algn="tl">
                    <a:srgbClr val="000000"/>
                  </a:outerShdw>
                </a:effectLst>
              </a:rPr>
              <a:t>Exodus 12</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sz="4800" smtClean="0">
                <a:effectLst>
                  <a:outerShdw blurRad="38100" dist="38100" dir="2700000" algn="tl">
                    <a:srgbClr val="000000"/>
                  </a:outerShdw>
                </a:effectLst>
              </a:rPr>
              <a:t>37 Now the ﻿﻿sons of Israel journeyed from ﻿﻿Rameses to Succoth, about ﻿﻿</a:t>
            </a:r>
            <a:r>
              <a:rPr lang="en-US" sz="4800" u="sng" smtClean="0">
                <a:effectLst>
                  <a:outerShdw blurRad="38100" dist="38100" dir="2700000" algn="tl">
                    <a:srgbClr val="000000"/>
                  </a:outerShdw>
                </a:effectLst>
              </a:rPr>
              <a:t>six hundred thousand</a:t>
            </a:r>
            <a:r>
              <a:rPr lang="en-US" sz="4800" smtClean="0">
                <a:effectLst>
                  <a:outerShdw blurRad="38100" dist="38100" dir="2700000" algn="tl">
                    <a:srgbClr val="000000"/>
                  </a:outerShdw>
                </a:effectLst>
              </a:rPr>
              <a:t> men on foot, aside from children. </a:t>
            </a:r>
          </a:p>
        </p:txBody>
      </p:sp>
      <p:sp>
        <p:nvSpPr>
          <p:cNvPr id="9220" name="Rectangle 4"/>
          <p:cNvSpPr>
            <a:spLocks noChangeArrowheads="1"/>
          </p:cNvSpPr>
          <p:nvPr/>
        </p:nvSpPr>
        <p:spPr bwMode="auto">
          <a:xfrm>
            <a:off x="2209800" y="4114800"/>
            <a:ext cx="5715000" cy="1143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gn="l">
              <a:lnSpc>
                <a:spcPct val="70000"/>
              </a:lnSpc>
              <a:spcBef>
                <a:spcPts val="600"/>
              </a:spcBef>
            </a:pPr>
            <a:r>
              <a:rPr lang="en-US" sz="4800" b="1">
                <a:latin typeface="Times New Roman" pitchFamily="18" charset="0"/>
              </a:rPr>
              <a:t>This would imply 2-3 million people!</a:t>
            </a:r>
          </a:p>
        </p:txBody>
      </p:sp>
      <p:sp>
        <p:nvSpPr>
          <p:cNvPr id="9222" name="Rectangle 4"/>
          <p:cNvSpPr>
            <a:spLocks noChangeArrowheads="1"/>
          </p:cNvSpPr>
          <p:nvPr/>
        </p:nvSpPr>
        <p:spPr bwMode="auto">
          <a:xfrm>
            <a:off x="1219200" y="152400"/>
            <a:ext cx="5029200" cy="1524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gn="l">
              <a:lnSpc>
                <a:spcPct val="70000"/>
              </a:lnSpc>
              <a:spcBef>
                <a:spcPts val="600"/>
              </a:spcBef>
            </a:pPr>
            <a:r>
              <a:rPr lang="en-US" sz="6600" dirty="0" smtClean="0">
                <a:latin typeface="Times New Roman" pitchFamily="18" charset="0"/>
              </a:rPr>
              <a:t>4-8 </a:t>
            </a:r>
            <a:r>
              <a:rPr lang="en-US" sz="6600" dirty="0">
                <a:latin typeface="Times New Roman" pitchFamily="18" charset="0"/>
              </a:rPr>
              <a:t>times this many????</a:t>
            </a:r>
          </a:p>
        </p:txBody>
      </p:sp>
    </p:spTree>
  </p:cSld>
  <p:clrMapOvr>
    <a:masterClrMapping/>
  </p:clrMapOvr>
  <p:transition>
    <p:wipe dir="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smtClean="0">
                <a:effectLst>
                  <a:outerShdw blurRad="38100" dist="38100" dir="2700000" algn="tl">
                    <a:srgbClr val="000000"/>
                  </a:outerShdw>
                </a:effectLst>
              </a:rPr>
              <a:t>Exodus 14</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smtClean="0">
                <a:effectLst>
                  <a:outerShdw blurRad="38100" dist="38100" dir="2700000" algn="tl">
                    <a:srgbClr val="000000"/>
                  </a:outerShdw>
                </a:effectLst>
              </a:rPr>
              <a:t>31 When the people of Israel saw the mighty power that the Lord had unleashed against the Egyptians, they were filled with awe before him. They put their faith in the Lord and in his servant Moses.</a:t>
            </a:r>
          </a:p>
        </p:txBody>
      </p:sp>
      <p:sp>
        <p:nvSpPr>
          <p:cNvPr id="89092" name="Rectangle 4"/>
          <p:cNvSpPr>
            <a:spLocks noChangeArrowheads="1"/>
          </p:cNvSpPr>
          <p:nvPr/>
        </p:nvSpPr>
        <p:spPr bwMode="auto">
          <a:xfrm>
            <a:off x="609600" y="4343400"/>
            <a:ext cx="8077200" cy="2057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gn="l">
              <a:lnSpc>
                <a:spcPct val="75000"/>
              </a:lnSpc>
              <a:spcBef>
                <a:spcPts val="600"/>
              </a:spcBef>
              <a:defRPr/>
            </a:pPr>
            <a:r>
              <a:rPr lang="en-US" sz="4000" dirty="0">
                <a:effectLst>
                  <a:outerShdw blurRad="38100" dist="38100" dir="2700000" algn="tl">
                    <a:srgbClr val="000000">
                      <a:alpha val="43137"/>
                    </a:srgbClr>
                  </a:outerShdw>
                </a:effectLst>
                <a:latin typeface="Times New Roman" pitchFamily="18" charset="0"/>
              </a:rPr>
              <a:t>This whole event was planned by God</a:t>
            </a:r>
          </a:p>
          <a:p>
            <a:pPr algn="l">
              <a:lnSpc>
                <a:spcPct val="75000"/>
              </a:lnSpc>
              <a:spcBef>
                <a:spcPts val="600"/>
              </a:spcBef>
              <a:defRPr/>
            </a:pPr>
            <a:r>
              <a:rPr lang="en-US" sz="4000" dirty="0">
                <a:effectLst>
                  <a:outerShdw blurRad="38100" dist="38100" dir="2700000" algn="tl">
                    <a:srgbClr val="000000">
                      <a:alpha val="43137"/>
                    </a:srgbClr>
                  </a:outerShdw>
                </a:effectLst>
                <a:latin typeface="Times New Roman" pitchFamily="18" charset="0"/>
              </a:rPr>
              <a:t>Their faith was tested by the difficulty of the situation</a:t>
            </a:r>
          </a:p>
          <a:p>
            <a:pPr algn="l">
              <a:lnSpc>
                <a:spcPct val="75000"/>
              </a:lnSpc>
              <a:spcBef>
                <a:spcPts val="600"/>
              </a:spcBef>
              <a:defRPr/>
            </a:pPr>
            <a:r>
              <a:rPr lang="en-US" sz="4000" dirty="0">
                <a:effectLst>
                  <a:outerShdw blurRad="38100" dist="38100" dir="2700000" algn="tl">
                    <a:srgbClr val="000000">
                      <a:alpha val="43137"/>
                    </a:srgbClr>
                  </a:outerShdw>
                </a:effectLst>
                <a:latin typeface="Times New Roman" pitchFamily="18" charset="0"/>
              </a:rPr>
              <a:t>After God came through…</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89092">
                                            <p:txEl>
                                              <p:pRg st="1" end="1"/>
                                            </p:txEl>
                                          </p:spTgt>
                                        </p:tgtEl>
                                        <p:attrNameLst>
                                          <p:attrName>style.visibility</p:attrName>
                                        </p:attrNameLst>
                                      </p:cBhvr>
                                      <p:to>
                                        <p:strVal val="visible"/>
                                      </p:to>
                                    </p:set>
                                    <p:animEffect transition="in" filter="wipe(left)">
                                      <p:cBhvr>
                                        <p:cTn id="7" dur="500"/>
                                        <p:tgtEl>
                                          <p:spTgt spid="8909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89092">
                                            <p:txEl>
                                              <p:pRg st="2" end="2"/>
                                            </p:txEl>
                                          </p:spTgt>
                                        </p:tgtEl>
                                        <p:attrNameLst>
                                          <p:attrName>style.visibility</p:attrName>
                                        </p:attrNameLst>
                                      </p:cBhvr>
                                      <p:to>
                                        <p:strVal val="visible"/>
                                      </p:to>
                                    </p:set>
                                    <p:animEffect transition="in" filter="wipe(left)">
                                      <p:cBhvr>
                                        <p:cTn id="12" dur="500"/>
                                        <p:tgtEl>
                                          <p:spTgt spid="8909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smtClean="0">
                <a:effectLst>
                  <a:outerShdw blurRad="38100" dist="38100" dir="2700000" algn="tl">
                    <a:srgbClr val="000000"/>
                  </a:outerShdw>
                </a:effectLst>
              </a:rPr>
              <a:t>Exodus 15</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5000"/>
              </a:spcBef>
              <a:buFont typeface="Wingdings" pitchFamily="2" charset="2"/>
              <a:buNone/>
              <a:defRPr/>
            </a:pPr>
            <a:r>
              <a:rPr lang="en-US" smtClean="0">
                <a:effectLst>
                  <a:outerShdw blurRad="38100" dist="38100" dir="2700000" algn="tl">
                    <a:srgbClr val="000000"/>
                  </a:outerShdw>
                </a:effectLst>
              </a:rPr>
              <a:t>1 Then Moses and the people of Israel sang this song to the Lord:</a:t>
            </a:r>
            <a:br>
              <a:rPr lang="en-US" smtClean="0">
                <a:effectLst>
                  <a:outerShdw blurRad="38100" dist="38100" dir="2700000" algn="tl">
                    <a:srgbClr val="000000"/>
                  </a:outerShdw>
                </a:effectLst>
              </a:rPr>
            </a:br>
            <a:r>
              <a:rPr lang="en-US" smtClean="0">
                <a:effectLst>
                  <a:outerShdw blurRad="38100" dist="38100" dir="2700000" algn="tl">
                    <a:srgbClr val="000000"/>
                  </a:outerShdw>
                </a:effectLst>
              </a:rPr>
              <a:t>“I will sing to the Lord,</a:t>
            </a:r>
            <a:br>
              <a:rPr lang="en-US" smtClean="0">
                <a:effectLst>
                  <a:outerShdw blurRad="38100" dist="38100" dir="2700000" algn="tl">
                    <a:srgbClr val="000000"/>
                  </a:outerShdw>
                </a:effectLst>
              </a:rPr>
            </a:br>
            <a:r>
              <a:rPr lang="en-US" smtClean="0">
                <a:effectLst>
                  <a:outerShdw blurRad="38100" dist="38100" dir="2700000" algn="tl">
                    <a:srgbClr val="000000"/>
                  </a:outerShdw>
                </a:effectLst>
              </a:rPr>
              <a:t>for he has triumphed gloriously;</a:t>
            </a:r>
            <a:br>
              <a:rPr lang="en-US" smtClean="0">
                <a:effectLst>
                  <a:outerShdw blurRad="38100" dist="38100" dir="2700000" algn="tl">
                    <a:srgbClr val="000000"/>
                  </a:outerShdw>
                </a:effectLst>
              </a:rPr>
            </a:br>
            <a:r>
              <a:rPr lang="en-US" smtClean="0">
                <a:effectLst>
                  <a:outerShdw blurRad="38100" dist="38100" dir="2700000" algn="tl">
                    <a:srgbClr val="000000"/>
                  </a:outerShdw>
                </a:effectLst>
              </a:rPr>
              <a:t>he has hurled both horse and rider</a:t>
            </a:r>
            <a:br>
              <a:rPr lang="en-US" smtClean="0">
                <a:effectLst>
                  <a:outerShdw blurRad="38100" dist="38100" dir="2700000" algn="tl">
                    <a:srgbClr val="000000"/>
                  </a:outerShdw>
                </a:effectLst>
              </a:rPr>
            </a:br>
            <a:r>
              <a:rPr lang="en-US" smtClean="0">
                <a:effectLst>
                  <a:outerShdw blurRad="38100" dist="38100" dir="2700000" algn="tl">
                    <a:srgbClr val="000000"/>
                  </a:outerShdw>
                </a:effectLst>
              </a:rPr>
              <a:t>into the sea.</a:t>
            </a:r>
          </a:p>
        </p:txBody>
      </p:sp>
    </p:spTree>
  </p:cSld>
  <p:clrMapOvr>
    <a:masterClrMapping/>
  </p:clrMapOvr>
  <p:transition>
    <p:wipe dir="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smtClean="0">
                <a:effectLst>
                  <a:outerShdw blurRad="38100" dist="38100" dir="2700000" algn="tl">
                    <a:srgbClr val="000000"/>
                  </a:outerShdw>
                </a:effectLst>
              </a:rPr>
              <a:t>Exodus 15</a:t>
            </a:r>
          </a:p>
        </p:txBody>
      </p:sp>
      <p:sp>
        <p:nvSpPr>
          <p:cNvPr id="100355" name="Rectangle 2051"/>
          <p:cNvSpPr>
            <a:spLocks noGrp="1" noChangeArrowheads="1"/>
          </p:cNvSpPr>
          <p:nvPr>
            <p:ph type="body" idx="4294967295"/>
          </p:nvPr>
        </p:nvSpPr>
        <p:spPr>
          <a:xfrm>
            <a:off x="0" y="1219200"/>
            <a:ext cx="9144000" cy="4876800"/>
          </a:xfrm>
        </p:spPr>
        <p:txBody>
          <a:bodyPr/>
          <a:lstStyle/>
          <a:p>
            <a:pPr eaLnBrk="1" hangingPunct="1">
              <a:spcBef>
                <a:spcPct val="5000"/>
              </a:spcBef>
              <a:buFont typeface="Wingdings" pitchFamily="2" charset="2"/>
              <a:buNone/>
              <a:defRPr/>
            </a:pPr>
            <a:r>
              <a:rPr lang="en-US" sz="4000" smtClean="0">
                <a:effectLst>
                  <a:outerShdw blurRad="38100" dist="38100" dir="2700000" algn="tl">
                    <a:srgbClr val="000000"/>
                  </a:outerShdw>
                </a:effectLst>
              </a:rPr>
              <a:t>11 “Who is like you among the gods, O Lord—</a:t>
            </a:r>
            <a:br>
              <a:rPr lang="en-US" sz="4000" smtClean="0">
                <a:effectLst>
                  <a:outerShdw blurRad="38100" dist="38100" dir="2700000" algn="tl">
                    <a:srgbClr val="000000"/>
                  </a:outerShdw>
                </a:effectLst>
              </a:rPr>
            </a:br>
            <a:r>
              <a:rPr lang="en-US" sz="4000" smtClean="0">
                <a:effectLst>
                  <a:outerShdw blurRad="38100" dist="38100" dir="2700000" algn="tl">
                    <a:srgbClr val="000000"/>
                  </a:outerShdw>
                </a:effectLst>
              </a:rPr>
              <a:t>glorious in holiness,</a:t>
            </a:r>
            <a:br>
              <a:rPr lang="en-US" sz="4000" smtClean="0">
                <a:effectLst>
                  <a:outerShdw blurRad="38100" dist="38100" dir="2700000" algn="tl">
                    <a:srgbClr val="000000"/>
                  </a:outerShdw>
                </a:effectLst>
              </a:rPr>
            </a:br>
            <a:r>
              <a:rPr lang="en-US" sz="4000" smtClean="0">
                <a:effectLst>
                  <a:outerShdw blurRad="38100" dist="38100" dir="2700000" algn="tl">
                    <a:srgbClr val="000000"/>
                  </a:outerShdw>
                </a:effectLst>
              </a:rPr>
              <a:t>awesome in splendor,</a:t>
            </a:r>
            <a:br>
              <a:rPr lang="en-US" sz="4000" smtClean="0">
                <a:effectLst>
                  <a:outerShdw blurRad="38100" dist="38100" dir="2700000" algn="tl">
                    <a:srgbClr val="000000"/>
                  </a:outerShdw>
                </a:effectLst>
              </a:rPr>
            </a:br>
            <a:r>
              <a:rPr lang="en-US" sz="4000" smtClean="0">
                <a:effectLst>
                  <a:outerShdw blurRad="38100" dist="38100" dir="2700000" algn="tl">
                    <a:srgbClr val="000000"/>
                  </a:outerShdw>
                </a:effectLst>
              </a:rPr>
              <a:t>performing great wonders?</a:t>
            </a:r>
          </a:p>
          <a:p>
            <a:pPr eaLnBrk="1" hangingPunct="1">
              <a:spcBef>
                <a:spcPct val="5000"/>
              </a:spcBef>
              <a:buFont typeface="Wingdings" pitchFamily="2" charset="2"/>
              <a:buNone/>
              <a:defRPr/>
            </a:pPr>
            <a:r>
              <a:rPr lang="en-US" sz="4000" smtClean="0">
                <a:effectLst>
                  <a:outerShdw blurRad="38100" dist="38100" dir="2700000" algn="tl">
                    <a:srgbClr val="000000"/>
                  </a:outerShdw>
                </a:effectLst>
              </a:rPr>
              <a:t>12 You raised your right hand,</a:t>
            </a:r>
            <a:br>
              <a:rPr lang="en-US" sz="4000" smtClean="0">
                <a:effectLst>
                  <a:outerShdw blurRad="38100" dist="38100" dir="2700000" algn="tl">
                    <a:srgbClr val="000000"/>
                  </a:outerShdw>
                </a:effectLst>
              </a:rPr>
            </a:br>
            <a:r>
              <a:rPr lang="en-US" sz="4000" smtClean="0">
                <a:effectLst>
                  <a:outerShdw blurRad="38100" dist="38100" dir="2700000" algn="tl">
                    <a:srgbClr val="000000"/>
                  </a:outerShdw>
                </a:effectLst>
              </a:rPr>
              <a:t>and the earth swallowed our enemies.</a:t>
            </a:r>
          </a:p>
        </p:txBody>
      </p:sp>
    </p:spTree>
  </p:cSld>
  <p:clrMapOvr>
    <a:masterClrMapping/>
  </p:clrMapOvr>
  <p:transition>
    <p:wipe dir="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smtClean="0">
                <a:effectLst>
                  <a:outerShdw blurRad="38100" dist="38100" dir="2700000" algn="tl">
                    <a:srgbClr val="000000"/>
                  </a:outerShdw>
                </a:effectLst>
              </a:rPr>
              <a:t>Exodus 15</a:t>
            </a:r>
          </a:p>
        </p:txBody>
      </p:sp>
      <p:sp>
        <p:nvSpPr>
          <p:cNvPr id="100355" name="Rectangle 2051"/>
          <p:cNvSpPr>
            <a:spLocks noGrp="1" noChangeArrowheads="1"/>
          </p:cNvSpPr>
          <p:nvPr>
            <p:ph type="body" idx="4294967295"/>
          </p:nvPr>
        </p:nvSpPr>
        <p:spPr>
          <a:xfrm>
            <a:off x="0" y="1219200"/>
            <a:ext cx="9144000" cy="4876800"/>
          </a:xfrm>
        </p:spPr>
        <p:txBody>
          <a:bodyPr/>
          <a:lstStyle/>
          <a:p>
            <a:pPr eaLnBrk="1" hangingPunct="1">
              <a:spcBef>
                <a:spcPct val="5000"/>
              </a:spcBef>
              <a:buFont typeface="Wingdings" pitchFamily="2" charset="2"/>
              <a:buNone/>
              <a:defRPr/>
            </a:pPr>
            <a:r>
              <a:rPr lang="en-US" sz="4000" dirty="0" smtClean="0">
                <a:effectLst>
                  <a:outerShdw blurRad="38100" dist="38100" dir="2700000" algn="tl">
                    <a:srgbClr val="000000"/>
                  </a:outerShdw>
                </a:effectLst>
              </a:rPr>
              <a:t>14 The peoples hear and tremble;</a:t>
            </a:r>
            <a:br>
              <a:rPr lang="en-US" sz="4000" dirty="0" smtClean="0">
                <a:effectLst>
                  <a:outerShdw blurRad="38100" dist="38100" dir="2700000" algn="tl">
                    <a:srgbClr val="000000"/>
                  </a:outerShdw>
                </a:effectLst>
              </a:rPr>
            </a:br>
            <a:r>
              <a:rPr lang="en-US" sz="4000" dirty="0" smtClean="0">
                <a:effectLst>
                  <a:outerShdw blurRad="38100" dist="38100" dir="2700000" algn="tl">
                    <a:srgbClr val="000000"/>
                  </a:outerShdw>
                </a:effectLst>
              </a:rPr>
              <a:t>anguish grips those who live in Philistia.</a:t>
            </a:r>
          </a:p>
          <a:p>
            <a:pPr eaLnBrk="1" hangingPunct="1">
              <a:spcBef>
                <a:spcPct val="5000"/>
              </a:spcBef>
              <a:buFont typeface="Wingdings" pitchFamily="2" charset="2"/>
              <a:buNone/>
              <a:defRPr/>
            </a:pPr>
            <a:r>
              <a:rPr lang="en-US" sz="4000" dirty="0" smtClean="0">
                <a:effectLst>
                  <a:outerShdw blurRad="38100" dist="38100" dir="2700000" algn="tl">
                    <a:srgbClr val="000000"/>
                  </a:outerShdw>
                </a:effectLst>
              </a:rPr>
              <a:t>15 The leaders of Edom are terrified;</a:t>
            </a:r>
            <a:br>
              <a:rPr lang="en-US" sz="4000" dirty="0" smtClean="0">
                <a:effectLst>
                  <a:outerShdw blurRad="38100" dist="38100" dir="2700000" algn="tl">
                    <a:srgbClr val="000000"/>
                  </a:outerShdw>
                </a:effectLst>
              </a:rPr>
            </a:br>
            <a:r>
              <a:rPr lang="en-US" sz="4000" dirty="0" smtClean="0">
                <a:effectLst>
                  <a:outerShdw blurRad="38100" dist="38100" dir="2700000" algn="tl">
                    <a:srgbClr val="000000"/>
                  </a:outerShdw>
                </a:effectLst>
              </a:rPr>
              <a:t>the nobles of Moab tremble.</a:t>
            </a:r>
            <a:br>
              <a:rPr lang="en-US" sz="4000" dirty="0" smtClean="0">
                <a:effectLst>
                  <a:outerShdw blurRad="38100" dist="38100" dir="2700000" algn="tl">
                    <a:srgbClr val="000000"/>
                  </a:outerShdw>
                </a:effectLst>
              </a:rPr>
            </a:br>
            <a:r>
              <a:rPr lang="en-US" sz="4000" dirty="0" smtClean="0">
                <a:effectLst>
                  <a:outerShdw blurRad="38100" dist="38100" dir="2700000" algn="tl">
                    <a:srgbClr val="000000"/>
                  </a:outerShdw>
                </a:effectLst>
              </a:rPr>
              <a:t>All who live in Canaan melt away;</a:t>
            </a:r>
          </a:p>
          <a:p>
            <a:pPr eaLnBrk="1" hangingPunct="1">
              <a:spcBef>
                <a:spcPct val="5000"/>
              </a:spcBef>
              <a:buFont typeface="Wingdings" pitchFamily="2" charset="2"/>
              <a:buNone/>
              <a:defRPr/>
            </a:pPr>
            <a:r>
              <a:rPr lang="en-US" sz="4000" dirty="0" smtClean="0">
                <a:effectLst>
                  <a:outerShdw blurRad="38100" dist="38100" dir="2700000" algn="tl">
                    <a:srgbClr val="000000"/>
                  </a:outerShdw>
                </a:effectLst>
              </a:rPr>
              <a:t>16 terror and dread fall upon them…</a:t>
            </a:r>
          </a:p>
        </p:txBody>
      </p:sp>
    </p:spTree>
  </p:cSld>
  <p:clrMapOvr>
    <a:masterClrMapping/>
  </p:clrMapOvr>
  <p:transition>
    <p:wipe dir="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smtClean="0">
                <a:effectLst>
                  <a:outerShdw blurRad="38100" dist="38100" dir="2700000" algn="tl">
                    <a:srgbClr val="000000"/>
                  </a:outerShdw>
                </a:effectLst>
              </a:rPr>
              <a:t>Exodus 15</a:t>
            </a:r>
          </a:p>
        </p:txBody>
      </p:sp>
      <p:sp>
        <p:nvSpPr>
          <p:cNvPr id="100355" name="Rectangle 2051"/>
          <p:cNvSpPr>
            <a:spLocks noGrp="1" noChangeArrowheads="1"/>
          </p:cNvSpPr>
          <p:nvPr>
            <p:ph type="body" idx="4294967295"/>
          </p:nvPr>
        </p:nvSpPr>
        <p:spPr>
          <a:xfrm>
            <a:off x="0" y="1219200"/>
            <a:ext cx="9144000" cy="4876800"/>
          </a:xfrm>
        </p:spPr>
        <p:txBody>
          <a:bodyPr/>
          <a:lstStyle/>
          <a:p>
            <a:pPr eaLnBrk="1" hangingPunct="1">
              <a:spcBef>
                <a:spcPct val="5000"/>
              </a:spcBef>
              <a:buFont typeface="Wingdings" pitchFamily="2" charset="2"/>
              <a:buNone/>
              <a:defRPr/>
            </a:pPr>
            <a:r>
              <a:rPr lang="en-US" smtClean="0">
                <a:effectLst>
                  <a:outerShdw blurRad="38100" dist="38100" dir="2700000" algn="tl">
                    <a:srgbClr val="000000"/>
                  </a:outerShdw>
                </a:effectLst>
              </a:rPr>
              <a:t>20 Then Miriam the prophet, Aaron’s sister, took a tambourine and led all the women as they played their tambourines and danced. </a:t>
            </a:r>
          </a:p>
          <a:p>
            <a:pPr eaLnBrk="1" hangingPunct="1">
              <a:spcBef>
                <a:spcPct val="5000"/>
              </a:spcBef>
              <a:buFont typeface="Wingdings" pitchFamily="2" charset="2"/>
              <a:buNone/>
              <a:defRPr/>
            </a:pPr>
            <a:r>
              <a:rPr lang="en-US" smtClean="0">
                <a:effectLst>
                  <a:outerShdw blurRad="38100" dist="38100" dir="2700000" algn="tl">
                    <a:srgbClr val="000000"/>
                  </a:outerShdw>
                </a:effectLst>
              </a:rPr>
              <a:t>21 And Miriam sang this song:</a:t>
            </a:r>
            <a:br>
              <a:rPr lang="en-US" smtClean="0">
                <a:effectLst>
                  <a:outerShdw blurRad="38100" dist="38100" dir="2700000" algn="tl">
                    <a:srgbClr val="000000"/>
                  </a:outerShdw>
                </a:effectLst>
              </a:rPr>
            </a:br>
            <a:r>
              <a:rPr lang="en-US" smtClean="0">
                <a:effectLst>
                  <a:outerShdw blurRad="38100" dist="38100" dir="2700000" algn="tl">
                    <a:srgbClr val="000000"/>
                  </a:outerShdw>
                </a:effectLst>
              </a:rPr>
              <a:t>“Sing to the Lord,</a:t>
            </a:r>
            <a:br>
              <a:rPr lang="en-US" smtClean="0">
                <a:effectLst>
                  <a:outerShdw blurRad="38100" dist="38100" dir="2700000" algn="tl">
                    <a:srgbClr val="000000"/>
                  </a:outerShdw>
                </a:effectLst>
              </a:rPr>
            </a:br>
            <a:r>
              <a:rPr lang="en-US" smtClean="0">
                <a:effectLst>
                  <a:outerShdw blurRad="38100" dist="38100" dir="2700000" algn="tl">
                    <a:srgbClr val="000000"/>
                  </a:outerShdw>
                </a:effectLst>
              </a:rPr>
              <a:t>for he has triumphed gloriously;</a:t>
            </a:r>
            <a:br>
              <a:rPr lang="en-US" smtClean="0">
                <a:effectLst>
                  <a:outerShdw blurRad="38100" dist="38100" dir="2700000" algn="tl">
                    <a:srgbClr val="000000"/>
                  </a:outerShdw>
                </a:effectLst>
              </a:rPr>
            </a:br>
            <a:r>
              <a:rPr lang="en-US" smtClean="0">
                <a:effectLst>
                  <a:outerShdw blurRad="38100" dist="38100" dir="2700000" algn="tl">
                    <a:srgbClr val="000000"/>
                  </a:outerShdw>
                </a:effectLst>
              </a:rPr>
              <a:t>he has hurled both horse and rider</a:t>
            </a:r>
            <a:br>
              <a:rPr lang="en-US" smtClean="0">
                <a:effectLst>
                  <a:outerShdw blurRad="38100" dist="38100" dir="2700000" algn="tl">
                    <a:srgbClr val="000000"/>
                  </a:outerShdw>
                </a:effectLst>
              </a:rPr>
            </a:br>
            <a:r>
              <a:rPr lang="en-US" smtClean="0">
                <a:effectLst>
                  <a:outerShdw blurRad="38100" dist="38100" dir="2700000" algn="tl">
                    <a:srgbClr val="000000"/>
                  </a:outerShdw>
                </a:effectLst>
              </a:rPr>
              <a:t>into the sea.”</a:t>
            </a:r>
          </a:p>
        </p:txBody>
      </p:sp>
    </p:spTree>
  </p:cSld>
  <p:clrMapOvr>
    <a:masterClrMapping/>
  </p:clrMapOvr>
  <p:transition>
    <p:wipe dir="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5"/>
          <p:cNvSpPr>
            <a:spLocks noChangeArrowheads="1"/>
          </p:cNvSpPr>
          <p:nvPr/>
        </p:nvSpPr>
        <p:spPr bwMode="auto">
          <a:xfrm>
            <a:off x="0" y="0"/>
            <a:ext cx="9144000" cy="6858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gn="l">
              <a:lnSpc>
                <a:spcPct val="75000"/>
              </a:lnSpc>
              <a:spcBef>
                <a:spcPts val="600"/>
              </a:spcBef>
              <a:buClr>
                <a:schemeClr val="tx2"/>
              </a:buClr>
              <a:buFont typeface="Wingdings" pitchFamily="2" charset="2"/>
              <a:buNone/>
              <a:defRPr/>
            </a:pPr>
            <a:r>
              <a:rPr lang="en-US" sz="5400" dirty="0">
                <a:effectLst>
                  <a:outerShdw blurRad="38100" dist="38100" dir="2700000" algn="tl">
                    <a:srgbClr val="000000">
                      <a:alpha val="43137"/>
                    </a:srgbClr>
                  </a:outerShdw>
                </a:effectLst>
                <a:latin typeface="Times New Roman" pitchFamily="18" charset="0"/>
              </a:rPr>
              <a:t>Crossing the Red Sea:</a:t>
            </a:r>
          </a:p>
          <a:p>
            <a:pPr algn="l">
              <a:lnSpc>
                <a:spcPct val="75000"/>
              </a:lnSpc>
              <a:spcBef>
                <a:spcPts val="600"/>
              </a:spcBef>
              <a:buClr>
                <a:schemeClr val="tx2"/>
              </a:buClr>
              <a:buFont typeface="Wingdings" pitchFamily="2" charset="2"/>
              <a:buChar char="Ø"/>
              <a:defRPr/>
            </a:pPr>
            <a:r>
              <a:rPr lang="en-US" sz="5400" dirty="0">
                <a:effectLst>
                  <a:outerShdw blurRad="38100" dist="38100" dir="2700000" algn="tl">
                    <a:srgbClr val="000000">
                      <a:alpha val="43137"/>
                    </a:srgbClr>
                  </a:outerShdw>
                </a:effectLst>
                <a:latin typeface="Times New Roman" pitchFamily="18" charset="0"/>
              </a:rPr>
              <a:t>For a thousand years </a:t>
            </a:r>
            <a:br>
              <a:rPr lang="en-US" sz="5400" dirty="0">
                <a:effectLst>
                  <a:outerShdw blurRad="38100" dist="38100" dir="2700000" algn="tl">
                    <a:srgbClr val="000000">
                      <a:alpha val="43137"/>
                    </a:srgbClr>
                  </a:outerShdw>
                </a:effectLst>
                <a:latin typeface="Times New Roman" pitchFamily="18" charset="0"/>
              </a:rPr>
            </a:br>
            <a:r>
              <a:rPr lang="en-US" sz="5400" dirty="0">
                <a:effectLst>
                  <a:outerShdw blurRad="38100" dist="38100" dir="2700000" algn="tl">
                    <a:srgbClr val="000000">
                      <a:alpha val="43137"/>
                    </a:srgbClr>
                  </a:outerShdw>
                </a:effectLst>
                <a:latin typeface="Times New Roman" pitchFamily="18" charset="0"/>
              </a:rPr>
              <a:t>   afterward, Israel continued </a:t>
            </a:r>
            <a:br>
              <a:rPr lang="en-US" sz="5400" dirty="0">
                <a:effectLst>
                  <a:outerShdw blurRad="38100" dist="38100" dir="2700000" algn="tl">
                    <a:srgbClr val="000000">
                      <a:alpha val="43137"/>
                    </a:srgbClr>
                  </a:outerShdw>
                </a:effectLst>
                <a:latin typeface="Times New Roman" pitchFamily="18" charset="0"/>
              </a:rPr>
            </a:br>
            <a:r>
              <a:rPr lang="en-US" sz="5400" dirty="0">
                <a:effectLst>
                  <a:outerShdw blurRad="38100" dist="38100" dir="2700000" algn="tl">
                    <a:srgbClr val="000000">
                      <a:alpha val="43137"/>
                    </a:srgbClr>
                  </a:outerShdw>
                </a:effectLst>
                <a:latin typeface="Times New Roman" pitchFamily="18" charset="0"/>
              </a:rPr>
              <a:t>   singing about this event</a:t>
            </a:r>
          </a:p>
          <a:p>
            <a:pPr algn="l">
              <a:lnSpc>
                <a:spcPct val="75000"/>
              </a:lnSpc>
              <a:spcBef>
                <a:spcPts val="600"/>
              </a:spcBef>
              <a:buClr>
                <a:schemeClr val="tx2"/>
              </a:buClr>
              <a:buFont typeface="Wingdings" pitchFamily="2" charset="2"/>
              <a:buChar char="Ø"/>
              <a:defRPr/>
            </a:pPr>
            <a:r>
              <a:rPr lang="en-US" sz="5400" dirty="0">
                <a:effectLst>
                  <a:outerShdw blurRad="38100" dist="38100" dir="2700000" algn="tl">
                    <a:srgbClr val="000000">
                      <a:alpha val="43137"/>
                    </a:srgbClr>
                  </a:outerShdw>
                </a:effectLst>
                <a:latin typeface="Times New Roman" pitchFamily="18" charset="0"/>
              </a:rPr>
              <a:t>It was the supreme proof of </a:t>
            </a:r>
            <a:br>
              <a:rPr lang="en-US" sz="5400" dirty="0">
                <a:effectLst>
                  <a:outerShdw blurRad="38100" dist="38100" dir="2700000" algn="tl">
                    <a:srgbClr val="000000">
                      <a:alpha val="43137"/>
                    </a:srgbClr>
                  </a:outerShdw>
                </a:effectLst>
                <a:latin typeface="Times New Roman" pitchFamily="18" charset="0"/>
              </a:rPr>
            </a:br>
            <a:r>
              <a:rPr lang="en-US" sz="5400" dirty="0">
                <a:effectLst>
                  <a:outerShdw blurRad="38100" dist="38100" dir="2700000" algn="tl">
                    <a:srgbClr val="000000">
                      <a:alpha val="43137"/>
                    </a:srgbClr>
                  </a:outerShdw>
                </a:effectLst>
                <a:latin typeface="Times New Roman" pitchFamily="18" charset="0"/>
              </a:rPr>
              <a:t>   God’s reality</a:t>
            </a:r>
          </a:p>
        </p:txBody>
      </p:sp>
    </p:spTree>
  </p:cSld>
  <p:clrMapOvr>
    <a:masterClrMapping/>
  </p:clrMapOvr>
  <p:transition spd="slow">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13666">
                                            <p:txEl>
                                              <p:pRg st="1" end="1"/>
                                            </p:txEl>
                                          </p:spTgt>
                                        </p:tgtEl>
                                        <p:attrNameLst>
                                          <p:attrName>style.visibility</p:attrName>
                                        </p:attrNameLst>
                                      </p:cBhvr>
                                      <p:to>
                                        <p:strVal val="visible"/>
                                      </p:to>
                                    </p:set>
                                    <p:animEffect transition="in" filter="wipe(left)">
                                      <p:cBhvr>
                                        <p:cTn id="7" dur="500"/>
                                        <p:tgtEl>
                                          <p:spTgt spid="113666">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13666">
                                            <p:txEl>
                                              <p:pRg st="2" end="2"/>
                                            </p:txEl>
                                          </p:spTgt>
                                        </p:tgtEl>
                                        <p:attrNameLst>
                                          <p:attrName>style.visibility</p:attrName>
                                        </p:attrNameLst>
                                      </p:cBhvr>
                                      <p:to>
                                        <p:strVal val="visible"/>
                                      </p:to>
                                    </p:set>
                                    <p:animEffect transition="in" filter="wipe(left)">
                                      <p:cBhvr>
                                        <p:cTn id="12" dur="500"/>
                                        <p:tgtEl>
                                          <p:spTgt spid="11366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5"/>
          <p:cNvSpPr>
            <a:spLocks noChangeArrowheads="1"/>
          </p:cNvSpPr>
          <p:nvPr/>
        </p:nvSpPr>
        <p:spPr bwMode="auto">
          <a:xfrm>
            <a:off x="0" y="0"/>
            <a:ext cx="9144000" cy="6858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gn="l">
              <a:lnSpc>
                <a:spcPct val="75000"/>
              </a:lnSpc>
              <a:spcBef>
                <a:spcPts val="600"/>
              </a:spcBef>
              <a:buClr>
                <a:schemeClr val="tx2"/>
              </a:buClr>
              <a:buFont typeface="Wingdings" pitchFamily="2" charset="2"/>
              <a:buNone/>
              <a:defRPr/>
            </a:pPr>
            <a:r>
              <a:rPr lang="en-US" sz="5400" dirty="0">
                <a:effectLst>
                  <a:outerShdw blurRad="38100" dist="38100" dir="2700000" algn="tl">
                    <a:srgbClr val="000000">
                      <a:alpha val="43137"/>
                    </a:srgbClr>
                  </a:outerShdw>
                </a:effectLst>
                <a:latin typeface="Times New Roman" pitchFamily="18" charset="0"/>
              </a:rPr>
              <a:t>Crossing the Red Sea:</a:t>
            </a:r>
          </a:p>
          <a:p>
            <a:pPr algn="l">
              <a:lnSpc>
                <a:spcPct val="75000"/>
              </a:lnSpc>
              <a:spcBef>
                <a:spcPts val="600"/>
              </a:spcBef>
              <a:buClr>
                <a:schemeClr val="tx2"/>
              </a:buClr>
              <a:buFont typeface="Wingdings" pitchFamily="2" charset="2"/>
              <a:buChar char="Ø"/>
              <a:defRPr/>
            </a:pPr>
            <a:r>
              <a:rPr lang="en-US" sz="5400" dirty="0">
                <a:effectLst>
                  <a:outerShdw blurRad="38100" dist="38100" dir="2700000" algn="tl">
                    <a:srgbClr val="000000">
                      <a:alpha val="43137"/>
                    </a:srgbClr>
                  </a:outerShdw>
                </a:effectLst>
                <a:latin typeface="Times New Roman" pitchFamily="18" charset="0"/>
              </a:rPr>
              <a:t>For a thousand years </a:t>
            </a:r>
            <a:br>
              <a:rPr lang="en-US" sz="5400" dirty="0">
                <a:effectLst>
                  <a:outerShdw blurRad="38100" dist="38100" dir="2700000" algn="tl">
                    <a:srgbClr val="000000">
                      <a:alpha val="43137"/>
                    </a:srgbClr>
                  </a:outerShdw>
                </a:effectLst>
                <a:latin typeface="Times New Roman" pitchFamily="18" charset="0"/>
              </a:rPr>
            </a:br>
            <a:r>
              <a:rPr lang="en-US" sz="5400" dirty="0">
                <a:effectLst>
                  <a:outerShdw blurRad="38100" dist="38100" dir="2700000" algn="tl">
                    <a:srgbClr val="000000">
                      <a:alpha val="43137"/>
                    </a:srgbClr>
                  </a:outerShdw>
                </a:effectLst>
                <a:latin typeface="Times New Roman" pitchFamily="18" charset="0"/>
              </a:rPr>
              <a:t>   afterward, Israel continued </a:t>
            </a:r>
            <a:br>
              <a:rPr lang="en-US" sz="5400" dirty="0">
                <a:effectLst>
                  <a:outerShdw blurRad="38100" dist="38100" dir="2700000" algn="tl">
                    <a:srgbClr val="000000">
                      <a:alpha val="43137"/>
                    </a:srgbClr>
                  </a:outerShdw>
                </a:effectLst>
                <a:latin typeface="Times New Roman" pitchFamily="18" charset="0"/>
              </a:rPr>
            </a:br>
            <a:r>
              <a:rPr lang="en-US" sz="5400" dirty="0">
                <a:effectLst>
                  <a:outerShdw blurRad="38100" dist="38100" dir="2700000" algn="tl">
                    <a:srgbClr val="000000">
                      <a:alpha val="43137"/>
                    </a:srgbClr>
                  </a:outerShdw>
                </a:effectLst>
                <a:latin typeface="Times New Roman" pitchFamily="18" charset="0"/>
              </a:rPr>
              <a:t>   singing about this event</a:t>
            </a:r>
          </a:p>
          <a:p>
            <a:pPr algn="l">
              <a:lnSpc>
                <a:spcPct val="75000"/>
              </a:lnSpc>
              <a:spcBef>
                <a:spcPts val="600"/>
              </a:spcBef>
              <a:buClr>
                <a:schemeClr val="tx2"/>
              </a:buClr>
              <a:buFont typeface="Wingdings" pitchFamily="2" charset="2"/>
              <a:buChar char="Ø"/>
              <a:defRPr/>
            </a:pPr>
            <a:r>
              <a:rPr lang="en-US" sz="5400" dirty="0">
                <a:effectLst>
                  <a:outerShdw blurRad="38100" dist="38100" dir="2700000" algn="tl">
                    <a:srgbClr val="000000">
                      <a:alpha val="43137"/>
                    </a:srgbClr>
                  </a:outerShdw>
                </a:effectLst>
                <a:latin typeface="Times New Roman" pitchFamily="18" charset="0"/>
              </a:rPr>
              <a:t>It was the supreme proof of </a:t>
            </a:r>
            <a:br>
              <a:rPr lang="en-US" sz="5400" dirty="0">
                <a:effectLst>
                  <a:outerShdw blurRad="38100" dist="38100" dir="2700000" algn="tl">
                    <a:srgbClr val="000000">
                      <a:alpha val="43137"/>
                    </a:srgbClr>
                  </a:outerShdw>
                </a:effectLst>
                <a:latin typeface="Times New Roman" pitchFamily="18" charset="0"/>
              </a:rPr>
            </a:br>
            <a:r>
              <a:rPr lang="en-US" sz="5400" dirty="0">
                <a:effectLst>
                  <a:outerShdw blurRad="38100" dist="38100" dir="2700000" algn="tl">
                    <a:srgbClr val="000000">
                      <a:alpha val="43137"/>
                    </a:srgbClr>
                  </a:outerShdw>
                </a:effectLst>
                <a:latin typeface="Times New Roman" pitchFamily="18" charset="0"/>
              </a:rPr>
              <a:t>   God’s reality</a:t>
            </a:r>
          </a:p>
        </p:txBody>
      </p:sp>
      <p:sp>
        <p:nvSpPr>
          <p:cNvPr id="114691" name="Rectangle 5"/>
          <p:cNvSpPr>
            <a:spLocks noChangeArrowheads="1"/>
          </p:cNvSpPr>
          <p:nvPr/>
        </p:nvSpPr>
        <p:spPr bwMode="auto">
          <a:xfrm>
            <a:off x="1905000" y="2667000"/>
            <a:ext cx="6781800" cy="40386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gn="l">
              <a:lnSpc>
                <a:spcPct val="75000"/>
              </a:lnSpc>
              <a:spcBef>
                <a:spcPts val="600"/>
              </a:spcBef>
              <a:buClr>
                <a:schemeClr val="tx2"/>
              </a:buClr>
              <a:buFont typeface="Wingdings" pitchFamily="2" charset="2"/>
              <a:buNone/>
              <a:defRPr/>
            </a:pPr>
            <a:r>
              <a:rPr lang="en-US" sz="4400" dirty="0">
                <a:effectLst>
                  <a:outerShdw blurRad="38100" dist="38100" dir="2700000" algn="tl">
                    <a:srgbClr val="000000">
                      <a:alpha val="43137"/>
                    </a:srgbClr>
                  </a:outerShdw>
                </a:effectLst>
                <a:latin typeface="Times New Roman" pitchFamily="18" charset="0"/>
              </a:rPr>
              <a:t>Ps. 136:13 Give thanks to him who parted the Red Sea.﻿﻿</a:t>
            </a:r>
          </a:p>
          <a:p>
            <a:pPr algn="l">
              <a:lnSpc>
                <a:spcPct val="75000"/>
              </a:lnSpc>
              <a:spcBef>
                <a:spcPts val="600"/>
              </a:spcBef>
              <a:buClr>
                <a:schemeClr val="tx2"/>
              </a:buClr>
              <a:buFont typeface="Wingdings" pitchFamily="2" charset="2"/>
              <a:buNone/>
              <a:defRPr/>
            </a:pPr>
            <a:r>
              <a:rPr lang="en-US" sz="4400" dirty="0">
                <a:effectLst>
                  <a:outerShdw blurRad="38100" dist="38100" dir="2700000" algn="tl">
                    <a:srgbClr val="000000">
                      <a:alpha val="43137"/>
                    </a:srgbClr>
                  </a:outerShdw>
                </a:effectLst>
                <a:latin typeface="Times New Roman" pitchFamily="18" charset="0"/>
              </a:rPr>
              <a:t>  His faithful love endures </a:t>
            </a:r>
            <a:br>
              <a:rPr lang="en-US" sz="4400" dirty="0">
                <a:effectLst>
                  <a:outerShdw blurRad="38100" dist="38100" dir="2700000" algn="tl">
                    <a:srgbClr val="000000">
                      <a:alpha val="43137"/>
                    </a:srgbClr>
                  </a:outerShdw>
                </a:effectLst>
                <a:latin typeface="Times New Roman" pitchFamily="18" charset="0"/>
              </a:rPr>
            </a:br>
            <a:r>
              <a:rPr lang="en-US" sz="4400" dirty="0">
                <a:effectLst>
                  <a:outerShdw blurRad="38100" dist="38100" dir="2700000" algn="tl">
                    <a:srgbClr val="000000">
                      <a:alpha val="43137"/>
                    </a:srgbClr>
                  </a:outerShdw>
                </a:effectLst>
                <a:latin typeface="Times New Roman" pitchFamily="18" charset="0"/>
              </a:rPr>
              <a:t>  forever.</a:t>
            </a:r>
          </a:p>
          <a:p>
            <a:pPr algn="l">
              <a:lnSpc>
                <a:spcPct val="75000"/>
              </a:lnSpc>
              <a:spcBef>
                <a:spcPts val="600"/>
              </a:spcBef>
              <a:buClr>
                <a:schemeClr val="tx2"/>
              </a:buClr>
              <a:buFont typeface="Wingdings" pitchFamily="2" charset="2"/>
              <a:buNone/>
              <a:defRPr/>
            </a:pPr>
            <a:r>
              <a:rPr lang="en-US" sz="4400" dirty="0">
                <a:effectLst>
                  <a:outerShdw blurRad="38100" dist="38100" dir="2700000" algn="tl">
                    <a:srgbClr val="000000">
                      <a:alpha val="43137"/>
                    </a:srgbClr>
                  </a:outerShdw>
                </a:effectLst>
                <a:latin typeface="Times New Roman" pitchFamily="18" charset="0"/>
              </a:rPr>
              <a:t>14 He led Israel safely </a:t>
            </a:r>
            <a:r>
              <a:rPr lang="en-US" sz="4400" dirty="0" smtClean="0">
                <a:effectLst>
                  <a:outerShdw blurRad="38100" dist="38100" dir="2700000" algn="tl">
                    <a:srgbClr val="000000">
                      <a:alpha val="43137"/>
                    </a:srgbClr>
                  </a:outerShdw>
                </a:effectLst>
                <a:latin typeface="Times New Roman" pitchFamily="18" charset="0"/>
              </a:rPr>
              <a:t>through…</a:t>
            </a:r>
            <a:endParaRPr lang="en-US" sz="4400" dirty="0">
              <a:effectLst>
                <a:outerShdw blurRad="38100" dist="38100" dir="2700000" algn="tl">
                  <a:srgbClr val="000000">
                    <a:alpha val="43137"/>
                  </a:srgbClr>
                </a:outerShdw>
              </a:effectLst>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5"/>
          <p:cNvSpPr>
            <a:spLocks noChangeArrowheads="1"/>
          </p:cNvSpPr>
          <p:nvPr/>
        </p:nvSpPr>
        <p:spPr bwMode="auto">
          <a:xfrm>
            <a:off x="0" y="0"/>
            <a:ext cx="9144000" cy="6858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gn="l">
              <a:lnSpc>
                <a:spcPct val="75000"/>
              </a:lnSpc>
              <a:spcBef>
                <a:spcPts val="600"/>
              </a:spcBef>
              <a:buClr>
                <a:schemeClr val="tx2"/>
              </a:buClr>
              <a:buFont typeface="Wingdings" pitchFamily="2" charset="2"/>
              <a:buNone/>
              <a:defRPr/>
            </a:pPr>
            <a:r>
              <a:rPr lang="en-US" sz="5400">
                <a:effectLst>
                  <a:outerShdw blurRad="38100" dist="38100" dir="2700000" algn="tl">
                    <a:srgbClr val="000000">
                      <a:alpha val="43137"/>
                    </a:srgbClr>
                  </a:outerShdw>
                </a:effectLst>
                <a:latin typeface="Times New Roman" pitchFamily="18" charset="0"/>
              </a:rPr>
              <a:t>Crossing the Red Sea:</a:t>
            </a:r>
          </a:p>
          <a:p>
            <a:pPr algn="l">
              <a:lnSpc>
                <a:spcPct val="75000"/>
              </a:lnSpc>
              <a:spcBef>
                <a:spcPts val="600"/>
              </a:spcBef>
              <a:buClr>
                <a:schemeClr val="tx2"/>
              </a:buClr>
              <a:buFont typeface="Wingdings" pitchFamily="2" charset="2"/>
              <a:buChar char="Ø"/>
              <a:defRPr/>
            </a:pPr>
            <a:r>
              <a:rPr lang="en-US" sz="5400">
                <a:effectLst>
                  <a:outerShdw blurRad="38100" dist="38100" dir="2700000" algn="tl">
                    <a:srgbClr val="000000">
                      <a:alpha val="43137"/>
                    </a:srgbClr>
                  </a:outerShdw>
                </a:effectLst>
                <a:latin typeface="Times New Roman" pitchFamily="18" charset="0"/>
              </a:rPr>
              <a:t>For a thousand years </a:t>
            </a:r>
            <a:br>
              <a:rPr lang="en-US" sz="5400">
                <a:effectLst>
                  <a:outerShdw blurRad="38100" dist="38100" dir="2700000" algn="tl">
                    <a:srgbClr val="000000">
                      <a:alpha val="43137"/>
                    </a:srgbClr>
                  </a:outerShdw>
                </a:effectLst>
                <a:latin typeface="Times New Roman" pitchFamily="18" charset="0"/>
              </a:rPr>
            </a:br>
            <a:r>
              <a:rPr lang="en-US" sz="5400">
                <a:effectLst>
                  <a:outerShdw blurRad="38100" dist="38100" dir="2700000" algn="tl">
                    <a:srgbClr val="000000">
                      <a:alpha val="43137"/>
                    </a:srgbClr>
                  </a:outerShdw>
                </a:effectLst>
                <a:latin typeface="Times New Roman" pitchFamily="18" charset="0"/>
              </a:rPr>
              <a:t>   afterward, Israel continued </a:t>
            </a:r>
            <a:br>
              <a:rPr lang="en-US" sz="5400">
                <a:effectLst>
                  <a:outerShdw blurRad="38100" dist="38100" dir="2700000" algn="tl">
                    <a:srgbClr val="000000">
                      <a:alpha val="43137"/>
                    </a:srgbClr>
                  </a:outerShdw>
                </a:effectLst>
                <a:latin typeface="Times New Roman" pitchFamily="18" charset="0"/>
              </a:rPr>
            </a:br>
            <a:r>
              <a:rPr lang="en-US" sz="5400">
                <a:effectLst>
                  <a:outerShdw blurRad="38100" dist="38100" dir="2700000" algn="tl">
                    <a:srgbClr val="000000">
                      <a:alpha val="43137"/>
                    </a:srgbClr>
                  </a:outerShdw>
                </a:effectLst>
                <a:latin typeface="Times New Roman" pitchFamily="18" charset="0"/>
              </a:rPr>
              <a:t>   singing about this event</a:t>
            </a:r>
          </a:p>
          <a:p>
            <a:pPr algn="l">
              <a:lnSpc>
                <a:spcPct val="75000"/>
              </a:lnSpc>
              <a:spcBef>
                <a:spcPts val="600"/>
              </a:spcBef>
              <a:buClr>
                <a:schemeClr val="tx2"/>
              </a:buClr>
              <a:buFont typeface="Wingdings" pitchFamily="2" charset="2"/>
              <a:buChar char="Ø"/>
              <a:defRPr/>
            </a:pPr>
            <a:r>
              <a:rPr lang="en-US" sz="5400">
                <a:effectLst>
                  <a:outerShdw blurRad="38100" dist="38100" dir="2700000" algn="tl">
                    <a:srgbClr val="000000">
                      <a:alpha val="43137"/>
                    </a:srgbClr>
                  </a:outerShdw>
                </a:effectLst>
                <a:latin typeface="Times New Roman" pitchFamily="18" charset="0"/>
              </a:rPr>
              <a:t>It was the supreme proof of </a:t>
            </a:r>
            <a:br>
              <a:rPr lang="en-US" sz="5400">
                <a:effectLst>
                  <a:outerShdw blurRad="38100" dist="38100" dir="2700000" algn="tl">
                    <a:srgbClr val="000000">
                      <a:alpha val="43137"/>
                    </a:srgbClr>
                  </a:outerShdw>
                </a:effectLst>
                <a:latin typeface="Times New Roman" pitchFamily="18" charset="0"/>
              </a:rPr>
            </a:br>
            <a:r>
              <a:rPr lang="en-US" sz="5400">
                <a:effectLst>
                  <a:outerShdw blurRad="38100" dist="38100" dir="2700000" algn="tl">
                    <a:srgbClr val="000000">
                      <a:alpha val="43137"/>
                    </a:srgbClr>
                  </a:outerShdw>
                </a:effectLst>
                <a:latin typeface="Times New Roman" pitchFamily="18" charset="0"/>
              </a:rPr>
              <a:t>   God’s reality</a:t>
            </a:r>
          </a:p>
          <a:p>
            <a:pPr algn="l">
              <a:lnSpc>
                <a:spcPct val="75000"/>
              </a:lnSpc>
              <a:spcBef>
                <a:spcPts val="600"/>
              </a:spcBef>
              <a:buClr>
                <a:schemeClr val="tx2"/>
              </a:buClr>
              <a:buFont typeface="Wingdings" pitchFamily="2" charset="2"/>
              <a:buChar char="Ø"/>
              <a:defRPr/>
            </a:pPr>
            <a:r>
              <a:rPr lang="en-US" sz="5400">
                <a:effectLst>
                  <a:outerShdw blurRad="38100" dist="38100" dir="2700000" algn="tl">
                    <a:srgbClr val="000000">
                      <a:alpha val="43137"/>
                    </a:srgbClr>
                  </a:outerShdw>
                </a:effectLst>
                <a:latin typeface="Times New Roman" pitchFamily="18" charset="0"/>
              </a:rPr>
              <a:t>Became renown to all </a:t>
            </a:r>
            <a:br>
              <a:rPr lang="en-US" sz="5400">
                <a:effectLst>
                  <a:outerShdw blurRad="38100" dist="38100" dir="2700000" algn="tl">
                    <a:srgbClr val="000000">
                      <a:alpha val="43137"/>
                    </a:srgbClr>
                  </a:outerShdw>
                </a:effectLst>
                <a:latin typeface="Times New Roman" pitchFamily="18" charset="0"/>
              </a:rPr>
            </a:br>
            <a:r>
              <a:rPr lang="en-US" sz="5400">
                <a:effectLst>
                  <a:outerShdw blurRad="38100" dist="38100" dir="2700000" algn="tl">
                    <a:srgbClr val="000000">
                      <a:alpha val="43137"/>
                    </a:srgbClr>
                  </a:outerShdw>
                </a:effectLst>
                <a:latin typeface="Times New Roman" pitchFamily="18" charset="0"/>
              </a:rPr>
              <a:t>   around</a:t>
            </a:r>
          </a:p>
        </p:txBody>
      </p:sp>
    </p:spTree>
  </p:cSld>
  <p:clrMapOvr>
    <a:masterClrMapping/>
  </p:clrMapOvr>
  <p:transition>
    <p:wipe dir="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5"/>
          <p:cNvSpPr>
            <a:spLocks noChangeArrowheads="1"/>
          </p:cNvSpPr>
          <p:nvPr/>
        </p:nvSpPr>
        <p:spPr bwMode="auto">
          <a:xfrm>
            <a:off x="0" y="0"/>
            <a:ext cx="9144000" cy="6858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gn="l">
              <a:lnSpc>
                <a:spcPct val="75000"/>
              </a:lnSpc>
              <a:spcBef>
                <a:spcPts val="600"/>
              </a:spcBef>
              <a:buClr>
                <a:schemeClr val="tx2"/>
              </a:buClr>
              <a:buFont typeface="Wingdings" pitchFamily="2" charset="2"/>
              <a:buNone/>
            </a:pPr>
            <a:r>
              <a:rPr lang="en-US" sz="5400">
                <a:latin typeface="Times New Roman" pitchFamily="18" charset="0"/>
              </a:rPr>
              <a:t>Crossing the Red Sea:</a:t>
            </a:r>
          </a:p>
          <a:p>
            <a:pPr algn="l">
              <a:lnSpc>
                <a:spcPct val="75000"/>
              </a:lnSpc>
              <a:spcBef>
                <a:spcPts val="600"/>
              </a:spcBef>
              <a:buClr>
                <a:schemeClr val="tx2"/>
              </a:buClr>
              <a:buFont typeface="Wingdings" pitchFamily="2" charset="2"/>
              <a:buChar char="Ø"/>
            </a:pPr>
            <a:r>
              <a:rPr lang="en-US" sz="5400">
                <a:latin typeface="Times New Roman" pitchFamily="18" charset="0"/>
              </a:rPr>
              <a:t>For a thousand years </a:t>
            </a:r>
            <a:br>
              <a:rPr lang="en-US" sz="5400">
                <a:latin typeface="Times New Roman" pitchFamily="18" charset="0"/>
              </a:rPr>
            </a:br>
            <a:r>
              <a:rPr lang="en-US" sz="5400">
                <a:latin typeface="Times New Roman" pitchFamily="18" charset="0"/>
              </a:rPr>
              <a:t>   afterward, Israel continued </a:t>
            </a:r>
            <a:br>
              <a:rPr lang="en-US" sz="5400">
                <a:latin typeface="Times New Roman" pitchFamily="18" charset="0"/>
              </a:rPr>
            </a:br>
            <a:r>
              <a:rPr lang="en-US" sz="5400">
                <a:latin typeface="Times New Roman" pitchFamily="18" charset="0"/>
              </a:rPr>
              <a:t>   singing about this event</a:t>
            </a:r>
          </a:p>
          <a:p>
            <a:pPr algn="l">
              <a:lnSpc>
                <a:spcPct val="75000"/>
              </a:lnSpc>
              <a:spcBef>
                <a:spcPts val="600"/>
              </a:spcBef>
              <a:buClr>
                <a:schemeClr val="tx2"/>
              </a:buClr>
              <a:buFont typeface="Wingdings" pitchFamily="2" charset="2"/>
              <a:buChar char="Ø"/>
            </a:pPr>
            <a:r>
              <a:rPr lang="en-US" sz="5400">
                <a:latin typeface="Times New Roman" pitchFamily="18" charset="0"/>
              </a:rPr>
              <a:t>It was the supreme proof of </a:t>
            </a:r>
            <a:br>
              <a:rPr lang="en-US" sz="5400">
                <a:latin typeface="Times New Roman" pitchFamily="18" charset="0"/>
              </a:rPr>
            </a:br>
            <a:r>
              <a:rPr lang="en-US" sz="5400">
                <a:latin typeface="Times New Roman" pitchFamily="18" charset="0"/>
              </a:rPr>
              <a:t>   God’s reality</a:t>
            </a:r>
          </a:p>
          <a:p>
            <a:pPr algn="l">
              <a:lnSpc>
                <a:spcPct val="75000"/>
              </a:lnSpc>
              <a:spcBef>
                <a:spcPts val="600"/>
              </a:spcBef>
              <a:buClr>
                <a:schemeClr val="tx2"/>
              </a:buClr>
              <a:buFont typeface="Wingdings" pitchFamily="2" charset="2"/>
              <a:buChar char="Ø"/>
            </a:pPr>
            <a:r>
              <a:rPr lang="en-US" sz="5400">
                <a:latin typeface="Times New Roman" pitchFamily="18" charset="0"/>
              </a:rPr>
              <a:t>Became renown to all </a:t>
            </a:r>
            <a:br>
              <a:rPr lang="en-US" sz="5400">
                <a:latin typeface="Times New Roman" pitchFamily="18" charset="0"/>
              </a:rPr>
            </a:br>
            <a:r>
              <a:rPr lang="en-US" sz="5400">
                <a:latin typeface="Times New Roman" pitchFamily="18" charset="0"/>
              </a:rPr>
              <a:t>   around</a:t>
            </a:r>
          </a:p>
        </p:txBody>
      </p:sp>
      <p:sp>
        <p:nvSpPr>
          <p:cNvPr id="110595" name="Rectangle 5"/>
          <p:cNvSpPr>
            <a:spLocks noChangeArrowheads="1"/>
          </p:cNvSpPr>
          <p:nvPr/>
        </p:nvSpPr>
        <p:spPr bwMode="auto">
          <a:xfrm>
            <a:off x="685800" y="609600"/>
            <a:ext cx="7620000" cy="32766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gn="l">
              <a:lnSpc>
                <a:spcPct val="75000"/>
              </a:lnSpc>
              <a:spcBef>
                <a:spcPts val="600"/>
              </a:spcBef>
              <a:buClr>
                <a:schemeClr val="tx2"/>
              </a:buClr>
              <a:buFont typeface="Wingdings" pitchFamily="2" charset="2"/>
              <a:buNone/>
            </a:pPr>
            <a:r>
              <a:rPr lang="en-US" sz="4000" dirty="0">
                <a:latin typeface="Times New Roman" pitchFamily="18" charset="0"/>
              </a:rPr>
              <a:t>Joshua </a:t>
            </a:r>
            <a:r>
              <a:rPr lang="en-US" sz="4000" dirty="0" smtClean="0">
                <a:latin typeface="Times New Roman" pitchFamily="18" charset="0"/>
              </a:rPr>
              <a:t>2:10</a:t>
            </a:r>
            <a:r>
              <a:rPr lang="en-US" sz="4000" dirty="0">
                <a:latin typeface="Times New Roman" pitchFamily="18" charset="0"/>
              </a:rPr>
              <a:t> [</a:t>
            </a:r>
            <a:r>
              <a:rPr lang="en-US" sz="4000" dirty="0" err="1">
                <a:latin typeface="Times New Roman" pitchFamily="18" charset="0"/>
              </a:rPr>
              <a:t>Rahab</a:t>
            </a:r>
            <a:r>
              <a:rPr lang="en-US" sz="4000" dirty="0">
                <a:latin typeface="Times New Roman" pitchFamily="18" charset="0"/>
              </a:rPr>
              <a:t>] </a:t>
            </a:r>
            <a:r>
              <a:rPr lang="en-US" sz="4000" dirty="0" smtClean="0">
                <a:latin typeface="Times New Roman" pitchFamily="18" charset="0"/>
              </a:rPr>
              <a:t>We </a:t>
            </a:r>
            <a:r>
              <a:rPr lang="en-US" sz="4000" dirty="0">
                <a:latin typeface="Times New Roman" pitchFamily="18" charset="0"/>
              </a:rPr>
              <a:t>have heard how the Lord made a dry path for you through the Red Sea﻿﻿ when you left Egypt… No wonder our hearts have melted in fear! </a:t>
            </a:r>
            <a:r>
              <a:rPr lang="en-US" sz="4000" dirty="0" smtClean="0">
                <a:latin typeface="Times New Roman" pitchFamily="18" charset="0"/>
              </a:rPr>
              <a:t>…For </a:t>
            </a:r>
            <a:r>
              <a:rPr lang="en-US" sz="4000" dirty="0">
                <a:latin typeface="Times New Roman" pitchFamily="18" charset="0"/>
              </a:rPr>
              <a:t>the Lord your God is the supreme God of the heavens above and the earth below.</a:t>
            </a:r>
          </a:p>
        </p:txBody>
      </p:sp>
    </p:spTree>
  </p:cSld>
  <p:clrMapOvr>
    <a:masterClrMapping/>
  </p:clrMapOvr>
  <p:transition>
    <p:wipe dir="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5"/>
          <p:cNvSpPr>
            <a:spLocks noChangeArrowheads="1"/>
          </p:cNvSpPr>
          <p:nvPr/>
        </p:nvSpPr>
        <p:spPr bwMode="auto">
          <a:xfrm>
            <a:off x="0" y="0"/>
            <a:ext cx="9144000" cy="6858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gn="l">
              <a:lnSpc>
                <a:spcPct val="75000"/>
              </a:lnSpc>
              <a:spcBef>
                <a:spcPts val="600"/>
              </a:spcBef>
              <a:buClr>
                <a:schemeClr val="tx2"/>
              </a:buClr>
              <a:buFont typeface="Wingdings" pitchFamily="2" charset="2"/>
              <a:buNone/>
            </a:pPr>
            <a:r>
              <a:rPr lang="en-US" sz="5400">
                <a:latin typeface="Times New Roman" pitchFamily="18" charset="0"/>
              </a:rPr>
              <a:t>Crossing the Red Sea:</a:t>
            </a:r>
          </a:p>
          <a:p>
            <a:pPr algn="l">
              <a:lnSpc>
                <a:spcPct val="75000"/>
              </a:lnSpc>
              <a:spcBef>
                <a:spcPts val="600"/>
              </a:spcBef>
              <a:buClr>
                <a:schemeClr val="tx2"/>
              </a:buClr>
              <a:buFont typeface="Wingdings" pitchFamily="2" charset="2"/>
              <a:buChar char="Ø"/>
            </a:pPr>
            <a:r>
              <a:rPr lang="en-US" sz="5400">
                <a:latin typeface="Times New Roman" pitchFamily="18" charset="0"/>
              </a:rPr>
              <a:t>For a thousand years </a:t>
            </a:r>
            <a:br>
              <a:rPr lang="en-US" sz="5400">
                <a:latin typeface="Times New Roman" pitchFamily="18" charset="0"/>
              </a:rPr>
            </a:br>
            <a:r>
              <a:rPr lang="en-US" sz="5400">
                <a:latin typeface="Times New Roman" pitchFamily="18" charset="0"/>
              </a:rPr>
              <a:t>   afterward, Israel continued </a:t>
            </a:r>
            <a:br>
              <a:rPr lang="en-US" sz="5400">
                <a:latin typeface="Times New Roman" pitchFamily="18" charset="0"/>
              </a:rPr>
            </a:br>
            <a:r>
              <a:rPr lang="en-US" sz="5400">
                <a:latin typeface="Times New Roman" pitchFamily="18" charset="0"/>
              </a:rPr>
              <a:t>   singing about this event</a:t>
            </a:r>
          </a:p>
          <a:p>
            <a:pPr algn="l">
              <a:lnSpc>
                <a:spcPct val="75000"/>
              </a:lnSpc>
              <a:spcBef>
                <a:spcPts val="600"/>
              </a:spcBef>
              <a:buClr>
                <a:schemeClr val="tx2"/>
              </a:buClr>
              <a:buFont typeface="Wingdings" pitchFamily="2" charset="2"/>
              <a:buChar char="Ø"/>
            </a:pPr>
            <a:r>
              <a:rPr lang="en-US" sz="5400">
                <a:latin typeface="Times New Roman" pitchFamily="18" charset="0"/>
              </a:rPr>
              <a:t>It was the supreme proof of </a:t>
            </a:r>
            <a:br>
              <a:rPr lang="en-US" sz="5400">
                <a:latin typeface="Times New Roman" pitchFamily="18" charset="0"/>
              </a:rPr>
            </a:br>
            <a:r>
              <a:rPr lang="en-US" sz="5400">
                <a:latin typeface="Times New Roman" pitchFamily="18" charset="0"/>
              </a:rPr>
              <a:t>   God’s reality</a:t>
            </a:r>
          </a:p>
          <a:p>
            <a:pPr algn="l">
              <a:lnSpc>
                <a:spcPct val="75000"/>
              </a:lnSpc>
              <a:spcBef>
                <a:spcPts val="600"/>
              </a:spcBef>
              <a:buClr>
                <a:schemeClr val="tx2"/>
              </a:buClr>
              <a:buFont typeface="Wingdings" pitchFamily="2" charset="2"/>
              <a:buChar char="Ø"/>
            </a:pPr>
            <a:r>
              <a:rPr lang="en-US" sz="5400">
                <a:latin typeface="Times New Roman" pitchFamily="18" charset="0"/>
              </a:rPr>
              <a:t>Became renown to all </a:t>
            </a:r>
            <a:br>
              <a:rPr lang="en-US" sz="5400">
                <a:latin typeface="Times New Roman" pitchFamily="18" charset="0"/>
              </a:rPr>
            </a:br>
            <a:r>
              <a:rPr lang="en-US" sz="5400">
                <a:latin typeface="Times New Roman" pitchFamily="18" charset="0"/>
              </a:rPr>
              <a:t>   around</a:t>
            </a:r>
          </a:p>
          <a:p>
            <a:pPr algn="l">
              <a:lnSpc>
                <a:spcPct val="75000"/>
              </a:lnSpc>
              <a:spcBef>
                <a:spcPts val="600"/>
              </a:spcBef>
              <a:buClr>
                <a:schemeClr val="tx2"/>
              </a:buClr>
              <a:buFont typeface="Wingdings" pitchFamily="2" charset="2"/>
              <a:buChar char="Ø"/>
            </a:pPr>
            <a:r>
              <a:rPr lang="en-US" sz="5400">
                <a:latin typeface="Times New Roman" pitchFamily="18" charset="0"/>
              </a:rPr>
              <a:t>It still didn’t guarantee faith</a:t>
            </a:r>
          </a:p>
        </p:txBody>
      </p:sp>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smtClean="0">
                <a:effectLst>
                  <a:outerShdw blurRad="38100" dist="38100" dir="2700000" algn="tl">
                    <a:srgbClr val="000000"/>
                  </a:outerShdw>
                </a:effectLst>
              </a:rPr>
              <a:t>Exodus 12</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sz="4800" smtClean="0">
                <a:effectLst>
                  <a:outerShdw blurRad="38100" dist="38100" dir="2700000" algn="tl">
                    <a:srgbClr val="000000"/>
                  </a:outerShdw>
                </a:effectLst>
              </a:rPr>
              <a:t>37 Now the ﻿﻿sons of Israel journeyed from ﻿﻿Rameses to Succoth, about ﻿﻿</a:t>
            </a:r>
            <a:r>
              <a:rPr lang="en-US" sz="4800" u="sng" smtClean="0">
                <a:effectLst>
                  <a:outerShdw blurRad="38100" dist="38100" dir="2700000" algn="tl">
                    <a:srgbClr val="000000"/>
                  </a:outerShdw>
                </a:effectLst>
              </a:rPr>
              <a:t>six hundred thousand</a:t>
            </a:r>
            <a:r>
              <a:rPr lang="en-US" sz="4800" smtClean="0">
                <a:effectLst>
                  <a:outerShdw blurRad="38100" dist="38100" dir="2700000" algn="tl">
                    <a:srgbClr val="000000"/>
                  </a:outerShdw>
                </a:effectLst>
              </a:rPr>
              <a:t> men on foot, aside from children. </a:t>
            </a:r>
          </a:p>
        </p:txBody>
      </p:sp>
      <p:sp>
        <p:nvSpPr>
          <p:cNvPr id="10244" name="Rectangle 4"/>
          <p:cNvSpPr>
            <a:spLocks noChangeArrowheads="1"/>
          </p:cNvSpPr>
          <p:nvPr/>
        </p:nvSpPr>
        <p:spPr bwMode="auto">
          <a:xfrm>
            <a:off x="1066800" y="5334000"/>
            <a:ext cx="6248400" cy="1143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gn="l">
              <a:lnSpc>
                <a:spcPct val="70000"/>
              </a:lnSpc>
              <a:spcBef>
                <a:spcPts val="600"/>
              </a:spcBef>
            </a:pPr>
            <a:r>
              <a:rPr lang="en-US" sz="3200" dirty="0">
                <a:latin typeface="Times New Roman" pitchFamily="18" charset="0"/>
              </a:rPr>
              <a:t>‘seven nations greater and mightier’, ‘the people of whom </a:t>
            </a:r>
            <a:r>
              <a:rPr lang="en-US" sz="3200" dirty="0" smtClean="0">
                <a:latin typeface="Times New Roman" pitchFamily="18" charset="0"/>
              </a:rPr>
              <a:t>you are </a:t>
            </a:r>
            <a:r>
              <a:rPr lang="en-US" sz="3200" dirty="0">
                <a:latin typeface="Times New Roman" pitchFamily="18" charset="0"/>
              </a:rPr>
              <a:t>afraid’ </a:t>
            </a:r>
            <a:r>
              <a:rPr lang="en-US" sz="3200" dirty="0" smtClean="0">
                <a:latin typeface="Times New Roman" pitchFamily="18" charset="0"/>
              </a:rPr>
              <a:t/>
            </a:r>
            <a:br>
              <a:rPr lang="en-US" sz="3200" dirty="0" smtClean="0">
                <a:latin typeface="Times New Roman" pitchFamily="18" charset="0"/>
              </a:rPr>
            </a:br>
            <a:r>
              <a:rPr lang="en-US" sz="3200" dirty="0" smtClean="0">
                <a:latin typeface="Times New Roman" pitchFamily="18" charset="0"/>
              </a:rPr>
              <a:t>(</a:t>
            </a:r>
            <a:r>
              <a:rPr lang="en-US" sz="3200" dirty="0">
                <a:latin typeface="Times New Roman" pitchFamily="18" charset="0"/>
              </a:rPr>
              <a:t>Dt. 26:5; 1:28; 4:38; 7:1, 19)</a:t>
            </a:r>
          </a:p>
        </p:txBody>
      </p:sp>
      <p:sp>
        <p:nvSpPr>
          <p:cNvPr id="10246" name="Rectangle 4"/>
          <p:cNvSpPr>
            <a:spLocks noChangeArrowheads="1"/>
          </p:cNvSpPr>
          <p:nvPr/>
        </p:nvSpPr>
        <p:spPr bwMode="auto">
          <a:xfrm>
            <a:off x="1219200" y="152400"/>
            <a:ext cx="5029200" cy="1524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gn="l">
              <a:lnSpc>
                <a:spcPct val="70000"/>
              </a:lnSpc>
              <a:spcBef>
                <a:spcPts val="600"/>
              </a:spcBef>
            </a:pPr>
            <a:r>
              <a:rPr lang="en-US" sz="6600" dirty="0" smtClean="0">
                <a:latin typeface="Times New Roman" pitchFamily="18" charset="0"/>
              </a:rPr>
              <a:t>4-8 </a:t>
            </a:r>
            <a:r>
              <a:rPr lang="en-US" sz="6600" dirty="0">
                <a:latin typeface="Times New Roman" pitchFamily="18" charset="0"/>
              </a:rPr>
              <a:t>times this many????</a:t>
            </a:r>
          </a:p>
        </p:txBody>
      </p:sp>
    </p:spTree>
  </p:cSld>
  <p:clrMapOvr>
    <a:masterClrMapping/>
  </p:clrMapOvr>
  <p:transition>
    <p:wipe dir="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5"/>
          <p:cNvSpPr>
            <a:spLocks noChangeArrowheads="1"/>
          </p:cNvSpPr>
          <p:nvPr/>
        </p:nvSpPr>
        <p:spPr bwMode="auto">
          <a:xfrm>
            <a:off x="0" y="0"/>
            <a:ext cx="9144000" cy="6858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gn="l">
              <a:lnSpc>
                <a:spcPct val="75000"/>
              </a:lnSpc>
              <a:spcBef>
                <a:spcPts val="600"/>
              </a:spcBef>
              <a:buClr>
                <a:schemeClr val="tx2"/>
              </a:buClr>
              <a:buFont typeface="Wingdings" pitchFamily="2" charset="2"/>
              <a:buNone/>
            </a:pPr>
            <a:r>
              <a:rPr lang="en-US" sz="5400">
                <a:latin typeface="Times New Roman" pitchFamily="18" charset="0"/>
              </a:rPr>
              <a:t>Crossing the Red Sea:</a:t>
            </a:r>
          </a:p>
          <a:p>
            <a:pPr algn="l">
              <a:lnSpc>
                <a:spcPct val="75000"/>
              </a:lnSpc>
              <a:spcBef>
                <a:spcPts val="600"/>
              </a:spcBef>
              <a:buClr>
                <a:schemeClr val="tx2"/>
              </a:buClr>
              <a:buFont typeface="Wingdings" pitchFamily="2" charset="2"/>
              <a:buChar char="Ø"/>
            </a:pPr>
            <a:r>
              <a:rPr lang="en-US" sz="5400">
                <a:latin typeface="Times New Roman" pitchFamily="18" charset="0"/>
              </a:rPr>
              <a:t>For a thousand years </a:t>
            </a:r>
            <a:br>
              <a:rPr lang="en-US" sz="5400">
                <a:latin typeface="Times New Roman" pitchFamily="18" charset="0"/>
              </a:rPr>
            </a:br>
            <a:r>
              <a:rPr lang="en-US" sz="5400">
                <a:latin typeface="Times New Roman" pitchFamily="18" charset="0"/>
              </a:rPr>
              <a:t>   afterward, Israel continued </a:t>
            </a:r>
            <a:br>
              <a:rPr lang="en-US" sz="5400">
                <a:latin typeface="Times New Roman" pitchFamily="18" charset="0"/>
              </a:rPr>
            </a:br>
            <a:r>
              <a:rPr lang="en-US" sz="5400">
                <a:latin typeface="Times New Roman" pitchFamily="18" charset="0"/>
              </a:rPr>
              <a:t>   singing about this event</a:t>
            </a:r>
          </a:p>
          <a:p>
            <a:pPr algn="l">
              <a:lnSpc>
                <a:spcPct val="75000"/>
              </a:lnSpc>
              <a:spcBef>
                <a:spcPts val="600"/>
              </a:spcBef>
              <a:buClr>
                <a:schemeClr val="tx2"/>
              </a:buClr>
              <a:buFont typeface="Wingdings" pitchFamily="2" charset="2"/>
              <a:buChar char="Ø"/>
            </a:pPr>
            <a:r>
              <a:rPr lang="en-US" sz="5400">
                <a:latin typeface="Times New Roman" pitchFamily="18" charset="0"/>
              </a:rPr>
              <a:t>It was the supreme proof of </a:t>
            </a:r>
            <a:br>
              <a:rPr lang="en-US" sz="5400">
                <a:latin typeface="Times New Roman" pitchFamily="18" charset="0"/>
              </a:rPr>
            </a:br>
            <a:r>
              <a:rPr lang="en-US" sz="5400">
                <a:latin typeface="Times New Roman" pitchFamily="18" charset="0"/>
              </a:rPr>
              <a:t>   God’s reality</a:t>
            </a:r>
          </a:p>
          <a:p>
            <a:pPr algn="l">
              <a:lnSpc>
                <a:spcPct val="75000"/>
              </a:lnSpc>
              <a:spcBef>
                <a:spcPts val="600"/>
              </a:spcBef>
              <a:buClr>
                <a:schemeClr val="tx2"/>
              </a:buClr>
              <a:buFont typeface="Wingdings" pitchFamily="2" charset="2"/>
              <a:buChar char="Ø"/>
            </a:pPr>
            <a:r>
              <a:rPr lang="en-US" sz="5400">
                <a:latin typeface="Times New Roman" pitchFamily="18" charset="0"/>
              </a:rPr>
              <a:t>Became renown to all </a:t>
            </a:r>
            <a:br>
              <a:rPr lang="en-US" sz="5400">
                <a:latin typeface="Times New Roman" pitchFamily="18" charset="0"/>
              </a:rPr>
            </a:br>
            <a:r>
              <a:rPr lang="en-US" sz="5400">
                <a:latin typeface="Times New Roman" pitchFamily="18" charset="0"/>
              </a:rPr>
              <a:t>   around</a:t>
            </a:r>
          </a:p>
          <a:p>
            <a:pPr algn="l">
              <a:lnSpc>
                <a:spcPct val="75000"/>
              </a:lnSpc>
              <a:spcBef>
                <a:spcPts val="600"/>
              </a:spcBef>
              <a:buClr>
                <a:schemeClr val="tx2"/>
              </a:buClr>
              <a:buFont typeface="Wingdings" pitchFamily="2" charset="2"/>
              <a:buChar char="Ø"/>
            </a:pPr>
            <a:r>
              <a:rPr lang="en-US" sz="5400">
                <a:latin typeface="Times New Roman" pitchFamily="18" charset="0"/>
              </a:rPr>
              <a:t>It still didn’t guarantee faith</a:t>
            </a:r>
          </a:p>
        </p:txBody>
      </p:sp>
      <p:sp>
        <p:nvSpPr>
          <p:cNvPr id="3" name="Rectangle 5"/>
          <p:cNvSpPr>
            <a:spLocks noChangeArrowheads="1"/>
          </p:cNvSpPr>
          <p:nvPr/>
        </p:nvSpPr>
        <p:spPr bwMode="auto">
          <a:xfrm>
            <a:off x="609600" y="2133600"/>
            <a:ext cx="7696200" cy="2971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gn="l">
              <a:lnSpc>
                <a:spcPct val="70000"/>
              </a:lnSpc>
              <a:spcBef>
                <a:spcPct val="5000"/>
              </a:spcBef>
              <a:buClr>
                <a:schemeClr val="tx2"/>
              </a:buClr>
              <a:buFont typeface="Wingdings" pitchFamily="2" charset="2"/>
              <a:buNone/>
            </a:pPr>
            <a:r>
              <a:rPr lang="en-US" sz="4400" dirty="0">
                <a:latin typeface="Times New Roman" pitchFamily="18" charset="0"/>
              </a:rPr>
              <a:t>Ps. 106:7 Our ancestors in Egypt</a:t>
            </a:r>
          </a:p>
          <a:p>
            <a:pPr algn="l">
              <a:lnSpc>
                <a:spcPct val="70000"/>
              </a:lnSpc>
              <a:spcBef>
                <a:spcPct val="5000"/>
              </a:spcBef>
              <a:buClr>
                <a:schemeClr val="tx2"/>
              </a:buClr>
              <a:buFont typeface="Wingdings" pitchFamily="2" charset="2"/>
              <a:buNone/>
            </a:pPr>
            <a:r>
              <a:rPr lang="en-US" sz="4400" dirty="0">
                <a:latin typeface="Times New Roman" pitchFamily="18" charset="0"/>
              </a:rPr>
              <a:t>were not impressed by the Lord’s miraculous deeds</a:t>
            </a:r>
            <a:r>
              <a:rPr lang="en-US" sz="4400" dirty="0" smtClean="0">
                <a:latin typeface="Times New Roman" pitchFamily="18" charset="0"/>
              </a:rPr>
              <a:t>. They </a:t>
            </a:r>
            <a:r>
              <a:rPr lang="en-US" sz="4400" dirty="0">
                <a:latin typeface="Times New Roman" pitchFamily="18" charset="0"/>
              </a:rPr>
              <a:t>soon forgot his many acts of kindness to them</a:t>
            </a:r>
            <a:r>
              <a:rPr lang="en-US" sz="4400" dirty="0" smtClean="0">
                <a:latin typeface="Times New Roman" pitchFamily="18" charset="0"/>
              </a:rPr>
              <a:t>. Instead</a:t>
            </a:r>
            <a:r>
              <a:rPr lang="en-US" sz="4400" dirty="0">
                <a:latin typeface="Times New Roman" pitchFamily="18" charset="0"/>
              </a:rPr>
              <a:t>, they rebelled against him at the Red Sea.﻿﻿</a:t>
            </a:r>
          </a:p>
        </p:txBody>
      </p:sp>
    </p:spTree>
  </p:cSld>
  <p:clrMapOvr>
    <a:masterClrMapping/>
  </p:clrMapOvr>
  <p:transition>
    <p:wipe dir="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5"/>
          <p:cNvSpPr>
            <a:spLocks noChangeArrowheads="1"/>
          </p:cNvSpPr>
          <p:nvPr/>
        </p:nvSpPr>
        <p:spPr bwMode="auto">
          <a:xfrm>
            <a:off x="0" y="0"/>
            <a:ext cx="9144000" cy="6858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gn="l">
              <a:lnSpc>
                <a:spcPct val="75000"/>
              </a:lnSpc>
              <a:spcBef>
                <a:spcPts val="600"/>
              </a:spcBef>
              <a:buClr>
                <a:schemeClr val="tx2"/>
              </a:buClr>
              <a:buFont typeface="Wingdings" pitchFamily="2" charset="2"/>
              <a:buNone/>
            </a:pPr>
            <a:r>
              <a:rPr lang="en-US" sz="5400">
                <a:latin typeface="Times New Roman" pitchFamily="18" charset="0"/>
              </a:rPr>
              <a:t>Crossing the Red Sea:</a:t>
            </a:r>
          </a:p>
          <a:p>
            <a:pPr algn="l">
              <a:lnSpc>
                <a:spcPct val="75000"/>
              </a:lnSpc>
              <a:spcBef>
                <a:spcPts val="600"/>
              </a:spcBef>
              <a:buClr>
                <a:schemeClr val="tx2"/>
              </a:buClr>
              <a:buFont typeface="Wingdings" pitchFamily="2" charset="2"/>
              <a:buChar char="Ø"/>
            </a:pPr>
            <a:r>
              <a:rPr lang="en-US" sz="5400">
                <a:latin typeface="Times New Roman" pitchFamily="18" charset="0"/>
              </a:rPr>
              <a:t>In the New Testament – </a:t>
            </a:r>
            <a:br>
              <a:rPr lang="en-US" sz="5400">
                <a:latin typeface="Times New Roman" pitchFamily="18" charset="0"/>
              </a:rPr>
            </a:br>
            <a:r>
              <a:rPr lang="en-US" sz="5400">
                <a:latin typeface="Times New Roman" pitchFamily="18" charset="0"/>
              </a:rPr>
              <a:t>   became symbolic of crossing </a:t>
            </a:r>
            <a:br>
              <a:rPr lang="en-US" sz="5400">
                <a:latin typeface="Times New Roman" pitchFamily="18" charset="0"/>
              </a:rPr>
            </a:br>
            <a:r>
              <a:rPr lang="en-US" sz="5400">
                <a:latin typeface="Times New Roman" pitchFamily="18" charset="0"/>
              </a:rPr>
              <a:t>   over from slavery to </a:t>
            </a:r>
            <a:br>
              <a:rPr lang="en-US" sz="5400">
                <a:latin typeface="Times New Roman" pitchFamily="18" charset="0"/>
              </a:rPr>
            </a:br>
            <a:r>
              <a:rPr lang="en-US" sz="5400">
                <a:latin typeface="Times New Roman" pitchFamily="18" charset="0"/>
              </a:rPr>
              <a:t>   freedom 1 Cor. 10:1-2</a:t>
            </a:r>
          </a:p>
        </p:txBody>
      </p:sp>
      <p:sp>
        <p:nvSpPr>
          <p:cNvPr id="3" name="Rectangle 5"/>
          <p:cNvSpPr>
            <a:spLocks noChangeArrowheads="1"/>
          </p:cNvSpPr>
          <p:nvPr/>
        </p:nvSpPr>
        <p:spPr bwMode="auto">
          <a:xfrm>
            <a:off x="1219200" y="3352800"/>
            <a:ext cx="7467600" cy="28956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gn="l">
              <a:lnSpc>
                <a:spcPct val="75000"/>
              </a:lnSpc>
              <a:spcBef>
                <a:spcPts val="600"/>
              </a:spcBef>
              <a:buClr>
                <a:schemeClr val="tx2"/>
              </a:buClr>
            </a:pPr>
            <a:r>
              <a:rPr lang="en-US" sz="4800" dirty="0" smtClean="0">
                <a:latin typeface="Times New Roman" pitchFamily="18" charset="0"/>
              </a:rPr>
              <a:t>Gal. 5:1 It was for freedom that Christ set us free; therefore keep standing firm and do not be subject again to a yoke of slavery.</a:t>
            </a:r>
            <a:endParaRPr lang="en-US" sz="4800" dirty="0">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5"/>
          <p:cNvSpPr>
            <a:spLocks noChangeArrowheads="1"/>
          </p:cNvSpPr>
          <p:nvPr/>
        </p:nvSpPr>
        <p:spPr bwMode="auto">
          <a:xfrm>
            <a:off x="0" y="0"/>
            <a:ext cx="9144000" cy="6858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gn="l">
              <a:lnSpc>
                <a:spcPct val="75000"/>
              </a:lnSpc>
              <a:spcBef>
                <a:spcPts val="600"/>
              </a:spcBef>
              <a:buClr>
                <a:schemeClr val="tx2"/>
              </a:buClr>
              <a:buFont typeface="Wingdings" pitchFamily="2" charset="2"/>
              <a:buNone/>
            </a:pPr>
            <a:r>
              <a:rPr lang="en-US" sz="5400">
                <a:latin typeface="Times New Roman" pitchFamily="18" charset="0"/>
              </a:rPr>
              <a:t>Crossing the Red Sea:</a:t>
            </a:r>
          </a:p>
          <a:p>
            <a:pPr algn="l">
              <a:lnSpc>
                <a:spcPct val="75000"/>
              </a:lnSpc>
              <a:spcBef>
                <a:spcPts val="600"/>
              </a:spcBef>
              <a:buClr>
                <a:schemeClr val="tx2"/>
              </a:buClr>
              <a:buFont typeface="Wingdings" pitchFamily="2" charset="2"/>
              <a:buChar char="Ø"/>
            </a:pPr>
            <a:r>
              <a:rPr lang="en-US" sz="5400">
                <a:latin typeface="Times New Roman" pitchFamily="18" charset="0"/>
              </a:rPr>
              <a:t>In the New Testament – </a:t>
            </a:r>
            <a:br>
              <a:rPr lang="en-US" sz="5400">
                <a:latin typeface="Times New Roman" pitchFamily="18" charset="0"/>
              </a:rPr>
            </a:br>
            <a:r>
              <a:rPr lang="en-US" sz="5400">
                <a:latin typeface="Times New Roman" pitchFamily="18" charset="0"/>
              </a:rPr>
              <a:t>   became symbolic of crossing </a:t>
            </a:r>
            <a:br>
              <a:rPr lang="en-US" sz="5400">
                <a:latin typeface="Times New Roman" pitchFamily="18" charset="0"/>
              </a:rPr>
            </a:br>
            <a:r>
              <a:rPr lang="en-US" sz="5400">
                <a:latin typeface="Times New Roman" pitchFamily="18" charset="0"/>
              </a:rPr>
              <a:t>   over from slavery to </a:t>
            </a:r>
            <a:br>
              <a:rPr lang="en-US" sz="5400">
                <a:latin typeface="Times New Roman" pitchFamily="18" charset="0"/>
              </a:rPr>
            </a:br>
            <a:r>
              <a:rPr lang="en-US" sz="5400">
                <a:latin typeface="Times New Roman" pitchFamily="18" charset="0"/>
              </a:rPr>
              <a:t>   freedom 1 Cor. 10:1-2</a:t>
            </a:r>
          </a:p>
        </p:txBody>
      </p:sp>
      <p:sp>
        <p:nvSpPr>
          <p:cNvPr id="3" name="Rectangle 5"/>
          <p:cNvSpPr>
            <a:spLocks noChangeArrowheads="1"/>
          </p:cNvSpPr>
          <p:nvPr/>
        </p:nvSpPr>
        <p:spPr bwMode="auto">
          <a:xfrm>
            <a:off x="1219200" y="3352800"/>
            <a:ext cx="7162800" cy="2286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gn="l">
              <a:lnSpc>
                <a:spcPct val="75000"/>
              </a:lnSpc>
              <a:spcBef>
                <a:spcPts val="600"/>
              </a:spcBef>
              <a:buClr>
                <a:schemeClr val="tx2"/>
              </a:buClr>
            </a:pPr>
            <a:r>
              <a:rPr lang="en-US" sz="4800" dirty="0" smtClean="0">
                <a:latin typeface="Times New Roman" pitchFamily="18" charset="0"/>
              </a:rPr>
              <a:t>Jesus: “If you hold to my teaching you will know the truth, and the truth will make you free.” John 8:32</a:t>
            </a:r>
            <a:endParaRPr lang="en-US" sz="4800" dirty="0">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smtClean="0">
                <a:effectLst>
                  <a:outerShdw blurRad="38100" dist="38100" dir="2700000" algn="tl">
                    <a:srgbClr val="000000"/>
                  </a:outerShdw>
                </a:effectLst>
              </a:rPr>
              <a:t>Exodus 12</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sz="4800" smtClean="0">
                <a:effectLst>
                  <a:outerShdw blurRad="38100" dist="38100" dir="2700000" algn="tl">
                    <a:srgbClr val="000000"/>
                  </a:outerShdw>
                </a:effectLst>
              </a:rPr>
              <a:t>37 Now the ﻿﻿sons of Israel journeyed from ﻿﻿Rameses to Succoth, about ﻿﻿</a:t>
            </a:r>
            <a:r>
              <a:rPr lang="en-US" sz="4800" u="sng" smtClean="0">
                <a:effectLst>
                  <a:outerShdw blurRad="38100" dist="38100" dir="2700000" algn="tl">
                    <a:srgbClr val="000000"/>
                  </a:outerShdw>
                </a:effectLst>
              </a:rPr>
              <a:t>six hundred thousand</a:t>
            </a:r>
            <a:r>
              <a:rPr lang="en-US" sz="4800" smtClean="0">
                <a:effectLst>
                  <a:outerShdw blurRad="38100" dist="38100" dir="2700000" algn="tl">
                    <a:srgbClr val="000000"/>
                  </a:outerShdw>
                </a:effectLst>
              </a:rPr>
              <a:t> men on foot, aside from children. </a:t>
            </a:r>
          </a:p>
        </p:txBody>
      </p:sp>
      <p:sp>
        <p:nvSpPr>
          <p:cNvPr id="11268" name="Rectangle 4"/>
          <p:cNvSpPr>
            <a:spLocks noChangeArrowheads="1"/>
          </p:cNvSpPr>
          <p:nvPr/>
        </p:nvSpPr>
        <p:spPr bwMode="auto">
          <a:xfrm>
            <a:off x="228600" y="5334000"/>
            <a:ext cx="8534400" cy="1066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gn="l">
              <a:lnSpc>
                <a:spcPct val="70000"/>
              </a:lnSpc>
              <a:spcBef>
                <a:spcPts val="600"/>
              </a:spcBef>
            </a:pPr>
            <a:r>
              <a:rPr lang="en-US" sz="3200" dirty="0">
                <a:latin typeface="Times New Roman" pitchFamily="18" charset="0"/>
              </a:rPr>
              <a:t>The whole congregation would ‘come near before the Lord’, to ‘look </a:t>
            </a:r>
            <a:r>
              <a:rPr lang="en-US" sz="3200" dirty="0" smtClean="0">
                <a:latin typeface="Times New Roman" pitchFamily="18" charset="0"/>
              </a:rPr>
              <a:t>closely at </a:t>
            </a:r>
            <a:r>
              <a:rPr lang="en-US" sz="3200" dirty="0">
                <a:latin typeface="Times New Roman" pitchFamily="18" charset="0"/>
              </a:rPr>
              <a:t>Moses’ when he addressed them </a:t>
            </a:r>
            <a:r>
              <a:rPr lang="en-US" sz="2400" dirty="0">
                <a:latin typeface="Times New Roman" pitchFamily="18" charset="0"/>
              </a:rPr>
              <a:t>(Ex. 16:9; 19:17; 33:18; Lv. 8:3; Dt. 1:1).</a:t>
            </a:r>
          </a:p>
        </p:txBody>
      </p:sp>
      <p:sp>
        <p:nvSpPr>
          <p:cNvPr id="11270" name="Rectangle 4"/>
          <p:cNvSpPr>
            <a:spLocks noChangeArrowheads="1"/>
          </p:cNvSpPr>
          <p:nvPr/>
        </p:nvSpPr>
        <p:spPr bwMode="auto">
          <a:xfrm>
            <a:off x="1219200" y="152400"/>
            <a:ext cx="5029200" cy="1524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gn="l">
              <a:lnSpc>
                <a:spcPct val="70000"/>
              </a:lnSpc>
              <a:spcBef>
                <a:spcPts val="600"/>
              </a:spcBef>
            </a:pPr>
            <a:r>
              <a:rPr lang="en-US" sz="6600" dirty="0" smtClean="0">
                <a:latin typeface="Times New Roman" pitchFamily="18" charset="0"/>
              </a:rPr>
              <a:t>4-8 </a:t>
            </a:r>
            <a:r>
              <a:rPr lang="en-US" sz="6600" dirty="0">
                <a:latin typeface="Times New Roman" pitchFamily="18" charset="0"/>
              </a:rPr>
              <a:t>times this many????</a:t>
            </a:r>
          </a:p>
        </p:txBody>
      </p:sp>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smtClean="0">
                <a:effectLst>
                  <a:outerShdw blurRad="38100" dist="38100" dir="2700000" algn="tl">
                    <a:srgbClr val="000000"/>
                  </a:outerShdw>
                </a:effectLst>
              </a:rPr>
              <a:t>Exodus 12</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sz="4800" smtClean="0">
                <a:effectLst>
                  <a:outerShdw blurRad="38100" dist="38100" dir="2700000" algn="tl">
                    <a:srgbClr val="000000"/>
                  </a:outerShdw>
                </a:effectLst>
              </a:rPr>
              <a:t>37 Now the ﻿﻿sons of Israel journeyed from ﻿﻿Rameses to Succoth, about ﻿﻿</a:t>
            </a:r>
            <a:r>
              <a:rPr lang="en-US" sz="4800" u="sng" smtClean="0">
                <a:effectLst>
                  <a:outerShdw blurRad="38100" dist="38100" dir="2700000" algn="tl">
                    <a:srgbClr val="000000"/>
                  </a:outerShdw>
                </a:effectLst>
              </a:rPr>
              <a:t>six hundred thousand</a:t>
            </a:r>
            <a:r>
              <a:rPr lang="en-US" sz="4800" smtClean="0">
                <a:effectLst>
                  <a:outerShdw blurRad="38100" dist="38100" dir="2700000" algn="tl">
                    <a:srgbClr val="000000"/>
                  </a:outerShdw>
                </a:effectLst>
              </a:rPr>
              <a:t> men on foot, aside from children. </a:t>
            </a:r>
          </a:p>
        </p:txBody>
      </p:sp>
      <p:sp>
        <p:nvSpPr>
          <p:cNvPr id="13316" name="Rectangle 4"/>
          <p:cNvSpPr>
            <a:spLocks noChangeArrowheads="1"/>
          </p:cNvSpPr>
          <p:nvPr/>
        </p:nvSpPr>
        <p:spPr bwMode="auto">
          <a:xfrm>
            <a:off x="228600" y="5257800"/>
            <a:ext cx="8534400" cy="13716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gn="l">
              <a:lnSpc>
                <a:spcPct val="70000"/>
              </a:lnSpc>
              <a:spcBef>
                <a:spcPts val="600"/>
              </a:spcBef>
            </a:pPr>
            <a:r>
              <a:rPr lang="en-US" sz="4000">
                <a:latin typeface="Times New Roman" pitchFamily="18" charset="0"/>
              </a:rPr>
              <a:t>All served by two midwives? (1:15)</a:t>
            </a:r>
          </a:p>
          <a:p>
            <a:pPr algn="l">
              <a:lnSpc>
                <a:spcPct val="70000"/>
              </a:lnSpc>
              <a:spcBef>
                <a:spcPts val="600"/>
              </a:spcBef>
            </a:pPr>
            <a:r>
              <a:rPr lang="en-US" sz="4000">
                <a:latin typeface="Times New Roman" pitchFamily="18" charset="0"/>
              </a:rPr>
              <a:t>Found sufficient water without a miracle? </a:t>
            </a:r>
          </a:p>
        </p:txBody>
      </p:sp>
      <p:sp>
        <p:nvSpPr>
          <p:cNvPr id="13318" name="Rectangle 4"/>
          <p:cNvSpPr>
            <a:spLocks noChangeArrowheads="1"/>
          </p:cNvSpPr>
          <p:nvPr/>
        </p:nvSpPr>
        <p:spPr bwMode="auto">
          <a:xfrm>
            <a:off x="1219200" y="152400"/>
            <a:ext cx="5029200" cy="1524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gn="l">
              <a:lnSpc>
                <a:spcPct val="70000"/>
              </a:lnSpc>
              <a:spcBef>
                <a:spcPts val="600"/>
              </a:spcBef>
            </a:pPr>
            <a:r>
              <a:rPr lang="en-US" sz="6600" dirty="0" smtClean="0">
                <a:latin typeface="Times New Roman" pitchFamily="18" charset="0"/>
              </a:rPr>
              <a:t>4-8 </a:t>
            </a:r>
            <a:r>
              <a:rPr lang="en-US" sz="6600" dirty="0">
                <a:latin typeface="Times New Roman" pitchFamily="18" charset="0"/>
              </a:rPr>
              <a:t>times this many????</a:t>
            </a:r>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smtClean="0">
                <a:effectLst>
                  <a:outerShdw blurRad="38100" dist="38100" dir="2700000" algn="tl">
                    <a:srgbClr val="000000"/>
                  </a:outerShdw>
                </a:effectLst>
              </a:rPr>
              <a:t>Exodus 12</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sz="4800" smtClean="0">
                <a:effectLst>
                  <a:outerShdw blurRad="38100" dist="38100" dir="2700000" algn="tl">
                    <a:srgbClr val="000000"/>
                  </a:outerShdw>
                </a:effectLst>
              </a:rPr>
              <a:t>37 Now the ﻿﻿sons of Israel journeyed from ﻿﻿Rameses to Succoth, about ﻿﻿</a:t>
            </a:r>
            <a:r>
              <a:rPr lang="en-US" sz="4800" u="sng" smtClean="0">
                <a:effectLst>
                  <a:outerShdw blurRad="38100" dist="38100" dir="2700000" algn="tl">
                    <a:srgbClr val="000000"/>
                  </a:outerShdw>
                </a:effectLst>
              </a:rPr>
              <a:t>six hundred thousand</a:t>
            </a:r>
            <a:r>
              <a:rPr lang="en-US" sz="4800" smtClean="0">
                <a:effectLst>
                  <a:outerShdw blurRad="38100" dist="38100" dir="2700000" algn="tl">
                    <a:srgbClr val="000000"/>
                  </a:outerShdw>
                </a:effectLst>
              </a:rPr>
              <a:t> men on foot, aside from children. </a:t>
            </a:r>
          </a:p>
        </p:txBody>
      </p:sp>
      <p:sp>
        <p:nvSpPr>
          <p:cNvPr id="13316" name="Rectangle 4"/>
          <p:cNvSpPr>
            <a:spLocks noChangeArrowheads="1"/>
          </p:cNvSpPr>
          <p:nvPr/>
        </p:nvSpPr>
        <p:spPr bwMode="auto">
          <a:xfrm>
            <a:off x="914400" y="5410200"/>
            <a:ext cx="7086600" cy="9906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gn="l">
              <a:lnSpc>
                <a:spcPct val="77000"/>
              </a:lnSpc>
              <a:spcBef>
                <a:spcPts val="600"/>
              </a:spcBef>
            </a:pPr>
            <a:r>
              <a:rPr lang="en-US" sz="4000" dirty="0" smtClean="0">
                <a:latin typeface="Times New Roman" pitchFamily="18" charset="0"/>
              </a:rPr>
              <a:t>This group marched around Jericho seven times in one day???</a:t>
            </a:r>
            <a:endParaRPr lang="en-US" sz="4000" dirty="0">
              <a:latin typeface="Times New Roman" pitchFamily="18" charset="0"/>
            </a:endParaRPr>
          </a:p>
        </p:txBody>
      </p:sp>
      <p:sp>
        <p:nvSpPr>
          <p:cNvPr id="13318" name="Rectangle 4"/>
          <p:cNvSpPr>
            <a:spLocks noChangeArrowheads="1"/>
          </p:cNvSpPr>
          <p:nvPr/>
        </p:nvSpPr>
        <p:spPr bwMode="auto">
          <a:xfrm>
            <a:off x="1219200" y="152400"/>
            <a:ext cx="5029200" cy="1524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gn="l">
              <a:lnSpc>
                <a:spcPct val="70000"/>
              </a:lnSpc>
              <a:spcBef>
                <a:spcPts val="600"/>
              </a:spcBef>
            </a:pPr>
            <a:r>
              <a:rPr lang="en-US" sz="6600" dirty="0" smtClean="0">
                <a:latin typeface="Times New Roman" pitchFamily="18" charset="0"/>
              </a:rPr>
              <a:t>4-8 </a:t>
            </a:r>
            <a:r>
              <a:rPr lang="en-US" sz="6600" dirty="0">
                <a:latin typeface="Times New Roman" pitchFamily="18" charset="0"/>
              </a:rPr>
              <a:t>times this many????</a:t>
            </a:r>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denblue">
  <a:themeElements>
    <a:clrScheme name="">
      <a:dk1>
        <a:srgbClr val="919191"/>
      </a:dk1>
      <a:lt1>
        <a:srgbClr val="FFFFFF"/>
      </a:lt1>
      <a:dk2>
        <a:srgbClr val="0000F8"/>
      </a:dk2>
      <a:lt2>
        <a:srgbClr val="FAFD00"/>
      </a:lt2>
      <a:accent1>
        <a:srgbClr val="618FFD"/>
      </a:accent1>
      <a:accent2>
        <a:srgbClr val="FAFD00"/>
      </a:accent2>
      <a:accent3>
        <a:srgbClr val="AAAAFB"/>
      </a:accent3>
      <a:accent4>
        <a:srgbClr val="DADADA"/>
      </a:accent4>
      <a:accent5>
        <a:srgbClr val="B7C6FE"/>
      </a:accent5>
      <a:accent6>
        <a:srgbClr val="E3E500"/>
      </a:accent6>
      <a:hlink>
        <a:srgbClr val="FC0128"/>
      </a:hlink>
      <a:folHlink>
        <a:srgbClr val="CECECE"/>
      </a:folHlink>
    </a:clrScheme>
    <a:fontScheme name="denblue">
      <a:majorFont>
        <a:latin typeface="Times New Roman"/>
        <a:ea typeface=""/>
        <a:cs typeface="Arial"/>
      </a:majorFont>
      <a:minorFont>
        <a:latin typeface="Times New Roman"/>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nblu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nblu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nblu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nblu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nblu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nblu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nblu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937</Words>
  <Application>Microsoft Office PowerPoint</Application>
  <PresentationFormat>On-screen Show (4:3)</PresentationFormat>
  <Paragraphs>266</Paragraphs>
  <Slides>62</Slides>
  <Notes>62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62</vt:i4>
      </vt:variant>
    </vt:vector>
  </HeadingPairs>
  <TitlesOfParts>
    <vt:vector size="67" baseType="lpstr">
      <vt:lpstr>Arial</vt:lpstr>
      <vt:lpstr>Calibri</vt:lpstr>
      <vt:lpstr>Times New Roman</vt:lpstr>
      <vt:lpstr>Wingdings</vt:lpstr>
      <vt:lpstr>denblue</vt:lpstr>
      <vt:lpstr>Exodus</vt:lpstr>
      <vt:lpstr>Exodus 12</vt:lpstr>
      <vt:lpstr>Exodus 12</vt:lpstr>
      <vt:lpstr>Exodus 12</vt:lpstr>
      <vt:lpstr>Exodus 12</vt:lpstr>
      <vt:lpstr>Exodus 12</vt:lpstr>
      <vt:lpstr>Exodus 12</vt:lpstr>
      <vt:lpstr>Exodus 12</vt:lpstr>
      <vt:lpstr>Exodus 12</vt:lpstr>
      <vt:lpstr>Exodus 12</vt:lpstr>
      <vt:lpstr>Exodus 12</vt:lpstr>
      <vt:lpstr>Exodus 12</vt:lpstr>
      <vt:lpstr>Exodus 12</vt:lpstr>
      <vt:lpstr>Exodus 12</vt:lpstr>
      <vt:lpstr>Exodus 13</vt:lpstr>
      <vt:lpstr>Exodus 13</vt:lpstr>
      <vt:lpstr>Exodus 13</vt:lpstr>
      <vt:lpstr>Exodus 13</vt:lpstr>
      <vt:lpstr>Exodus 13</vt:lpstr>
      <vt:lpstr>Exodus 13</vt:lpstr>
      <vt:lpstr>Exodus 14</vt:lpstr>
      <vt:lpstr>Exodus 14</vt:lpstr>
      <vt:lpstr>Exodus 14</vt:lpstr>
      <vt:lpstr>Exodus 14</vt:lpstr>
      <vt:lpstr>Exodus 14</vt:lpstr>
      <vt:lpstr>Exodus 14</vt:lpstr>
      <vt:lpstr>Exodus 14</vt:lpstr>
      <vt:lpstr>Exodus 14</vt:lpstr>
      <vt:lpstr>Exodus 14</vt:lpstr>
      <vt:lpstr>Exodus 14</vt:lpstr>
      <vt:lpstr>Exodus 14</vt:lpstr>
      <vt:lpstr>Exodus 14</vt:lpstr>
      <vt:lpstr>Exodus 14</vt:lpstr>
      <vt:lpstr>Exodus 14</vt:lpstr>
      <vt:lpstr>Exodus 14</vt:lpstr>
      <vt:lpstr>Exodus 14</vt:lpstr>
      <vt:lpstr>Exodus 14</vt:lpstr>
      <vt:lpstr>Exodus 14</vt:lpstr>
      <vt:lpstr>Exodus 14</vt:lpstr>
      <vt:lpstr>Exodus 14</vt:lpstr>
      <vt:lpstr>Exodus 14</vt:lpstr>
      <vt:lpstr>Exodus 14</vt:lpstr>
      <vt:lpstr>Exodus 14</vt:lpstr>
      <vt:lpstr>Exodus 14</vt:lpstr>
      <vt:lpstr>Exodus 14</vt:lpstr>
      <vt:lpstr>Exodus 14</vt:lpstr>
      <vt:lpstr>Exodus 14</vt:lpstr>
      <vt:lpstr>PowerPoint Presentation</vt:lpstr>
      <vt:lpstr>Exodus 14</vt:lpstr>
      <vt:lpstr>Exodus 14</vt:lpstr>
      <vt:lpstr>Exodus 15</vt:lpstr>
      <vt:lpstr>Exodus 15</vt:lpstr>
      <vt:lpstr>Exodus 15</vt:lpstr>
      <vt:lpstr>Exodus 15</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2023-02-05T21:13:20Z</dcterms:created>
  <dcterms:modified xsi:type="dcterms:W3CDTF">2023-02-05T21:13:26Z</dcterms:modified>
</cp:coreProperties>
</file>