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sldIdLst>
    <p:sldId id="7081" r:id="rId2"/>
    <p:sldId id="7319" r:id="rId3"/>
    <p:sldId id="3500" r:id="rId4"/>
    <p:sldId id="7531" r:id="rId5"/>
    <p:sldId id="7532" r:id="rId6"/>
    <p:sldId id="7533" r:id="rId7"/>
    <p:sldId id="7534" r:id="rId8"/>
    <p:sldId id="7535" r:id="rId9"/>
    <p:sldId id="7536" r:id="rId10"/>
    <p:sldId id="7594" r:id="rId11"/>
    <p:sldId id="7537" r:id="rId12"/>
    <p:sldId id="7538" r:id="rId13"/>
    <p:sldId id="7581" r:id="rId14"/>
    <p:sldId id="7582" r:id="rId15"/>
    <p:sldId id="7583" r:id="rId16"/>
    <p:sldId id="7595" r:id="rId17"/>
    <p:sldId id="7599" r:id="rId18"/>
    <p:sldId id="7598" r:id="rId19"/>
    <p:sldId id="7584" r:id="rId20"/>
    <p:sldId id="7585" r:id="rId21"/>
    <p:sldId id="7587" r:id="rId22"/>
    <p:sldId id="7612" r:id="rId23"/>
    <p:sldId id="7613" r:id="rId24"/>
    <p:sldId id="7601" r:id="rId25"/>
    <p:sldId id="7586" r:id="rId26"/>
    <p:sldId id="7589" r:id="rId27"/>
    <p:sldId id="7590" r:id="rId28"/>
    <p:sldId id="7591" r:id="rId29"/>
    <p:sldId id="7614" r:id="rId30"/>
    <p:sldId id="7615" r:id="rId31"/>
    <p:sldId id="7593" r:id="rId32"/>
    <p:sldId id="7540" r:id="rId33"/>
    <p:sldId id="7542" r:id="rId34"/>
    <p:sldId id="7543" r:id="rId35"/>
    <p:sldId id="7544" r:id="rId36"/>
    <p:sldId id="7545" r:id="rId37"/>
    <p:sldId id="7546" r:id="rId38"/>
    <p:sldId id="7549" r:id="rId39"/>
    <p:sldId id="7602" r:id="rId40"/>
    <p:sldId id="7603" r:id="rId41"/>
    <p:sldId id="7547" r:id="rId42"/>
    <p:sldId id="7550" r:id="rId43"/>
    <p:sldId id="7552" r:id="rId44"/>
    <p:sldId id="7553" r:id="rId45"/>
    <p:sldId id="7554" r:id="rId46"/>
    <p:sldId id="7555" r:id="rId47"/>
    <p:sldId id="7556" r:id="rId48"/>
    <p:sldId id="7557" r:id="rId49"/>
    <p:sldId id="7558" r:id="rId50"/>
    <p:sldId id="7559" r:id="rId51"/>
    <p:sldId id="7560" r:id="rId52"/>
    <p:sldId id="7561" r:id="rId53"/>
    <p:sldId id="7562" r:id="rId54"/>
    <p:sldId id="7565" r:id="rId55"/>
    <p:sldId id="7566" r:id="rId56"/>
    <p:sldId id="7567" r:id="rId57"/>
    <p:sldId id="7568" r:id="rId58"/>
    <p:sldId id="7569" r:id="rId59"/>
    <p:sldId id="7570" r:id="rId60"/>
    <p:sldId id="7571" r:id="rId61"/>
    <p:sldId id="7572" r:id="rId62"/>
    <p:sldId id="7573" r:id="rId63"/>
    <p:sldId id="7574" r:id="rId64"/>
    <p:sldId id="7580" r:id="rId65"/>
    <p:sldId id="7305" r:id="rId66"/>
    <p:sldId id="6976" r:id="rId67"/>
    <p:sldId id="7576" r:id="rId68"/>
    <p:sldId id="7577" r:id="rId69"/>
    <p:sldId id="7578" r:id="rId70"/>
    <p:sldId id="7579" r:id="rId7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CDC92"/>
    <a:srgbClr val="003E1C"/>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0CDC16-B115-4591-8663-82C6F3AED223}" v="31" dt="2023-08-04T15:26:13.2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85" autoAdjust="0"/>
    <p:restoredTop sz="86695" autoAdjust="0"/>
  </p:normalViewPr>
  <p:slideViewPr>
    <p:cSldViewPr>
      <p:cViewPr varScale="1">
        <p:scale>
          <a:sx n="63" d="100"/>
          <a:sy n="63" d="100"/>
        </p:scale>
        <p:origin x="1428"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8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E00CDC16-B115-4591-8663-82C6F3AED223}"/>
    <pc:docChg chg="undo custSel addSld delSld modSld sldOrd">
      <pc:chgData name="FoustB" userId="036fd538-e6a0-4478-b832-b99ce6775b9a" providerId="ADAL" clId="{E00CDC16-B115-4591-8663-82C6F3AED223}" dt="2023-08-06T12:56:05.946" v="7193" actId="47"/>
      <pc:docMkLst>
        <pc:docMk/>
      </pc:docMkLst>
      <pc:sldChg chg="del">
        <pc:chgData name="FoustB" userId="036fd538-e6a0-4478-b832-b99ce6775b9a" providerId="ADAL" clId="{E00CDC16-B115-4591-8663-82C6F3AED223}" dt="2023-08-04T20:49:27.392" v="6133" actId="47"/>
        <pc:sldMkLst>
          <pc:docMk/>
          <pc:sldMk cId="0" sldId="732"/>
        </pc:sldMkLst>
      </pc:sldChg>
      <pc:sldChg chg="del">
        <pc:chgData name="FoustB" userId="036fd538-e6a0-4478-b832-b99ce6775b9a" providerId="ADAL" clId="{E00CDC16-B115-4591-8663-82C6F3AED223}" dt="2023-08-04T20:49:31.973" v="6149" actId="47"/>
        <pc:sldMkLst>
          <pc:docMk/>
          <pc:sldMk cId="0" sldId="745"/>
        </pc:sldMkLst>
      </pc:sldChg>
      <pc:sldChg chg="del">
        <pc:chgData name="FoustB" userId="036fd538-e6a0-4478-b832-b99ce6775b9a" providerId="ADAL" clId="{E00CDC16-B115-4591-8663-82C6F3AED223}" dt="2023-08-04T20:49:27.762" v="6135" actId="47"/>
        <pc:sldMkLst>
          <pc:docMk/>
          <pc:sldMk cId="0" sldId="758"/>
        </pc:sldMkLst>
      </pc:sldChg>
      <pc:sldChg chg="del">
        <pc:chgData name="FoustB" userId="036fd538-e6a0-4478-b832-b99ce6775b9a" providerId="ADAL" clId="{E00CDC16-B115-4591-8663-82C6F3AED223}" dt="2023-08-04T20:49:28.079" v="6137" actId="47"/>
        <pc:sldMkLst>
          <pc:docMk/>
          <pc:sldMk cId="0" sldId="759"/>
        </pc:sldMkLst>
      </pc:sldChg>
      <pc:sldChg chg="del">
        <pc:chgData name="FoustB" userId="036fd538-e6a0-4478-b832-b99ce6775b9a" providerId="ADAL" clId="{E00CDC16-B115-4591-8663-82C6F3AED223}" dt="2023-08-04T20:49:28.264" v="6138" actId="47"/>
        <pc:sldMkLst>
          <pc:docMk/>
          <pc:sldMk cId="0" sldId="764"/>
        </pc:sldMkLst>
      </pc:sldChg>
      <pc:sldChg chg="del">
        <pc:chgData name="FoustB" userId="036fd538-e6a0-4478-b832-b99ce6775b9a" providerId="ADAL" clId="{E00CDC16-B115-4591-8663-82C6F3AED223}" dt="2023-08-04T20:49:29.335" v="6143" actId="47"/>
        <pc:sldMkLst>
          <pc:docMk/>
          <pc:sldMk cId="0" sldId="770"/>
        </pc:sldMkLst>
      </pc:sldChg>
      <pc:sldChg chg="del">
        <pc:chgData name="FoustB" userId="036fd538-e6a0-4478-b832-b99ce6775b9a" providerId="ADAL" clId="{E00CDC16-B115-4591-8663-82C6F3AED223}" dt="2023-08-04T20:49:27.605" v="6134" actId="47"/>
        <pc:sldMkLst>
          <pc:docMk/>
          <pc:sldMk cId="0" sldId="777"/>
        </pc:sldMkLst>
      </pc:sldChg>
      <pc:sldChg chg="add del ord">
        <pc:chgData name="FoustB" userId="036fd538-e6a0-4478-b832-b99ce6775b9a" providerId="ADAL" clId="{E00CDC16-B115-4591-8663-82C6F3AED223}" dt="2023-08-05T15:29:50.237" v="6683" actId="47"/>
        <pc:sldMkLst>
          <pc:docMk/>
          <pc:sldMk cId="14760883" sldId="2001"/>
        </pc:sldMkLst>
      </pc:sldChg>
      <pc:sldChg chg="modSp add del mod ord">
        <pc:chgData name="FoustB" userId="036fd538-e6a0-4478-b832-b99ce6775b9a" providerId="ADAL" clId="{E00CDC16-B115-4591-8663-82C6F3AED223}" dt="2023-08-05T15:29:50.801" v="6684" actId="47"/>
        <pc:sldMkLst>
          <pc:docMk/>
          <pc:sldMk cId="2430818900" sldId="2002"/>
        </pc:sldMkLst>
        <pc:spChg chg="mod">
          <ac:chgData name="FoustB" userId="036fd538-e6a0-4478-b832-b99ce6775b9a" providerId="ADAL" clId="{E00CDC16-B115-4591-8663-82C6F3AED223}" dt="2023-08-04T20:41:00.901" v="5733" actId="20577"/>
          <ac:spMkLst>
            <pc:docMk/>
            <pc:sldMk cId="2430818900" sldId="2002"/>
            <ac:spMk id="5" creationId="{00000000-0000-0000-0000-000000000000}"/>
          </ac:spMkLst>
        </pc:spChg>
      </pc:sldChg>
      <pc:sldChg chg="add del ord">
        <pc:chgData name="FoustB" userId="036fd538-e6a0-4478-b832-b99ce6775b9a" providerId="ADAL" clId="{E00CDC16-B115-4591-8663-82C6F3AED223}" dt="2023-08-05T15:29:51.688" v="6686" actId="47"/>
        <pc:sldMkLst>
          <pc:docMk/>
          <pc:sldMk cId="2826508124" sldId="2003"/>
        </pc:sldMkLst>
      </pc:sldChg>
      <pc:sldChg chg="addSp delSp add del mod ord addAnim delAnim">
        <pc:chgData name="FoustB" userId="036fd538-e6a0-4478-b832-b99ce6775b9a" providerId="ADAL" clId="{E00CDC16-B115-4591-8663-82C6F3AED223}" dt="2023-08-05T15:29:52.242" v="6687" actId="47"/>
        <pc:sldMkLst>
          <pc:docMk/>
          <pc:sldMk cId="1175015353" sldId="2004"/>
        </pc:sldMkLst>
        <pc:spChg chg="add del">
          <ac:chgData name="FoustB" userId="036fd538-e6a0-4478-b832-b99ce6775b9a" providerId="ADAL" clId="{E00CDC16-B115-4591-8663-82C6F3AED223}" dt="2023-08-04T20:41:09.150" v="5735" actId="478"/>
          <ac:spMkLst>
            <pc:docMk/>
            <pc:sldMk cId="1175015353" sldId="2004"/>
            <ac:spMk id="6" creationId="{00000000-0000-0000-0000-000000000000}"/>
          </ac:spMkLst>
        </pc:spChg>
      </pc:sldChg>
      <pc:sldChg chg="addSp delSp add del mod ord addAnim delAnim">
        <pc:chgData name="FoustB" userId="036fd538-e6a0-4478-b832-b99ce6775b9a" providerId="ADAL" clId="{E00CDC16-B115-4591-8663-82C6F3AED223}" dt="2023-08-05T15:29:52.737" v="6688" actId="47"/>
        <pc:sldMkLst>
          <pc:docMk/>
          <pc:sldMk cId="3474185098" sldId="2005"/>
        </pc:sldMkLst>
        <pc:spChg chg="add del">
          <ac:chgData name="FoustB" userId="036fd538-e6a0-4478-b832-b99ce6775b9a" providerId="ADAL" clId="{E00CDC16-B115-4591-8663-82C6F3AED223}" dt="2023-08-04T20:43:04.726" v="5745" actId="478"/>
          <ac:spMkLst>
            <pc:docMk/>
            <pc:sldMk cId="3474185098" sldId="2005"/>
            <ac:spMk id="6" creationId="{00000000-0000-0000-0000-000000000000}"/>
          </ac:spMkLst>
        </pc:spChg>
      </pc:sldChg>
      <pc:sldChg chg="add">
        <pc:chgData name="FoustB" userId="036fd538-e6a0-4478-b832-b99ce6775b9a" providerId="ADAL" clId="{E00CDC16-B115-4591-8663-82C6F3AED223}" dt="2023-08-04T17:35:12.265" v="2143"/>
        <pc:sldMkLst>
          <pc:docMk/>
          <pc:sldMk cId="1702262675" sldId="3391"/>
        </pc:sldMkLst>
      </pc:sldChg>
      <pc:sldChg chg="add del modAnim">
        <pc:chgData name="FoustB" userId="036fd538-e6a0-4478-b832-b99ce6775b9a" providerId="ADAL" clId="{E00CDC16-B115-4591-8663-82C6F3AED223}" dt="2023-08-05T17:22:19.527" v="6882" actId="47"/>
        <pc:sldMkLst>
          <pc:docMk/>
          <pc:sldMk cId="2741428032" sldId="3392"/>
        </pc:sldMkLst>
      </pc:sldChg>
      <pc:sldChg chg="addSp delSp modSp mod delAnim modAnim">
        <pc:chgData name="FoustB" userId="036fd538-e6a0-4478-b832-b99ce6775b9a" providerId="ADAL" clId="{E00CDC16-B115-4591-8663-82C6F3AED223}" dt="2023-08-04T15:29:33.132" v="182"/>
        <pc:sldMkLst>
          <pc:docMk/>
          <pc:sldMk cId="3142649171" sldId="3500"/>
        </pc:sldMkLst>
        <pc:spChg chg="del">
          <ac:chgData name="FoustB" userId="036fd538-e6a0-4478-b832-b99ce6775b9a" providerId="ADAL" clId="{E00CDC16-B115-4591-8663-82C6F3AED223}" dt="2023-08-04T15:25:05.633" v="42" actId="478"/>
          <ac:spMkLst>
            <pc:docMk/>
            <pc:sldMk cId="3142649171" sldId="3500"/>
            <ac:spMk id="2" creationId="{E190B806-6504-855F-DE22-A89F5488E702}"/>
          </ac:spMkLst>
        </pc:spChg>
        <pc:spChg chg="mod">
          <ac:chgData name="FoustB" userId="036fd538-e6a0-4478-b832-b99ce6775b9a" providerId="ADAL" clId="{E00CDC16-B115-4591-8663-82C6F3AED223}" dt="2023-08-04T15:29:26.109" v="181" actId="1076"/>
          <ac:spMkLst>
            <pc:docMk/>
            <pc:sldMk cId="3142649171" sldId="3500"/>
            <ac:spMk id="3" creationId="{26D5A235-882B-E97D-6177-1B20FE4C082A}"/>
          </ac:spMkLst>
        </pc:spChg>
        <pc:spChg chg="add mod">
          <ac:chgData name="FoustB" userId="036fd538-e6a0-4478-b832-b99ce6775b9a" providerId="ADAL" clId="{E00CDC16-B115-4591-8663-82C6F3AED223}" dt="2023-08-04T15:29:18.588" v="180" actId="14100"/>
          <ac:spMkLst>
            <pc:docMk/>
            <pc:sldMk cId="3142649171" sldId="3500"/>
            <ac:spMk id="4" creationId="{FF899499-D5E3-BF36-B3B4-75AEACDEE0E9}"/>
          </ac:spMkLst>
        </pc:spChg>
        <pc:spChg chg="del">
          <ac:chgData name="FoustB" userId="036fd538-e6a0-4478-b832-b99ce6775b9a" providerId="ADAL" clId="{E00CDC16-B115-4591-8663-82C6F3AED223}" dt="2023-08-04T15:25:08.085" v="44" actId="478"/>
          <ac:spMkLst>
            <pc:docMk/>
            <pc:sldMk cId="3142649171" sldId="3500"/>
            <ac:spMk id="7" creationId="{D798020B-692A-58A6-F762-6BC886E3CAEC}"/>
          </ac:spMkLst>
        </pc:spChg>
        <pc:spChg chg="del">
          <ac:chgData name="FoustB" userId="036fd538-e6a0-4478-b832-b99ce6775b9a" providerId="ADAL" clId="{E00CDC16-B115-4591-8663-82C6F3AED223}" dt="2023-08-04T15:25:06.845" v="43" actId="478"/>
          <ac:spMkLst>
            <pc:docMk/>
            <pc:sldMk cId="3142649171" sldId="3500"/>
            <ac:spMk id="8" creationId="{A4A514BC-731E-8903-3CFB-29E44C86D295}"/>
          </ac:spMkLst>
        </pc:spChg>
      </pc:sldChg>
      <pc:sldChg chg="modSp mod">
        <pc:chgData name="FoustB" userId="036fd538-e6a0-4478-b832-b99ce6775b9a" providerId="ADAL" clId="{E00CDC16-B115-4591-8663-82C6F3AED223}" dt="2023-08-04T15:24:55.141" v="16" actId="14100"/>
        <pc:sldMkLst>
          <pc:docMk/>
          <pc:sldMk cId="580417903" sldId="7319"/>
        </pc:sldMkLst>
        <pc:spChg chg="mod">
          <ac:chgData name="FoustB" userId="036fd538-e6a0-4478-b832-b99ce6775b9a" providerId="ADAL" clId="{E00CDC16-B115-4591-8663-82C6F3AED223}" dt="2023-08-04T15:24:55.141" v="16" actId="14100"/>
          <ac:spMkLst>
            <pc:docMk/>
            <pc:sldMk cId="580417903" sldId="7319"/>
            <ac:spMk id="7" creationId="{D798020B-692A-58A6-F762-6BC886E3CAEC}"/>
          </ac:spMkLst>
        </pc:spChg>
      </pc:sldChg>
      <pc:sldChg chg="del">
        <pc:chgData name="FoustB" userId="036fd538-e6a0-4478-b832-b99ce6775b9a" providerId="ADAL" clId="{E00CDC16-B115-4591-8663-82C6F3AED223}" dt="2023-08-04T20:49:14.544" v="6072" actId="47"/>
        <pc:sldMkLst>
          <pc:docMk/>
          <pc:sldMk cId="1545934802" sldId="7351"/>
        </pc:sldMkLst>
      </pc:sldChg>
      <pc:sldChg chg="del">
        <pc:chgData name="FoustB" userId="036fd538-e6a0-4478-b832-b99ce6775b9a" providerId="ADAL" clId="{E00CDC16-B115-4591-8663-82C6F3AED223}" dt="2023-08-04T20:49:15.617" v="6073" actId="47"/>
        <pc:sldMkLst>
          <pc:docMk/>
          <pc:sldMk cId="1248835075" sldId="7446"/>
        </pc:sldMkLst>
      </pc:sldChg>
      <pc:sldChg chg="del">
        <pc:chgData name="FoustB" userId="036fd538-e6a0-4478-b832-b99ce6775b9a" providerId="ADAL" clId="{E00CDC16-B115-4591-8663-82C6F3AED223}" dt="2023-08-04T20:49:15.809" v="6074" actId="47"/>
        <pc:sldMkLst>
          <pc:docMk/>
          <pc:sldMk cId="1755622274" sldId="7447"/>
        </pc:sldMkLst>
      </pc:sldChg>
      <pc:sldChg chg="del">
        <pc:chgData name="FoustB" userId="036fd538-e6a0-4478-b832-b99ce6775b9a" providerId="ADAL" clId="{E00CDC16-B115-4591-8663-82C6F3AED223}" dt="2023-08-04T20:49:15.978" v="6075" actId="47"/>
        <pc:sldMkLst>
          <pc:docMk/>
          <pc:sldMk cId="3701433785" sldId="7449"/>
        </pc:sldMkLst>
      </pc:sldChg>
      <pc:sldChg chg="del">
        <pc:chgData name="FoustB" userId="036fd538-e6a0-4478-b832-b99ce6775b9a" providerId="ADAL" clId="{E00CDC16-B115-4591-8663-82C6F3AED223}" dt="2023-08-04T20:49:16.147" v="6076" actId="47"/>
        <pc:sldMkLst>
          <pc:docMk/>
          <pc:sldMk cId="3003761932" sldId="7450"/>
        </pc:sldMkLst>
      </pc:sldChg>
      <pc:sldChg chg="del">
        <pc:chgData name="FoustB" userId="036fd538-e6a0-4478-b832-b99ce6775b9a" providerId="ADAL" clId="{E00CDC16-B115-4591-8663-82C6F3AED223}" dt="2023-08-04T20:49:16.326" v="6077" actId="47"/>
        <pc:sldMkLst>
          <pc:docMk/>
          <pc:sldMk cId="2487338601" sldId="7451"/>
        </pc:sldMkLst>
      </pc:sldChg>
      <pc:sldChg chg="del">
        <pc:chgData name="FoustB" userId="036fd538-e6a0-4478-b832-b99ce6775b9a" providerId="ADAL" clId="{E00CDC16-B115-4591-8663-82C6F3AED223}" dt="2023-08-04T20:49:16.479" v="6078" actId="47"/>
        <pc:sldMkLst>
          <pc:docMk/>
          <pc:sldMk cId="2460355428" sldId="7452"/>
        </pc:sldMkLst>
      </pc:sldChg>
      <pc:sldChg chg="del">
        <pc:chgData name="FoustB" userId="036fd538-e6a0-4478-b832-b99ce6775b9a" providerId="ADAL" clId="{E00CDC16-B115-4591-8663-82C6F3AED223}" dt="2023-08-04T20:49:16.680" v="6079" actId="47"/>
        <pc:sldMkLst>
          <pc:docMk/>
          <pc:sldMk cId="1111030219" sldId="7453"/>
        </pc:sldMkLst>
      </pc:sldChg>
      <pc:sldChg chg="del">
        <pc:chgData name="FoustB" userId="036fd538-e6a0-4478-b832-b99ce6775b9a" providerId="ADAL" clId="{E00CDC16-B115-4591-8663-82C6F3AED223}" dt="2023-08-04T20:49:16.834" v="6080" actId="47"/>
        <pc:sldMkLst>
          <pc:docMk/>
          <pc:sldMk cId="32812193" sldId="7454"/>
        </pc:sldMkLst>
      </pc:sldChg>
      <pc:sldChg chg="del">
        <pc:chgData name="FoustB" userId="036fd538-e6a0-4478-b832-b99ce6775b9a" providerId="ADAL" clId="{E00CDC16-B115-4591-8663-82C6F3AED223}" dt="2023-08-04T20:49:17.022" v="6081" actId="47"/>
        <pc:sldMkLst>
          <pc:docMk/>
          <pc:sldMk cId="3075053756" sldId="7455"/>
        </pc:sldMkLst>
      </pc:sldChg>
      <pc:sldChg chg="del">
        <pc:chgData name="FoustB" userId="036fd538-e6a0-4478-b832-b99ce6775b9a" providerId="ADAL" clId="{E00CDC16-B115-4591-8663-82C6F3AED223}" dt="2023-08-04T20:49:17.181" v="6082" actId="47"/>
        <pc:sldMkLst>
          <pc:docMk/>
          <pc:sldMk cId="2541818782" sldId="7456"/>
        </pc:sldMkLst>
      </pc:sldChg>
      <pc:sldChg chg="del">
        <pc:chgData name="FoustB" userId="036fd538-e6a0-4478-b832-b99ce6775b9a" providerId="ADAL" clId="{E00CDC16-B115-4591-8663-82C6F3AED223}" dt="2023-08-04T20:49:17.350" v="6083" actId="47"/>
        <pc:sldMkLst>
          <pc:docMk/>
          <pc:sldMk cId="1825055959" sldId="7457"/>
        </pc:sldMkLst>
      </pc:sldChg>
      <pc:sldChg chg="del">
        <pc:chgData name="FoustB" userId="036fd538-e6a0-4478-b832-b99ce6775b9a" providerId="ADAL" clId="{E00CDC16-B115-4591-8663-82C6F3AED223}" dt="2023-08-04T20:49:17.551" v="6084" actId="47"/>
        <pc:sldMkLst>
          <pc:docMk/>
          <pc:sldMk cId="863971261" sldId="7458"/>
        </pc:sldMkLst>
      </pc:sldChg>
      <pc:sldChg chg="del">
        <pc:chgData name="FoustB" userId="036fd538-e6a0-4478-b832-b99ce6775b9a" providerId="ADAL" clId="{E00CDC16-B115-4591-8663-82C6F3AED223}" dt="2023-08-04T20:49:17.736" v="6085" actId="47"/>
        <pc:sldMkLst>
          <pc:docMk/>
          <pc:sldMk cId="34424017" sldId="7459"/>
        </pc:sldMkLst>
      </pc:sldChg>
      <pc:sldChg chg="del">
        <pc:chgData name="FoustB" userId="036fd538-e6a0-4478-b832-b99ce6775b9a" providerId="ADAL" clId="{E00CDC16-B115-4591-8663-82C6F3AED223}" dt="2023-08-04T20:49:17.930" v="6086" actId="47"/>
        <pc:sldMkLst>
          <pc:docMk/>
          <pc:sldMk cId="3951914635" sldId="7460"/>
        </pc:sldMkLst>
      </pc:sldChg>
      <pc:sldChg chg="del">
        <pc:chgData name="FoustB" userId="036fd538-e6a0-4478-b832-b99ce6775b9a" providerId="ADAL" clId="{E00CDC16-B115-4591-8663-82C6F3AED223}" dt="2023-08-04T20:49:18.500" v="6089" actId="47"/>
        <pc:sldMkLst>
          <pc:docMk/>
          <pc:sldMk cId="2645786818" sldId="7461"/>
        </pc:sldMkLst>
      </pc:sldChg>
      <pc:sldChg chg="del">
        <pc:chgData name="FoustB" userId="036fd538-e6a0-4478-b832-b99ce6775b9a" providerId="ADAL" clId="{E00CDC16-B115-4591-8663-82C6F3AED223}" dt="2023-08-04T20:49:18.103" v="6087" actId="47"/>
        <pc:sldMkLst>
          <pc:docMk/>
          <pc:sldMk cId="3932801026" sldId="7462"/>
        </pc:sldMkLst>
      </pc:sldChg>
      <pc:sldChg chg="del">
        <pc:chgData name="FoustB" userId="036fd538-e6a0-4478-b832-b99ce6775b9a" providerId="ADAL" clId="{E00CDC16-B115-4591-8663-82C6F3AED223}" dt="2023-08-04T20:49:18.284" v="6088" actId="47"/>
        <pc:sldMkLst>
          <pc:docMk/>
          <pc:sldMk cId="1155997642" sldId="7463"/>
        </pc:sldMkLst>
      </pc:sldChg>
      <pc:sldChg chg="del">
        <pc:chgData name="FoustB" userId="036fd538-e6a0-4478-b832-b99ce6775b9a" providerId="ADAL" clId="{E00CDC16-B115-4591-8663-82C6F3AED223}" dt="2023-08-04T20:49:18.646" v="6090" actId="47"/>
        <pc:sldMkLst>
          <pc:docMk/>
          <pc:sldMk cId="4175781276" sldId="7464"/>
        </pc:sldMkLst>
      </pc:sldChg>
      <pc:sldChg chg="del">
        <pc:chgData name="FoustB" userId="036fd538-e6a0-4478-b832-b99ce6775b9a" providerId="ADAL" clId="{E00CDC16-B115-4591-8663-82C6F3AED223}" dt="2023-08-04T20:49:18.838" v="6091" actId="47"/>
        <pc:sldMkLst>
          <pc:docMk/>
          <pc:sldMk cId="1660295865" sldId="7465"/>
        </pc:sldMkLst>
      </pc:sldChg>
      <pc:sldChg chg="del">
        <pc:chgData name="FoustB" userId="036fd538-e6a0-4478-b832-b99ce6775b9a" providerId="ADAL" clId="{E00CDC16-B115-4591-8663-82C6F3AED223}" dt="2023-08-04T20:49:19.038" v="6092" actId="47"/>
        <pc:sldMkLst>
          <pc:docMk/>
          <pc:sldMk cId="1541021139" sldId="7466"/>
        </pc:sldMkLst>
      </pc:sldChg>
      <pc:sldChg chg="del">
        <pc:chgData name="FoustB" userId="036fd538-e6a0-4478-b832-b99ce6775b9a" providerId="ADAL" clId="{E00CDC16-B115-4591-8663-82C6F3AED223}" dt="2023-08-04T20:49:19.201" v="6093" actId="47"/>
        <pc:sldMkLst>
          <pc:docMk/>
          <pc:sldMk cId="1561081487" sldId="7467"/>
        </pc:sldMkLst>
      </pc:sldChg>
      <pc:sldChg chg="del">
        <pc:chgData name="FoustB" userId="036fd538-e6a0-4478-b832-b99ce6775b9a" providerId="ADAL" clId="{E00CDC16-B115-4591-8663-82C6F3AED223}" dt="2023-08-04T20:49:19.386" v="6094" actId="47"/>
        <pc:sldMkLst>
          <pc:docMk/>
          <pc:sldMk cId="2639460982" sldId="7468"/>
        </pc:sldMkLst>
      </pc:sldChg>
      <pc:sldChg chg="del">
        <pc:chgData name="FoustB" userId="036fd538-e6a0-4478-b832-b99ce6775b9a" providerId="ADAL" clId="{E00CDC16-B115-4591-8663-82C6F3AED223}" dt="2023-08-04T20:49:19.571" v="6095" actId="47"/>
        <pc:sldMkLst>
          <pc:docMk/>
          <pc:sldMk cId="3577931223" sldId="7471"/>
        </pc:sldMkLst>
      </pc:sldChg>
      <pc:sldChg chg="del">
        <pc:chgData name="FoustB" userId="036fd538-e6a0-4478-b832-b99ce6775b9a" providerId="ADAL" clId="{E00CDC16-B115-4591-8663-82C6F3AED223}" dt="2023-08-04T20:49:19.764" v="6096" actId="47"/>
        <pc:sldMkLst>
          <pc:docMk/>
          <pc:sldMk cId="2492026613" sldId="7475"/>
        </pc:sldMkLst>
      </pc:sldChg>
      <pc:sldChg chg="del">
        <pc:chgData name="FoustB" userId="036fd538-e6a0-4478-b832-b99ce6775b9a" providerId="ADAL" clId="{E00CDC16-B115-4591-8663-82C6F3AED223}" dt="2023-08-04T20:49:20.157" v="6098" actId="47"/>
        <pc:sldMkLst>
          <pc:docMk/>
          <pc:sldMk cId="1756015282" sldId="7476"/>
        </pc:sldMkLst>
      </pc:sldChg>
      <pc:sldChg chg="del">
        <pc:chgData name="FoustB" userId="036fd538-e6a0-4478-b832-b99ce6775b9a" providerId="ADAL" clId="{E00CDC16-B115-4591-8663-82C6F3AED223}" dt="2023-08-04T20:49:20.335" v="6099" actId="47"/>
        <pc:sldMkLst>
          <pc:docMk/>
          <pc:sldMk cId="1302793290" sldId="7477"/>
        </pc:sldMkLst>
      </pc:sldChg>
      <pc:sldChg chg="del">
        <pc:chgData name="FoustB" userId="036fd538-e6a0-4478-b832-b99ce6775b9a" providerId="ADAL" clId="{E00CDC16-B115-4591-8663-82C6F3AED223}" dt="2023-08-04T20:49:20.676" v="6101" actId="47"/>
        <pc:sldMkLst>
          <pc:docMk/>
          <pc:sldMk cId="251743466" sldId="7478"/>
        </pc:sldMkLst>
      </pc:sldChg>
      <pc:sldChg chg="del">
        <pc:chgData name="FoustB" userId="036fd538-e6a0-4478-b832-b99ce6775b9a" providerId="ADAL" clId="{E00CDC16-B115-4591-8663-82C6F3AED223}" dt="2023-08-04T20:49:20.864" v="6102" actId="47"/>
        <pc:sldMkLst>
          <pc:docMk/>
          <pc:sldMk cId="1992810589" sldId="7480"/>
        </pc:sldMkLst>
      </pc:sldChg>
      <pc:sldChg chg="del">
        <pc:chgData name="FoustB" userId="036fd538-e6a0-4478-b832-b99ce6775b9a" providerId="ADAL" clId="{E00CDC16-B115-4591-8663-82C6F3AED223}" dt="2023-08-04T20:49:21.046" v="6103" actId="47"/>
        <pc:sldMkLst>
          <pc:docMk/>
          <pc:sldMk cId="1751453391" sldId="7481"/>
        </pc:sldMkLst>
      </pc:sldChg>
      <pc:sldChg chg="del">
        <pc:chgData name="FoustB" userId="036fd538-e6a0-4478-b832-b99ce6775b9a" providerId="ADAL" clId="{E00CDC16-B115-4591-8663-82C6F3AED223}" dt="2023-08-04T20:49:21.231" v="6104" actId="47"/>
        <pc:sldMkLst>
          <pc:docMk/>
          <pc:sldMk cId="4011196640" sldId="7482"/>
        </pc:sldMkLst>
      </pc:sldChg>
      <pc:sldChg chg="del">
        <pc:chgData name="FoustB" userId="036fd538-e6a0-4478-b832-b99ce6775b9a" providerId="ADAL" clId="{E00CDC16-B115-4591-8663-82C6F3AED223}" dt="2023-08-04T20:49:21.463" v="6105" actId="47"/>
        <pc:sldMkLst>
          <pc:docMk/>
          <pc:sldMk cId="2096888069" sldId="7483"/>
        </pc:sldMkLst>
      </pc:sldChg>
      <pc:sldChg chg="del">
        <pc:chgData name="FoustB" userId="036fd538-e6a0-4478-b832-b99ce6775b9a" providerId="ADAL" clId="{E00CDC16-B115-4591-8663-82C6F3AED223}" dt="2023-08-04T20:49:21.616" v="6106" actId="47"/>
        <pc:sldMkLst>
          <pc:docMk/>
          <pc:sldMk cId="3813461321" sldId="7484"/>
        </pc:sldMkLst>
      </pc:sldChg>
      <pc:sldChg chg="del">
        <pc:chgData name="FoustB" userId="036fd538-e6a0-4478-b832-b99ce6775b9a" providerId="ADAL" clId="{E00CDC16-B115-4591-8663-82C6F3AED223}" dt="2023-08-04T20:49:21.805" v="6107" actId="47"/>
        <pc:sldMkLst>
          <pc:docMk/>
          <pc:sldMk cId="2334867115" sldId="7485"/>
        </pc:sldMkLst>
      </pc:sldChg>
      <pc:sldChg chg="del">
        <pc:chgData name="FoustB" userId="036fd538-e6a0-4478-b832-b99ce6775b9a" providerId="ADAL" clId="{E00CDC16-B115-4591-8663-82C6F3AED223}" dt="2023-08-04T20:49:21.995" v="6108" actId="47"/>
        <pc:sldMkLst>
          <pc:docMk/>
          <pc:sldMk cId="1062277187" sldId="7486"/>
        </pc:sldMkLst>
      </pc:sldChg>
      <pc:sldChg chg="del">
        <pc:chgData name="FoustB" userId="036fd538-e6a0-4478-b832-b99ce6775b9a" providerId="ADAL" clId="{E00CDC16-B115-4591-8663-82C6F3AED223}" dt="2023-08-04T20:49:22.181" v="6109" actId="47"/>
        <pc:sldMkLst>
          <pc:docMk/>
          <pc:sldMk cId="2766351719" sldId="7487"/>
        </pc:sldMkLst>
      </pc:sldChg>
      <pc:sldChg chg="del">
        <pc:chgData name="FoustB" userId="036fd538-e6a0-4478-b832-b99ce6775b9a" providerId="ADAL" clId="{E00CDC16-B115-4591-8663-82C6F3AED223}" dt="2023-08-04T20:49:22.365" v="6110" actId="47"/>
        <pc:sldMkLst>
          <pc:docMk/>
          <pc:sldMk cId="571953158" sldId="7488"/>
        </pc:sldMkLst>
      </pc:sldChg>
      <pc:sldChg chg="del">
        <pc:chgData name="FoustB" userId="036fd538-e6a0-4478-b832-b99ce6775b9a" providerId="ADAL" clId="{E00CDC16-B115-4591-8663-82C6F3AED223}" dt="2023-08-04T20:49:22.550" v="6111" actId="47"/>
        <pc:sldMkLst>
          <pc:docMk/>
          <pc:sldMk cId="2973887227" sldId="7489"/>
        </pc:sldMkLst>
      </pc:sldChg>
      <pc:sldChg chg="del">
        <pc:chgData name="FoustB" userId="036fd538-e6a0-4478-b832-b99ce6775b9a" providerId="ADAL" clId="{E00CDC16-B115-4591-8663-82C6F3AED223}" dt="2023-08-04T20:49:22.735" v="6112" actId="47"/>
        <pc:sldMkLst>
          <pc:docMk/>
          <pc:sldMk cId="4216412736" sldId="7490"/>
        </pc:sldMkLst>
      </pc:sldChg>
      <pc:sldChg chg="del">
        <pc:chgData name="FoustB" userId="036fd538-e6a0-4478-b832-b99ce6775b9a" providerId="ADAL" clId="{E00CDC16-B115-4591-8663-82C6F3AED223}" dt="2023-08-04T20:49:22.935" v="6113" actId="47"/>
        <pc:sldMkLst>
          <pc:docMk/>
          <pc:sldMk cId="1700433877" sldId="7491"/>
        </pc:sldMkLst>
      </pc:sldChg>
      <pc:sldChg chg="del">
        <pc:chgData name="FoustB" userId="036fd538-e6a0-4478-b832-b99ce6775b9a" providerId="ADAL" clId="{E00CDC16-B115-4591-8663-82C6F3AED223}" dt="2023-08-04T20:49:23.120" v="6114" actId="47"/>
        <pc:sldMkLst>
          <pc:docMk/>
          <pc:sldMk cId="2343405741" sldId="7492"/>
        </pc:sldMkLst>
      </pc:sldChg>
      <pc:sldChg chg="del">
        <pc:chgData name="FoustB" userId="036fd538-e6a0-4478-b832-b99ce6775b9a" providerId="ADAL" clId="{E00CDC16-B115-4591-8663-82C6F3AED223}" dt="2023-08-04T20:49:23.699" v="6117" actId="47"/>
        <pc:sldMkLst>
          <pc:docMk/>
          <pc:sldMk cId="1658730345" sldId="7495"/>
        </pc:sldMkLst>
      </pc:sldChg>
      <pc:sldChg chg="del">
        <pc:chgData name="FoustB" userId="036fd538-e6a0-4478-b832-b99ce6775b9a" providerId="ADAL" clId="{E00CDC16-B115-4591-8663-82C6F3AED223}" dt="2023-08-04T20:49:23.922" v="6118" actId="47"/>
        <pc:sldMkLst>
          <pc:docMk/>
          <pc:sldMk cId="2430507558" sldId="7496"/>
        </pc:sldMkLst>
      </pc:sldChg>
      <pc:sldChg chg="del">
        <pc:chgData name="FoustB" userId="036fd538-e6a0-4478-b832-b99ce6775b9a" providerId="ADAL" clId="{E00CDC16-B115-4591-8663-82C6F3AED223}" dt="2023-08-04T20:49:24.301" v="6120" actId="47"/>
        <pc:sldMkLst>
          <pc:docMk/>
          <pc:sldMk cId="22655865" sldId="7498"/>
        </pc:sldMkLst>
      </pc:sldChg>
      <pc:sldChg chg="del">
        <pc:chgData name="FoustB" userId="036fd538-e6a0-4478-b832-b99ce6775b9a" providerId="ADAL" clId="{E00CDC16-B115-4591-8663-82C6F3AED223}" dt="2023-08-04T20:49:24.116" v="6119" actId="47"/>
        <pc:sldMkLst>
          <pc:docMk/>
          <pc:sldMk cId="1453051847" sldId="7499"/>
        </pc:sldMkLst>
      </pc:sldChg>
      <pc:sldChg chg="del">
        <pc:chgData name="FoustB" userId="036fd538-e6a0-4478-b832-b99ce6775b9a" providerId="ADAL" clId="{E00CDC16-B115-4591-8663-82C6F3AED223}" dt="2023-08-04T20:49:24.524" v="6121" actId="47"/>
        <pc:sldMkLst>
          <pc:docMk/>
          <pc:sldMk cId="2759175010" sldId="7500"/>
        </pc:sldMkLst>
      </pc:sldChg>
      <pc:sldChg chg="del">
        <pc:chgData name="FoustB" userId="036fd538-e6a0-4478-b832-b99ce6775b9a" providerId="ADAL" clId="{E00CDC16-B115-4591-8663-82C6F3AED223}" dt="2023-08-04T20:49:24.724" v="6122" actId="47"/>
        <pc:sldMkLst>
          <pc:docMk/>
          <pc:sldMk cId="1888170620" sldId="7501"/>
        </pc:sldMkLst>
      </pc:sldChg>
      <pc:sldChg chg="del">
        <pc:chgData name="FoustB" userId="036fd538-e6a0-4478-b832-b99ce6775b9a" providerId="ADAL" clId="{E00CDC16-B115-4591-8663-82C6F3AED223}" dt="2023-08-04T20:49:24.938" v="6123" actId="47"/>
        <pc:sldMkLst>
          <pc:docMk/>
          <pc:sldMk cId="526394083" sldId="7503"/>
        </pc:sldMkLst>
      </pc:sldChg>
      <pc:sldChg chg="del">
        <pc:chgData name="FoustB" userId="036fd538-e6a0-4478-b832-b99ce6775b9a" providerId="ADAL" clId="{E00CDC16-B115-4591-8663-82C6F3AED223}" dt="2023-08-04T20:49:25.125" v="6124" actId="47"/>
        <pc:sldMkLst>
          <pc:docMk/>
          <pc:sldMk cId="309131789" sldId="7504"/>
        </pc:sldMkLst>
      </pc:sldChg>
      <pc:sldChg chg="del">
        <pc:chgData name="FoustB" userId="036fd538-e6a0-4478-b832-b99ce6775b9a" providerId="ADAL" clId="{E00CDC16-B115-4591-8663-82C6F3AED223}" dt="2023-08-04T20:49:25.326" v="6125" actId="47"/>
        <pc:sldMkLst>
          <pc:docMk/>
          <pc:sldMk cId="2902895162" sldId="7505"/>
        </pc:sldMkLst>
      </pc:sldChg>
      <pc:sldChg chg="del">
        <pc:chgData name="FoustB" userId="036fd538-e6a0-4478-b832-b99ce6775b9a" providerId="ADAL" clId="{E00CDC16-B115-4591-8663-82C6F3AED223}" dt="2023-08-04T20:49:25.526" v="6126" actId="47"/>
        <pc:sldMkLst>
          <pc:docMk/>
          <pc:sldMk cId="4169858315" sldId="7506"/>
        </pc:sldMkLst>
      </pc:sldChg>
      <pc:sldChg chg="del">
        <pc:chgData name="FoustB" userId="036fd538-e6a0-4478-b832-b99ce6775b9a" providerId="ADAL" clId="{E00CDC16-B115-4591-8663-82C6F3AED223}" dt="2023-08-04T20:49:25.710" v="6127" actId="47"/>
        <pc:sldMkLst>
          <pc:docMk/>
          <pc:sldMk cId="1949796811" sldId="7507"/>
        </pc:sldMkLst>
      </pc:sldChg>
      <pc:sldChg chg="del">
        <pc:chgData name="FoustB" userId="036fd538-e6a0-4478-b832-b99ce6775b9a" providerId="ADAL" clId="{E00CDC16-B115-4591-8663-82C6F3AED223}" dt="2023-08-04T20:49:25.927" v="6128" actId="47"/>
        <pc:sldMkLst>
          <pc:docMk/>
          <pc:sldMk cId="1862281363" sldId="7508"/>
        </pc:sldMkLst>
      </pc:sldChg>
      <pc:sldChg chg="del">
        <pc:chgData name="FoustB" userId="036fd538-e6a0-4478-b832-b99ce6775b9a" providerId="ADAL" clId="{E00CDC16-B115-4591-8663-82C6F3AED223}" dt="2023-08-04T20:49:26.127" v="6129" actId="47"/>
        <pc:sldMkLst>
          <pc:docMk/>
          <pc:sldMk cId="3648400493" sldId="7509"/>
        </pc:sldMkLst>
      </pc:sldChg>
      <pc:sldChg chg="del">
        <pc:chgData name="FoustB" userId="036fd538-e6a0-4478-b832-b99ce6775b9a" providerId="ADAL" clId="{E00CDC16-B115-4591-8663-82C6F3AED223}" dt="2023-08-04T20:49:26.328" v="6130" actId="47"/>
        <pc:sldMkLst>
          <pc:docMk/>
          <pc:sldMk cId="753253473" sldId="7510"/>
        </pc:sldMkLst>
      </pc:sldChg>
      <pc:sldChg chg="del">
        <pc:chgData name="FoustB" userId="036fd538-e6a0-4478-b832-b99ce6775b9a" providerId="ADAL" clId="{E00CDC16-B115-4591-8663-82C6F3AED223}" dt="2023-08-04T20:49:26.506" v="6131" actId="47"/>
        <pc:sldMkLst>
          <pc:docMk/>
          <pc:sldMk cId="261639430" sldId="7511"/>
        </pc:sldMkLst>
      </pc:sldChg>
      <pc:sldChg chg="del">
        <pc:chgData name="FoustB" userId="036fd538-e6a0-4478-b832-b99ce6775b9a" providerId="ADAL" clId="{E00CDC16-B115-4591-8663-82C6F3AED223}" dt="2023-08-04T20:49:26.976" v="6132" actId="47"/>
        <pc:sldMkLst>
          <pc:docMk/>
          <pc:sldMk cId="3371958495" sldId="7512"/>
        </pc:sldMkLst>
      </pc:sldChg>
      <pc:sldChg chg="del">
        <pc:chgData name="FoustB" userId="036fd538-e6a0-4478-b832-b99ce6775b9a" providerId="ADAL" clId="{E00CDC16-B115-4591-8663-82C6F3AED223}" dt="2023-08-04T20:49:27.947" v="6136" actId="47"/>
        <pc:sldMkLst>
          <pc:docMk/>
          <pc:sldMk cId="3654492814" sldId="7513"/>
        </pc:sldMkLst>
      </pc:sldChg>
      <pc:sldChg chg="del">
        <pc:chgData name="FoustB" userId="036fd538-e6a0-4478-b832-b99ce6775b9a" providerId="ADAL" clId="{E00CDC16-B115-4591-8663-82C6F3AED223}" dt="2023-08-04T20:49:29.652" v="6145" actId="47"/>
        <pc:sldMkLst>
          <pc:docMk/>
          <pc:sldMk cId="2514323001" sldId="7515"/>
        </pc:sldMkLst>
      </pc:sldChg>
      <pc:sldChg chg="del">
        <pc:chgData name="FoustB" userId="036fd538-e6a0-4478-b832-b99ce6775b9a" providerId="ADAL" clId="{E00CDC16-B115-4591-8663-82C6F3AED223}" dt="2023-08-04T20:49:30.646" v="6147" actId="47"/>
        <pc:sldMkLst>
          <pc:docMk/>
          <pc:sldMk cId="1671752517" sldId="7516"/>
        </pc:sldMkLst>
      </pc:sldChg>
      <pc:sldChg chg="del">
        <pc:chgData name="FoustB" userId="036fd538-e6a0-4478-b832-b99ce6775b9a" providerId="ADAL" clId="{E00CDC16-B115-4591-8663-82C6F3AED223}" dt="2023-08-04T20:49:19.941" v="6097" actId="47"/>
        <pc:sldMkLst>
          <pc:docMk/>
          <pc:sldMk cId="1472636616" sldId="7517"/>
        </pc:sldMkLst>
      </pc:sldChg>
      <pc:sldChg chg="del">
        <pc:chgData name="FoustB" userId="036fd538-e6a0-4478-b832-b99ce6775b9a" providerId="ADAL" clId="{E00CDC16-B115-4591-8663-82C6F3AED223}" dt="2023-08-04T20:49:23.320" v="6115" actId="47"/>
        <pc:sldMkLst>
          <pc:docMk/>
          <pc:sldMk cId="1325188852" sldId="7518"/>
        </pc:sldMkLst>
      </pc:sldChg>
      <pc:sldChg chg="del">
        <pc:chgData name="FoustB" userId="036fd538-e6a0-4478-b832-b99ce6775b9a" providerId="ADAL" clId="{E00CDC16-B115-4591-8663-82C6F3AED223}" dt="2023-08-04T20:49:23.499" v="6116" actId="47"/>
        <pc:sldMkLst>
          <pc:docMk/>
          <pc:sldMk cId="1904169606" sldId="7519"/>
        </pc:sldMkLst>
      </pc:sldChg>
      <pc:sldChg chg="del">
        <pc:chgData name="FoustB" userId="036fd538-e6a0-4478-b832-b99ce6775b9a" providerId="ADAL" clId="{E00CDC16-B115-4591-8663-82C6F3AED223}" dt="2023-08-04T20:49:29.884" v="6146" actId="47"/>
        <pc:sldMkLst>
          <pc:docMk/>
          <pc:sldMk cId="2840319571" sldId="7520"/>
        </pc:sldMkLst>
      </pc:sldChg>
      <pc:sldChg chg="del">
        <pc:chgData name="FoustB" userId="036fd538-e6a0-4478-b832-b99ce6775b9a" providerId="ADAL" clId="{E00CDC16-B115-4591-8663-82C6F3AED223}" dt="2023-08-04T20:49:20.504" v="6100" actId="47"/>
        <pc:sldMkLst>
          <pc:docMk/>
          <pc:sldMk cId="2994701302" sldId="7521"/>
        </pc:sldMkLst>
      </pc:sldChg>
      <pc:sldChg chg="del">
        <pc:chgData name="FoustB" userId="036fd538-e6a0-4478-b832-b99ce6775b9a" providerId="ADAL" clId="{E00CDC16-B115-4591-8663-82C6F3AED223}" dt="2023-08-04T20:49:28.322" v="6139" actId="47"/>
        <pc:sldMkLst>
          <pc:docMk/>
          <pc:sldMk cId="1253328843" sldId="7523"/>
        </pc:sldMkLst>
      </pc:sldChg>
      <pc:sldChg chg="del">
        <pc:chgData name="FoustB" userId="036fd538-e6a0-4478-b832-b99ce6775b9a" providerId="ADAL" clId="{E00CDC16-B115-4591-8663-82C6F3AED223}" dt="2023-08-04T20:49:28.480" v="6140" actId="47"/>
        <pc:sldMkLst>
          <pc:docMk/>
          <pc:sldMk cId="476096132" sldId="7524"/>
        </pc:sldMkLst>
      </pc:sldChg>
      <pc:sldChg chg="del">
        <pc:chgData name="FoustB" userId="036fd538-e6a0-4478-b832-b99ce6775b9a" providerId="ADAL" clId="{E00CDC16-B115-4591-8663-82C6F3AED223}" dt="2023-08-04T20:49:28.997" v="6141" actId="47"/>
        <pc:sldMkLst>
          <pc:docMk/>
          <pc:sldMk cId="3235128307" sldId="7525"/>
        </pc:sldMkLst>
      </pc:sldChg>
      <pc:sldChg chg="del">
        <pc:chgData name="FoustB" userId="036fd538-e6a0-4478-b832-b99ce6775b9a" providerId="ADAL" clId="{E00CDC16-B115-4591-8663-82C6F3AED223}" dt="2023-08-04T20:49:29.182" v="6142" actId="47"/>
        <pc:sldMkLst>
          <pc:docMk/>
          <pc:sldMk cId="4077914348" sldId="7526"/>
        </pc:sldMkLst>
      </pc:sldChg>
      <pc:sldChg chg="del">
        <pc:chgData name="FoustB" userId="036fd538-e6a0-4478-b832-b99ce6775b9a" providerId="ADAL" clId="{E00CDC16-B115-4591-8663-82C6F3AED223}" dt="2023-08-04T20:49:29.514" v="6144" actId="47"/>
        <pc:sldMkLst>
          <pc:docMk/>
          <pc:sldMk cId="3701979656" sldId="7527"/>
        </pc:sldMkLst>
      </pc:sldChg>
      <pc:sldChg chg="del">
        <pc:chgData name="FoustB" userId="036fd538-e6a0-4478-b832-b99ce6775b9a" providerId="ADAL" clId="{E00CDC16-B115-4591-8663-82C6F3AED223}" dt="2023-08-04T20:49:31.156" v="6148" actId="47"/>
        <pc:sldMkLst>
          <pc:docMk/>
          <pc:sldMk cId="2474808555" sldId="7528"/>
        </pc:sldMkLst>
      </pc:sldChg>
      <pc:sldChg chg="new del">
        <pc:chgData name="FoustB" userId="036fd538-e6a0-4478-b832-b99ce6775b9a" providerId="ADAL" clId="{E00CDC16-B115-4591-8663-82C6F3AED223}" dt="2023-08-04T20:48:59.793" v="6069" actId="47"/>
        <pc:sldMkLst>
          <pc:docMk/>
          <pc:sldMk cId="61204760" sldId="7529"/>
        </pc:sldMkLst>
      </pc:sldChg>
      <pc:sldChg chg="new del">
        <pc:chgData name="FoustB" userId="036fd538-e6a0-4478-b832-b99ce6775b9a" providerId="ADAL" clId="{E00CDC16-B115-4591-8663-82C6F3AED223}" dt="2023-08-04T20:49:13.642" v="6071" actId="47"/>
        <pc:sldMkLst>
          <pc:docMk/>
          <pc:sldMk cId="1016246502" sldId="7530"/>
        </pc:sldMkLst>
      </pc:sldChg>
      <pc:sldChg chg="add del">
        <pc:chgData name="FoustB" userId="036fd538-e6a0-4478-b832-b99ce6775b9a" providerId="ADAL" clId="{E00CDC16-B115-4591-8663-82C6F3AED223}" dt="2023-08-04T15:26:29.920" v="56" actId="47"/>
        <pc:sldMkLst>
          <pc:docMk/>
          <pc:sldMk cId="2572456243" sldId="7531"/>
        </pc:sldMkLst>
      </pc:sldChg>
      <pc:sldChg chg="addSp delSp modSp add mod modAnim">
        <pc:chgData name="FoustB" userId="036fd538-e6a0-4478-b832-b99ce6775b9a" providerId="ADAL" clId="{E00CDC16-B115-4591-8663-82C6F3AED223}" dt="2023-08-04T15:30:45.325" v="244"/>
        <pc:sldMkLst>
          <pc:docMk/>
          <pc:sldMk cId="4019891566" sldId="7531"/>
        </pc:sldMkLst>
        <pc:spChg chg="add mod">
          <ac:chgData name="FoustB" userId="036fd538-e6a0-4478-b832-b99ce6775b9a" providerId="ADAL" clId="{E00CDC16-B115-4591-8663-82C6F3AED223}" dt="2023-08-04T15:30:36.872" v="240" actId="122"/>
          <ac:spMkLst>
            <pc:docMk/>
            <pc:sldMk cId="4019891566" sldId="7531"/>
            <ac:spMk id="2" creationId="{C6CE54CF-3D5E-0F8D-5BA5-8336C33834C1}"/>
          </ac:spMkLst>
        </pc:spChg>
        <pc:spChg chg="del">
          <ac:chgData name="FoustB" userId="036fd538-e6a0-4478-b832-b99ce6775b9a" providerId="ADAL" clId="{E00CDC16-B115-4591-8663-82C6F3AED223}" dt="2023-08-04T15:29:50.297" v="186" actId="478"/>
          <ac:spMkLst>
            <pc:docMk/>
            <pc:sldMk cId="4019891566" sldId="7531"/>
            <ac:spMk id="3" creationId="{26D5A235-882B-E97D-6177-1B20FE4C082A}"/>
          </ac:spMkLst>
        </pc:spChg>
        <pc:spChg chg="del">
          <ac:chgData name="FoustB" userId="036fd538-e6a0-4478-b832-b99ce6775b9a" providerId="ADAL" clId="{E00CDC16-B115-4591-8663-82C6F3AED223}" dt="2023-08-04T15:29:53.006" v="187" actId="478"/>
          <ac:spMkLst>
            <pc:docMk/>
            <pc:sldMk cId="4019891566" sldId="7531"/>
            <ac:spMk id="6" creationId="{57F77C70-4D54-23D6-992F-DC300E8DC24A}"/>
          </ac:spMkLst>
        </pc:spChg>
      </pc:sldChg>
      <pc:sldChg chg="addSp delSp modSp add mod modAnim">
        <pc:chgData name="FoustB" userId="036fd538-e6a0-4478-b832-b99ce6775b9a" providerId="ADAL" clId="{E00CDC16-B115-4591-8663-82C6F3AED223}" dt="2023-08-05T15:05:46.341" v="6152" actId="1036"/>
        <pc:sldMkLst>
          <pc:docMk/>
          <pc:sldMk cId="752069742" sldId="7532"/>
        </pc:sldMkLst>
        <pc:spChg chg="add mod">
          <ac:chgData name="FoustB" userId="036fd538-e6a0-4478-b832-b99ce6775b9a" providerId="ADAL" clId="{E00CDC16-B115-4591-8663-82C6F3AED223}" dt="2023-08-04T16:11:24.651" v="292" actId="1076"/>
          <ac:spMkLst>
            <pc:docMk/>
            <pc:sldMk cId="752069742" sldId="7532"/>
            <ac:spMk id="3" creationId="{21F49243-2A43-484A-AE36-8C86ADDC62F0}"/>
          </ac:spMkLst>
        </pc:spChg>
        <pc:spChg chg="mod">
          <ac:chgData name="FoustB" userId="036fd538-e6a0-4478-b832-b99ce6775b9a" providerId="ADAL" clId="{E00CDC16-B115-4591-8663-82C6F3AED223}" dt="2023-08-04T15:33:36.245" v="254" actId="207"/>
          <ac:spMkLst>
            <pc:docMk/>
            <pc:sldMk cId="752069742" sldId="7532"/>
            <ac:spMk id="4" creationId="{FF899499-D5E3-BF36-B3B4-75AEACDEE0E9}"/>
          </ac:spMkLst>
        </pc:spChg>
        <pc:spChg chg="add mod">
          <ac:chgData name="FoustB" userId="036fd538-e6a0-4478-b832-b99ce6775b9a" providerId="ADAL" clId="{E00CDC16-B115-4591-8663-82C6F3AED223}" dt="2023-08-05T15:05:46.341" v="6152" actId="1036"/>
          <ac:spMkLst>
            <pc:docMk/>
            <pc:sldMk cId="752069742" sldId="7532"/>
            <ac:spMk id="5" creationId="{B78C0AB3-2D19-04CC-2E81-F8382A3DCEF5}"/>
          </ac:spMkLst>
        </pc:spChg>
        <pc:spChg chg="add del">
          <ac:chgData name="FoustB" userId="036fd538-e6a0-4478-b832-b99ce6775b9a" providerId="ADAL" clId="{E00CDC16-B115-4591-8663-82C6F3AED223}" dt="2023-08-04T16:13:54.721" v="319" actId="22"/>
          <ac:spMkLst>
            <pc:docMk/>
            <pc:sldMk cId="752069742" sldId="7532"/>
            <ac:spMk id="7" creationId="{E0E2009E-3509-FE6B-C01E-5FBBCA60C9DB}"/>
          </ac:spMkLst>
        </pc:spChg>
        <pc:picChg chg="mod">
          <ac:chgData name="FoustB" userId="036fd538-e6a0-4478-b832-b99ce6775b9a" providerId="ADAL" clId="{E00CDC16-B115-4591-8663-82C6F3AED223}" dt="2023-08-04T16:11:12.725" v="288" actId="1076"/>
          <ac:picMkLst>
            <pc:docMk/>
            <pc:sldMk cId="752069742" sldId="7532"/>
            <ac:picMk id="12292" creationId="{5274EA44-6C01-4426-B74B-5B62DA852275}"/>
          </ac:picMkLst>
        </pc:picChg>
      </pc:sldChg>
      <pc:sldChg chg="modSp add mod modAnim">
        <pc:chgData name="FoustB" userId="036fd538-e6a0-4478-b832-b99ce6775b9a" providerId="ADAL" clId="{E00CDC16-B115-4591-8663-82C6F3AED223}" dt="2023-08-05T15:05:50.679" v="6154" actId="1036"/>
        <pc:sldMkLst>
          <pc:docMk/>
          <pc:sldMk cId="2921830618" sldId="7533"/>
        </pc:sldMkLst>
        <pc:spChg chg="mod">
          <ac:chgData name="FoustB" userId="036fd538-e6a0-4478-b832-b99ce6775b9a" providerId="ADAL" clId="{E00CDC16-B115-4591-8663-82C6F3AED223}" dt="2023-08-05T15:05:50.679" v="6154" actId="1036"/>
          <ac:spMkLst>
            <pc:docMk/>
            <pc:sldMk cId="2921830618" sldId="7533"/>
            <ac:spMk id="5" creationId="{B78C0AB3-2D19-04CC-2E81-F8382A3DCEF5}"/>
          </ac:spMkLst>
        </pc:spChg>
      </pc:sldChg>
      <pc:sldChg chg="addSp modSp add mod modAnim">
        <pc:chgData name="FoustB" userId="036fd538-e6a0-4478-b832-b99ce6775b9a" providerId="ADAL" clId="{E00CDC16-B115-4591-8663-82C6F3AED223}" dt="2023-08-05T15:05:54.805" v="6156" actId="1036"/>
        <pc:sldMkLst>
          <pc:docMk/>
          <pc:sldMk cId="1158398699" sldId="7534"/>
        </pc:sldMkLst>
        <pc:spChg chg="ord">
          <ac:chgData name="FoustB" userId="036fd538-e6a0-4478-b832-b99ce6775b9a" providerId="ADAL" clId="{E00CDC16-B115-4591-8663-82C6F3AED223}" dt="2023-08-04T16:18:21.025" v="432" actId="166"/>
          <ac:spMkLst>
            <pc:docMk/>
            <pc:sldMk cId="1158398699" sldId="7534"/>
            <ac:spMk id="3" creationId="{21F49243-2A43-484A-AE36-8C86ADDC62F0}"/>
          </ac:spMkLst>
        </pc:spChg>
        <pc:spChg chg="mod">
          <ac:chgData name="FoustB" userId="036fd538-e6a0-4478-b832-b99ce6775b9a" providerId="ADAL" clId="{E00CDC16-B115-4591-8663-82C6F3AED223}" dt="2023-08-05T15:05:54.805" v="6156" actId="1036"/>
          <ac:spMkLst>
            <pc:docMk/>
            <pc:sldMk cId="1158398699" sldId="7534"/>
            <ac:spMk id="5" creationId="{B78C0AB3-2D19-04CC-2E81-F8382A3DCEF5}"/>
          </ac:spMkLst>
        </pc:spChg>
        <pc:spChg chg="add mod">
          <ac:chgData name="FoustB" userId="036fd538-e6a0-4478-b832-b99ce6775b9a" providerId="ADAL" clId="{E00CDC16-B115-4591-8663-82C6F3AED223}" dt="2023-08-04T16:18:24.437" v="433" actId="1035"/>
          <ac:spMkLst>
            <pc:docMk/>
            <pc:sldMk cId="1158398699" sldId="7534"/>
            <ac:spMk id="6" creationId="{49DF1B84-10C2-D148-D80D-A1B8F4AC47D8}"/>
          </ac:spMkLst>
        </pc:spChg>
        <pc:spChg chg="add mod">
          <ac:chgData name="FoustB" userId="036fd538-e6a0-4478-b832-b99ce6775b9a" providerId="ADAL" clId="{E00CDC16-B115-4591-8663-82C6F3AED223}" dt="2023-08-04T16:20:04.402" v="463" actId="1036"/>
          <ac:spMkLst>
            <pc:docMk/>
            <pc:sldMk cId="1158398699" sldId="7534"/>
            <ac:spMk id="7" creationId="{9EB9378F-7E48-3432-BF4E-A71ED773031F}"/>
          </ac:spMkLst>
        </pc:spChg>
        <pc:picChg chg="mod">
          <ac:chgData name="FoustB" userId="036fd538-e6a0-4478-b832-b99ce6775b9a" providerId="ADAL" clId="{E00CDC16-B115-4591-8663-82C6F3AED223}" dt="2023-08-04T16:18:10.562" v="429" actId="1076"/>
          <ac:picMkLst>
            <pc:docMk/>
            <pc:sldMk cId="1158398699" sldId="7534"/>
            <ac:picMk id="12292" creationId="{5274EA44-6C01-4426-B74B-5B62DA852275}"/>
          </ac:picMkLst>
        </pc:picChg>
      </pc:sldChg>
      <pc:sldChg chg="addSp delSp modSp add mod modAnim">
        <pc:chgData name="FoustB" userId="036fd538-e6a0-4478-b832-b99ce6775b9a" providerId="ADAL" clId="{E00CDC16-B115-4591-8663-82C6F3AED223}" dt="2023-08-05T15:05:59.908" v="6158" actId="1036"/>
        <pc:sldMkLst>
          <pc:docMk/>
          <pc:sldMk cId="237952389" sldId="7535"/>
        </pc:sldMkLst>
        <pc:spChg chg="mod">
          <ac:chgData name="FoustB" userId="036fd538-e6a0-4478-b832-b99ce6775b9a" providerId="ADAL" clId="{E00CDC16-B115-4591-8663-82C6F3AED223}" dt="2023-08-05T15:05:59.908" v="6158" actId="1036"/>
          <ac:spMkLst>
            <pc:docMk/>
            <pc:sldMk cId="237952389" sldId="7535"/>
            <ac:spMk id="5" creationId="{B78C0AB3-2D19-04CC-2E81-F8382A3DCEF5}"/>
          </ac:spMkLst>
        </pc:spChg>
        <pc:picChg chg="add del mod">
          <ac:chgData name="FoustB" userId="036fd538-e6a0-4478-b832-b99ce6775b9a" providerId="ADAL" clId="{E00CDC16-B115-4591-8663-82C6F3AED223}" dt="2023-08-04T16:21:21.835" v="474"/>
          <ac:picMkLst>
            <pc:docMk/>
            <pc:sldMk cId="237952389" sldId="7535"/>
            <ac:picMk id="8" creationId="{CABE48BF-1DAC-A88E-9DEF-E23E29CA9695}"/>
          </ac:picMkLst>
        </pc:picChg>
      </pc:sldChg>
      <pc:sldChg chg="modSp add del">
        <pc:chgData name="FoustB" userId="036fd538-e6a0-4478-b832-b99ce6775b9a" providerId="ADAL" clId="{E00CDC16-B115-4591-8663-82C6F3AED223}" dt="2023-08-04T16:19:00.828" v="437" actId="47"/>
        <pc:sldMkLst>
          <pc:docMk/>
          <pc:sldMk cId="3245344902" sldId="7535"/>
        </pc:sldMkLst>
        <pc:spChg chg="mod">
          <ac:chgData name="FoustB" userId="036fd538-e6a0-4478-b832-b99ce6775b9a" providerId="ADAL" clId="{E00CDC16-B115-4591-8663-82C6F3AED223}" dt="2023-08-04T16:17:45.528" v="424" actId="20577"/>
          <ac:spMkLst>
            <pc:docMk/>
            <pc:sldMk cId="3245344902" sldId="7535"/>
            <ac:spMk id="5" creationId="{B78C0AB3-2D19-04CC-2E81-F8382A3DCEF5}"/>
          </ac:spMkLst>
        </pc:spChg>
      </pc:sldChg>
      <pc:sldChg chg="addSp delSp modSp add mod ord modAnim">
        <pc:chgData name="FoustB" userId="036fd538-e6a0-4478-b832-b99ce6775b9a" providerId="ADAL" clId="{E00CDC16-B115-4591-8663-82C6F3AED223}" dt="2023-08-05T15:54:56.228" v="6695"/>
        <pc:sldMkLst>
          <pc:docMk/>
          <pc:sldMk cId="1081700874" sldId="7536"/>
        </pc:sldMkLst>
        <pc:spChg chg="ord">
          <ac:chgData name="FoustB" userId="036fd538-e6a0-4478-b832-b99ce6775b9a" providerId="ADAL" clId="{E00CDC16-B115-4591-8663-82C6F3AED223}" dt="2023-08-04T16:26:17.937" v="527" actId="166"/>
          <ac:spMkLst>
            <pc:docMk/>
            <pc:sldMk cId="1081700874" sldId="7536"/>
            <ac:spMk id="3" creationId="{21F49243-2A43-484A-AE36-8C86ADDC62F0}"/>
          </ac:spMkLst>
        </pc:spChg>
        <pc:spChg chg="del">
          <ac:chgData name="FoustB" userId="036fd538-e6a0-4478-b832-b99ce6775b9a" providerId="ADAL" clId="{E00CDC16-B115-4591-8663-82C6F3AED223}" dt="2023-08-04T16:21:29.796" v="478" actId="478"/>
          <ac:spMkLst>
            <pc:docMk/>
            <pc:sldMk cId="1081700874" sldId="7536"/>
            <ac:spMk id="5" creationId="{B78C0AB3-2D19-04CC-2E81-F8382A3DCEF5}"/>
          </ac:spMkLst>
        </pc:spChg>
        <pc:spChg chg="del">
          <ac:chgData name="FoustB" userId="036fd538-e6a0-4478-b832-b99ce6775b9a" providerId="ADAL" clId="{E00CDC16-B115-4591-8663-82C6F3AED223}" dt="2023-08-04T16:21:27.960" v="477" actId="478"/>
          <ac:spMkLst>
            <pc:docMk/>
            <pc:sldMk cId="1081700874" sldId="7536"/>
            <ac:spMk id="6" creationId="{49DF1B84-10C2-D148-D80D-A1B8F4AC47D8}"/>
          </ac:spMkLst>
        </pc:spChg>
        <pc:spChg chg="del">
          <ac:chgData name="FoustB" userId="036fd538-e6a0-4478-b832-b99ce6775b9a" providerId="ADAL" clId="{E00CDC16-B115-4591-8663-82C6F3AED223}" dt="2023-08-04T16:21:25.902" v="476" actId="478"/>
          <ac:spMkLst>
            <pc:docMk/>
            <pc:sldMk cId="1081700874" sldId="7536"/>
            <ac:spMk id="7" creationId="{9EB9378F-7E48-3432-BF4E-A71ED773031F}"/>
          </ac:spMkLst>
        </pc:spChg>
        <pc:spChg chg="add mod ord">
          <ac:chgData name="FoustB" userId="036fd538-e6a0-4478-b832-b99ce6775b9a" providerId="ADAL" clId="{E00CDC16-B115-4591-8663-82C6F3AED223}" dt="2023-08-05T15:21:42.728" v="6554" actId="20577"/>
          <ac:spMkLst>
            <pc:docMk/>
            <pc:sldMk cId="1081700874" sldId="7536"/>
            <ac:spMk id="8" creationId="{3DB9C8DC-B94A-B656-DA2C-4DF356545BAE}"/>
          </ac:spMkLst>
        </pc:spChg>
        <pc:picChg chg="add mod">
          <ac:chgData name="FoustB" userId="036fd538-e6a0-4478-b832-b99ce6775b9a" providerId="ADAL" clId="{E00CDC16-B115-4591-8663-82C6F3AED223}" dt="2023-08-04T16:26:38.380" v="532" actId="1076"/>
          <ac:picMkLst>
            <pc:docMk/>
            <pc:sldMk cId="1081700874" sldId="7536"/>
            <ac:picMk id="9" creationId="{C286E6E5-2BBB-464A-AB6A-193E1EED63E9}"/>
          </ac:picMkLst>
        </pc:picChg>
        <pc:picChg chg="add mod">
          <ac:chgData name="FoustB" userId="036fd538-e6a0-4478-b832-b99ce6775b9a" providerId="ADAL" clId="{E00CDC16-B115-4591-8663-82C6F3AED223}" dt="2023-08-04T16:26:34.751" v="531" actId="1076"/>
          <ac:picMkLst>
            <pc:docMk/>
            <pc:sldMk cId="1081700874" sldId="7536"/>
            <ac:picMk id="10" creationId="{B331621F-8EAF-E42C-3EBD-20B51D1B4034}"/>
          </ac:picMkLst>
        </pc:picChg>
        <pc:picChg chg="del">
          <ac:chgData name="FoustB" userId="036fd538-e6a0-4478-b832-b99ce6775b9a" providerId="ADAL" clId="{E00CDC16-B115-4591-8663-82C6F3AED223}" dt="2023-08-04T16:26:28.689" v="530" actId="478"/>
          <ac:picMkLst>
            <pc:docMk/>
            <pc:sldMk cId="1081700874" sldId="7536"/>
            <ac:picMk id="12292" creationId="{5274EA44-6C01-4426-B74B-5B62DA852275}"/>
          </ac:picMkLst>
        </pc:picChg>
      </pc:sldChg>
      <pc:sldChg chg="addSp delSp modSp add mod modAnim">
        <pc:chgData name="FoustB" userId="036fd538-e6a0-4478-b832-b99ce6775b9a" providerId="ADAL" clId="{E00CDC16-B115-4591-8663-82C6F3AED223}" dt="2023-08-05T15:55:11.700" v="6700"/>
        <pc:sldMkLst>
          <pc:docMk/>
          <pc:sldMk cId="4227593410" sldId="7537"/>
        </pc:sldMkLst>
        <pc:spChg chg="add mod">
          <ac:chgData name="FoustB" userId="036fd538-e6a0-4478-b832-b99ce6775b9a" providerId="ADAL" clId="{E00CDC16-B115-4591-8663-82C6F3AED223}" dt="2023-08-04T16:29:37.904" v="604" actId="1076"/>
          <ac:spMkLst>
            <pc:docMk/>
            <pc:sldMk cId="4227593410" sldId="7537"/>
            <ac:spMk id="5" creationId="{10E96641-E631-2F03-7F28-0C84F1ED5FB9}"/>
          </ac:spMkLst>
        </pc:spChg>
        <pc:spChg chg="add mod">
          <ac:chgData name="FoustB" userId="036fd538-e6a0-4478-b832-b99ce6775b9a" providerId="ADAL" clId="{E00CDC16-B115-4591-8663-82C6F3AED223}" dt="2023-08-04T16:30:23.881" v="675" actId="20577"/>
          <ac:spMkLst>
            <pc:docMk/>
            <pc:sldMk cId="4227593410" sldId="7537"/>
            <ac:spMk id="6" creationId="{AED7EC28-E0CA-A111-8600-A20BE9F9E4C4}"/>
          </ac:spMkLst>
        </pc:spChg>
        <pc:spChg chg="add del mod">
          <ac:chgData name="FoustB" userId="036fd538-e6a0-4478-b832-b99ce6775b9a" providerId="ADAL" clId="{E00CDC16-B115-4591-8663-82C6F3AED223}" dt="2023-08-04T16:30:44.128" v="681" actId="478"/>
          <ac:spMkLst>
            <pc:docMk/>
            <pc:sldMk cId="4227593410" sldId="7537"/>
            <ac:spMk id="7" creationId="{C331A084-7646-014D-D961-5424F2B7A690}"/>
          </ac:spMkLst>
        </pc:spChg>
        <pc:spChg chg="mod">
          <ac:chgData name="FoustB" userId="036fd538-e6a0-4478-b832-b99ce6775b9a" providerId="ADAL" clId="{E00CDC16-B115-4591-8663-82C6F3AED223}" dt="2023-08-05T15:21:54.912" v="6558" actId="20577"/>
          <ac:spMkLst>
            <pc:docMk/>
            <pc:sldMk cId="4227593410" sldId="7537"/>
            <ac:spMk id="8" creationId="{3DB9C8DC-B94A-B656-DA2C-4DF356545BAE}"/>
          </ac:spMkLst>
        </pc:spChg>
        <pc:spChg chg="add mod">
          <ac:chgData name="FoustB" userId="036fd538-e6a0-4478-b832-b99ce6775b9a" providerId="ADAL" clId="{E00CDC16-B115-4591-8663-82C6F3AED223}" dt="2023-08-04T16:30:37.111" v="680" actId="14100"/>
          <ac:spMkLst>
            <pc:docMk/>
            <pc:sldMk cId="4227593410" sldId="7537"/>
            <ac:spMk id="11" creationId="{E42A21A6-617D-5B06-6A23-152A02D5C4ED}"/>
          </ac:spMkLst>
        </pc:spChg>
        <pc:spChg chg="add del mod">
          <ac:chgData name="FoustB" userId="036fd538-e6a0-4478-b832-b99ce6775b9a" providerId="ADAL" clId="{E00CDC16-B115-4591-8663-82C6F3AED223}" dt="2023-08-04T16:31:51.548" v="683"/>
          <ac:spMkLst>
            <pc:docMk/>
            <pc:sldMk cId="4227593410" sldId="7537"/>
            <ac:spMk id="12" creationId="{D1678ECF-8317-E247-1359-8A10923350F2}"/>
          </ac:spMkLst>
        </pc:spChg>
        <pc:picChg chg="del">
          <ac:chgData name="FoustB" userId="036fd538-e6a0-4478-b832-b99ce6775b9a" providerId="ADAL" clId="{E00CDC16-B115-4591-8663-82C6F3AED223}" dt="2023-08-04T16:27:43.385" v="538" actId="478"/>
          <ac:picMkLst>
            <pc:docMk/>
            <pc:sldMk cId="4227593410" sldId="7537"/>
            <ac:picMk id="9" creationId="{C286E6E5-2BBB-464A-AB6A-193E1EED63E9}"/>
          </ac:picMkLst>
        </pc:picChg>
      </pc:sldChg>
      <pc:sldChg chg="addSp delSp modSp add mod delAnim modAnim">
        <pc:chgData name="FoustB" userId="036fd538-e6a0-4478-b832-b99ce6775b9a" providerId="ADAL" clId="{E00CDC16-B115-4591-8663-82C6F3AED223}" dt="2023-08-05T15:21:59" v="6560" actId="20577"/>
        <pc:sldMkLst>
          <pc:docMk/>
          <pc:sldMk cId="1623316262" sldId="7538"/>
        </pc:sldMkLst>
        <pc:spChg chg="del">
          <ac:chgData name="FoustB" userId="036fd538-e6a0-4478-b832-b99ce6775b9a" providerId="ADAL" clId="{E00CDC16-B115-4591-8663-82C6F3AED223}" dt="2023-08-04T16:31:55.538" v="685" actId="478"/>
          <ac:spMkLst>
            <pc:docMk/>
            <pc:sldMk cId="1623316262" sldId="7538"/>
            <ac:spMk id="5" creationId="{10E96641-E631-2F03-7F28-0C84F1ED5FB9}"/>
          </ac:spMkLst>
        </pc:spChg>
        <pc:spChg chg="add mod">
          <ac:chgData name="FoustB" userId="036fd538-e6a0-4478-b832-b99ce6775b9a" providerId="ADAL" clId="{E00CDC16-B115-4591-8663-82C6F3AED223}" dt="2023-08-04T16:33:22.746" v="743" actId="1076"/>
          <ac:spMkLst>
            <pc:docMk/>
            <pc:sldMk cId="1623316262" sldId="7538"/>
            <ac:spMk id="7" creationId="{83AE5A66-9346-FC1F-BE12-19255D1D41FB}"/>
          </ac:spMkLst>
        </pc:spChg>
        <pc:spChg chg="mod">
          <ac:chgData name="FoustB" userId="036fd538-e6a0-4478-b832-b99ce6775b9a" providerId="ADAL" clId="{E00CDC16-B115-4591-8663-82C6F3AED223}" dt="2023-08-05T15:21:59" v="6560" actId="20577"/>
          <ac:spMkLst>
            <pc:docMk/>
            <pc:sldMk cId="1623316262" sldId="7538"/>
            <ac:spMk id="8" creationId="{3DB9C8DC-B94A-B656-DA2C-4DF356545BAE}"/>
          </ac:spMkLst>
        </pc:spChg>
        <pc:spChg chg="add mod">
          <ac:chgData name="FoustB" userId="036fd538-e6a0-4478-b832-b99ce6775b9a" providerId="ADAL" clId="{E00CDC16-B115-4591-8663-82C6F3AED223}" dt="2023-08-04T16:33:22.314" v="742" actId="1076"/>
          <ac:spMkLst>
            <pc:docMk/>
            <pc:sldMk cId="1623316262" sldId="7538"/>
            <ac:spMk id="9" creationId="{26BD2B42-7DBE-1A85-738A-8A7FC98FF9D0}"/>
          </ac:spMkLst>
        </pc:spChg>
        <pc:spChg chg="del">
          <ac:chgData name="FoustB" userId="036fd538-e6a0-4478-b832-b99ce6775b9a" providerId="ADAL" clId="{E00CDC16-B115-4591-8663-82C6F3AED223}" dt="2023-08-04T16:31:57.481" v="686" actId="478"/>
          <ac:spMkLst>
            <pc:docMk/>
            <pc:sldMk cId="1623316262" sldId="7538"/>
            <ac:spMk id="11" creationId="{E42A21A6-617D-5B06-6A23-152A02D5C4ED}"/>
          </ac:spMkLst>
        </pc:spChg>
        <pc:picChg chg="add del">
          <ac:chgData name="FoustB" userId="036fd538-e6a0-4478-b832-b99ce6775b9a" providerId="ADAL" clId="{E00CDC16-B115-4591-8663-82C6F3AED223}" dt="2023-08-04T16:33:23.633" v="744" actId="478"/>
          <ac:picMkLst>
            <pc:docMk/>
            <pc:sldMk cId="1623316262" sldId="7538"/>
            <ac:picMk id="10" creationId="{B331621F-8EAF-E42C-3EBD-20B51D1B4034}"/>
          </ac:picMkLst>
        </pc:picChg>
      </pc:sldChg>
      <pc:sldChg chg="add del">
        <pc:chgData name="FoustB" userId="036fd538-e6a0-4478-b832-b99ce6775b9a" providerId="ADAL" clId="{E00CDC16-B115-4591-8663-82C6F3AED223}" dt="2023-08-05T15:07:26.722" v="6163" actId="47"/>
        <pc:sldMkLst>
          <pc:docMk/>
          <pc:sldMk cId="3819956572" sldId="7539"/>
        </pc:sldMkLst>
      </pc:sldChg>
      <pc:sldChg chg="addSp delSp modSp add mod addAnim delAnim modAnim">
        <pc:chgData name="FoustB" userId="036fd538-e6a0-4478-b832-b99ce6775b9a" providerId="ADAL" clId="{E00CDC16-B115-4591-8663-82C6F3AED223}" dt="2023-08-04T16:39:39.456" v="870"/>
        <pc:sldMkLst>
          <pc:docMk/>
          <pc:sldMk cId="1052007272" sldId="7540"/>
        </pc:sldMkLst>
        <pc:spChg chg="mod">
          <ac:chgData name="FoustB" userId="036fd538-e6a0-4478-b832-b99ce6775b9a" providerId="ADAL" clId="{E00CDC16-B115-4591-8663-82C6F3AED223}" dt="2023-08-04T16:35:08.715" v="780" actId="20577"/>
          <ac:spMkLst>
            <pc:docMk/>
            <pc:sldMk cId="1052007272" sldId="7540"/>
            <ac:spMk id="2" creationId="{C6CE54CF-3D5E-0F8D-5BA5-8336C33834C1}"/>
          </ac:spMkLst>
        </pc:spChg>
        <pc:spChg chg="add del">
          <ac:chgData name="FoustB" userId="036fd538-e6a0-4478-b832-b99ce6775b9a" providerId="ADAL" clId="{E00CDC16-B115-4591-8663-82C6F3AED223}" dt="2023-08-04T16:38:55.086" v="832" actId="478"/>
          <ac:spMkLst>
            <pc:docMk/>
            <pc:sldMk cId="1052007272" sldId="7540"/>
            <ac:spMk id="3" creationId="{21F49243-2A43-484A-AE36-8C86ADDC62F0}"/>
          </ac:spMkLst>
        </pc:spChg>
        <pc:spChg chg="add mod">
          <ac:chgData name="FoustB" userId="036fd538-e6a0-4478-b832-b99ce6775b9a" providerId="ADAL" clId="{E00CDC16-B115-4591-8663-82C6F3AED223}" dt="2023-08-04T16:39:18.543" v="864" actId="1076"/>
          <ac:spMkLst>
            <pc:docMk/>
            <pc:sldMk cId="1052007272" sldId="7540"/>
            <ac:spMk id="5" creationId="{7E44FE40-5FE2-C92D-9634-F1F16929E154}"/>
          </ac:spMkLst>
        </pc:spChg>
        <pc:spChg chg="mod">
          <ac:chgData name="FoustB" userId="036fd538-e6a0-4478-b832-b99ce6775b9a" providerId="ADAL" clId="{E00CDC16-B115-4591-8663-82C6F3AED223}" dt="2023-08-04T16:38:48.170" v="830" actId="1076"/>
          <ac:spMkLst>
            <pc:docMk/>
            <pc:sldMk cId="1052007272" sldId="7540"/>
            <ac:spMk id="6" creationId="{AED7EC28-E0CA-A111-8600-A20BE9F9E4C4}"/>
          </ac:spMkLst>
        </pc:spChg>
        <pc:spChg chg="del">
          <ac:chgData name="FoustB" userId="036fd538-e6a0-4478-b832-b99ce6775b9a" providerId="ADAL" clId="{E00CDC16-B115-4591-8663-82C6F3AED223}" dt="2023-08-04T16:35:54.592" v="814" actId="478"/>
          <ac:spMkLst>
            <pc:docMk/>
            <pc:sldMk cId="1052007272" sldId="7540"/>
            <ac:spMk id="7" creationId="{83AE5A66-9346-FC1F-BE12-19255D1D41FB}"/>
          </ac:spMkLst>
        </pc:spChg>
        <pc:spChg chg="add del">
          <ac:chgData name="FoustB" userId="036fd538-e6a0-4478-b832-b99ce6775b9a" providerId="ADAL" clId="{E00CDC16-B115-4591-8663-82C6F3AED223}" dt="2023-08-04T16:38:56.853" v="833" actId="478"/>
          <ac:spMkLst>
            <pc:docMk/>
            <pc:sldMk cId="1052007272" sldId="7540"/>
            <ac:spMk id="8" creationId="{3DB9C8DC-B94A-B656-DA2C-4DF356545BAE}"/>
          </ac:spMkLst>
        </pc:spChg>
        <pc:spChg chg="add del">
          <ac:chgData name="FoustB" userId="036fd538-e6a0-4478-b832-b99ce6775b9a" providerId="ADAL" clId="{E00CDC16-B115-4591-8663-82C6F3AED223}" dt="2023-08-04T16:38:50.475" v="831" actId="478"/>
          <ac:spMkLst>
            <pc:docMk/>
            <pc:sldMk cId="1052007272" sldId="7540"/>
            <ac:spMk id="9" creationId="{26BD2B42-7DBE-1A85-738A-8A7FC98FF9D0}"/>
          </ac:spMkLst>
        </pc:spChg>
        <pc:picChg chg="del">
          <ac:chgData name="FoustB" userId="036fd538-e6a0-4478-b832-b99ce6775b9a" providerId="ADAL" clId="{E00CDC16-B115-4591-8663-82C6F3AED223}" dt="2023-08-04T16:35:00.957" v="778" actId="478"/>
          <ac:picMkLst>
            <pc:docMk/>
            <pc:sldMk cId="1052007272" sldId="7540"/>
            <ac:picMk id="10" creationId="{B331621F-8EAF-E42C-3EBD-20B51D1B4034}"/>
          </ac:picMkLst>
        </pc:picChg>
      </pc:sldChg>
      <pc:sldChg chg="modSp add del">
        <pc:chgData name="FoustB" userId="036fd538-e6a0-4478-b832-b99ce6775b9a" providerId="ADAL" clId="{E00CDC16-B115-4591-8663-82C6F3AED223}" dt="2023-08-05T15:25:25.376" v="6579" actId="47"/>
        <pc:sldMkLst>
          <pc:docMk/>
          <pc:sldMk cId="3863625424" sldId="7541"/>
        </pc:sldMkLst>
        <pc:spChg chg="mod">
          <ac:chgData name="FoustB" userId="036fd538-e6a0-4478-b832-b99ce6775b9a" providerId="ADAL" clId="{E00CDC16-B115-4591-8663-82C6F3AED223}" dt="2023-08-04T16:45:57.259" v="872" actId="114"/>
          <ac:spMkLst>
            <pc:docMk/>
            <pc:sldMk cId="3863625424" sldId="7541"/>
            <ac:spMk id="2" creationId="{C6CE54CF-3D5E-0F8D-5BA5-8336C33834C1}"/>
          </ac:spMkLst>
        </pc:spChg>
      </pc:sldChg>
      <pc:sldChg chg="addSp delSp modSp add mod modAnim">
        <pc:chgData name="FoustB" userId="036fd538-e6a0-4478-b832-b99ce6775b9a" providerId="ADAL" clId="{E00CDC16-B115-4591-8663-82C6F3AED223}" dt="2023-08-05T15:25:41.168" v="6580"/>
        <pc:sldMkLst>
          <pc:docMk/>
          <pc:sldMk cId="389370353" sldId="7542"/>
        </pc:sldMkLst>
        <pc:spChg chg="add mod">
          <ac:chgData name="FoustB" userId="036fd538-e6a0-4478-b832-b99ce6775b9a" providerId="ADAL" clId="{E00CDC16-B115-4591-8663-82C6F3AED223}" dt="2023-08-04T16:52:39.776" v="1101" actId="1035"/>
          <ac:spMkLst>
            <pc:docMk/>
            <pc:sldMk cId="389370353" sldId="7542"/>
            <ac:spMk id="3" creationId="{0009EA10-8B47-7261-8422-15947571D719}"/>
          </ac:spMkLst>
        </pc:spChg>
        <pc:spChg chg="mod">
          <ac:chgData name="FoustB" userId="036fd538-e6a0-4478-b832-b99ce6775b9a" providerId="ADAL" clId="{E00CDC16-B115-4591-8663-82C6F3AED223}" dt="2023-08-04T16:46:49.546" v="883" actId="207"/>
          <ac:spMkLst>
            <pc:docMk/>
            <pc:sldMk cId="389370353" sldId="7542"/>
            <ac:spMk id="4" creationId="{FF899499-D5E3-BF36-B3B4-75AEACDEE0E9}"/>
          </ac:spMkLst>
        </pc:spChg>
        <pc:spChg chg="del">
          <ac:chgData name="FoustB" userId="036fd538-e6a0-4478-b832-b99ce6775b9a" providerId="ADAL" clId="{E00CDC16-B115-4591-8663-82C6F3AED223}" dt="2023-08-04T16:46:37.818" v="877" actId="478"/>
          <ac:spMkLst>
            <pc:docMk/>
            <pc:sldMk cId="389370353" sldId="7542"/>
            <ac:spMk id="5" creationId="{7E44FE40-5FE2-C92D-9634-F1F16929E154}"/>
          </ac:spMkLst>
        </pc:spChg>
        <pc:spChg chg="mod">
          <ac:chgData name="FoustB" userId="036fd538-e6a0-4478-b832-b99ce6775b9a" providerId="ADAL" clId="{E00CDC16-B115-4591-8663-82C6F3AED223}" dt="2023-08-04T16:52:35.807" v="1097" actId="1035"/>
          <ac:spMkLst>
            <pc:docMk/>
            <pc:sldMk cId="389370353" sldId="7542"/>
            <ac:spMk id="6" creationId="{AED7EC28-E0CA-A111-8600-A20BE9F9E4C4}"/>
          </ac:spMkLst>
        </pc:spChg>
        <pc:spChg chg="add mod">
          <ac:chgData name="FoustB" userId="036fd538-e6a0-4478-b832-b99ce6775b9a" providerId="ADAL" clId="{E00CDC16-B115-4591-8663-82C6F3AED223}" dt="2023-08-04T16:51:45.248" v="1023" actId="14100"/>
          <ac:spMkLst>
            <pc:docMk/>
            <pc:sldMk cId="389370353" sldId="7542"/>
            <ac:spMk id="7" creationId="{601C64A6-B0B1-57B0-1D2A-14EA30B7E339}"/>
          </ac:spMkLst>
        </pc:spChg>
        <pc:spChg chg="add mod ord">
          <ac:chgData name="FoustB" userId="036fd538-e6a0-4478-b832-b99ce6775b9a" providerId="ADAL" clId="{E00CDC16-B115-4591-8663-82C6F3AED223}" dt="2023-08-04T16:51:35.783" v="1020" actId="14100"/>
          <ac:spMkLst>
            <pc:docMk/>
            <pc:sldMk cId="389370353" sldId="7542"/>
            <ac:spMk id="8" creationId="{6A14E355-FD78-952E-6E9D-D3E431874D82}"/>
          </ac:spMkLst>
        </pc:spChg>
        <pc:spChg chg="add mod">
          <ac:chgData name="FoustB" userId="036fd538-e6a0-4478-b832-b99ce6775b9a" providerId="ADAL" clId="{E00CDC16-B115-4591-8663-82C6F3AED223}" dt="2023-08-04T16:52:27.349" v="1094" actId="1076"/>
          <ac:spMkLst>
            <pc:docMk/>
            <pc:sldMk cId="389370353" sldId="7542"/>
            <ac:spMk id="9" creationId="{8569B389-D3D7-6561-7F06-718BE2151134}"/>
          </ac:spMkLst>
        </pc:spChg>
        <pc:spChg chg="add del mod">
          <ac:chgData name="FoustB" userId="036fd538-e6a0-4478-b832-b99ce6775b9a" providerId="ADAL" clId="{E00CDC16-B115-4591-8663-82C6F3AED223}" dt="2023-08-04T16:53:29.654" v="1116"/>
          <ac:spMkLst>
            <pc:docMk/>
            <pc:sldMk cId="389370353" sldId="7542"/>
            <ac:spMk id="10" creationId="{630F7D4D-6C67-E1E6-43AC-4D06F63BBDE7}"/>
          </ac:spMkLst>
        </pc:spChg>
      </pc:sldChg>
      <pc:sldChg chg="modSp add modAnim">
        <pc:chgData name="FoustB" userId="036fd538-e6a0-4478-b832-b99ce6775b9a" providerId="ADAL" clId="{E00CDC16-B115-4591-8663-82C6F3AED223}" dt="2023-08-04T16:53:47.966" v="1157"/>
        <pc:sldMkLst>
          <pc:docMk/>
          <pc:sldMk cId="3427472633" sldId="7543"/>
        </pc:sldMkLst>
        <pc:spChg chg="mod">
          <ac:chgData name="FoustB" userId="036fd538-e6a0-4478-b832-b99ce6775b9a" providerId="ADAL" clId="{E00CDC16-B115-4591-8663-82C6F3AED223}" dt="2023-08-04T16:53:43.671" v="1155" actId="20577"/>
          <ac:spMkLst>
            <pc:docMk/>
            <pc:sldMk cId="3427472633" sldId="7543"/>
            <ac:spMk id="9" creationId="{8569B389-D3D7-6561-7F06-718BE2151134}"/>
          </ac:spMkLst>
        </pc:spChg>
      </pc:sldChg>
      <pc:sldChg chg="modSp add">
        <pc:chgData name="FoustB" userId="036fd538-e6a0-4478-b832-b99ce6775b9a" providerId="ADAL" clId="{E00CDC16-B115-4591-8663-82C6F3AED223}" dt="2023-08-04T16:54:11.417" v="1205" actId="20577"/>
        <pc:sldMkLst>
          <pc:docMk/>
          <pc:sldMk cId="3554284393" sldId="7544"/>
        </pc:sldMkLst>
        <pc:spChg chg="mod">
          <ac:chgData name="FoustB" userId="036fd538-e6a0-4478-b832-b99ce6775b9a" providerId="ADAL" clId="{E00CDC16-B115-4591-8663-82C6F3AED223}" dt="2023-08-04T16:54:11.417" v="1205" actId="20577"/>
          <ac:spMkLst>
            <pc:docMk/>
            <pc:sldMk cId="3554284393" sldId="7544"/>
            <ac:spMk id="9" creationId="{8569B389-D3D7-6561-7F06-718BE2151134}"/>
          </ac:spMkLst>
        </pc:spChg>
      </pc:sldChg>
      <pc:sldChg chg="modSp add">
        <pc:chgData name="FoustB" userId="036fd538-e6a0-4478-b832-b99ce6775b9a" providerId="ADAL" clId="{E00CDC16-B115-4591-8663-82C6F3AED223}" dt="2023-08-04T16:54:56.402" v="1234" actId="403"/>
        <pc:sldMkLst>
          <pc:docMk/>
          <pc:sldMk cId="3384469180" sldId="7545"/>
        </pc:sldMkLst>
        <pc:spChg chg="mod">
          <ac:chgData name="FoustB" userId="036fd538-e6a0-4478-b832-b99ce6775b9a" providerId="ADAL" clId="{E00CDC16-B115-4591-8663-82C6F3AED223}" dt="2023-08-04T16:54:56.402" v="1234" actId="403"/>
          <ac:spMkLst>
            <pc:docMk/>
            <pc:sldMk cId="3384469180" sldId="7545"/>
            <ac:spMk id="9" creationId="{8569B389-D3D7-6561-7F06-718BE2151134}"/>
          </ac:spMkLst>
        </pc:spChg>
      </pc:sldChg>
      <pc:sldChg chg="delSp modSp add mod delAnim modAnim">
        <pc:chgData name="FoustB" userId="036fd538-e6a0-4478-b832-b99ce6775b9a" providerId="ADAL" clId="{E00CDC16-B115-4591-8663-82C6F3AED223}" dt="2023-08-05T17:13:37.313" v="6711" actId="478"/>
        <pc:sldMkLst>
          <pc:docMk/>
          <pc:sldMk cId="3841914242" sldId="7546"/>
        </pc:sldMkLst>
        <pc:spChg chg="del mod">
          <ac:chgData name="FoustB" userId="036fd538-e6a0-4478-b832-b99ce6775b9a" providerId="ADAL" clId="{E00CDC16-B115-4591-8663-82C6F3AED223}" dt="2023-08-05T17:13:37.313" v="6711" actId="478"/>
          <ac:spMkLst>
            <pc:docMk/>
            <pc:sldMk cId="3841914242" sldId="7546"/>
            <ac:spMk id="3" creationId="{0009EA10-8B47-7261-8422-15947571D719}"/>
          </ac:spMkLst>
        </pc:spChg>
        <pc:spChg chg="mod">
          <ac:chgData name="FoustB" userId="036fd538-e6a0-4478-b832-b99ce6775b9a" providerId="ADAL" clId="{E00CDC16-B115-4591-8663-82C6F3AED223}" dt="2023-08-04T16:55:33.556" v="1290" actId="1076"/>
          <ac:spMkLst>
            <pc:docMk/>
            <pc:sldMk cId="3841914242" sldId="7546"/>
            <ac:spMk id="6" creationId="{AED7EC28-E0CA-A111-8600-A20BE9F9E4C4}"/>
          </ac:spMkLst>
        </pc:spChg>
      </pc:sldChg>
      <pc:sldChg chg="addSp delSp modSp add mod delAnim modAnim">
        <pc:chgData name="FoustB" userId="036fd538-e6a0-4478-b832-b99ce6775b9a" providerId="ADAL" clId="{E00CDC16-B115-4591-8663-82C6F3AED223}" dt="2023-08-05T17:15:40.241" v="6780"/>
        <pc:sldMkLst>
          <pc:docMk/>
          <pc:sldMk cId="744065805" sldId="7547"/>
        </pc:sldMkLst>
        <pc:spChg chg="add del mod">
          <ac:chgData name="FoustB" userId="036fd538-e6a0-4478-b832-b99ce6775b9a" providerId="ADAL" clId="{E00CDC16-B115-4591-8663-82C6F3AED223}" dt="2023-08-04T17:04:10.345" v="1442" actId="478"/>
          <ac:spMkLst>
            <pc:docMk/>
            <pc:sldMk cId="744065805" sldId="7547"/>
            <ac:spMk id="5" creationId="{A5BBCF56-AD04-E07F-7675-68844C342E3E}"/>
          </ac:spMkLst>
        </pc:spChg>
        <pc:spChg chg="del">
          <ac:chgData name="FoustB" userId="036fd538-e6a0-4478-b832-b99ce6775b9a" providerId="ADAL" clId="{E00CDC16-B115-4591-8663-82C6F3AED223}" dt="2023-08-04T17:03:08.134" v="1324" actId="478"/>
          <ac:spMkLst>
            <pc:docMk/>
            <pc:sldMk cId="744065805" sldId="7547"/>
            <ac:spMk id="6" creationId="{AED7EC28-E0CA-A111-8600-A20BE9F9E4C4}"/>
          </ac:spMkLst>
        </pc:spChg>
        <pc:spChg chg="mod">
          <ac:chgData name="FoustB" userId="036fd538-e6a0-4478-b832-b99ce6775b9a" providerId="ADAL" clId="{E00CDC16-B115-4591-8663-82C6F3AED223}" dt="2023-08-04T17:04:06.072" v="1439" actId="1076"/>
          <ac:spMkLst>
            <pc:docMk/>
            <pc:sldMk cId="744065805" sldId="7547"/>
            <ac:spMk id="7" creationId="{601C64A6-B0B1-57B0-1D2A-14EA30B7E339}"/>
          </ac:spMkLst>
        </pc:spChg>
        <pc:spChg chg="mod">
          <ac:chgData name="FoustB" userId="036fd538-e6a0-4478-b832-b99ce6775b9a" providerId="ADAL" clId="{E00CDC16-B115-4591-8663-82C6F3AED223}" dt="2023-08-04T17:05:49.221" v="1556" actId="1036"/>
          <ac:spMkLst>
            <pc:docMk/>
            <pc:sldMk cId="744065805" sldId="7547"/>
            <ac:spMk id="9" creationId="{8569B389-D3D7-6561-7F06-718BE2151134}"/>
          </ac:spMkLst>
        </pc:spChg>
        <pc:spChg chg="add del mod ord">
          <ac:chgData name="FoustB" userId="036fd538-e6a0-4478-b832-b99ce6775b9a" providerId="ADAL" clId="{E00CDC16-B115-4591-8663-82C6F3AED223}" dt="2023-08-04T17:10:56.166" v="1701" actId="478"/>
          <ac:spMkLst>
            <pc:docMk/>
            <pc:sldMk cId="744065805" sldId="7547"/>
            <ac:spMk id="10" creationId="{5B5C6D78-1067-BAAC-C4E7-2F4EFD860D34}"/>
          </ac:spMkLst>
        </pc:spChg>
        <pc:spChg chg="add mod">
          <ac:chgData name="FoustB" userId="036fd538-e6a0-4478-b832-b99ce6775b9a" providerId="ADAL" clId="{E00CDC16-B115-4591-8663-82C6F3AED223}" dt="2023-08-04T17:09:12.086" v="1662"/>
          <ac:spMkLst>
            <pc:docMk/>
            <pc:sldMk cId="744065805" sldId="7547"/>
            <ac:spMk id="11" creationId="{628AFEA9-EB57-40BC-CD3D-D27F950CC21B}"/>
          </ac:spMkLst>
        </pc:spChg>
      </pc:sldChg>
      <pc:sldChg chg="addSp modSp add del mod modAnim">
        <pc:chgData name="FoustB" userId="036fd538-e6a0-4478-b832-b99ce6775b9a" providerId="ADAL" clId="{E00CDC16-B115-4591-8663-82C6F3AED223}" dt="2023-08-05T17:19:08.292" v="6880" actId="47"/>
        <pc:sldMkLst>
          <pc:docMk/>
          <pc:sldMk cId="3928637534" sldId="7548"/>
        </pc:sldMkLst>
        <pc:spChg chg="add mod">
          <ac:chgData name="FoustB" userId="036fd538-e6a0-4478-b832-b99ce6775b9a" providerId="ADAL" clId="{E00CDC16-B115-4591-8663-82C6F3AED223}" dt="2023-08-04T17:11:21.203" v="1710"/>
          <ac:spMkLst>
            <pc:docMk/>
            <pc:sldMk cId="3928637534" sldId="7548"/>
            <ac:spMk id="5" creationId="{600C0A8C-8BEF-CC26-0DC5-DC8C170E02C1}"/>
          </ac:spMkLst>
        </pc:spChg>
        <pc:spChg chg="mod">
          <ac:chgData name="FoustB" userId="036fd538-e6a0-4478-b832-b99ce6775b9a" providerId="ADAL" clId="{E00CDC16-B115-4591-8663-82C6F3AED223}" dt="2023-08-05T17:17:22.727" v="6871" actId="20577"/>
          <ac:spMkLst>
            <pc:docMk/>
            <pc:sldMk cId="3928637534" sldId="7548"/>
            <ac:spMk id="9" creationId="{8569B389-D3D7-6561-7F06-718BE2151134}"/>
          </ac:spMkLst>
        </pc:spChg>
      </pc:sldChg>
      <pc:sldChg chg="modSp add mod modAnim">
        <pc:chgData name="FoustB" userId="036fd538-e6a0-4478-b832-b99ce6775b9a" providerId="ADAL" clId="{E00CDC16-B115-4591-8663-82C6F3AED223}" dt="2023-08-05T17:13:41.963" v="6712"/>
        <pc:sldMkLst>
          <pc:docMk/>
          <pc:sldMk cId="1519445173" sldId="7549"/>
        </pc:sldMkLst>
        <pc:spChg chg="mod">
          <ac:chgData name="FoustB" userId="036fd538-e6a0-4478-b832-b99ce6775b9a" providerId="ADAL" clId="{E00CDC16-B115-4591-8663-82C6F3AED223}" dt="2023-08-04T17:08:55.823" v="1658" actId="1076"/>
          <ac:spMkLst>
            <pc:docMk/>
            <pc:sldMk cId="1519445173" sldId="7549"/>
            <ac:spMk id="6" creationId="{AED7EC28-E0CA-A111-8600-A20BE9F9E4C4}"/>
          </ac:spMkLst>
        </pc:spChg>
      </pc:sldChg>
      <pc:sldChg chg="delSp modSp add mod modAnim">
        <pc:chgData name="FoustB" userId="036fd538-e6a0-4478-b832-b99ce6775b9a" providerId="ADAL" clId="{E00CDC16-B115-4591-8663-82C6F3AED223}" dt="2023-08-04T17:11:15.127" v="1709" actId="1036"/>
        <pc:sldMkLst>
          <pc:docMk/>
          <pc:sldMk cId="1974094029" sldId="7550"/>
        </pc:sldMkLst>
        <pc:spChg chg="mod">
          <ac:chgData name="FoustB" userId="036fd538-e6a0-4478-b832-b99ce6775b9a" providerId="ADAL" clId="{E00CDC16-B115-4591-8663-82C6F3AED223}" dt="2023-08-04T17:11:15.127" v="1709" actId="1036"/>
          <ac:spMkLst>
            <pc:docMk/>
            <pc:sldMk cId="1974094029" sldId="7550"/>
            <ac:spMk id="10" creationId="{5B5C6D78-1067-BAAC-C4E7-2F4EFD860D34}"/>
          </ac:spMkLst>
        </pc:spChg>
        <pc:spChg chg="del">
          <ac:chgData name="FoustB" userId="036fd538-e6a0-4478-b832-b99ce6775b9a" providerId="ADAL" clId="{E00CDC16-B115-4591-8663-82C6F3AED223}" dt="2023-08-04T17:11:01.564" v="1705" actId="478"/>
          <ac:spMkLst>
            <pc:docMk/>
            <pc:sldMk cId="1974094029" sldId="7550"/>
            <ac:spMk id="11" creationId="{628AFEA9-EB57-40BC-CD3D-D27F950CC21B}"/>
          </ac:spMkLst>
        </pc:spChg>
      </pc:sldChg>
      <pc:sldChg chg="addSp delSp modSp add del mod modAnim">
        <pc:chgData name="FoustB" userId="036fd538-e6a0-4478-b832-b99ce6775b9a" providerId="ADAL" clId="{E00CDC16-B115-4591-8663-82C6F3AED223}" dt="2023-08-05T17:19:22.041" v="6881" actId="47"/>
        <pc:sldMkLst>
          <pc:docMk/>
          <pc:sldMk cId="2351652242" sldId="7551"/>
        </pc:sldMkLst>
        <pc:spChg chg="mod">
          <ac:chgData name="FoustB" userId="036fd538-e6a0-4478-b832-b99ce6775b9a" providerId="ADAL" clId="{E00CDC16-B115-4591-8663-82C6F3AED223}" dt="2023-08-04T17:12:41.902" v="1721" actId="14100"/>
          <ac:spMkLst>
            <pc:docMk/>
            <pc:sldMk cId="2351652242" sldId="7551"/>
            <ac:spMk id="5" creationId="{600C0A8C-8BEF-CC26-0DC5-DC8C170E02C1}"/>
          </ac:spMkLst>
        </pc:spChg>
        <pc:spChg chg="add mod">
          <ac:chgData name="FoustB" userId="036fd538-e6a0-4478-b832-b99ce6775b9a" providerId="ADAL" clId="{E00CDC16-B115-4591-8663-82C6F3AED223}" dt="2023-08-05T17:17:34.135" v="6873"/>
          <ac:spMkLst>
            <pc:docMk/>
            <pc:sldMk cId="2351652242" sldId="7551"/>
            <ac:spMk id="6" creationId="{8F2647CF-0AFA-0F45-B4B8-698CFE4C45D1}"/>
          </ac:spMkLst>
        </pc:spChg>
        <pc:spChg chg="del">
          <ac:chgData name="FoustB" userId="036fd538-e6a0-4478-b832-b99ce6775b9a" providerId="ADAL" clId="{E00CDC16-B115-4591-8663-82C6F3AED223}" dt="2023-08-05T17:17:33.723" v="6872" actId="478"/>
          <ac:spMkLst>
            <pc:docMk/>
            <pc:sldMk cId="2351652242" sldId="7551"/>
            <ac:spMk id="9" creationId="{8569B389-D3D7-6561-7F06-718BE2151134}"/>
          </ac:spMkLst>
        </pc:spChg>
      </pc:sldChg>
      <pc:sldChg chg="addSp delSp modSp add mod modAnim">
        <pc:chgData name="FoustB" userId="036fd538-e6a0-4478-b832-b99ce6775b9a" providerId="ADAL" clId="{E00CDC16-B115-4591-8663-82C6F3AED223}" dt="2023-08-04T17:17:14.233" v="1954"/>
        <pc:sldMkLst>
          <pc:docMk/>
          <pc:sldMk cId="810590196" sldId="7552"/>
        </pc:sldMkLst>
        <pc:spChg chg="mod">
          <ac:chgData name="FoustB" userId="036fd538-e6a0-4478-b832-b99ce6775b9a" providerId="ADAL" clId="{E00CDC16-B115-4591-8663-82C6F3AED223}" dt="2023-08-04T17:14:24.689" v="1813" actId="114"/>
          <ac:spMkLst>
            <pc:docMk/>
            <pc:sldMk cId="810590196" sldId="7552"/>
            <ac:spMk id="3" creationId="{0009EA10-8B47-7261-8422-15947571D719}"/>
          </ac:spMkLst>
        </pc:spChg>
        <pc:spChg chg="del">
          <ac:chgData name="FoustB" userId="036fd538-e6a0-4478-b832-b99ce6775b9a" providerId="ADAL" clId="{E00CDC16-B115-4591-8663-82C6F3AED223}" dt="2023-08-04T17:13:38.658" v="1726" actId="478"/>
          <ac:spMkLst>
            <pc:docMk/>
            <pc:sldMk cId="810590196" sldId="7552"/>
            <ac:spMk id="5" creationId="{600C0A8C-8BEF-CC26-0DC5-DC8C170E02C1}"/>
          </ac:spMkLst>
        </pc:spChg>
        <pc:spChg chg="add mod">
          <ac:chgData name="FoustB" userId="036fd538-e6a0-4478-b832-b99ce6775b9a" providerId="ADAL" clId="{E00CDC16-B115-4591-8663-82C6F3AED223}" dt="2023-08-04T17:17:00.992" v="1952" actId="1076"/>
          <ac:spMkLst>
            <pc:docMk/>
            <pc:sldMk cId="810590196" sldId="7552"/>
            <ac:spMk id="6" creationId="{E0F552AF-F5C0-B6C4-503E-6B22A07A58F9}"/>
          </ac:spMkLst>
        </pc:spChg>
        <pc:spChg chg="del">
          <ac:chgData name="FoustB" userId="036fd538-e6a0-4478-b832-b99ce6775b9a" providerId="ADAL" clId="{E00CDC16-B115-4591-8663-82C6F3AED223}" dt="2023-08-04T17:13:32.828" v="1724" actId="478"/>
          <ac:spMkLst>
            <pc:docMk/>
            <pc:sldMk cId="810590196" sldId="7552"/>
            <ac:spMk id="7" creationId="{601C64A6-B0B1-57B0-1D2A-14EA30B7E339}"/>
          </ac:spMkLst>
        </pc:spChg>
        <pc:spChg chg="del">
          <ac:chgData name="FoustB" userId="036fd538-e6a0-4478-b832-b99ce6775b9a" providerId="ADAL" clId="{E00CDC16-B115-4591-8663-82C6F3AED223}" dt="2023-08-04T17:13:29.851" v="1723" actId="478"/>
          <ac:spMkLst>
            <pc:docMk/>
            <pc:sldMk cId="810590196" sldId="7552"/>
            <ac:spMk id="8" creationId="{6A14E355-FD78-952E-6E9D-D3E431874D82}"/>
          </ac:spMkLst>
        </pc:spChg>
        <pc:spChg chg="del">
          <ac:chgData name="FoustB" userId="036fd538-e6a0-4478-b832-b99ce6775b9a" providerId="ADAL" clId="{E00CDC16-B115-4591-8663-82C6F3AED223}" dt="2023-08-04T17:13:36.140" v="1725" actId="478"/>
          <ac:spMkLst>
            <pc:docMk/>
            <pc:sldMk cId="810590196" sldId="7552"/>
            <ac:spMk id="9" creationId="{8569B389-D3D7-6561-7F06-718BE2151134}"/>
          </ac:spMkLst>
        </pc:spChg>
      </pc:sldChg>
      <pc:sldChg chg="addSp delSp modSp add mod delAnim modAnim">
        <pc:chgData name="FoustB" userId="036fd538-e6a0-4478-b832-b99ce6775b9a" providerId="ADAL" clId="{E00CDC16-B115-4591-8663-82C6F3AED223}" dt="2023-08-04T19:25:19.903" v="3757" actId="1037"/>
        <pc:sldMkLst>
          <pc:docMk/>
          <pc:sldMk cId="1287629388" sldId="7553"/>
        </pc:sldMkLst>
        <pc:spChg chg="del">
          <ac:chgData name="FoustB" userId="036fd538-e6a0-4478-b832-b99ce6775b9a" providerId="ADAL" clId="{E00CDC16-B115-4591-8663-82C6F3AED223}" dt="2023-08-04T17:17:36.253" v="1956" actId="478"/>
          <ac:spMkLst>
            <pc:docMk/>
            <pc:sldMk cId="1287629388" sldId="7553"/>
            <ac:spMk id="3" creationId="{0009EA10-8B47-7261-8422-15947571D719}"/>
          </ac:spMkLst>
        </pc:spChg>
        <pc:spChg chg="mod">
          <ac:chgData name="FoustB" userId="036fd538-e6a0-4478-b832-b99ce6775b9a" providerId="ADAL" clId="{E00CDC16-B115-4591-8663-82C6F3AED223}" dt="2023-08-04T19:25:19.903" v="3757" actId="1037"/>
          <ac:spMkLst>
            <pc:docMk/>
            <pc:sldMk cId="1287629388" sldId="7553"/>
            <ac:spMk id="4" creationId="{FF899499-D5E3-BF36-B3B4-75AEACDEE0E9}"/>
          </ac:spMkLst>
        </pc:spChg>
        <pc:spChg chg="add mod">
          <ac:chgData name="FoustB" userId="036fd538-e6a0-4478-b832-b99ce6775b9a" providerId="ADAL" clId="{E00CDC16-B115-4591-8663-82C6F3AED223}" dt="2023-08-04T17:21:07.705" v="2047" actId="1037"/>
          <ac:spMkLst>
            <pc:docMk/>
            <pc:sldMk cId="1287629388" sldId="7553"/>
            <ac:spMk id="5" creationId="{EC7732DB-78A9-B2E1-09E9-A9DFF4053B40}"/>
          </ac:spMkLst>
        </pc:spChg>
        <pc:spChg chg="del">
          <ac:chgData name="FoustB" userId="036fd538-e6a0-4478-b832-b99ce6775b9a" providerId="ADAL" clId="{E00CDC16-B115-4591-8663-82C6F3AED223}" dt="2023-08-04T17:17:38.075" v="1957" actId="478"/>
          <ac:spMkLst>
            <pc:docMk/>
            <pc:sldMk cId="1287629388" sldId="7553"/>
            <ac:spMk id="6" creationId="{E0F552AF-F5C0-B6C4-503E-6B22A07A58F9}"/>
          </ac:spMkLst>
        </pc:spChg>
        <pc:spChg chg="add mod">
          <ac:chgData name="FoustB" userId="036fd538-e6a0-4478-b832-b99ce6775b9a" providerId="ADAL" clId="{E00CDC16-B115-4591-8663-82C6F3AED223}" dt="2023-08-04T17:21:04.231" v="2044" actId="1038"/>
          <ac:spMkLst>
            <pc:docMk/>
            <pc:sldMk cId="1287629388" sldId="7553"/>
            <ac:spMk id="7" creationId="{FB0087C2-CD98-8585-0FC5-90AFC670567C}"/>
          </ac:spMkLst>
        </pc:spChg>
        <pc:spChg chg="add mod">
          <ac:chgData name="FoustB" userId="036fd538-e6a0-4478-b832-b99ce6775b9a" providerId="ADAL" clId="{E00CDC16-B115-4591-8663-82C6F3AED223}" dt="2023-08-04T17:30:47.302" v="2141" actId="1076"/>
          <ac:spMkLst>
            <pc:docMk/>
            <pc:sldMk cId="1287629388" sldId="7553"/>
            <ac:spMk id="8" creationId="{FE12A389-64A3-370F-1760-D87679969CAB}"/>
          </ac:spMkLst>
        </pc:spChg>
      </pc:sldChg>
      <pc:sldChg chg="addSp delSp modSp add mod delAnim modAnim">
        <pc:chgData name="FoustB" userId="036fd538-e6a0-4478-b832-b99ce6775b9a" providerId="ADAL" clId="{E00CDC16-B115-4591-8663-82C6F3AED223}" dt="2023-08-04T19:25:25.014" v="3758" actId="1037"/>
        <pc:sldMkLst>
          <pc:docMk/>
          <pc:sldMk cId="1690856237" sldId="7554"/>
        </pc:sldMkLst>
        <pc:spChg chg="add mod">
          <ac:chgData name="FoustB" userId="036fd538-e6a0-4478-b832-b99ce6775b9a" providerId="ADAL" clId="{E00CDC16-B115-4591-8663-82C6F3AED223}" dt="2023-08-04T17:37:42.237" v="2463" actId="2085"/>
          <ac:spMkLst>
            <pc:docMk/>
            <pc:sldMk cId="1690856237" sldId="7554"/>
            <ac:spMk id="3" creationId="{515B777F-9A0C-6739-E4E5-5BED050CE383}"/>
          </ac:spMkLst>
        </pc:spChg>
        <pc:spChg chg="mod">
          <ac:chgData name="FoustB" userId="036fd538-e6a0-4478-b832-b99ce6775b9a" providerId="ADAL" clId="{E00CDC16-B115-4591-8663-82C6F3AED223}" dt="2023-08-04T19:25:25.014" v="3758" actId="1037"/>
          <ac:spMkLst>
            <pc:docMk/>
            <pc:sldMk cId="1690856237" sldId="7554"/>
            <ac:spMk id="4" creationId="{FF899499-D5E3-BF36-B3B4-75AEACDEE0E9}"/>
          </ac:spMkLst>
        </pc:spChg>
        <pc:spChg chg="add del mod">
          <ac:chgData name="FoustB" userId="036fd538-e6a0-4478-b832-b99ce6775b9a" providerId="ADAL" clId="{E00CDC16-B115-4591-8663-82C6F3AED223}" dt="2023-08-04T17:38:20.883" v="2467" actId="478"/>
          <ac:spMkLst>
            <pc:docMk/>
            <pc:sldMk cId="1690856237" sldId="7554"/>
            <ac:spMk id="6" creationId="{E9610A1D-B231-4250-AAC5-E50F09346691}"/>
          </ac:spMkLst>
        </pc:spChg>
        <pc:spChg chg="mod">
          <ac:chgData name="FoustB" userId="036fd538-e6a0-4478-b832-b99ce6775b9a" providerId="ADAL" clId="{E00CDC16-B115-4591-8663-82C6F3AED223}" dt="2023-08-04T17:36:22.282" v="2291" actId="114"/>
          <ac:spMkLst>
            <pc:docMk/>
            <pc:sldMk cId="1690856237" sldId="7554"/>
            <ac:spMk id="8" creationId="{FE12A389-64A3-370F-1760-D87679969CAB}"/>
          </ac:spMkLst>
        </pc:spChg>
      </pc:sldChg>
      <pc:sldChg chg="delSp modSp add mod delAnim">
        <pc:chgData name="FoustB" userId="036fd538-e6a0-4478-b832-b99ce6775b9a" providerId="ADAL" clId="{E00CDC16-B115-4591-8663-82C6F3AED223}" dt="2023-08-04T19:25:27.851" v="3759" actId="1037"/>
        <pc:sldMkLst>
          <pc:docMk/>
          <pc:sldMk cId="2015456282" sldId="7555"/>
        </pc:sldMkLst>
        <pc:spChg chg="del">
          <ac:chgData name="FoustB" userId="036fd538-e6a0-4478-b832-b99ce6775b9a" providerId="ADAL" clId="{E00CDC16-B115-4591-8663-82C6F3AED223}" dt="2023-08-04T17:38:25.062" v="2468" actId="478"/>
          <ac:spMkLst>
            <pc:docMk/>
            <pc:sldMk cId="2015456282" sldId="7555"/>
            <ac:spMk id="3" creationId="{515B777F-9A0C-6739-E4E5-5BED050CE383}"/>
          </ac:spMkLst>
        </pc:spChg>
        <pc:spChg chg="mod">
          <ac:chgData name="FoustB" userId="036fd538-e6a0-4478-b832-b99ce6775b9a" providerId="ADAL" clId="{E00CDC16-B115-4591-8663-82C6F3AED223}" dt="2023-08-04T19:25:27.851" v="3759" actId="1037"/>
          <ac:spMkLst>
            <pc:docMk/>
            <pc:sldMk cId="2015456282" sldId="7555"/>
            <ac:spMk id="4" creationId="{FF899499-D5E3-BF36-B3B4-75AEACDEE0E9}"/>
          </ac:spMkLst>
        </pc:spChg>
        <pc:spChg chg="mod">
          <ac:chgData name="FoustB" userId="036fd538-e6a0-4478-b832-b99ce6775b9a" providerId="ADAL" clId="{E00CDC16-B115-4591-8663-82C6F3AED223}" dt="2023-08-04T17:38:57.962" v="2554" actId="1076"/>
          <ac:spMkLst>
            <pc:docMk/>
            <pc:sldMk cId="2015456282" sldId="7555"/>
            <ac:spMk id="6" creationId="{E9610A1D-B231-4250-AAC5-E50F09346691}"/>
          </ac:spMkLst>
        </pc:spChg>
        <pc:spChg chg="del">
          <ac:chgData name="FoustB" userId="036fd538-e6a0-4478-b832-b99ce6775b9a" providerId="ADAL" clId="{E00CDC16-B115-4591-8663-82C6F3AED223}" dt="2023-08-04T17:38:29.691" v="2470" actId="478"/>
          <ac:spMkLst>
            <pc:docMk/>
            <pc:sldMk cId="2015456282" sldId="7555"/>
            <ac:spMk id="8" creationId="{FE12A389-64A3-370F-1760-D87679969CAB}"/>
          </ac:spMkLst>
        </pc:spChg>
      </pc:sldChg>
      <pc:sldChg chg="modSp add mod">
        <pc:chgData name="FoustB" userId="036fd538-e6a0-4478-b832-b99ce6775b9a" providerId="ADAL" clId="{E00CDC16-B115-4591-8663-82C6F3AED223}" dt="2023-08-04T19:25:31.167" v="3760" actId="1037"/>
        <pc:sldMkLst>
          <pc:docMk/>
          <pc:sldMk cId="73582353" sldId="7556"/>
        </pc:sldMkLst>
        <pc:spChg chg="mod">
          <ac:chgData name="FoustB" userId="036fd538-e6a0-4478-b832-b99ce6775b9a" providerId="ADAL" clId="{E00CDC16-B115-4591-8663-82C6F3AED223}" dt="2023-08-04T19:25:31.167" v="3760" actId="1037"/>
          <ac:spMkLst>
            <pc:docMk/>
            <pc:sldMk cId="73582353" sldId="7556"/>
            <ac:spMk id="4" creationId="{FF899499-D5E3-BF36-B3B4-75AEACDEE0E9}"/>
          </ac:spMkLst>
        </pc:spChg>
        <pc:spChg chg="mod">
          <ac:chgData name="FoustB" userId="036fd538-e6a0-4478-b832-b99ce6775b9a" providerId="ADAL" clId="{E00CDC16-B115-4591-8663-82C6F3AED223}" dt="2023-08-04T17:40:10.796" v="2664" actId="255"/>
          <ac:spMkLst>
            <pc:docMk/>
            <pc:sldMk cId="73582353" sldId="7556"/>
            <ac:spMk id="6" creationId="{E9610A1D-B231-4250-AAC5-E50F09346691}"/>
          </ac:spMkLst>
        </pc:spChg>
      </pc:sldChg>
      <pc:sldChg chg="addSp delSp modSp add mod delAnim modAnim">
        <pc:chgData name="FoustB" userId="036fd538-e6a0-4478-b832-b99ce6775b9a" providerId="ADAL" clId="{E00CDC16-B115-4591-8663-82C6F3AED223}" dt="2023-08-05T15:26:46.470" v="6582"/>
        <pc:sldMkLst>
          <pc:docMk/>
          <pc:sldMk cId="2057327607" sldId="7557"/>
        </pc:sldMkLst>
        <pc:spChg chg="add mod">
          <ac:chgData name="FoustB" userId="036fd538-e6a0-4478-b832-b99ce6775b9a" providerId="ADAL" clId="{E00CDC16-B115-4591-8663-82C6F3AED223}" dt="2023-08-04T17:53:32.031" v="2796" actId="114"/>
          <ac:spMkLst>
            <pc:docMk/>
            <pc:sldMk cId="2057327607" sldId="7557"/>
            <ac:spMk id="3" creationId="{18CA87D6-FD2F-F1FE-85B5-2AF949E4F2C1}"/>
          </ac:spMkLst>
        </pc:spChg>
        <pc:spChg chg="mod">
          <ac:chgData name="FoustB" userId="036fd538-e6a0-4478-b832-b99ce6775b9a" providerId="ADAL" clId="{E00CDC16-B115-4591-8663-82C6F3AED223}" dt="2023-08-04T19:25:34.912" v="3761" actId="1037"/>
          <ac:spMkLst>
            <pc:docMk/>
            <pc:sldMk cId="2057327607" sldId="7557"/>
            <ac:spMk id="4" creationId="{FF899499-D5E3-BF36-B3B4-75AEACDEE0E9}"/>
          </ac:spMkLst>
        </pc:spChg>
        <pc:spChg chg="del">
          <ac:chgData name="FoustB" userId="036fd538-e6a0-4478-b832-b99ce6775b9a" providerId="ADAL" clId="{E00CDC16-B115-4591-8663-82C6F3AED223}" dt="2023-08-04T17:40:28.152" v="2667" actId="478"/>
          <ac:spMkLst>
            <pc:docMk/>
            <pc:sldMk cId="2057327607" sldId="7557"/>
            <ac:spMk id="5" creationId="{EC7732DB-78A9-B2E1-09E9-A9DFF4053B40}"/>
          </ac:spMkLst>
        </pc:spChg>
        <pc:spChg chg="del">
          <ac:chgData name="FoustB" userId="036fd538-e6a0-4478-b832-b99ce6775b9a" providerId="ADAL" clId="{E00CDC16-B115-4591-8663-82C6F3AED223}" dt="2023-08-04T17:41:10.502" v="2674" actId="478"/>
          <ac:spMkLst>
            <pc:docMk/>
            <pc:sldMk cId="2057327607" sldId="7557"/>
            <ac:spMk id="6" creationId="{E9610A1D-B231-4250-AAC5-E50F09346691}"/>
          </ac:spMkLst>
        </pc:spChg>
        <pc:spChg chg="del">
          <ac:chgData name="FoustB" userId="036fd538-e6a0-4478-b832-b99ce6775b9a" providerId="ADAL" clId="{E00CDC16-B115-4591-8663-82C6F3AED223}" dt="2023-08-04T17:40:26.361" v="2666" actId="478"/>
          <ac:spMkLst>
            <pc:docMk/>
            <pc:sldMk cId="2057327607" sldId="7557"/>
            <ac:spMk id="7" creationId="{FB0087C2-CD98-8585-0FC5-90AFC670567C}"/>
          </ac:spMkLst>
        </pc:spChg>
        <pc:spChg chg="add mod">
          <ac:chgData name="FoustB" userId="036fd538-e6a0-4478-b832-b99ce6775b9a" providerId="ADAL" clId="{E00CDC16-B115-4591-8663-82C6F3AED223}" dt="2023-08-04T17:53:57.775" v="2834" actId="1076"/>
          <ac:spMkLst>
            <pc:docMk/>
            <pc:sldMk cId="2057327607" sldId="7557"/>
            <ac:spMk id="8" creationId="{564D2180-1944-F984-AEFA-4E822ADFFE7A}"/>
          </ac:spMkLst>
        </pc:spChg>
        <pc:spChg chg="add mod">
          <ac:chgData name="FoustB" userId="036fd538-e6a0-4478-b832-b99ce6775b9a" providerId="ADAL" clId="{E00CDC16-B115-4591-8663-82C6F3AED223}" dt="2023-08-04T17:57:08.187" v="2915" actId="14100"/>
          <ac:spMkLst>
            <pc:docMk/>
            <pc:sldMk cId="2057327607" sldId="7557"/>
            <ac:spMk id="9" creationId="{15AB201D-7E7F-430D-5FC3-1BB0FA2E7705}"/>
          </ac:spMkLst>
        </pc:spChg>
      </pc:sldChg>
      <pc:sldChg chg="addSp delSp modSp add mod delAnim modAnim">
        <pc:chgData name="FoustB" userId="036fd538-e6a0-4478-b832-b99ce6775b9a" providerId="ADAL" clId="{E00CDC16-B115-4591-8663-82C6F3AED223}" dt="2023-08-05T15:27:08.134" v="6596" actId="14100"/>
        <pc:sldMkLst>
          <pc:docMk/>
          <pc:sldMk cId="1864170236" sldId="7558"/>
        </pc:sldMkLst>
        <pc:spChg chg="mod">
          <ac:chgData name="FoustB" userId="036fd538-e6a0-4478-b832-b99ce6775b9a" providerId="ADAL" clId="{E00CDC16-B115-4591-8663-82C6F3AED223}" dt="2023-08-04T19:07:13.019" v="3151" actId="1076"/>
          <ac:spMkLst>
            <pc:docMk/>
            <pc:sldMk cId="1864170236" sldId="7558"/>
            <ac:spMk id="3" creationId="{18CA87D6-FD2F-F1FE-85B5-2AF949E4F2C1}"/>
          </ac:spMkLst>
        </pc:spChg>
        <pc:spChg chg="mod">
          <ac:chgData name="FoustB" userId="036fd538-e6a0-4478-b832-b99ce6775b9a" providerId="ADAL" clId="{E00CDC16-B115-4591-8663-82C6F3AED223}" dt="2023-08-04T19:25:37.703" v="3762" actId="1037"/>
          <ac:spMkLst>
            <pc:docMk/>
            <pc:sldMk cId="1864170236" sldId="7558"/>
            <ac:spMk id="4" creationId="{FF899499-D5E3-BF36-B3B4-75AEACDEE0E9}"/>
          </ac:spMkLst>
        </pc:spChg>
        <pc:spChg chg="add mod">
          <ac:chgData name="FoustB" userId="036fd538-e6a0-4478-b832-b99ce6775b9a" providerId="ADAL" clId="{E00CDC16-B115-4591-8663-82C6F3AED223}" dt="2023-08-04T19:06:06.854" v="3101" actId="14100"/>
          <ac:spMkLst>
            <pc:docMk/>
            <pc:sldMk cId="1864170236" sldId="7558"/>
            <ac:spMk id="5" creationId="{9ED6FCE4-DD73-F8E0-63DB-D00A60FC237A}"/>
          </ac:spMkLst>
        </pc:spChg>
        <pc:spChg chg="add mod">
          <ac:chgData name="FoustB" userId="036fd538-e6a0-4478-b832-b99ce6775b9a" providerId="ADAL" clId="{E00CDC16-B115-4591-8663-82C6F3AED223}" dt="2023-08-05T15:27:08.134" v="6596" actId="14100"/>
          <ac:spMkLst>
            <pc:docMk/>
            <pc:sldMk cId="1864170236" sldId="7558"/>
            <ac:spMk id="6" creationId="{4DC3BAC4-726B-CD8C-5707-2DCCECC58D24}"/>
          </ac:spMkLst>
        </pc:spChg>
        <pc:spChg chg="add del mod">
          <ac:chgData name="FoustB" userId="036fd538-e6a0-4478-b832-b99ce6775b9a" providerId="ADAL" clId="{E00CDC16-B115-4591-8663-82C6F3AED223}" dt="2023-08-04T19:07:33.754" v="3155"/>
          <ac:spMkLst>
            <pc:docMk/>
            <pc:sldMk cId="1864170236" sldId="7558"/>
            <ac:spMk id="7" creationId="{E3BB52AB-7D9A-AB86-8F7C-AA5C067ED7E7}"/>
          </ac:spMkLst>
        </pc:spChg>
        <pc:spChg chg="mod">
          <ac:chgData name="FoustB" userId="036fd538-e6a0-4478-b832-b99ce6775b9a" providerId="ADAL" clId="{E00CDC16-B115-4591-8663-82C6F3AED223}" dt="2023-08-04T19:06:59.846" v="3145" actId="1076"/>
          <ac:spMkLst>
            <pc:docMk/>
            <pc:sldMk cId="1864170236" sldId="7558"/>
            <ac:spMk id="8" creationId="{564D2180-1944-F984-AEFA-4E822ADFFE7A}"/>
          </ac:spMkLst>
        </pc:spChg>
        <pc:spChg chg="del mod">
          <ac:chgData name="FoustB" userId="036fd538-e6a0-4478-b832-b99ce6775b9a" providerId="ADAL" clId="{E00CDC16-B115-4591-8663-82C6F3AED223}" dt="2023-08-04T19:05:14.078" v="3072" actId="478"/>
          <ac:spMkLst>
            <pc:docMk/>
            <pc:sldMk cId="1864170236" sldId="7558"/>
            <ac:spMk id="9" creationId="{15AB201D-7E7F-430D-5FC3-1BB0FA2E7705}"/>
          </ac:spMkLst>
        </pc:spChg>
      </pc:sldChg>
      <pc:sldChg chg="addSp delSp modSp add mod delAnim modAnim">
        <pc:chgData name="FoustB" userId="036fd538-e6a0-4478-b832-b99ce6775b9a" providerId="ADAL" clId="{E00CDC16-B115-4591-8663-82C6F3AED223}" dt="2023-08-05T17:38:29.759" v="7011" actId="478"/>
        <pc:sldMkLst>
          <pc:docMk/>
          <pc:sldMk cId="1041632219" sldId="7559"/>
        </pc:sldMkLst>
        <pc:spChg chg="ord">
          <ac:chgData name="FoustB" userId="036fd538-e6a0-4478-b832-b99ce6775b9a" providerId="ADAL" clId="{E00CDC16-B115-4591-8663-82C6F3AED223}" dt="2023-08-04T19:11:24.003" v="3188" actId="167"/>
          <ac:spMkLst>
            <pc:docMk/>
            <pc:sldMk cId="1041632219" sldId="7559"/>
            <ac:spMk id="3" creationId="{18CA87D6-FD2F-F1FE-85B5-2AF949E4F2C1}"/>
          </ac:spMkLst>
        </pc:spChg>
        <pc:spChg chg="mod">
          <ac:chgData name="FoustB" userId="036fd538-e6a0-4478-b832-b99ce6775b9a" providerId="ADAL" clId="{E00CDC16-B115-4591-8663-82C6F3AED223}" dt="2023-08-04T19:25:40.077" v="3763" actId="1037"/>
          <ac:spMkLst>
            <pc:docMk/>
            <pc:sldMk cId="1041632219" sldId="7559"/>
            <ac:spMk id="4" creationId="{FF899499-D5E3-BF36-B3B4-75AEACDEE0E9}"/>
          </ac:spMkLst>
        </pc:spChg>
        <pc:spChg chg="mod">
          <ac:chgData name="FoustB" userId="036fd538-e6a0-4478-b832-b99ce6775b9a" providerId="ADAL" clId="{E00CDC16-B115-4591-8663-82C6F3AED223}" dt="2023-08-04T19:09:27.213" v="3176" actId="14100"/>
          <ac:spMkLst>
            <pc:docMk/>
            <pc:sldMk cId="1041632219" sldId="7559"/>
            <ac:spMk id="5" creationId="{9ED6FCE4-DD73-F8E0-63DB-D00A60FC237A}"/>
          </ac:spMkLst>
        </pc:spChg>
        <pc:spChg chg="del">
          <ac:chgData name="FoustB" userId="036fd538-e6a0-4478-b832-b99ce6775b9a" providerId="ADAL" clId="{E00CDC16-B115-4591-8663-82C6F3AED223}" dt="2023-08-04T19:09:16.589" v="3173" actId="478"/>
          <ac:spMkLst>
            <pc:docMk/>
            <pc:sldMk cId="1041632219" sldId="7559"/>
            <ac:spMk id="6" creationId="{4DC3BAC4-726B-CD8C-5707-2DCCECC58D24}"/>
          </ac:spMkLst>
        </pc:spChg>
        <pc:spChg chg="ord">
          <ac:chgData name="FoustB" userId="036fd538-e6a0-4478-b832-b99ce6775b9a" providerId="ADAL" clId="{E00CDC16-B115-4591-8663-82C6F3AED223}" dt="2023-08-04T19:11:13.699" v="3186" actId="167"/>
          <ac:spMkLst>
            <pc:docMk/>
            <pc:sldMk cId="1041632219" sldId="7559"/>
            <ac:spMk id="8" creationId="{564D2180-1944-F984-AEFA-4E822ADFFE7A}"/>
          </ac:spMkLst>
        </pc:spChg>
        <pc:spChg chg="add del mod">
          <ac:chgData name="FoustB" userId="036fd538-e6a0-4478-b832-b99ce6775b9a" providerId="ADAL" clId="{E00CDC16-B115-4591-8663-82C6F3AED223}" dt="2023-08-05T17:38:25.246" v="7010" actId="478"/>
          <ac:spMkLst>
            <pc:docMk/>
            <pc:sldMk cId="1041632219" sldId="7559"/>
            <ac:spMk id="9" creationId="{12424EC2-C47B-5E03-7B57-37E033925DBA}"/>
          </ac:spMkLst>
        </pc:spChg>
        <pc:spChg chg="add del mod">
          <ac:chgData name="FoustB" userId="036fd538-e6a0-4478-b832-b99ce6775b9a" providerId="ADAL" clId="{E00CDC16-B115-4591-8663-82C6F3AED223}" dt="2023-08-05T17:38:29.759" v="7011" actId="478"/>
          <ac:spMkLst>
            <pc:docMk/>
            <pc:sldMk cId="1041632219" sldId="7559"/>
            <ac:spMk id="10" creationId="{A2EA4F01-2D92-1F8C-50BC-792DC501980F}"/>
          </ac:spMkLst>
        </pc:spChg>
        <pc:picChg chg="add mod ord">
          <ac:chgData name="FoustB" userId="036fd538-e6a0-4478-b832-b99ce6775b9a" providerId="ADAL" clId="{E00CDC16-B115-4591-8663-82C6F3AED223}" dt="2023-08-04T19:10:52.453" v="3184" actId="1076"/>
          <ac:picMkLst>
            <pc:docMk/>
            <pc:sldMk cId="1041632219" sldId="7559"/>
            <ac:picMk id="7" creationId="{76ABB24C-D1EB-AFF4-8D84-7EFB1BDBC915}"/>
          </ac:picMkLst>
        </pc:picChg>
      </pc:sldChg>
      <pc:sldChg chg="addSp delSp modSp add mod modAnim">
        <pc:chgData name="FoustB" userId="036fd538-e6a0-4478-b832-b99ce6775b9a" providerId="ADAL" clId="{E00CDC16-B115-4591-8663-82C6F3AED223}" dt="2023-08-04T19:25:43.246" v="3764" actId="1037"/>
        <pc:sldMkLst>
          <pc:docMk/>
          <pc:sldMk cId="3260420079" sldId="7560"/>
        </pc:sldMkLst>
        <pc:spChg chg="mod">
          <ac:chgData name="FoustB" userId="036fd538-e6a0-4478-b832-b99ce6775b9a" providerId="ADAL" clId="{E00CDC16-B115-4591-8663-82C6F3AED223}" dt="2023-08-04T19:25:43.246" v="3764" actId="1037"/>
          <ac:spMkLst>
            <pc:docMk/>
            <pc:sldMk cId="3260420079" sldId="7560"/>
            <ac:spMk id="4" creationId="{FF899499-D5E3-BF36-B3B4-75AEACDEE0E9}"/>
          </ac:spMkLst>
        </pc:spChg>
        <pc:spChg chg="del">
          <ac:chgData name="FoustB" userId="036fd538-e6a0-4478-b832-b99ce6775b9a" providerId="ADAL" clId="{E00CDC16-B115-4591-8663-82C6F3AED223}" dt="2023-08-04T19:16:15.722" v="3420" actId="478"/>
          <ac:spMkLst>
            <pc:docMk/>
            <pc:sldMk cId="3260420079" sldId="7560"/>
            <ac:spMk id="5" creationId="{9ED6FCE4-DD73-F8E0-63DB-D00A60FC237A}"/>
          </ac:spMkLst>
        </pc:spChg>
        <pc:spChg chg="add mod">
          <ac:chgData name="FoustB" userId="036fd538-e6a0-4478-b832-b99ce6775b9a" providerId="ADAL" clId="{E00CDC16-B115-4591-8663-82C6F3AED223}" dt="2023-08-04T19:16:32.833" v="3477" actId="1076"/>
          <ac:spMkLst>
            <pc:docMk/>
            <pc:sldMk cId="3260420079" sldId="7560"/>
            <ac:spMk id="6" creationId="{5E891C6A-25EA-2778-2451-5F8FD96CDDB8}"/>
          </ac:spMkLst>
        </pc:spChg>
        <pc:spChg chg="mod">
          <ac:chgData name="FoustB" userId="036fd538-e6a0-4478-b832-b99ce6775b9a" providerId="ADAL" clId="{E00CDC16-B115-4591-8663-82C6F3AED223}" dt="2023-08-04T19:16:04.003" v="3417" actId="114"/>
          <ac:spMkLst>
            <pc:docMk/>
            <pc:sldMk cId="3260420079" sldId="7560"/>
            <ac:spMk id="9" creationId="{12424EC2-C47B-5E03-7B57-37E033925DBA}"/>
          </ac:spMkLst>
        </pc:spChg>
        <pc:spChg chg="del">
          <ac:chgData name="FoustB" userId="036fd538-e6a0-4478-b832-b99ce6775b9a" providerId="ADAL" clId="{E00CDC16-B115-4591-8663-82C6F3AED223}" dt="2023-08-04T19:16:14.805" v="3419" actId="478"/>
          <ac:spMkLst>
            <pc:docMk/>
            <pc:sldMk cId="3260420079" sldId="7560"/>
            <ac:spMk id="10" creationId="{A2EA4F01-2D92-1F8C-50BC-792DC501980F}"/>
          </ac:spMkLst>
        </pc:spChg>
        <pc:spChg chg="add mod">
          <ac:chgData name="FoustB" userId="036fd538-e6a0-4478-b832-b99ce6775b9a" providerId="ADAL" clId="{E00CDC16-B115-4591-8663-82C6F3AED223}" dt="2023-08-04T19:17:03.889" v="3544" actId="14100"/>
          <ac:spMkLst>
            <pc:docMk/>
            <pc:sldMk cId="3260420079" sldId="7560"/>
            <ac:spMk id="11" creationId="{D8BD22D1-FC96-068B-1ED3-075A2454B191}"/>
          </ac:spMkLst>
        </pc:spChg>
      </pc:sldChg>
      <pc:sldChg chg="addSp delSp modSp add mod delAnim modAnim">
        <pc:chgData name="FoustB" userId="036fd538-e6a0-4478-b832-b99ce6775b9a" providerId="ADAL" clId="{E00CDC16-B115-4591-8663-82C6F3AED223}" dt="2023-08-04T19:25:45.820" v="3765" actId="1037"/>
        <pc:sldMkLst>
          <pc:docMk/>
          <pc:sldMk cId="1500769842" sldId="7561"/>
        </pc:sldMkLst>
        <pc:spChg chg="mod">
          <ac:chgData name="FoustB" userId="036fd538-e6a0-4478-b832-b99ce6775b9a" providerId="ADAL" clId="{E00CDC16-B115-4591-8663-82C6F3AED223}" dt="2023-08-04T19:25:45.820" v="3765" actId="1037"/>
          <ac:spMkLst>
            <pc:docMk/>
            <pc:sldMk cId="1500769842" sldId="7561"/>
            <ac:spMk id="4" creationId="{FF899499-D5E3-BF36-B3B4-75AEACDEE0E9}"/>
          </ac:spMkLst>
        </pc:spChg>
        <pc:spChg chg="add mod">
          <ac:chgData name="FoustB" userId="036fd538-e6a0-4478-b832-b99ce6775b9a" providerId="ADAL" clId="{E00CDC16-B115-4591-8663-82C6F3AED223}" dt="2023-08-04T19:23:31.304" v="3638" actId="1076"/>
          <ac:spMkLst>
            <pc:docMk/>
            <pc:sldMk cId="1500769842" sldId="7561"/>
            <ac:spMk id="5" creationId="{E6C742A2-DA6E-21A2-9ECA-D863288DDEC0}"/>
          </ac:spMkLst>
        </pc:spChg>
        <pc:spChg chg="del">
          <ac:chgData name="FoustB" userId="036fd538-e6a0-4478-b832-b99ce6775b9a" providerId="ADAL" clId="{E00CDC16-B115-4591-8663-82C6F3AED223}" dt="2023-08-04T19:23:24.849" v="3636" actId="478"/>
          <ac:spMkLst>
            <pc:docMk/>
            <pc:sldMk cId="1500769842" sldId="7561"/>
            <ac:spMk id="6" creationId="{5E891C6A-25EA-2778-2451-5F8FD96CDDB8}"/>
          </ac:spMkLst>
        </pc:spChg>
        <pc:spChg chg="del">
          <ac:chgData name="FoustB" userId="036fd538-e6a0-4478-b832-b99ce6775b9a" providerId="ADAL" clId="{E00CDC16-B115-4591-8663-82C6F3AED223}" dt="2023-08-04T19:23:25.998" v="3637" actId="478"/>
          <ac:spMkLst>
            <pc:docMk/>
            <pc:sldMk cId="1500769842" sldId="7561"/>
            <ac:spMk id="9" creationId="{12424EC2-C47B-5E03-7B57-37E033925DBA}"/>
          </ac:spMkLst>
        </pc:spChg>
        <pc:spChg chg="del">
          <ac:chgData name="FoustB" userId="036fd538-e6a0-4478-b832-b99ce6775b9a" providerId="ADAL" clId="{E00CDC16-B115-4591-8663-82C6F3AED223}" dt="2023-08-04T19:23:23.899" v="3635" actId="478"/>
          <ac:spMkLst>
            <pc:docMk/>
            <pc:sldMk cId="1500769842" sldId="7561"/>
            <ac:spMk id="11" creationId="{D8BD22D1-FC96-068B-1ED3-075A2454B191}"/>
          </ac:spMkLst>
        </pc:spChg>
      </pc:sldChg>
      <pc:sldChg chg="delSp modSp add mod modAnim">
        <pc:chgData name="FoustB" userId="036fd538-e6a0-4478-b832-b99ce6775b9a" providerId="ADAL" clId="{E00CDC16-B115-4591-8663-82C6F3AED223}" dt="2023-08-04T19:26:53.177" v="3770" actId="478"/>
        <pc:sldMkLst>
          <pc:docMk/>
          <pc:sldMk cId="3463616835" sldId="7562"/>
        </pc:sldMkLst>
        <pc:spChg chg="mod">
          <ac:chgData name="FoustB" userId="036fd538-e6a0-4478-b832-b99ce6775b9a" providerId="ADAL" clId="{E00CDC16-B115-4591-8663-82C6F3AED223}" dt="2023-08-04T19:25:49.671" v="3768" actId="1076"/>
          <ac:spMkLst>
            <pc:docMk/>
            <pc:sldMk cId="3463616835" sldId="7562"/>
            <ac:spMk id="4" creationId="{FF899499-D5E3-BF36-B3B4-75AEACDEE0E9}"/>
          </ac:spMkLst>
        </pc:spChg>
        <pc:spChg chg="del">
          <ac:chgData name="FoustB" userId="036fd538-e6a0-4478-b832-b99ce6775b9a" providerId="ADAL" clId="{E00CDC16-B115-4591-8663-82C6F3AED223}" dt="2023-08-04T19:26:53.177" v="3770" actId="478"/>
          <ac:spMkLst>
            <pc:docMk/>
            <pc:sldMk cId="3463616835" sldId="7562"/>
            <ac:spMk id="5" creationId="{E6C742A2-DA6E-21A2-9ECA-D863288DDEC0}"/>
          </ac:spMkLst>
        </pc:spChg>
      </pc:sldChg>
      <pc:sldChg chg="modSp add del mod">
        <pc:chgData name="FoustB" userId="036fd538-e6a0-4478-b832-b99ce6775b9a" providerId="ADAL" clId="{E00CDC16-B115-4591-8663-82C6F3AED223}" dt="2023-08-04T20:49:13.019" v="6070" actId="47"/>
        <pc:sldMkLst>
          <pc:docMk/>
          <pc:sldMk cId="573019399" sldId="7563"/>
        </pc:sldMkLst>
        <pc:spChg chg="mod">
          <ac:chgData name="FoustB" userId="036fd538-e6a0-4478-b832-b99ce6775b9a" providerId="ADAL" clId="{E00CDC16-B115-4591-8663-82C6F3AED223}" dt="2023-08-04T19:25:55.195" v="3769" actId="1037"/>
          <ac:spMkLst>
            <pc:docMk/>
            <pc:sldMk cId="573019399" sldId="7563"/>
            <ac:spMk id="4" creationId="{FF899499-D5E3-BF36-B3B4-75AEACDEE0E9}"/>
          </ac:spMkLst>
        </pc:spChg>
        <pc:spChg chg="mod">
          <ac:chgData name="FoustB" userId="036fd538-e6a0-4478-b832-b99ce6775b9a" providerId="ADAL" clId="{E00CDC16-B115-4591-8663-82C6F3AED223}" dt="2023-08-04T19:24:37.959" v="3755" actId="6549"/>
          <ac:spMkLst>
            <pc:docMk/>
            <pc:sldMk cId="573019399" sldId="7563"/>
            <ac:spMk id="5" creationId="{E6C742A2-DA6E-21A2-9ECA-D863288DDEC0}"/>
          </ac:spMkLst>
        </pc:spChg>
      </pc:sldChg>
      <pc:sldChg chg="new del">
        <pc:chgData name="FoustB" userId="036fd538-e6a0-4478-b832-b99ce6775b9a" providerId="ADAL" clId="{E00CDC16-B115-4591-8663-82C6F3AED223}" dt="2023-08-04T20:49:34.980" v="6150" actId="47"/>
        <pc:sldMkLst>
          <pc:docMk/>
          <pc:sldMk cId="650970655" sldId="7564"/>
        </pc:sldMkLst>
      </pc:sldChg>
      <pc:sldChg chg="modSp add mod">
        <pc:chgData name="FoustB" userId="036fd538-e6a0-4478-b832-b99ce6775b9a" providerId="ADAL" clId="{E00CDC16-B115-4591-8663-82C6F3AED223}" dt="2023-08-04T19:27:09.946" v="3778" actId="207"/>
        <pc:sldMkLst>
          <pc:docMk/>
          <pc:sldMk cId="4203471059" sldId="7565"/>
        </pc:sldMkLst>
        <pc:spChg chg="mod">
          <ac:chgData name="FoustB" userId="036fd538-e6a0-4478-b832-b99ce6775b9a" providerId="ADAL" clId="{E00CDC16-B115-4591-8663-82C6F3AED223}" dt="2023-08-04T19:27:09.946" v="3778" actId="207"/>
          <ac:spMkLst>
            <pc:docMk/>
            <pc:sldMk cId="4203471059" sldId="7565"/>
            <ac:spMk id="4" creationId="{FF899499-D5E3-BF36-B3B4-75AEACDEE0E9}"/>
          </ac:spMkLst>
        </pc:spChg>
      </pc:sldChg>
      <pc:sldChg chg="modSp add mod">
        <pc:chgData name="FoustB" userId="036fd538-e6a0-4478-b832-b99ce6775b9a" providerId="ADAL" clId="{E00CDC16-B115-4591-8663-82C6F3AED223}" dt="2023-08-04T19:27:17.323" v="3782" actId="207"/>
        <pc:sldMkLst>
          <pc:docMk/>
          <pc:sldMk cId="4023230116" sldId="7566"/>
        </pc:sldMkLst>
        <pc:spChg chg="mod">
          <ac:chgData name="FoustB" userId="036fd538-e6a0-4478-b832-b99ce6775b9a" providerId="ADAL" clId="{E00CDC16-B115-4591-8663-82C6F3AED223}" dt="2023-08-04T19:27:17.323" v="3782" actId="207"/>
          <ac:spMkLst>
            <pc:docMk/>
            <pc:sldMk cId="4023230116" sldId="7566"/>
            <ac:spMk id="4" creationId="{FF899499-D5E3-BF36-B3B4-75AEACDEE0E9}"/>
          </ac:spMkLst>
        </pc:spChg>
      </pc:sldChg>
      <pc:sldChg chg="addSp modSp add mod modAnim">
        <pc:chgData name="FoustB" userId="036fd538-e6a0-4478-b832-b99ce6775b9a" providerId="ADAL" clId="{E00CDC16-B115-4591-8663-82C6F3AED223}" dt="2023-08-04T19:28:43.020" v="3837" actId="114"/>
        <pc:sldMkLst>
          <pc:docMk/>
          <pc:sldMk cId="3310114729" sldId="7567"/>
        </pc:sldMkLst>
        <pc:spChg chg="mod">
          <ac:chgData name="FoustB" userId="036fd538-e6a0-4478-b832-b99ce6775b9a" providerId="ADAL" clId="{E00CDC16-B115-4591-8663-82C6F3AED223}" dt="2023-08-04T19:27:42.395" v="3786" actId="207"/>
          <ac:spMkLst>
            <pc:docMk/>
            <pc:sldMk cId="3310114729" sldId="7567"/>
            <ac:spMk id="4" creationId="{FF899499-D5E3-BF36-B3B4-75AEACDEE0E9}"/>
          </ac:spMkLst>
        </pc:spChg>
        <pc:spChg chg="add mod">
          <ac:chgData name="FoustB" userId="036fd538-e6a0-4478-b832-b99ce6775b9a" providerId="ADAL" clId="{E00CDC16-B115-4591-8663-82C6F3AED223}" dt="2023-08-04T19:28:43.020" v="3837" actId="114"/>
          <ac:spMkLst>
            <pc:docMk/>
            <pc:sldMk cId="3310114729" sldId="7567"/>
            <ac:spMk id="5" creationId="{C0F16B54-3931-C0FE-3CC7-A1EBFA903DE6}"/>
          </ac:spMkLst>
        </pc:spChg>
      </pc:sldChg>
      <pc:sldChg chg="addSp modSp add mod modAnim">
        <pc:chgData name="FoustB" userId="036fd538-e6a0-4478-b832-b99ce6775b9a" providerId="ADAL" clId="{E00CDC16-B115-4591-8663-82C6F3AED223}" dt="2023-08-04T19:30:31.425" v="3909"/>
        <pc:sldMkLst>
          <pc:docMk/>
          <pc:sldMk cId="492791985" sldId="7568"/>
        </pc:sldMkLst>
        <pc:spChg chg="mod">
          <ac:chgData name="FoustB" userId="036fd538-e6a0-4478-b832-b99ce6775b9a" providerId="ADAL" clId="{E00CDC16-B115-4591-8663-82C6F3AED223}" dt="2023-08-04T19:29:20.250" v="3841" actId="207"/>
          <ac:spMkLst>
            <pc:docMk/>
            <pc:sldMk cId="492791985" sldId="7568"/>
            <ac:spMk id="4" creationId="{FF899499-D5E3-BF36-B3B4-75AEACDEE0E9}"/>
          </ac:spMkLst>
        </pc:spChg>
        <pc:spChg chg="add mod">
          <ac:chgData name="FoustB" userId="036fd538-e6a0-4478-b832-b99ce6775b9a" providerId="ADAL" clId="{E00CDC16-B115-4591-8663-82C6F3AED223}" dt="2023-08-04T19:29:14.546" v="3838"/>
          <ac:spMkLst>
            <pc:docMk/>
            <pc:sldMk cId="492791985" sldId="7568"/>
            <ac:spMk id="5" creationId="{B59E944D-B34A-43C6-2263-8757DD4ADE0D}"/>
          </ac:spMkLst>
        </pc:spChg>
        <pc:spChg chg="add mod">
          <ac:chgData name="FoustB" userId="036fd538-e6a0-4478-b832-b99ce6775b9a" providerId="ADAL" clId="{E00CDC16-B115-4591-8663-82C6F3AED223}" dt="2023-08-04T19:30:24.177" v="3908" actId="1076"/>
          <ac:spMkLst>
            <pc:docMk/>
            <pc:sldMk cId="492791985" sldId="7568"/>
            <ac:spMk id="6" creationId="{B316CF7C-0BAA-B5F1-02A0-C044822AEBC0}"/>
          </ac:spMkLst>
        </pc:spChg>
      </pc:sldChg>
      <pc:sldChg chg="addSp delSp modSp add mod modAnim">
        <pc:chgData name="FoustB" userId="036fd538-e6a0-4478-b832-b99ce6775b9a" providerId="ADAL" clId="{E00CDC16-B115-4591-8663-82C6F3AED223}" dt="2023-08-04T19:32:45.512" v="3949"/>
        <pc:sldMkLst>
          <pc:docMk/>
          <pc:sldMk cId="2561728128" sldId="7569"/>
        </pc:sldMkLst>
        <pc:spChg chg="add mod">
          <ac:chgData name="FoustB" userId="036fd538-e6a0-4478-b832-b99ce6775b9a" providerId="ADAL" clId="{E00CDC16-B115-4591-8663-82C6F3AED223}" dt="2023-08-04T19:32:15.839" v="3946" actId="14100"/>
          <ac:spMkLst>
            <pc:docMk/>
            <pc:sldMk cId="2561728128" sldId="7569"/>
            <ac:spMk id="9" creationId="{C0390B39-9C3D-D849-A6B8-2D842F89BAAB}"/>
          </ac:spMkLst>
        </pc:spChg>
        <pc:spChg chg="add del mod">
          <ac:chgData name="FoustB" userId="036fd538-e6a0-4478-b832-b99ce6775b9a" providerId="ADAL" clId="{E00CDC16-B115-4591-8663-82C6F3AED223}" dt="2023-08-04T19:32:45.512" v="3949"/>
          <ac:spMkLst>
            <pc:docMk/>
            <pc:sldMk cId="2561728128" sldId="7569"/>
            <ac:spMk id="10" creationId="{C8470B5D-7939-AC9C-DB3A-99E1566921A4}"/>
          </ac:spMkLst>
        </pc:spChg>
      </pc:sldChg>
      <pc:sldChg chg="addSp delSp modSp add mod delAnim modAnim">
        <pc:chgData name="FoustB" userId="036fd538-e6a0-4478-b832-b99ce6775b9a" providerId="ADAL" clId="{E00CDC16-B115-4591-8663-82C6F3AED223}" dt="2023-08-04T19:35:12.775" v="4060" actId="22"/>
        <pc:sldMkLst>
          <pc:docMk/>
          <pc:sldMk cId="3355821012" sldId="7570"/>
        </pc:sldMkLst>
        <pc:spChg chg="mod">
          <ac:chgData name="FoustB" userId="036fd538-e6a0-4478-b832-b99ce6775b9a" providerId="ADAL" clId="{E00CDC16-B115-4591-8663-82C6F3AED223}" dt="2023-08-04T19:33:03.839" v="3959" actId="207"/>
          <ac:spMkLst>
            <pc:docMk/>
            <pc:sldMk cId="3355821012" sldId="7570"/>
            <ac:spMk id="4" creationId="{FF899499-D5E3-BF36-B3B4-75AEACDEE0E9}"/>
          </ac:spMkLst>
        </pc:spChg>
        <pc:spChg chg="del">
          <ac:chgData name="FoustB" userId="036fd538-e6a0-4478-b832-b99ce6775b9a" providerId="ADAL" clId="{E00CDC16-B115-4591-8663-82C6F3AED223}" dt="2023-08-04T19:32:52.536" v="3953" actId="478"/>
          <ac:spMkLst>
            <pc:docMk/>
            <pc:sldMk cId="3355821012" sldId="7570"/>
            <ac:spMk id="5" creationId="{B59E944D-B34A-43C6-2263-8757DD4ADE0D}"/>
          </ac:spMkLst>
        </pc:spChg>
        <pc:spChg chg="del">
          <ac:chgData name="FoustB" userId="036fd538-e6a0-4478-b832-b99ce6775b9a" providerId="ADAL" clId="{E00CDC16-B115-4591-8663-82C6F3AED223}" dt="2023-08-04T19:32:51.686" v="3952" actId="478"/>
          <ac:spMkLst>
            <pc:docMk/>
            <pc:sldMk cId="3355821012" sldId="7570"/>
            <ac:spMk id="6" creationId="{B316CF7C-0BAA-B5F1-02A0-C044822AEBC0}"/>
          </ac:spMkLst>
        </pc:spChg>
        <pc:spChg chg="del">
          <ac:chgData name="FoustB" userId="036fd538-e6a0-4478-b832-b99ce6775b9a" providerId="ADAL" clId="{E00CDC16-B115-4591-8663-82C6F3AED223}" dt="2023-08-04T19:32:50.614" v="3951" actId="478"/>
          <ac:spMkLst>
            <pc:docMk/>
            <pc:sldMk cId="3355821012" sldId="7570"/>
            <ac:spMk id="9" creationId="{C0390B39-9C3D-D849-A6B8-2D842F89BAAB}"/>
          </ac:spMkLst>
        </pc:spChg>
        <pc:spChg chg="add mod">
          <ac:chgData name="FoustB" userId="036fd538-e6a0-4478-b832-b99ce6775b9a" providerId="ADAL" clId="{E00CDC16-B115-4591-8663-82C6F3AED223}" dt="2023-08-04T19:33:48.905" v="3989" actId="14100"/>
          <ac:spMkLst>
            <pc:docMk/>
            <pc:sldMk cId="3355821012" sldId="7570"/>
            <ac:spMk id="10" creationId="{76446B21-DF05-9D68-4E1A-125411BB520C}"/>
          </ac:spMkLst>
        </pc:spChg>
        <pc:spChg chg="add mod">
          <ac:chgData name="FoustB" userId="036fd538-e6a0-4478-b832-b99ce6775b9a" providerId="ADAL" clId="{E00CDC16-B115-4591-8663-82C6F3AED223}" dt="2023-08-04T19:34:53.705" v="4057" actId="1076"/>
          <ac:spMkLst>
            <pc:docMk/>
            <pc:sldMk cId="3355821012" sldId="7570"/>
            <ac:spMk id="11" creationId="{18823D87-B719-615C-F205-7D86B4CB7466}"/>
          </ac:spMkLst>
        </pc:spChg>
        <pc:spChg chg="add del">
          <ac:chgData name="FoustB" userId="036fd538-e6a0-4478-b832-b99ce6775b9a" providerId="ADAL" clId="{E00CDC16-B115-4591-8663-82C6F3AED223}" dt="2023-08-04T19:35:12.775" v="4060" actId="22"/>
          <ac:spMkLst>
            <pc:docMk/>
            <pc:sldMk cId="3355821012" sldId="7570"/>
            <ac:spMk id="13" creationId="{30CB010D-0AB5-714E-3CB9-F1B0F3EEB9E8}"/>
          </ac:spMkLst>
        </pc:spChg>
      </pc:sldChg>
      <pc:sldChg chg="addSp delSp modSp add mod delAnim modAnim">
        <pc:chgData name="FoustB" userId="036fd538-e6a0-4478-b832-b99ce6775b9a" providerId="ADAL" clId="{E00CDC16-B115-4591-8663-82C6F3AED223}" dt="2023-08-04T19:37:03.248" v="4128"/>
        <pc:sldMkLst>
          <pc:docMk/>
          <pc:sldMk cId="218904967" sldId="7571"/>
        </pc:sldMkLst>
        <pc:spChg chg="mod">
          <ac:chgData name="FoustB" userId="036fd538-e6a0-4478-b832-b99ce6775b9a" providerId="ADAL" clId="{E00CDC16-B115-4591-8663-82C6F3AED223}" dt="2023-08-04T19:35:29.864" v="4068" actId="207"/>
          <ac:spMkLst>
            <pc:docMk/>
            <pc:sldMk cId="218904967" sldId="7571"/>
            <ac:spMk id="4" creationId="{FF899499-D5E3-BF36-B3B4-75AEACDEE0E9}"/>
          </ac:spMkLst>
        </pc:spChg>
        <pc:spChg chg="add mod">
          <ac:chgData name="FoustB" userId="036fd538-e6a0-4478-b832-b99ce6775b9a" providerId="ADAL" clId="{E00CDC16-B115-4591-8663-82C6F3AED223}" dt="2023-08-04T19:36:55.506" v="4126" actId="20577"/>
          <ac:spMkLst>
            <pc:docMk/>
            <pc:sldMk cId="218904967" sldId="7571"/>
            <ac:spMk id="5" creationId="{270E92C2-D316-0B11-FB2D-A2C912F2989D}"/>
          </ac:spMkLst>
        </pc:spChg>
        <pc:spChg chg="add del mod">
          <ac:chgData name="FoustB" userId="036fd538-e6a0-4478-b832-b99ce6775b9a" providerId="ADAL" clId="{E00CDC16-B115-4591-8663-82C6F3AED223}" dt="2023-08-04T19:37:03.248" v="4128"/>
          <ac:spMkLst>
            <pc:docMk/>
            <pc:sldMk cId="218904967" sldId="7571"/>
            <ac:spMk id="6" creationId="{011BE1DB-B531-D8A6-28C4-A7110B31AA5C}"/>
          </ac:spMkLst>
        </pc:spChg>
        <pc:spChg chg="del">
          <ac:chgData name="FoustB" userId="036fd538-e6a0-4478-b832-b99ce6775b9a" providerId="ADAL" clId="{E00CDC16-B115-4591-8663-82C6F3AED223}" dt="2023-08-04T19:35:18.795" v="4062" actId="478"/>
          <ac:spMkLst>
            <pc:docMk/>
            <pc:sldMk cId="218904967" sldId="7571"/>
            <ac:spMk id="10" creationId="{76446B21-DF05-9D68-4E1A-125411BB520C}"/>
          </ac:spMkLst>
        </pc:spChg>
      </pc:sldChg>
      <pc:sldChg chg="delSp modSp add mod delAnim">
        <pc:chgData name="FoustB" userId="036fd538-e6a0-4478-b832-b99ce6775b9a" providerId="ADAL" clId="{E00CDC16-B115-4591-8663-82C6F3AED223}" dt="2023-08-04T19:38:19.408" v="4189" actId="20577"/>
        <pc:sldMkLst>
          <pc:docMk/>
          <pc:sldMk cId="2925042402" sldId="7572"/>
        </pc:sldMkLst>
        <pc:spChg chg="mod">
          <ac:chgData name="FoustB" userId="036fd538-e6a0-4478-b832-b99ce6775b9a" providerId="ADAL" clId="{E00CDC16-B115-4591-8663-82C6F3AED223}" dt="2023-08-04T19:38:19.408" v="4189" actId="20577"/>
          <ac:spMkLst>
            <pc:docMk/>
            <pc:sldMk cId="2925042402" sldId="7572"/>
            <ac:spMk id="4" creationId="{FF899499-D5E3-BF36-B3B4-75AEACDEE0E9}"/>
          </ac:spMkLst>
        </pc:spChg>
        <pc:spChg chg="del">
          <ac:chgData name="FoustB" userId="036fd538-e6a0-4478-b832-b99ce6775b9a" providerId="ADAL" clId="{E00CDC16-B115-4591-8663-82C6F3AED223}" dt="2023-08-04T19:37:45.554" v="4168" actId="478"/>
          <ac:spMkLst>
            <pc:docMk/>
            <pc:sldMk cId="2925042402" sldId="7572"/>
            <ac:spMk id="5" creationId="{270E92C2-D316-0B11-FB2D-A2C912F2989D}"/>
          </ac:spMkLst>
        </pc:spChg>
        <pc:spChg chg="del">
          <ac:chgData name="FoustB" userId="036fd538-e6a0-4478-b832-b99ce6775b9a" providerId="ADAL" clId="{E00CDC16-B115-4591-8663-82C6F3AED223}" dt="2023-08-04T19:37:47.708" v="4169" actId="478"/>
          <ac:spMkLst>
            <pc:docMk/>
            <pc:sldMk cId="2925042402" sldId="7572"/>
            <ac:spMk id="11" creationId="{18823D87-B719-615C-F205-7D86B4CB7466}"/>
          </ac:spMkLst>
        </pc:spChg>
      </pc:sldChg>
      <pc:sldChg chg="addSp delSp modSp add mod delAnim modAnim">
        <pc:chgData name="FoustB" userId="036fd538-e6a0-4478-b832-b99ce6775b9a" providerId="ADAL" clId="{E00CDC16-B115-4591-8663-82C6F3AED223}" dt="2023-08-05T17:30:32.853" v="6883" actId="478"/>
        <pc:sldMkLst>
          <pc:docMk/>
          <pc:sldMk cId="57911696" sldId="7573"/>
        </pc:sldMkLst>
        <pc:spChg chg="mod">
          <ac:chgData name="FoustB" userId="036fd538-e6a0-4478-b832-b99ce6775b9a" providerId="ADAL" clId="{E00CDC16-B115-4591-8663-82C6F3AED223}" dt="2023-08-04T19:38:10.119" v="4188" actId="20577"/>
          <ac:spMkLst>
            <pc:docMk/>
            <pc:sldMk cId="57911696" sldId="7573"/>
            <ac:spMk id="4" creationId="{FF899499-D5E3-BF36-B3B4-75AEACDEE0E9}"/>
          </ac:spMkLst>
        </pc:spChg>
        <pc:spChg chg="add del mod">
          <ac:chgData name="FoustB" userId="036fd538-e6a0-4478-b832-b99ce6775b9a" providerId="ADAL" clId="{E00CDC16-B115-4591-8663-82C6F3AED223}" dt="2023-08-05T17:30:32.853" v="6883" actId="478"/>
          <ac:spMkLst>
            <pc:docMk/>
            <pc:sldMk cId="57911696" sldId="7573"/>
            <ac:spMk id="5" creationId="{FEC04260-774F-A55F-31E4-8B057FB86427}"/>
          </ac:spMkLst>
        </pc:spChg>
        <pc:spChg chg="add del mod">
          <ac:chgData name="FoustB" userId="036fd538-e6a0-4478-b832-b99ce6775b9a" providerId="ADAL" clId="{E00CDC16-B115-4591-8663-82C6F3AED223}" dt="2023-08-04T19:40:55.938" v="4256" actId="478"/>
          <ac:spMkLst>
            <pc:docMk/>
            <pc:sldMk cId="57911696" sldId="7573"/>
            <ac:spMk id="6" creationId="{1404BDBB-42FA-9DA4-EDCE-64C0A590A1AC}"/>
          </ac:spMkLst>
        </pc:spChg>
        <pc:spChg chg="add del mod">
          <ac:chgData name="FoustB" userId="036fd538-e6a0-4478-b832-b99ce6775b9a" providerId="ADAL" clId="{E00CDC16-B115-4591-8663-82C6F3AED223}" dt="2023-08-04T19:40:39.650" v="4225"/>
          <ac:spMkLst>
            <pc:docMk/>
            <pc:sldMk cId="57911696" sldId="7573"/>
            <ac:spMk id="9" creationId="{10A2E3C0-CFFE-A316-238F-186021A2275E}"/>
          </ac:spMkLst>
        </pc:spChg>
        <pc:spChg chg="add mod">
          <ac:chgData name="FoustB" userId="036fd538-e6a0-4478-b832-b99ce6775b9a" providerId="ADAL" clId="{E00CDC16-B115-4591-8663-82C6F3AED223}" dt="2023-08-04T19:41:09.888" v="4260" actId="1076"/>
          <ac:spMkLst>
            <pc:docMk/>
            <pc:sldMk cId="57911696" sldId="7573"/>
            <ac:spMk id="10" creationId="{7F810BED-8361-1D95-4589-A03138051D47}"/>
          </ac:spMkLst>
        </pc:spChg>
      </pc:sldChg>
      <pc:sldChg chg="addSp delSp modSp add mod delAnim modAnim">
        <pc:chgData name="FoustB" userId="036fd538-e6a0-4478-b832-b99ce6775b9a" providerId="ADAL" clId="{E00CDC16-B115-4591-8663-82C6F3AED223}" dt="2023-08-05T15:28:34.276" v="6605" actId="20577"/>
        <pc:sldMkLst>
          <pc:docMk/>
          <pc:sldMk cId="806814802" sldId="7574"/>
        </pc:sldMkLst>
        <pc:spChg chg="mod">
          <ac:chgData name="FoustB" userId="036fd538-e6a0-4478-b832-b99ce6775b9a" providerId="ADAL" clId="{E00CDC16-B115-4591-8663-82C6F3AED223}" dt="2023-08-04T19:43:04.759" v="4275" actId="207"/>
          <ac:spMkLst>
            <pc:docMk/>
            <pc:sldMk cId="806814802" sldId="7574"/>
            <ac:spMk id="4" creationId="{FF899499-D5E3-BF36-B3B4-75AEACDEE0E9}"/>
          </ac:spMkLst>
        </pc:spChg>
        <pc:spChg chg="del">
          <ac:chgData name="FoustB" userId="036fd538-e6a0-4478-b832-b99ce6775b9a" providerId="ADAL" clId="{E00CDC16-B115-4591-8663-82C6F3AED223}" dt="2023-08-04T19:42:26.695" v="4263" actId="478"/>
          <ac:spMkLst>
            <pc:docMk/>
            <pc:sldMk cId="806814802" sldId="7574"/>
            <ac:spMk id="5" creationId="{FEC04260-774F-A55F-31E4-8B057FB86427}"/>
          </ac:spMkLst>
        </pc:spChg>
        <pc:spChg chg="add mod">
          <ac:chgData name="FoustB" userId="036fd538-e6a0-4478-b832-b99ce6775b9a" providerId="ADAL" clId="{E00CDC16-B115-4591-8663-82C6F3AED223}" dt="2023-08-04T19:52:19.710" v="4375" actId="14100"/>
          <ac:spMkLst>
            <pc:docMk/>
            <pc:sldMk cId="806814802" sldId="7574"/>
            <ac:spMk id="6" creationId="{F8CF92C3-7C82-DDB5-704C-58F6D2AB6779}"/>
          </ac:spMkLst>
        </pc:spChg>
        <pc:spChg chg="add mod">
          <ac:chgData name="FoustB" userId="036fd538-e6a0-4478-b832-b99ce6775b9a" providerId="ADAL" clId="{E00CDC16-B115-4591-8663-82C6F3AED223}" dt="2023-08-04T19:54:09.806" v="4421" actId="14100"/>
          <ac:spMkLst>
            <pc:docMk/>
            <pc:sldMk cId="806814802" sldId="7574"/>
            <ac:spMk id="9" creationId="{BEABC8B8-3D9A-EF3C-B3B3-FD3BECF0752B}"/>
          </ac:spMkLst>
        </pc:spChg>
        <pc:spChg chg="del">
          <ac:chgData name="FoustB" userId="036fd538-e6a0-4478-b832-b99ce6775b9a" providerId="ADAL" clId="{E00CDC16-B115-4591-8663-82C6F3AED223}" dt="2023-08-04T19:42:24.561" v="4262" actId="478"/>
          <ac:spMkLst>
            <pc:docMk/>
            <pc:sldMk cId="806814802" sldId="7574"/>
            <ac:spMk id="10" creationId="{7F810BED-8361-1D95-4589-A03138051D47}"/>
          </ac:spMkLst>
        </pc:spChg>
        <pc:spChg chg="add mod">
          <ac:chgData name="FoustB" userId="036fd538-e6a0-4478-b832-b99ce6775b9a" providerId="ADAL" clId="{E00CDC16-B115-4591-8663-82C6F3AED223}" dt="2023-08-04T19:54:18.654" v="4434" actId="14100"/>
          <ac:spMkLst>
            <pc:docMk/>
            <pc:sldMk cId="806814802" sldId="7574"/>
            <ac:spMk id="11" creationId="{D616D619-DF97-DF47-34E7-E13CF9E92D8B}"/>
          </ac:spMkLst>
        </pc:spChg>
        <pc:spChg chg="add mod">
          <ac:chgData name="FoustB" userId="036fd538-e6a0-4478-b832-b99ce6775b9a" providerId="ADAL" clId="{E00CDC16-B115-4591-8663-82C6F3AED223}" dt="2023-08-05T15:28:34.276" v="6605" actId="20577"/>
          <ac:spMkLst>
            <pc:docMk/>
            <pc:sldMk cId="806814802" sldId="7574"/>
            <ac:spMk id="12" creationId="{25EF0A9D-21B8-F1A1-ACF5-213842A5B316}"/>
          </ac:spMkLst>
        </pc:spChg>
        <pc:spChg chg="add del mod">
          <ac:chgData name="FoustB" userId="036fd538-e6a0-4478-b832-b99ce6775b9a" providerId="ADAL" clId="{E00CDC16-B115-4591-8663-82C6F3AED223}" dt="2023-08-04T19:50:57.756" v="4343"/>
          <ac:spMkLst>
            <pc:docMk/>
            <pc:sldMk cId="806814802" sldId="7574"/>
            <ac:spMk id="13" creationId="{3378BB3D-C626-03E6-18C2-B747B1F685B1}"/>
          </ac:spMkLst>
        </pc:spChg>
        <pc:spChg chg="add mod">
          <ac:chgData name="FoustB" userId="036fd538-e6a0-4478-b832-b99ce6775b9a" providerId="ADAL" clId="{E00CDC16-B115-4591-8663-82C6F3AED223}" dt="2023-08-04T19:54:39.686" v="4437" actId="1076"/>
          <ac:spMkLst>
            <pc:docMk/>
            <pc:sldMk cId="806814802" sldId="7574"/>
            <ac:spMk id="14" creationId="{37194E12-55A8-6FC0-ADD9-9402F1B61FE7}"/>
          </ac:spMkLst>
        </pc:spChg>
        <pc:picChg chg="mod">
          <ac:chgData name="FoustB" userId="036fd538-e6a0-4478-b832-b99ce6775b9a" providerId="ADAL" clId="{E00CDC16-B115-4591-8663-82C6F3AED223}" dt="2023-08-04T19:50:58.505" v="4344" actId="1076"/>
          <ac:picMkLst>
            <pc:docMk/>
            <pc:sldMk cId="806814802" sldId="7574"/>
            <ac:picMk id="7" creationId="{76ABB24C-D1EB-AFF4-8D84-7EFB1BDBC915}"/>
          </ac:picMkLst>
        </pc:picChg>
      </pc:sldChg>
      <pc:sldChg chg="delSp modSp add del mod modAnim">
        <pc:chgData name="FoustB" userId="036fd538-e6a0-4478-b832-b99ce6775b9a" providerId="ADAL" clId="{E00CDC16-B115-4591-8663-82C6F3AED223}" dt="2023-08-04T19:56:34.123" v="4522" actId="47"/>
        <pc:sldMkLst>
          <pc:docMk/>
          <pc:sldMk cId="3985509139" sldId="7575"/>
        </pc:sldMkLst>
        <pc:spChg chg="mod">
          <ac:chgData name="FoustB" userId="036fd538-e6a0-4478-b832-b99ce6775b9a" providerId="ADAL" clId="{E00CDC16-B115-4591-8663-82C6F3AED223}" dt="2023-08-04T19:55:15.182" v="4456" actId="207"/>
          <ac:spMkLst>
            <pc:docMk/>
            <pc:sldMk cId="3985509139" sldId="7575"/>
            <ac:spMk id="4" creationId="{FF899499-D5E3-BF36-B3B4-75AEACDEE0E9}"/>
          </ac:spMkLst>
        </pc:spChg>
        <pc:spChg chg="del">
          <ac:chgData name="FoustB" userId="036fd538-e6a0-4478-b832-b99ce6775b9a" providerId="ADAL" clId="{E00CDC16-B115-4591-8663-82C6F3AED223}" dt="2023-08-04T19:54:52.905" v="4448" actId="478"/>
          <ac:spMkLst>
            <pc:docMk/>
            <pc:sldMk cId="3985509139" sldId="7575"/>
            <ac:spMk id="6" creationId="{F8CF92C3-7C82-DDB5-704C-58F6D2AB6779}"/>
          </ac:spMkLst>
        </pc:spChg>
        <pc:spChg chg="del">
          <ac:chgData name="FoustB" userId="036fd538-e6a0-4478-b832-b99ce6775b9a" providerId="ADAL" clId="{E00CDC16-B115-4591-8663-82C6F3AED223}" dt="2023-08-04T19:54:50.573" v="4446" actId="478"/>
          <ac:spMkLst>
            <pc:docMk/>
            <pc:sldMk cId="3985509139" sldId="7575"/>
            <ac:spMk id="9" creationId="{BEABC8B8-3D9A-EF3C-B3B3-FD3BECF0752B}"/>
          </ac:spMkLst>
        </pc:spChg>
        <pc:spChg chg="del">
          <ac:chgData name="FoustB" userId="036fd538-e6a0-4478-b832-b99ce6775b9a" providerId="ADAL" clId="{E00CDC16-B115-4591-8663-82C6F3AED223}" dt="2023-08-04T19:54:51.850" v="4447" actId="478"/>
          <ac:spMkLst>
            <pc:docMk/>
            <pc:sldMk cId="3985509139" sldId="7575"/>
            <ac:spMk id="11" creationId="{D616D619-DF97-DF47-34E7-E13CF9E92D8B}"/>
          </ac:spMkLst>
        </pc:spChg>
        <pc:spChg chg="del">
          <ac:chgData name="FoustB" userId="036fd538-e6a0-4478-b832-b99ce6775b9a" providerId="ADAL" clId="{E00CDC16-B115-4591-8663-82C6F3AED223}" dt="2023-08-04T19:54:54.308" v="4449" actId="478"/>
          <ac:spMkLst>
            <pc:docMk/>
            <pc:sldMk cId="3985509139" sldId="7575"/>
            <ac:spMk id="14" creationId="{37194E12-55A8-6FC0-ADD9-9402F1B61FE7}"/>
          </ac:spMkLst>
        </pc:spChg>
      </pc:sldChg>
      <pc:sldChg chg="addSp delSp modSp add mod ord delAnim modAnim">
        <pc:chgData name="FoustB" userId="036fd538-e6a0-4478-b832-b99ce6775b9a" providerId="ADAL" clId="{E00CDC16-B115-4591-8663-82C6F3AED223}" dt="2023-08-05T17:38:01.786" v="7009"/>
        <pc:sldMkLst>
          <pc:docMk/>
          <pc:sldMk cId="3799022149" sldId="7576"/>
        </pc:sldMkLst>
        <pc:spChg chg="add del mod">
          <ac:chgData name="FoustB" userId="036fd538-e6a0-4478-b832-b99ce6775b9a" providerId="ADAL" clId="{E00CDC16-B115-4591-8663-82C6F3AED223}" dt="2023-08-04T19:57:42.010" v="4553" actId="478"/>
          <ac:spMkLst>
            <pc:docMk/>
            <pc:sldMk cId="3799022149" sldId="7576"/>
            <ac:spMk id="5" creationId="{5D2F8565-3BDA-BF99-B936-45EE28ABA79B}"/>
          </ac:spMkLst>
        </pc:spChg>
        <pc:spChg chg="add mod">
          <ac:chgData name="FoustB" userId="036fd538-e6a0-4478-b832-b99ce6775b9a" providerId="ADAL" clId="{E00CDC16-B115-4591-8663-82C6F3AED223}" dt="2023-08-04T19:57:42.279" v="4554"/>
          <ac:spMkLst>
            <pc:docMk/>
            <pc:sldMk cId="3799022149" sldId="7576"/>
            <ac:spMk id="6" creationId="{D0085A2C-5577-D317-0253-A13F1E1208E8}"/>
          </ac:spMkLst>
        </pc:spChg>
        <pc:spChg chg="add del mod">
          <ac:chgData name="FoustB" userId="036fd538-e6a0-4478-b832-b99ce6775b9a" providerId="ADAL" clId="{E00CDC16-B115-4591-8663-82C6F3AED223}" dt="2023-08-05T15:28:46.352" v="6612" actId="20577"/>
          <ac:spMkLst>
            <pc:docMk/>
            <pc:sldMk cId="3799022149" sldId="7576"/>
            <ac:spMk id="12" creationId="{25EF0A9D-21B8-F1A1-ACF5-213842A5B316}"/>
          </ac:spMkLst>
        </pc:spChg>
      </pc:sldChg>
      <pc:sldChg chg="addSp modSp add mod ord modAnim">
        <pc:chgData name="FoustB" userId="036fd538-e6a0-4478-b832-b99ce6775b9a" providerId="ADAL" clId="{E00CDC16-B115-4591-8663-82C6F3AED223}" dt="2023-08-05T17:38:01.786" v="7009"/>
        <pc:sldMkLst>
          <pc:docMk/>
          <pc:sldMk cId="2678391994" sldId="7577"/>
        </pc:sldMkLst>
        <pc:spChg chg="mod">
          <ac:chgData name="FoustB" userId="036fd538-e6a0-4478-b832-b99ce6775b9a" providerId="ADAL" clId="{E00CDC16-B115-4591-8663-82C6F3AED223}" dt="2023-08-04T19:57:36.583" v="4552" actId="403"/>
          <ac:spMkLst>
            <pc:docMk/>
            <pc:sldMk cId="2678391994" sldId="7577"/>
            <ac:spMk id="5" creationId="{5D2F8565-3BDA-BF99-B936-45EE28ABA79B}"/>
          </ac:spMkLst>
        </pc:spChg>
        <pc:spChg chg="add mod">
          <ac:chgData name="FoustB" userId="036fd538-e6a0-4478-b832-b99ce6775b9a" providerId="ADAL" clId="{E00CDC16-B115-4591-8663-82C6F3AED223}" dt="2023-08-05T15:29:17.130" v="6681" actId="1035"/>
          <ac:spMkLst>
            <pc:docMk/>
            <pc:sldMk cId="2678391994" sldId="7577"/>
            <ac:spMk id="6" creationId="{5CF0A9A4-1582-6617-4096-703A26045EC2}"/>
          </ac:spMkLst>
        </pc:spChg>
        <pc:spChg chg="mod">
          <ac:chgData name="FoustB" userId="036fd538-e6a0-4478-b832-b99ce6775b9a" providerId="ADAL" clId="{E00CDC16-B115-4591-8663-82C6F3AED223}" dt="2023-08-05T15:29:09.534" v="6651" actId="20577"/>
          <ac:spMkLst>
            <pc:docMk/>
            <pc:sldMk cId="2678391994" sldId="7577"/>
            <ac:spMk id="12" creationId="{25EF0A9D-21B8-F1A1-ACF5-213842A5B316}"/>
          </ac:spMkLst>
        </pc:spChg>
      </pc:sldChg>
      <pc:sldChg chg="addSp delSp modSp add mod ord delAnim modAnim">
        <pc:chgData name="FoustB" userId="036fd538-e6a0-4478-b832-b99ce6775b9a" providerId="ADAL" clId="{E00CDC16-B115-4591-8663-82C6F3AED223}" dt="2023-08-05T17:38:01.786" v="7009"/>
        <pc:sldMkLst>
          <pc:docMk/>
          <pc:sldMk cId="2366712032" sldId="7578"/>
        </pc:sldMkLst>
        <pc:spChg chg="mod">
          <ac:chgData name="FoustB" userId="036fd538-e6a0-4478-b832-b99ce6775b9a" providerId="ADAL" clId="{E00CDC16-B115-4591-8663-82C6F3AED223}" dt="2023-08-04T19:58:05.648" v="4602" actId="20577"/>
          <ac:spMkLst>
            <pc:docMk/>
            <pc:sldMk cId="2366712032" sldId="7578"/>
            <ac:spMk id="5" creationId="{5D2F8565-3BDA-BF99-B936-45EE28ABA79B}"/>
          </ac:spMkLst>
        </pc:spChg>
        <pc:spChg chg="del">
          <ac:chgData name="FoustB" userId="036fd538-e6a0-4478-b832-b99ce6775b9a" providerId="ADAL" clId="{E00CDC16-B115-4591-8663-82C6F3AED223}" dt="2023-08-04T19:58:21.699" v="4605" actId="478"/>
          <ac:spMkLst>
            <pc:docMk/>
            <pc:sldMk cId="2366712032" sldId="7578"/>
            <ac:spMk id="6" creationId="{5CF0A9A4-1582-6617-4096-703A26045EC2}"/>
          </ac:spMkLst>
        </pc:spChg>
        <pc:spChg chg="add del mod">
          <ac:chgData name="FoustB" userId="036fd538-e6a0-4478-b832-b99ce6775b9a" providerId="ADAL" clId="{E00CDC16-B115-4591-8663-82C6F3AED223}" dt="2023-08-04T19:58:38.270" v="4609" actId="478"/>
          <ac:spMkLst>
            <pc:docMk/>
            <pc:sldMk cId="2366712032" sldId="7578"/>
            <ac:spMk id="9" creationId="{597028AC-1510-1976-8911-13EF76BDA184}"/>
          </ac:spMkLst>
        </pc:spChg>
        <pc:spChg chg="add mod">
          <ac:chgData name="FoustB" userId="036fd538-e6a0-4478-b832-b99ce6775b9a" providerId="ADAL" clId="{E00CDC16-B115-4591-8663-82C6F3AED223}" dt="2023-08-04T19:58:38.703" v="4610"/>
          <ac:spMkLst>
            <pc:docMk/>
            <pc:sldMk cId="2366712032" sldId="7578"/>
            <ac:spMk id="10" creationId="{2A1FE5C8-A68F-9F32-BDA8-42998F390111}"/>
          </ac:spMkLst>
        </pc:spChg>
      </pc:sldChg>
      <pc:sldChg chg="add ord modAnim">
        <pc:chgData name="FoustB" userId="036fd538-e6a0-4478-b832-b99ce6775b9a" providerId="ADAL" clId="{E00CDC16-B115-4591-8663-82C6F3AED223}" dt="2023-08-05T17:38:01.786" v="7009"/>
        <pc:sldMkLst>
          <pc:docMk/>
          <pc:sldMk cId="2470913186" sldId="7579"/>
        </pc:sldMkLst>
      </pc:sldChg>
      <pc:sldChg chg="addSp delSp modSp add mod modAnim">
        <pc:chgData name="FoustB" userId="036fd538-e6a0-4478-b832-b99ce6775b9a" providerId="ADAL" clId="{E00CDC16-B115-4591-8663-82C6F3AED223}" dt="2023-08-04T20:08:58.681" v="4755"/>
        <pc:sldMkLst>
          <pc:docMk/>
          <pc:sldMk cId="1727749902" sldId="7580"/>
        </pc:sldMkLst>
        <pc:spChg chg="mod">
          <ac:chgData name="FoustB" userId="036fd538-e6a0-4478-b832-b99ce6775b9a" providerId="ADAL" clId="{E00CDC16-B115-4591-8663-82C6F3AED223}" dt="2023-08-04T20:07:05.576" v="4734" actId="1076"/>
          <ac:spMkLst>
            <pc:docMk/>
            <pc:sldMk cId="1727749902" sldId="7580"/>
            <ac:spMk id="2" creationId="{C6CE54CF-3D5E-0F8D-5BA5-8336C33834C1}"/>
          </ac:spMkLst>
        </pc:spChg>
        <pc:spChg chg="del">
          <ac:chgData name="FoustB" userId="036fd538-e6a0-4478-b832-b99ce6775b9a" providerId="ADAL" clId="{E00CDC16-B115-4591-8663-82C6F3AED223}" dt="2023-08-04T20:06:50.995" v="4693" actId="478"/>
          <ac:spMkLst>
            <pc:docMk/>
            <pc:sldMk cId="1727749902" sldId="7580"/>
            <ac:spMk id="3" creationId="{18CA87D6-FD2F-F1FE-85B5-2AF949E4F2C1}"/>
          </ac:spMkLst>
        </pc:spChg>
        <pc:spChg chg="del">
          <ac:chgData name="FoustB" userId="036fd538-e6a0-4478-b832-b99ce6775b9a" providerId="ADAL" clId="{E00CDC16-B115-4591-8663-82C6F3AED223}" dt="2023-08-04T20:06:28.190" v="4619" actId="478"/>
          <ac:spMkLst>
            <pc:docMk/>
            <pc:sldMk cId="1727749902" sldId="7580"/>
            <ac:spMk id="4" creationId="{FF899499-D5E3-BF36-B3B4-75AEACDEE0E9}"/>
          </ac:spMkLst>
        </pc:spChg>
        <pc:spChg chg="del">
          <ac:chgData name="FoustB" userId="036fd538-e6a0-4478-b832-b99ce6775b9a" providerId="ADAL" clId="{E00CDC16-B115-4591-8663-82C6F3AED223}" dt="2023-08-04T20:07:41.937" v="4748" actId="478"/>
          <ac:spMkLst>
            <pc:docMk/>
            <pc:sldMk cId="1727749902" sldId="7580"/>
            <ac:spMk id="5" creationId="{5D2F8565-3BDA-BF99-B936-45EE28ABA79B}"/>
          </ac:spMkLst>
        </pc:spChg>
        <pc:spChg chg="add mod">
          <ac:chgData name="FoustB" userId="036fd538-e6a0-4478-b832-b99ce6775b9a" providerId="ADAL" clId="{E00CDC16-B115-4591-8663-82C6F3AED223}" dt="2023-08-04T20:08:46.849" v="4750" actId="1076"/>
          <ac:spMkLst>
            <pc:docMk/>
            <pc:sldMk cId="1727749902" sldId="7580"/>
            <ac:spMk id="6" creationId="{6D9E62BC-8AC8-30A6-F762-E97AE0447AA1}"/>
          </ac:spMkLst>
        </pc:spChg>
        <pc:spChg chg="mod">
          <ac:chgData name="FoustB" userId="036fd538-e6a0-4478-b832-b99ce6775b9a" providerId="ADAL" clId="{E00CDC16-B115-4591-8663-82C6F3AED223}" dt="2023-08-04T20:07:40.418" v="4747" actId="1076"/>
          <ac:spMkLst>
            <pc:docMk/>
            <pc:sldMk cId="1727749902" sldId="7580"/>
            <ac:spMk id="8" creationId="{564D2180-1944-F984-AEFA-4E822ADFFE7A}"/>
          </ac:spMkLst>
        </pc:spChg>
        <pc:spChg chg="del">
          <ac:chgData name="FoustB" userId="036fd538-e6a0-4478-b832-b99ce6775b9a" providerId="ADAL" clId="{E00CDC16-B115-4591-8663-82C6F3AED223}" dt="2023-08-04T20:06:20.471" v="4615" actId="478"/>
          <ac:spMkLst>
            <pc:docMk/>
            <pc:sldMk cId="1727749902" sldId="7580"/>
            <ac:spMk id="9" creationId="{597028AC-1510-1976-8911-13EF76BDA184}"/>
          </ac:spMkLst>
        </pc:spChg>
        <pc:spChg chg="del">
          <ac:chgData name="FoustB" userId="036fd538-e6a0-4478-b832-b99ce6775b9a" providerId="ADAL" clId="{E00CDC16-B115-4591-8663-82C6F3AED223}" dt="2023-08-04T20:06:22.144" v="4616" actId="478"/>
          <ac:spMkLst>
            <pc:docMk/>
            <pc:sldMk cId="1727749902" sldId="7580"/>
            <ac:spMk id="12" creationId="{25EF0A9D-21B8-F1A1-ACF5-213842A5B316}"/>
          </ac:spMkLst>
        </pc:spChg>
        <pc:picChg chg="del">
          <ac:chgData name="FoustB" userId="036fd538-e6a0-4478-b832-b99ce6775b9a" providerId="ADAL" clId="{E00CDC16-B115-4591-8663-82C6F3AED223}" dt="2023-08-04T20:06:23.263" v="4617" actId="478"/>
          <ac:picMkLst>
            <pc:docMk/>
            <pc:sldMk cId="1727749902" sldId="7580"/>
            <ac:picMk id="7" creationId="{76ABB24C-D1EB-AFF4-8D84-7EFB1BDBC915}"/>
          </ac:picMkLst>
        </pc:picChg>
      </pc:sldChg>
      <pc:sldChg chg="addSp delSp modSp add mod modAnim">
        <pc:chgData name="FoustB" userId="036fd538-e6a0-4478-b832-b99ce6775b9a" providerId="ADAL" clId="{E00CDC16-B115-4591-8663-82C6F3AED223}" dt="2023-08-05T15:07:58.278" v="6165"/>
        <pc:sldMkLst>
          <pc:docMk/>
          <pc:sldMk cId="2138291555" sldId="7581"/>
        </pc:sldMkLst>
        <pc:spChg chg="del">
          <ac:chgData name="FoustB" userId="036fd538-e6a0-4478-b832-b99ce6775b9a" providerId="ADAL" clId="{E00CDC16-B115-4591-8663-82C6F3AED223}" dt="2023-08-04T20:23:40.510" v="4757" actId="478"/>
          <ac:spMkLst>
            <pc:docMk/>
            <pc:sldMk cId="2138291555" sldId="7581"/>
            <ac:spMk id="3" creationId="{21F49243-2A43-484A-AE36-8C86ADDC62F0}"/>
          </ac:spMkLst>
        </pc:spChg>
        <pc:spChg chg="add mod">
          <ac:chgData name="FoustB" userId="036fd538-e6a0-4478-b832-b99ce6775b9a" providerId="ADAL" clId="{E00CDC16-B115-4591-8663-82C6F3AED223}" dt="2023-08-04T20:28:34.848" v="5109" actId="20577"/>
          <ac:spMkLst>
            <pc:docMk/>
            <pc:sldMk cId="2138291555" sldId="7581"/>
            <ac:spMk id="5" creationId="{722E0AFB-CAC8-8394-B748-2577D8E406C5}"/>
          </ac:spMkLst>
        </pc:spChg>
        <pc:spChg chg="del">
          <ac:chgData name="FoustB" userId="036fd538-e6a0-4478-b832-b99ce6775b9a" providerId="ADAL" clId="{E00CDC16-B115-4591-8663-82C6F3AED223}" dt="2023-08-04T20:23:42.969" v="4758" actId="478"/>
          <ac:spMkLst>
            <pc:docMk/>
            <pc:sldMk cId="2138291555" sldId="7581"/>
            <ac:spMk id="8" creationId="{3DB9C8DC-B94A-B656-DA2C-4DF356545BAE}"/>
          </ac:spMkLst>
        </pc:spChg>
        <pc:picChg chg="del">
          <ac:chgData name="FoustB" userId="036fd538-e6a0-4478-b832-b99ce6775b9a" providerId="ADAL" clId="{E00CDC16-B115-4591-8663-82C6F3AED223}" dt="2023-08-04T20:23:44.660" v="4759" actId="478"/>
          <ac:picMkLst>
            <pc:docMk/>
            <pc:sldMk cId="2138291555" sldId="7581"/>
            <ac:picMk id="10" creationId="{B331621F-8EAF-E42C-3EBD-20B51D1B4034}"/>
          </ac:picMkLst>
        </pc:picChg>
      </pc:sldChg>
      <pc:sldChg chg="delSp modSp add mod modAnim">
        <pc:chgData name="FoustB" userId="036fd538-e6a0-4478-b832-b99ce6775b9a" providerId="ADAL" clId="{E00CDC16-B115-4591-8663-82C6F3AED223}" dt="2023-08-04T20:30:50.263" v="5317" actId="14100"/>
        <pc:sldMkLst>
          <pc:docMk/>
          <pc:sldMk cId="2962142414" sldId="7582"/>
        </pc:sldMkLst>
        <pc:spChg chg="mod">
          <ac:chgData name="FoustB" userId="036fd538-e6a0-4478-b832-b99ce6775b9a" providerId="ADAL" clId="{E00CDC16-B115-4591-8663-82C6F3AED223}" dt="2023-08-04T20:28:24.872" v="5101" actId="20577"/>
          <ac:spMkLst>
            <pc:docMk/>
            <pc:sldMk cId="2962142414" sldId="7582"/>
            <ac:spMk id="5" creationId="{722E0AFB-CAC8-8394-B748-2577D8E406C5}"/>
          </ac:spMkLst>
        </pc:spChg>
        <pc:spChg chg="del">
          <ac:chgData name="FoustB" userId="036fd538-e6a0-4478-b832-b99ce6775b9a" providerId="ADAL" clId="{E00CDC16-B115-4591-8663-82C6F3AED223}" dt="2023-08-04T20:28:03.238" v="5064" actId="478"/>
          <ac:spMkLst>
            <pc:docMk/>
            <pc:sldMk cId="2962142414" sldId="7582"/>
            <ac:spMk id="6" creationId="{AED7EC28-E0CA-A111-8600-A20BE9F9E4C4}"/>
          </ac:spMkLst>
        </pc:spChg>
        <pc:spChg chg="mod ord">
          <ac:chgData name="FoustB" userId="036fd538-e6a0-4478-b832-b99ce6775b9a" providerId="ADAL" clId="{E00CDC16-B115-4591-8663-82C6F3AED223}" dt="2023-08-04T20:30:50.263" v="5317" actId="14100"/>
          <ac:spMkLst>
            <pc:docMk/>
            <pc:sldMk cId="2962142414" sldId="7582"/>
            <ac:spMk id="7" creationId="{83AE5A66-9346-FC1F-BE12-19255D1D41FB}"/>
          </ac:spMkLst>
        </pc:spChg>
        <pc:spChg chg="del">
          <ac:chgData name="FoustB" userId="036fd538-e6a0-4478-b832-b99ce6775b9a" providerId="ADAL" clId="{E00CDC16-B115-4591-8663-82C6F3AED223}" dt="2023-08-04T20:28:05.698" v="5065" actId="478"/>
          <ac:spMkLst>
            <pc:docMk/>
            <pc:sldMk cId="2962142414" sldId="7582"/>
            <ac:spMk id="9" creationId="{26BD2B42-7DBE-1A85-738A-8A7FC98FF9D0}"/>
          </ac:spMkLst>
        </pc:spChg>
      </pc:sldChg>
      <pc:sldChg chg="addSp delSp modSp add mod delAnim modAnim">
        <pc:chgData name="FoustB" userId="036fd538-e6a0-4478-b832-b99ce6775b9a" providerId="ADAL" clId="{E00CDC16-B115-4591-8663-82C6F3AED223}" dt="2023-08-05T15:08:20.152" v="6168" actId="478"/>
        <pc:sldMkLst>
          <pc:docMk/>
          <pc:sldMk cId="3788950457" sldId="7583"/>
        </pc:sldMkLst>
        <pc:spChg chg="add mod">
          <ac:chgData name="FoustB" userId="036fd538-e6a0-4478-b832-b99ce6775b9a" providerId="ADAL" clId="{E00CDC16-B115-4591-8663-82C6F3AED223}" dt="2023-08-04T20:30:35.422" v="5313" actId="1076"/>
          <ac:spMkLst>
            <pc:docMk/>
            <pc:sldMk cId="3788950457" sldId="7583"/>
            <ac:spMk id="3" creationId="{15644643-3CBE-3A55-5EE6-1113036FCB54}"/>
          </ac:spMkLst>
        </pc:spChg>
        <pc:spChg chg="del">
          <ac:chgData name="FoustB" userId="036fd538-e6a0-4478-b832-b99ce6775b9a" providerId="ADAL" clId="{E00CDC16-B115-4591-8663-82C6F3AED223}" dt="2023-08-04T20:29:32.550" v="5127" actId="478"/>
          <ac:spMkLst>
            <pc:docMk/>
            <pc:sldMk cId="3788950457" sldId="7583"/>
            <ac:spMk id="5" creationId="{722E0AFB-CAC8-8394-B748-2577D8E406C5}"/>
          </ac:spMkLst>
        </pc:spChg>
        <pc:spChg chg="add mod">
          <ac:chgData name="FoustB" userId="036fd538-e6a0-4478-b832-b99ce6775b9a" providerId="ADAL" clId="{E00CDC16-B115-4591-8663-82C6F3AED223}" dt="2023-08-04T20:30:55.075" v="5319"/>
          <ac:spMkLst>
            <pc:docMk/>
            <pc:sldMk cId="3788950457" sldId="7583"/>
            <ac:spMk id="6" creationId="{A4DA0002-0BAE-C847-BE25-A11FEDB814E6}"/>
          </ac:spMkLst>
        </pc:spChg>
        <pc:spChg chg="del">
          <ac:chgData name="FoustB" userId="036fd538-e6a0-4478-b832-b99ce6775b9a" providerId="ADAL" clId="{E00CDC16-B115-4591-8663-82C6F3AED223}" dt="2023-08-04T20:30:54.812" v="5318" actId="478"/>
          <ac:spMkLst>
            <pc:docMk/>
            <pc:sldMk cId="3788950457" sldId="7583"/>
            <ac:spMk id="7" creationId="{83AE5A66-9346-FC1F-BE12-19255D1D41FB}"/>
          </ac:spMkLst>
        </pc:spChg>
        <pc:spChg chg="add del mod">
          <ac:chgData name="FoustB" userId="036fd538-e6a0-4478-b832-b99ce6775b9a" providerId="ADAL" clId="{E00CDC16-B115-4591-8663-82C6F3AED223}" dt="2023-08-05T15:08:17.914" v="6167" actId="478"/>
          <ac:spMkLst>
            <pc:docMk/>
            <pc:sldMk cId="3788950457" sldId="7583"/>
            <ac:spMk id="8" creationId="{8F016470-9737-93E9-3B2F-4483C8021E4E}"/>
          </ac:spMkLst>
        </pc:spChg>
        <pc:spChg chg="add del mod">
          <ac:chgData name="FoustB" userId="036fd538-e6a0-4478-b832-b99ce6775b9a" providerId="ADAL" clId="{E00CDC16-B115-4591-8663-82C6F3AED223}" dt="2023-08-05T15:08:20.152" v="6168" actId="478"/>
          <ac:spMkLst>
            <pc:docMk/>
            <pc:sldMk cId="3788950457" sldId="7583"/>
            <ac:spMk id="9" creationId="{D1D1FA55-FF14-7376-A1CE-7ADC55F3A097}"/>
          </ac:spMkLst>
        </pc:spChg>
      </pc:sldChg>
      <pc:sldChg chg="addSp delSp modSp add mod delAnim modAnim">
        <pc:chgData name="FoustB" userId="036fd538-e6a0-4478-b832-b99ce6775b9a" providerId="ADAL" clId="{E00CDC16-B115-4591-8663-82C6F3AED223}" dt="2023-08-04T20:36:48.084" v="5512"/>
        <pc:sldMkLst>
          <pc:docMk/>
          <pc:sldMk cId="3262918227" sldId="7584"/>
        </pc:sldMkLst>
        <pc:spChg chg="del mod">
          <ac:chgData name="FoustB" userId="036fd538-e6a0-4478-b832-b99ce6775b9a" providerId="ADAL" clId="{E00CDC16-B115-4591-8663-82C6F3AED223}" dt="2023-08-04T20:34:51.730" v="5488" actId="478"/>
          <ac:spMkLst>
            <pc:docMk/>
            <pc:sldMk cId="3262918227" sldId="7584"/>
            <ac:spMk id="3" creationId="{15644643-3CBE-3A55-5EE6-1113036FCB54}"/>
          </ac:spMkLst>
        </pc:spChg>
        <pc:spChg chg="ord">
          <ac:chgData name="FoustB" userId="036fd538-e6a0-4478-b832-b99ce6775b9a" providerId="ADAL" clId="{E00CDC16-B115-4591-8663-82C6F3AED223}" dt="2023-08-04T20:35:18.872" v="5497" actId="166"/>
          <ac:spMkLst>
            <pc:docMk/>
            <pc:sldMk cId="3262918227" sldId="7584"/>
            <ac:spMk id="6" creationId="{A4DA0002-0BAE-C847-BE25-A11FEDB814E6}"/>
          </ac:spMkLst>
        </pc:spChg>
        <pc:spChg chg="del">
          <ac:chgData name="FoustB" userId="036fd538-e6a0-4478-b832-b99ce6775b9a" providerId="ADAL" clId="{E00CDC16-B115-4591-8663-82C6F3AED223}" dt="2023-08-04T20:34:48.036" v="5486" actId="478"/>
          <ac:spMkLst>
            <pc:docMk/>
            <pc:sldMk cId="3262918227" sldId="7584"/>
            <ac:spMk id="8" creationId="{8F016470-9737-93E9-3B2F-4483C8021E4E}"/>
          </ac:spMkLst>
        </pc:spChg>
        <pc:spChg chg="del">
          <ac:chgData name="FoustB" userId="036fd538-e6a0-4478-b832-b99ce6775b9a" providerId="ADAL" clId="{E00CDC16-B115-4591-8663-82C6F3AED223}" dt="2023-08-04T20:34:47.385" v="5485" actId="478"/>
          <ac:spMkLst>
            <pc:docMk/>
            <pc:sldMk cId="3262918227" sldId="7584"/>
            <ac:spMk id="9" creationId="{D1D1FA55-FF14-7376-A1CE-7ADC55F3A097}"/>
          </ac:spMkLst>
        </pc:spChg>
        <pc:picChg chg="add del mod">
          <ac:chgData name="FoustB" userId="036fd538-e6a0-4478-b832-b99ce6775b9a" providerId="ADAL" clId="{E00CDC16-B115-4591-8663-82C6F3AED223}" dt="2023-08-04T20:35:16.240" v="5496" actId="14100"/>
          <ac:picMkLst>
            <pc:docMk/>
            <pc:sldMk cId="3262918227" sldId="7584"/>
            <ac:picMk id="1026" creationId="{9B86C723-F160-FAD6-99A3-E9F7C510DF19}"/>
          </ac:picMkLst>
        </pc:picChg>
      </pc:sldChg>
      <pc:sldChg chg="addSp delSp modSp add mod modAnim">
        <pc:chgData name="FoustB" userId="036fd538-e6a0-4478-b832-b99ce6775b9a" providerId="ADAL" clId="{E00CDC16-B115-4591-8663-82C6F3AED223}" dt="2023-08-04T20:36:51.271" v="5514"/>
        <pc:sldMkLst>
          <pc:docMk/>
          <pc:sldMk cId="662572112" sldId="7585"/>
        </pc:sldMkLst>
        <pc:spChg chg="ord">
          <ac:chgData name="FoustB" userId="036fd538-e6a0-4478-b832-b99ce6775b9a" providerId="ADAL" clId="{E00CDC16-B115-4591-8663-82C6F3AED223}" dt="2023-08-04T20:36:13.781" v="5507" actId="167"/>
          <ac:spMkLst>
            <pc:docMk/>
            <pc:sldMk cId="662572112" sldId="7585"/>
            <ac:spMk id="2" creationId="{C6CE54CF-3D5E-0F8D-5BA5-8336C33834C1}"/>
          </ac:spMkLst>
        </pc:spChg>
        <pc:picChg chg="del">
          <ac:chgData name="FoustB" userId="036fd538-e6a0-4478-b832-b99ce6775b9a" providerId="ADAL" clId="{E00CDC16-B115-4591-8663-82C6F3AED223}" dt="2023-08-04T20:35:53.271" v="5499" actId="478"/>
          <ac:picMkLst>
            <pc:docMk/>
            <pc:sldMk cId="662572112" sldId="7585"/>
            <ac:picMk id="1026" creationId="{9B86C723-F160-FAD6-99A3-E9F7C510DF19}"/>
          </ac:picMkLst>
        </pc:picChg>
        <pc:picChg chg="add mod">
          <ac:chgData name="FoustB" userId="036fd538-e6a0-4478-b832-b99ce6775b9a" providerId="ADAL" clId="{E00CDC16-B115-4591-8663-82C6F3AED223}" dt="2023-08-04T20:36:09.347" v="5506" actId="1076"/>
          <ac:picMkLst>
            <pc:docMk/>
            <pc:sldMk cId="662572112" sldId="7585"/>
            <ac:picMk id="2050" creationId="{878C7494-189E-B5CE-D667-6B765E5665C2}"/>
          </ac:picMkLst>
        </pc:picChg>
      </pc:sldChg>
      <pc:sldChg chg="addSp delSp modSp add mod delAnim modAnim modNotesTx">
        <pc:chgData name="FoustB" userId="036fd538-e6a0-4478-b832-b99ce6775b9a" providerId="ADAL" clId="{E00CDC16-B115-4591-8663-82C6F3AED223}" dt="2023-08-05T16:08:07.597" v="6701" actId="478"/>
        <pc:sldMkLst>
          <pc:docMk/>
          <pc:sldMk cId="2858363947" sldId="7586"/>
        </pc:sldMkLst>
        <pc:spChg chg="mod">
          <ac:chgData name="FoustB" userId="036fd538-e6a0-4478-b832-b99ce6775b9a" providerId="ADAL" clId="{E00CDC16-B115-4591-8663-82C6F3AED223}" dt="2023-08-04T20:38:30.777" v="5625" actId="14100"/>
          <ac:spMkLst>
            <pc:docMk/>
            <pc:sldMk cId="2858363947" sldId="7586"/>
            <ac:spMk id="3" creationId="{15644643-3CBE-3A55-5EE6-1113036FCB54}"/>
          </ac:spMkLst>
        </pc:spChg>
        <pc:spChg chg="add mod">
          <ac:chgData name="FoustB" userId="036fd538-e6a0-4478-b832-b99ce6775b9a" providerId="ADAL" clId="{E00CDC16-B115-4591-8663-82C6F3AED223}" dt="2023-08-04T20:41:32.070" v="5741" actId="207"/>
          <ac:spMkLst>
            <pc:docMk/>
            <pc:sldMk cId="2858363947" sldId="7586"/>
            <ac:spMk id="5" creationId="{CBDCCA49-C451-5763-382A-1170E0DA6F34}"/>
          </ac:spMkLst>
        </pc:spChg>
        <pc:spChg chg="mod">
          <ac:chgData name="FoustB" userId="036fd538-e6a0-4478-b832-b99ce6775b9a" providerId="ADAL" clId="{E00CDC16-B115-4591-8663-82C6F3AED223}" dt="2023-08-04T20:38:46.475" v="5660" actId="1076"/>
          <ac:spMkLst>
            <pc:docMk/>
            <pc:sldMk cId="2858363947" sldId="7586"/>
            <ac:spMk id="8" creationId="{8F016470-9737-93E9-3B2F-4483C8021E4E}"/>
          </ac:spMkLst>
        </pc:spChg>
        <pc:spChg chg="del mod">
          <ac:chgData name="FoustB" userId="036fd538-e6a0-4478-b832-b99ce6775b9a" providerId="ADAL" clId="{E00CDC16-B115-4591-8663-82C6F3AED223}" dt="2023-08-05T16:08:07.597" v="6701" actId="478"/>
          <ac:spMkLst>
            <pc:docMk/>
            <pc:sldMk cId="2858363947" sldId="7586"/>
            <ac:spMk id="9" creationId="{D1D1FA55-FF14-7376-A1CE-7ADC55F3A097}"/>
          </ac:spMkLst>
        </pc:spChg>
      </pc:sldChg>
      <pc:sldChg chg="delSp add mod">
        <pc:chgData name="FoustB" userId="036fd538-e6a0-4478-b832-b99ce6775b9a" providerId="ADAL" clId="{E00CDC16-B115-4591-8663-82C6F3AED223}" dt="2023-08-04T20:40:20.779" v="5714" actId="478"/>
        <pc:sldMkLst>
          <pc:docMk/>
          <pc:sldMk cId="1607578267" sldId="7587"/>
        </pc:sldMkLst>
        <pc:spChg chg="del">
          <ac:chgData name="FoustB" userId="036fd538-e6a0-4478-b832-b99ce6775b9a" providerId="ADAL" clId="{E00CDC16-B115-4591-8663-82C6F3AED223}" dt="2023-08-04T20:40:18.936" v="5713" actId="478"/>
          <ac:spMkLst>
            <pc:docMk/>
            <pc:sldMk cId="1607578267" sldId="7587"/>
            <ac:spMk id="8" creationId="{8F016470-9737-93E9-3B2F-4483C8021E4E}"/>
          </ac:spMkLst>
        </pc:spChg>
        <pc:spChg chg="del">
          <ac:chgData name="FoustB" userId="036fd538-e6a0-4478-b832-b99ce6775b9a" providerId="ADAL" clId="{E00CDC16-B115-4591-8663-82C6F3AED223}" dt="2023-08-04T20:40:20.779" v="5714" actId="478"/>
          <ac:spMkLst>
            <pc:docMk/>
            <pc:sldMk cId="1607578267" sldId="7587"/>
            <ac:spMk id="9" creationId="{D1D1FA55-FF14-7376-A1CE-7ADC55F3A097}"/>
          </ac:spMkLst>
        </pc:spChg>
      </pc:sldChg>
      <pc:sldChg chg="add del ord">
        <pc:chgData name="FoustB" userId="036fd538-e6a0-4478-b832-b99ce6775b9a" providerId="ADAL" clId="{E00CDC16-B115-4591-8663-82C6F3AED223}" dt="2023-08-05T15:29:51.271" v="6685" actId="47"/>
        <pc:sldMkLst>
          <pc:docMk/>
          <pc:sldMk cId="114064474" sldId="7588"/>
        </pc:sldMkLst>
      </pc:sldChg>
      <pc:sldChg chg="addSp delSp modSp add mod delAnim modAnim">
        <pc:chgData name="FoustB" userId="036fd538-e6a0-4478-b832-b99ce6775b9a" providerId="ADAL" clId="{E00CDC16-B115-4591-8663-82C6F3AED223}" dt="2023-08-05T15:16:17.852" v="6505" actId="478"/>
        <pc:sldMkLst>
          <pc:docMk/>
          <pc:sldMk cId="1221858106" sldId="7589"/>
        </pc:sldMkLst>
        <pc:spChg chg="del">
          <ac:chgData name="FoustB" userId="036fd538-e6a0-4478-b832-b99ce6775b9a" providerId="ADAL" clId="{E00CDC16-B115-4591-8663-82C6F3AED223}" dt="2023-08-04T20:42:58.982" v="5744" actId="478"/>
          <ac:spMkLst>
            <pc:docMk/>
            <pc:sldMk cId="1221858106" sldId="7589"/>
            <ac:spMk id="5" creationId="{CBDCCA49-C451-5763-382A-1170E0DA6F34}"/>
          </ac:spMkLst>
        </pc:spChg>
        <pc:spChg chg="add del mod">
          <ac:chgData name="FoustB" userId="036fd538-e6a0-4478-b832-b99ce6775b9a" providerId="ADAL" clId="{E00CDC16-B115-4591-8663-82C6F3AED223}" dt="2023-08-05T15:16:17.852" v="6505" actId="478"/>
          <ac:spMkLst>
            <pc:docMk/>
            <pc:sldMk cId="1221858106" sldId="7589"/>
            <ac:spMk id="7" creationId="{48688BF7-7866-83CC-2550-AF64A8347551}"/>
          </ac:spMkLst>
        </pc:spChg>
        <pc:spChg chg="mod">
          <ac:chgData name="FoustB" userId="036fd538-e6a0-4478-b832-b99ce6775b9a" providerId="ADAL" clId="{E00CDC16-B115-4591-8663-82C6F3AED223}" dt="2023-08-04T20:43:49.589" v="5798" actId="14100"/>
          <ac:spMkLst>
            <pc:docMk/>
            <pc:sldMk cId="1221858106" sldId="7589"/>
            <ac:spMk id="8" creationId="{8F016470-9737-93E9-3B2F-4483C8021E4E}"/>
          </ac:spMkLst>
        </pc:spChg>
        <pc:spChg chg="del">
          <ac:chgData name="FoustB" userId="036fd538-e6a0-4478-b832-b99ce6775b9a" providerId="ADAL" clId="{E00CDC16-B115-4591-8663-82C6F3AED223}" dt="2023-08-04T20:43:36.765" v="5786" actId="478"/>
          <ac:spMkLst>
            <pc:docMk/>
            <pc:sldMk cId="1221858106" sldId="7589"/>
            <ac:spMk id="9" creationId="{D1D1FA55-FF14-7376-A1CE-7ADC55F3A097}"/>
          </ac:spMkLst>
        </pc:spChg>
      </pc:sldChg>
      <pc:sldChg chg="delSp modSp add mod delAnim">
        <pc:chgData name="FoustB" userId="036fd538-e6a0-4478-b832-b99ce6775b9a" providerId="ADAL" clId="{E00CDC16-B115-4591-8663-82C6F3AED223}" dt="2023-08-04T20:45:20.983" v="5934" actId="1076"/>
        <pc:sldMkLst>
          <pc:docMk/>
          <pc:sldMk cId="2434135638" sldId="7590"/>
        </pc:sldMkLst>
        <pc:spChg chg="del">
          <ac:chgData name="FoustB" userId="036fd538-e6a0-4478-b832-b99ce6775b9a" providerId="ADAL" clId="{E00CDC16-B115-4591-8663-82C6F3AED223}" dt="2023-08-04T20:44:44.516" v="5816" actId="478"/>
          <ac:spMkLst>
            <pc:docMk/>
            <pc:sldMk cId="2434135638" sldId="7590"/>
            <ac:spMk id="7" creationId="{48688BF7-7866-83CC-2550-AF64A8347551}"/>
          </ac:spMkLst>
        </pc:spChg>
        <pc:spChg chg="mod">
          <ac:chgData name="FoustB" userId="036fd538-e6a0-4478-b832-b99ce6775b9a" providerId="ADAL" clId="{E00CDC16-B115-4591-8663-82C6F3AED223}" dt="2023-08-04T20:45:20.983" v="5934" actId="1076"/>
          <ac:spMkLst>
            <pc:docMk/>
            <pc:sldMk cId="2434135638" sldId="7590"/>
            <ac:spMk id="8" creationId="{8F016470-9737-93E9-3B2F-4483C8021E4E}"/>
          </ac:spMkLst>
        </pc:spChg>
      </pc:sldChg>
      <pc:sldChg chg="addSp delSp modSp add mod delAnim modAnim">
        <pc:chgData name="FoustB" userId="036fd538-e6a0-4478-b832-b99ce6775b9a" providerId="ADAL" clId="{E00CDC16-B115-4591-8663-82C6F3AED223}" dt="2023-08-04T20:46:55.154" v="5960"/>
        <pc:sldMkLst>
          <pc:docMk/>
          <pc:sldMk cId="4024258186" sldId="7591"/>
        </pc:sldMkLst>
        <pc:spChg chg="del">
          <ac:chgData name="FoustB" userId="036fd538-e6a0-4478-b832-b99ce6775b9a" providerId="ADAL" clId="{E00CDC16-B115-4591-8663-82C6F3AED223}" dt="2023-08-04T20:45:50.790" v="5937" actId="478"/>
          <ac:spMkLst>
            <pc:docMk/>
            <pc:sldMk cId="4024258186" sldId="7591"/>
            <ac:spMk id="3" creationId="{15644643-3CBE-3A55-5EE6-1113036FCB54}"/>
          </ac:spMkLst>
        </pc:spChg>
        <pc:spChg chg="add mod">
          <ac:chgData name="FoustB" userId="036fd538-e6a0-4478-b832-b99ce6775b9a" providerId="ADAL" clId="{E00CDC16-B115-4591-8663-82C6F3AED223}" dt="2023-08-04T20:46:51.772" v="5958" actId="1038"/>
          <ac:spMkLst>
            <pc:docMk/>
            <pc:sldMk cId="4024258186" sldId="7591"/>
            <ac:spMk id="5" creationId="{080B2CD9-DD8B-8559-D53B-1BA294B1997F}"/>
          </ac:spMkLst>
        </pc:spChg>
        <pc:spChg chg="del">
          <ac:chgData name="FoustB" userId="036fd538-e6a0-4478-b832-b99ce6775b9a" providerId="ADAL" clId="{E00CDC16-B115-4591-8663-82C6F3AED223}" dt="2023-08-04T20:45:49.143" v="5936" actId="478"/>
          <ac:spMkLst>
            <pc:docMk/>
            <pc:sldMk cId="4024258186" sldId="7591"/>
            <ac:spMk id="8" creationId="{8F016470-9737-93E9-3B2F-4483C8021E4E}"/>
          </ac:spMkLst>
        </pc:spChg>
      </pc:sldChg>
      <pc:sldChg chg="modSp add del mod">
        <pc:chgData name="FoustB" userId="036fd538-e6a0-4478-b832-b99ce6775b9a" providerId="ADAL" clId="{E00CDC16-B115-4591-8663-82C6F3AED223}" dt="2023-08-05T15:20:56.275" v="6552" actId="47"/>
        <pc:sldMkLst>
          <pc:docMk/>
          <pc:sldMk cId="27020922" sldId="7592"/>
        </pc:sldMkLst>
        <pc:spChg chg="mod">
          <ac:chgData name="FoustB" userId="036fd538-e6a0-4478-b832-b99ce6775b9a" providerId="ADAL" clId="{E00CDC16-B115-4591-8663-82C6F3AED223}" dt="2023-08-04T20:47:06.156" v="5987" actId="688"/>
          <ac:spMkLst>
            <pc:docMk/>
            <pc:sldMk cId="27020922" sldId="7592"/>
            <ac:spMk id="5" creationId="{080B2CD9-DD8B-8559-D53B-1BA294B1997F}"/>
          </ac:spMkLst>
        </pc:spChg>
      </pc:sldChg>
      <pc:sldChg chg="addSp delSp modSp add mod delAnim modAnim">
        <pc:chgData name="FoustB" userId="036fd538-e6a0-4478-b832-b99ce6775b9a" providerId="ADAL" clId="{E00CDC16-B115-4591-8663-82C6F3AED223}" dt="2023-08-05T16:11:29.487" v="6710"/>
        <pc:sldMkLst>
          <pc:docMk/>
          <pc:sldMk cId="4077141962" sldId="7593"/>
        </pc:sldMkLst>
        <pc:spChg chg="add mod">
          <ac:chgData name="FoustB" userId="036fd538-e6a0-4478-b832-b99ce6775b9a" providerId="ADAL" clId="{E00CDC16-B115-4591-8663-82C6F3AED223}" dt="2023-08-04T20:47:57.659" v="6016" actId="1076"/>
          <ac:spMkLst>
            <pc:docMk/>
            <pc:sldMk cId="4077141962" sldId="7593"/>
            <ac:spMk id="3" creationId="{8B839455-F222-89D3-8FCB-25A56FC1FC99}"/>
          </ac:spMkLst>
        </pc:spChg>
        <pc:spChg chg="del">
          <ac:chgData name="FoustB" userId="036fd538-e6a0-4478-b832-b99ce6775b9a" providerId="ADAL" clId="{E00CDC16-B115-4591-8663-82C6F3AED223}" dt="2023-08-04T20:47:10.950" v="5989" actId="478"/>
          <ac:spMkLst>
            <pc:docMk/>
            <pc:sldMk cId="4077141962" sldId="7593"/>
            <ac:spMk id="5" creationId="{080B2CD9-DD8B-8559-D53B-1BA294B1997F}"/>
          </ac:spMkLst>
        </pc:spChg>
        <pc:spChg chg="add mod">
          <ac:chgData name="FoustB" userId="036fd538-e6a0-4478-b832-b99ce6775b9a" providerId="ADAL" clId="{E00CDC16-B115-4591-8663-82C6F3AED223}" dt="2023-08-05T15:25:02.680" v="6578" actId="1037"/>
          <ac:spMkLst>
            <pc:docMk/>
            <pc:sldMk cId="4077141962" sldId="7593"/>
            <ac:spMk id="7" creationId="{14DA13CC-A4B4-554E-2AC8-4F90C3948EA8}"/>
          </ac:spMkLst>
        </pc:spChg>
      </pc:sldChg>
      <pc:sldChg chg="delSp modSp mod ord delAnim modAnim">
        <pc:chgData name="FoustB" userId="036fd538-e6a0-4478-b832-b99ce6775b9a" providerId="ADAL" clId="{E00CDC16-B115-4591-8663-82C6F3AED223}" dt="2023-08-05T15:54:50.766" v="6693" actId="478"/>
        <pc:sldMkLst>
          <pc:docMk/>
          <pc:sldMk cId="4266262199" sldId="7594"/>
        </pc:sldMkLst>
        <pc:spChg chg="del">
          <ac:chgData name="FoustB" userId="036fd538-e6a0-4478-b832-b99ce6775b9a" providerId="ADAL" clId="{E00CDC16-B115-4591-8663-82C6F3AED223}" dt="2023-08-05T15:54:50.766" v="6693" actId="478"/>
          <ac:spMkLst>
            <pc:docMk/>
            <pc:sldMk cId="4266262199" sldId="7594"/>
            <ac:spMk id="6" creationId="{AED7EC28-E0CA-A111-8600-A20BE9F9E4C4}"/>
          </ac:spMkLst>
        </pc:spChg>
        <pc:spChg chg="mod">
          <ac:chgData name="FoustB" userId="036fd538-e6a0-4478-b832-b99ce6775b9a" providerId="ADAL" clId="{E00CDC16-B115-4591-8663-82C6F3AED223}" dt="2023-08-05T15:21:49.643" v="6556" actId="20577"/>
          <ac:spMkLst>
            <pc:docMk/>
            <pc:sldMk cId="4266262199" sldId="7594"/>
            <ac:spMk id="8" creationId="{3DB9C8DC-B94A-B656-DA2C-4DF356545BAE}"/>
          </ac:spMkLst>
        </pc:spChg>
      </pc:sldChg>
      <pc:sldChg chg="delSp add mod delAnim modAnim">
        <pc:chgData name="FoustB" userId="036fd538-e6a0-4478-b832-b99ce6775b9a" providerId="ADAL" clId="{E00CDC16-B115-4591-8663-82C6F3AED223}" dt="2023-08-05T15:10:39.899" v="6180" actId="478"/>
        <pc:sldMkLst>
          <pc:docMk/>
          <pc:sldMk cId="507036797" sldId="7595"/>
        </pc:sldMkLst>
        <pc:spChg chg="del">
          <ac:chgData name="FoustB" userId="036fd538-e6a0-4478-b832-b99ce6775b9a" providerId="ADAL" clId="{E00CDC16-B115-4591-8663-82C6F3AED223}" dt="2023-08-05T15:10:39.899" v="6180" actId="478"/>
          <ac:spMkLst>
            <pc:docMk/>
            <pc:sldMk cId="507036797" sldId="7595"/>
            <ac:spMk id="9" creationId="{D1D1FA55-FF14-7376-A1CE-7ADC55F3A097}"/>
          </ac:spMkLst>
        </pc:spChg>
      </pc:sldChg>
      <pc:sldChg chg="addSp delSp modSp new mod">
        <pc:chgData name="FoustB" userId="036fd538-e6a0-4478-b832-b99ce6775b9a" providerId="ADAL" clId="{E00CDC16-B115-4591-8663-82C6F3AED223}" dt="2023-08-06T12:43:31.734" v="7041" actId="14100"/>
        <pc:sldMkLst>
          <pc:docMk/>
          <pc:sldMk cId="670096183" sldId="7596"/>
        </pc:sldMkLst>
        <pc:spChg chg="del">
          <ac:chgData name="FoustB" userId="036fd538-e6a0-4478-b832-b99ce6775b9a" providerId="ADAL" clId="{E00CDC16-B115-4591-8663-82C6F3AED223}" dt="2023-08-05T15:08:58.588" v="6173"/>
          <ac:spMkLst>
            <pc:docMk/>
            <pc:sldMk cId="670096183" sldId="7596"/>
            <ac:spMk id="3" creationId="{E83DC18C-F0C9-6E2F-DA91-E461EBD73541}"/>
          </ac:spMkLst>
        </pc:spChg>
        <pc:picChg chg="add mod modCrop">
          <ac:chgData name="FoustB" userId="036fd538-e6a0-4478-b832-b99ce6775b9a" providerId="ADAL" clId="{E00CDC16-B115-4591-8663-82C6F3AED223}" dt="2023-08-06T12:43:31.734" v="7041" actId="14100"/>
          <ac:picMkLst>
            <pc:docMk/>
            <pc:sldMk cId="670096183" sldId="7596"/>
            <ac:picMk id="3" creationId="{64B08D67-23B6-0B44-2B16-98A145BAF3FE}"/>
          </ac:picMkLst>
        </pc:picChg>
        <pc:picChg chg="add mod modCrop">
          <ac:chgData name="FoustB" userId="036fd538-e6a0-4478-b832-b99ce6775b9a" providerId="ADAL" clId="{E00CDC16-B115-4591-8663-82C6F3AED223}" dt="2023-08-06T12:42:34.400" v="7030" actId="14100"/>
          <ac:picMkLst>
            <pc:docMk/>
            <pc:sldMk cId="670096183" sldId="7596"/>
            <ac:picMk id="5" creationId="{F190D742-0365-8274-ACD3-F4EAB3F71A97}"/>
          </ac:picMkLst>
        </pc:picChg>
        <pc:picChg chg="add del mod modCrop">
          <ac:chgData name="FoustB" userId="036fd538-e6a0-4478-b832-b99ce6775b9a" providerId="ADAL" clId="{E00CDC16-B115-4591-8663-82C6F3AED223}" dt="2023-08-06T12:43:25.589" v="7039" actId="478"/>
          <ac:picMkLst>
            <pc:docMk/>
            <pc:sldMk cId="670096183" sldId="7596"/>
            <ac:picMk id="7" creationId="{BB53767B-B94A-28D4-53BF-CB1FBB114D48}"/>
          </ac:picMkLst>
        </pc:picChg>
      </pc:sldChg>
      <pc:sldChg chg="modSp new del mod">
        <pc:chgData name="FoustB" userId="036fd538-e6a0-4478-b832-b99ce6775b9a" providerId="ADAL" clId="{E00CDC16-B115-4591-8663-82C6F3AED223}" dt="2023-08-06T12:55:04.792" v="7172" actId="47"/>
        <pc:sldMkLst>
          <pc:docMk/>
          <pc:sldMk cId="4223684830" sldId="7597"/>
        </pc:sldMkLst>
        <pc:spChg chg="mod">
          <ac:chgData name="FoustB" userId="036fd538-e6a0-4478-b832-b99ce6775b9a" providerId="ADAL" clId="{E00CDC16-B115-4591-8663-82C6F3AED223}" dt="2023-08-06T12:53:07.225" v="7156" actId="13926"/>
          <ac:spMkLst>
            <pc:docMk/>
            <pc:sldMk cId="4223684830" sldId="7597"/>
            <ac:spMk id="3" creationId="{7DCBD29F-AC07-E807-DE70-158436DD140A}"/>
          </ac:spMkLst>
        </pc:spChg>
      </pc:sldChg>
      <pc:sldChg chg="add modAnim">
        <pc:chgData name="FoustB" userId="036fd538-e6a0-4478-b832-b99ce6775b9a" providerId="ADAL" clId="{E00CDC16-B115-4591-8663-82C6F3AED223}" dt="2023-08-05T15:10:50.529" v="6183"/>
        <pc:sldMkLst>
          <pc:docMk/>
          <pc:sldMk cId="2353051138" sldId="7598"/>
        </pc:sldMkLst>
      </pc:sldChg>
      <pc:sldChg chg="addSp delSp modSp new mod">
        <pc:chgData name="FoustB" userId="036fd538-e6a0-4478-b832-b99ce6775b9a" providerId="ADAL" clId="{E00CDC16-B115-4591-8663-82C6F3AED223}" dt="2023-08-06T12:52:42.103" v="7151" actId="20577"/>
        <pc:sldMkLst>
          <pc:docMk/>
          <pc:sldMk cId="1590152840" sldId="7599"/>
        </pc:sldMkLst>
        <pc:spChg chg="del">
          <ac:chgData name="FoustB" userId="036fd538-e6a0-4478-b832-b99ce6775b9a" providerId="ADAL" clId="{E00CDC16-B115-4591-8663-82C6F3AED223}" dt="2023-08-06T12:49:40.327" v="7084" actId="478"/>
          <ac:spMkLst>
            <pc:docMk/>
            <pc:sldMk cId="1590152840" sldId="7599"/>
            <ac:spMk id="2" creationId="{B71BB9D1-E7CB-B505-9492-4979032D9BB3}"/>
          </ac:spMkLst>
        </pc:spChg>
        <pc:spChg chg="mod">
          <ac:chgData name="FoustB" userId="036fd538-e6a0-4478-b832-b99ce6775b9a" providerId="ADAL" clId="{E00CDC16-B115-4591-8663-82C6F3AED223}" dt="2023-08-06T12:52:42.103" v="7151" actId="20577"/>
          <ac:spMkLst>
            <pc:docMk/>
            <pc:sldMk cId="1590152840" sldId="7599"/>
            <ac:spMk id="3" creationId="{73855363-6C6A-B32B-9B7D-7FA2542DBE67}"/>
          </ac:spMkLst>
        </pc:spChg>
        <pc:picChg chg="add del mod ord">
          <ac:chgData name="FoustB" userId="036fd538-e6a0-4478-b832-b99ce6775b9a" providerId="ADAL" clId="{E00CDC16-B115-4591-8663-82C6F3AED223}" dt="2023-08-06T12:52:05.784" v="7120" actId="478"/>
          <ac:picMkLst>
            <pc:docMk/>
            <pc:sldMk cId="1590152840" sldId="7599"/>
            <ac:picMk id="5" creationId="{438AAF55-86B1-7719-5F46-FAC1042BAA67}"/>
          </ac:picMkLst>
        </pc:picChg>
        <pc:picChg chg="add mod">
          <ac:chgData name="FoustB" userId="036fd538-e6a0-4478-b832-b99ce6775b9a" providerId="ADAL" clId="{E00CDC16-B115-4591-8663-82C6F3AED223}" dt="2023-08-06T12:52:18.349" v="7124" actId="14100"/>
          <ac:picMkLst>
            <pc:docMk/>
            <pc:sldMk cId="1590152840" sldId="7599"/>
            <ac:picMk id="7" creationId="{4376AE49-BD1F-292E-5B5E-D980F1924E99}"/>
          </ac:picMkLst>
        </pc:picChg>
      </pc:sldChg>
      <pc:sldChg chg="modSp new del mod">
        <pc:chgData name="FoustB" userId="036fd538-e6a0-4478-b832-b99ce6775b9a" providerId="ADAL" clId="{E00CDC16-B115-4591-8663-82C6F3AED223}" dt="2023-08-06T12:56:05.946" v="7193" actId="47"/>
        <pc:sldMkLst>
          <pc:docMk/>
          <pc:sldMk cId="3008600400" sldId="7600"/>
        </pc:sldMkLst>
        <pc:spChg chg="mod">
          <ac:chgData name="FoustB" userId="036fd538-e6a0-4478-b832-b99ce6775b9a" providerId="ADAL" clId="{E00CDC16-B115-4591-8663-82C6F3AED223}" dt="2023-08-06T12:55:22.267" v="7176" actId="13926"/>
          <ac:spMkLst>
            <pc:docMk/>
            <pc:sldMk cId="3008600400" sldId="7600"/>
            <ac:spMk id="3" creationId="{60571FD1-ECC0-4DDF-9BA7-5FA6116B14C9}"/>
          </ac:spMkLst>
        </pc:spChg>
      </pc:sldChg>
      <pc:sldChg chg="delSp modSp add mod ord delAnim modAnim">
        <pc:chgData name="FoustB" userId="036fd538-e6a0-4478-b832-b99ce6775b9a" providerId="ADAL" clId="{E00CDC16-B115-4591-8663-82C6F3AED223}" dt="2023-08-05T15:24:10.694" v="6567"/>
        <pc:sldMkLst>
          <pc:docMk/>
          <pc:sldMk cId="2971735904" sldId="7601"/>
        </pc:sldMkLst>
        <pc:spChg chg="mod">
          <ac:chgData name="FoustB" userId="036fd538-e6a0-4478-b832-b99ce6775b9a" providerId="ADAL" clId="{E00CDC16-B115-4591-8663-82C6F3AED223}" dt="2023-08-05T15:24:01.470" v="6563" actId="20577"/>
          <ac:spMkLst>
            <pc:docMk/>
            <pc:sldMk cId="2971735904" sldId="7601"/>
            <ac:spMk id="5" creationId="{CBDCCA49-C451-5763-382A-1170E0DA6F34}"/>
          </ac:spMkLst>
        </pc:spChg>
        <pc:spChg chg="del">
          <ac:chgData name="FoustB" userId="036fd538-e6a0-4478-b832-b99ce6775b9a" providerId="ADAL" clId="{E00CDC16-B115-4591-8663-82C6F3AED223}" dt="2023-08-05T15:23:56.418" v="6562" actId="478"/>
          <ac:spMkLst>
            <pc:docMk/>
            <pc:sldMk cId="2971735904" sldId="7601"/>
            <ac:spMk id="9" creationId="{D1D1FA55-FF14-7376-A1CE-7ADC55F3A097}"/>
          </ac:spMkLst>
        </pc:spChg>
      </pc:sldChg>
      <pc:sldChg chg="addSp delSp modSp add mod ord delAnim modAnim">
        <pc:chgData name="FoustB" userId="036fd538-e6a0-4478-b832-b99ce6775b9a" providerId="ADAL" clId="{E00CDC16-B115-4591-8663-82C6F3AED223}" dt="2023-08-05T17:18:36.429" v="6877"/>
        <pc:sldMkLst>
          <pc:docMk/>
          <pc:sldMk cId="653971364" sldId="7602"/>
        </pc:sldMkLst>
        <pc:spChg chg="add mod">
          <ac:chgData name="FoustB" userId="036fd538-e6a0-4478-b832-b99ce6775b9a" providerId="ADAL" clId="{E00CDC16-B115-4591-8663-82C6F3AED223}" dt="2023-08-05T17:18:33.621" v="6876"/>
          <ac:spMkLst>
            <pc:docMk/>
            <pc:sldMk cId="653971364" sldId="7602"/>
            <ac:spMk id="5" creationId="{2D9556A6-A79A-AED0-CE3B-E89AE4AB55EE}"/>
          </ac:spMkLst>
        </pc:spChg>
        <pc:spChg chg="del mod">
          <ac:chgData name="FoustB" userId="036fd538-e6a0-4478-b832-b99ce6775b9a" providerId="ADAL" clId="{E00CDC16-B115-4591-8663-82C6F3AED223}" dt="2023-08-05T17:18:22.361" v="6875" actId="478"/>
          <ac:spMkLst>
            <pc:docMk/>
            <pc:sldMk cId="653971364" sldId="7602"/>
            <ac:spMk id="9" creationId="{8569B389-D3D7-6561-7F06-718BE2151134}"/>
          </ac:spMkLst>
        </pc:spChg>
      </pc:sldChg>
      <pc:sldChg chg="add modAnim">
        <pc:chgData name="FoustB" userId="036fd538-e6a0-4478-b832-b99ce6775b9a" providerId="ADAL" clId="{E00CDC16-B115-4591-8663-82C6F3AED223}" dt="2023-08-05T17:18:55.699" v="6879"/>
        <pc:sldMkLst>
          <pc:docMk/>
          <pc:sldMk cId="1454702780" sldId="7603"/>
        </pc:sldMkLst>
      </pc:sldChg>
      <pc:sldChg chg="modSp add del mod">
        <pc:chgData name="FoustB" userId="036fd538-e6a0-4478-b832-b99ce6775b9a" providerId="ADAL" clId="{E00CDC16-B115-4591-8663-82C6F3AED223}" dt="2023-08-06T12:47:35.115" v="7077" actId="47"/>
        <pc:sldMkLst>
          <pc:docMk/>
          <pc:sldMk cId="3161085474" sldId="7604"/>
        </pc:sldMkLst>
        <pc:picChg chg="mod modCrop">
          <ac:chgData name="FoustB" userId="036fd538-e6a0-4478-b832-b99ce6775b9a" providerId="ADAL" clId="{E00CDC16-B115-4591-8663-82C6F3AED223}" dt="2023-08-06T12:45:04.614" v="7053" actId="732"/>
          <ac:picMkLst>
            <pc:docMk/>
            <pc:sldMk cId="3161085474" sldId="7604"/>
            <ac:picMk id="7" creationId="{BB53767B-B94A-28D4-53BF-CB1FBB114D48}"/>
          </ac:picMkLst>
        </pc:picChg>
      </pc:sldChg>
      <pc:sldChg chg="modSp add del">
        <pc:chgData name="FoustB" userId="036fd538-e6a0-4478-b832-b99ce6775b9a" providerId="ADAL" clId="{E00CDC16-B115-4591-8663-82C6F3AED223}" dt="2023-08-05T17:37:45.873" v="7007" actId="47"/>
        <pc:sldMkLst>
          <pc:docMk/>
          <pc:sldMk cId="3365451301" sldId="7604"/>
        </pc:sldMkLst>
        <pc:spChg chg="mod">
          <ac:chgData name="FoustB" userId="036fd538-e6a0-4478-b832-b99ce6775b9a" providerId="ADAL" clId="{E00CDC16-B115-4591-8663-82C6F3AED223}" dt="2023-08-05T17:37:39.422" v="7006" actId="114"/>
          <ac:spMkLst>
            <pc:docMk/>
            <pc:sldMk cId="3365451301" sldId="7604"/>
            <ac:spMk id="12" creationId="{25EF0A9D-21B8-F1A1-ACF5-213842A5B316}"/>
          </ac:spMkLst>
        </pc:spChg>
      </pc:sldChg>
      <pc:sldChg chg="add del">
        <pc:chgData name="FoustB" userId="036fd538-e6a0-4478-b832-b99ce6775b9a" providerId="ADAL" clId="{E00CDC16-B115-4591-8663-82C6F3AED223}" dt="2023-08-06T12:47:36.428" v="7078" actId="47"/>
        <pc:sldMkLst>
          <pc:docMk/>
          <pc:sldMk cId="1205565802" sldId="7605"/>
        </pc:sldMkLst>
      </pc:sldChg>
      <pc:sldChg chg="add del">
        <pc:chgData name="FoustB" userId="036fd538-e6a0-4478-b832-b99ce6775b9a" providerId="ADAL" clId="{E00CDC16-B115-4591-8663-82C6F3AED223}" dt="2023-08-06T12:47:37.865" v="7079" actId="47"/>
        <pc:sldMkLst>
          <pc:docMk/>
          <pc:sldMk cId="582803100" sldId="7606"/>
        </pc:sldMkLst>
      </pc:sldChg>
      <pc:sldChg chg="addSp delSp modSp add mod">
        <pc:chgData name="FoustB" userId="036fd538-e6a0-4478-b832-b99ce6775b9a" providerId="ADAL" clId="{E00CDC16-B115-4591-8663-82C6F3AED223}" dt="2023-08-06T12:45:18.982" v="7057" actId="14100"/>
        <pc:sldMkLst>
          <pc:docMk/>
          <pc:sldMk cId="852375374" sldId="7607"/>
        </pc:sldMkLst>
        <pc:picChg chg="add mod">
          <ac:chgData name="FoustB" userId="036fd538-e6a0-4478-b832-b99ce6775b9a" providerId="ADAL" clId="{E00CDC16-B115-4591-8663-82C6F3AED223}" dt="2023-08-06T12:45:18.982" v="7057" actId="14100"/>
          <ac:picMkLst>
            <pc:docMk/>
            <pc:sldMk cId="852375374" sldId="7607"/>
            <ac:picMk id="3" creationId="{B54CCB94-F0CB-56CB-4A72-A2340F790901}"/>
          </ac:picMkLst>
        </pc:picChg>
        <pc:picChg chg="del">
          <ac:chgData name="FoustB" userId="036fd538-e6a0-4478-b832-b99ce6775b9a" providerId="ADAL" clId="{E00CDC16-B115-4591-8663-82C6F3AED223}" dt="2023-08-06T12:45:13.912" v="7055" actId="478"/>
          <ac:picMkLst>
            <pc:docMk/>
            <pc:sldMk cId="852375374" sldId="7607"/>
            <ac:picMk id="7" creationId="{BB53767B-B94A-28D4-53BF-CB1FBB114D48}"/>
          </ac:picMkLst>
        </pc:picChg>
      </pc:sldChg>
      <pc:sldChg chg="addSp delSp modSp add mod ord">
        <pc:chgData name="FoustB" userId="036fd538-e6a0-4478-b832-b99ce6775b9a" providerId="ADAL" clId="{E00CDC16-B115-4591-8663-82C6F3AED223}" dt="2023-08-06T12:44:08.796" v="7050"/>
        <pc:sldMkLst>
          <pc:docMk/>
          <pc:sldMk cId="3283909525" sldId="7608"/>
        </pc:sldMkLst>
        <pc:picChg chg="add mod modCrop">
          <ac:chgData name="FoustB" userId="036fd538-e6a0-4478-b832-b99ce6775b9a" providerId="ADAL" clId="{E00CDC16-B115-4591-8663-82C6F3AED223}" dt="2023-08-06T12:44:03.557" v="7048" actId="14100"/>
          <ac:picMkLst>
            <pc:docMk/>
            <pc:sldMk cId="3283909525" sldId="7608"/>
            <ac:picMk id="3" creationId="{4ACED671-739B-B332-FD37-25D19729EC59}"/>
          </ac:picMkLst>
        </pc:picChg>
        <pc:picChg chg="del">
          <ac:chgData name="FoustB" userId="036fd538-e6a0-4478-b832-b99ce6775b9a" providerId="ADAL" clId="{E00CDC16-B115-4591-8663-82C6F3AED223}" dt="2023-08-06T12:43:42.573" v="7043" actId="478"/>
          <ac:picMkLst>
            <pc:docMk/>
            <pc:sldMk cId="3283909525" sldId="7608"/>
            <ac:picMk id="7" creationId="{BB53767B-B94A-28D4-53BF-CB1FBB114D48}"/>
          </ac:picMkLst>
        </pc:picChg>
      </pc:sldChg>
      <pc:sldChg chg="add">
        <pc:chgData name="FoustB" userId="036fd538-e6a0-4478-b832-b99ce6775b9a" providerId="ADAL" clId="{E00CDC16-B115-4591-8663-82C6F3AED223}" dt="2023-08-06T12:42:56.305" v="7035"/>
        <pc:sldMkLst>
          <pc:docMk/>
          <pc:sldMk cId="451662785" sldId="7609"/>
        </pc:sldMkLst>
      </pc:sldChg>
      <pc:sldChg chg="addSp delSp modSp add mod">
        <pc:chgData name="FoustB" userId="036fd538-e6a0-4478-b832-b99ce6775b9a" providerId="ADAL" clId="{E00CDC16-B115-4591-8663-82C6F3AED223}" dt="2023-08-06T12:47:10.199" v="7076" actId="14100"/>
        <pc:sldMkLst>
          <pc:docMk/>
          <pc:sldMk cId="373598212" sldId="7610"/>
        </pc:sldMkLst>
        <pc:picChg chg="del">
          <ac:chgData name="FoustB" userId="036fd538-e6a0-4478-b832-b99ce6775b9a" providerId="ADAL" clId="{E00CDC16-B115-4591-8663-82C6F3AED223}" dt="2023-08-06T12:46:31.952" v="7066" actId="478"/>
          <ac:picMkLst>
            <pc:docMk/>
            <pc:sldMk cId="373598212" sldId="7610"/>
            <ac:picMk id="3" creationId="{B54CCB94-F0CB-56CB-4A72-A2340F790901}"/>
          </ac:picMkLst>
        </pc:picChg>
        <pc:picChg chg="add mod modCrop">
          <ac:chgData name="FoustB" userId="036fd538-e6a0-4478-b832-b99ce6775b9a" providerId="ADAL" clId="{E00CDC16-B115-4591-8663-82C6F3AED223}" dt="2023-08-06T12:47:10.199" v="7076" actId="14100"/>
          <ac:picMkLst>
            <pc:docMk/>
            <pc:sldMk cId="373598212" sldId="7610"/>
            <ac:picMk id="4" creationId="{AD3B3EAC-5669-0507-AA08-B3C46AD18AF4}"/>
          </ac:picMkLst>
        </pc:picChg>
      </pc:sldChg>
      <pc:sldChg chg="addSp delSp modSp add mod">
        <pc:chgData name="FoustB" userId="036fd538-e6a0-4478-b832-b99ce6775b9a" providerId="ADAL" clId="{E00CDC16-B115-4591-8663-82C6F3AED223}" dt="2023-08-06T12:46:21.010" v="7065" actId="14100"/>
        <pc:sldMkLst>
          <pc:docMk/>
          <pc:sldMk cId="1294520018" sldId="7611"/>
        </pc:sldMkLst>
        <pc:picChg chg="del">
          <ac:chgData name="FoustB" userId="036fd538-e6a0-4478-b832-b99ce6775b9a" providerId="ADAL" clId="{E00CDC16-B115-4591-8663-82C6F3AED223}" dt="2023-08-06T12:46:14.216" v="7063" actId="478"/>
          <ac:picMkLst>
            <pc:docMk/>
            <pc:sldMk cId="1294520018" sldId="7611"/>
            <ac:picMk id="3" creationId="{B54CCB94-F0CB-56CB-4A72-A2340F790901}"/>
          </ac:picMkLst>
        </pc:picChg>
        <pc:picChg chg="add mod modCrop">
          <ac:chgData name="FoustB" userId="036fd538-e6a0-4478-b832-b99ce6775b9a" providerId="ADAL" clId="{E00CDC16-B115-4591-8663-82C6F3AED223}" dt="2023-08-06T12:46:21.010" v="7065" actId="14100"/>
          <ac:picMkLst>
            <pc:docMk/>
            <pc:sldMk cId="1294520018" sldId="7611"/>
            <ac:picMk id="4" creationId="{F8FB70A3-4377-E1EC-3AD9-D62EB66FBC05}"/>
          </ac:picMkLst>
        </pc:picChg>
      </pc:sldChg>
      <pc:sldChg chg="modSp add mod">
        <pc:chgData name="FoustB" userId="036fd538-e6a0-4478-b832-b99ce6775b9a" providerId="ADAL" clId="{E00CDC16-B115-4591-8663-82C6F3AED223}" dt="2023-08-06T12:54:14.472" v="7161" actId="14100"/>
        <pc:sldMkLst>
          <pc:docMk/>
          <pc:sldMk cId="1740698704" sldId="7612"/>
        </pc:sldMkLst>
        <pc:spChg chg="mod">
          <ac:chgData name="FoustB" userId="036fd538-e6a0-4478-b832-b99ce6775b9a" providerId="ADAL" clId="{E00CDC16-B115-4591-8663-82C6F3AED223}" dt="2023-08-06T12:54:14.472" v="7161" actId="14100"/>
          <ac:spMkLst>
            <pc:docMk/>
            <pc:sldMk cId="1740698704" sldId="7612"/>
            <ac:spMk id="3" creationId="{73855363-6C6A-B32B-9B7D-7FA2542DBE67}"/>
          </ac:spMkLst>
        </pc:spChg>
      </pc:sldChg>
      <pc:sldChg chg="modSp add mod">
        <pc:chgData name="FoustB" userId="036fd538-e6a0-4478-b832-b99ce6775b9a" providerId="ADAL" clId="{E00CDC16-B115-4591-8663-82C6F3AED223}" dt="2023-08-06T12:55:02.093" v="7171" actId="14100"/>
        <pc:sldMkLst>
          <pc:docMk/>
          <pc:sldMk cId="1909527321" sldId="7613"/>
        </pc:sldMkLst>
        <pc:spChg chg="mod">
          <ac:chgData name="FoustB" userId="036fd538-e6a0-4478-b832-b99ce6775b9a" providerId="ADAL" clId="{E00CDC16-B115-4591-8663-82C6F3AED223}" dt="2023-08-06T12:55:02.093" v="7171" actId="14100"/>
          <ac:spMkLst>
            <pc:docMk/>
            <pc:sldMk cId="1909527321" sldId="7613"/>
            <ac:spMk id="3" creationId="{73855363-6C6A-B32B-9B7D-7FA2542DBE67}"/>
          </ac:spMkLst>
        </pc:spChg>
      </pc:sldChg>
      <pc:sldChg chg="modSp add mod">
        <pc:chgData name="FoustB" userId="036fd538-e6a0-4478-b832-b99ce6775b9a" providerId="ADAL" clId="{E00CDC16-B115-4591-8663-82C6F3AED223}" dt="2023-08-06T12:55:41.620" v="7184" actId="255"/>
        <pc:sldMkLst>
          <pc:docMk/>
          <pc:sldMk cId="1032486275" sldId="7614"/>
        </pc:sldMkLst>
        <pc:spChg chg="mod">
          <ac:chgData name="FoustB" userId="036fd538-e6a0-4478-b832-b99ce6775b9a" providerId="ADAL" clId="{E00CDC16-B115-4591-8663-82C6F3AED223}" dt="2023-08-06T12:55:41.620" v="7184" actId="255"/>
          <ac:spMkLst>
            <pc:docMk/>
            <pc:sldMk cId="1032486275" sldId="7614"/>
            <ac:spMk id="3" creationId="{73855363-6C6A-B32B-9B7D-7FA2542DBE67}"/>
          </ac:spMkLst>
        </pc:spChg>
      </pc:sldChg>
      <pc:sldChg chg="modSp add mod">
        <pc:chgData name="FoustB" userId="036fd538-e6a0-4478-b832-b99ce6775b9a" providerId="ADAL" clId="{E00CDC16-B115-4591-8663-82C6F3AED223}" dt="2023-08-06T12:56:03.761" v="7192" actId="20577"/>
        <pc:sldMkLst>
          <pc:docMk/>
          <pc:sldMk cId="700729381" sldId="7615"/>
        </pc:sldMkLst>
        <pc:spChg chg="mod">
          <ac:chgData name="FoustB" userId="036fd538-e6a0-4478-b832-b99ce6775b9a" providerId="ADAL" clId="{E00CDC16-B115-4591-8663-82C6F3AED223}" dt="2023-08-06T12:56:03.761" v="7192" actId="20577"/>
          <ac:spMkLst>
            <pc:docMk/>
            <pc:sldMk cId="700729381" sldId="7615"/>
            <ac:spMk id="3" creationId="{73855363-6C6A-B32B-9B7D-7FA2542DBE6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8/21/2023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24</a:t>
            </a:fld>
            <a:endParaRPr lang="en-US"/>
          </a:p>
        </p:txBody>
      </p:sp>
    </p:spTree>
    <p:extLst>
      <p:ext uri="{BB962C8B-B14F-4D97-AF65-F5344CB8AC3E}">
        <p14:creationId xmlns:p14="http://schemas.microsoft.com/office/powerpoint/2010/main" val="2254213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25</a:t>
            </a:fld>
            <a:endParaRPr lang="en-US"/>
          </a:p>
        </p:txBody>
      </p:sp>
    </p:spTree>
    <p:extLst>
      <p:ext uri="{BB962C8B-B14F-4D97-AF65-F5344CB8AC3E}">
        <p14:creationId xmlns:p14="http://schemas.microsoft.com/office/powerpoint/2010/main" val="2174959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66</a:t>
            </a:fld>
            <a:endParaRPr lang="en-US" dirty="0"/>
          </a:p>
        </p:txBody>
      </p:sp>
    </p:spTree>
    <p:extLst>
      <p:ext uri="{BB962C8B-B14F-4D97-AF65-F5344CB8AC3E}">
        <p14:creationId xmlns:p14="http://schemas.microsoft.com/office/powerpoint/2010/main" val="195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8/21/2023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8/21/2023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8/21/2023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8/21/2023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8/21/2023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8/21/2023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8/21/2023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8/21/2023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8/21/2023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8/21/2023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8/21/2023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8/21/2023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8" name="Speech Bubble: Rectangle 7">
            <a:extLst>
              <a:ext uri="{FF2B5EF4-FFF2-40B4-BE49-F238E27FC236}">
                <a16:creationId xmlns:a16="http://schemas.microsoft.com/office/drawing/2014/main" xmlns="" id="{3DB9C8DC-B94A-B656-DA2C-4DF356545BAE}"/>
              </a:ext>
            </a:extLst>
          </p:cNvPr>
          <p:cNvSpPr/>
          <p:nvPr/>
        </p:nvSpPr>
        <p:spPr>
          <a:xfrm>
            <a:off x="4774905" y="4343400"/>
            <a:ext cx="6781800" cy="685800"/>
          </a:xfrm>
          <a:prstGeom prst="wedgeRectCallout">
            <a:avLst>
              <a:gd name="adj1" fmla="val -49467"/>
              <a:gd name="adj2" fmla="val 97539"/>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err="1">
                <a:solidFill>
                  <a:schemeClr val="tx1"/>
                </a:solidFill>
              </a:rPr>
              <a:t>Anupokritos</a:t>
            </a:r>
            <a:r>
              <a:rPr lang="en-US" sz="3600" b="1" dirty="0">
                <a:solidFill>
                  <a:schemeClr val="tx1"/>
                </a:solidFill>
              </a:rPr>
              <a:t>”</a:t>
            </a:r>
            <a:r>
              <a:rPr lang="en-US" sz="3600" dirty="0">
                <a:solidFill>
                  <a:schemeClr val="tx1"/>
                </a:solidFill>
              </a:rPr>
              <a:t>: </a:t>
            </a:r>
            <a:r>
              <a:rPr lang="en-US" sz="3600" i="1" dirty="0">
                <a:solidFill>
                  <a:schemeClr val="tx1"/>
                </a:solidFill>
              </a:rPr>
              <a:t>not like hypocrites</a:t>
            </a:r>
            <a:endParaRPr lang="en-US" dirty="0">
              <a:solidFill>
                <a:schemeClr val="tx1"/>
              </a:solidFill>
            </a:endParaRPr>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
        <p:nvSpPr>
          <p:cNvPr id="5" name="Rounded Rectangular Callout 11">
            <a:extLst>
              <a:ext uri="{FF2B5EF4-FFF2-40B4-BE49-F238E27FC236}">
                <a16:creationId xmlns:a16="http://schemas.microsoft.com/office/drawing/2014/main" xmlns="" id="{10E96641-E631-2F03-7F28-0C84F1ED5FB9}"/>
              </a:ext>
            </a:extLst>
          </p:cNvPr>
          <p:cNvSpPr/>
          <p:nvPr/>
        </p:nvSpPr>
        <p:spPr>
          <a:xfrm>
            <a:off x="6718854" y="1662681"/>
            <a:ext cx="5396981"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Ours is a love that takes off the mask</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626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8" name="Speech Bubble: Rectangle 7">
            <a:extLst>
              <a:ext uri="{FF2B5EF4-FFF2-40B4-BE49-F238E27FC236}">
                <a16:creationId xmlns:a16="http://schemas.microsoft.com/office/drawing/2014/main" xmlns="" id="{3DB9C8DC-B94A-B656-DA2C-4DF356545BAE}"/>
              </a:ext>
            </a:extLst>
          </p:cNvPr>
          <p:cNvSpPr/>
          <p:nvPr/>
        </p:nvSpPr>
        <p:spPr>
          <a:xfrm>
            <a:off x="4774905" y="4343400"/>
            <a:ext cx="6781800" cy="685800"/>
          </a:xfrm>
          <a:prstGeom prst="wedgeRectCallout">
            <a:avLst>
              <a:gd name="adj1" fmla="val -49467"/>
              <a:gd name="adj2" fmla="val 97539"/>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err="1">
                <a:solidFill>
                  <a:schemeClr val="tx1"/>
                </a:solidFill>
              </a:rPr>
              <a:t>Anupokritos</a:t>
            </a:r>
            <a:r>
              <a:rPr lang="en-US" sz="3600" b="1" dirty="0">
                <a:solidFill>
                  <a:schemeClr val="tx1"/>
                </a:solidFill>
              </a:rPr>
              <a:t>”</a:t>
            </a:r>
            <a:r>
              <a:rPr lang="en-US" sz="3600" dirty="0">
                <a:solidFill>
                  <a:schemeClr val="tx1"/>
                </a:solidFill>
              </a:rPr>
              <a:t>: </a:t>
            </a:r>
            <a:r>
              <a:rPr lang="en-US" sz="3600" i="1" dirty="0">
                <a:solidFill>
                  <a:schemeClr val="tx1"/>
                </a:solidFill>
              </a:rPr>
              <a:t>not like hypocrites</a:t>
            </a:r>
            <a:endParaRPr lang="en-US" dirty="0">
              <a:solidFill>
                <a:schemeClr val="tx1"/>
              </a:solidFill>
            </a:endParaRPr>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
        <p:nvSpPr>
          <p:cNvPr id="5" name="Rounded Rectangular Callout 11">
            <a:extLst>
              <a:ext uri="{FF2B5EF4-FFF2-40B4-BE49-F238E27FC236}">
                <a16:creationId xmlns:a16="http://schemas.microsoft.com/office/drawing/2014/main" xmlns="" id="{10E96641-E631-2F03-7F28-0C84F1ED5FB9}"/>
              </a:ext>
            </a:extLst>
          </p:cNvPr>
          <p:cNvSpPr/>
          <p:nvPr/>
        </p:nvSpPr>
        <p:spPr>
          <a:xfrm>
            <a:off x="6718854" y="1662681"/>
            <a:ext cx="5396981" cy="16002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So what should I do as someone presenting myself for service in the body of Christ? </a:t>
            </a:r>
            <a:endParaRPr lang="en-US" sz="3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7315200" y="894678"/>
            <a:ext cx="46093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“Sincere Love” </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ounded Rectangular Callout 11">
            <a:extLst>
              <a:ext uri="{FF2B5EF4-FFF2-40B4-BE49-F238E27FC236}">
                <a16:creationId xmlns:a16="http://schemas.microsoft.com/office/drawing/2014/main" xmlns="" id="{E42A21A6-617D-5B06-6A23-152A02D5C4ED}"/>
              </a:ext>
            </a:extLst>
          </p:cNvPr>
          <p:cNvSpPr/>
          <p:nvPr/>
        </p:nvSpPr>
        <p:spPr>
          <a:xfrm>
            <a:off x="6718853" y="3323592"/>
            <a:ext cx="5396981" cy="97510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First and foremost: LOVE. And do it sincerely:</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759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8" name="Speech Bubble: Rectangle 7">
            <a:extLst>
              <a:ext uri="{FF2B5EF4-FFF2-40B4-BE49-F238E27FC236}">
                <a16:creationId xmlns:a16="http://schemas.microsoft.com/office/drawing/2014/main" xmlns="" id="{3DB9C8DC-B94A-B656-DA2C-4DF356545BAE}"/>
              </a:ext>
            </a:extLst>
          </p:cNvPr>
          <p:cNvSpPr/>
          <p:nvPr/>
        </p:nvSpPr>
        <p:spPr>
          <a:xfrm>
            <a:off x="4774905" y="4343400"/>
            <a:ext cx="6781800" cy="685800"/>
          </a:xfrm>
          <a:prstGeom prst="wedgeRectCallout">
            <a:avLst>
              <a:gd name="adj1" fmla="val -49467"/>
              <a:gd name="adj2" fmla="val 97539"/>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err="1">
                <a:solidFill>
                  <a:schemeClr val="tx1"/>
                </a:solidFill>
              </a:rPr>
              <a:t>Anupokritos</a:t>
            </a:r>
            <a:r>
              <a:rPr lang="en-US" sz="3600" b="1" dirty="0">
                <a:solidFill>
                  <a:schemeClr val="tx1"/>
                </a:solidFill>
              </a:rPr>
              <a:t>”</a:t>
            </a:r>
            <a:r>
              <a:rPr lang="en-US" sz="3600" dirty="0">
                <a:solidFill>
                  <a:schemeClr val="tx1"/>
                </a:solidFill>
              </a:rPr>
              <a:t>: </a:t>
            </a:r>
            <a:r>
              <a:rPr lang="en-US" sz="3600" i="1" dirty="0">
                <a:solidFill>
                  <a:schemeClr val="tx1"/>
                </a:solidFill>
              </a:rPr>
              <a:t>not like hypocrites</a:t>
            </a:r>
            <a:endParaRPr lang="en-US" dirty="0">
              <a:solidFill>
                <a:schemeClr val="tx1"/>
              </a:solidFill>
            </a:endParaRPr>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7315200" y="894678"/>
            <a:ext cx="46093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“Sincere Love” </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83AE5A66-9346-FC1F-BE12-19255D1D41FB}"/>
              </a:ext>
            </a:extLst>
          </p:cNvPr>
          <p:cNvSpPr/>
          <p:nvPr/>
        </p:nvSpPr>
        <p:spPr>
          <a:xfrm>
            <a:off x="7148109" y="2299061"/>
            <a:ext cx="46093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Sounds Great! </a:t>
            </a:r>
          </a:p>
        </p:txBody>
      </p:sp>
      <p:sp>
        <p:nvSpPr>
          <p:cNvPr id="9" name="Rounded Rectangular Callout 11">
            <a:extLst>
              <a:ext uri="{FF2B5EF4-FFF2-40B4-BE49-F238E27FC236}">
                <a16:creationId xmlns:a16="http://schemas.microsoft.com/office/drawing/2014/main" xmlns="" id="{26BD2B42-7DBE-1A85-738A-8A7FC98FF9D0}"/>
              </a:ext>
            </a:extLst>
          </p:cNvPr>
          <p:cNvSpPr/>
          <p:nvPr/>
        </p:nvSpPr>
        <p:spPr>
          <a:xfrm>
            <a:off x="8172893" y="2950306"/>
            <a:ext cx="46093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(or does it…)</a:t>
            </a:r>
          </a:p>
        </p:txBody>
      </p:sp>
    </p:spTree>
    <p:extLst>
      <p:ext uri="{BB962C8B-B14F-4D97-AF65-F5344CB8AC3E}">
        <p14:creationId xmlns:p14="http://schemas.microsoft.com/office/powerpoint/2010/main" val="162331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7315200" y="894678"/>
            <a:ext cx="46093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“Sincere Love” </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83AE5A66-9346-FC1F-BE12-19255D1D41FB}"/>
              </a:ext>
            </a:extLst>
          </p:cNvPr>
          <p:cNvSpPr/>
          <p:nvPr/>
        </p:nvSpPr>
        <p:spPr>
          <a:xfrm>
            <a:off x="7148109" y="2299061"/>
            <a:ext cx="46093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Sounds Great! </a:t>
            </a:r>
          </a:p>
        </p:txBody>
      </p:sp>
      <p:sp>
        <p:nvSpPr>
          <p:cNvPr id="9" name="Rounded Rectangular Callout 11">
            <a:extLst>
              <a:ext uri="{FF2B5EF4-FFF2-40B4-BE49-F238E27FC236}">
                <a16:creationId xmlns:a16="http://schemas.microsoft.com/office/drawing/2014/main" xmlns="" id="{26BD2B42-7DBE-1A85-738A-8A7FC98FF9D0}"/>
              </a:ext>
            </a:extLst>
          </p:cNvPr>
          <p:cNvSpPr/>
          <p:nvPr/>
        </p:nvSpPr>
        <p:spPr>
          <a:xfrm>
            <a:off x="8172893" y="2950306"/>
            <a:ext cx="46093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(or does it…)</a:t>
            </a:r>
          </a:p>
        </p:txBody>
      </p:sp>
      <p:sp>
        <p:nvSpPr>
          <p:cNvPr id="5" name="Rectangle 4">
            <a:extLst>
              <a:ext uri="{FF2B5EF4-FFF2-40B4-BE49-F238E27FC236}">
                <a16:creationId xmlns:a16="http://schemas.microsoft.com/office/drawing/2014/main" xmlns="" id="{722E0AFB-CAC8-8394-B748-2577D8E406C5}"/>
              </a:ext>
            </a:extLst>
          </p:cNvPr>
          <p:cNvSpPr/>
          <p:nvPr/>
        </p:nvSpPr>
        <p:spPr>
          <a:xfrm>
            <a:off x="76200" y="1072804"/>
            <a:ext cx="7315200" cy="38862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lang="en-US" sz="1400" b="1" i="1" dirty="0"/>
          </a:p>
          <a:p>
            <a:pPr algn="ctr"/>
            <a:r>
              <a:rPr lang="en-US" sz="3200" b="1" i="1" dirty="0"/>
              <a:t>What are the costs of relational intimacy?</a:t>
            </a:r>
          </a:p>
          <a:p>
            <a:pPr algn="ctr"/>
            <a:endParaRPr lang="en-US" sz="3200" b="1" i="1" dirty="0"/>
          </a:p>
          <a:p>
            <a:pPr marL="457200" indent="-457200">
              <a:buFontTx/>
              <a:buChar char="-"/>
            </a:pPr>
            <a:r>
              <a:rPr lang="en-US" sz="3200" b="1" dirty="0"/>
              <a:t>intimacy is vulnerable</a:t>
            </a:r>
          </a:p>
          <a:p>
            <a:pPr marL="457200" indent="-457200">
              <a:buFontTx/>
              <a:buChar char="-"/>
            </a:pPr>
            <a:r>
              <a:rPr lang="en-US" sz="3200" b="1" dirty="0"/>
              <a:t>intimacy is inconvenient </a:t>
            </a:r>
          </a:p>
          <a:p>
            <a:pPr marL="457200" indent="-457200">
              <a:buFontTx/>
              <a:buChar char="-"/>
            </a:pPr>
            <a:r>
              <a:rPr lang="en-US" sz="3200" b="1" dirty="0"/>
              <a:t>intimacy is irritating</a:t>
            </a:r>
          </a:p>
          <a:p>
            <a:pPr marL="457200" indent="-457200">
              <a:buFontTx/>
              <a:buChar char="-"/>
            </a:pPr>
            <a:r>
              <a:rPr lang="en-US" sz="3200" b="1" dirty="0"/>
              <a:t>intimacy can involve pain</a:t>
            </a:r>
          </a:p>
          <a:p>
            <a:pPr marL="457200" indent="-457200">
              <a:buFontTx/>
              <a:buChar char="-"/>
            </a:pPr>
            <a:r>
              <a:rPr lang="en-US" sz="3200" b="1" dirty="0"/>
              <a:t>intimacy takes hard work</a:t>
            </a:r>
          </a:p>
          <a:p>
            <a:pPr marL="457200" indent="-457200" algn="ctr">
              <a:buFontTx/>
              <a:buChar char="-"/>
            </a:pPr>
            <a:endParaRPr lang="en-US" sz="3200" b="1" i="1" dirty="0"/>
          </a:p>
        </p:txBody>
      </p:sp>
    </p:spTree>
    <p:extLst>
      <p:ext uri="{BB962C8B-B14F-4D97-AF65-F5344CB8AC3E}">
        <p14:creationId xmlns:p14="http://schemas.microsoft.com/office/powerpoint/2010/main" val="213829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5" name="Rectangle 4">
            <a:extLst>
              <a:ext uri="{FF2B5EF4-FFF2-40B4-BE49-F238E27FC236}">
                <a16:creationId xmlns:a16="http://schemas.microsoft.com/office/drawing/2014/main" xmlns="" id="{722E0AFB-CAC8-8394-B748-2577D8E406C5}"/>
              </a:ext>
            </a:extLst>
          </p:cNvPr>
          <p:cNvSpPr/>
          <p:nvPr/>
        </p:nvSpPr>
        <p:spPr>
          <a:xfrm>
            <a:off x="76200" y="1072804"/>
            <a:ext cx="7315200" cy="3886200"/>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lang="en-US" sz="1400" b="1" i="1" dirty="0"/>
          </a:p>
          <a:p>
            <a:pPr algn="ctr"/>
            <a:r>
              <a:rPr lang="en-US" sz="3200" b="1" i="1" dirty="0"/>
              <a:t>What are the costs of relational intimacy?</a:t>
            </a:r>
          </a:p>
          <a:p>
            <a:pPr algn="ctr"/>
            <a:endParaRPr lang="en-US" sz="3200" b="1" i="1" dirty="0"/>
          </a:p>
          <a:p>
            <a:pPr marL="457200" indent="-457200">
              <a:buFontTx/>
              <a:buChar char="-"/>
            </a:pPr>
            <a:r>
              <a:rPr lang="en-US" sz="3200" b="1" dirty="0"/>
              <a:t>intimacy is vulnerable</a:t>
            </a:r>
          </a:p>
          <a:p>
            <a:pPr marL="457200" indent="-457200">
              <a:buFontTx/>
              <a:buChar char="-"/>
            </a:pPr>
            <a:r>
              <a:rPr lang="en-US" sz="3200" b="1" dirty="0"/>
              <a:t>intimacy is inconvenient </a:t>
            </a:r>
          </a:p>
          <a:p>
            <a:pPr marL="457200" indent="-457200">
              <a:buFontTx/>
              <a:buChar char="-"/>
            </a:pPr>
            <a:r>
              <a:rPr lang="en-US" sz="3200" b="1" dirty="0"/>
              <a:t>intimacy is irritating</a:t>
            </a:r>
          </a:p>
          <a:p>
            <a:pPr marL="457200" indent="-457200">
              <a:buFontTx/>
              <a:buChar char="-"/>
            </a:pPr>
            <a:r>
              <a:rPr lang="en-US" sz="3200" b="1" dirty="0"/>
              <a:t>intimacy can involve pain</a:t>
            </a:r>
          </a:p>
          <a:p>
            <a:pPr marL="457200" indent="-457200">
              <a:buFontTx/>
              <a:buChar char="-"/>
            </a:pPr>
            <a:r>
              <a:rPr lang="en-US" sz="3200" b="1" dirty="0"/>
              <a:t>intimacy takes hard work</a:t>
            </a:r>
          </a:p>
          <a:p>
            <a:pPr marL="457200" indent="-457200" algn="ctr">
              <a:buFontTx/>
              <a:buChar char="-"/>
            </a:pPr>
            <a:endParaRPr lang="en-US" sz="3200" b="1" i="1" dirty="0"/>
          </a:p>
        </p:txBody>
      </p:sp>
      <p:sp>
        <p:nvSpPr>
          <p:cNvPr id="7" name="Rounded Rectangular Callout 11">
            <a:extLst>
              <a:ext uri="{FF2B5EF4-FFF2-40B4-BE49-F238E27FC236}">
                <a16:creationId xmlns:a16="http://schemas.microsoft.com/office/drawing/2014/main" xmlns="" id="{83AE5A66-9346-FC1F-BE12-19255D1D41FB}"/>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214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644091"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culture’s answer to this has been to withdraw from one another</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895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644091"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culture’s answer to this has been to withdraw from one another</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ounded Rectangular Callout 11">
            <a:extLst>
              <a:ext uri="{FF2B5EF4-FFF2-40B4-BE49-F238E27FC236}">
                <a16:creationId xmlns:a16="http://schemas.microsoft.com/office/drawing/2014/main" xmlns="" id="{8F016470-9737-93E9-3B2F-4483C8021E4E}"/>
              </a:ext>
            </a:extLst>
          </p:cNvPr>
          <p:cNvSpPr/>
          <p:nvPr/>
        </p:nvSpPr>
        <p:spPr>
          <a:xfrm>
            <a:off x="1600200" y="2197754"/>
            <a:ext cx="7924800" cy="8251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Or use technology to “split the difference” </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703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3855363-6C6A-B32B-9B7D-7FA2542DBE67}"/>
              </a:ext>
            </a:extLst>
          </p:cNvPr>
          <p:cNvSpPr>
            <a:spLocks noGrp="1"/>
          </p:cNvSpPr>
          <p:nvPr>
            <p:ph idx="1"/>
          </p:nvPr>
        </p:nvSpPr>
        <p:spPr>
          <a:xfrm>
            <a:off x="5330944" y="152399"/>
            <a:ext cx="6861056" cy="5973765"/>
          </a:xfrm>
        </p:spPr>
        <p:txBody>
          <a:bodyPr/>
          <a:lstStyle/>
          <a:p>
            <a:pPr marL="0" indent="0">
              <a:buNone/>
            </a:pPr>
            <a:r>
              <a:rPr lang="en-US" sz="3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Several examples of harms include technology that displaces in-person engagement, monopolizes our attention, reduces the quality of our interactions, and even diminishes our self-esteem. This can lead to greater loneliness, fear of missing out, conflict, and reduced social  connection. In a U.S.-based study, participants who reported using social media for more than two hours a day had about double the odds of reporting increased perceptions of social isolation compared to those who used social media for less than 30 minutes per day.</a:t>
            </a:r>
          </a:p>
          <a:p>
            <a:endParaRPr lang="en-US" dirty="0"/>
          </a:p>
        </p:txBody>
      </p:sp>
      <p:pic>
        <p:nvPicPr>
          <p:cNvPr id="7" name="Picture 6" descr="A cover of a book&#10;&#10;Description automatically generated">
            <a:extLst>
              <a:ext uri="{FF2B5EF4-FFF2-40B4-BE49-F238E27FC236}">
                <a16:creationId xmlns:a16="http://schemas.microsoft.com/office/drawing/2014/main" xmlns="" id="{4376AE49-BD1F-292E-5B5E-D980F1924E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 y="0"/>
            <a:ext cx="5319514" cy="6858000"/>
          </a:xfrm>
          <a:prstGeom prst="rect">
            <a:avLst/>
          </a:prstGeom>
        </p:spPr>
      </p:pic>
    </p:spTree>
    <p:extLst>
      <p:ext uri="{BB962C8B-B14F-4D97-AF65-F5344CB8AC3E}">
        <p14:creationId xmlns:p14="http://schemas.microsoft.com/office/powerpoint/2010/main" val="1590152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644091"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culture’s answer to this has been to withdraw from one another</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ounded Rectangular Callout 11">
            <a:extLst>
              <a:ext uri="{FF2B5EF4-FFF2-40B4-BE49-F238E27FC236}">
                <a16:creationId xmlns:a16="http://schemas.microsoft.com/office/drawing/2014/main" xmlns="" id="{8F016470-9737-93E9-3B2F-4483C8021E4E}"/>
              </a:ext>
            </a:extLst>
          </p:cNvPr>
          <p:cNvSpPr/>
          <p:nvPr/>
        </p:nvSpPr>
        <p:spPr>
          <a:xfrm>
            <a:off x="1600200" y="2197754"/>
            <a:ext cx="7924800" cy="8251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Or use technology to “split the difference” </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D1D1FA55-FF14-7376-A1CE-7ADC55F3A097}"/>
              </a:ext>
            </a:extLst>
          </p:cNvPr>
          <p:cNvSpPr/>
          <p:nvPr/>
        </p:nvSpPr>
        <p:spPr>
          <a:xfrm>
            <a:off x="4053291" y="3096007"/>
            <a:ext cx="7924800" cy="8251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The result is a simulated “pseudo intimacy”</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305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2918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7" name="Rounded Rectangular Callout 11">
            <a:extLst>
              <a:ext uri="{FF2B5EF4-FFF2-40B4-BE49-F238E27FC236}">
                <a16:creationId xmlns:a16="http://schemas.microsoft.com/office/drawing/2014/main" xmlns="" id="{D798020B-692A-58A6-F762-6BC886E3CAEC}"/>
              </a:ext>
            </a:extLst>
          </p:cNvPr>
          <p:cNvSpPr/>
          <p:nvPr/>
        </p:nvSpPr>
        <p:spPr>
          <a:xfrm>
            <a:off x="2667000" y="5353916"/>
            <a:ext cx="933450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Romans 12:9-16 Real Love</a:t>
            </a:r>
            <a:endParaRPr lang="en-US" sz="5400" b="1" i="1" dirty="0">
              <a:solidFill>
                <a:schemeClr val="bg1"/>
              </a:solidFill>
            </a:endParaRPr>
          </a:p>
        </p:txBody>
      </p:sp>
    </p:spTree>
    <p:extLst>
      <p:ext uri="{BB962C8B-B14F-4D97-AF65-F5344CB8AC3E}">
        <p14:creationId xmlns:p14="http://schemas.microsoft.com/office/powerpoint/2010/main" val="580417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2572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9342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our connectivity has increased, our relational intimacy has decreased</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757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3855363-6C6A-B32B-9B7D-7FA2542DBE67}"/>
              </a:ext>
            </a:extLst>
          </p:cNvPr>
          <p:cNvSpPr>
            <a:spLocks noGrp="1"/>
          </p:cNvSpPr>
          <p:nvPr>
            <p:ph idx="1"/>
          </p:nvPr>
        </p:nvSpPr>
        <p:spPr>
          <a:xfrm>
            <a:off x="5330944" y="76199"/>
            <a:ext cx="6861056" cy="6049965"/>
          </a:xfrm>
        </p:spPr>
        <p:txBody>
          <a:bodyPr/>
          <a:lstStyle/>
          <a:p>
            <a:pPr marL="0" indent="0">
              <a:buNone/>
            </a:pPr>
            <a:r>
              <a:rPr lang="en-US" sz="2900" dirty="0">
                <a:solidFill>
                  <a:schemeClr val="bg1"/>
                </a:solidFill>
              </a:rPr>
              <a:t>When I first took office as Surgeon General in 2014, I didn’t view loneliness as a public health concern. But that was before I embarked on a cross-country listening tour, where I heard stories from my fellow Americans that surprised me. </a:t>
            </a:r>
            <a:r>
              <a:rPr lang="en-US" sz="2900" dirty="0">
                <a:solidFill>
                  <a:schemeClr val="bg1"/>
                </a:solidFill>
                <a:effectLst/>
                <a:ea typeface="Calibri" panose="020F0502020204030204" pitchFamily="34" charset="0"/>
                <a:cs typeface="Times New Roman" panose="02020603050405020304" pitchFamily="18" charset="0"/>
              </a:rPr>
              <a:t>People began to tell me they felt isolated, invisible, and insignificant. Even when they couldn’t put their finger on the word “lonely,” time and time again, people of all ages and socioeconomic backgrounds, from every corner of the country, would tell me, “I have to shoulder all of life’s burdens by myself,” or “if I disappear tomorrow, no one will even notice.”</a:t>
            </a:r>
            <a:endParaRPr lang="en-US" sz="2900" dirty="0"/>
          </a:p>
        </p:txBody>
      </p:sp>
      <p:pic>
        <p:nvPicPr>
          <p:cNvPr id="7" name="Picture 6" descr="A cover of a book&#10;&#10;Description automatically generated">
            <a:extLst>
              <a:ext uri="{FF2B5EF4-FFF2-40B4-BE49-F238E27FC236}">
                <a16:creationId xmlns:a16="http://schemas.microsoft.com/office/drawing/2014/main" xmlns="" id="{4376AE49-BD1F-292E-5B5E-D980F1924E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 y="0"/>
            <a:ext cx="5319514" cy="6858000"/>
          </a:xfrm>
          <a:prstGeom prst="rect">
            <a:avLst/>
          </a:prstGeom>
        </p:spPr>
      </p:pic>
    </p:spTree>
    <p:extLst>
      <p:ext uri="{BB962C8B-B14F-4D97-AF65-F5344CB8AC3E}">
        <p14:creationId xmlns:p14="http://schemas.microsoft.com/office/powerpoint/2010/main" val="1740698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3855363-6C6A-B32B-9B7D-7FA2542DBE67}"/>
              </a:ext>
            </a:extLst>
          </p:cNvPr>
          <p:cNvSpPr>
            <a:spLocks noGrp="1"/>
          </p:cNvSpPr>
          <p:nvPr>
            <p:ph idx="1"/>
          </p:nvPr>
        </p:nvSpPr>
        <p:spPr>
          <a:xfrm>
            <a:off x="5330944" y="457200"/>
            <a:ext cx="6861056" cy="5867400"/>
          </a:xfrm>
        </p:spPr>
        <p:txBody>
          <a:bodyPr/>
          <a:lstStyle/>
          <a:p>
            <a:pPr marL="0" indent="0">
              <a:buNone/>
            </a:pPr>
            <a:r>
              <a:rPr lang="en-US" sz="2800" dirty="0">
                <a:solidFill>
                  <a:schemeClr val="bg1"/>
                </a:solidFill>
                <a:effectLst/>
                <a:ea typeface="Calibri" panose="020F0502020204030204" pitchFamily="34" charset="0"/>
                <a:cs typeface="Times New Roman" panose="02020603050405020304" pitchFamily="18" charset="0"/>
              </a:rPr>
              <a:t>It was a lightbulb moment for me: social disconnection was far more common than I had realized. In the scientific literature, I found confirmation of what I was hearing. In recent years, about one-in-two adults in America reported experiencing loneliness.  And that was before the COVID-19 pandemic cut off so many of us from friends, loved ones, and support systems, exacerbating loneliness and isolation. … a 2022 study found that when people were asked how close they fel</a:t>
            </a:r>
            <a:r>
              <a:rPr lang="en-US" sz="2800" dirty="0">
                <a:solidFill>
                  <a:schemeClr val="bg1"/>
                </a:solidFill>
                <a:ea typeface="Calibri" panose="020F0502020204030204" pitchFamily="34" charset="0"/>
                <a:cs typeface="Times New Roman" panose="02020603050405020304" pitchFamily="18" charset="0"/>
              </a:rPr>
              <a:t>t to others emotionally, only 39% of adults said that they felt very connected to others.</a:t>
            </a:r>
            <a:endParaRPr lang="en-US" sz="2900" dirty="0"/>
          </a:p>
        </p:txBody>
      </p:sp>
      <p:pic>
        <p:nvPicPr>
          <p:cNvPr id="7" name="Picture 6" descr="A cover of a book&#10;&#10;Description automatically generated">
            <a:extLst>
              <a:ext uri="{FF2B5EF4-FFF2-40B4-BE49-F238E27FC236}">
                <a16:creationId xmlns:a16="http://schemas.microsoft.com/office/drawing/2014/main" xmlns="" id="{4376AE49-BD1F-292E-5B5E-D980F1924E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 y="0"/>
            <a:ext cx="5319514" cy="6858000"/>
          </a:xfrm>
          <a:prstGeom prst="rect">
            <a:avLst/>
          </a:prstGeom>
        </p:spPr>
      </p:pic>
    </p:spTree>
    <p:extLst>
      <p:ext uri="{BB962C8B-B14F-4D97-AF65-F5344CB8AC3E}">
        <p14:creationId xmlns:p14="http://schemas.microsoft.com/office/powerpoint/2010/main" val="1909527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9342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our connectivity has increased, our relational intimacy has decreased</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ounded Rectangular Callout 11">
            <a:extLst>
              <a:ext uri="{FF2B5EF4-FFF2-40B4-BE49-F238E27FC236}">
                <a16:creationId xmlns:a16="http://schemas.microsoft.com/office/drawing/2014/main" xmlns="" id="{8F016470-9737-93E9-3B2F-4483C8021E4E}"/>
              </a:ext>
            </a:extLst>
          </p:cNvPr>
          <p:cNvSpPr/>
          <p:nvPr/>
        </p:nvSpPr>
        <p:spPr>
          <a:xfrm>
            <a:off x="914400" y="2212141"/>
            <a:ext cx="6096000" cy="8251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Along with our relational skills</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CBDCCA49-C451-5763-382A-1170E0DA6F34}"/>
              </a:ext>
            </a:extLst>
          </p:cNvPr>
          <p:cNvSpPr/>
          <p:nvPr/>
        </p:nvSpPr>
        <p:spPr>
          <a:xfrm>
            <a:off x="213908" y="4181796"/>
            <a:ext cx="11901891" cy="2653167"/>
          </a:xfrm>
          <a:prstGeom prst="rect">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4000" b="1" dirty="0">
                <a:solidFill>
                  <a:schemeClr val="bg1"/>
                </a:solidFill>
              </a:rPr>
              <a:t>2019 </a:t>
            </a:r>
            <a:r>
              <a:rPr lang="en-US" sz="4000" b="1" dirty="0" err="1">
                <a:solidFill>
                  <a:schemeClr val="bg1"/>
                </a:solidFill>
              </a:rPr>
              <a:t>YouGov</a:t>
            </a:r>
            <a:r>
              <a:rPr lang="en-US" sz="4000" b="1" dirty="0">
                <a:solidFill>
                  <a:schemeClr val="bg1"/>
                </a:solidFill>
              </a:rPr>
              <a:t> study: </a:t>
            </a:r>
          </a:p>
          <a:p>
            <a:r>
              <a:rPr lang="en-US" sz="4000" b="1" dirty="0">
                <a:solidFill>
                  <a:schemeClr val="bg1"/>
                </a:solidFill>
              </a:rPr>
              <a:t>27% of millennials have no close friends</a:t>
            </a:r>
          </a:p>
          <a:p>
            <a:r>
              <a:rPr lang="en-US" sz="4000" b="1" dirty="0">
                <a:solidFill>
                  <a:schemeClr val="bg1"/>
                </a:solidFill>
              </a:rPr>
              <a:t>22% no friends at all</a:t>
            </a:r>
          </a:p>
        </p:txBody>
      </p:sp>
    </p:spTree>
    <p:extLst>
      <p:ext uri="{BB962C8B-B14F-4D97-AF65-F5344CB8AC3E}">
        <p14:creationId xmlns:p14="http://schemas.microsoft.com/office/powerpoint/2010/main" val="297173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9342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our connectivity has increased, our relational intimacy has decreased</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ounded Rectangular Callout 11">
            <a:extLst>
              <a:ext uri="{FF2B5EF4-FFF2-40B4-BE49-F238E27FC236}">
                <a16:creationId xmlns:a16="http://schemas.microsoft.com/office/drawing/2014/main" xmlns="" id="{8F016470-9737-93E9-3B2F-4483C8021E4E}"/>
              </a:ext>
            </a:extLst>
          </p:cNvPr>
          <p:cNvSpPr/>
          <p:nvPr/>
        </p:nvSpPr>
        <p:spPr>
          <a:xfrm>
            <a:off x="914400" y="2212141"/>
            <a:ext cx="6096000" cy="8251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Along with our relational skills</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CBDCCA49-C451-5763-382A-1170E0DA6F34}"/>
              </a:ext>
            </a:extLst>
          </p:cNvPr>
          <p:cNvSpPr/>
          <p:nvPr/>
        </p:nvSpPr>
        <p:spPr>
          <a:xfrm>
            <a:off x="213908" y="4181796"/>
            <a:ext cx="11901891" cy="2653167"/>
          </a:xfrm>
          <a:prstGeom prst="rect">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4000" b="1" dirty="0">
                <a:solidFill>
                  <a:schemeClr val="bg1"/>
                </a:solidFill>
              </a:rPr>
              <a:t>2019 </a:t>
            </a:r>
            <a:r>
              <a:rPr lang="en-US" sz="4000" b="1" dirty="0" err="1">
                <a:solidFill>
                  <a:schemeClr val="bg1"/>
                </a:solidFill>
              </a:rPr>
              <a:t>YouGov</a:t>
            </a:r>
            <a:r>
              <a:rPr lang="en-US" sz="4000" b="1" dirty="0">
                <a:solidFill>
                  <a:schemeClr val="bg1"/>
                </a:solidFill>
              </a:rPr>
              <a:t> study: </a:t>
            </a:r>
          </a:p>
          <a:p>
            <a:r>
              <a:rPr lang="en-US" sz="4000" b="1" dirty="0">
                <a:solidFill>
                  <a:schemeClr val="bg1"/>
                </a:solidFill>
              </a:rPr>
              <a:t>27% of millennials have no close friends</a:t>
            </a:r>
          </a:p>
          <a:p>
            <a:r>
              <a:rPr lang="en-US" sz="4000" b="1" dirty="0">
                <a:solidFill>
                  <a:schemeClr val="bg1"/>
                </a:solidFill>
              </a:rPr>
              <a:t>22% no friends at all</a:t>
            </a:r>
          </a:p>
          <a:p>
            <a:r>
              <a:rPr lang="en-US" sz="4000" b="1" dirty="0">
                <a:solidFill>
                  <a:schemeClr val="bg1"/>
                </a:solidFill>
              </a:rPr>
              <a:t>27% “don’t feel like I need friends.”</a:t>
            </a:r>
          </a:p>
        </p:txBody>
      </p:sp>
    </p:spTree>
    <p:extLst>
      <p:ext uri="{BB962C8B-B14F-4D97-AF65-F5344CB8AC3E}">
        <p14:creationId xmlns:p14="http://schemas.microsoft.com/office/powerpoint/2010/main" val="28583639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9342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our connectivity has increased, our relational intimacy has decreased</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ounded Rectangular Callout 11">
            <a:extLst>
              <a:ext uri="{FF2B5EF4-FFF2-40B4-BE49-F238E27FC236}">
                <a16:creationId xmlns:a16="http://schemas.microsoft.com/office/drawing/2014/main" xmlns="" id="{8F016470-9737-93E9-3B2F-4483C8021E4E}"/>
              </a:ext>
            </a:extLst>
          </p:cNvPr>
          <p:cNvSpPr/>
          <p:nvPr/>
        </p:nvSpPr>
        <p:spPr>
          <a:xfrm>
            <a:off x="914400" y="2212141"/>
            <a:ext cx="7620000" cy="82513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And the church has largely followed suit</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185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Rounded Rectangular Callout 11">
            <a:extLst>
              <a:ext uri="{FF2B5EF4-FFF2-40B4-BE49-F238E27FC236}">
                <a16:creationId xmlns:a16="http://schemas.microsoft.com/office/drawing/2014/main" xmlns="" id="{15644643-3CBE-3A55-5EE6-1113036FCB54}"/>
              </a:ext>
            </a:extLst>
          </p:cNvPr>
          <p:cNvSpPr/>
          <p:nvPr/>
        </p:nvSpPr>
        <p:spPr>
          <a:xfrm>
            <a:off x="304800" y="981640"/>
            <a:ext cx="69342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our connectivity has increased, our relational intimacy has decreased</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8" name="Rounded Rectangular Callout 11">
            <a:extLst>
              <a:ext uri="{FF2B5EF4-FFF2-40B4-BE49-F238E27FC236}">
                <a16:creationId xmlns:a16="http://schemas.microsoft.com/office/drawing/2014/main" xmlns="" id="{8F016470-9737-93E9-3B2F-4483C8021E4E}"/>
              </a:ext>
            </a:extLst>
          </p:cNvPr>
          <p:cNvSpPr/>
          <p:nvPr/>
        </p:nvSpPr>
        <p:spPr>
          <a:xfrm>
            <a:off x="1524000" y="2380600"/>
            <a:ext cx="7924800" cy="114300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This cultural reality means passages like this one take on a special relevance!</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413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xmlns="" id="{080B2CD9-DD8B-8559-D53B-1BA294B1997F}"/>
              </a:ext>
            </a:extLst>
          </p:cNvPr>
          <p:cNvSpPr/>
          <p:nvPr/>
        </p:nvSpPr>
        <p:spPr>
          <a:xfrm>
            <a:off x="137709" y="1517516"/>
            <a:ext cx="11901891" cy="1060796"/>
          </a:xfrm>
          <a:prstGeom prst="rect">
            <a:avLst/>
          </a:prstGeom>
          <a:solidFill>
            <a:schemeClr val="accent1">
              <a:lumMod val="5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endParaRPr lang="en-US" sz="1400" b="1" i="1" dirty="0"/>
          </a:p>
          <a:p>
            <a:pPr algn="ctr"/>
            <a:r>
              <a:rPr lang="en-US" sz="4000" b="1" i="1" dirty="0"/>
              <a:t>What are the costs of </a:t>
            </a:r>
            <a:r>
              <a:rPr lang="en-US" sz="4000" b="1" i="1" u="sng" dirty="0"/>
              <a:t>not</a:t>
            </a:r>
            <a:r>
              <a:rPr lang="en-US" sz="4000" b="1" i="1" dirty="0"/>
              <a:t> having relational intimacy?</a:t>
            </a:r>
          </a:p>
          <a:p>
            <a:pPr marL="457200" indent="-457200" algn="ctr">
              <a:buFontTx/>
              <a:buChar char="-"/>
            </a:pPr>
            <a:endParaRPr lang="en-US" sz="3200" b="1" i="1" dirty="0"/>
          </a:p>
        </p:txBody>
      </p:sp>
    </p:spTree>
    <p:extLst>
      <p:ext uri="{BB962C8B-B14F-4D97-AF65-F5344CB8AC3E}">
        <p14:creationId xmlns:p14="http://schemas.microsoft.com/office/powerpoint/2010/main" val="4024258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3855363-6C6A-B32B-9B7D-7FA2542DBE67}"/>
              </a:ext>
            </a:extLst>
          </p:cNvPr>
          <p:cNvSpPr>
            <a:spLocks noGrp="1"/>
          </p:cNvSpPr>
          <p:nvPr>
            <p:ph idx="1"/>
          </p:nvPr>
        </p:nvSpPr>
        <p:spPr>
          <a:xfrm>
            <a:off x="5330944" y="457200"/>
            <a:ext cx="6861056" cy="5867400"/>
          </a:xfrm>
        </p:spPr>
        <p:txBody>
          <a:bodyPr/>
          <a:lstStyle/>
          <a:p>
            <a:pPr marL="0" marR="0" indent="0">
              <a:lnSpc>
                <a:spcPct val="107000"/>
              </a:lnSpc>
              <a:spcBef>
                <a:spcPts val="0"/>
              </a:spcBef>
              <a:spcAft>
                <a:spcPts val="800"/>
              </a:spcAft>
              <a:buNone/>
            </a:pPr>
            <a:r>
              <a:rPr lang="en-US"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Loneliness is far more than just a bad feeling—it harms both individual and societal health. It is associated with a greater risk of cardiovascular disease, dementia, stroke, depression, anxiety, and premature death. The mortality impact of being socially disconnected is similar to that caused by smoking up to 15 cigarettes a day,4 and even greater than that associated with obesity and physical inactivity.</a:t>
            </a:r>
          </a:p>
          <a:p>
            <a:pPr marL="0" marR="0" indent="0">
              <a:lnSpc>
                <a:spcPct val="107000"/>
              </a:lnSpc>
              <a:spcBef>
                <a:spcPts val="0"/>
              </a:spcBef>
              <a:spcAft>
                <a:spcPts val="800"/>
              </a:spcAft>
              <a:buNone/>
            </a:pP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descr="A cover of a book&#10;&#10;Description automatically generated">
            <a:extLst>
              <a:ext uri="{FF2B5EF4-FFF2-40B4-BE49-F238E27FC236}">
                <a16:creationId xmlns:a16="http://schemas.microsoft.com/office/drawing/2014/main" xmlns="" id="{4376AE49-BD1F-292E-5B5E-D980F1924E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 y="0"/>
            <a:ext cx="5319514" cy="6858000"/>
          </a:xfrm>
          <a:prstGeom prst="rect">
            <a:avLst/>
          </a:prstGeom>
        </p:spPr>
      </p:pic>
    </p:spTree>
    <p:extLst>
      <p:ext uri="{BB962C8B-B14F-4D97-AF65-F5344CB8AC3E}">
        <p14:creationId xmlns:p14="http://schemas.microsoft.com/office/powerpoint/2010/main" val="103248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3" name="Rounded Rectangular Callout 11">
            <a:extLst>
              <a:ext uri="{FF2B5EF4-FFF2-40B4-BE49-F238E27FC236}">
                <a16:creationId xmlns:a16="http://schemas.microsoft.com/office/drawing/2014/main" xmlns="" id="{26D5A235-882B-E97D-6177-1B20FE4C082A}"/>
              </a:ext>
            </a:extLst>
          </p:cNvPr>
          <p:cNvSpPr/>
          <p:nvPr/>
        </p:nvSpPr>
        <p:spPr>
          <a:xfrm>
            <a:off x="365051" y="1143000"/>
            <a:ext cx="11582400" cy="918442"/>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000" b="1" dirty="0">
                <a:solidFill>
                  <a:schemeClr val="bg1"/>
                </a:solidFill>
              </a:rPr>
              <a:t> Romans 12-16: </a:t>
            </a:r>
            <a:r>
              <a:rPr lang="en-US" sz="5000" b="1" i="1" dirty="0">
                <a:solidFill>
                  <a:schemeClr val="bg1"/>
                </a:solidFill>
              </a:rPr>
              <a:t>Our Life as God’s People </a:t>
            </a:r>
            <a:endParaRPr lang="en-US" sz="5000" b="1" dirty="0">
              <a:solidFill>
                <a:schemeClr val="bg1"/>
              </a:solidFill>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2133600"/>
            <a:ext cx="12192000" cy="4724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rgbClr val="000000"/>
                </a:solidFill>
                <a:effectLst/>
                <a:ea typeface="Calibri" panose="020F0502020204030204" pitchFamily="34" charset="0"/>
              </a:rPr>
              <a:t>Let love be without hypocrisy.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r>
              <a:rPr lang="en-US" sz="3200" b="1" baseline="30000" dirty="0">
                <a:solidFill>
                  <a:srgbClr val="000000"/>
                </a:solidFill>
                <a:effectLst/>
                <a:ea typeface="Calibri" panose="020F0502020204030204" pitchFamily="34" charset="0"/>
              </a:rPr>
              <a:t>11 </a:t>
            </a:r>
            <a:r>
              <a:rPr lang="en-US" sz="3200" dirty="0">
                <a:solidFill>
                  <a:srgbClr val="000000"/>
                </a:solidFill>
                <a:effectLst/>
                <a:ea typeface="Calibri" panose="020F0502020204030204" pitchFamily="34" charset="0"/>
              </a:rPr>
              <a:t>not lagging behind in diligence,  fervent in spirit, serving the Lord; </a:t>
            </a:r>
            <a:r>
              <a:rPr lang="en-US" sz="3200" b="1" baseline="30000" dirty="0">
                <a:solidFill>
                  <a:srgbClr val="000000"/>
                </a:solidFill>
                <a:effectLst/>
                <a:ea typeface="Calibri" panose="020F0502020204030204" pitchFamily="34" charset="0"/>
              </a:rPr>
              <a:t>12 </a:t>
            </a:r>
            <a:r>
              <a:rPr lang="en-US" sz="3200" dirty="0">
                <a:solidFill>
                  <a:srgbClr val="000000"/>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 </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rgbClr val="000000"/>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Tree>
    <p:extLst>
      <p:ext uri="{BB962C8B-B14F-4D97-AF65-F5344CB8AC3E}">
        <p14:creationId xmlns:p14="http://schemas.microsoft.com/office/powerpoint/2010/main" val="314264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3855363-6C6A-B32B-9B7D-7FA2542DBE67}"/>
              </a:ext>
            </a:extLst>
          </p:cNvPr>
          <p:cNvSpPr>
            <a:spLocks noGrp="1"/>
          </p:cNvSpPr>
          <p:nvPr>
            <p:ph idx="1"/>
          </p:nvPr>
        </p:nvSpPr>
        <p:spPr>
          <a:xfrm>
            <a:off x="5330944" y="457200"/>
            <a:ext cx="6861056" cy="5867400"/>
          </a:xfrm>
        </p:spPr>
        <p:txBody>
          <a:bodyPr/>
          <a:lstStyle/>
          <a:p>
            <a:pPr marL="0" marR="0" indent="0">
              <a:lnSpc>
                <a:spcPct val="107000"/>
              </a:lnSpc>
              <a:spcBef>
                <a:spcPts val="0"/>
              </a:spcBef>
              <a:spcAft>
                <a:spcPts val="800"/>
              </a:spcAft>
              <a:buNone/>
            </a:pPr>
            <a:r>
              <a:rPr lang="en-US" sz="32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drives these profound health and well-being outcomes? Social connection is a fundamental human need, as essential to survival as food, water, and shelter. Throughout history, our ability to rely on one another has been crucial to survival. Now, even in modern times, we human beings are biologically wired for social connection. Our brains have adapted to expect proximity to others.</a:t>
            </a:r>
            <a:endParaRPr lang="en-US" sz="3200" dirty="0">
              <a:solidFill>
                <a:schemeClr val="bg1"/>
              </a:solidFill>
            </a:endParaRPr>
          </a:p>
          <a:p>
            <a:pPr marL="0" marR="0" indent="0">
              <a:lnSpc>
                <a:spcPct val="107000"/>
              </a:lnSpc>
              <a:spcBef>
                <a:spcPts val="0"/>
              </a:spcBef>
              <a:spcAft>
                <a:spcPts val="800"/>
              </a:spcAft>
              <a:buNone/>
            </a:pP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descr="A cover of a book&#10;&#10;Description automatically generated">
            <a:extLst>
              <a:ext uri="{FF2B5EF4-FFF2-40B4-BE49-F238E27FC236}">
                <a16:creationId xmlns:a16="http://schemas.microsoft.com/office/drawing/2014/main" xmlns="" id="{4376AE49-BD1F-292E-5B5E-D980F1924E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 y="0"/>
            <a:ext cx="5319514" cy="6858000"/>
          </a:xfrm>
          <a:prstGeom prst="rect">
            <a:avLst/>
          </a:prstGeom>
        </p:spPr>
      </p:pic>
    </p:spTree>
    <p:extLst>
      <p:ext uri="{BB962C8B-B14F-4D97-AF65-F5344CB8AC3E}">
        <p14:creationId xmlns:p14="http://schemas.microsoft.com/office/powerpoint/2010/main" val="700729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6" name="Rounded Rectangular Callout 11">
            <a:extLst>
              <a:ext uri="{FF2B5EF4-FFF2-40B4-BE49-F238E27FC236}">
                <a16:creationId xmlns:a16="http://schemas.microsoft.com/office/drawing/2014/main" xmlns="" id="{A4DA0002-0BAE-C847-BE25-A11FEDB814E6}"/>
              </a:ext>
            </a:extLst>
          </p:cNvPr>
          <p:cNvSpPr/>
          <p:nvPr/>
        </p:nvSpPr>
        <p:spPr>
          <a:xfrm>
            <a:off x="5867400" y="4038600"/>
            <a:ext cx="6110691" cy="825139"/>
          </a:xfrm>
          <a:prstGeom prst="wedgeRoundRectCallout">
            <a:avLst>
              <a:gd name="adj1" fmla="val -21927"/>
              <a:gd name="adj2" fmla="val 49596"/>
              <a:gd name="adj3" fmla="val 16667"/>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“Intimacy d</a:t>
            </a:r>
            <a:r>
              <a:rPr lang="en-US" sz="5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ilemma” </a:t>
            </a:r>
            <a:endParaRPr lang="en-US" sz="5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xmlns="" id="{8B839455-F222-89D3-8FCB-25A56FC1FC99}"/>
              </a:ext>
            </a:extLst>
          </p:cNvPr>
          <p:cNvSpPr/>
          <p:nvPr/>
        </p:nvSpPr>
        <p:spPr>
          <a:xfrm>
            <a:off x="342900" y="1292971"/>
            <a:ext cx="11506200" cy="6858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000" b="1" baseline="30000" dirty="0">
                <a:solidFill>
                  <a:srgbClr val="000000"/>
                </a:solidFill>
                <a:effectLst/>
                <a:ea typeface="Times New Roman" panose="02020603050405020304" pitchFamily="18" charset="0"/>
              </a:rPr>
              <a:t>Genesis 2:18</a:t>
            </a:r>
            <a:r>
              <a:rPr lang="en-US" sz="3000" b="1" dirty="0">
                <a:solidFill>
                  <a:srgbClr val="000000"/>
                </a:solidFill>
                <a:effectLst/>
                <a:ea typeface="Times New Roman" panose="02020603050405020304" pitchFamily="18" charset="0"/>
              </a:rPr>
              <a:t> </a:t>
            </a:r>
            <a:r>
              <a:rPr lang="en-US" sz="3000" dirty="0">
                <a:solidFill>
                  <a:srgbClr val="000000"/>
                </a:solidFill>
                <a:effectLst/>
                <a:ea typeface="Times New Roman" panose="02020603050405020304" pitchFamily="18" charset="0"/>
              </a:rPr>
              <a:t>Then the Lord God said, “It is not good for the man to be alone”</a:t>
            </a:r>
            <a:endParaRPr lang="en-US" sz="3000" dirty="0">
              <a:effectLst/>
              <a:ea typeface="Times New Roman" panose="02020603050405020304" pitchFamily="18" charset="0"/>
            </a:endParaRPr>
          </a:p>
          <a:p>
            <a:pPr>
              <a:lnSpc>
                <a:spcPct val="107000"/>
              </a:lnSpc>
              <a:spcBef>
                <a:spcPts val="0"/>
              </a:spcBef>
              <a:spcAft>
                <a:spcPts val="0"/>
              </a:spcAft>
            </a:pPr>
            <a:endParaRPr lang="en-US" sz="3200" dirty="0">
              <a:solidFill>
                <a:schemeClr val="tx1"/>
              </a:solidFill>
            </a:endParaRPr>
          </a:p>
        </p:txBody>
      </p:sp>
      <p:sp>
        <p:nvSpPr>
          <p:cNvPr id="7" name="Rounded Rectangular Callout 11">
            <a:extLst>
              <a:ext uri="{FF2B5EF4-FFF2-40B4-BE49-F238E27FC236}">
                <a16:creationId xmlns:a16="http://schemas.microsoft.com/office/drawing/2014/main" xmlns="" id="{14DA13CC-A4B4-554E-2AC8-4F90C3948EA8}"/>
              </a:ext>
            </a:extLst>
          </p:cNvPr>
          <p:cNvSpPr/>
          <p:nvPr/>
        </p:nvSpPr>
        <p:spPr>
          <a:xfrm>
            <a:off x="76200" y="2082331"/>
            <a:ext cx="12039600" cy="1727670"/>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1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are made for relationships!</a:t>
            </a:r>
            <a:endParaRPr lang="en-US" sz="71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714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5715000" y="894678"/>
            <a:ext cx="62095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And is possible in Christ</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7E44FE40-5FE2-C92D-9634-F1F16929E154}"/>
              </a:ext>
            </a:extLst>
          </p:cNvPr>
          <p:cNvSpPr/>
          <p:nvPr/>
        </p:nvSpPr>
        <p:spPr>
          <a:xfrm>
            <a:off x="381000" y="4038600"/>
            <a:ext cx="4648234" cy="71684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rest of this passage…</a:t>
            </a:r>
            <a:endParaRPr lang="en-US" sz="32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200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1752600" y="1219200"/>
            <a:ext cx="96385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What does this have to do with love? </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3124166" y="2057400"/>
            <a:ext cx="6400834"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has a moral dimension</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533400" y="3901691"/>
            <a:ext cx="33528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love of our age says: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502888" y="3879968"/>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relationship is based on how we feel about each other”</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37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p:bldP spid="3" grpId="0" animBg="1"/>
      <p:bldP spid="7"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1752600" y="1219200"/>
            <a:ext cx="96385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What does this have to do with love? </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3124166" y="2057400"/>
            <a:ext cx="6400834"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has a moral dimension</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533400" y="3901691"/>
            <a:ext cx="33528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love of our age says: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502888" y="3879968"/>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“Our relationship is based on aligned interests”</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747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1752600" y="1219200"/>
            <a:ext cx="96385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What does this have to do with love? </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3124166" y="2057400"/>
            <a:ext cx="6400834"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has a moral dimension</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533400" y="3901691"/>
            <a:ext cx="33528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love of our age says: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502888" y="3879968"/>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“Love means supporting each other no matter what”</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428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1752600" y="1219200"/>
            <a:ext cx="9638556"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What does this have to do with love? </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3124166" y="2057400"/>
            <a:ext cx="6400834"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has a moral dimension</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533400" y="3901691"/>
            <a:ext cx="33528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love of our age says: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502888" y="3879968"/>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Transactional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446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152400" y="2053855"/>
            <a:ext cx="12191998"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Biblical love is of a fundamentally higher order</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533400" y="3901691"/>
            <a:ext cx="33528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love of our age says: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502888" y="3879968"/>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Transactional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191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Rounded Rectangular Callout 11">
            <a:extLst>
              <a:ext uri="{FF2B5EF4-FFF2-40B4-BE49-F238E27FC236}">
                <a16:creationId xmlns:a16="http://schemas.microsoft.com/office/drawing/2014/main" xmlns="" id="{AED7EC28-E0CA-A111-8600-A20BE9F9E4C4}"/>
              </a:ext>
            </a:extLst>
          </p:cNvPr>
          <p:cNvSpPr/>
          <p:nvPr/>
        </p:nvSpPr>
        <p:spPr>
          <a:xfrm>
            <a:off x="33672" y="2346677"/>
            <a:ext cx="12191998"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choice to act for the welfare of the other person, even when it costs me</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914400" y="1111495"/>
            <a:ext cx="4724400"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Sacrificial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533400" y="3901691"/>
            <a:ext cx="33528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love of our age says: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502888" y="3879968"/>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Transactional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944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914400" y="1111495"/>
            <a:ext cx="4724400"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Sacrificial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76200" y="3946879"/>
            <a:ext cx="48006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“speaks the truth in love”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ounded Rectangular Callout 11">
            <a:extLst>
              <a:ext uri="{FF2B5EF4-FFF2-40B4-BE49-F238E27FC236}">
                <a16:creationId xmlns:a16="http://schemas.microsoft.com/office/drawing/2014/main" xmlns="" id="{628AFEA9-EB57-40BC-CD3D-D27F950CC21B}"/>
              </a:ext>
            </a:extLst>
          </p:cNvPr>
          <p:cNvSpPr/>
          <p:nvPr/>
        </p:nvSpPr>
        <p:spPr>
          <a:xfrm>
            <a:off x="33672" y="2346677"/>
            <a:ext cx="12191998"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choice to act for the welfare of the other person, even when it costs me</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2D9556A6-A79A-AED0-CE3B-E89AE4AB55EE}"/>
              </a:ext>
            </a:extLst>
          </p:cNvPr>
          <p:cNvSpPr/>
          <p:nvPr/>
        </p:nvSpPr>
        <p:spPr>
          <a:xfrm>
            <a:off x="4850219" y="3931357"/>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 am committed to you, </a:t>
            </a:r>
            <a:r>
              <a:rPr lang="en-US" sz="44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however that “feels” today</a:t>
            </a:r>
            <a:r>
              <a:rPr lang="en-US" sz="4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3971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2133600"/>
            <a:ext cx="12192000" cy="4724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rgbClr val="000000"/>
                </a:solidFill>
                <a:effectLst/>
                <a:ea typeface="Calibri" panose="020F0502020204030204" pitchFamily="34" charset="0"/>
              </a:rPr>
              <a:t>Let love be without hypocrisy.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r>
              <a:rPr lang="en-US" sz="3200" b="1" baseline="30000" dirty="0">
                <a:solidFill>
                  <a:srgbClr val="000000"/>
                </a:solidFill>
                <a:effectLst/>
                <a:ea typeface="Calibri" panose="020F0502020204030204" pitchFamily="34" charset="0"/>
              </a:rPr>
              <a:t>11 </a:t>
            </a:r>
            <a:r>
              <a:rPr lang="en-US" sz="3200" dirty="0">
                <a:solidFill>
                  <a:srgbClr val="000000"/>
                </a:solidFill>
                <a:effectLst/>
                <a:ea typeface="Calibri" panose="020F0502020204030204" pitchFamily="34" charset="0"/>
              </a:rPr>
              <a:t>not lagging behind in diligence,  fervent in spirit, serving the Lord; </a:t>
            </a:r>
            <a:r>
              <a:rPr lang="en-US" sz="3200" b="1" baseline="30000" dirty="0">
                <a:solidFill>
                  <a:srgbClr val="000000"/>
                </a:solidFill>
                <a:effectLst/>
                <a:ea typeface="Calibri" panose="020F0502020204030204" pitchFamily="34" charset="0"/>
              </a:rPr>
              <a:t>12 </a:t>
            </a:r>
            <a:r>
              <a:rPr lang="en-US" sz="3200" dirty="0">
                <a:solidFill>
                  <a:srgbClr val="000000"/>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 </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rgbClr val="000000"/>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Tree>
    <p:extLst>
      <p:ext uri="{BB962C8B-B14F-4D97-AF65-F5344CB8AC3E}">
        <p14:creationId xmlns:p14="http://schemas.microsoft.com/office/powerpoint/2010/main" val="401989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914400" y="1111495"/>
            <a:ext cx="4724400"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Sacrificial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76200" y="3946879"/>
            <a:ext cx="48006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“speaks the truth in love”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850219" y="3931357"/>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“Love includes telling you things you don’t want to hear”</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ounded Rectangular Callout 11">
            <a:extLst>
              <a:ext uri="{FF2B5EF4-FFF2-40B4-BE49-F238E27FC236}">
                <a16:creationId xmlns:a16="http://schemas.microsoft.com/office/drawing/2014/main" xmlns="" id="{628AFEA9-EB57-40BC-CD3D-D27F950CC21B}"/>
              </a:ext>
            </a:extLst>
          </p:cNvPr>
          <p:cNvSpPr/>
          <p:nvPr/>
        </p:nvSpPr>
        <p:spPr>
          <a:xfrm>
            <a:off x="33672" y="2346677"/>
            <a:ext cx="12191998"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choice to act for the welfare of the other person, even when it costs me</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470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914400" y="1111495"/>
            <a:ext cx="4724400"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Sacrificial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76200" y="3946879"/>
            <a:ext cx="48006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“speaks the truth in love”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850219" y="3931357"/>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 love you too much to let you fall into evil”</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ounded Rectangular Callout 11">
            <a:extLst>
              <a:ext uri="{FF2B5EF4-FFF2-40B4-BE49-F238E27FC236}">
                <a16:creationId xmlns:a16="http://schemas.microsoft.com/office/drawing/2014/main" xmlns="" id="{628AFEA9-EB57-40BC-CD3D-D27F950CC21B}"/>
              </a:ext>
            </a:extLst>
          </p:cNvPr>
          <p:cNvSpPr/>
          <p:nvPr/>
        </p:nvSpPr>
        <p:spPr>
          <a:xfrm>
            <a:off x="33672" y="2346677"/>
            <a:ext cx="12191998"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choice to act for the welfare of the other person, even when it costs me</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406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A14E355-FD78-952E-6E9D-D3E431874D82}"/>
              </a:ext>
            </a:extLst>
          </p:cNvPr>
          <p:cNvSpPr/>
          <p:nvPr/>
        </p:nvSpPr>
        <p:spPr>
          <a:xfrm>
            <a:off x="-21266" y="3429001"/>
            <a:ext cx="12213265" cy="17526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914400" y="1111495"/>
            <a:ext cx="4724400" cy="869701"/>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Sacrificial Love</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xmlns="" id="{601C64A6-B0B1-57B0-1D2A-14EA30B7E339}"/>
              </a:ext>
            </a:extLst>
          </p:cNvPr>
          <p:cNvSpPr/>
          <p:nvPr/>
        </p:nvSpPr>
        <p:spPr>
          <a:xfrm>
            <a:off x="76200" y="3946879"/>
            <a:ext cx="4800600"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“speaks the truth in love” </a:t>
            </a:r>
            <a:endParaRPr lang="en-US" sz="44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8569B389-D3D7-6561-7F06-718BE2151134}"/>
              </a:ext>
            </a:extLst>
          </p:cNvPr>
          <p:cNvSpPr/>
          <p:nvPr/>
        </p:nvSpPr>
        <p:spPr>
          <a:xfrm>
            <a:off x="4850219" y="3931357"/>
            <a:ext cx="7072423" cy="71684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 love you too much to let you fall into evil”</a:t>
            </a:r>
            <a:endParaRPr lang="en-US" sz="48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xmlns="" id="{5B5C6D78-1067-BAAC-C4E7-2F4EFD860D34}"/>
              </a:ext>
            </a:extLst>
          </p:cNvPr>
          <p:cNvSpPr/>
          <p:nvPr/>
        </p:nvSpPr>
        <p:spPr>
          <a:xfrm>
            <a:off x="3955312" y="2193781"/>
            <a:ext cx="7988595" cy="1082819"/>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gn="ctr">
              <a:lnSpc>
                <a:spcPct val="107000"/>
              </a:lnSpc>
              <a:spcBef>
                <a:spcPts val="0"/>
              </a:spcBef>
              <a:spcAft>
                <a:spcPts val="0"/>
              </a:spcAft>
            </a:pPr>
            <a:r>
              <a:rPr lang="en-US" sz="3200" b="1" kern="100" baseline="30000" dirty="0">
                <a:solidFill>
                  <a:schemeClr val="bg1"/>
                </a:solidFill>
                <a:effectLst/>
                <a:ea typeface="Calibri" panose="020F0502020204030204" pitchFamily="34" charset="0"/>
                <a:cs typeface="Calibri" panose="020F0502020204030204" pitchFamily="34" charset="0"/>
              </a:rPr>
              <a:t>Proverbs 27:6</a:t>
            </a:r>
            <a:r>
              <a:rPr lang="en-US" sz="3200" b="1" kern="100" dirty="0">
                <a:solidFill>
                  <a:schemeClr val="bg1"/>
                </a:solidFill>
                <a:ea typeface="Calibri" panose="020F0502020204030204" pitchFamily="34" charset="0"/>
                <a:cs typeface="Calibri" panose="020F0502020204030204" pitchFamily="34" charset="0"/>
              </a:rPr>
              <a:t> </a:t>
            </a:r>
            <a:r>
              <a:rPr lang="en-US" sz="3200" dirty="0"/>
              <a:t>Faithful are the wounds of a friend, But deceitful are the kisses of an enemy.</a:t>
            </a:r>
            <a:r>
              <a:rPr lang="en-US" sz="3200" kern="100" dirty="0">
                <a:solidFill>
                  <a:srgbClr val="000000"/>
                </a:solidFill>
                <a:effectLst/>
                <a:ea typeface="Calibri" panose="020F0502020204030204" pitchFamily="34" charset="0"/>
                <a:cs typeface="Calibri" panose="020F0502020204030204" pitchFamily="34" charset="0"/>
              </a:rPr>
              <a:t>	</a:t>
            </a:r>
            <a:endParaRPr lang="en-US" sz="32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Tree>
    <p:extLst>
      <p:ext uri="{BB962C8B-B14F-4D97-AF65-F5344CB8AC3E}">
        <p14:creationId xmlns:p14="http://schemas.microsoft.com/office/powerpoint/2010/main" val="1974094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3" name="Rounded Rectangular Callout 11">
            <a:extLst>
              <a:ext uri="{FF2B5EF4-FFF2-40B4-BE49-F238E27FC236}">
                <a16:creationId xmlns:a16="http://schemas.microsoft.com/office/drawing/2014/main" xmlns="" id="{0009EA10-8B47-7261-8422-15947571D719}"/>
              </a:ext>
            </a:extLst>
          </p:cNvPr>
          <p:cNvSpPr/>
          <p:nvPr/>
        </p:nvSpPr>
        <p:spPr>
          <a:xfrm>
            <a:off x="685800" y="1219200"/>
            <a:ext cx="10972800" cy="1479305"/>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8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we need real friends who will speak truth into our lives</a:t>
            </a:r>
            <a:endParaRPr lang="en-US" sz="4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E0F552AF-F5C0-B6C4-503E-6B22A07A58F9}"/>
              </a:ext>
            </a:extLst>
          </p:cNvPr>
          <p:cNvSpPr/>
          <p:nvPr/>
        </p:nvSpPr>
        <p:spPr>
          <a:xfrm>
            <a:off x="758456" y="3048000"/>
            <a:ext cx="10896600" cy="134924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Paul is reminding us that we will need to intentionally lean against the pull toward superficial intimacy</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059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b="1" u="sng" dirty="0">
                <a:solidFill>
                  <a:srgbClr val="002060"/>
                </a:solidFill>
                <a:effectLst/>
                <a:ea typeface="Calibri" panose="020F0502020204030204" pitchFamily="34" charset="0"/>
              </a:rPr>
              <a:t>Be devoted to one another in brotherly love; </a:t>
            </a:r>
            <a:r>
              <a:rPr lang="en-US" sz="3200" dirty="0">
                <a:solidFill>
                  <a:schemeClr val="tx1"/>
                </a:solidFill>
                <a:effectLst/>
                <a:ea typeface="Calibri" panose="020F0502020204030204" pitchFamily="34" charset="0"/>
              </a:rPr>
              <a:t>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Speech Bubble: Rectangle 4">
            <a:extLst>
              <a:ext uri="{FF2B5EF4-FFF2-40B4-BE49-F238E27FC236}">
                <a16:creationId xmlns:a16="http://schemas.microsoft.com/office/drawing/2014/main" xmlns="" id="{EC7732DB-78A9-B2E1-09E9-A9DFF4053B40}"/>
              </a:ext>
            </a:extLst>
          </p:cNvPr>
          <p:cNvSpPr/>
          <p:nvPr/>
        </p:nvSpPr>
        <p:spPr>
          <a:xfrm>
            <a:off x="6934200" y="4414284"/>
            <a:ext cx="5003504" cy="685800"/>
          </a:xfrm>
          <a:prstGeom prst="wedgeRectCallout">
            <a:avLst>
              <a:gd name="adj1" fmla="val -36079"/>
              <a:gd name="adj2" fmla="val 151802"/>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“Philadelphia”</a:t>
            </a:r>
            <a:r>
              <a:rPr lang="en-US" sz="3000" dirty="0">
                <a:solidFill>
                  <a:schemeClr val="tx1"/>
                </a:solidFill>
              </a:rPr>
              <a:t>: </a:t>
            </a:r>
            <a:r>
              <a:rPr lang="en-US" sz="3000" i="1" dirty="0">
                <a:solidFill>
                  <a:schemeClr val="tx1"/>
                </a:solidFill>
              </a:rPr>
              <a:t>brotherly love</a:t>
            </a:r>
            <a:endParaRPr lang="en-US" sz="3000" dirty="0">
              <a:solidFill>
                <a:schemeClr val="tx1"/>
              </a:solidFill>
            </a:endParaRPr>
          </a:p>
        </p:txBody>
      </p:sp>
      <p:sp>
        <p:nvSpPr>
          <p:cNvPr id="7" name="Speech Bubble: Rectangle 6">
            <a:extLst>
              <a:ext uri="{FF2B5EF4-FFF2-40B4-BE49-F238E27FC236}">
                <a16:creationId xmlns:a16="http://schemas.microsoft.com/office/drawing/2014/main" xmlns="" id="{FB0087C2-CD98-8585-0FC5-90AFC670567C}"/>
              </a:ext>
            </a:extLst>
          </p:cNvPr>
          <p:cNvSpPr/>
          <p:nvPr/>
        </p:nvSpPr>
        <p:spPr>
          <a:xfrm>
            <a:off x="396949" y="4419600"/>
            <a:ext cx="4860851" cy="685800"/>
          </a:xfrm>
          <a:prstGeom prst="wedgeRectCallout">
            <a:avLst>
              <a:gd name="adj1" fmla="val -2254"/>
              <a:gd name="adj2" fmla="val 15490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a:t>
            </a:r>
            <a:r>
              <a:rPr lang="en-US" sz="3000" b="1" dirty="0" err="1">
                <a:solidFill>
                  <a:schemeClr val="tx1"/>
                </a:solidFill>
              </a:rPr>
              <a:t>Philostorgos</a:t>
            </a:r>
            <a:r>
              <a:rPr lang="en-US" sz="3000" b="1" dirty="0">
                <a:solidFill>
                  <a:schemeClr val="tx1"/>
                </a:solidFill>
              </a:rPr>
              <a:t>”</a:t>
            </a:r>
            <a:r>
              <a:rPr lang="en-US" sz="3000" dirty="0">
                <a:solidFill>
                  <a:schemeClr val="tx1"/>
                </a:solidFill>
              </a:rPr>
              <a:t>: </a:t>
            </a:r>
            <a:r>
              <a:rPr lang="en-US" sz="3000" i="1" dirty="0">
                <a:solidFill>
                  <a:schemeClr val="tx1"/>
                </a:solidFill>
              </a:rPr>
              <a:t>family loyalty</a:t>
            </a:r>
            <a:endParaRPr lang="en-US" sz="3000" dirty="0">
              <a:solidFill>
                <a:schemeClr val="tx1"/>
              </a:solidFill>
            </a:endParaRPr>
          </a:p>
        </p:txBody>
      </p:sp>
      <p:sp>
        <p:nvSpPr>
          <p:cNvPr id="8" name="Rounded Rectangular Callout 11">
            <a:extLst>
              <a:ext uri="{FF2B5EF4-FFF2-40B4-BE49-F238E27FC236}">
                <a16:creationId xmlns:a16="http://schemas.microsoft.com/office/drawing/2014/main" xmlns="" id="{FE12A389-64A3-370F-1760-D87679969CAB}"/>
              </a:ext>
            </a:extLst>
          </p:cNvPr>
          <p:cNvSpPr/>
          <p:nvPr/>
        </p:nvSpPr>
        <p:spPr>
          <a:xfrm>
            <a:off x="685800" y="1244402"/>
            <a:ext cx="11125200" cy="1250705"/>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should have the kind of love and loyalty for one another that we have for family</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762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b="1" u="sng" dirty="0">
                <a:solidFill>
                  <a:srgbClr val="002060"/>
                </a:solidFill>
                <a:effectLst/>
                <a:ea typeface="Calibri" panose="020F0502020204030204" pitchFamily="34" charset="0"/>
              </a:rPr>
              <a:t>Be devoted to one another in brotherly love; </a:t>
            </a:r>
            <a:r>
              <a:rPr lang="en-US" sz="3200" dirty="0">
                <a:solidFill>
                  <a:schemeClr val="tx1"/>
                </a:solidFill>
                <a:effectLst/>
                <a:ea typeface="Calibri" panose="020F0502020204030204" pitchFamily="34" charset="0"/>
              </a:rPr>
              <a:t>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Speech Bubble: Rectangle 4">
            <a:extLst>
              <a:ext uri="{FF2B5EF4-FFF2-40B4-BE49-F238E27FC236}">
                <a16:creationId xmlns:a16="http://schemas.microsoft.com/office/drawing/2014/main" xmlns="" id="{EC7732DB-78A9-B2E1-09E9-A9DFF4053B40}"/>
              </a:ext>
            </a:extLst>
          </p:cNvPr>
          <p:cNvSpPr/>
          <p:nvPr/>
        </p:nvSpPr>
        <p:spPr>
          <a:xfrm>
            <a:off x="6934200" y="4414284"/>
            <a:ext cx="5003504" cy="685800"/>
          </a:xfrm>
          <a:prstGeom prst="wedgeRectCallout">
            <a:avLst>
              <a:gd name="adj1" fmla="val -36079"/>
              <a:gd name="adj2" fmla="val 151802"/>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“Philadelphia”</a:t>
            </a:r>
            <a:r>
              <a:rPr lang="en-US" sz="3000" dirty="0">
                <a:solidFill>
                  <a:schemeClr val="tx1"/>
                </a:solidFill>
              </a:rPr>
              <a:t>: </a:t>
            </a:r>
            <a:r>
              <a:rPr lang="en-US" sz="3000" i="1" dirty="0">
                <a:solidFill>
                  <a:schemeClr val="tx1"/>
                </a:solidFill>
              </a:rPr>
              <a:t>brotherly love</a:t>
            </a:r>
            <a:endParaRPr lang="en-US" sz="3000" dirty="0">
              <a:solidFill>
                <a:schemeClr val="tx1"/>
              </a:solidFill>
            </a:endParaRPr>
          </a:p>
        </p:txBody>
      </p:sp>
      <p:sp>
        <p:nvSpPr>
          <p:cNvPr id="7" name="Speech Bubble: Rectangle 6">
            <a:extLst>
              <a:ext uri="{FF2B5EF4-FFF2-40B4-BE49-F238E27FC236}">
                <a16:creationId xmlns:a16="http://schemas.microsoft.com/office/drawing/2014/main" xmlns="" id="{FB0087C2-CD98-8585-0FC5-90AFC670567C}"/>
              </a:ext>
            </a:extLst>
          </p:cNvPr>
          <p:cNvSpPr/>
          <p:nvPr/>
        </p:nvSpPr>
        <p:spPr>
          <a:xfrm>
            <a:off x="396949" y="4419600"/>
            <a:ext cx="4860851" cy="685800"/>
          </a:xfrm>
          <a:prstGeom prst="wedgeRectCallout">
            <a:avLst>
              <a:gd name="adj1" fmla="val -2254"/>
              <a:gd name="adj2" fmla="val 15490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a:t>
            </a:r>
            <a:r>
              <a:rPr lang="en-US" sz="3000" b="1" dirty="0" err="1">
                <a:solidFill>
                  <a:schemeClr val="tx1"/>
                </a:solidFill>
              </a:rPr>
              <a:t>Philostorgos</a:t>
            </a:r>
            <a:r>
              <a:rPr lang="en-US" sz="3000" b="1" dirty="0">
                <a:solidFill>
                  <a:schemeClr val="tx1"/>
                </a:solidFill>
              </a:rPr>
              <a:t>”</a:t>
            </a:r>
            <a:r>
              <a:rPr lang="en-US" sz="3000" dirty="0">
                <a:solidFill>
                  <a:schemeClr val="tx1"/>
                </a:solidFill>
              </a:rPr>
              <a:t>: </a:t>
            </a:r>
            <a:r>
              <a:rPr lang="en-US" sz="3000" i="1" dirty="0">
                <a:solidFill>
                  <a:schemeClr val="tx1"/>
                </a:solidFill>
              </a:rPr>
              <a:t>family loyalty</a:t>
            </a:r>
            <a:endParaRPr lang="en-US" sz="3000" dirty="0">
              <a:solidFill>
                <a:schemeClr val="tx1"/>
              </a:solidFill>
            </a:endParaRPr>
          </a:p>
        </p:txBody>
      </p:sp>
      <p:sp>
        <p:nvSpPr>
          <p:cNvPr id="8" name="Rounded Rectangular Callout 11">
            <a:extLst>
              <a:ext uri="{FF2B5EF4-FFF2-40B4-BE49-F238E27FC236}">
                <a16:creationId xmlns:a16="http://schemas.microsoft.com/office/drawing/2014/main" xmlns="" id="{FE12A389-64A3-370F-1760-D87679969CAB}"/>
              </a:ext>
            </a:extLst>
          </p:cNvPr>
          <p:cNvSpPr/>
          <p:nvPr/>
        </p:nvSpPr>
        <p:spPr>
          <a:xfrm>
            <a:off x="685800" y="1244402"/>
            <a:ext cx="11125200" cy="1346398"/>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This is describing a </a:t>
            </a: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durable</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and </a:t>
            </a:r>
            <a:r>
              <a:rPr lang="en-US" sz="40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longsuffering</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 love, </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with a special kind of intimacy</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ounded Rectangular Callout 11">
            <a:extLst>
              <a:ext uri="{FF2B5EF4-FFF2-40B4-BE49-F238E27FC236}">
                <a16:creationId xmlns:a16="http://schemas.microsoft.com/office/drawing/2014/main" xmlns="" id="{515B777F-9A0C-6739-E4E5-5BED050CE383}"/>
              </a:ext>
            </a:extLst>
          </p:cNvPr>
          <p:cNvSpPr/>
          <p:nvPr/>
        </p:nvSpPr>
        <p:spPr>
          <a:xfrm>
            <a:off x="685800" y="2755801"/>
            <a:ext cx="11125200" cy="134639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Do you have relationships with other Christians that are close enough that you have to deal with one another’s mess?</a:t>
            </a:r>
            <a:endParaRPr lang="en-US" sz="3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085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b="1" u="sng" dirty="0">
                <a:solidFill>
                  <a:srgbClr val="002060"/>
                </a:solidFill>
                <a:effectLst/>
                <a:ea typeface="Calibri" panose="020F0502020204030204" pitchFamily="34" charset="0"/>
              </a:rPr>
              <a:t>Be devoted to one another in brotherly love; </a:t>
            </a:r>
            <a:r>
              <a:rPr lang="en-US" sz="3200" dirty="0">
                <a:solidFill>
                  <a:schemeClr val="tx1"/>
                </a:solidFill>
                <a:effectLst/>
                <a:ea typeface="Calibri" panose="020F0502020204030204" pitchFamily="34" charset="0"/>
              </a:rPr>
              <a:t>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Speech Bubble: Rectangle 4">
            <a:extLst>
              <a:ext uri="{FF2B5EF4-FFF2-40B4-BE49-F238E27FC236}">
                <a16:creationId xmlns:a16="http://schemas.microsoft.com/office/drawing/2014/main" xmlns="" id="{EC7732DB-78A9-B2E1-09E9-A9DFF4053B40}"/>
              </a:ext>
            </a:extLst>
          </p:cNvPr>
          <p:cNvSpPr/>
          <p:nvPr/>
        </p:nvSpPr>
        <p:spPr>
          <a:xfrm>
            <a:off x="6934200" y="4414284"/>
            <a:ext cx="5003504" cy="685800"/>
          </a:xfrm>
          <a:prstGeom prst="wedgeRectCallout">
            <a:avLst>
              <a:gd name="adj1" fmla="val -36079"/>
              <a:gd name="adj2" fmla="val 151802"/>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“Philadelphia”</a:t>
            </a:r>
            <a:r>
              <a:rPr lang="en-US" sz="3000" dirty="0">
                <a:solidFill>
                  <a:schemeClr val="tx1"/>
                </a:solidFill>
              </a:rPr>
              <a:t>: </a:t>
            </a:r>
            <a:r>
              <a:rPr lang="en-US" sz="3000" i="1" dirty="0">
                <a:solidFill>
                  <a:schemeClr val="tx1"/>
                </a:solidFill>
              </a:rPr>
              <a:t>brotherly love</a:t>
            </a:r>
            <a:endParaRPr lang="en-US" sz="3000" dirty="0">
              <a:solidFill>
                <a:schemeClr val="tx1"/>
              </a:solidFill>
            </a:endParaRPr>
          </a:p>
        </p:txBody>
      </p:sp>
      <p:sp>
        <p:nvSpPr>
          <p:cNvPr id="7" name="Speech Bubble: Rectangle 6">
            <a:extLst>
              <a:ext uri="{FF2B5EF4-FFF2-40B4-BE49-F238E27FC236}">
                <a16:creationId xmlns:a16="http://schemas.microsoft.com/office/drawing/2014/main" xmlns="" id="{FB0087C2-CD98-8585-0FC5-90AFC670567C}"/>
              </a:ext>
            </a:extLst>
          </p:cNvPr>
          <p:cNvSpPr/>
          <p:nvPr/>
        </p:nvSpPr>
        <p:spPr>
          <a:xfrm>
            <a:off x="396949" y="4419600"/>
            <a:ext cx="4860851" cy="685800"/>
          </a:xfrm>
          <a:prstGeom prst="wedgeRectCallout">
            <a:avLst>
              <a:gd name="adj1" fmla="val -2254"/>
              <a:gd name="adj2" fmla="val 15490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a:t>
            </a:r>
            <a:r>
              <a:rPr lang="en-US" sz="3000" b="1" dirty="0" err="1">
                <a:solidFill>
                  <a:schemeClr val="tx1"/>
                </a:solidFill>
              </a:rPr>
              <a:t>Philostorgos</a:t>
            </a:r>
            <a:r>
              <a:rPr lang="en-US" sz="3000" b="1" dirty="0">
                <a:solidFill>
                  <a:schemeClr val="tx1"/>
                </a:solidFill>
              </a:rPr>
              <a:t>”</a:t>
            </a:r>
            <a:r>
              <a:rPr lang="en-US" sz="3000" dirty="0">
                <a:solidFill>
                  <a:schemeClr val="tx1"/>
                </a:solidFill>
              </a:rPr>
              <a:t>: </a:t>
            </a:r>
            <a:r>
              <a:rPr lang="en-US" sz="3000" i="1" dirty="0">
                <a:solidFill>
                  <a:schemeClr val="tx1"/>
                </a:solidFill>
              </a:rPr>
              <a:t>family loyalty</a:t>
            </a:r>
            <a:endParaRPr lang="en-US" sz="3000" dirty="0">
              <a:solidFill>
                <a:schemeClr val="tx1"/>
              </a:solidFill>
            </a:endParaRPr>
          </a:p>
        </p:txBody>
      </p:sp>
      <p:sp>
        <p:nvSpPr>
          <p:cNvPr id="6" name="Rounded Rectangular Callout 11">
            <a:extLst>
              <a:ext uri="{FF2B5EF4-FFF2-40B4-BE49-F238E27FC236}">
                <a16:creationId xmlns:a16="http://schemas.microsoft.com/office/drawing/2014/main" xmlns="" id="{E9610A1D-B231-4250-AAC5-E50F09346691}"/>
              </a:ext>
            </a:extLst>
          </p:cNvPr>
          <p:cNvSpPr/>
          <p:nvPr/>
        </p:nvSpPr>
        <p:spPr>
          <a:xfrm>
            <a:off x="685800" y="1550122"/>
            <a:ext cx="10972800" cy="1479305"/>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8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8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God has made his family this way; members of one another</a:t>
            </a:r>
            <a:endParaRPr lang="en-US" sz="4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545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b="1" u="sng" dirty="0">
                <a:solidFill>
                  <a:srgbClr val="002060"/>
                </a:solidFill>
                <a:effectLst/>
                <a:ea typeface="Calibri" panose="020F0502020204030204" pitchFamily="34" charset="0"/>
              </a:rPr>
              <a:t>Be devoted to one another in brotherly love; </a:t>
            </a:r>
            <a:r>
              <a:rPr lang="en-US" sz="3200" dirty="0">
                <a:solidFill>
                  <a:schemeClr val="tx1"/>
                </a:solidFill>
                <a:effectLst/>
                <a:ea typeface="Calibri" panose="020F0502020204030204" pitchFamily="34" charset="0"/>
              </a:rPr>
              <a:t>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Speech Bubble: Rectangle 4">
            <a:extLst>
              <a:ext uri="{FF2B5EF4-FFF2-40B4-BE49-F238E27FC236}">
                <a16:creationId xmlns:a16="http://schemas.microsoft.com/office/drawing/2014/main" xmlns="" id="{EC7732DB-78A9-B2E1-09E9-A9DFF4053B40}"/>
              </a:ext>
            </a:extLst>
          </p:cNvPr>
          <p:cNvSpPr/>
          <p:nvPr/>
        </p:nvSpPr>
        <p:spPr>
          <a:xfrm>
            <a:off x="6934200" y="4414284"/>
            <a:ext cx="5003504" cy="685800"/>
          </a:xfrm>
          <a:prstGeom prst="wedgeRectCallout">
            <a:avLst>
              <a:gd name="adj1" fmla="val -36079"/>
              <a:gd name="adj2" fmla="val 151802"/>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“Philadelphia”</a:t>
            </a:r>
            <a:r>
              <a:rPr lang="en-US" sz="3000" dirty="0">
                <a:solidFill>
                  <a:schemeClr val="tx1"/>
                </a:solidFill>
              </a:rPr>
              <a:t>: </a:t>
            </a:r>
            <a:r>
              <a:rPr lang="en-US" sz="3000" i="1" dirty="0">
                <a:solidFill>
                  <a:schemeClr val="tx1"/>
                </a:solidFill>
              </a:rPr>
              <a:t>brotherly love</a:t>
            </a:r>
            <a:endParaRPr lang="en-US" sz="3000" dirty="0">
              <a:solidFill>
                <a:schemeClr val="tx1"/>
              </a:solidFill>
            </a:endParaRPr>
          </a:p>
        </p:txBody>
      </p:sp>
      <p:sp>
        <p:nvSpPr>
          <p:cNvPr id="7" name="Speech Bubble: Rectangle 6">
            <a:extLst>
              <a:ext uri="{FF2B5EF4-FFF2-40B4-BE49-F238E27FC236}">
                <a16:creationId xmlns:a16="http://schemas.microsoft.com/office/drawing/2014/main" xmlns="" id="{FB0087C2-CD98-8585-0FC5-90AFC670567C}"/>
              </a:ext>
            </a:extLst>
          </p:cNvPr>
          <p:cNvSpPr/>
          <p:nvPr/>
        </p:nvSpPr>
        <p:spPr>
          <a:xfrm>
            <a:off x="396949" y="4419600"/>
            <a:ext cx="4860851" cy="685800"/>
          </a:xfrm>
          <a:prstGeom prst="wedgeRectCallout">
            <a:avLst>
              <a:gd name="adj1" fmla="val -2254"/>
              <a:gd name="adj2" fmla="val 15490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000" b="1" dirty="0">
                <a:solidFill>
                  <a:schemeClr val="tx1"/>
                </a:solidFill>
              </a:rPr>
              <a:t>“</a:t>
            </a:r>
            <a:r>
              <a:rPr lang="en-US" sz="3000" b="1" dirty="0" err="1">
                <a:solidFill>
                  <a:schemeClr val="tx1"/>
                </a:solidFill>
              </a:rPr>
              <a:t>Philostorgos</a:t>
            </a:r>
            <a:r>
              <a:rPr lang="en-US" sz="3000" b="1" dirty="0">
                <a:solidFill>
                  <a:schemeClr val="tx1"/>
                </a:solidFill>
              </a:rPr>
              <a:t>”</a:t>
            </a:r>
            <a:r>
              <a:rPr lang="en-US" sz="3000" dirty="0">
                <a:solidFill>
                  <a:schemeClr val="tx1"/>
                </a:solidFill>
              </a:rPr>
              <a:t>: </a:t>
            </a:r>
            <a:r>
              <a:rPr lang="en-US" sz="3000" i="1" dirty="0">
                <a:solidFill>
                  <a:schemeClr val="tx1"/>
                </a:solidFill>
              </a:rPr>
              <a:t>family loyalty</a:t>
            </a:r>
            <a:endParaRPr lang="en-US" sz="3000" dirty="0">
              <a:solidFill>
                <a:schemeClr val="tx1"/>
              </a:solidFill>
            </a:endParaRPr>
          </a:p>
        </p:txBody>
      </p:sp>
      <p:sp>
        <p:nvSpPr>
          <p:cNvPr id="6" name="Rounded Rectangular Callout 11">
            <a:extLst>
              <a:ext uri="{FF2B5EF4-FFF2-40B4-BE49-F238E27FC236}">
                <a16:creationId xmlns:a16="http://schemas.microsoft.com/office/drawing/2014/main" xmlns="" id="{E9610A1D-B231-4250-AAC5-E50F09346691}"/>
              </a:ext>
            </a:extLst>
          </p:cNvPr>
          <p:cNvSpPr/>
          <p:nvPr/>
        </p:nvSpPr>
        <p:spPr>
          <a:xfrm>
            <a:off x="228600" y="1550122"/>
            <a:ext cx="11811000" cy="1479305"/>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we all need real relationships that will be there no matter what</a:t>
            </a:r>
            <a:endParaRPr lang="en-US" sz="4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58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dirty="0">
                <a:solidFill>
                  <a:schemeClr val="tx1"/>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Abhor what is evil; cling to what is good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10 </a:t>
            </a:r>
            <a:r>
              <a:rPr lang="en-US" sz="3200" dirty="0">
                <a:solidFill>
                  <a:schemeClr val="tx1"/>
                </a:solidFill>
                <a:effectLst/>
                <a:ea typeface="Calibri" panose="020F0502020204030204" pitchFamily="34" charset="0"/>
              </a:rPr>
              <a:t>Be devoted to one another in brotherly love; </a:t>
            </a:r>
            <a:r>
              <a:rPr lang="en-US" sz="3200" b="1" u="sng" dirty="0">
                <a:solidFill>
                  <a:srgbClr val="002060"/>
                </a:solidFill>
                <a:effectLst/>
                <a:ea typeface="Calibri" panose="020F0502020204030204" pitchFamily="34" charset="0"/>
              </a:rPr>
              <a:t>give preference to one another in honor; </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3" name="Rounded Rectangular Callout 11">
            <a:extLst>
              <a:ext uri="{FF2B5EF4-FFF2-40B4-BE49-F238E27FC236}">
                <a16:creationId xmlns:a16="http://schemas.microsoft.com/office/drawing/2014/main" xmlns="" id="{18CA87D6-FD2F-F1FE-85B5-2AF949E4F2C1}"/>
              </a:ext>
            </a:extLst>
          </p:cNvPr>
          <p:cNvSpPr/>
          <p:nvPr/>
        </p:nvSpPr>
        <p:spPr>
          <a:xfrm>
            <a:off x="457200" y="1351648"/>
            <a:ext cx="90678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Recognize and give credit to one another</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3810000" y="2362200"/>
            <a:ext cx="80772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Outdo</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each other in showing honor!</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ular Callout 11">
            <a:extLst>
              <a:ext uri="{FF2B5EF4-FFF2-40B4-BE49-F238E27FC236}">
                <a16:creationId xmlns:a16="http://schemas.microsoft.com/office/drawing/2014/main" xmlns="" id="{15AB201D-7E7F-430D-5FC3-1BB0FA2E7705}"/>
              </a:ext>
            </a:extLst>
          </p:cNvPr>
          <p:cNvSpPr/>
          <p:nvPr/>
        </p:nvSpPr>
        <p:spPr>
          <a:xfrm>
            <a:off x="190500" y="3416135"/>
            <a:ext cx="8191500" cy="1479305"/>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none of us should ever feel invisible</a:t>
            </a:r>
            <a:endParaRPr lang="en-US" sz="4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732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b="1" u="sng" dirty="0">
                <a:solidFill>
                  <a:srgbClr val="002060"/>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fervent in spirit, serving the Lord; </a:t>
            </a:r>
            <a:r>
              <a:rPr lang="en-US" sz="3200" b="1" baseline="30000" dirty="0">
                <a:solidFill>
                  <a:srgbClr val="000000"/>
                </a:solidFill>
                <a:effectLst/>
                <a:ea typeface="Calibri" panose="020F0502020204030204" pitchFamily="34" charset="0"/>
              </a:rPr>
              <a:t>12 </a:t>
            </a:r>
            <a:r>
              <a:rPr lang="en-US" sz="3200" dirty="0">
                <a:solidFill>
                  <a:srgbClr val="000000"/>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peech Bubble: Rectangle 4">
            <a:extLst>
              <a:ext uri="{FF2B5EF4-FFF2-40B4-BE49-F238E27FC236}">
                <a16:creationId xmlns:a16="http://schemas.microsoft.com/office/drawing/2014/main" xmlns="" id="{9ED6FCE4-DD73-F8E0-63DB-D00A60FC237A}"/>
              </a:ext>
            </a:extLst>
          </p:cNvPr>
          <p:cNvSpPr/>
          <p:nvPr/>
        </p:nvSpPr>
        <p:spPr>
          <a:xfrm>
            <a:off x="190500" y="4314193"/>
            <a:ext cx="6438900" cy="685800"/>
          </a:xfrm>
          <a:prstGeom prst="wedgeRectCallout">
            <a:avLst>
              <a:gd name="adj1" fmla="val -2175"/>
              <a:gd name="adj2" fmla="val 100640"/>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200" b="1" dirty="0" err="1">
                <a:solidFill>
                  <a:schemeClr val="tx1"/>
                </a:solidFill>
              </a:rPr>
              <a:t>okneros</a:t>
            </a:r>
            <a:r>
              <a:rPr lang="en-US" sz="3200" b="1" dirty="0">
                <a:solidFill>
                  <a:schemeClr val="tx1"/>
                </a:solidFill>
              </a:rPr>
              <a:t>”</a:t>
            </a:r>
            <a:r>
              <a:rPr lang="en-US" sz="3200" dirty="0">
                <a:solidFill>
                  <a:schemeClr val="tx1"/>
                </a:solidFill>
              </a:rPr>
              <a:t>: </a:t>
            </a:r>
            <a:r>
              <a:rPr lang="en-US" sz="3200" i="1" dirty="0">
                <a:solidFill>
                  <a:schemeClr val="tx1"/>
                </a:solidFill>
              </a:rPr>
              <a:t>shrinking, timid, idle, lazy</a:t>
            </a:r>
            <a:r>
              <a:rPr lang="en-US" sz="3200" dirty="0">
                <a:solidFill>
                  <a:schemeClr val="tx1"/>
                </a:solidFill>
              </a:rPr>
              <a:t> </a:t>
            </a:r>
          </a:p>
        </p:txBody>
      </p:sp>
      <p:sp>
        <p:nvSpPr>
          <p:cNvPr id="6" name="Speech Bubble: Rectangle 5">
            <a:extLst>
              <a:ext uri="{FF2B5EF4-FFF2-40B4-BE49-F238E27FC236}">
                <a16:creationId xmlns:a16="http://schemas.microsoft.com/office/drawing/2014/main" xmlns="" id="{4DC3BAC4-726B-CD8C-5707-2DCCECC58D24}"/>
              </a:ext>
            </a:extLst>
          </p:cNvPr>
          <p:cNvSpPr/>
          <p:nvPr/>
        </p:nvSpPr>
        <p:spPr>
          <a:xfrm>
            <a:off x="7251404" y="4314193"/>
            <a:ext cx="3340396" cy="685800"/>
          </a:xfrm>
          <a:prstGeom prst="wedgeRectCallout">
            <a:avLst>
              <a:gd name="adj1" fmla="val -68462"/>
              <a:gd name="adj2" fmla="val 10458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200" b="1" dirty="0" err="1">
                <a:solidFill>
                  <a:schemeClr val="tx1"/>
                </a:solidFill>
              </a:rPr>
              <a:t>spoude</a:t>
            </a:r>
            <a:r>
              <a:rPr lang="en-US" sz="3200" b="1" dirty="0">
                <a:solidFill>
                  <a:schemeClr val="tx1"/>
                </a:solidFill>
              </a:rPr>
              <a:t>”</a:t>
            </a:r>
            <a:r>
              <a:rPr lang="en-US" sz="3200" dirty="0">
                <a:solidFill>
                  <a:schemeClr val="tx1"/>
                </a:solidFill>
              </a:rPr>
              <a:t>: </a:t>
            </a:r>
            <a:r>
              <a:rPr lang="en-US" sz="3200" i="1" dirty="0">
                <a:solidFill>
                  <a:schemeClr val="tx1"/>
                </a:solidFill>
              </a:rPr>
              <a:t>haste</a:t>
            </a:r>
            <a:endParaRPr lang="en-US" sz="3200" dirty="0">
              <a:solidFill>
                <a:schemeClr val="tx1"/>
              </a:solidFill>
            </a:endParaRPr>
          </a:p>
        </p:txBody>
      </p:sp>
    </p:spTree>
    <p:extLst>
      <p:ext uri="{BB962C8B-B14F-4D97-AF65-F5344CB8AC3E}">
        <p14:creationId xmlns:p14="http://schemas.microsoft.com/office/powerpoint/2010/main" val="186417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
        <p:nvSpPr>
          <p:cNvPr id="5" name="Rectangle 4">
            <a:extLst>
              <a:ext uri="{FF2B5EF4-FFF2-40B4-BE49-F238E27FC236}">
                <a16:creationId xmlns:a16="http://schemas.microsoft.com/office/drawing/2014/main" xmlns="" id="{B78C0AB3-2D19-04CC-2E81-F8382A3DCEF5}"/>
              </a:ext>
            </a:extLst>
          </p:cNvPr>
          <p:cNvSpPr/>
          <p:nvPr/>
        </p:nvSpPr>
        <p:spPr>
          <a:xfrm>
            <a:off x="151514" y="1128887"/>
            <a:ext cx="11888972" cy="161431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bg1"/>
                </a:solidFill>
                <a:ea typeface="Calibri" panose="020F0502020204030204" pitchFamily="34" charset="0"/>
                <a:cs typeface="Calibri" panose="020F0502020204030204" pitchFamily="34" charset="0"/>
              </a:rPr>
              <a:t>John 13:</a:t>
            </a:r>
            <a:r>
              <a:rPr lang="en-US" sz="3000" b="1" baseline="30000" dirty="0"/>
              <a:t>34 </a:t>
            </a:r>
            <a:r>
              <a:rPr lang="en-US" sz="3000" dirty="0"/>
              <a:t>A new commandment I give to you, that you </a:t>
            </a:r>
            <a:r>
              <a:rPr lang="en-US" sz="3000" b="1" u="sng" dirty="0"/>
              <a:t>love</a:t>
            </a:r>
            <a:r>
              <a:rPr lang="en-US" sz="3000" dirty="0"/>
              <a:t> one another, even as I have </a:t>
            </a:r>
            <a:r>
              <a:rPr lang="en-US" sz="3000" b="1" u="sng" dirty="0"/>
              <a:t>loved</a:t>
            </a:r>
            <a:r>
              <a:rPr lang="en-US" sz="3000" dirty="0"/>
              <a:t> you, that you also </a:t>
            </a:r>
            <a:r>
              <a:rPr lang="en-US" sz="3000" b="1" u="sng" dirty="0"/>
              <a:t>love</a:t>
            </a:r>
            <a:r>
              <a:rPr lang="en-US" sz="3000" dirty="0"/>
              <a:t> one another. </a:t>
            </a:r>
            <a:r>
              <a:rPr lang="en-US" sz="3000" b="1" baseline="30000" dirty="0"/>
              <a:t>35 </a:t>
            </a:r>
            <a:r>
              <a:rPr lang="en-US" sz="3000" dirty="0"/>
              <a:t>By this all men will know that you are My disciples, if you have </a:t>
            </a:r>
            <a:r>
              <a:rPr lang="en-US" sz="3000" b="1" u="sng" dirty="0"/>
              <a:t>love</a:t>
            </a:r>
            <a:r>
              <a:rPr lang="en-US" sz="3000" dirty="0"/>
              <a:t> for one another.”</a:t>
            </a:r>
            <a:r>
              <a:rPr lang="en-US" sz="3000" kern="100" dirty="0">
                <a:solidFill>
                  <a:srgbClr val="000000"/>
                </a:solidFill>
                <a:effectLst/>
                <a:ea typeface="Calibri" panose="020F0502020204030204" pitchFamily="34" charset="0"/>
                <a:cs typeface="Calibri" panose="020F0502020204030204" pitchFamily="34" charset="0"/>
              </a:rPr>
              <a:t>	</a:t>
            </a:r>
            <a:endParaRPr lang="en-US" sz="30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Tree>
    <p:extLst>
      <p:ext uri="{BB962C8B-B14F-4D97-AF65-F5344CB8AC3E}">
        <p14:creationId xmlns:p14="http://schemas.microsoft.com/office/powerpoint/2010/main" val="752069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serving the Lord; </a:t>
            </a:r>
            <a:r>
              <a:rPr lang="en-US" sz="3200" b="1" baseline="30000" dirty="0">
                <a:solidFill>
                  <a:srgbClr val="000000"/>
                </a:solidFill>
                <a:effectLst/>
                <a:ea typeface="Calibri" panose="020F0502020204030204" pitchFamily="34" charset="0"/>
              </a:rPr>
              <a:t>12 </a:t>
            </a:r>
            <a:r>
              <a:rPr lang="en-US" sz="3200" dirty="0">
                <a:solidFill>
                  <a:srgbClr val="000000"/>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Speech Bubble: Rectangle 4">
            <a:extLst>
              <a:ext uri="{FF2B5EF4-FFF2-40B4-BE49-F238E27FC236}">
                <a16:creationId xmlns:a16="http://schemas.microsoft.com/office/drawing/2014/main" xmlns="" id="{9ED6FCE4-DD73-F8E0-63DB-D00A60FC237A}"/>
              </a:ext>
            </a:extLst>
          </p:cNvPr>
          <p:cNvSpPr/>
          <p:nvPr/>
        </p:nvSpPr>
        <p:spPr>
          <a:xfrm>
            <a:off x="9102799" y="4343400"/>
            <a:ext cx="3009900" cy="685800"/>
          </a:xfrm>
          <a:prstGeom prst="wedgeRectCallout">
            <a:avLst>
              <a:gd name="adj1" fmla="val -92254"/>
              <a:gd name="adj2" fmla="val 9443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200" b="1" dirty="0" err="1">
                <a:solidFill>
                  <a:schemeClr val="tx1"/>
                </a:solidFill>
              </a:rPr>
              <a:t>zeo</a:t>
            </a:r>
            <a:r>
              <a:rPr lang="en-US" sz="3200" b="1" dirty="0">
                <a:solidFill>
                  <a:schemeClr val="tx1"/>
                </a:solidFill>
              </a:rPr>
              <a:t>”</a:t>
            </a:r>
            <a:r>
              <a:rPr lang="en-US" sz="3200" dirty="0">
                <a:solidFill>
                  <a:schemeClr val="tx1"/>
                </a:solidFill>
              </a:rPr>
              <a:t>: </a:t>
            </a:r>
            <a:r>
              <a:rPr lang="en-US" sz="3200" i="1" dirty="0">
                <a:solidFill>
                  <a:schemeClr val="tx1"/>
                </a:solidFill>
              </a:rPr>
              <a:t>to boil</a:t>
            </a:r>
            <a:endParaRPr lang="en-US" sz="3200" dirty="0">
              <a:solidFill>
                <a:schemeClr val="tx1"/>
              </a:solidFill>
            </a:endParaRPr>
          </a:p>
        </p:txBody>
      </p:sp>
    </p:spTree>
    <p:extLst>
      <p:ext uri="{BB962C8B-B14F-4D97-AF65-F5344CB8AC3E}">
        <p14:creationId xmlns:p14="http://schemas.microsoft.com/office/powerpoint/2010/main" val="104163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rgbClr val="000000"/>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9" name="Rounded Rectangular Callout 11">
            <a:extLst>
              <a:ext uri="{FF2B5EF4-FFF2-40B4-BE49-F238E27FC236}">
                <a16:creationId xmlns:a16="http://schemas.microsoft.com/office/drawing/2014/main" xmlns="" id="{12424EC2-C47B-5E03-7B57-37E033925DBA}"/>
              </a:ext>
            </a:extLst>
          </p:cNvPr>
          <p:cNvSpPr/>
          <p:nvPr/>
        </p:nvSpPr>
        <p:spPr>
          <a:xfrm>
            <a:off x="396285" y="1322867"/>
            <a:ext cx="7813601" cy="134413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Christian life is one of spiritual </a:t>
            </a: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input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and </a:t>
            </a: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output</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5E891C6A-25EA-2778-2451-5F8FD96CDDB8}"/>
              </a:ext>
            </a:extLst>
          </p:cNvPr>
          <p:cNvSpPr/>
          <p:nvPr/>
        </p:nvSpPr>
        <p:spPr>
          <a:xfrm>
            <a:off x="1752600" y="2803450"/>
            <a:ext cx="10043115" cy="84482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And when we do this together, it is unifying!</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ounded Rectangular Callout 11">
            <a:extLst>
              <a:ext uri="{FF2B5EF4-FFF2-40B4-BE49-F238E27FC236}">
                <a16:creationId xmlns:a16="http://schemas.microsoft.com/office/drawing/2014/main" xmlns="" id="{D8BD22D1-FC96-068B-1ED3-075A2454B191}"/>
              </a:ext>
            </a:extLst>
          </p:cNvPr>
          <p:cNvSpPr/>
          <p:nvPr/>
        </p:nvSpPr>
        <p:spPr>
          <a:xfrm>
            <a:off x="3809999" y="3840783"/>
            <a:ext cx="8357191" cy="84482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Friendship is usually </a:t>
            </a: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about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something</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042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P spid="1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rgbClr val="000000"/>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Rounded Rectangular Callout 11">
            <a:extLst>
              <a:ext uri="{FF2B5EF4-FFF2-40B4-BE49-F238E27FC236}">
                <a16:creationId xmlns:a16="http://schemas.microsoft.com/office/drawing/2014/main" xmlns="" id="{E6C742A2-DA6E-21A2-9ECA-D863288DDEC0}"/>
              </a:ext>
            </a:extLst>
          </p:cNvPr>
          <p:cNvSpPr/>
          <p:nvPr/>
        </p:nvSpPr>
        <p:spPr>
          <a:xfrm>
            <a:off x="206449" y="2357883"/>
            <a:ext cx="11811000" cy="1440943"/>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we have something important to do, and there’s joy in doing it together!</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076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b="1" u="sng" dirty="0">
                <a:solidFill>
                  <a:srgbClr val="002060"/>
                </a:solidFill>
                <a:effectLst/>
                <a:ea typeface="Calibri" panose="020F0502020204030204" pitchFamily="34" charset="0"/>
              </a:rPr>
              <a:t>rejoicing in hope, persevering in tribulation, devoted to prayer</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Tree>
    <p:extLst>
      <p:ext uri="{BB962C8B-B14F-4D97-AF65-F5344CB8AC3E}">
        <p14:creationId xmlns:p14="http://schemas.microsoft.com/office/powerpoint/2010/main" val="34636168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chemeClr val="tx1"/>
                </a:solidFill>
                <a:effectLst/>
                <a:ea typeface="Calibri" panose="020F0502020204030204" pitchFamily="34" charset="0"/>
              </a:rPr>
              <a:t>rejoicing in hope, persevering in </a:t>
            </a:r>
            <a:r>
              <a:rPr lang="en-US" sz="3200" b="1" u="sng" dirty="0">
                <a:solidFill>
                  <a:srgbClr val="002060"/>
                </a:solidFill>
                <a:effectLst/>
                <a:ea typeface="Calibri" panose="020F0502020204030204" pitchFamily="34" charset="0"/>
              </a:rPr>
              <a:t>tribulation</a:t>
            </a:r>
            <a:r>
              <a:rPr lang="en-US" sz="3200" dirty="0">
                <a:solidFill>
                  <a:schemeClr val="tx1"/>
                </a:solidFill>
                <a:effectLst/>
                <a:ea typeface="Calibri" panose="020F0502020204030204" pitchFamily="34" charset="0"/>
              </a:rPr>
              <a:t>, devoted to prayer</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Tree>
    <p:extLst>
      <p:ext uri="{BB962C8B-B14F-4D97-AF65-F5344CB8AC3E}">
        <p14:creationId xmlns:p14="http://schemas.microsoft.com/office/powerpoint/2010/main" val="42034710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chemeClr val="tx1"/>
                </a:solidFill>
                <a:effectLst/>
                <a:ea typeface="Calibri" panose="020F0502020204030204" pitchFamily="34" charset="0"/>
              </a:rPr>
              <a:t>rejoicing in hope, </a:t>
            </a:r>
            <a:r>
              <a:rPr lang="en-US" sz="3200" b="1" u="sng" dirty="0">
                <a:solidFill>
                  <a:srgbClr val="002060"/>
                </a:solidFill>
                <a:effectLst/>
                <a:ea typeface="Calibri" panose="020F0502020204030204" pitchFamily="34" charset="0"/>
              </a:rPr>
              <a:t>persevering</a:t>
            </a:r>
            <a:r>
              <a:rPr lang="en-US" sz="3200" dirty="0">
                <a:solidFill>
                  <a:schemeClr val="tx1"/>
                </a:solidFill>
                <a:effectLst/>
                <a:ea typeface="Calibri" panose="020F0502020204030204" pitchFamily="34" charset="0"/>
              </a:rPr>
              <a:t> in tribulation, devoted to prayer</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Tree>
    <p:extLst>
      <p:ext uri="{BB962C8B-B14F-4D97-AF65-F5344CB8AC3E}">
        <p14:creationId xmlns:p14="http://schemas.microsoft.com/office/powerpoint/2010/main" val="40232301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b="1" u="sng" dirty="0">
                <a:solidFill>
                  <a:srgbClr val="002060"/>
                </a:solidFill>
                <a:effectLst/>
                <a:ea typeface="Calibri" panose="020F0502020204030204" pitchFamily="34" charset="0"/>
              </a:rPr>
              <a:t>rejoicing in hope</a:t>
            </a:r>
            <a:r>
              <a:rPr lang="en-US" sz="3200" dirty="0">
                <a:solidFill>
                  <a:schemeClr val="tx1"/>
                </a:solidFill>
                <a:effectLst/>
                <a:ea typeface="Calibri" panose="020F0502020204030204" pitchFamily="34" charset="0"/>
              </a:rPr>
              <a:t>, persevering in tribulation, devoted to prayer</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Rounded Rectangular Callout 11">
            <a:extLst>
              <a:ext uri="{FF2B5EF4-FFF2-40B4-BE49-F238E27FC236}">
                <a16:creationId xmlns:a16="http://schemas.microsoft.com/office/drawing/2014/main" xmlns="" id="{C0F16B54-3931-C0FE-3CC7-A1EBFA903DE6}"/>
              </a:ext>
            </a:extLst>
          </p:cNvPr>
          <p:cNvSpPr/>
          <p:nvPr/>
        </p:nvSpPr>
        <p:spPr>
          <a:xfrm>
            <a:off x="396285" y="1322868"/>
            <a:ext cx="9738315" cy="87679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We follow Jesus </a:t>
            </a:r>
            <a:r>
              <a:rPr lang="en-US" sz="40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through</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 suffering, </a:t>
            </a:r>
            <a:r>
              <a:rPr lang="en-US" sz="40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to</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 glory!</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011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chemeClr val="tx1"/>
                </a:solidFill>
                <a:effectLst/>
                <a:ea typeface="Calibri" panose="020F0502020204030204" pitchFamily="34" charset="0"/>
              </a:rPr>
              <a:t>rejoicing in hope, persevering in tribulation, </a:t>
            </a:r>
            <a:r>
              <a:rPr lang="en-US" sz="3200" b="1" u="sng" dirty="0">
                <a:solidFill>
                  <a:srgbClr val="002060"/>
                </a:solidFill>
                <a:effectLst/>
                <a:ea typeface="Calibri" panose="020F0502020204030204" pitchFamily="34" charset="0"/>
              </a:rPr>
              <a:t>devoted to prayer</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Rounded Rectangular Callout 11">
            <a:extLst>
              <a:ext uri="{FF2B5EF4-FFF2-40B4-BE49-F238E27FC236}">
                <a16:creationId xmlns:a16="http://schemas.microsoft.com/office/drawing/2014/main" xmlns="" id="{B59E944D-B34A-43C6-2263-8757DD4ADE0D}"/>
              </a:ext>
            </a:extLst>
          </p:cNvPr>
          <p:cNvSpPr/>
          <p:nvPr/>
        </p:nvSpPr>
        <p:spPr>
          <a:xfrm>
            <a:off x="396285" y="1322868"/>
            <a:ext cx="9738315" cy="87679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We follow Jesus </a:t>
            </a:r>
            <a:r>
              <a:rPr lang="en-US" sz="40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through</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 suffering, </a:t>
            </a:r>
            <a:r>
              <a:rPr lang="en-US" sz="40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to</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 glory!</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B316CF7C-0BAA-B5F1-02A0-C044822AEBC0}"/>
              </a:ext>
            </a:extLst>
          </p:cNvPr>
          <p:cNvSpPr/>
          <p:nvPr/>
        </p:nvSpPr>
        <p:spPr>
          <a:xfrm>
            <a:off x="1703423" y="2448673"/>
            <a:ext cx="8785151" cy="1440943"/>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we don’t face the difficulties of this life alone.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2791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chemeClr val="tx1"/>
                </a:solidFill>
                <a:effectLst/>
                <a:ea typeface="Calibri" panose="020F0502020204030204" pitchFamily="34" charset="0"/>
              </a:rPr>
              <a:t>rejoicing in hope, persevering in tribulation, </a:t>
            </a:r>
            <a:r>
              <a:rPr lang="en-US" sz="3200" b="1" u="sng" dirty="0">
                <a:solidFill>
                  <a:srgbClr val="002060"/>
                </a:solidFill>
                <a:effectLst/>
                <a:ea typeface="Calibri" panose="020F0502020204030204" pitchFamily="34" charset="0"/>
              </a:rPr>
              <a:t>devoted to prayer</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13 </a:t>
            </a:r>
            <a:r>
              <a:rPr lang="en-US" sz="3200" dirty="0">
                <a:solidFill>
                  <a:srgbClr val="000000"/>
                </a:solidFill>
                <a:effectLst/>
                <a:ea typeface="Calibri" panose="020F0502020204030204" pitchFamily="34" charset="0"/>
              </a:rPr>
              <a:t>contributing to the needs of the saints,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5" name="Rounded Rectangular Callout 11">
            <a:extLst>
              <a:ext uri="{FF2B5EF4-FFF2-40B4-BE49-F238E27FC236}">
                <a16:creationId xmlns:a16="http://schemas.microsoft.com/office/drawing/2014/main" xmlns="" id="{B59E944D-B34A-43C6-2263-8757DD4ADE0D}"/>
              </a:ext>
            </a:extLst>
          </p:cNvPr>
          <p:cNvSpPr/>
          <p:nvPr/>
        </p:nvSpPr>
        <p:spPr>
          <a:xfrm>
            <a:off x="396285" y="1322868"/>
            <a:ext cx="9738315" cy="87679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We follow Jesus </a:t>
            </a:r>
            <a:r>
              <a:rPr lang="en-US" sz="40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through</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 suffering, </a:t>
            </a:r>
            <a:r>
              <a:rPr lang="en-US" sz="4000" b="1" i="1" kern="100" dirty="0">
                <a:solidFill>
                  <a:schemeClr val="bg1"/>
                </a:solidFill>
                <a:latin typeface="Calibri" panose="020F0502020204030204" pitchFamily="34" charset="0"/>
                <a:ea typeface="Calibri" panose="020F0502020204030204" pitchFamily="34" charset="0"/>
                <a:cs typeface="Calibri" panose="020F0502020204030204" pitchFamily="34" charset="0"/>
              </a:rPr>
              <a:t>to</a:t>
            </a:r>
            <a:r>
              <a:rPr lang="en-US" sz="4000" b="1" kern="100" dirty="0">
                <a:solidFill>
                  <a:schemeClr val="bg1"/>
                </a:solidFill>
                <a:latin typeface="Calibri" panose="020F0502020204030204" pitchFamily="34" charset="0"/>
                <a:ea typeface="Calibri" panose="020F0502020204030204" pitchFamily="34" charset="0"/>
                <a:cs typeface="Calibri" panose="020F0502020204030204" pitchFamily="34" charset="0"/>
              </a:rPr>
              <a:t> glory!</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B316CF7C-0BAA-B5F1-02A0-C044822AEBC0}"/>
              </a:ext>
            </a:extLst>
          </p:cNvPr>
          <p:cNvSpPr/>
          <p:nvPr/>
        </p:nvSpPr>
        <p:spPr>
          <a:xfrm>
            <a:off x="1703423" y="2448673"/>
            <a:ext cx="8785151" cy="1440943"/>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we don’t face the difficulties of this life alone.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Speech Bubble: Rectangle 8">
            <a:extLst>
              <a:ext uri="{FF2B5EF4-FFF2-40B4-BE49-F238E27FC236}">
                <a16:creationId xmlns:a16="http://schemas.microsoft.com/office/drawing/2014/main" xmlns="" id="{C0390B39-9C3D-D849-A6B8-2D842F89BAAB}"/>
              </a:ext>
            </a:extLst>
          </p:cNvPr>
          <p:cNvSpPr/>
          <p:nvPr/>
        </p:nvSpPr>
        <p:spPr>
          <a:xfrm>
            <a:off x="5486400" y="4421078"/>
            <a:ext cx="6438900" cy="685800"/>
          </a:xfrm>
          <a:prstGeom prst="wedgeRectCallout">
            <a:avLst>
              <a:gd name="adj1" fmla="val 10045"/>
              <a:gd name="adj2" fmla="val 16885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200" b="1" dirty="0" err="1">
                <a:solidFill>
                  <a:schemeClr val="tx1"/>
                </a:solidFill>
              </a:rPr>
              <a:t>proskartereo</a:t>
            </a:r>
            <a:r>
              <a:rPr lang="en-US" sz="3200" b="1" dirty="0">
                <a:solidFill>
                  <a:schemeClr val="tx1"/>
                </a:solidFill>
              </a:rPr>
              <a:t>”</a:t>
            </a:r>
            <a:r>
              <a:rPr lang="en-US" sz="3200" dirty="0">
                <a:solidFill>
                  <a:schemeClr val="tx1"/>
                </a:solidFill>
              </a:rPr>
              <a:t>: </a:t>
            </a:r>
            <a:r>
              <a:rPr lang="en-US" sz="3200" i="1" dirty="0">
                <a:solidFill>
                  <a:schemeClr val="tx1"/>
                </a:solidFill>
              </a:rPr>
              <a:t>to attend constantly</a:t>
            </a:r>
            <a:endParaRPr lang="en-US" sz="3200" dirty="0">
              <a:solidFill>
                <a:schemeClr val="tx1"/>
              </a:solidFill>
            </a:endParaRPr>
          </a:p>
        </p:txBody>
      </p:sp>
    </p:spTree>
    <p:extLst>
      <p:ext uri="{BB962C8B-B14F-4D97-AF65-F5344CB8AC3E}">
        <p14:creationId xmlns:p14="http://schemas.microsoft.com/office/powerpoint/2010/main" val="256172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chemeClr val="tx1"/>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b="1" u="sng" dirty="0">
                <a:solidFill>
                  <a:srgbClr val="002060"/>
                </a:solidFill>
                <a:effectLst/>
                <a:ea typeface="Calibri" panose="020F0502020204030204" pitchFamily="34" charset="0"/>
              </a:rPr>
              <a:t>contributing to the needs of the saints</a:t>
            </a:r>
            <a:r>
              <a:rPr lang="en-US" sz="3200" dirty="0">
                <a:solidFill>
                  <a:srgbClr val="000000"/>
                </a:solidFill>
                <a:effectLst/>
                <a:ea typeface="Calibri" panose="020F0502020204030204" pitchFamily="34" charset="0"/>
              </a:rPr>
              <a:t>, practicing hospitality.</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10" name="Speech Bubble: Rectangle 9">
            <a:extLst>
              <a:ext uri="{FF2B5EF4-FFF2-40B4-BE49-F238E27FC236}">
                <a16:creationId xmlns:a16="http://schemas.microsoft.com/office/drawing/2014/main" xmlns="" id="{76446B21-DF05-9D68-4E1A-125411BB520C}"/>
              </a:ext>
            </a:extLst>
          </p:cNvPr>
          <p:cNvSpPr/>
          <p:nvPr/>
        </p:nvSpPr>
        <p:spPr>
          <a:xfrm>
            <a:off x="228600" y="4281379"/>
            <a:ext cx="5638800" cy="685800"/>
          </a:xfrm>
          <a:prstGeom prst="wedgeRectCallout">
            <a:avLst>
              <a:gd name="adj1" fmla="val -18428"/>
              <a:gd name="adj2" fmla="val 238624"/>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200" b="1" dirty="0" err="1">
                <a:solidFill>
                  <a:schemeClr val="tx1"/>
                </a:solidFill>
              </a:rPr>
              <a:t>koinoneo</a:t>
            </a:r>
            <a:r>
              <a:rPr lang="en-US" sz="3200" b="1" dirty="0">
                <a:solidFill>
                  <a:schemeClr val="tx1"/>
                </a:solidFill>
              </a:rPr>
              <a:t>”</a:t>
            </a:r>
            <a:r>
              <a:rPr lang="en-US" sz="3200" dirty="0">
                <a:solidFill>
                  <a:schemeClr val="tx1"/>
                </a:solidFill>
              </a:rPr>
              <a:t>: </a:t>
            </a:r>
            <a:r>
              <a:rPr lang="en-US" sz="3200" i="1" dirty="0">
                <a:solidFill>
                  <a:schemeClr val="tx1"/>
                </a:solidFill>
              </a:rPr>
              <a:t>to have a share of</a:t>
            </a:r>
            <a:endParaRPr lang="en-US" sz="3200" dirty="0">
              <a:solidFill>
                <a:schemeClr val="tx1"/>
              </a:solidFill>
            </a:endParaRPr>
          </a:p>
        </p:txBody>
      </p:sp>
      <p:sp>
        <p:nvSpPr>
          <p:cNvPr id="11" name="Rounded Rectangular Callout 11">
            <a:extLst>
              <a:ext uri="{FF2B5EF4-FFF2-40B4-BE49-F238E27FC236}">
                <a16:creationId xmlns:a16="http://schemas.microsoft.com/office/drawing/2014/main" xmlns="" id="{18823D87-B719-615C-F205-7D86B4CB7466}"/>
              </a:ext>
            </a:extLst>
          </p:cNvPr>
          <p:cNvSpPr/>
          <p:nvPr/>
        </p:nvSpPr>
        <p:spPr>
          <a:xfrm>
            <a:off x="1676400" y="1457663"/>
            <a:ext cx="9497977" cy="1440943"/>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none of us always have all the resources we need for this life</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582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
        <p:nvSpPr>
          <p:cNvPr id="5" name="Rectangle 4">
            <a:extLst>
              <a:ext uri="{FF2B5EF4-FFF2-40B4-BE49-F238E27FC236}">
                <a16:creationId xmlns:a16="http://schemas.microsoft.com/office/drawing/2014/main" xmlns="" id="{B78C0AB3-2D19-04CC-2E81-F8382A3DCEF5}"/>
              </a:ext>
            </a:extLst>
          </p:cNvPr>
          <p:cNvSpPr/>
          <p:nvPr/>
        </p:nvSpPr>
        <p:spPr>
          <a:xfrm>
            <a:off x="151514" y="1128887"/>
            <a:ext cx="11888972" cy="161431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bg1"/>
                </a:solidFill>
                <a:ea typeface="Calibri" panose="020F0502020204030204" pitchFamily="34" charset="0"/>
                <a:cs typeface="Calibri" panose="020F0502020204030204" pitchFamily="34" charset="0"/>
              </a:rPr>
              <a:t>John 13:</a:t>
            </a:r>
            <a:r>
              <a:rPr lang="en-US" sz="3000" b="1" baseline="30000" dirty="0"/>
              <a:t>34 </a:t>
            </a:r>
            <a:r>
              <a:rPr lang="en-US" sz="2900" b="1" u="sng" dirty="0"/>
              <a:t>A new commandment I give to you</a:t>
            </a:r>
            <a:r>
              <a:rPr lang="en-US" sz="3000" dirty="0"/>
              <a:t>, that you love one another, even as I have loved you, that you also love one another. </a:t>
            </a:r>
            <a:r>
              <a:rPr lang="en-US" sz="3000" b="1" baseline="30000" dirty="0"/>
              <a:t>35 </a:t>
            </a:r>
            <a:r>
              <a:rPr lang="en-US" sz="3000" dirty="0"/>
              <a:t>By this all men will know that you are My disciples, if you have love for one another.”</a:t>
            </a:r>
            <a:r>
              <a:rPr lang="en-US" sz="3000" kern="100" dirty="0">
                <a:solidFill>
                  <a:srgbClr val="000000"/>
                </a:solidFill>
                <a:effectLst/>
                <a:ea typeface="Calibri" panose="020F0502020204030204" pitchFamily="34" charset="0"/>
                <a:cs typeface="Calibri" panose="020F0502020204030204" pitchFamily="34" charset="0"/>
              </a:rPr>
              <a:t>	</a:t>
            </a:r>
            <a:endParaRPr lang="en-US" sz="30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Tree>
    <p:extLst>
      <p:ext uri="{BB962C8B-B14F-4D97-AF65-F5344CB8AC3E}">
        <p14:creationId xmlns:p14="http://schemas.microsoft.com/office/powerpoint/2010/main" val="29218306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11 </a:t>
            </a:r>
            <a:r>
              <a:rPr lang="en-US" sz="3200" dirty="0">
                <a:solidFill>
                  <a:schemeClr val="tx1"/>
                </a:solidFill>
                <a:effectLst/>
                <a:ea typeface="Calibri" panose="020F0502020204030204" pitchFamily="34" charset="0"/>
              </a:rPr>
              <a:t>not lagging behind in diligence</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fervent in spirit</a:t>
            </a:r>
            <a:r>
              <a:rPr lang="en-US" sz="3200" dirty="0">
                <a:solidFill>
                  <a:srgbClr val="000000"/>
                </a:solidFill>
                <a:effectLst/>
                <a:ea typeface="Calibri" panose="020F0502020204030204" pitchFamily="34" charset="0"/>
              </a:rPr>
              <a:t>, </a:t>
            </a:r>
            <a:r>
              <a:rPr lang="en-US" sz="3200" dirty="0">
                <a:solidFill>
                  <a:schemeClr val="tx1"/>
                </a:solidFill>
                <a:effectLst/>
                <a:ea typeface="Calibri" panose="020F0502020204030204" pitchFamily="34" charset="0"/>
              </a:rPr>
              <a:t>serving the Lord</a:t>
            </a:r>
            <a:r>
              <a:rPr lang="en-US" sz="3200" dirty="0">
                <a:solidFill>
                  <a:srgbClr val="000000"/>
                </a:solidFill>
                <a:effectLst/>
                <a:ea typeface="Calibri" panose="020F0502020204030204" pitchFamily="34" charset="0"/>
              </a:rPr>
              <a:t>; </a:t>
            </a:r>
            <a:r>
              <a:rPr lang="en-US" sz="3200" b="1" baseline="30000" dirty="0">
                <a:solidFill>
                  <a:srgbClr val="000000"/>
                </a:solidFill>
                <a:effectLst/>
                <a:ea typeface="Calibri" panose="020F0502020204030204" pitchFamily="34" charset="0"/>
              </a:rPr>
              <a:t>12 </a:t>
            </a:r>
            <a:r>
              <a:rPr lang="en-US" sz="3200" dirty="0">
                <a:solidFill>
                  <a:schemeClr val="tx1"/>
                </a:solidFill>
                <a:effectLst/>
                <a:ea typeface="Calibri" panose="020F0502020204030204" pitchFamily="34" charset="0"/>
              </a:rPr>
              <a:t>rejoicing in hope, persevering in tribulation, devoted to prayer,  </a:t>
            </a:r>
            <a:r>
              <a:rPr lang="en-US" sz="3200" b="1" baseline="30000" dirty="0">
                <a:solidFill>
                  <a:srgbClr val="000000"/>
                </a:solidFill>
                <a:effectLst/>
                <a:ea typeface="Calibri" panose="020F0502020204030204" pitchFamily="34" charset="0"/>
              </a:rPr>
              <a:t>13 </a:t>
            </a:r>
            <a:r>
              <a:rPr lang="en-US" sz="3200" dirty="0">
                <a:solidFill>
                  <a:schemeClr val="tx1"/>
                </a:solidFill>
                <a:effectLst/>
                <a:ea typeface="Calibri" panose="020F0502020204030204" pitchFamily="34" charset="0"/>
              </a:rPr>
              <a:t>contributing to the needs of the saints</a:t>
            </a:r>
            <a:r>
              <a:rPr lang="en-US" sz="3200" dirty="0">
                <a:solidFill>
                  <a:srgbClr val="000000"/>
                </a:solidFill>
                <a:effectLst/>
                <a:ea typeface="Calibri" panose="020F0502020204030204" pitchFamily="34" charset="0"/>
              </a:rPr>
              <a:t>, </a:t>
            </a:r>
            <a:r>
              <a:rPr lang="en-US" sz="3200" b="1" u="sng" dirty="0">
                <a:solidFill>
                  <a:srgbClr val="002060"/>
                </a:solidFill>
                <a:effectLst/>
                <a:ea typeface="Calibri" panose="020F0502020204030204" pitchFamily="34" charset="0"/>
              </a:rPr>
              <a:t>practicing hospitality</a:t>
            </a:r>
            <a:r>
              <a:rPr lang="en-US" sz="3200" dirty="0">
                <a:solidFill>
                  <a:srgbClr val="000000"/>
                </a:solidFill>
                <a:effectLst/>
                <a:ea typeface="Calibri" panose="020F0502020204030204" pitchFamily="34" charset="0"/>
              </a:rPr>
              <a:t>.</a:t>
            </a: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11" name="Rounded Rectangular Callout 11">
            <a:extLst>
              <a:ext uri="{FF2B5EF4-FFF2-40B4-BE49-F238E27FC236}">
                <a16:creationId xmlns:a16="http://schemas.microsoft.com/office/drawing/2014/main" xmlns="" id="{18823D87-B719-615C-F205-7D86B4CB7466}"/>
              </a:ext>
            </a:extLst>
          </p:cNvPr>
          <p:cNvSpPr/>
          <p:nvPr/>
        </p:nvSpPr>
        <p:spPr>
          <a:xfrm>
            <a:off x="1676400" y="1457663"/>
            <a:ext cx="9497977" cy="1440943"/>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none of us always have all the resources we need for this life</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270E92C2-D316-0B11-FB2D-A2C912F2989D}"/>
              </a:ext>
            </a:extLst>
          </p:cNvPr>
          <p:cNvSpPr/>
          <p:nvPr/>
        </p:nvSpPr>
        <p:spPr>
          <a:xfrm>
            <a:off x="4258340" y="3117001"/>
            <a:ext cx="7813601" cy="134413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wants your home to be an outpost for his kingdom!</a:t>
            </a:r>
            <a:endParaRPr lang="en-US" sz="40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904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4679528"/>
            <a:ext cx="12192000" cy="217847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rgbClr val="000000"/>
                </a:solidFill>
                <a:effectLst/>
                <a:ea typeface="Calibri" panose="020F0502020204030204" pitchFamily="34" charset="0"/>
                <a:cs typeface="Calibri" panose="020F0502020204030204" pitchFamily="34" charset="0"/>
              </a:rPr>
              <a:t>Rejoice with those who rejoice, and weep with those who weep. </a:t>
            </a:r>
          </a:p>
          <a:p>
            <a:pPr>
              <a:lnSpc>
                <a:spcPct val="107000"/>
              </a:lnSpc>
              <a:spcBef>
                <a:spcPts val="0"/>
              </a:spcBef>
              <a:spcAft>
                <a:spcPts val="0"/>
              </a:spcAft>
            </a:pP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Tree>
    <p:extLst>
      <p:ext uri="{BB962C8B-B14F-4D97-AF65-F5344CB8AC3E}">
        <p14:creationId xmlns:p14="http://schemas.microsoft.com/office/powerpoint/2010/main" val="29250424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4679528"/>
            <a:ext cx="12192000" cy="217847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b="1" u="sng" kern="100" dirty="0">
                <a:solidFill>
                  <a:srgbClr val="002060"/>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rgbClr val="000000"/>
                </a:solidFill>
                <a:effectLst/>
                <a:ea typeface="Calibri" panose="020F0502020204030204" pitchFamily="34" charset="0"/>
                <a:cs typeface="Calibri" panose="020F0502020204030204" pitchFamily="34" charset="0"/>
              </a:rPr>
              <a:t>Be of the same mind toward one another; do not be haughty in mind, but associate with the lowly. Do not be wise in your own estimation. </a:t>
            </a:r>
            <a:endParaRPr lang="en-US" sz="3200" kern="100" dirty="0">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10" name="Rounded Rectangular Callout 11">
            <a:extLst>
              <a:ext uri="{FF2B5EF4-FFF2-40B4-BE49-F238E27FC236}">
                <a16:creationId xmlns:a16="http://schemas.microsoft.com/office/drawing/2014/main" xmlns="" id="{7F810BED-8361-1D95-4589-A03138051D47}"/>
              </a:ext>
            </a:extLst>
          </p:cNvPr>
          <p:cNvSpPr/>
          <p:nvPr/>
        </p:nvSpPr>
        <p:spPr>
          <a:xfrm>
            <a:off x="1066800" y="2457975"/>
            <a:ext cx="10515600" cy="890805"/>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life works better on a team</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911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4679528"/>
            <a:ext cx="12192000" cy="217847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100" b="1" u="sng" kern="100" dirty="0">
                <a:solidFill>
                  <a:srgbClr val="002060"/>
                </a:solidFill>
                <a:effectLst/>
                <a:ea typeface="Calibri" panose="020F0502020204030204" pitchFamily="34" charset="0"/>
                <a:cs typeface="Calibri" panose="020F0502020204030204" pitchFamily="34" charset="0"/>
              </a:rPr>
              <a:t>Be of the same mind toward one another; do not be haughty in mind</a:t>
            </a:r>
            <a:r>
              <a:rPr lang="en-US" sz="3200" kern="100" dirty="0">
                <a:solidFill>
                  <a:srgbClr val="000000"/>
                </a:solidFill>
                <a:effectLst/>
                <a:ea typeface="Calibri" panose="020F0502020204030204" pitchFamily="34" charset="0"/>
                <a:cs typeface="Calibri" panose="020F0502020204030204" pitchFamily="34" charset="0"/>
              </a:rPr>
              <a:t>, </a:t>
            </a:r>
            <a:r>
              <a:rPr lang="en-US" sz="3200" b="1" u="sng" kern="100" dirty="0">
                <a:solidFill>
                  <a:srgbClr val="002060"/>
                </a:solidFill>
                <a:effectLst/>
                <a:ea typeface="Calibri" panose="020F0502020204030204" pitchFamily="34" charset="0"/>
                <a:cs typeface="Calibri" panose="020F0502020204030204" pitchFamily="34" charset="0"/>
              </a:rPr>
              <a:t>but associate with the lowly. Do not be wise in your own estimation</a:t>
            </a:r>
            <a:r>
              <a:rPr lang="en-US" sz="3200" kern="100" dirty="0">
                <a:solidFill>
                  <a:srgbClr val="000000"/>
                </a:solidFill>
                <a:effectLst/>
                <a:ea typeface="Calibri" panose="020F0502020204030204" pitchFamily="34" charset="0"/>
                <a:cs typeface="Calibri" panose="020F0502020204030204" pitchFamily="34" charset="0"/>
              </a:rPr>
              <a:t>. </a:t>
            </a:r>
            <a:endParaRPr lang="en-US" sz="3200" kern="100" dirty="0">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6" name="Speech Bubble: Rectangle 5">
            <a:extLst>
              <a:ext uri="{FF2B5EF4-FFF2-40B4-BE49-F238E27FC236}">
                <a16:creationId xmlns:a16="http://schemas.microsoft.com/office/drawing/2014/main" xmlns="" id="{F8CF92C3-7C82-DDB5-704C-58F6D2AB6779}"/>
              </a:ext>
            </a:extLst>
          </p:cNvPr>
          <p:cNvSpPr/>
          <p:nvPr/>
        </p:nvSpPr>
        <p:spPr>
          <a:xfrm>
            <a:off x="100566" y="4195748"/>
            <a:ext cx="3581400" cy="547579"/>
          </a:xfrm>
          <a:prstGeom prst="wedgeRectCallout">
            <a:avLst>
              <a:gd name="adj1" fmla="val 29370"/>
              <a:gd name="adj2" fmla="val 261925"/>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“autos </a:t>
            </a:r>
            <a:r>
              <a:rPr lang="en-US" sz="3200" b="1" dirty="0" err="1">
                <a:solidFill>
                  <a:schemeClr val="tx1"/>
                </a:solidFill>
              </a:rPr>
              <a:t>phroneo</a:t>
            </a:r>
            <a:r>
              <a:rPr lang="en-US" sz="3200" b="1" dirty="0">
                <a:solidFill>
                  <a:schemeClr val="tx1"/>
                </a:solidFill>
              </a:rPr>
              <a:t>”</a:t>
            </a:r>
            <a:endParaRPr lang="en-US" sz="3200" dirty="0">
              <a:solidFill>
                <a:schemeClr val="tx1"/>
              </a:solidFill>
            </a:endParaRPr>
          </a:p>
        </p:txBody>
      </p:sp>
      <p:sp>
        <p:nvSpPr>
          <p:cNvPr id="9" name="Speech Bubble: Rectangle 8">
            <a:extLst>
              <a:ext uri="{FF2B5EF4-FFF2-40B4-BE49-F238E27FC236}">
                <a16:creationId xmlns:a16="http://schemas.microsoft.com/office/drawing/2014/main" xmlns="" id="{BEABC8B8-3D9A-EF3C-B3B3-FD3BECF0752B}"/>
              </a:ext>
            </a:extLst>
          </p:cNvPr>
          <p:cNvSpPr/>
          <p:nvPr/>
        </p:nvSpPr>
        <p:spPr>
          <a:xfrm>
            <a:off x="8001000" y="4195747"/>
            <a:ext cx="4038600" cy="547579"/>
          </a:xfrm>
          <a:prstGeom prst="wedgeRectCallout">
            <a:avLst>
              <a:gd name="adj1" fmla="val -10267"/>
              <a:gd name="adj2" fmla="val 240565"/>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200" b="1" dirty="0" err="1">
                <a:solidFill>
                  <a:schemeClr val="tx1"/>
                </a:solidFill>
              </a:rPr>
              <a:t>hupselos</a:t>
            </a:r>
            <a:r>
              <a:rPr lang="en-US" sz="3200" b="1" dirty="0">
                <a:solidFill>
                  <a:schemeClr val="tx1"/>
                </a:solidFill>
              </a:rPr>
              <a:t> </a:t>
            </a:r>
            <a:r>
              <a:rPr lang="en-US" sz="3200" b="1" dirty="0" err="1">
                <a:solidFill>
                  <a:schemeClr val="tx1"/>
                </a:solidFill>
              </a:rPr>
              <a:t>phroneo</a:t>
            </a:r>
            <a:r>
              <a:rPr lang="en-US" sz="3200" b="1" dirty="0">
                <a:solidFill>
                  <a:schemeClr val="tx1"/>
                </a:solidFill>
              </a:rPr>
              <a:t>”</a:t>
            </a:r>
            <a:endParaRPr lang="en-US" sz="3200" dirty="0">
              <a:solidFill>
                <a:schemeClr val="tx1"/>
              </a:solidFill>
            </a:endParaRPr>
          </a:p>
        </p:txBody>
      </p:sp>
      <p:sp>
        <p:nvSpPr>
          <p:cNvPr id="11" name="Speech Bubble: Rectangle 10">
            <a:extLst>
              <a:ext uri="{FF2B5EF4-FFF2-40B4-BE49-F238E27FC236}">
                <a16:creationId xmlns:a16="http://schemas.microsoft.com/office/drawing/2014/main" xmlns="" id="{D616D619-DF97-DF47-34E7-E13CF9E92D8B}"/>
              </a:ext>
            </a:extLst>
          </p:cNvPr>
          <p:cNvSpPr/>
          <p:nvPr/>
        </p:nvSpPr>
        <p:spPr>
          <a:xfrm>
            <a:off x="4572000" y="4195747"/>
            <a:ext cx="2590800" cy="547579"/>
          </a:xfrm>
          <a:prstGeom prst="wedgeRectCallout">
            <a:avLst>
              <a:gd name="adj1" fmla="val 59548"/>
              <a:gd name="adj2" fmla="val 363361"/>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200" b="1" dirty="0" err="1">
                <a:solidFill>
                  <a:schemeClr val="tx1"/>
                </a:solidFill>
              </a:rPr>
              <a:t>phronimos</a:t>
            </a:r>
            <a:r>
              <a:rPr lang="en-US" sz="3200" b="1" dirty="0">
                <a:solidFill>
                  <a:schemeClr val="tx1"/>
                </a:solidFill>
              </a:rPr>
              <a:t>”</a:t>
            </a:r>
            <a:endParaRPr lang="en-US" sz="3200" dirty="0">
              <a:solidFill>
                <a:schemeClr val="tx1"/>
              </a:solidFill>
            </a:endParaRPr>
          </a:p>
        </p:txBody>
      </p:sp>
      <p:sp>
        <p:nvSpPr>
          <p:cNvPr id="12" name="Rounded Rectangular Callout 11">
            <a:extLst>
              <a:ext uri="{FF2B5EF4-FFF2-40B4-BE49-F238E27FC236}">
                <a16:creationId xmlns:a16="http://schemas.microsoft.com/office/drawing/2014/main" xmlns="" id="{25EF0A9D-21B8-F1A1-ACF5-213842A5B316}"/>
              </a:ext>
            </a:extLst>
          </p:cNvPr>
          <p:cNvSpPr/>
          <p:nvPr/>
        </p:nvSpPr>
        <p:spPr>
          <a:xfrm>
            <a:off x="237460" y="1155301"/>
            <a:ext cx="11807899" cy="1255418"/>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a:t>
            </a:r>
            <a:r>
              <a:rPr lang="en-US" sz="3600" b="1" dirty="0">
                <a:solidFill>
                  <a:schemeClr val="bg1"/>
                </a:solidFill>
                <a:effectLst/>
                <a:latin typeface="Calibri" panose="020F0502020204030204" pitchFamily="34" charset="0"/>
                <a:ea typeface="Calibri" panose="020F0502020204030204" pitchFamily="34" charset="0"/>
              </a:rPr>
              <a:t>practicing real love is essence of “sound thinking” about myself in the body of Christ </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xmlns="" id="{37194E12-55A8-6FC0-ADD9-9402F1B61FE7}"/>
              </a:ext>
            </a:extLst>
          </p:cNvPr>
          <p:cNvSpPr/>
          <p:nvPr/>
        </p:nvSpPr>
        <p:spPr>
          <a:xfrm>
            <a:off x="15949" y="2571308"/>
            <a:ext cx="12192000" cy="1057051"/>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100" b="1" baseline="30000" dirty="0">
                <a:solidFill>
                  <a:schemeClr val="tx1"/>
                </a:solidFill>
              </a:rPr>
              <a:t>Romans 12:</a:t>
            </a:r>
            <a:r>
              <a:rPr lang="en-US" sz="3100" b="1" i="0" baseline="30000" dirty="0">
                <a:solidFill>
                  <a:srgbClr val="000000"/>
                </a:solidFill>
                <a:effectLst/>
              </a:rPr>
              <a:t>3 </a:t>
            </a:r>
            <a:r>
              <a:rPr lang="en-US" sz="3100" b="0" i="0" dirty="0">
                <a:solidFill>
                  <a:srgbClr val="000000"/>
                </a:solidFill>
                <a:effectLst/>
              </a:rPr>
              <a:t>… I say to everyone among you not to think more highly of himself than he ought to think; but to think so as to have sound judgment </a:t>
            </a:r>
            <a:endParaRPr lang="en-US" sz="3100" kern="100" dirty="0">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Tree>
    <p:extLst>
      <p:ext uri="{BB962C8B-B14F-4D97-AF65-F5344CB8AC3E}">
        <p14:creationId xmlns:p14="http://schemas.microsoft.com/office/powerpoint/2010/main" val="80681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1" grpId="0" animBg="1"/>
      <p:bldP spid="12" grpId="0" animBg="1"/>
      <p:bldP spid="14"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ular Callout 11">
            <a:extLst>
              <a:ext uri="{FF2B5EF4-FFF2-40B4-BE49-F238E27FC236}">
                <a16:creationId xmlns:a16="http://schemas.microsoft.com/office/drawing/2014/main" xmlns="" id="{564D2180-1944-F984-AEFA-4E822ADFFE7A}"/>
              </a:ext>
            </a:extLst>
          </p:cNvPr>
          <p:cNvSpPr/>
          <p:nvPr/>
        </p:nvSpPr>
        <p:spPr>
          <a:xfrm>
            <a:off x="392297" y="1600200"/>
            <a:ext cx="11471202" cy="1086292"/>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6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is </a:t>
            </a:r>
            <a:r>
              <a:rPr lang="en-US" sz="6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more than </a:t>
            </a:r>
            <a:r>
              <a:rPr lang="en-US" sz="6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endParaRPr lang="en-US" sz="6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31898" y="30480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i="1" dirty="0"/>
              <a:t>So is relational intimacy worth it?</a:t>
            </a:r>
          </a:p>
        </p:txBody>
      </p:sp>
      <p:sp>
        <p:nvSpPr>
          <p:cNvPr id="6" name="Rectangle 5">
            <a:extLst>
              <a:ext uri="{FF2B5EF4-FFF2-40B4-BE49-F238E27FC236}">
                <a16:creationId xmlns:a16="http://schemas.microsoft.com/office/drawing/2014/main" xmlns="" id="{6D9E62BC-8AC8-30A6-F762-E97AE0447AA1}"/>
              </a:ext>
            </a:extLst>
          </p:cNvPr>
          <p:cNvSpPr/>
          <p:nvPr/>
        </p:nvSpPr>
        <p:spPr>
          <a:xfrm>
            <a:off x="183412" y="3006782"/>
            <a:ext cx="11888972" cy="161431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bg1"/>
                </a:solidFill>
                <a:ea typeface="Calibri" panose="020F0502020204030204" pitchFamily="34" charset="0"/>
                <a:cs typeface="Calibri" panose="020F0502020204030204" pitchFamily="34" charset="0"/>
              </a:rPr>
              <a:t>John 13:</a:t>
            </a:r>
            <a:r>
              <a:rPr lang="en-US" sz="3000" b="1" baseline="30000" dirty="0"/>
              <a:t>34 </a:t>
            </a:r>
            <a:r>
              <a:rPr lang="en-US" sz="3000" dirty="0"/>
              <a:t>A new commandment I give to you, that you love one another, even as I have loved you, that you also love one another. </a:t>
            </a:r>
            <a:r>
              <a:rPr lang="en-US" sz="3000" b="1" baseline="30000" dirty="0"/>
              <a:t>35 </a:t>
            </a:r>
            <a:r>
              <a:rPr lang="en-US" sz="3000" b="1" u="sng" dirty="0"/>
              <a:t>By this all men will know that you are My disciples, if you have love for one another.”</a:t>
            </a:r>
            <a:r>
              <a:rPr lang="en-US" sz="3000" kern="100" dirty="0">
                <a:solidFill>
                  <a:srgbClr val="000000"/>
                </a:solidFill>
                <a:effectLst/>
                <a:ea typeface="Calibri" panose="020F0502020204030204" pitchFamily="34" charset="0"/>
                <a:cs typeface="Calibri" panose="020F0502020204030204" pitchFamily="34" charset="0"/>
              </a:rPr>
              <a:t>	</a:t>
            </a:r>
            <a:endParaRPr lang="en-US" sz="30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Tree>
    <p:extLst>
      <p:ext uri="{BB962C8B-B14F-4D97-AF65-F5344CB8AC3E}">
        <p14:creationId xmlns:p14="http://schemas.microsoft.com/office/powerpoint/2010/main" val="172774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6" grpId="0" animBg="1"/>
      <p:bldP spid="6"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57F77C70-4D54-23D6-992F-DC300E8DC24A}"/>
              </a:ext>
            </a:extLst>
          </p:cNvPr>
          <p:cNvSpPr/>
          <p:nvPr/>
        </p:nvSpPr>
        <p:spPr>
          <a:xfrm>
            <a:off x="228600" y="92075"/>
            <a:ext cx="5791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solidFill>
                  <a:schemeClr val="tx1"/>
                </a:solidFill>
              </a:rPr>
              <a:t>R O M A N S</a:t>
            </a:r>
          </a:p>
        </p:txBody>
      </p:sp>
      <p:sp>
        <p:nvSpPr>
          <p:cNvPr id="2" name="Rounded Rectangular Callout 11">
            <a:extLst>
              <a:ext uri="{FF2B5EF4-FFF2-40B4-BE49-F238E27FC236}">
                <a16:creationId xmlns:a16="http://schemas.microsoft.com/office/drawing/2014/main" xmlns="" id="{C224F57B-4E0C-95ED-26B4-EF8FB8EE916B}"/>
              </a:ext>
            </a:extLst>
          </p:cNvPr>
          <p:cNvSpPr/>
          <p:nvPr/>
        </p:nvSpPr>
        <p:spPr>
          <a:xfrm>
            <a:off x="7315200" y="5353916"/>
            <a:ext cx="4686300" cy="1203325"/>
          </a:xfrm>
          <a:prstGeom prst="wedgeRoundRectCallout">
            <a:avLst>
              <a:gd name="adj1" fmla="val -21927"/>
              <a:gd name="adj2" fmla="val 49596"/>
              <a:gd name="adj3" fmla="val 16667"/>
            </a:avLst>
          </a:prstGeom>
          <a:solidFill>
            <a:schemeClr val="tx1">
              <a:alpha val="64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Next Time…</a:t>
            </a:r>
            <a:endParaRPr lang="en-US" sz="5400" b="1" i="1" dirty="0">
              <a:solidFill>
                <a:schemeClr val="bg1"/>
              </a:solidFill>
            </a:endParaRPr>
          </a:p>
        </p:txBody>
      </p:sp>
    </p:spTree>
    <p:extLst>
      <p:ext uri="{BB962C8B-B14F-4D97-AF65-F5344CB8AC3E}">
        <p14:creationId xmlns:p14="http://schemas.microsoft.com/office/powerpoint/2010/main" val="4550422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xmlns=""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4679528"/>
            <a:ext cx="12192000" cy="217847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a:t>
            </a:r>
            <a:r>
              <a:rPr lang="en-US" sz="3200" b="1" u="sng" kern="100" dirty="0">
                <a:solidFill>
                  <a:srgbClr val="002060"/>
                </a:solidFill>
                <a:effectLst/>
                <a:ea typeface="Calibri" panose="020F0502020204030204" pitchFamily="34" charset="0"/>
                <a:cs typeface="Calibri" panose="020F0502020204030204" pitchFamily="34" charset="0"/>
              </a:rPr>
              <a:t>but associate with the lowly</a:t>
            </a:r>
            <a:r>
              <a:rPr lang="en-US" sz="3200" kern="100" dirty="0">
                <a:solidFill>
                  <a:schemeClr val="tx1"/>
                </a:solidFill>
                <a:effectLst/>
                <a:ea typeface="Calibri" panose="020F0502020204030204" pitchFamily="34" charset="0"/>
                <a:cs typeface="Calibri" panose="020F0502020204030204" pitchFamily="34" charset="0"/>
              </a:rPr>
              <a:t>.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12" name="Rounded Rectangular Callout 11">
            <a:extLst>
              <a:ext uri="{FF2B5EF4-FFF2-40B4-BE49-F238E27FC236}">
                <a16:creationId xmlns:a16="http://schemas.microsoft.com/office/drawing/2014/main" xmlns="" id="{25EF0A9D-21B8-F1A1-ACF5-213842A5B316}"/>
              </a:ext>
            </a:extLst>
          </p:cNvPr>
          <p:cNvSpPr/>
          <p:nvPr/>
        </p:nvSpPr>
        <p:spPr>
          <a:xfrm>
            <a:off x="237460" y="1155301"/>
            <a:ext cx="11807899" cy="1255418"/>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a:t>
            </a:r>
            <a:r>
              <a:rPr lang="en-US" sz="3600" b="1" dirty="0">
                <a:solidFill>
                  <a:schemeClr val="bg1"/>
                </a:solidFill>
                <a:effectLst/>
                <a:latin typeface="Calibri" panose="020F0502020204030204" pitchFamily="34" charset="0"/>
                <a:ea typeface="Calibri" panose="020F0502020204030204" pitchFamily="34" charset="0"/>
              </a:rPr>
              <a:t>practicing real love is essence of “sound thinking” about myself in the body of Christ </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xmlns="" id="{D0085A2C-5577-D317-0253-A13F1E1208E8}"/>
              </a:ext>
            </a:extLst>
          </p:cNvPr>
          <p:cNvSpPr/>
          <p:nvPr/>
        </p:nvSpPr>
        <p:spPr>
          <a:xfrm>
            <a:off x="1371600" y="3736987"/>
            <a:ext cx="10043115" cy="84482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Pride can’t do real love</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902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4679528"/>
            <a:ext cx="12192000" cy="217847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a:t>
            </a:r>
            <a:r>
              <a:rPr lang="en-US" sz="3200" b="1" u="sng" kern="100" dirty="0">
                <a:solidFill>
                  <a:srgbClr val="002060"/>
                </a:solidFill>
                <a:effectLst/>
                <a:ea typeface="Calibri" panose="020F0502020204030204" pitchFamily="34" charset="0"/>
                <a:cs typeface="Calibri" panose="020F0502020204030204" pitchFamily="34" charset="0"/>
              </a:rPr>
              <a:t>but associate with the lowly</a:t>
            </a:r>
            <a:r>
              <a:rPr lang="en-US" sz="3200" kern="100" dirty="0">
                <a:solidFill>
                  <a:schemeClr val="tx1"/>
                </a:solidFill>
                <a:effectLst/>
                <a:ea typeface="Calibri" panose="020F0502020204030204" pitchFamily="34" charset="0"/>
                <a:cs typeface="Calibri" panose="020F0502020204030204" pitchFamily="34" charset="0"/>
              </a:rPr>
              <a:t>.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12" name="Rounded Rectangular Callout 11">
            <a:extLst>
              <a:ext uri="{FF2B5EF4-FFF2-40B4-BE49-F238E27FC236}">
                <a16:creationId xmlns:a16="http://schemas.microsoft.com/office/drawing/2014/main" xmlns="" id="{25EF0A9D-21B8-F1A1-ACF5-213842A5B316}"/>
              </a:ext>
            </a:extLst>
          </p:cNvPr>
          <p:cNvSpPr/>
          <p:nvPr/>
        </p:nvSpPr>
        <p:spPr>
          <a:xfrm>
            <a:off x="237460" y="1155301"/>
            <a:ext cx="11807899" cy="1255418"/>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a:t>
            </a:r>
            <a:r>
              <a:rPr lang="en-US" sz="3600" b="1" dirty="0">
                <a:solidFill>
                  <a:schemeClr val="bg1"/>
                </a:solidFill>
                <a:effectLst/>
                <a:latin typeface="Calibri" panose="020F0502020204030204" pitchFamily="34" charset="0"/>
                <a:ea typeface="Calibri" panose="020F0502020204030204" pitchFamily="34" charset="0"/>
              </a:rPr>
              <a:t>practicing real love is essence of “sound thinking” about myself in the body of Christ </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5D2F8565-3BDA-BF99-B936-45EE28ABA79B}"/>
              </a:ext>
            </a:extLst>
          </p:cNvPr>
          <p:cNvSpPr/>
          <p:nvPr/>
        </p:nvSpPr>
        <p:spPr>
          <a:xfrm>
            <a:off x="1371600" y="3736987"/>
            <a:ext cx="10043115" cy="84482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Pride can’t do real love</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5CF0A9A4-1582-6617-4096-703A26045EC2}"/>
              </a:ext>
            </a:extLst>
          </p:cNvPr>
          <p:cNvSpPr/>
          <p:nvPr/>
        </p:nvSpPr>
        <p:spPr>
          <a:xfrm>
            <a:off x="-7975" y="152400"/>
            <a:ext cx="12192000" cy="3310871"/>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Because it is overconfident and insecure at the same time. It has something to prove. It </a:t>
            </a:r>
            <a:r>
              <a:rPr lang="en-US" sz="3200" b="1" i="1" dirty="0"/>
              <a:t>needs</a:t>
            </a:r>
            <a:r>
              <a:rPr lang="en-US" sz="3200" b="1" dirty="0"/>
              <a:t> you for something. Pride is defensive. Pride is competitive. Pride can’t apologize. Pride hates to be corrected. Pride won’t take help. Pride can only see the other’s fault, and can’t allow that it has fault of it’s own.  Pride is afraid of being exposed and embarrassed, so it can’t be real. Pride makes you fake.   </a:t>
            </a:r>
          </a:p>
        </p:txBody>
      </p:sp>
    </p:spTree>
    <p:extLst>
      <p:ext uri="{BB962C8B-B14F-4D97-AF65-F5344CB8AC3E}">
        <p14:creationId xmlns:p14="http://schemas.microsoft.com/office/powerpoint/2010/main" val="26783919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4679528"/>
            <a:ext cx="12192000" cy="217847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a:t>
            </a:r>
            <a:r>
              <a:rPr lang="en-US" sz="3200" b="1" u="sng" kern="100" dirty="0">
                <a:solidFill>
                  <a:srgbClr val="002060"/>
                </a:solidFill>
                <a:effectLst/>
                <a:ea typeface="Calibri" panose="020F0502020204030204" pitchFamily="34" charset="0"/>
                <a:cs typeface="Calibri" panose="020F0502020204030204" pitchFamily="34" charset="0"/>
              </a:rPr>
              <a:t>but associate with the lowly</a:t>
            </a:r>
            <a:r>
              <a:rPr lang="en-US" sz="3200" kern="100" dirty="0">
                <a:solidFill>
                  <a:schemeClr val="tx1"/>
                </a:solidFill>
                <a:effectLst/>
                <a:ea typeface="Calibri" panose="020F0502020204030204" pitchFamily="34" charset="0"/>
                <a:cs typeface="Calibri" panose="020F0502020204030204" pitchFamily="34" charset="0"/>
              </a:rPr>
              <a:t>.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12" name="Rounded Rectangular Callout 11">
            <a:extLst>
              <a:ext uri="{FF2B5EF4-FFF2-40B4-BE49-F238E27FC236}">
                <a16:creationId xmlns:a16="http://schemas.microsoft.com/office/drawing/2014/main" xmlns="" id="{25EF0A9D-21B8-F1A1-ACF5-213842A5B316}"/>
              </a:ext>
            </a:extLst>
          </p:cNvPr>
          <p:cNvSpPr/>
          <p:nvPr/>
        </p:nvSpPr>
        <p:spPr>
          <a:xfrm>
            <a:off x="237460" y="1155301"/>
            <a:ext cx="11807899" cy="1255418"/>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a:t>
            </a:r>
            <a:r>
              <a:rPr lang="en-US" sz="3600" b="1" dirty="0">
                <a:solidFill>
                  <a:schemeClr val="bg1"/>
                </a:solidFill>
                <a:effectLst/>
                <a:latin typeface="Calibri" panose="020F0502020204030204" pitchFamily="34" charset="0"/>
                <a:ea typeface="Calibri" panose="020F0502020204030204" pitchFamily="34" charset="0"/>
              </a:rPr>
              <a:t>practicing real love is essence of “sound thinking” (vs 3) about myself in the body of Christ </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5D2F8565-3BDA-BF99-B936-45EE28ABA79B}"/>
              </a:ext>
            </a:extLst>
          </p:cNvPr>
          <p:cNvSpPr/>
          <p:nvPr/>
        </p:nvSpPr>
        <p:spPr>
          <a:xfrm>
            <a:off x="1371600" y="3736987"/>
            <a:ext cx="10043115" cy="84482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Humility is the key to great relationships</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Rounded Corners 9">
            <a:extLst>
              <a:ext uri="{FF2B5EF4-FFF2-40B4-BE49-F238E27FC236}">
                <a16:creationId xmlns:a16="http://schemas.microsoft.com/office/drawing/2014/main" xmlns="" id="{2A1FE5C8-A68F-9F32-BDA8-42998F390111}"/>
              </a:ext>
            </a:extLst>
          </p:cNvPr>
          <p:cNvSpPr/>
          <p:nvPr/>
        </p:nvSpPr>
        <p:spPr>
          <a:xfrm>
            <a:off x="-7975" y="152400"/>
            <a:ext cx="12192000" cy="3310871"/>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Because it is overconfident and insecure at the same time. It has something to prove. It </a:t>
            </a:r>
            <a:r>
              <a:rPr lang="en-US" sz="3200" b="1" i="1" dirty="0"/>
              <a:t>needs</a:t>
            </a:r>
            <a:r>
              <a:rPr lang="en-US" sz="3200" b="1" dirty="0"/>
              <a:t> you for something. Pride is defensive. Pride is competitive. Pride can’t apologize. Pride hates to be corrected. Pride won’t take help. Pride can only see the other’s fault, and can’t allow that it has fault of it’s own.  Pride is afraid of being exposed and embarrassed, so it can’t be real. Pride makes you fake.   </a:t>
            </a:r>
          </a:p>
        </p:txBody>
      </p:sp>
    </p:spTree>
    <p:extLst>
      <p:ext uri="{BB962C8B-B14F-4D97-AF65-F5344CB8AC3E}">
        <p14:creationId xmlns:p14="http://schemas.microsoft.com/office/powerpoint/2010/main" val="236671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5" name="Rectangle 4">
            <a:extLst>
              <a:ext uri="{FF2B5EF4-FFF2-40B4-BE49-F238E27FC236}">
                <a16:creationId xmlns:a16="http://schemas.microsoft.com/office/drawing/2014/main" xmlns="" id="{B78C0AB3-2D19-04CC-2E81-F8382A3DCEF5}"/>
              </a:ext>
            </a:extLst>
          </p:cNvPr>
          <p:cNvSpPr/>
          <p:nvPr/>
        </p:nvSpPr>
        <p:spPr>
          <a:xfrm>
            <a:off x="156830" y="1128887"/>
            <a:ext cx="11888972" cy="161431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bg1"/>
                </a:solidFill>
                <a:ea typeface="Calibri" panose="020F0502020204030204" pitchFamily="34" charset="0"/>
                <a:cs typeface="Calibri" panose="020F0502020204030204" pitchFamily="34" charset="0"/>
              </a:rPr>
              <a:t>John 13:</a:t>
            </a:r>
            <a:r>
              <a:rPr lang="en-US" sz="3000" b="1" baseline="30000" dirty="0"/>
              <a:t>34 </a:t>
            </a:r>
            <a:r>
              <a:rPr lang="en-US" sz="3000" dirty="0"/>
              <a:t>A new commandment I give to you, that you love one another, </a:t>
            </a:r>
            <a:r>
              <a:rPr lang="en-US" sz="3000" b="1" u="sng" dirty="0"/>
              <a:t>even as I have loved you</a:t>
            </a:r>
            <a:r>
              <a:rPr lang="en-US" sz="3000" dirty="0"/>
              <a:t>, that you also love one another. </a:t>
            </a:r>
            <a:r>
              <a:rPr lang="en-US" sz="3000" b="1" baseline="30000" dirty="0"/>
              <a:t>35 </a:t>
            </a:r>
            <a:r>
              <a:rPr lang="en-US" sz="3000" dirty="0"/>
              <a:t>By this all men will know that you are My disciples, if you have love for one another.”</a:t>
            </a:r>
            <a:r>
              <a:rPr lang="en-US" sz="3000" kern="100" dirty="0">
                <a:solidFill>
                  <a:srgbClr val="000000"/>
                </a:solidFill>
                <a:effectLst/>
                <a:ea typeface="Calibri" panose="020F0502020204030204" pitchFamily="34" charset="0"/>
                <a:cs typeface="Calibri" panose="020F0502020204030204" pitchFamily="34" charset="0"/>
              </a:rPr>
              <a:t>	</a:t>
            </a:r>
            <a:endParaRPr lang="en-US" sz="30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
        <p:nvSpPr>
          <p:cNvPr id="6" name="Rectangle 5">
            <a:extLst>
              <a:ext uri="{FF2B5EF4-FFF2-40B4-BE49-F238E27FC236}">
                <a16:creationId xmlns:a16="http://schemas.microsoft.com/office/drawing/2014/main" xmlns="" id="{49DF1B84-10C2-D148-D80D-A1B8F4AC47D8}"/>
              </a:ext>
            </a:extLst>
          </p:cNvPr>
          <p:cNvSpPr/>
          <p:nvPr/>
        </p:nvSpPr>
        <p:spPr>
          <a:xfrm>
            <a:off x="2514600" y="2819400"/>
            <a:ext cx="9525886" cy="161431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kern="100" baseline="30000" dirty="0">
                <a:solidFill>
                  <a:schemeClr val="bg1"/>
                </a:solidFill>
                <a:ea typeface="Calibri" panose="020F0502020204030204" pitchFamily="34" charset="0"/>
                <a:cs typeface="Calibri" panose="020F0502020204030204" pitchFamily="34" charset="0"/>
              </a:rPr>
              <a:t>John 15:12  </a:t>
            </a:r>
            <a:r>
              <a:rPr lang="en-US" sz="3200" dirty="0"/>
              <a:t>This is My commandment, that you love one another, just as I have loved you. </a:t>
            </a:r>
            <a:r>
              <a:rPr lang="en-US" sz="3200" b="1" baseline="30000" dirty="0"/>
              <a:t>13 </a:t>
            </a:r>
            <a:r>
              <a:rPr lang="en-US" sz="3200" dirty="0"/>
              <a:t>Greater love has no one than this, that one lay down his life for his friends. </a:t>
            </a:r>
            <a:r>
              <a:rPr lang="en-US" sz="3000" kern="100" dirty="0">
                <a:solidFill>
                  <a:srgbClr val="000000"/>
                </a:solidFill>
                <a:effectLst/>
                <a:ea typeface="Calibri" panose="020F0502020204030204" pitchFamily="34" charset="0"/>
                <a:cs typeface="Calibri" panose="020F0502020204030204" pitchFamily="34" charset="0"/>
              </a:rPr>
              <a:t>	</a:t>
            </a:r>
            <a:endParaRPr lang="en-US" sz="30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
        <p:nvSpPr>
          <p:cNvPr id="7" name="Rounded Rectangular Callout 11">
            <a:extLst>
              <a:ext uri="{FF2B5EF4-FFF2-40B4-BE49-F238E27FC236}">
                <a16:creationId xmlns:a16="http://schemas.microsoft.com/office/drawing/2014/main" xmlns="" id="{9EB9378F-7E48-3432-BF4E-A71ED773031F}"/>
              </a:ext>
            </a:extLst>
          </p:cNvPr>
          <p:cNvSpPr/>
          <p:nvPr/>
        </p:nvSpPr>
        <p:spPr>
          <a:xfrm>
            <a:off x="4153644" y="4388557"/>
            <a:ext cx="4609356" cy="71684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i="1" kern="100" dirty="0">
                <a:latin typeface="Calibri" panose="020F0502020204030204" pitchFamily="34" charset="0"/>
                <a:ea typeface="Calibri" panose="020F0502020204030204" pitchFamily="34" charset="0"/>
                <a:cs typeface="Calibri" panose="020F0502020204030204" pitchFamily="34" charset="0"/>
              </a:rPr>
              <a:t>A new kind of love</a:t>
            </a:r>
            <a:endParaRPr lang="en-US" sz="36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839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xmlns="" id="{18CA87D6-FD2F-F1FE-85B5-2AF949E4F2C1}"/>
              </a:ext>
            </a:extLst>
          </p:cNvPr>
          <p:cNvSpPr/>
          <p:nvPr/>
        </p:nvSpPr>
        <p:spPr>
          <a:xfrm>
            <a:off x="7473802" y="1075627"/>
            <a:ext cx="4191000" cy="87679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72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Keep up!</a:t>
            </a:r>
            <a:endParaRPr lang="en-US" sz="72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ounded Rectangular Callout 11">
            <a:extLst>
              <a:ext uri="{FF2B5EF4-FFF2-40B4-BE49-F238E27FC236}">
                <a16:creationId xmlns:a16="http://schemas.microsoft.com/office/drawing/2014/main" xmlns="" id="{564D2180-1944-F984-AEFA-4E822ADFFE7A}"/>
              </a:ext>
            </a:extLst>
          </p:cNvPr>
          <p:cNvSpPr/>
          <p:nvPr/>
        </p:nvSpPr>
        <p:spPr>
          <a:xfrm>
            <a:off x="111199" y="2571308"/>
            <a:ext cx="12001500" cy="781952"/>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0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Real love takes initiative, intentionality, and hard work, </a:t>
            </a:r>
            <a:endParaRPr lang="en-US" sz="40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xmlns="" id="{FF899499-D5E3-BF36-B3B4-75AEACDEE0E9}"/>
              </a:ext>
            </a:extLst>
          </p:cNvPr>
          <p:cNvSpPr/>
          <p:nvPr/>
        </p:nvSpPr>
        <p:spPr>
          <a:xfrm>
            <a:off x="0" y="4679528"/>
            <a:ext cx="12192000" cy="217847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kern="100" baseline="30000" dirty="0">
                <a:solidFill>
                  <a:srgbClr val="000000"/>
                </a:solidFill>
                <a:effectLst/>
                <a:ea typeface="Calibri" panose="020F0502020204030204" pitchFamily="34" charset="0"/>
                <a:cs typeface="Calibri" panose="020F0502020204030204" pitchFamily="34" charset="0"/>
              </a:rPr>
              <a:t>14 </a:t>
            </a:r>
            <a:r>
              <a:rPr lang="en-US" sz="3200" kern="100" dirty="0">
                <a:solidFill>
                  <a:srgbClr val="000000"/>
                </a:solidFill>
                <a:effectLst/>
                <a:ea typeface="Calibri" panose="020F0502020204030204" pitchFamily="34" charset="0"/>
                <a:cs typeface="Calibri" panose="020F0502020204030204" pitchFamily="34" charset="0"/>
              </a:rPr>
              <a:t>Bless those who persecute you; bless and do not curse.   </a:t>
            </a:r>
            <a:r>
              <a:rPr lang="en-US" sz="3200" b="1" kern="100" baseline="30000" dirty="0">
                <a:solidFill>
                  <a:srgbClr val="000000"/>
                </a:solidFill>
                <a:effectLst/>
                <a:ea typeface="Calibri" panose="020F0502020204030204" pitchFamily="34" charset="0"/>
                <a:cs typeface="Calibri" panose="020F0502020204030204" pitchFamily="34" charset="0"/>
              </a:rPr>
              <a:t>15 </a:t>
            </a:r>
            <a:r>
              <a:rPr lang="en-US" sz="3200" kern="100" dirty="0">
                <a:solidFill>
                  <a:schemeClr val="tx1"/>
                </a:solidFill>
                <a:effectLst/>
                <a:ea typeface="Calibri" panose="020F0502020204030204" pitchFamily="34" charset="0"/>
                <a:cs typeface="Calibri" panose="020F0502020204030204" pitchFamily="34" charset="0"/>
              </a:rPr>
              <a:t>Rejoice with those who rejoice, and weep with those who weep.    </a:t>
            </a:r>
            <a:r>
              <a:rPr lang="en-US" sz="3200" b="1" kern="100" baseline="30000" dirty="0">
                <a:solidFill>
                  <a:srgbClr val="000000"/>
                </a:solidFill>
                <a:effectLst/>
                <a:ea typeface="Calibri" panose="020F0502020204030204" pitchFamily="34" charset="0"/>
                <a:cs typeface="Calibri" panose="020F0502020204030204" pitchFamily="34" charset="0"/>
              </a:rPr>
              <a:t>16 </a:t>
            </a:r>
            <a:r>
              <a:rPr lang="en-US" sz="3200" kern="100" dirty="0">
                <a:solidFill>
                  <a:schemeClr val="tx1"/>
                </a:solidFill>
                <a:effectLst/>
                <a:ea typeface="Calibri" panose="020F0502020204030204" pitchFamily="34" charset="0"/>
                <a:cs typeface="Calibri" panose="020F0502020204030204" pitchFamily="34" charset="0"/>
              </a:rPr>
              <a:t>Be of the same mind toward one another; do not be haughty in mind, </a:t>
            </a:r>
            <a:r>
              <a:rPr lang="en-US" sz="3200" b="1" u="sng" kern="100" dirty="0">
                <a:solidFill>
                  <a:srgbClr val="002060"/>
                </a:solidFill>
                <a:effectLst/>
                <a:ea typeface="Calibri" panose="020F0502020204030204" pitchFamily="34" charset="0"/>
                <a:cs typeface="Calibri" panose="020F0502020204030204" pitchFamily="34" charset="0"/>
              </a:rPr>
              <a:t>but associate with the lowly</a:t>
            </a:r>
            <a:r>
              <a:rPr lang="en-US" sz="3200" kern="100" dirty="0">
                <a:solidFill>
                  <a:schemeClr val="tx1"/>
                </a:solidFill>
                <a:effectLst/>
                <a:ea typeface="Calibri" panose="020F0502020204030204" pitchFamily="34" charset="0"/>
                <a:cs typeface="Calibri" panose="020F0502020204030204" pitchFamily="34" charset="0"/>
              </a:rPr>
              <a:t>. Do not be wise in your own estimation. </a:t>
            </a:r>
            <a:endParaRPr lang="en-US" sz="3200" kern="100" dirty="0">
              <a:solidFill>
                <a:schemeClr val="tx1"/>
              </a:solidFill>
              <a:effectLst/>
              <a:ea typeface="Calibri" panose="020F0502020204030204" pitchFamily="34" charset="0"/>
              <a:cs typeface="Times New Roman" panose="02020603050405020304" pitchFamily="18" charset="0"/>
            </a:endParaRPr>
          </a:p>
          <a:p>
            <a:pPr>
              <a:lnSpc>
                <a:spcPct val="107000"/>
              </a:lnSpc>
              <a:spcBef>
                <a:spcPts val="0"/>
              </a:spcBef>
              <a:spcAft>
                <a:spcPts val="0"/>
              </a:spcAft>
            </a:pPr>
            <a:endParaRPr lang="en-US" sz="3200" b="1" u="sng" dirty="0">
              <a:solidFill>
                <a:srgbClr val="002060"/>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6600" b="1" dirty="0"/>
              <a:t> Real love </a:t>
            </a:r>
            <a:r>
              <a:rPr lang="en-US" sz="6600" b="1" i="1" dirty="0"/>
              <a:t>is worth it</a:t>
            </a:r>
          </a:p>
        </p:txBody>
      </p:sp>
      <p:sp>
        <p:nvSpPr>
          <p:cNvPr id="12" name="Rounded Rectangular Callout 11">
            <a:extLst>
              <a:ext uri="{FF2B5EF4-FFF2-40B4-BE49-F238E27FC236}">
                <a16:creationId xmlns:a16="http://schemas.microsoft.com/office/drawing/2014/main" xmlns="" id="{25EF0A9D-21B8-F1A1-ACF5-213842A5B316}"/>
              </a:ext>
            </a:extLst>
          </p:cNvPr>
          <p:cNvSpPr/>
          <p:nvPr/>
        </p:nvSpPr>
        <p:spPr>
          <a:xfrm>
            <a:off x="237460" y="1155301"/>
            <a:ext cx="11807899" cy="1255418"/>
          </a:xfrm>
          <a:prstGeom prst="wedgeRoundRectCallout">
            <a:avLst>
              <a:gd name="adj1" fmla="val -21927"/>
              <a:gd name="adj2" fmla="val 49596"/>
              <a:gd name="adj3" fmla="val 16667"/>
            </a:avLst>
          </a:prstGeom>
          <a:solidFill>
            <a:srgbClr val="00800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3600" b="1"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WORTH IT</a:t>
            </a:r>
            <a:r>
              <a:rPr lang="en-US" sz="3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because </a:t>
            </a:r>
            <a:r>
              <a:rPr lang="en-US" sz="3600" b="1" dirty="0">
                <a:solidFill>
                  <a:schemeClr val="bg1"/>
                </a:solidFill>
                <a:effectLst/>
                <a:latin typeface="Calibri" panose="020F0502020204030204" pitchFamily="34" charset="0"/>
                <a:ea typeface="Calibri" panose="020F0502020204030204" pitchFamily="34" charset="0"/>
              </a:rPr>
              <a:t>practicing real love is essence of “sound thinking” (vs 3) about myself in the body of Christ </a:t>
            </a:r>
            <a:endParaRPr lang="en-US" sz="3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ounded Rectangular Callout 11">
            <a:extLst>
              <a:ext uri="{FF2B5EF4-FFF2-40B4-BE49-F238E27FC236}">
                <a16:creationId xmlns:a16="http://schemas.microsoft.com/office/drawing/2014/main" xmlns="" id="{5D2F8565-3BDA-BF99-B936-45EE28ABA79B}"/>
              </a:ext>
            </a:extLst>
          </p:cNvPr>
          <p:cNvSpPr/>
          <p:nvPr/>
        </p:nvSpPr>
        <p:spPr>
          <a:xfrm>
            <a:off x="1371600" y="3736987"/>
            <a:ext cx="10043115" cy="844829"/>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algn="ctr">
              <a:lnSpc>
                <a:spcPct val="107000"/>
              </a:lnSpc>
              <a:spcBef>
                <a:spcPts val="0"/>
              </a:spcBef>
              <a:spcAft>
                <a:spcPts val="0"/>
              </a:spcAft>
            </a:pPr>
            <a:r>
              <a:rPr lang="en-US" sz="4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Humility is the key to great relationships</a:t>
            </a:r>
            <a:endParaRPr lang="en-US" sz="4400" b="1" i="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xmlns="" id="{597028AC-1510-1976-8911-13EF76BDA184}"/>
              </a:ext>
            </a:extLst>
          </p:cNvPr>
          <p:cNvSpPr/>
          <p:nvPr/>
        </p:nvSpPr>
        <p:spPr>
          <a:xfrm>
            <a:off x="45409" y="155957"/>
            <a:ext cx="12192000" cy="3314706"/>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Because it is secure in its station.  It’s oriented in reality.  It’s free from the project of proving your worth. It’s free from comparing. It doesn’t need people to prop it up, but it can receive help.  It doesn’t need to hide faults or posture.  It’s not surprised or threatened by correction.  It can own mistakes and ask for forgiveness.  It’s free from self obsession, and therefore free to genuinely love.  </a:t>
            </a:r>
          </a:p>
        </p:txBody>
      </p:sp>
    </p:spTree>
    <p:extLst>
      <p:ext uri="{BB962C8B-B14F-4D97-AF65-F5344CB8AC3E}">
        <p14:creationId xmlns:p14="http://schemas.microsoft.com/office/powerpoint/2010/main" val="2470913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5" name="Rectangle 4">
            <a:extLst>
              <a:ext uri="{FF2B5EF4-FFF2-40B4-BE49-F238E27FC236}">
                <a16:creationId xmlns:a16="http://schemas.microsoft.com/office/drawing/2014/main" xmlns="" id="{B78C0AB3-2D19-04CC-2E81-F8382A3DCEF5}"/>
              </a:ext>
            </a:extLst>
          </p:cNvPr>
          <p:cNvSpPr/>
          <p:nvPr/>
        </p:nvSpPr>
        <p:spPr>
          <a:xfrm>
            <a:off x="156830" y="1128887"/>
            <a:ext cx="11888972" cy="161431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000" b="1" kern="100" baseline="30000" dirty="0">
                <a:solidFill>
                  <a:schemeClr val="bg1"/>
                </a:solidFill>
                <a:ea typeface="Calibri" panose="020F0502020204030204" pitchFamily="34" charset="0"/>
                <a:cs typeface="Calibri" panose="020F0502020204030204" pitchFamily="34" charset="0"/>
              </a:rPr>
              <a:t>John 13:</a:t>
            </a:r>
            <a:r>
              <a:rPr lang="en-US" sz="3000" b="1" baseline="30000" dirty="0"/>
              <a:t>34 </a:t>
            </a:r>
            <a:r>
              <a:rPr lang="en-US" sz="3000" dirty="0"/>
              <a:t>A new commandment I give to you, that you love one another, even as I have loved you, that you also love one another. </a:t>
            </a:r>
            <a:r>
              <a:rPr lang="en-US" sz="3000" b="1" baseline="30000" dirty="0"/>
              <a:t>35 </a:t>
            </a:r>
            <a:r>
              <a:rPr lang="en-US" sz="3000" b="1" u="sng" dirty="0"/>
              <a:t>By this all men will know that you are My disciples, if you have love for one another.”</a:t>
            </a:r>
            <a:r>
              <a:rPr lang="en-US" sz="3000" kern="100" dirty="0">
                <a:solidFill>
                  <a:srgbClr val="000000"/>
                </a:solidFill>
                <a:effectLst/>
                <a:ea typeface="Calibri" panose="020F0502020204030204" pitchFamily="34" charset="0"/>
                <a:cs typeface="Calibri" panose="020F0502020204030204" pitchFamily="34" charset="0"/>
              </a:rPr>
              <a:t>	</a:t>
            </a:r>
            <a:endParaRPr lang="en-US" sz="30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
        <p:nvSpPr>
          <p:cNvPr id="6" name="Rectangle 5">
            <a:extLst>
              <a:ext uri="{FF2B5EF4-FFF2-40B4-BE49-F238E27FC236}">
                <a16:creationId xmlns:a16="http://schemas.microsoft.com/office/drawing/2014/main" xmlns="" id="{49DF1B84-10C2-D148-D80D-A1B8F4AC47D8}"/>
              </a:ext>
            </a:extLst>
          </p:cNvPr>
          <p:cNvSpPr/>
          <p:nvPr/>
        </p:nvSpPr>
        <p:spPr>
          <a:xfrm>
            <a:off x="2514600" y="2819400"/>
            <a:ext cx="9525886" cy="161431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kern="100" baseline="30000" dirty="0">
                <a:solidFill>
                  <a:schemeClr val="bg1"/>
                </a:solidFill>
                <a:ea typeface="Calibri" panose="020F0502020204030204" pitchFamily="34" charset="0"/>
                <a:cs typeface="Calibri" panose="020F0502020204030204" pitchFamily="34" charset="0"/>
              </a:rPr>
              <a:t>John 15:12  </a:t>
            </a:r>
            <a:r>
              <a:rPr lang="en-US" sz="3200" dirty="0"/>
              <a:t>This is My commandment, that you love one another, just as I have loved you. </a:t>
            </a:r>
            <a:r>
              <a:rPr lang="en-US" sz="3200" b="1" baseline="30000" dirty="0"/>
              <a:t>13 </a:t>
            </a:r>
            <a:r>
              <a:rPr lang="en-US" sz="3200" dirty="0"/>
              <a:t>Greater love has no one than this, that one lay down his life for his friends. </a:t>
            </a:r>
            <a:r>
              <a:rPr lang="en-US" sz="3000" kern="100" dirty="0">
                <a:solidFill>
                  <a:srgbClr val="000000"/>
                </a:solidFill>
                <a:effectLst/>
                <a:ea typeface="Calibri" panose="020F0502020204030204" pitchFamily="34" charset="0"/>
                <a:cs typeface="Calibri" panose="020F0502020204030204" pitchFamily="34" charset="0"/>
              </a:rPr>
              <a:t>	</a:t>
            </a:r>
            <a:endParaRPr lang="en-US" sz="3000" kern="100" dirty="0">
              <a:effectLst/>
              <a:ea typeface="Calibri" panose="020F0502020204030204" pitchFamily="34" charset="0"/>
              <a:cs typeface="Times New Roman" panose="02020603050405020304" pitchFamily="18" charset="0"/>
            </a:endParaRPr>
          </a:p>
          <a:p>
            <a:endParaRPr lang="en-US" sz="3200" dirty="0">
              <a:solidFill>
                <a:schemeClr val="tx1"/>
              </a:solidFill>
            </a:endParaRPr>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
        <p:nvSpPr>
          <p:cNvPr id="7" name="Rounded Rectangular Callout 11">
            <a:extLst>
              <a:ext uri="{FF2B5EF4-FFF2-40B4-BE49-F238E27FC236}">
                <a16:creationId xmlns:a16="http://schemas.microsoft.com/office/drawing/2014/main" xmlns="" id="{9EB9378F-7E48-3432-BF4E-A71ED773031F}"/>
              </a:ext>
            </a:extLst>
          </p:cNvPr>
          <p:cNvSpPr/>
          <p:nvPr/>
        </p:nvSpPr>
        <p:spPr>
          <a:xfrm>
            <a:off x="4153644" y="4388557"/>
            <a:ext cx="4609356" cy="716843"/>
          </a:xfrm>
          <a:prstGeom prst="wedgeRoundRectCallout">
            <a:avLst>
              <a:gd name="adj1" fmla="val -21927"/>
              <a:gd name="adj2" fmla="val 49596"/>
              <a:gd name="adj3" fmla="val 16667"/>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a:lnSpc>
                <a:spcPct val="107000"/>
              </a:lnSpc>
              <a:spcBef>
                <a:spcPts val="0"/>
              </a:spcBef>
              <a:spcAft>
                <a:spcPts val="0"/>
              </a:spcAft>
            </a:pPr>
            <a:r>
              <a:rPr lang="en-US" sz="3600" b="1" i="1" kern="100" dirty="0">
                <a:latin typeface="Calibri" panose="020F0502020204030204" pitchFamily="34" charset="0"/>
                <a:ea typeface="Calibri" panose="020F0502020204030204" pitchFamily="34" charset="0"/>
                <a:cs typeface="Calibri" panose="020F0502020204030204" pitchFamily="34" charset="0"/>
              </a:rPr>
              <a:t>A new kind of love</a:t>
            </a:r>
            <a:endParaRPr lang="en-US" sz="3600" b="1"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952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FF899499-D5E3-BF36-B3B4-75AEACDEE0E9}"/>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Romans 12:</a:t>
            </a:r>
            <a:r>
              <a:rPr lang="en-US" sz="3200" b="1" baseline="30000" dirty="0">
                <a:solidFill>
                  <a:srgbClr val="000000"/>
                </a:solidFill>
                <a:effectLst/>
                <a:ea typeface="Calibri" panose="020F0502020204030204" pitchFamily="34" charset="0"/>
              </a:rPr>
              <a:t>9 </a:t>
            </a:r>
            <a:r>
              <a:rPr lang="en-US" sz="3200" b="1" u="sng" dirty="0">
                <a:solidFill>
                  <a:srgbClr val="002060"/>
                </a:solidFill>
                <a:effectLst/>
                <a:ea typeface="Calibri" panose="020F0502020204030204" pitchFamily="34" charset="0"/>
              </a:rPr>
              <a:t>Let love be without hypocrisy</a:t>
            </a:r>
            <a:r>
              <a:rPr lang="en-US" sz="3200" dirty="0">
                <a:solidFill>
                  <a:srgbClr val="000000"/>
                </a:solidFill>
                <a:effectLst/>
                <a:ea typeface="Calibri" panose="020F0502020204030204" pitchFamily="34" charset="0"/>
              </a:rPr>
              <a:t>. Abhor what is evil; cling to what is good. </a:t>
            </a:r>
            <a:r>
              <a:rPr lang="en-US" sz="3200" b="1" baseline="30000" dirty="0">
                <a:solidFill>
                  <a:srgbClr val="000000"/>
                </a:solidFill>
                <a:effectLst/>
                <a:ea typeface="Calibri" panose="020F0502020204030204" pitchFamily="34" charset="0"/>
              </a:rPr>
              <a:t>10 </a:t>
            </a:r>
            <a:r>
              <a:rPr lang="en-US" sz="3200" dirty="0">
                <a:solidFill>
                  <a:srgbClr val="000000"/>
                </a:solidFill>
                <a:effectLst/>
                <a:ea typeface="Calibri" panose="020F0502020204030204" pitchFamily="34" charset="0"/>
              </a:rPr>
              <a:t>Be devoted to one another in brotherly love; give preference to one another in honor; </a:t>
            </a:r>
            <a:endParaRPr lang="en-US" sz="3200" dirty="0">
              <a:solidFill>
                <a:schemeClr val="tx1"/>
              </a:solidFill>
            </a:endParaRPr>
          </a:p>
        </p:txBody>
      </p:sp>
      <p:sp>
        <p:nvSpPr>
          <p:cNvPr id="2" name="Rectangle 1">
            <a:extLst>
              <a:ext uri="{FF2B5EF4-FFF2-40B4-BE49-F238E27FC236}">
                <a16:creationId xmlns:a16="http://schemas.microsoft.com/office/drawing/2014/main" xmlns="" id="{C6CE54CF-3D5E-0F8D-5BA5-8336C33834C1}"/>
              </a:ext>
            </a:extLst>
          </p:cNvPr>
          <p:cNvSpPr/>
          <p:nvPr/>
        </p:nvSpPr>
        <p:spPr>
          <a:xfrm>
            <a:off x="0" y="0"/>
            <a:ext cx="12192000" cy="975110"/>
          </a:xfrm>
          <a:prstGeom prst="rect">
            <a:avLst/>
          </a:prstGeom>
          <a:solidFill>
            <a:schemeClr val="tx1">
              <a:alpha val="6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Fundamentals for life in the Body of Christ</a:t>
            </a:r>
            <a:endParaRPr lang="en-US" sz="4800" b="1" i="1" dirty="0"/>
          </a:p>
        </p:txBody>
      </p:sp>
      <p:sp>
        <p:nvSpPr>
          <p:cNvPr id="8" name="Speech Bubble: Rectangle 7">
            <a:extLst>
              <a:ext uri="{FF2B5EF4-FFF2-40B4-BE49-F238E27FC236}">
                <a16:creationId xmlns:a16="http://schemas.microsoft.com/office/drawing/2014/main" xmlns="" id="{3DB9C8DC-B94A-B656-DA2C-4DF356545BAE}"/>
              </a:ext>
            </a:extLst>
          </p:cNvPr>
          <p:cNvSpPr/>
          <p:nvPr/>
        </p:nvSpPr>
        <p:spPr>
          <a:xfrm>
            <a:off x="4774905" y="4343400"/>
            <a:ext cx="6781800" cy="685800"/>
          </a:xfrm>
          <a:prstGeom prst="wedgeRectCallout">
            <a:avLst>
              <a:gd name="adj1" fmla="val -49467"/>
              <a:gd name="adj2" fmla="val 97539"/>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err="1">
                <a:solidFill>
                  <a:schemeClr val="tx1"/>
                </a:solidFill>
              </a:rPr>
              <a:t>Anupokritos</a:t>
            </a:r>
            <a:r>
              <a:rPr lang="en-US" sz="3600" b="1" dirty="0">
                <a:solidFill>
                  <a:schemeClr val="tx1"/>
                </a:solidFill>
              </a:rPr>
              <a:t>”</a:t>
            </a:r>
            <a:r>
              <a:rPr lang="en-US" sz="3600" dirty="0">
                <a:solidFill>
                  <a:schemeClr val="tx1"/>
                </a:solidFill>
              </a:rPr>
              <a:t>: </a:t>
            </a:r>
            <a:r>
              <a:rPr lang="en-US" sz="3600" i="1" dirty="0">
                <a:solidFill>
                  <a:schemeClr val="tx1"/>
                </a:solidFill>
              </a:rPr>
              <a:t>not like hypocrites</a:t>
            </a:r>
            <a:endParaRPr lang="en-US" dirty="0">
              <a:solidFill>
                <a:schemeClr val="tx1"/>
              </a:solidFill>
            </a:endParaRPr>
          </a:p>
        </p:txBody>
      </p:sp>
      <p:sp>
        <p:nvSpPr>
          <p:cNvPr id="3" name="Speech Bubble: Rectangle 2">
            <a:extLst>
              <a:ext uri="{FF2B5EF4-FFF2-40B4-BE49-F238E27FC236}">
                <a16:creationId xmlns:a16="http://schemas.microsoft.com/office/drawing/2014/main" xmlns="" id="{21F49243-2A43-484A-AE36-8C86ADDC62F0}"/>
              </a:ext>
            </a:extLst>
          </p:cNvPr>
          <p:cNvSpPr/>
          <p:nvPr/>
        </p:nvSpPr>
        <p:spPr>
          <a:xfrm>
            <a:off x="990600" y="4343400"/>
            <a:ext cx="3124200" cy="685800"/>
          </a:xfrm>
          <a:prstGeom prst="wedgeRectCallout">
            <a:avLst>
              <a:gd name="adj1" fmla="val -4157"/>
              <a:gd name="adj2" fmla="val 85136"/>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a:t>
            </a:r>
            <a:r>
              <a:rPr lang="en-US" sz="3600" b="1" dirty="0">
                <a:solidFill>
                  <a:schemeClr val="tx1"/>
                </a:solidFill>
              </a:rPr>
              <a:t>Agape”</a:t>
            </a:r>
            <a:r>
              <a:rPr lang="en-US" sz="3600" dirty="0">
                <a:solidFill>
                  <a:schemeClr val="tx1"/>
                </a:solidFill>
              </a:rPr>
              <a:t>: </a:t>
            </a:r>
            <a:r>
              <a:rPr lang="en-US" sz="3600" i="1" dirty="0">
                <a:solidFill>
                  <a:schemeClr val="tx1"/>
                </a:solidFill>
              </a:rPr>
              <a:t>Love</a:t>
            </a:r>
            <a:r>
              <a:rPr lang="en-US" sz="3600"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108170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18869</TotalTime>
  <Words>2798</Words>
  <Application>Microsoft Office PowerPoint</Application>
  <PresentationFormat>Widescreen</PresentationFormat>
  <Paragraphs>346</Paragraphs>
  <Slides>70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70</vt:i4>
      </vt:variant>
    </vt:vector>
  </HeadingPairs>
  <TitlesOfParts>
    <vt:vector size="7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DoddH</cp:lastModifiedBy>
  <cp:revision>690</cp:revision>
  <dcterms:created xsi:type="dcterms:W3CDTF">2010-12-28T16:51:17Z</dcterms:created>
  <dcterms:modified xsi:type="dcterms:W3CDTF">2023-08-21T14:51:15Z</dcterms:modified>
</cp:coreProperties>
</file>