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5683" r:id="rId1"/>
    <p:sldMasterId id="2147485695" r:id="rId2"/>
  </p:sldMasterIdLst>
  <p:notesMasterIdLst>
    <p:notesMasterId r:id="rId44"/>
  </p:notesMasterIdLst>
  <p:sldIdLst>
    <p:sldId id="8541" r:id="rId3"/>
    <p:sldId id="9173" r:id="rId4"/>
    <p:sldId id="9179" r:id="rId5"/>
    <p:sldId id="9178" r:id="rId6"/>
    <p:sldId id="9180" r:id="rId7"/>
    <p:sldId id="9182" r:id="rId8"/>
    <p:sldId id="1787" r:id="rId9"/>
    <p:sldId id="1788" r:id="rId10"/>
    <p:sldId id="9183" r:id="rId11"/>
    <p:sldId id="9184" r:id="rId12"/>
    <p:sldId id="9185" r:id="rId13"/>
    <p:sldId id="9186" r:id="rId14"/>
    <p:sldId id="9193" r:id="rId15"/>
    <p:sldId id="9194" r:id="rId16"/>
    <p:sldId id="9192" r:id="rId17"/>
    <p:sldId id="9195" r:id="rId18"/>
    <p:sldId id="9196" r:id="rId19"/>
    <p:sldId id="9198" r:id="rId20"/>
    <p:sldId id="9199" r:id="rId21"/>
    <p:sldId id="9200" r:id="rId22"/>
    <p:sldId id="9201" r:id="rId23"/>
    <p:sldId id="9197" r:id="rId24"/>
    <p:sldId id="9202" r:id="rId25"/>
    <p:sldId id="9203" r:id="rId26"/>
    <p:sldId id="9204" r:id="rId27"/>
    <p:sldId id="9205" r:id="rId28"/>
    <p:sldId id="9187" r:id="rId29"/>
    <p:sldId id="9206" r:id="rId30"/>
    <p:sldId id="9207" r:id="rId31"/>
    <p:sldId id="9208" r:id="rId32"/>
    <p:sldId id="9209" r:id="rId33"/>
    <p:sldId id="9210" r:id="rId34"/>
    <p:sldId id="9188" r:id="rId35"/>
    <p:sldId id="9213" r:id="rId36"/>
    <p:sldId id="9214" r:id="rId37"/>
    <p:sldId id="9215" r:id="rId38"/>
    <p:sldId id="9212" r:id="rId39"/>
    <p:sldId id="9216" r:id="rId40"/>
    <p:sldId id="9190" r:id="rId41"/>
    <p:sldId id="9191" r:id="rId42"/>
    <p:sldId id="8825" r:id="rId4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6C4"/>
    <a:srgbClr val="254061"/>
    <a:srgbClr val="D3E6FF"/>
    <a:srgbClr val="B0E4CD"/>
    <a:srgbClr val="35A5C2"/>
    <a:srgbClr val="385D8A"/>
    <a:srgbClr val="386294"/>
    <a:srgbClr val="586676"/>
    <a:srgbClr val="204C82"/>
    <a:srgbClr val="2B6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1CA6A1-F5E4-B044-992C-ADBB4CA25D13}" v="388" dt="2022-12-16T00:42:04.09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73" autoAdjust="0"/>
    <p:restoredTop sz="93546"/>
  </p:normalViewPr>
  <p:slideViewPr>
    <p:cSldViewPr snapToGrid="0">
      <p:cViewPr varScale="1">
        <p:scale>
          <a:sx n="66" d="100"/>
          <a:sy n="66" d="100"/>
        </p:scale>
        <p:origin x="96" y="26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5"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151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1723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46320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8242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4936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087807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63583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249445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96243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60816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38328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77992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003467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23095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34109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39848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55609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32602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679905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056482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38110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1646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256775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114645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535966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771988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62605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63733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150245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675382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64720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35740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8246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06714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304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834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664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0579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006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00070960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678444415"/>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768683821"/>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582901343"/>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017461785"/>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231234310"/>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702022205"/>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2273070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960351442"/>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398215633"/>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01207611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1/13/2023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1/13/2023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1/13/2023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1/13/2023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1/13/2023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1/13/2023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1/13/2023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529661081"/>
      </p:ext>
    </p:extLst>
  </p:cSld>
  <p:clrMap bg1="dk1" tx1="lt1" bg2="dk2" tx2="lt2" accent1="accent1" accent2="accent2" accent3="accent3" accent4="accent4" accent5="accent5" accent6="accent6" hlink="hlink" folHlink="folHlink"/>
  <p:sldLayoutIdLst>
    <p:sldLayoutId id="2147485696" r:id="rId1"/>
    <p:sldLayoutId id="2147485697" r:id="rId2"/>
    <p:sldLayoutId id="2147485698" r:id="rId3"/>
    <p:sldLayoutId id="2147485699" r:id="rId4"/>
    <p:sldLayoutId id="2147485700" r:id="rId5"/>
    <p:sldLayoutId id="2147485701" r:id="rId6"/>
    <p:sldLayoutId id="2147485702" r:id="rId7"/>
    <p:sldLayoutId id="2147485703" r:id="rId8"/>
    <p:sldLayoutId id="2147485704" r:id="rId9"/>
    <p:sldLayoutId id="2147485705" r:id="rId10"/>
    <p:sldLayoutId id="2147485706"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a:solidFill>
                  <a:schemeClr val="bg1"/>
                </a:solidFill>
                <a:latin typeface="Century Gothic" panose="020B0502020202020204" pitchFamily="34" charset="0"/>
              </a:rPr>
              <a:t>EPHESIANS</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8442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524315"/>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10</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Finally, be strong in the Lord and in his mighty power. </a:t>
            </a:r>
          </a:p>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11</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Put on the full armor of God, so that you can take your stand against the devil’s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schemes</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t>
            </a:r>
          </a:p>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12 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For our struggle is not against flesh and blood, but against the rulers, against the authorities, against the powers of this dark world and against the spiritual forces of evil in the heavenly realms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3839DECE-F6D4-67C5-455A-E733B1FBEF0F}"/>
              </a:ext>
            </a:extLst>
          </p:cNvPr>
          <p:cNvSpPr>
            <a:spLocks noChangeArrowheads="1"/>
          </p:cNvSpPr>
          <p:nvPr/>
        </p:nvSpPr>
        <p:spPr bwMode="auto">
          <a:xfrm>
            <a:off x="882786" y="3628570"/>
            <a:ext cx="10426428" cy="271417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777D42F0-1418-24DE-5CBA-97315A365468}"/>
              </a:ext>
            </a:extLst>
          </p:cNvPr>
          <p:cNvSpPr txBox="1">
            <a:spLocks noChangeArrowheads="1"/>
          </p:cNvSpPr>
          <p:nvPr/>
        </p:nvSpPr>
        <p:spPr bwMode="auto">
          <a:xfrm>
            <a:off x="930468" y="3739742"/>
            <a:ext cx="10239867" cy="1688667"/>
          </a:xfrm>
          <a:prstGeom prst="rect">
            <a:avLst/>
          </a:prstGeom>
          <a:noFill/>
          <a:ln w="38100">
            <a:noFill/>
            <a:miter lim="800000"/>
            <a:headEnd/>
            <a:tailEnd/>
          </a:ln>
        </p:spPr>
        <p:txBody>
          <a:bodyPr wrap="square">
            <a:spAutoFit/>
          </a:bodyPr>
          <a:lstStyle/>
          <a:p>
            <a:pPr marL="461963" lvl="1" indent="-461963" fontAlgn="auto">
              <a:lnSpc>
                <a:spcPct val="90000"/>
              </a:lnSpc>
              <a:spcBef>
                <a:spcPts val="0"/>
              </a:spcBef>
              <a:spcAft>
                <a:spcPts val="1000"/>
              </a:spcAft>
              <a:buSzPct val="100000"/>
              <a:defRPr/>
            </a:pPr>
            <a:r>
              <a:rPr lang="en-US" sz="3600" dirty="0">
                <a:solidFill>
                  <a:prstClr val="white"/>
                </a:solidFill>
                <a:latin typeface="Calibri Light" panose="020F0302020204030204" pitchFamily="34" charset="0"/>
                <a:cs typeface="Calibri Light" panose="020F0302020204030204" pitchFamily="34" charset="0"/>
              </a:rPr>
              <a:t>»	He exaggerates offenses and hurt feelings. </a:t>
            </a:r>
          </a:p>
          <a:p>
            <a:pPr marL="461963" lvl="1" indent="-461963" fontAlgn="auto">
              <a:lnSpc>
                <a:spcPct val="90000"/>
              </a:lnSpc>
              <a:spcBef>
                <a:spcPts val="0"/>
              </a:spcBef>
              <a:spcAft>
                <a:spcPts val="600"/>
              </a:spcAft>
              <a:buSzPct val="100000"/>
              <a:defRPr/>
            </a:pPr>
            <a:r>
              <a:rPr lang="en-US" sz="3400" dirty="0">
                <a:solidFill>
                  <a:prstClr val="white"/>
                </a:solidFill>
                <a:latin typeface="Calibri Light" panose="020F0302020204030204" pitchFamily="34" charset="0"/>
                <a:cs typeface="Calibri Light" panose="020F0302020204030204" pitchFamily="34" charset="0"/>
              </a:rPr>
              <a:t>	Ephesians 4:26: “Do not let the sun go down on your anger. Do not give the devil an opportunity.”</a:t>
            </a:r>
          </a:p>
        </p:txBody>
      </p:sp>
    </p:spTree>
    <p:extLst>
      <p:ext uri="{BB962C8B-B14F-4D97-AF65-F5344CB8AC3E}">
        <p14:creationId xmlns:p14="http://schemas.microsoft.com/office/powerpoint/2010/main" val="11178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524315"/>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10</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Finally, be strong in the Lord and in his mighty power. </a:t>
            </a:r>
          </a:p>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11</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Put on the full armor of God, so that you can take your stand against the devil’s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schemes</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t>
            </a:r>
          </a:p>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12 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For our struggle is not against flesh and blood, but against the rulers, against the authorities, against the powers of this dark world and against the spiritual forces of evil in the heavenly realms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3839DECE-F6D4-67C5-455A-E733B1FBEF0F}"/>
              </a:ext>
            </a:extLst>
          </p:cNvPr>
          <p:cNvSpPr>
            <a:spLocks noChangeArrowheads="1"/>
          </p:cNvSpPr>
          <p:nvPr/>
        </p:nvSpPr>
        <p:spPr bwMode="auto">
          <a:xfrm>
            <a:off x="882786" y="3628570"/>
            <a:ext cx="10426428" cy="271417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777D42F0-1418-24DE-5CBA-97315A365468}"/>
              </a:ext>
            </a:extLst>
          </p:cNvPr>
          <p:cNvSpPr txBox="1">
            <a:spLocks noChangeArrowheads="1"/>
          </p:cNvSpPr>
          <p:nvPr/>
        </p:nvSpPr>
        <p:spPr bwMode="auto">
          <a:xfrm>
            <a:off x="930468" y="3739742"/>
            <a:ext cx="10239867" cy="2628412"/>
          </a:xfrm>
          <a:prstGeom prst="rect">
            <a:avLst/>
          </a:prstGeom>
          <a:noFill/>
          <a:ln w="38100">
            <a:noFill/>
            <a:miter lim="800000"/>
            <a:headEnd/>
            <a:tailEnd/>
          </a:ln>
        </p:spPr>
        <p:txBody>
          <a:bodyPr wrap="square">
            <a:spAutoFit/>
          </a:bodyPr>
          <a:lstStyle/>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He exaggerates offenses and hurt feelings. </a:t>
            </a:r>
            <a:endParaRPr lang="en-US" sz="3400" dirty="0">
              <a:solidFill>
                <a:prstClr val="white"/>
              </a:solidFill>
              <a:latin typeface="Calibri Light" panose="020F0302020204030204" pitchFamily="34" charset="0"/>
              <a:cs typeface="Calibri Light" panose="020F0302020204030204" pitchFamily="34" charset="0"/>
            </a:endParaRPr>
          </a:p>
          <a:p>
            <a:pPr marL="922338" lvl="1" indent="-476250" fontAlgn="auto">
              <a:lnSpc>
                <a:spcPct val="90000"/>
              </a:lnSpc>
              <a:spcBef>
                <a:spcPts val="0"/>
              </a:spcBef>
              <a:spcAft>
                <a:spcPts val="600"/>
              </a:spcAft>
              <a:buSzPct val="100000"/>
              <a:defRPr/>
            </a:pPr>
            <a:r>
              <a:rPr lang="en-US" sz="3400" dirty="0">
                <a:solidFill>
                  <a:prstClr val="white"/>
                </a:solidFill>
                <a:latin typeface="Calibri Light" panose="020F0302020204030204" pitchFamily="34" charset="0"/>
                <a:cs typeface="Calibri Light" panose="020F0302020204030204" pitchFamily="34" charset="0"/>
              </a:rPr>
              <a:t>►	My anger toward another believer is a foothold for division. </a:t>
            </a:r>
          </a:p>
          <a:p>
            <a:pPr marL="922338" lvl="1" indent="-476250" fontAlgn="auto">
              <a:lnSpc>
                <a:spcPct val="90000"/>
              </a:lnSpc>
              <a:spcBef>
                <a:spcPts val="0"/>
              </a:spcBef>
              <a:spcAft>
                <a:spcPts val="600"/>
              </a:spcAft>
              <a:buSzPct val="100000"/>
              <a:defRPr/>
            </a:pPr>
            <a:r>
              <a:rPr lang="en-US" sz="3400" dirty="0">
                <a:solidFill>
                  <a:prstClr val="white"/>
                </a:solidFill>
                <a:latin typeface="Calibri Light" panose="020F0302020204030204" pitchFamily="34" charset="0"/>
                <a:cs typeface="Calibri Light" panose="020F0302020204030204" pitchFamily="34" charset="0"/>
              </a:rPr>
              <a:t>►	What do we do when these sorts of suspicions enter our mind? </a:t>
            </a:r>
          </a:p>
        </p:txBody>
      </p:sp>
    </p:spTree>
    <p:extLst>
      <p:ext uri="{BB962C8B-B14F-4D97-AF65-F5344CB8AC3E}">
        <p14:creationId xmlns:p14="http://schemas.microsoft.com/office/powerpoint/2010/main" val="287859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55454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Therefore put on the full armor of God, so that when the day of evil comes, you may be able to stand your ground, and after you have done everything, to stand.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2F7FCB8D-E817-D430-24DF-3D70D3927A12}"/>
              </a:ext>
            </a:extLst>
          </p:cNvPr>
          <p:cNvSpPr>
            <a:spLocks noChangeArrowheads="1"/>
          </p:cNvSpPr>
          <p:nvPr/>
        </p:nvSpPr>
        <p:spPr bwMode="auto">
          <a:xfrm>
            <a:off x="1038477" y="4343413"/>
            <a:ext cx="10162923" cy="1603857"/>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1C096ADD-F2A8-DF9A-6A5B-73B36F1C1A0F}"/>
              </a:ext>
            </a:extLst>
          </p:cNvPr>
          <p:cNvSpPr txBox="1">
            <a:spLocks noChangeArrowheads="1"/>
          </p:cNvSpPr>
          <p:nvPr/>
        </p:nvSpPr>
        <p:spPr bwMode="auto">
          <a:xfrm>
            <a:off x="1068443" y="4530442"/>
            <a:ext cx="10100242" cy="125572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Paul wrote this letter while under house arrest.</a:t>
            </a:r>
          </a:p>
        </p:txBody>
      </p:sp>
    </p:spTree>
    <p:extLst>
      <p:ext uri="{BB962C8B-B14F-4D97-AF65-F5344CB8AC3E}">
        <p14:creationId xmlns:p14="http://schemas.microsoft.com/office/powerpoint/2010/main" val="247472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55454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Therefore put on the full armor of God, so that when the day of evil comes, you may be able to stand your ground, and after you have done everything, to stand.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2F7FCB8D-E817-D430-24DF-3D70D3927A12}"/>
              </a:ext>
            </a:extLst>
          </p:cNvPr>
          <p:cNvSpPr>
            <a:spLocks noChangeArrowheads="1"/>
          </p:cNvSpPr>
          <p:nvPr/>
        </p:nvSpPr>
        <p:spPr bwMode="auto">
          <a:xfrm>
            <a:off x="1038477" y="4343413"/>
            <a:ext cx="10162923" cy="1603857"/>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1C096ADD-F2A8-DF9A-6A5B-73B36F1C1A0F}"/>
              </a:ext>
            </a:extLst>
          </p:cNvPr>
          <p:cNvSpPr txBox="1">
            <a:spLocks noChangeArrowheads="1"/>
          </p:cNvSpPr>
          <p:nvPr/>
        </p:nvSpPr>
        <p:spPr bwMode="auto">
          <a:xfrm>
            <a:off x="1068443" y="4530442"/>
            <a:ext cx="10100242" cy="125572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Ephesians 6:20: “I am an ambassador in chains.” </a:t>
            </a:r>
          </a:p>
        </p:txBody>
      </p:sp>
    </p:spTree>
    <p:extLst>
      <p:ext uri="{BB962C8B-B14F-4D97-AF65-F5344CB8AC3E}">
        <p14:creationId xmlns:p14="http://schemas.microsoft.com/office/powerpoint/2010/main" val="42907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55454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Therefore put on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full armor of God</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so that when the day of evil comes, you may be able to stand your ground, and after you have done everything, to stand.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96583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Therefore put on the full armor of God, so that when the day of evil comes, you may be able to stand your ground, and after you have done everything, to stand. </a:t>
            </a:r>
          </a:p>
          <a:p>
            <a:pPr marL="576263" indent="-576263">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Stand firm therefore, having girded your loins with truth, and having put on the breastplate of righteousness.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39381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Therefore put on the full armor of God, so that when the day of evil comes, you may be able to stand your ground, and after you have done everything, to stand. </a:t>
            </a:r>
          </a:p>
          <a:p>
            <a:pPr marL="576263"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Stand firm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therefore, having girded your loins with truth, and having put on the breastplate of righteousness.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761025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Therefore put on the full armor of God, so that when the day of evil comes, you may be able to stand your ground, and after you have done everything, to stand. </a:t>
            </a:r>
          </a:p>
          <a:p>
            <a:pPr marL="576263"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Stand firm therefore, having</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girded your loins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with truth, and having put on the breastplate of righteousness.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440275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Therefore put on the full armor of God, so that when the day of evil comes, you may be able to stand your ground, and after you have done everything, to stand. </a:t>
            </a:r>
          </a:p>
          <a:p>
            <a:pPr marL="576263"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Stand firm therefore, having</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girded your loins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with truth, and having put on the breastplate of righteousness.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36833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Therefore put on the full armor of God, so that when the day of evil comes, you may be able to stand your ground, and after you have done everything, to stand. </a:t>
            </a:r>
          </a:p>
          <a:p>
            <a:pPr marL="576263"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Stand firm therefore, having</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girded your loins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with truth, and having put on the breastplate of righteousness.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8683618B-76C3-DF44-6222-C1E37D0D5BB8}"/>
              </a:ext>
            </a:extLst>
          </p:cNvPr>
          <p:cNvSpPr>
            <a:spLocks noChangeArrowheads="1"/>
          </p:cNvSpPr>
          <p:nvPr/>
        </p:nvSpPr>
        <p:spPr bwMode="auto">
          <a:xfrm>
            <a:off x="1113861" y="4524893"/>
            <a:ext cx="9918900" cy="151614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47647E89-6A21-9F69-4B97-662096320CC7}"/>
              </a:ext>
            </a:extLst>
          </p:cNvPr>
          <p:cNvSpPr txBox="1">
            <a:spLocks noChangeArrowheads="1"/>
          </p:cNvSpPr>
          <p:nvPr/>
        </p:nvSpPr>
        <p:spPr bwMode="auto">
          <a:xfrm>
            <a:off x="1161543" y="4650580"/>
            <a:ext cx="9741419" cy="125572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0"/>
              </a:spcAft>
              <a:buSzPct val="100000"/>
              <a:defRPr/>
            </a:pPr>
            <a:r>
              <a:rPr lang="en-US" sz="4200" dirty="0">
                <a:solidFill>
                  <a:prstClr val="white"/>
                </a:solidFill>
                <a:latin typeface="Calibri Light" panose="020F0302020204030204" pitchFamily="34" charset="0"/>
                <a:cs typeface="Calibri Light" panose="020F0302020204030204" pitchFamily="34" charset="0"/>
              </a:rPr>
              <a:t>Paul’s exhortation: Gird yourself with the truth. </a:t>
            </a:r>
          </a:p>
        </p:txBody>
      </p:sp>
    </p:spTree>
    <p:extLst>
      <p:ext uri="{BB962C8B-B14F-4D97-AF65-F5344CB8AC3E}">
        <p14:creationId xmlns:p14="http://schemas.microsoft.com/office/powerpoint/2010/main" val="43285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1200329"/>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10</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Finally, be strong in the Lord and in his mighty power.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59286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Therefore put on the full armor of God, so that when the day of evil comes, you may be able to stand your ground, and after you have done everything, to stand. </a:t>
            </a:r>
          </a:p>
          <a:p>
            <a:pPr marL="576263"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Stand firm therefore, having</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girded your loins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with truth, and having put on the breastplate of righteousness.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8683618B-76C3-DF44-6222-C1E37D0D5BB8}"/>
              </a:ext>
            </a:extLst>
          </p:cNvPr>
          <p:cNvSpPr>
            <a:spLocks noChangeArrowheads="1"/>
          </p:cNvSpPr>
          <p:nvPr/>
        </p:nvSpPr>
        <p:spPr bwMode="auto">
          <a:xfrm>
            <a:off x="1113861" y="4524893"/>
            <a:ext cx="9918900" cy="151614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47647E89-6A21-9F69-4B97-662096320CC7}"/>
              </a:ext>
            </a:extLst>
          </p:cNvPr>
          <p:cNvSpPr txBox="1">
            <a:spLocks noChangeArrowheads="1"/>
          </p:cNvSpPr>
          <p:nvPr/>
        </p:nvSpPr>
        <p:spPr bwMode="auto">
          <a:xfrm>
            <a:off x="1161543" y="4650580"/>
            <a:ext cx="9741419" cy="128342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0"/>
              </a:spcAft>
              <a:buSzPct val="100000"/>
              <a:defRPr/>
            </a:pPr>
            <a:r>
              <a:rPr lang="en-US" sz="4200" dirty="0">
                <a:solidFill>
                  <a:prstClr val="white"/>
                </a:solidFill>
                <a:latin typeface="Calibri Light" panose="020F0302020204030204" pitchFamily="34" charset="0"/>
                <a:cs typeface="Calibri Light" panose="020F0302020204030204" pitchFamily="34" charset="0"/>
              </a:rPr>
              <a:t>We need to be prepared to fight—wielding God’s truth. </a:t>
            </a:r>
          </a:p>
        </p:txBody>
      </p:sp>
    </p:spTree>
    <p:extLst>
      <p:ext uri="{BB962C8B-B14F-4D97-AF65-F5344CB8AC3E}">
        <p14:creationId xmlns:p14="http://schemas.microsoft.com/office/powerpoint/2010/main" val="366997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Therefore put on the full armor of God, so that when the day of evil comes, you may be able to stand your ground, and after you have done everything, to stand. </a:t>
            </a:r>
          </a:p>
          <a:p>
            <a:pPr marL="576263"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Stand firm therefore, having</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girded your loins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with truth, and having put on the breastplate of righteousness.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8683618B-76C3-DF44-6222-C1E37D0D5BB8}"/>
              </a:ext>
            </a:extLst>
          </p:cNvPr>
          <p:cNvSpPr>
            <a:spLocks noChangeArrowheads="1"/>
          </p:cNvSpPr>
          <p:nvPr/>
        </p:nvSpPr>
        <p:spPr bwMode="auto">
          <a:xfrm>
            <a:off x="1113861" y="4524893"/>
            <a:ext cx="9918900" cy="151614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47647E89-6A21-9F69-4B97-662096320CC7}"/>
              </a:ext>
            </a:extLst>
          </p:cNvPr>
          <p:cNvSpPr txBox="1">
            <a:spLocks noChangeArrowheads="1"/>
          </p:cNvSpPr>
          <p:nvPr/>
        </p:nvSpPr>
        <p:spPr bwMode="auto">
          <a:xfrm>
            <a:off x="1161543" y="4650580"/>
            <a:ext cx="9741419" cy="125572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0"/>
              </a:spcAft>
              <a:buSzPct val="100000"/>
              <a:defRPr/>
            </a:pPr>
            <a:r>
              <a:rPr lang="en-US" sz="4200" dirty="0">
                <a:solidFill>
                  <a:prstClr val="white"/>
                </a:solidFill>
                <a:latin typeface="Calibri Light" panose="020F0302020204030204" pitchFamily="34" charset="0"/>
                <a:cs typeface="Calibri Light" panose="020F0302020204030204" pitchFamily="34" charset="0"/>
              </a:rPr>
              <a:t>If we never take hold of God’s truth, then we will be easy targets for deception.</a:t>
            </a:r>
          </a:p>
        </p:txBody>
      </p:sp>
    </p:spTree>
    <p:extLst>
      <p:ext uri="{BB962C8B-B14F-4D97-AF65-F5344CB8AC3E}">
        <p14:creationId xmlns:p14="http://schemas.microsoft.com/office/powerpoint/2010/main" val="3853841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Therefore put on the full armor of God, so that when the day of evil comes, you may be able to stand your ground, and after you have done everything, to stand. </a:t>
            </a:r>
          </a:p>
          <a:p>
            <a:pPr marL="576263"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Stand firm therefore, having girded your loins with truth, and having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put on the breastplate of righteousness</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DE72BE4F-A747-07EA-4648-751139DBA9F9}"/>
              </a:ext>
            </a:extLst>
          </p:cNvPr>
          <p:cNvSpPr>
            <a:spLocks noChangeArrowheads="1"/>
          </p:cNvSpPr>
          <p:nvPr/>
        </p:nvSpPr>
        <p:spPr bwMode="auto">
          <a:xfrm>
            <a:off x="228600" y="1295401"/>
            <a:ext cx="11658600" cy="315667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81D76D6-DA9F-4059-FD7C-4FE89028C99E}"/>
              </a:ext>
            </a:extLst>
          </p:cNvPr>
          <p:cNvSpPr txBox="1">
            <a:spLocks noChangeArrowheads="1"/>
          </p:cNvSpPr>
          <p:nvPr/>
        </p:nvSpPr>
        <p:spPr bwMode="auto">
          <a:xfrm>
            <a:off x="276282" y="1316634"/>
            <a:ext cx="11449992" cy="3083921"/>
          </a:xfrm>
          <a:prstGeom prst="rect">
            <a:avLst/>
          </a:prstGeom>
          <a:noFill/>
          <a:ln w="38100">
            <a:noFill/>
            <a:miter lim="800000"/>
            <a:headEnd/>
            <a:tailEnd/>
          </a:ln>
        </p:spPr>
        <p:txBody>
          <a:bodyPr wrap="square">
            <a:spAutoFit/>
          </a:bodyPr>
          <a:lstStyle/>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Whose righteousness?</a:t>
            </a:r>
          </a:p>
          <a:p>
            <a:pPr marL="461963" lvl="1" indent="-461963"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Our own righteousness?  </a:t>
            </a:r>
          </a:p>
          <a:p>
            <a:pPr marL="925513" lvl="1" indent="-447675" fontAlgn="auto">
              <a:lnSpc>
                <a:spcPct val="90000"/>
              </a:lnSpc>
              <a:spcBef>
                <a:spcPts val="0"/>
              </a:spcBef>
              <a:spcAft>
                <a:spcPts val="0"/>
              </a:spcAft>
              <a:buSzPct val="100000"/>
              <a:defRPr/>
            </a:pPr>
            <a:r>
              <a:rPr lang="en-US" sz="3400" dirty="0">
                <a:solidFill>
                  <a:prstClr val="white"/>
                </a:solidFill>
                <a:latin typeface="Calibri Light" panose="020F0302020204030204" pitchFamily="34" charset="0"/>
                <a:cs typeface="Calibri Light" panose="020F0302020204030204" pitchFamily="34" charset="0"/>
              </a:rPr>
              <a:t>	“The breastplate of righteousness represents the Christian’s character …Being faithful to God and being righteous in conduct as God is, are essential elements in the believer’s strategy for survival.” </a:t>
            </a:r>
          </a:p>
        </p:txBody>
      </p:sp>
    </p:spTree>
    <p:extLst>
      <p:ext uri="{BB962C8B-B14F-4D97-AF65-F5344CB8AC3E}">
        <p14:creationId xmlns:p14="http://schemas.microsoft.com/office/powerpoint/2010/main" val="66860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Therefore put on the full armor of God, so that when the day of evil comes, you may be able to stand your ground, and after you have done everything, to stand. </a:t>
            </a:r>
          </a:p>
          <a:p>
            <a:pPr marL="576263"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Stand firm therefore, having girded your loins with truth, and having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put on the breastplate of righteousness</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DE72BE4F-A747-07EA-4648-751139DBA9F9}"/>
              </a:ext>
            </a:extLst>
          </p:cNvPr>
          <p:cNvSpPr>
            <a:spLocks noChangeArrowheads="1"/>
          </p:cNvSpPr>
          <p:nvPr/>
        </p:nvSpPr>
        <p:spPr bwMode="auto">
          <a:xfrm>
            <a:off x="228600" y="1295401"/>
            <a:ext cx="11658600" cy="315667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81D76D6-DA9F-4059-FD7C-4FE89028C99E}"/>
              </a:ext>
            </a:extLst>
          </p:cNvPr>
          <p:cNvSpPr txBox="1">
            <a:spLocks noChangeArrowheads="1"/>
          </p:cNvSpPr>
          <p:nvPr/>
        </p:nvSpPr>
        <p:spPr bwMode="auto">
          <a:xfrm>
            <a:off x="276282" y="1316634"/>
            <a:ext cx="11449992" cy="3050066"/>
          </a:xfrm>
          <a:prstGeom prst="rect">
            <a:avLst/>
          </a:prstGeom>
          <a:noFill/>
          <a:ln w="38100">
            <a:noFill/>
            <a:miter lim="800000"/>
            <a:headEnd/>
            <a:tailEnd/>
          </a:ln>
        </p:spPr>
        <p:txBody>
          <a:bodyPr wrap="square">
            <a:spAutoFit/>
          </a:bodyPr>
          <a:lstStyle/>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Whose righteousness?</a:t>
            </a:r>
          </a:p>
          <a:p>
            <a:pPr marL="461963" lvl="1" indent="-461963"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Jesus’ righteousness</a:t>
            </a:r>
          </a:p>
          <a:p>
            <a:pPr marL="925513" lvl="1" indent="-447675" fontAlgn="auto">
              <a:lnSpc>
                <a:spcPct val="90000"/>
              </a:lnSpc>
              <a:spcBef>
                <a:spcPts val="0"/>
              </a:spcBef>
              <a:spcAft>
                <a:spcPts val="0"/>
              </a:spcAft>
              <a:buSzPct val="100000"/>
              <a:defRPr/>
            </a:pPr>
            <a:r>
              <a:rPr lang="en-US" sz="3400" dirty="0">
                <a:solidFill>
                  <a:prstClr val="white"/>
                </a:solidFill>
                <a:latin typeface="Calibri Light" panose="020F0302020204030204" pitchFamily="34" charset="0"/>
                <a:cs typeface="Calibri Light" panose="020F0302020204030204" pitchFamily="34" charset="0"/>
              </a:rPr>
              <a:t>	Philippians 3:9: “I count all things to be loss in view of the surpassing value of knowing Christ Jesus my Lord…[that I] may be found in Him, not having a righteousness of my own derived from the Law…</a:t>
            </a:r>
          </a:p>
        </p:txBody>
      </p:sp>
    </p:spTree>
    <p:extLst>
      <p:ext uri="{BB962C8B-B14F-4D97-AF65-F5344CB8AC3E}">
        <p14:creationId xmlns:p14="http://schemas.microsoft.com/office/powerpoint/2010/main" val="44907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Therefore put on the full armor of God, so that when the day of evil comes, you may be able to stand your ground, and after you have done everything, to stand. </a:t>
            </a:r>
          </a:p>
          <a:p>
            <a:pPr marL="576263"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Stand firm therefore, having girded your loins with truth, and having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put on the breastplate of righteousness</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DE72BE4F-A747-07EA-4648-751139DBA9F9}"/>
              </a:ext>
            </a:extLst>
          </p:cNvPr>
          <p:cNvSpPr>
            <a:spLocks noChangeArrowheads="1"/>
          </p:cNvSpPr>
          <p:nvPr/>
        </p:nvSpPr>
        <p:spPr bwMode="auto">
          <a:xfrm>
            <a:off x="228600" y="1295401"/>
            <a:ext cx="11658600" cy="315667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81D76D6-DA9F-4059-FD7C-4FE89028C99E}"/>
              </a:ext>
            </a:extLst>
          </p:cNvPr>
          <p:cNvSpPr txBox="1">
            <a:spLocks noChangeArrowheads="1"/>
          </p:cNvSpPr>
          <p:nvPr/>
        </p:nvSpPr>
        <p:spPr bwMode="auto">
          <a:xfrm>
            <a:off x="276282" y="1316634"/>
            <a:ext cx="11449992" cy="2579168"/>
          </a:xfrm>
          <a:prstGeom prst="rect">
            <a:avLst/>
          </a:prstGeom>
          <a:noFill/>
          <a:ln w="38100">
            <a:noFill/>
            <a:miter lim="800000"/>
            <a:headEnd/>
            <a:tailEnd/>
          </a:ln>
        </p:spPr>
        <p:txBody>
          <a:bodyPr wrap="square">
            <a:spAutoFit/>
          </a:bodyPr>
          <a:lstStyle/>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Whose righteousness?</a:t>
            </a:r>
          </a:p>
          <a:p>
            <a:pPr marL="461963" lvl="1" indent="-461963"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Jesus’ righteousness</a:t>
            </a:r>
          </a:p>
          <a:p>
            <a:pPr marL="925513" lvl="1" indent="-447675" fontAlgn="auto">
              <a:lnSpc>
                <a:spcPct val="90000"/>
              </a:lnSpc>
              <a:spcBef>
                <a:spcPts val="0"/>
              </a:spcBef>
              <a:spcAft>
                <a:spcPts val="0"/>
              </a:spcAft>
              <a:buSzPct val="100000"/>
              <a:defRPr/>
            </a:pPr>
            <a:r>
              <a:rPr lang="en-US" sz="3400" dirty="0">
                <a:solidFill>
                  <a:prstClr val="white"/>
                </a:solidFill>
                <a:latin typeface="Calibri Light" panose="020F0302020204030204" pitchFamily="34" charset="0"/>
                <a:cs typeface="Calibri Light" panose="020F0302020204030204" pitchFamily="34" charset="0"/>
              </a:rPr>
              <a:t>	Philippians 3:9: “But that which is through faith in Christ, the righteousness which comes from God on the basis of faith.”  </a:t>
            </a:r>
          </a:p>
        </p:txBody>
      </p:sp>
    </p:spTree>
    <p:extLst>
      <p:ext uri="{BB962C8B-B14F-4D97-AF65-F5344CB8AC3E}">
        <p14:creationId xmlns:p14="http://schemas.microsoft.com/office/powerpoint/2010/main" val="1969735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Therefore put on the full armor of God, so that when the day of evil comes, you may be able to stand your ground, and after you have done everything, to stand. </a:t>
            </a:r>
          </a:p>
          <a:p>
            <a:pPr marL="576263"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Stand firm therefore, having girded your loins with truth, and having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put on the breastplate of righteousness</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DE72BE4F-A747-07EA-4648-751139DBA9F9}"/>
              </a:ext>
            </a:extLst>
          </p:cNvPr>
          <p:cNvSpPr>
            <a:spLocks noChangeArrowheads="1"/>
          </p:cNvSpPr>
          <p:nvPr/>
        </p:nvSpPr>
        <p:spPr bwMode="auto">
          <a:xfrm>
            <a:off x="228600" y="1295401"/>
            <a:ext cx="11658600" cy="315667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81D76D6-DA9F-4059-FD7C-4FE89028C99E}"/>
              </a:ext>
            </a:extLst>
          </p:cNvPr>
          <p:cNvSpPr txBox="1">
            <a:spLocks noChangeArrowheads="1"/>
          </p:cNvSpPr>
          <p:nvPr/>
        </p:nvSpPr>
        <p:spPr bwMode="auto">
          <a:xfrm>
            <a:off x="276282" y="1316634"/>
            <a:ext cx="11449992" cy="2579168"/>
          </a:xfrm>
          <a:prstGeom prst="rect">
            <a:avLst/>
          </a:prstGeom>
          <a:noFill/>
          <a:ln w="38100">
            <a:noFill/>
            <a:miter lim="800000"/>
            <a:headEnd/>
            <a:tailEnd/>
          </a:ln>
        </p:spPr>
        <p:txBody>
          <a:bodyPr wrap="square">
            <a:spAutoFit/>
          </a:bodyPr>
          <a:lstStyle/>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Whose righteousness?</a:t>
            </a:r>
          </a:p>
          <a:p>
            <a:pPr marL="461963" lvl="1" indent="-461963"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Jesus’ righteousness</a:t>
            </a:r>
          </a:p>
          <a:p>
            <a:pPr marL="925513" lvl="1" indent="-447675" fontAlgn="auto">
              <a:lnSpc>
                <a:spcPct val="90000"/>
              </a:lnSpc>
              <a:spcBef>
                <a:spcPts val="0"/>
              </a:spcBef>
              <a:spcAft>
                <a:spcPts val="0"/>
              </a:spcAft>
              <a:buSzPct val="100000"/>
              <a:defRPr/>
            </a:pPr>
            <a:r>
              <a:rPr lang="en-US" sz="3400" dirty="0">
                <a:solidFill>
                  <a:prstClr val="white"/>
                </a:solidFill>
                <a:latin typeface="Calibri Light" panose="020F0302020204030204" pitchFamily="34" charset="0"/>
                <a:cs typeface="Calibri Light" panose="020F0302020204030204" pitchFamily="34" charset="0"/>
              </a:rPr>
              <a:t>	2 Corinthians 5:21: “He made Him who knew no sin to be sin on our behalf, so that we might become the righteousness of God in Him.”  </a:t>
            </a:r>
          </a:p>
        </p:txBody>
      </p:sp>
    </p:spTree>
    <p:extLst>
      <p:ext uri="{BB962C8B-B14F-4D97-AF65-F5344CB8AC3E}">
        <p14:creationId xmlns:p14="http://schemas.microsoft.com/office/powerpoint/2010/main" val="4020068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40120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Therefore put on the full armor of God, so that when the day of evil comes, you may be able to stand your ground, and after you have done everything, to stand. </a:t>
            </a:r>
          </a:p>
          <a:p>
            <a:pPr marL="576263"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Stand firm therefore, having girded your loins with truth, and having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put on the breastplate of righteousness</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DE72BE4F-A747-07EA-4648-751139DBA9F9}"/>
              </a:ext>
            </a:extLst>
          </p:cNvPr>
          <p:cNvSpPr>
            <a:spLocks noChangeArrowheads="1"/>
          </p:cNvSpPr>
          <p:nvPr/>
        </p:nvSpPr>
        <p:spPr bwMode="auto">
          <a:xfrm>
            <a:off x="228600" y="1295401"/>
            <a:ext cx="11658600" cy="315667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81D76D6-DA9F-4059-FD7C-4FE89028C99E}"/>
              </a:ext>
            </a:extLst>
          </p:cNvPr>
          <p:cNvSpPr txBox="1">
            <a:spLocks noChangeArrowheads="1"/>
          </p:cNvSpPr>
          <p:nvPr/>
        </p:nvSpPr>
        <p:spPr bwMode="auto">
          <a:xfrm>
            <a:off x="276282" y="1316634"/>
            <a:ext cx="11449992" cy="1588127"/>
          </a:xfrm>
          <a:prstGeom prst="rect">
            <a:avLst/>
          </a:prstGeom>
          <a:noFill/>
          <a:ln w="38100">
            <a:noFill/>
            <a:miter lim="800000"/>
            <a:headEnd/>
            <a:tailEnd/>
          </a:ln>
        </p:spPr>
        <p:txBody>
          <a:bodyPr wrap="square">
            <a:spAutoFit/>
          </a:bodyPr>
          <a:lstStyle/>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Whose righteousness?</a:t>
            </a:r>
          </a:p>
          <a:p>
            <a:pPr marL="461963" lvl="1" indent="-461963"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Don’t ever go into battle with the Great Accuser based on your righteousness. </a:t>
            </a:r>
            <a:endParaRPr lang="en-US" sz="34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59800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15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[Stand firm] with your feet fitted with the readiness that comes from the gospel of peace. </a:t>
            </a:r>
          </a:p>
          <a:p>
            <a:pPr marL="576263" marR="0" indent="-576263">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16 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In addition to all this, take up the shield of faith, with which you can extinguish all the flaming arrows of the evil one.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917846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15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[Stand firm]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with your feet fitted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with the readiness that comes from the gospel of peace. </a:t>
            </a:r>
          </a:p>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16 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In addition to all this, take up the shield of faith, with which you can extinguish all the flaming arrows of the evil one.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171097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15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[Stand firm] with your feet fitted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with the readiness that comes from the gospel of peace</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a:t>
            </a:r>
          </a:p>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16 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In addition to all this, take up the shield of faith, with which you can extinguish all the flaming arrows of the evil one.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4F5D3773-2CCF-5D58-BF43-433EBBEF195F}"/>
              </a:ext>
            </a:extLst>
          </p:cNvPr>
          <p:cNvSpPr>
            <a:spLocks noChangeArrowheads="1"/>
          </p:cNvSpPr>
          <p:nvPr/>
        </p:nvSpPr>
        <p:spPr bwMode="auto">
          <a:xfrm>
            <a:off x="228600" y="2659506"/>
            <a:ext cx="11658600" cy="266200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2554E3F6-77C3-2023-12D8-7E4D77780398}"/>
              </a:ext>
            </a:extLst>
          </p:cNvPr>
          <p:cNvSpPr txBox="1">
            <a:spLocks noChangeArrowheads="1"/>
          </p:cNvSpPr>
          <p:nvPr/>
        </p:nvSpPr>
        <p:spPr bwMode="auto">
          <a:xfrm>
            <a:off x="276282" y="2680739"/>
            <a:ext cx="11449992" cy="2551468"/>
          </a:xfrm>
          <a:prstGeom prst="rect">
            <a:avLst/>
          </a:prstGeom>
          <a:noFill/>
          <a:ln w="38100">
            <a:noFill/>
            <a:miter lim="800000"/>
            <a:headEnd/>
            <a:tailEnd/>
          </a:ln>
        </p:spPr>
        <p:txBody>
          <a:bodyPr wrap="square">
            <a:spAutoFit/>
          </a:bodyPr>
          <a:lstStyle/>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What does this represent?</a:t>
            </a:r>
          </a:p>
          <a:p>
            <a:pPr marL="461963" lvl="1" indent="-461963" fontAlgn="auto">
              <a:lnSpc>
                <a:spcPct val="90000"/>
              </a:lnSpc>
              <a:spcBef>
                <a:spcPts val="0"/>
              </a:spcBef>
              <a:spcAft>
                <a:spcPts val="600"/>
              </a:spcAft>
              <a:buSzPct val="100000"/>
              <a:defRPr/>
            </a:pPr>
            <a:r>
              <a:rPr lang="en-US" sz="3400" dirty="0">
                <a:solidFill>
                  <a:prstClr val="white"/>
                </a:solidFill>
                <a:latin typeface="Calibri Light" panose="020F0302020204030204" pitchFamily="34" charset="0"/>
                <a:cs typeface="Calibri Light" panose="020F0302020204030204" pitchFamily="34" charset="0"/>
              </a:rPr>
              <a:t>»	“Let the shoes on your feet be the gospel of peace, which gives you a firm footing.” </a:t>
            </a:r>
          </a:p>
          <a:p>
            <a:pPr marL="461963" lvl="1" indent="-461963" fontAlgn="auto">
              <a:lnSpc>
                <a:spcPct val="90000"/>
              </a:lnSpc>
              <a:spcBef>
                <a:spcPts val="0"/>
              </a:spcBef>
              <a:spcAft>
                <a:spcPts val="600"/>
              </a:spcAft>
              <a:buSzPct val="100000"/>
              <a:defRPr/>
            </a:pPr>
            <a:r>
              <a:rPr lang="en-US" sz="3400" dirty="0">
                <a:solidFill>
                  <a:prstClr val="white"/>
                </a:solidFill>
                <a:latin typeface="Calibri Light" panose="020F0302020204030204" pitchFamily="34" charset="0"/>
                <a:cs typeface="Calibri Light" panose="020F0302020204030204" pitchFamily="34" charset="0"/>
              </a:rPr>
              <a:t>»	“Let the shoes on your feet be the readiness to proclaim the Good News of peace.”</a:t>
            </a:r>
            <a:endParaRPr lang="en-US" sz="36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0247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1200329"/>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10</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Finally,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be strong in the Lord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and in his mighty power.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208322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15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[Stand firm] with your feet fitted with the readiness that comes from the gospel of peace. </a:t>
            </a:r>
          </a:p>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16 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In addition to all this,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take up the shield of faith, with which you can extinguish all the flaming arrows of the evil one</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603706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15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[Stand firm] with your feet fitted with the readiness that comes from the gospel of peace. </a:t>
            </a:r>
          </a:p>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16 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In addition to all this,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take up the shield of faith, with which you can extinguish all the flaming arrows of the evil one</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D517F829-34D5-C258-677B-60CDD92287AD}"/>
              </a:ext>
            </a:extLst>
          </p:cNvPr>
          <p:cNvSpPr>
            <a:spLocks noChangeArrowheads="1"/>
          </p:cNvSpPr>
          <p:nvPr/>
        </p:nvSpPr>
        <p:spPr bwMode="auto">
          <a:xfrm>
            <a:off x="3706318" y="3957704"/>
            <a:ext cx="7896069" cy="272790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A8C3219C-A410-EBB4-20EA-6731AF08B74F}"/>
              </a:ext>
            </a:extLst>
          </p:cNvPr>
          <p:cNvSpPr txBox="1">
            <a:spLocks noChangeArrowheads="1"/>
          </p:cNvSpPr>
          <p:nvPr/>
        </p:nvSpPr>
        <p:spPr bwMode="auto">
          <a:xfrm>
            <a:off x="3754000" y="3978938"/>
            <a:ext cx="7754784" cy="2129814"/>
          </a:xfrm>
          <a:prstGeom prst="rect">
            <a:avLst/>
          </a:prstGeom>
          <a:noFill/>
          <a:ln w="38100">
            <a:noFill/>
            <a:miter lim="800000"/>
            <a:headEnd/>
            <a:tailEnd/>
          </a:ln>
        </p:spPr>
        <p:txBody>
          <a:bodyPr wrap="square">
            <a:spAutoFit/>
          </a:bodyPr>
          <a:lstStyle/>
          <a:p>
            <a:pPr marL="461963" lvl="1" indent="-461963" fontAlgn="auto">
              <a:lnSpc>
                <a:spcPct val="90000"/>
              </a:lnSpc>
              <a:spcBef>
                <a:spcPts val="0"/>
              </a:spcBef>
              <a:spcAft>
                <a:spcPts val="600"/>
              </a:spcAft>
              <a:buSzPct val="100000"/>
              <a:defRPr/>
            </a:pPr>
            <a:r>
              <a:rPr lang="en-US" sz="3400" dirty="0">
                <a:solidFill>
                  <a:prstClr val="white"/>
                </a:solidFill>
                <a:latin typeface="Calibri Light" panose="020F0302020204030204" pitchFamily="34" charset="0"/>
                <a:cs typeface="Calibri Light" panose="020F0302020204030204" pitchFamily="34" charset="0"/>
              </a:rPr>
              <a:t>»	Define faith.  </a:t>
            </a:r>
          </a:p>
          <a:p>
            <a:pPr marL="461963" lvl="1" indent="-461963" fontAlgn="auto">
              <a:lnSpc>
                <a:spcPct val="90000"/>
              </a:lnSpc>
              <a:spcBef>
                <a:spcPts val="0"/>
              </a:spcBef>
              <a:spcAft>
                <a:spcPts val="600"/>
              </a:spcAft>
              <a:buSzPct val="100000"/>
              <a:defRPr/>
            </a:pPr>
            <a:r>
              <a:rPr lang="en-US" sz="3400" dirty="0">
                <a:solidFill>
                  <a:prstClr val="white"/>
                </a:solidFill>
                <a:latin typeface="Calibri Light" panose="020F0302020204030204" pitchFamily="34" charset="0"/>
                <a:cs typeface="Calibri Light" panose="020F0302020204030204" pitchFamily="34" charset="0"/>
              </a:rPr>
              <a:t>»	Faith in what?</a:t>
            </a:r>
          </a:p>
          <a:p>
            <a:pPr marL="925513" lvl="1" indent="-447675" fontAlgn="auto">
              <a:lnSpc>
                <a:spcPct val="90000"/>
              </a:lnSpc>
              <a:spcBef>
                <a:spcPts val="0"/>
              </a:spcBef>
              <a:spcAft>
                <a:spcPts val="600"/>
              </a:spcAft>
              <a:buSzPct val="100000"/>
              <a:defRPr/>
            </a:pPr>
            <a:r>
              <a:rPr lang="en-US" sz="3400" dirty="0">
                <a:solidFill>
                  <a:prstClr val="white"/>
                </a:solidFill>
                <a:latin typeface="Calibri Light" panose="020F0302020204030204" pitchFamily="34" charset="0"/>
                <a:cs typeface="Calibri Light" panose="020F0302020204030204" pitchFamily="34" charset="0"/>
              </a:rPr>
              <a:t>►	The truth in what God says about us and himself. </a:t>
            </a:r>
            <a:endParaRPr lang="en-US" sz="36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6572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3170099"/>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15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[Stand firm] with your feet fitted with the readiness that comes from the gospel of peace. </a:t>
            </a:r>
          </a:p>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16 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In addition to all this,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take up the shield of faith, with which you can extinguish all the flaming arrows of the evil one</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D517F829-34D5-C258-677B-60CDD92287AD}"/>
              </a:ext>
            </a:extLst>
          </p:cNvPr>
          <p:cNvSpPr>
            <a:spLocks noChangeArrowheads="1"/>
          </p:cNvSpPr>
          <p:nvPr/>
        </p:nvSpPr>
        <p:spPr bwMode="auto">
          <a:xfrm>
            <a:off x="3706318" y="3957704"/>
            <a:ext cx="7896069" cy="272790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A8C3219C-A410-EBB4-20EA-6731AF08B74F}"/>
              </a:ext>
            </a:extLst>
          </p:cNvPr>
          <p:cNvSpPr txBox="1">
            <a:spLocks noChangeArrowheads="1"/>
          </p:cNvSpPr>
          <p:nvPr/>
        </p:nvSpPr>
        <p:spPr bwMode="auto">
          <a:xfrm>
            <a:off x="3754000" y="3978938"/>
            <a:ext cx="7754784" cy="2600712"/>
          </a:xfrm>
          <a:prstGeom prst="rect">
            <a:avLst/>
          </a:prstGeom>
          <a:noFill/>
          <a:ln w="38100">
            <a:noFill/>
            <a:miter lim="800000"/>
            <a:headEnd/>
            <a:tailEnd/>
          </a:ln>
        </p:spPr>
        <p:txBody>
          <a:bodyPr wrap="square">
            <a:spAutoFit/>
          </a:bodyPr>
          <a:lstStyle/>
          <a:p>
            <a:pPr marL="461963" lvl="1" indent="-461963" fontAlgn="auto">
              <a:lnSpc>
                <a:spcPct val="90000"/>
              </a:lnSpc>
              <a:spcBef>
                <a:spcPts val="0"/>
              </a:spcBef>
              <a:spcAft>
                <a:spcPts val="600"/>
              </a:spcAft>
              <a:buSzPct val="100000"/>
              <a:defRPr/>
            </a:pPr>
            <a:r>
              <a:rPr lang="en-US" sz="3400" dirty="0">
                <a:solidFill>
                  <a:prstClr val="white"/>
                </a:solidFill>
                <a:latin typeface="Calibri Light" panose="020F0302020204030204" pitchFamily="34" charset="0"/>
                <a:cs typeface="Calibri Light" panose="020F0302020204030204" pitchFamily="34" charset="0"/>
              </a:rPr>
              <a:t>»	Define faith.  </a:t>
            </a:r>
          </a:p>
          <a:p>
            <a:pPr marL="461963" lvl="1" indent="-461963" fontAlgn="auto">
              <a:lnSpc>
                <a:spcPct val="90000"/>
              </a:lnSpc>
              <a:spcBef>
                <a:spcPts val="0"/>
              </a:spcBef>
              <a:spcAft>
                <a:spcPts val="600"/>
              </a:spcAft>
              <a:buSzPct val="100000"/>
              <a:defRPr/>
            </a:pPr>
            <a:r>
              <a:rPr lang="en-US" sz="3400" dirty="0">
                <a:solidFill>
                  <a:prstClr val="white"/>
                </a:solidFill>
                <a:latin typeface="Calibri Light" panose="020F0302020204030204" pitchFamily="34" charset="0"/>
                <a:cs typeface="Calibri Light" panose="020F0302020204030204" pitchFamily="34" charset="0"/>
              </a:rPr>
              <a:t>»	Faith in what?</a:t>
            </a:r>
          </a:p>
          <a:p>
            <a:pPr marL="925513" lvl="1" indent="-447675" fontAlgn="auto">
              <a:lnSpc>
                <a:spcPct val="90000"/>
              </a:lnSpc>
              <a:spcBef>
                <a:spcPts val="0"/>
              </a:spcBef>
              <a:spcAft>
                <a:spcPts val="600"/>
              </a:spcAft>
              <a:buSzPct val="100000"/>
              <a:defRPr/>
            </a:pPr>
            <a:r>
              <a:rPr lang="en-US" sz="3400" dirty="0">
                <a:solidFill>
                  <a:prstClr val="white"/>
                </a:solidFill>
                <a:latin typeface="Calibri Light" panose="020F0302020204030204" pitchFamily="34" charset="0"/>
                <a:cs typeface="Calibri Light" panose="020F0302020204030204" pitchFamily="34" charset="0"/>
              </a:rPr>
              <a:t>►	The ability to discern what comes from God and what comes from God’s enemy. </a:t>
            </a:r>
            <a:endParaRPr lang="en-US" sz="36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78149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1323439"/>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17 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Take the helmet of salvation and the sword of the Spirit, which is the word of God.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670904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1323439"/>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17 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Take the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helmet of salvation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and the sword of the Spirit, which is the word of God.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pic>
        <p:nvPicPr>
          <p:cNvPr id="2" name="Picture 1" descr="A picture containing grass, hay, outdoor&#10;&#10;Description automatically generated">
            <a:extLst>
              <a:ext uri="{FF2B5EF4-FFF2-40B4-BE49-F238E27FC236}">
                <a16:creationId xmlns:a16="http://schemas.microsoft.com/office/drawing/2014/main" xmlns="" id="{6F7F3D51-5A7F-5331-FE7C-DB55B1F5AF48}"/>
              </a:ext>
            </a:extLst>
          </p:cNvPr>
          <p:cNvPicPr>
            <a:picLocks noChangeAspect="1"/>
          </p:cNvPicPr>
          <p:nvPr/>
        </p:nvPicPr>
        <p:blipFill rotWithShape="1">
          <a:blip r:embed="rId3"/>
          <a:srcRect t="11147" b="16284"/>
          <a:stretch/>
        </p:blipFill>
        <p:spPr>
          <a:xfrm>
            <a:off x="4262407" y="2243250"/>
            <a:ext cx="3667185" cy="3991822"/>
          </a:xfrm>
          <a:prstGeom prst="rect">
            <a:avLst/>
          </a:prstGeom>
        </p:spPr>
      </p:pic>
    </p:spTree>
    <p:extLst>
      <p:ext uri="{BB962C8B-B14F-4D97-AF65-F5344CB8AC3E}">
        <p14:creationId xmlns:p14="http://schemas.microsoft.com/office/powerpoint/2010/main" val="28907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1323439"/>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17 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Take the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helmet of salvation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and the sword of the Spirit, which is the word of God.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3" name="Rectangle 2">
            <a:extLst>
              <a:ext uri="{FF2B5EF4-FFF2-40B4-BE49-F238E27FC236}">
                <a16:creationId xmlns:a16="http://schemas.microsoft.com/office/drawing/2014/main" xmlns="" id="{00441FDA-450A-8205-B7A5-36661551075E}"/>
              </a:ext>
            </a:extLst>
          </p:cNvPr>
          <p:cNvSpPr>
            <a:spLocks noChangeArrowheads="1"/>
          </p:cNvSpPr>
          <p:nvPr/>
        </p:nvSpPr>
        <p:spPr bwMode="auto">
          <a:xfrm>
            <a:off x="304800" y="1956186"/>
            <a:ext cx="11454695" cy="2855658"/>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4" name="TextBox 3">
            <a:extLst>
              <a:ext uri="{FF2B5EF4-FFF2-40B4-BE49-F238E27FC236}">
                <a16:creationId xmlns:a16="http://schemas.microsoft.com/office/drawing/2014/main" xmlns="" id="{7D7CECBD-E29F-87B9-048D-4BE6FBE82D58}"/>
              </a:ext>
            </a:extLst>
          </p:cNvPr>
          <p:cNvSpPr txBox="1">
            <a:spLocks noChangeArrowheads="1"/>
          </p:cNvSpPr>
          <p:nvPr/>
        </p:nvSpPr>
        <p:spPr bwMode="auto">
          <a:xfrm>
            <a:off x="342733" y="2053275"/>
            <a:ext cx="11384047" cy="2654573"/>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700" dirty="0">
                <a:solidFill>
                  <a:prstClr val="white"/>
                </a:solidFill>
                <a:latin typeface="Calibri Light" panose="020F0302020204030204" pitchFamily="34" charset="0"/>
                <a:cs typeface="Calibri Light" panose="020F0302020204030204" pitchFamily="34" charset="0"/>
              </a:rPr>
              <a:t>Romans 8:38-39: “For I am convinced that neither death nor life, neither angels nor demons, neither the present nor the future, nor any powers, neither height nor depth, nor anything else in all creation, will be able to separate us from the love of God that is in Christ Jesus our Lord.” </a:t>
            </a:r>
          </a:p>
        </p:txBody>
      </p:sp>
    </p:spTree>
    <p:extLst>
      <p:ext uri="{BB962C8B-B14F-4D97-AF65-F5344CB8AC3E}">
        <p14:creationId xmlns:p14="http://schemas.microsoft.com/office/powerpoint/2010/main" val="1048351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1323439"/>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17 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Take the helmet of salvation and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sword of the Spirit, which is the word of God</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3C376694-E4DB-3BF8-1C09-727339BF3C73}"/>
              </a:ext>
            </a:extLst>
          </p:cNvPr>
          <p:cNvSpPr>
            <a:spLocks noChangeArrowheads="1"/>
          </p:cNvSpPr>
          <p:nvPr/>
        </p:nvSpPr>
        <p:spPr bwMode="auto">
          <a:xfrm>
            <a:off x="1113861" y="2666113"/>
            <a:ext cx="9918900" cy="151614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C7DD8231-C034-9BA4-CB81-0A00289DCA1C}"/>
              </a:ext>
            </a:extLst>
          </p:cNvPr>
          <p:cNvSpPr txBox="1">
            <a:spLocks noChangeArrowheads="1"/>
          </p:cNvSpPr>
          <p:nvPr/>
        </p:nvSpPr>
        <p:spPr bwMode="auto">
          <a:xfrm>
            <a:off x="1161543" y="2791800"/>
            <a:ext cx="9741419" cy="125572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0"/>
              </a:spcAft>
              <a:buSzPct val="100000"/>
              <a:defRPr/>
            </a:pPr>
            <a:r>
              <a:rPr lang="en-US" sz="4200" dirty="0">
                <a:solidFill>
                  <a:prstClr val="white"/>
                </a:solidFill>
                <a:latin typeface="Calibri Light" panose="020F0302020204030204" pitchFamily="34" charset="0"/>
                <a:cs typeface="Calibri Light" panose="020F0302020204030204" pitchFamily="34" charset="0"/>
              </a:rPr>
              <a:t>This piece of armor is not only defensive; it is also offensive.</a:t>
            </a:r>
          </a:p>
        </p:txBody>
      </p:sp>
    </p:spTree>
    <p:extLst>
      <p:ext uri="{BB962C8B-B14F-4D97-AF65-F5344CB8AC3E}">
        <p14:creationId xmlns:p14="http://schemas.microsoft.com/office/powerpoint/2010/main" val="336303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5016758"/>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17 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Take the helmet of salvation and the sword of the Spirit, which is the word of God. </a:t>
            </a:r>
          </a:p>
          <a:p>
            <a:pPr marL="576263" marR="0" indent="-576263">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18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And pray in the Spirit on all occasions with all kinds of prayers and requests. With this in mind, be alert and always keep on praying for all the Lord’s people. </a:t>
            </a:r>
          </a:p>
          <a:p>
            <a:pPr marL="576263" marR="0" indent="-576263">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19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Pray also for me, that whenever I speak, words may be given me so that I will fearlessly make known the mystery of the gospel.</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6534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5016758"/>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17 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Take the helmet of salvation and the sword of the Spirit, which is the word of God. </a:t>
            </a:r>
          </a:p>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18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And pray in the Spirit on all occasions with all kinds of prayers and requests. With this in mind,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be alert and always keep on praying for all the Lord’s people</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a:t>
            </a:r>
          </a:p>
          <a:p>
            <a:pPr marL="576263" marR="0" indent="-576263">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19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Pray also for me, that whenever I speak, words may be given me so that I will fearlessly make known the mystery of the gospel.</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463659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3785652"/>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21 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Tychicus, the dear brother and faithful servant in the Lord, will tell you everything, so that you also may know how I am and what I am doing. </a:t>
            </a:r>
          </a:p>
          <a:p>
            <a:pPr marL="576263" marR="0" indent="-576263">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22 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I am sending him to you for this very purpose, that you may know how we are, and that he may encourage you.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5996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524315"/>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10</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Finally, be strong in the Lord and in his mighty power. </a:t>
            </a:r>
          </a:p>
          <a:p>
            <a:pPr marL="592138" indent="-59213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11</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Put on the full armor of God, so that you can take your stand against the devil’s schemes.</a:t>
            </a:r>
          </a:p>
          <a:p>
            <a:pPr marL="592138" indent="-592138">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12 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our struggle is not against flesh and blood, but against the rulers, against the authorities, against the powers of this dark world and against the spiritual forces of evil in the heavenly realms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14135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2554545"/>
          </a:xfrm>
          <a:prstGeom prst="rect">
            <a:avLst/>
          </a:prstGeom>
          <a:noFill/>
          <a:ln w="9525">
            <a:noFill/>
            <a:miter lim="800000"/>
            <a:headEnd/>
            <a:tailEnd/>
          </a:ln>
        </p:spPr>
        <p:txBody>
          <a:bodyPr wrap="square">
            <a:spAutoFit/>
          </a:bodyPr>
          <a:lstStyle/>
          <a:p>
            <a:pPr marL="576263" marR="0" indent="-576263">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23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Peace to the brothers and sisters, and love with faith from God the Father and the Lord Jesus Christ.</a:t>
            </a:r>
          </a:p>
          <a:p>
            <a:pPr marL="576263" marR="0" indent="-576263">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24 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Grace to all who love our Lord Jesus Christ with an undying love.</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4276807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a:solidFill>
                  <a:schemeClr val="bg1"/>
                </a:solidFill>
                <a:latin typeface="Century Gothic" panose="020B0502020202020204" pitchFamily="34" charset="0"/>
              </a:rPr>
              <a:t>EPHESIANS</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253515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524315"/>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10</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Finally, be strong in the Lord and in his mighty power. </a:t>
            </a:r>
          </a:p>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11</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Put on the full armor of God, so that you can take your stand against the devil’s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schemes</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t>
            </a:r>
          </a:p>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12 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For our struggle is not against flesh and blood, but against the rulers, against the authorities, against the powers of this dark world and against the spiritual forces of evil in the heavenly realms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3839DECE-F6D4-67C5-455A-E733B1FBEF0F}"/>
              </a:ext>
            </a:extLst>
          </p:cNvPr>
          <p:cNvSpPr>
            <a:spLocks noChangeArrowheads="1"/>
          </p:cNvSpPr>
          <p:nvPr/>
        </p:nvSpPr>
        <p:spPr bwMode="auto">
          <a:xfrm>
            <a:off x="882786" y="3628570"/>
            <a:ext cx="10426428" cy="271417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777D42F0-1418-24DE-5CBA-97315A365468}"/>
              </a:ext>
            </a:extLst>
          </p:cNvPr>
          <p:cNvSpPr txBox="1">
            <a:spLocks noChangeArrowheads="1"/>
          </p:cNvSpPr>
          <p:nvPr/>
        </p:nvSpPr>
        <p:spPr bwMode="auto">
          <a:xfrm>
            <a:off x="930468" y="3739742"/>
            <a:ext cx="10239867" cy="2529923"/>
          </a:xfrm>
          <a:prstGeom prst="rect">
            <a:avLst/>
          </a:prstGeom>
          <a:noFill/>
          <a:ln w="38100">
            <a:noFill/>
            <a:miter lim="800000"/>
            <a:headEnd/>
            <a:tailEnd/>
          </a:ln>
        </p:spPr>
        <p:txBody>
          <a:bodyPr wrap="square">
            <a:spAutoFit/>
          </a:bodyPr>
          <a:lstStyle/>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Satan thrives on confusion, suspicion, and misinformation. </a:t>
            </a:r>
          </a:p>
          <a:p>
            <a:pPr lvl="1" indent="-457200" fontAlgn="auto">
              <a:lnSpc>
                <a:spcPct val="90000"/>
              </a:lnSpc>
              <a:spcBef>
                <a:spcPts val="0"/>
              </a:spcBef>
              <a:spcAft>
                <a:spcPts val="0"/>
              </a:spcAft>
              <a:buSzPct val="100000"/>
              <a:defRPr/>
            </a:pPr>
            <a:r>
              <a:rPr lang="en-US" sz="3400" dirty="0">
                <a:solidFill>
                  <a:prstClr val="white"/>
                </a:solidFill>
                <a:latin typeface="Calibri Light" panose="020F0302020204030204" pitchFamily="34" charset="0"/>
                <a:cs typeface="Calibri Light" panose="020F0302020204030204" pitchFamily="34" charset="0"/>
              </a:rPr>
              <a:t>	►	Satan often operates in the shadows. </a:t>
            </a:r>
          </a:p>
          <a:p>
            <a:pPr marL="922338" lvl="1" indent="-476250" fontAlgn="auto">
              <a:lnSpc>
                <a:spcPct val="90000"/>
              </a:lnSpc>
              <a:spcBef>
                <a:spcPts val="0"/>
              </a:spcBef>
              <a:spcAft>
                <a:spcPts val="0"/>
              </a:spcAft>
              <a:buSzPct val="100000"/>
              <a:defRPr/>
            </a:pPr>
            <a:r>
              <a:rPr lang="en-US" sz="3400" dirty="0">
                <a:solidFill>
                  <a:prstClr val="white"/>
                </a:solidFill>
                <a:latin typeface="Calibri Light" panose="020F0302020204030204" pitchFamily="34" charset="0"/>
                <a:cs typeface="Calibri Light" panose="020F0302020204030204" pitchFamily="34" charset="0"/>
              </a:rPr>
              <a:t>►	He tries to counterfeit the truth (2 Corinthians 11:14). </a:t>
            </a:r>
          </a:p>
        </p:txBody>
      </p:sp>
    </p:spTree>
    <p:extLst>
      <p:ext uri="{BB962C8B-B14F-4D97-AF65-F5344CB8AC3E}">
        <p14:creationId xmlns:p14="http://schemas.microsoft.com/office/powerpoint/2010/main" val="272763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524315"/>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10</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Finally, be strong in the Lord and in his mighty power. </a:t>
            </a:r>
          </a:p>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11</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Put on the full armor of God, so that you can take your stand against the devil’s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schemes</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t>
            </a:r>
          </a:p>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12 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For our struggle is not against flesh and blood, but against the rulers, against the authorities, against the powers of this dark world and against the spiritual forces of evil in the heavenly realms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3839DECE-F6D4-67C5-455A-E733B1FBEF0F}"/>
              </a:ext>
            </a:extLst>
          </p:cNvPr>
          <p:cNvSpPr>
            <a:spLocks noChangeArrowheads="1"/>
          </p:cNvSpPr>
          <p:nvPr/>
        </p:nvSpPr>
        <p:spPr bwMode="auto">
          <a:xfrm>
            <a:off x="882786" y="3628570"/>
            <a:ext cx="10426428" cy="271417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777D42F0-1418-24DE-5CBA-97315A365468}"/>
              </a:ext>
            </a:extLst>
          </p:cNvPr>
          <p:cNvSpPr txBox="1">
            <a:spLocks noChangeArrowheads="1"/>
          </p:cNvSpPr>
          <p:nvPr/>
        </p:nvSpPr>
        <p:spPr bwMode="auto">
          <a:xfrm>
            <a:off x="930468" y="3739742"/>
            <a:ext cx="10239867" cy="2031325"/>
          </a:xfrm>
          <a:prstGeom prst="rect">
            <a:avLst/>
          </a:prstGeom>
          <a:noFill/>
          <a:ln w="38100">
            <a:noFill/>
            <a:miter lim="800000"/>
            <a:headEnd/>
            <a:tailEnd/>
          </a:ln>
        </p:spPr>
        <p:txBody>
          <a:bodyPr wrap="square">
            <a:spAutoFit/>
          </a:bodyPr>
          <a:lstStyle/>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Satan thrives on confusion, suspicion, and misinformation. </a:t>
            </a:r>
          </a:p>
          <a:p>
            <a:pPr marL="922338" lvl="1" indent="-461963" fontAlgn="auto">
              <a:lnSpc>
                <a:spcPct val="90000"/>
              </a:lnSpc>
              <a:spcBef>
                <a:spcPts val="0"/>
              </a:spcBef>
              <a:spcAft>
                <a:spcPts val="0"/>
              </a:spcAft>
              <a:buSzPct val="100000"/>
              <a:defRPr/>
            </a:pPr>
            <a:r>
              <a:rPr lang="en-US" sz="3400" dirty="0">
                <a:solidFill>
                  <a:prstClr val="white"/>
                </a:solidFill>
                <a:latin typeface="Calibri Light" panose="020F0302020204030204" pitchFamily="34" charset="0"/>
                <a:cs typeface="Calibri Light" panose="020F0302020204030204" pitchFamily="34" charset="0"/>
              </a:rPr>
              <a:t>►	If you knew what you were thinking was from Satan, your guard would be up.</a:t>
            </a:r>
          </a:p>
        </p:txBody>
      </p:sp>
    </p:spTree>
    <p:extLst>
      <p:ext uri="{BB962C8B-B14F-4D97-AF65-F5344CB8AC3E}">
        <p14:creationId xmlns:p14="http://schemas.microsoft.com/office/powerpoint/2010/main" val="98759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76200" y="70009"/>
            <a:ext cx="7772398" cy="1538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Century Gothic" panose="020B0502020202020204" pitchFamily="34" charset="0"/>
                <a:ea typeface="+mn-ea"/>
                <a:cs typeface="Times New Roman" pitchFamily="18" charset="0"/>
              </a:rPr>
              <a:t>Abraham Lincoln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Century Gothic" panose="020B0502020202020204" pitchFamily="34" charset="0"/>
                <a:ea typeface="+mn-ea"/>
                <a:cs typeface="Times New Roman" pitchFamily="18" charset="0"/>
              </a:rPr>
              <a:t>46</a:t>
            </a:r>
            <a:r>
              <a:rPr kumimoji="0" lang="en-US" sz="2400" b="0" i="0" u="none" strike="noStrike" kern="1200" cap="none" spc="0" normalizeH="0" baseline="30000" noProof="0" dirty="0">
                <a:ln>
                  <a:noFill/>
                </a:ln>
                <a:solidFill>
                  <a:srgbClr val="EEECE1">
                    <a:lumMod val="75000"/>
                  </a:srgbClr>
                </a:solidFill>
                <a:effectLst>
                  <a:outerShdw blurRad="38100" dist="38100" dir="2700000" algn="tl">
                    <a:srgbClr val="000000">
                      <a:alpha val="43137"/>
                    </a:srgbClr>
                  </a:outerShdw>
                </a:effectLst>
                <a:uLnTx/>
                <a:uFillTx/>
                <a:latin typeface="Century Gothic" panose="020B0502020202020204" pitchFamily="34" charset="0"/>
                <a:ea typeface="+mn-ea"/>
                <a:cs typeface="Times New Roman" pitchFamily="18" charset="0"/>
              </a:rPr>
              <a:t>th</a:t>
            </a:r>
            <a:r>
              <a:rPr kumimoji="0" lang="en-US" sz="2400" b="0" i="0" u="none" strike="noStrike" kern="1200" cap="none" spc="0" normalizeH="0" baseline="0" noProof="0" dirty="0">
                <a:ln>
                  <a:noFill/>
                </a:ln>
                <a:solidFill>
                  <a:srgbClr val="EEECE1">
                    <a:lumMod val="75000"/>
                  </a:srgbClr>
                </a:solidFill>
                <a:effectLst>
                  <a:outerShdw blurRad="38100" dist="38100" dir="2700000" algn="tl">
                    <a:srgbClr val="000000">
                      <a:alpha val="43137"/>
                    </a:srgbClr>
                  </a:outerShdw>
                </a:effectLst>
                <a:uLnTx/>
                <a:uFillTx/>
                <a:latin typeface="Century Gothic" panose="020B0502020202020204" pitchFamily="34" charset="0"/>
                <a:ea typeface="+mn-ea"/>
                <a:cs typeface="Times New Roman" pitchFamily="18" charset="0"/>
              </a:rPr>
              <a:t> Inaugural Address to Congress (1863)</a:t>
            </a:r>
          </a:p>
        </p:txBody>
      </p:sp>
      <p:sp>
        <p:nvSpPr>
          <p:cNvPr id="7" name="TextBox 6"/>
          <p:cNvSpPr txBox="1"/>
          <p:nvPr/>
        </p:nvSpPr>
        <p:spPr>
          <a:xfrm>
            <a:off x="76200" y="1735753"/>
            <a:ext cx="7772397" cy="3908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Be proud of your people when you don’t have to be ashamed of any of its social classes.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Obstacles do not exist to be surrendered to, but only to be broken.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He who would live must fight.</a:t>
            </a:r>
          </a:p>
        </p:txBody>
      </p:sp>
    </p:spTree>
    <p:extLst>
      <p:ext uri="{BB962C8B-B14F-4D97-AF65-F5344CB8AC3E}">
        <p14:creationId xmlns:p14="http://schemas.microsoft.com/office/powerpoint/2010/main" val="3719415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76200" y="70009"/>
            <a:ext cx="7772398" cy="1538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C0504D">
                    <a:lumMod val="60000"/>
                    <a:lumOff val="40000"/>
                  </a:srgbClr>
                </a:solidFill>
                <a:effectLst>
                  <a:outerShdw blurRad="38100" dist="38100" dir="2700000" algn="tl">
                    <a:srgbClr val="000000">
                      <a:alpha val="43137"/>
                    </a:srgbClr>
                  </a:outerShdw>
                </a:effectLst>
                <a:uLnTx/>
                <a:uFillTx/>
                <a:latin typeface="Century Gothic" panose="020B0502020202020204" pitchFamily="34" charset="0"/>
                <a:ea typeface="+mn-ea"/>
                <a:cs typeface="Times New Roman" pitchFamily="18" charset="0"/>
              </a:rPr>
              <a:t>Adolf Hitler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C0504D">
                  <a:lumMod val="60000"/>
                  <a:lumOff val="40000"/>
                </a:srgbClr>
              </a:solidFill>
              <a:effectLst>
                <a:outerShdw blurRad="38100" dist="38100" dir="2700000" algn="tl">
                  <a:srgbClr val="000000">
                    <a:alpha val="43137"/>
                  </a:srgbClr>
                </a:outerShdw>
              </a:effectLst>
              <a:uLnTx/>
              <a:uFillTx/>
              <a:latin typeface="Century Gothic" panose="020B0502020202020204" pitchFamily="34"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504D">
                    <a:lumMod val="60000"/>
                    <a:lumOff val="40000"/>
                  </a:srgbClr>
                </a:solidFill>
                <a:effectLst>
                  <a:outerShdw blurRad="38100" dist="38100" dir="2700000" algn="tl">
                    <a:srgbClr val="000000">
                      <a:alpha val="43137"/>
                    </a:srgbClr>
                  </a:outerShdw>
                </a:effectLst>
                <a:uLnTx/>
                <a:uFillTx/>
                <a:latin typeface="Century Gothic" panose="020B0502020202020204" pitchFamily="34" charset="0"/>
                <a:ea typeface="+mn-ea"/>
                <a:cs typeface="Times New Roman" pitchFamily="18" charset="0"/>
              </a:rPr>
              <a:t>Adolf Hitler, </a:t>
            </a:r>
            <a:r>
              <a:rPr kumimoji="0" lang="en-US" sz="2400" b="0" i="1" u="none" strike="noStrike" kern="1200" cap="none" spc="0" normalizeH="0" baseline="0" noProof="0" dirty="0">
                <a:ln>
                  <a:noFill/>
                </a:ln>
                <a:solidFill>
                  <a:srgbClr val="C0504D">
                    <a:lumMod val="60000"/>
                    <a:lumOff val="40000"/>
                  </a:srgbClr>
                </a:solidFill>
                <a:effectLst>
                  <a:outerShdw blurRad="38100" dist="38100" dir="2700000" algn="tl">
                    <a:srgbClr val="000000">
                      <a:alpha val="43137"/>
                    </a:srgbClr>
                  </a:outerShdw>
                </a:effectLst>
                <a:uLnTx/>
                <a:uFillTx/>
                <a:latin typeface="Century Gothic" panose="020B0502020202020204" pitchFamily="34" charset="0"/>
                <a:ea typeface="+mn-ea"/>
                <a:cs typeface="Times New Roman" pitchFamily="18" charset="0"/>
              </a:rPr>
              <a:t>Mein </a:t>
            </a:r>
            <a:r>
              <a:rPr kumimoji="0" lang="en-US" sz="2400" b="0" i="1" u="none" strike="noStrike" kern="1200" cap="none" spc="0" normalizeH="0" baseline="0" noProof="0" dirty="0" err="1">
                <a:ln>
                  <a:noFill/>
                </a:ln>
                <a:solidFill>
                  <a:srgbClr val="C0504D">
                    <a:lumMod val="60000"/>
                    <a:lumOff val="40000"/>
                  </a:srgbClr>
                </a:solidFill>
                <a:effectLst>
                  <a:outerShdw blurRad="38100" dist="38100" dir="2700000" algn="tl">
                    <a:srgbClr val="000000">
                      <a:alpha val="43137"/>
                    </a:srgbClr>
                  </a:outerShdw>
                </a:effectLst>
                <a:uLnTx/>
                <a:uFillTx/>
                <a:latin typeface="Century Gothic" panose="020B0502020202020204" pitchFamily="34" charset="0"/>
                <a:ea typeface="+mn-ea"/>
                <a:cs typeface="Times New Roman" pitchFamily="18" charset="0"/>
              </a:rPr>
              <a:t>Kampf</a:t>
            </a:r>
            <a:endParaRPr kumimoji="0" lang="en-US" sz="2400" b="0" i="0" u="none" strike="noStrike" kern="1200" cap="none" spc="0" normalizeH="0" baseline="0" noProof="0" dirty="0">
              <a:ln>
                <a:noFill/>
              </a:ln>
              <a:solidFill>
                <a:srgbClr val="C0504D">
                  <a:lumMod val="60000"/>
                  <a:lumOff val="40000"/>
                </a:srgbClr>
              </a:solidFill>
              <a:effectLst>
                <a:outerShdw blurRad="38100" dist="38100" dir="2700000" algn="tl">
                  <a:srgbClr val="000000">
                    <a:alpha val="43137"/>
                  </a:srgbClr>
                </a:outerShdw>
              </a:effectLst>
              <a:uLnTx/>
              <a:uFillTx/>
              <a:latin typeface="Century Gothic" panose="020B0502020202020204" pitchFamily="34" charset="0"/>
              <a:ea typeface="+mn-ea"/>
              <a:cs typeface="Times New Roman" pitchFamily="18" charset="0"/>
            </a:endParaRPr>
          </a:p>
        </p:txBody>
      </p:sp>
      <p:sp>
        <p:nvSpPr>
          <p:cNvPr id="3" name="TextBox 2">
            <a:extLst>
              <a:ext uri="{FF2B5EF4-FFF2-40B4-BE49-F238E27FC236}">
                <a16:creationId xmlns:a16="http://schemas.microsoft.com/office/drawing/2014/main" xmlns="" id="{1B6761F5-A6B6-7B57-08C3-7A824E9F8D5A}"/>
              </a:ext>
            </a:extLst>
          </p:cNvPr>
          <p:cNvSpPr txBox="1"/>
          <p:nvPr/>
        </p:nvSpPr>
        <p:spPr>
          <a:xfrm>
            <a:off x="76200" y="1735753"/>
            <a:ext cx="7772397" cy="3908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Be proud of your people when you don’t have to be ashamed of any of its social classes.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Obstacles do not exist to be surrendered to, but only to be broken.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He who would live must fight.</a:t>
            </a:r>
          </a:p>
        </p:txBody>
      </p:sp>
    </p:spTree>
    <p:extLst>
      <p:ext uri="{BB962C8B-B14F-4D97-AF65-F5344CB8AC3E}">
        <p14:creationId xmlns:p14="http://schemas.microsoft.com/office/powerpoint/2010/main" val="283951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537430" cy="4524315"/>
          </a:xfrm>
          <a:prstGeom prst="rect">
            <a:avLst/>
          </a:prstGeom>
          <a:noFill/>
          <a:ln w="9525">
            <a:noFill/>
            <a:miter lim="800000"/>
            <a:headEnd/>
            <a:tailEnd/>
          </a:ln>
        </p:spPr>
        <p:txBody>
          <a:bodyPr wrap="square">
            <a:spAutoFit/>
          </a:bodyPr>
          <a:lstStyle/>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10</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Finally, be strong in the Lord and in his mighty power. </a:t>
            </a:r>
          </a:p>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11</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Put on the full armor of God, so that you can take your stand against the devil’s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schemes</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t>
            </a:r>
          </a:p>
          <a:p>
            <a:pPr marL="592138" indent="-592138">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12 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For our struggle is not against flesh and blood, but against the rulers, against the authorities, against the powers of this dark world and against the spiritual forces of evil in the heavenly realms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6</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3839DECE-F6D4-67C5-455A-E733B1FBEF0F}"/>
              </a:ext>
            </a:extLst>
          </p:cNvPr>
          <p:cNvSpPr>
            <a:spLocks noChangeArrowheads="1"/>
          </p:cNvSpPr>
          <p:nvPr/>
        </p:nvSpPr>
        <p:spPr bwMode="auto">
          <a:xfrm>
            <a:off x="882786" y="3628570"/>
            <a:ext cx="10426428" cy="271417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777D42F0-1418-24DE-5CBA-97315A365468}"/>
              </a:ext>
            </a:extLst>
          </p:cNvPr>
          <p:cNvSpPr txBox="1">
            <a:spLocks noChangeArrowheads="1"/>
          </p:cNvSpPr>
          <p:nvPr/>
        </p:nvSpPr>
        <p:spPr bwMode="auto">
          <a:xfrm>
            <a:off x="930468" y="3739742"/>
            <a:ext cx="10239867" cy="2031325"/>
          </a:xfrm>
          <a:prstGeom prst="rect">
            <a:avLst/>
          </a:prstGeom>
          <a:noFill/>
          <a:ln w="38100">
            <a:noFill/>
            <a:miter lim="800000"/>
            <a:headEnd/>
            <a:tailEnd/>
          </a:ln>
        </p:spPr>
        <p:txBody>
          <a:bodyPr wrap="square">
            <a:spAutoFit/>
          </a:bodyPr>
          <a:lstStyle/>
          <a:p>
            <a:pPr marL="461963" lvl="1" indent="-461963" fontAlgn="auto">
              <a:lnSpc>
                <a:spcPct val="90000"/>
              </a:lnSpc>
              <a:spcBef>
                <a:spcPts val="0"/>
              </a:spcBef>
              <a:spcAft>
                <a:spcPts val="0"/>
              </a:spcAft>
              <a:buSzPct val="100000"/>
              <a:defRPr/>
            </a:pPr>
            <a:r>
              <a:rPr lang="en-US" sz="3600" dirty="0">
                <a:solidFill>
                  <a:prstClr val="white"/>
                </a:solidFill>
                <a:latin typeface="Calibri Light" panose="020F0302020204030204" pitchFamily="34" charset="0"/>
                <a:cs typeface="Calibri Light" panose="020F0302020204030204" pitchFamily="34" charset="0"/>
              </a:rPr>
              <a:t>»	Satan thrives on confusion, suspicion, and misinformation. </a:t>
            </a:r>
          </a:p>
          <a:p>
            <a:pPr marL="922338" lvl="1" indent="-461963" fontAlgn="auto">
              <a:lnSpc>
                <a:spcPct val="90000"/>
              </a:lnSpc>
              <a:spcBef>
                <a:spcPts val="0"/>
              </a:spcBef>
              <a:spcAft>
                <a:spcPts val="0"/>
              </a:spcAft>
              <a:buSzPct val="100000"/>
              <a:defRPr/>
            </a:pPr>
            <a:r>
              <a:rPr lang="en-US" sz="3400" dirty="0">
                <a:solidFill>
                  <a:prstClr val="white"/>
                </a:solidFill>
                <a:latin typeface="Calibri Light" panose="020F0302020204030204" pitchFamily="34" charset="0"/>
                <a:cs typeface="Calibri Light" panose="020F0302020204030204" pitchFamily="34" charset="0"/>
              </a:rPr>
              <a:t>►	Just because a thought </a:t>
            </a:r>
            <a:r>
              <a:rPr lang="en-US" sz="3400" i="1" dirty="0">
                <a:solidFill>
                  <a:prstClr val="white"/>
                </a:solidFill>
                <a:latin typeface="Calibri Light" panose="020F0302020204030204" pitchFamily="34" charset="0"/>
                <a:cs typeface="Calibri Light" panose="020F0302020204030204" pitchFamily="34" charset="0"/>
              </a:rPr>
              <a:t>originated</a:t>
            </a:r>
            <a:r>
              <a:rPr lang="en-US" sz="3400" dirty="0">
                <a:solidFill>
                  <a:prstClr val="white"/>
                </a:solidFill>
                <a:latin typeface="Calibri Light" panose="020F0302020204030204" pitchFamily="34" charset="0"/>
                <a:cs typeface="Calibri Light" panose="020F0302020204030204" pitchFamily="34" charset="0"/>
              </a:rPr>
              <a:t> in your mind…doesn’t mean that it </a:t>
            </a:r>
            <a:r>
              <a:rPr lang="en-US" sz="3400" i="1" dirty="0">
                <a:solidFill>
                  <a:prstClr val="white"/>
                </a:solidFill>
                <a:latin typeface="Calibri Light" panose="020F0302020204030204" pitchFamily="34" charset="0"/>
                <a:cs typeface="Calibri Light" panose="020F0302020204030204" pitchFamily="34" charset="0"/>
              </a:rPr>
              <a:t>originated</a:t>
            </a:r>
            <a:r>
              <a:rPr lang="en-US" sz="3400" dirty="0">
                <a:solidFill>
                  <a:prstClr val="white"/>
                </a:solidFill>
                <a:latin typeface="Calibri Light" panose="020F0302020204030204" pitchFamily="34" charset="0"/>
                <a:cs typeface="Calibri Light" panose="020F0302020204030204" pitchFamily="34" charset="0"/>
              </a:rPr>
              <a:t> from you. </a:t>
            </a:r>
          </a:p>
        </p:txBody>
      </p:sp>
    </p:spTree>
    <p:extLst>
      <p:ext uri="{BB962C8B-B14F-4D97-AF65-F5344CB8AC3E}">
        <p14:creationId xmlns:p14="http://schemas.microsoft.com/office/powerpoint/2010/main" val="371809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422</Words>
  <Application>Microsoft Office PowerPoint</Application>
  <PresentationFormat>Widescreen</PresentationFormat>
  <Paragraphs>207</Paragraphs>
  <Slides>41</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ＭＳ Ｐゴシック</vt:lpstr>
      <vt:lpstr>Arial</vt:lpstr>
      <vt:lpstr>Calibri</vt:lpstr>
      <vt:lpstr>Calibri Light</vt:lpstr>
      <vt:lpstr>Cambria</vt:lpstr>
      <vt:lpstr>Century Gothic</vt:lpstr>
      <vt:lpstr>Times New Roman</vt:lpstr>
      <vt:lpstr>Office Theme</vt:lpstr>
      <vt:lpstr>1_Office Theme</vt:lpstr>
      <vt:lpstr>EPHESIANS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EPHESIANS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2023-01-13T21:23:33Z</dcterms:created>
  <dcterms:modified xsi:type="dcterms:W3CDTF">2023-01-13T21:23:48Z</dcterms:modified>
</cp:coreProperties>
</file>