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theme/themeOverride1.xml" ContentType="application/vnd.openxmlformats-officedocument.themeOverr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44"/>
  </p:notesMasterIdLst>
  <p:sldIdLst>
    <p:sldId id="277" r:id="rId2"/>
    <p:sldId id="268" r:id="rId3"/>
    <p:sldId id="271" r:id="rId4"/>
    <p:sldId id="276" r:id="rId5"/>
    <p:sldId id="280" r:id="rId6"/>
    <p:sldId id="282" r:id="rId7"/>
    <p:sldId id="306" r:id="rId8"/>
    <p:sldId id="281" r:id="rId9"/>
    <p:sldId id="283" r:id="rId10"/>
    <p:sldId id="307" r:id="rId11"/>
    <p:sldId id="318" r:id="rId12"/>
    <p:sldId id="319" r:id="rId13"/>
    <p:sldId id="284" r:id="rId14"/>
    <p:sldId id="285" r:id="rId15"/>
    <p:sldId id="286" r:id="rId16"/>
    <p:sldId id="289" r:id="rId17"/>
    <p:sldId id="288" r:id="rId18"/>
    <p:sldId id="290" r:id="rId19"/>
    <p:sldId id="291" r:id="rId20"/>
    <p:sldId id="292" r:id="rId21"/>
    <p:sldId id="287" r:id="rId22"/>
    <p:sldId id="305" r:id="rId23"/>
    <p:sldId id="308" r:id="rId24"/>
    <p:sldId id="309" r:id="rId25"/>
    <p:sldId id="294" r:id="rId26"/>
    <p:sldId id="295" r:id="rId27"/>
    <p:sldId id="296" r:id="rId28"/>
    <p:sldId id="310" r:id="rId29"/>
    <p:sldId id="312" r:id="rId30"/>
    <p:sldId id="311" r:id="rId31"/>
    <p:sldId id="297" r:id="rId32"/>
    <p:sldId id="298" r:id="rId33"/>
    <p:sldId id="314" r:id="rId34"/>
    <p:sldId id="313" r:id="rId35"/>
    <p:sldId id="299" r:id="rId36"/>
    <p:sldId id="300" r:id="rId37"/>
    <p:sldId id="301" r:id="rId38"/>
    <p:sldId id="302" r:id="rId39"/>
    <p:sldId id="315" r:id="rId40"/>
    <p:sldId id="303" r:id="rId41"/>
    <p:sldId id="304" r:id="rId42"/>
    <p:sldId id="316" r:id="rId43"/>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1809" autoAdjust="0"/>
  </p:normalViewPr>
  <p:slideViewPr>
    <p:cSldViewPr>
      <p:cViewPr varScale="1">
        <p:scale>
          <a:sx n="52" d="100"/>
          <a:sy n="52" d="100"/>
        </p:scale>
        <p:origin x="1614" y="78"/>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025A2FBB-C082-44EA-AD1D-9094D1154A45}"/>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cs typeface="Arial" charset="0"/>
              </a:defRPr>
            </a:lvl1pPr>
          </a:lstStyle>
          <a:p>
            <a:pPr>
              <a:defRPr/>
            </a:pPr>
            <a:endParaRPr lang="en-US"/>
          </a:p>
        </p:txBody>
      </p:sp>
      <p:sp>
        <p:nvSpPr>
          <p:cNvPr id="3" name="Date Placeholder 2">
            <a:extLst>
              <a:ext uri="{FF2B5EF4-FFF2-40B4-BE49-F238E27FC236}">
                <a16:creationId xmlns:a16="http://schemas.microsoft.com/office/drawing/2014/main" xmlns="" id="{A7A655C9-9BAB-42B5-9D22-A597C4F6114E}"/>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cs typeface="Arial" charset="0"/>
              </a:defRPr>
            </a:lvl1pPr>
          </a:lstStyle>
          <a:p>
            <a:pPr>
              <a:defRPr/>
            </a:pPr>
            <a:fld id="{1BDAD49D-0578-4494-B1F6-E7F8B8DEEB85}" type="datetimeFigureOut">
              <a:rPr lang="en-US"/>
              <a:pPr>
                <a:defRPr/>
              </a:pPr>
              <a:t>11/2/2023</a:t>
            </a:fld>
            <a:endParaRPr lang="en-US"/>
          </a:p>
        </p:txBody>
      </p:sp>
      <p:sp>
        <p:nvSpPr>
          <p:cNvPr id="4" name="Slide Image Placeholder 3">
            <a:extLst>
              <a:ext uri="{FF2B5EF4-FFF2-40B4-BE49-F238E27FC236}">
                <a16:creationId xmlns:a16="http://schemas.microsoft.com/office/drawing/2014/main" xmlns="" id="{58B2DB37-FC18-405E-B369-08AAC8856E90}"/>
              </a:ext>
            </a:extLst>
          </p:cNvPr>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xmlns="" id="{F74C7E3D-85F4-4EB1-9C20-5D90C5911D3B}"/>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xmlns="" id="{19774DC0-DCF2-458B-B9FB-2344EC9EC8B2}"/>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cs typeface="Arial" charset="0"/>
              </a:defRPr>
            </a:lvl1pPr>
          </a:lstStyle>
          <a:p>
            <a:pPr>
              <a:defRPr/>
            </a:pPr>
            <a:endParaRPr lang="en-US"/>
          </a:p>
        </p:txBody>
      </p:sp>
      <p:sp>
        <p:nvSpPr>
          <p:cNvPr id="7" name="Slide Number Placeholder 6">
            <a:extLst>
              <a:ext uri="{FF2B5EF4-FFF2-40B4-BE49-F238E27FC236}">
                <a16:creationId xmlns:a16="http://schemas.microsoft.com/office/drawing/2014/main" xmlns="" id="{ABCBED71-D2D5-4DFE-8074-465F44960A80}"/>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B4393B42-811C-4DD2-82F9-0AC0ACDB8D1F}" type="slidenum">
              <a:rPr lang="en-US" altLang="en-US"/>
              <a:pPr>
                <a:defRPr/>
              </a:pPr>
              <a:t>‹#›</a:t>
            </a:fld>
            <a:endParaRPr lang="en-US" altLang="en-US"/>
          </a:p>
        </p:txBody>
      </p:sp>
    </p:spTree>
    <p:extLst>
      <p:ext uri="{BB962C8B-B14F-4D97-AF65-F5344CB8AC3E}">
        <p14:creationId xmlns:p14="http://schemas.microsoft.com/office/powerpoint/2010/main" val="426439792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B4393B42-811C-4DD2-82F9-0AC0ACDB8D1F}" type="slidenum">
              <a:rPr lang="en-US" altLang="en-US" smtClean="0"/>
              <a:pPr>
                <a:defRPr/>
              </a:pPr>
              <a:t>2</a:t>
            </a:fld>
            <a:endParaRPr lang="en-US" altLang="en-US"/>
          </a:p>
        </p:txBody>
      </p:sp>
    </p:spTree>
    <p:extLst>
      <p:ext uri="{BB962C8B-B14F-4D97-AF65-F5344CB8AC3E}">
        <p14:creationId xmlns:p14="http://schemas.microsoft.com/office/powerpoint/2010/main" val="13275614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B4393B42-811C-4DD2-82F9-0AC0ACDB8D1F}" type="slidenum">
              <a:rPr lang="en-US" altLang="en-US" smtClean="0"/>
              <a:pPr>
                <a:defRPr/>
              </a:pPr>
              <a:t>11</a:t>
            </a:fld>
            <a:endParaRPr lang="en-US" altLang="en-US"/>
          </a:p>
        </p:txBody>
      </p:sp>
    </p:spTree>
    <p:extLst>
      <p:ext uri="{BB962C8B-B14F-4D97-AF65-F5344CB8AC3E}">
        <p14:creationId xmlns:p14="http://schemas.microsoft.com/office/powerpoint/2010/main" val="745679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B4393B42-811C-4DD2-82F9-0AC0ACDB8D1F}" type="slidenum">
              <a:rPr lang="en-US" altLang="en-US" smtClean="0"/>
              <a:pPr>
                <a:defRPr/>
              </a:pPr>
              <a:t>13</a:t>
            </a:fld>
            <a:endParaRPr lang="en-US" altLang="en-US"/>
          </a:p>
        </p:txBody>
      </p:sp>
    </p:spTree>
    <p:extLst>
      <p:ext uri="{BB962C8B-B14F-4D97-AF65-F5344CB8AC3E}">
        <p14:creationId xmlns:p14="http://schemas.microsoft.com/office/powerpoint/2010/main" val="15000931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B4393B42-811C-4DD2-82F9-0AC0ACDB8D1F}" type="slidenum">
              <a:rPr lang="en-US" altLang="en-US" smtClean="0"/>
              <a:pPr>
                <a:defRPr/>
              </a:pPr>
              <a:t>14</a:t>
            </a:fld>
            <a:endParaRPr lang="en-US" altLang="en-US"/>
          </a:p>
        </p:txBody>
      </p:sp>
    </p:spTree>
    <p:extLst>
      <p:ext uri="{BB962C8B-B14F-4D97-AF65-F5344CB8AC3E}">
        <p14:creationId xmlns:p14="http://schemas.microsoft.com/office/powerpoint/2010/main" val="36775624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B4393B42-811C-4DD2-82F9-0AC0ACDB8D1F}" type="slidenum">
              <a:rPr lang="en-US" altLang="en-US" smtClean="0"/>
              <a:pPr>
                <a:defRPr/>
              </a:pPr>
              <a:t>17</a:t>
            </a:fld>
            <a:endParaRPr lang="en-US" altLang="en-US"/>
          </a:p>
        </p:txBody>
      </p:sp>
    </p:spTree>
    <p:extLst>
      <p:ext uri="{BB962C8B-B14F-4D97-AF65-F5344CB8AC3E}">
        <p14:creationId xmlns:p14="http://schemas.microsoft.com/office/powerpoint/2010/main" val="8808149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B4393B42-811C-4DD2-82F9-0AC0ACDB8D1F}" type="slidenum">
              <a:rPr lang="en-US" altLang="en-US" smtClean="0"/>
              <a:pPr>
                <a:defRPr/>
              </a:pPr>
              <a:t>21</a:t>
            </a:fld>
            <a:endParaRPr lang="en-US" altLang="en-US"/>
          </a:p>
        </p:txBody>
      </p:sp>
    </p:spTree>
    <p:extLst>
      <p:ext uri="{BB962C8B-B14F-4D97-AF65-F5344CB8AC3E}">
        <p14:creationId xmlns:p14="http://schemas.microsoft.com/office/powerpoint/2010/main" val="6216159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B4393B42-811C-4DD2-82F9-0AC0ACDB8D1F}" type="slidenum">
              <a:rPr lang="en-US" altLang="en-US" smtClean="0"/>
              <a:pPr>
                <a:defRPr/>
              </a:pPr>
              <a:t>22</a:t>
            </a:fld>
            <a:endParaRPr lang="en-US" altLang="en-US"/>
          </a:p>
        </p:txBody>
      </p:sp>
    </p:spTree>
    <p:extLst>
      <p:ext uri="{BB962C8B-B14F-4D97-AF65-F5344CB8AC3E}">
        <p14:creationId xmlns:p14="http://schemas.microsoft.com/office/powerpoint/2010/main" val="24836641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B4393B42-811C-4DD2-82F9-0AC0ACDB8D1F}" type="slidenum">
              <a:rPr lang="en-US" altLang="en-US" smtClean="0"/>
              <a:pPr>
                <a:defRPr/>
              </a:pPr>
              <a:t>23</a:t>
            </a:fld>
            <a:endParaRPr lang="en-US" altLang="en-US"/>
          </a:p>
        </p:txBody>
      </p:sp>
    </p:spTree>
    <p:extLst>
      <p:ext uri="{BB962C8B-B14F-4D97-AF65-F5344CB8AC3E}">
        <p14:creationId xmlns:p14="http://schemas.microsoft.com/office/powerpoint/2010/main" val="114726997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B4393B42-811C-4DD2-82F9-0AC0ACDB8D1F}" type="slidenum">
              <a:rPr lang="en-US" altLang="en-US" smtClean="0"/>
              <a:pPr>
                <a:defRPr/>
              </a:pPr>
              <a:t>24</a:t>
            </a:fld>
            <a:endParaRPr lang="en-US" altLang="en-US"/>
          </a:p>
        </p:txBody>
      </p:sp>
    </p:spTree>
    <p:extLst>
      <p:ext uri="{BB962C8B-B14F-4D97-AF65-F5344CB8AC3E}">
        <p14:creationId xmlns:p14="http://schemas.microsoft.com/office/powerpoint/2010/main" val="80130101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B4393B42-811C-4DD2-82F9-0AC0ACDB8D1F}" type="slidenum">
              <a:rPr lang="en-US" altLang="en-US" smtClean="0"/>
              <a:pPr>
                <a:defRPr/>
              </a:pPr>
              <a:t>25</a:t>
            </a:fld>
            <a:endParaRPr lang="en-US" altLang="en-US"/>
          </a:p>
        </p:txBody>
      </p:sp>
    </p:spTree>
    <p:extLst>
      <p:ext uri="{BB962C8B-B14F-4D97-AF65-F5344CB8AC3E}">
        <p14:creationId xmlns:p14="http://schemas.microsoft.com/office/powerpoint/2010/main" val="23265278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B4393B42-811C-4DD2-82F9-0AC0ACDB8D1F}" type="slidenum">
              <a:rPr lang="en-US" altLang="en-US" smtClean="0"/>
              <a:pPr>
                <a:defRPr/>
              </a:pPr>
              <a:t>27</a:t>
            </a:fld>
            <a:endParaRPr lang="en-US" altLang="en-US"/>
          </a:p>
        </p:txBody>
      </p:sp>
    </p:spTree>
    <p:extLst>
      <p:ext uri="{BB962C8B-B14F-4D97-AF65-F5344CB8AC3E}">
        <p14:creationId xmlns:p14="http://schemas.microsoft.com/office/powerpoint/2010/main" val="1403529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B4393B42-811C-4DD2-82F9-0AC0ACDB8D1F}" type="slidenum">
              <a:rPr lang="en-US" altLang="en-US" smtClean="0"/>
              <a:pPr>
                <a:defRPr/>
              </a:pPr>
              <a:t>3</a:t>
            </a:fld>
            <a:endParaRPr lang="en-US" altLang="en-US"/>
          </a:p>
        </p:txBody>
      </p:sp>
    </p:spTree>
    <p:extLst>
      <p:ext uri="{BB962C8B-B14F-4D97-AF65-F5344CB8AC3E}">
        <p14:creationId xmlns:p14="http://schemas.microsoft.com/office/powerpoint/2010/main" val="206469888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B4393B42-811C-4DD2-82F9-0AC0ACDB8D1F}" type="slidenum">
              <a:rPr lang="en-US" altLang="en-US" smtClean="0"/>
              <a:pPr>
                <a:defRPr/>
              </a:pPr>
              <a:t>28</a:t>
            </a:fld>
            <a:endParaRPr lang="en-US" altLang="en-US"/>
          </a:p>
        </p:txBody>
      </p:sp>
    </p:spTree>
    <p:extLst>
      <p:ext uri="{BB962C8B-B14F-4D97-AF65-F5344CB8AC3E}">
        <p14:creationId xmlns:p14="http://schemas.microsoft.com/office/powerpoint/2010/main" val="303876430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B4393B42-811C-4DD2-82F9-0AC0ACDB8D1F}" type="slidenum">
              <a:rPr lang="en-US" altLang="en-US" smtClean="0"/>
              <a:pPr>
                <a:defRPr/>
              </a:pPr>
              <a:t>29</a:t>
            </a:fld>
            <a:endParaRPr lang="en-US" altLang="en-US"/>
          </a:p>
        </p:txBody>
      </p:sp>
    </p:spTree>
    <p:extLst>
      <p:ext uri="{BB962C8B-B14F-4D97-AF65-F5344CB8AC3E}">
        <p14:creationId xmlns:p14="http://schemas.microsoft.com/office/powerpoint/2010/main" val="25475940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B4393B42-811C-4DD2-82F9-0AC0ACDB8D1F}" type="slidenum">
              <a:rPr lang="en-US" altLang="en-US" smtClean="0"/>
              <a:pPr>
                <a:defRPr/>
              </a:pPr>
              <a:t>31</a:t>
            </a:fld>
            <a:endParaRPr lang="en-US" altLang="en-US"/>
          </a:p>
        </p:txBody>
      </p:sp>
    </p:spTree>
    <p:extLst>
      <p:ext uri="{BB962C8B-B14F-4D97-AF65-F5344CB8AC3E}">
        <p14:creationId xmlns:p14="http://schemas.microsoft.com/office/powerpoint/2010/main" val="429252027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B4393B42-811C-4DD2-82F9-0AC0ACDB8D1F}" type="slidenum">
              <a:rPr lang="en-US" altLang="en-US" smtClean="0"/>
              <a:pPr>
                <a:defRPr/>
              </a:pPr>
              <a:t>32</a:t>
            </a:fld>
            <a:endParaRPr lang="en-US" altLang="en-US"/>
          </a:p>
        </p:txBody>
      </p:sp>
    </p:spTree>
    <p:extLst>
      <p:ext uri="{BB962C8B-B14F-4D97-AF65-F5344CB8AC3E}">
        <p14:creationId xmlns:p14="http://schemas.microsoft.com/office/powerpoint/2010/main" val="319950305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B4393B42-811C-4DD2-82F9-0AC0ACDB8D1F}" type="slidenum">
              <a:rPr lang="en-US" altLang="en-US" smtClean="0"/>
              <a:pPr>
                <a:defRPr/>
              </a:pPr>
              <a:t>33</a:t>
            </a:fld>
            <a:endParaRPr lang="en-US" altLang="en-US"/>
          </a:p>
        </p:txBody>
      </p:sp>
    </p:spTree>
    <p:extLst>
      <p:ext uri="{BB962C8B-B14F-4D97-AF65-F5344CB8AC3E}">
        <p14:creationId xmlns:p14="http://schemas.microsoft.com/office/powerpoint/2010/main" val="111646839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B4393B42-811C-4DD2-82F9-0AC0ACDB8D1F}" type="slidenum">
              <a:rPr lang="en-US" altLang="en-US" smtClean="0"/>
              <a:pPr>
                <a:defRPr/>
              </a:pPr>
              <a:t>34</a:t>
            </a:fld>
            <a:endParaRPr lang="en-US" altLang="en-US"/>
          </a:p>
        </p:txBody>
      </p:sp>
    </p:spTree>
    <p:extLst>
      <p:ext uri="{BB962C8B-B14F-4D97-AF65-F5344CB8AC3E}">
        <p14:creationId xmlns:p14="http://schemas.microsoft.com/office/powerpoint/2010/main" val="377517361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B4393B42-811C-4DD2-82F9-0AC0ACDB8D1F}" type="slidenum">
              <a:rPr lang="en-US" altLang="en-US" smtClean="0"/>
              <a:pPr>
                <a:defRPr/>
              </a:pPr>
              <a:t>35</a:t>
            </a:fld>
            <a:endParaRPr lang="en-US" altLang="en-US"/>
          </a:p>
        </p:txBody>
      </p:sp>
    </p:spTree>
    <p:extLst>
      <p:ext uri="{BB962C8B-B14F-4D97-AF65-F5344CB8AC3E}">
        <p14:creationId xmlns:p14="http://schemas.microsoft.com/office/powerpoint/2010/main" val="118901271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B4393B42-811C-4DD2-82F9-0AC0ACDB8D1F}" type="slidenum">
              <a:rPr lang="en-US" altLang="en-US" smtClean="0"/>
              <a:pPr>
                <a:defRPr/>
              </a:pPr>
              <a:t>37</a:t>
            </a:fld>
            <a:endParaRPr lang="en-US" altLang="en-US"/>
          </a:p>
        </p:txBody>
      </p:sp>
    </p:spTree>
    <p:extLst>
      <p:ext uri="{BB962C8B-B14F-4D97-AF65-F5344CB8AC3E}">
        <p14:creationId xmlns:p14="http://schemas.microsoft.com/office/powerpoint/2010/main" val="34318043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B4393B42-811C-4DD2-82F9-0AC0ACDB8D1F}" type="slidenum">
              <a:rPr lang="en-US" altLang="en-US" smtClean="0"/>
              <a:pPr>
                <a:defRPr/>
              </a:pPr>
              <a:t>38</a:t>
            </a:fld>
            <a:endParaRPr lang="en-US" altLang="en-US"/>
          </a:p>
        </p:txBody>
      </p:sp>
    </p:spTree>
    <p:extLst>
      <p:ext uri="{BB962C8B-B14F-4D97-AF65-F5344CB8AC3E}">
        <p14:creationId xmlns:p14="http://schemas.microsoft.com/office/powerpoint/2010/main" val="246005441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B4393B42-811C-4DD2-82F9-0AC0ACDB8D1F}" type="slidenum">
              <a:rPr lang="en-US" altLang="en-US" smtClean="0"/>
              <a:pPr>
                <a:defRPr/>
              </a:pPr>
              <a:t>39</a:t>
            </a:fld>
            <a:endParaRPr lang="en-US" altLang="en-US"/>
          </a:p>
        </p:txBody>
      </p:sp>
    </p:spTree>
    <p:extLst>
      <p:ext uri="{BB962C8B-B14F-4D97-AF65-F5344CB8AC3E}">
        <p14:creationId xmlns:p14="http://schemas.microsoft.com/office/powerpoint/2010/main" val="18319302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B4393B42-811C-4DD2-82F9-0AC0ACDB8D1F}" type="slidenum">
              <a:rPr lang="en-US" altLang="en-US" smtClean="0"/>
              <a:pPr>
                <a:defRPr/>
              </a:pPr>
              <a:t>4</a:t>
            </a:fld>
            <a:endParaRPr lang="en-US" altLang="en-US"/>
          </a:p>
        </p:txBody>
      </p:sp>
    </p:spTree>
    <p:extLst>
      <p:ext uri="{BB962C8B-B14F-4D97-AF65-F5344CB8AC3E}">
        <p14:creationId xmlns:p14="http://schemas.microsoft.com/office/powerpoint/2010/main" val="6654325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B4393B42-811C-4DD2-82F9-0AC0ACDB8D1F}" type="slidenum">
              <a:rPr lang="en-US" altLang="en-US" smtClean="0"/>
              <a:pPr>
                <a:defRPr/>
              </a:pPr>
              <a:t>40</a:t>
            </a:fld>
            <a:endParaRPr lang="en-US" altLang="en-US"/>
          </a:p>
        </p:txBody>
      </p:sp>
    </p:spTree>
    <p:extLst>
      <p:ext uri="{BB962C8B-B14F-4D97-AF65-F5344CB8AC3E}">
        <p14:creationId xmlns:p14="http://schemas.microsoft.com/office/powerpoint/2010/main" val="398880632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B4393B42-811C-4DD2-82F9-0AC0ACDB8D1F}" type="slidenum">
              <a:rPr lang="en-US" altLang="en-US" smtClean="0"/>
              <a:pPr>
                <a:defRPr/>
              </a:pPr>
              <a:t>41</a:t>
            </a:fld>
            <a:endParaRPr lang="en-US" altLang="en-US"/>
          </a:p>
        </p:txBody>
      </p:sp>
    </p:spTree>
    <p:extLst>
      <p:ext uri="{BB962C8B-B14F-4D97-AF65-F5344CB8AC3E}">
        <p14:creationId xmlns:p14="http://schemas.microsoft.com/office/powerpoint/2010/main" val="68299444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B4393B42-811C-4DD2-82F9-0AC0ACDB8D1F}" type="slidenum">
              <a:rPr lang="en-US" altLang="en-US" smtClean="0"/>
              <a:pPr>
                <a:defRPr/>
              </a:pPr>
              <a:t>42</a:t>
            </a:fld>
            <a:endParaRPr lang="en-US" altLang="en-US"/>
          </a:p>
        </p:txBody>
      </p:sp>
    </p:spTree>
    <p:extLst>
      <p:ext uri="{BB962C8B-B14F-4D97-AF65-F5344CB8AC3E}">
        <p14:creationId xmlns:p14="http://schemas.microsoft.com/office/powerpoint/2010/main" val="9167248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B4393B42-811C-4DD2-82F9-0AC0ACDB8D1F}" type="slidenum">
              <a:rPr lang="en-US" altLang="en-US" smtClean="0"/>
              <a:pPr>
                <a:defRPr/>
              </a:pPr>
              <a:t>5</a:t>
            </a:fld>
            <a:endParaRPr lang="en-US" altLang="en-US"/>
          </a:p>
        </p:txBody>
      </p:sp>
    </p:spTree>
    <p:extLst>
      <p:ext uri="{BB962C8B-B14F-4D97-AF65-F5344CB8AC3E}">
        <p14:creationId xmlns:p14="http://schemas.microsoft.com/office/powerpoint/2010/main" val="33732569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B4393B42-811C-4DD2-82F9-0AC0ACDB8D1F}" type="slidenum">
              <a:rPr lang="en-US" altLang="en-US" smtClean="0"/>
              <a:pPr>
                <a:defRPr/>
              </a:pPr>
              <a:t>6</a:t>
            </a:fld>
            <a:endParaRPr lang="en-US" altLang="en-US"/>
          </a:p>
        </p:txBody>
      </p:sp>
    </p:spTree>
    <p:extLst>
      <p:ext uri="{BB962C8B-B14F-4D97-AF65-F5344CB8AC3E}">
        <p14:creationId xmlns:p14="http://schemas.microsoft.com/office/powerpoint/2010/main" val="17391886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B4393B42-811C-4DD2-82F9-0AC0ACDB8D1F}" type="slidenum">
              <a:rPr lang="en-US" altLang="en-US" smtClean="0"/>
              <a:pPr>
                <a:defRPr/>
              </a:pPr>
              <a:t>7</a:t>
            </a:fld>
            <a:endParaRPr lang="en-US" altLang="en-US"/>
          </a:p>
        </p:txBody>
      </p:sp>
    </p:spTree>
    <p:extLst>
      <p:ext uri="{BB962C8B-B14F-4D97-AF65-F5344CB8AC3E}">
        <p14:creationId xmlns:p14="http://schemas.microsoft.com/office/powerpoint/2010/main" val="34254795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B4393B42-811C-4DD2-82F9-0AC0ACDB8D1F}" type="slidenum">
              <a:rPr lang="en-US" altLang="en-US" smtClean="0"/>
              <a:pPr>
                <a:defRPr/>
              </a:pPr>
              <a:t>8</a:t>
            </a:fld>
            <a:endParaRPr lang="en-US" altLang="en-US"/>
          </a:p>
        </p:txBody>
      </p:sp>
    </p:spTree>
    <p:extLst>
      <p:ext uri="{BB962C8B-B14F-4D97-AF65-F5344CB8AC3E}">
        <p14:creationId xmlns:p14="http://schemas.microsoft.com/office/powerpoint/2010/main" val="5453690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B4393B42-811C-4DD2-82F9-0AC0ACDB8D1F}" type="slidenum">
              <a:rPr lang="en-US" altLang="en-US" smtClean="0"/>
              <a:pPr>
                <a:defRPr/>
              </a:pPr>
              <a:t>9</a:t>
            </a:fld>
            <a:endParaRPr lang="en-US" altLang="en-US"/>
          </a:p>
        </p:txBody>
      </p:sp>
    </p:spTree>
    <p:extLst>
      <p:ext uri="{BB962C8B-B14F-4D97-AF65-F5344CB8AC3E}">
        <p14:creationId xmlns:p14="http://schemas.microsoft.com/office/powerpoint/2010/main" val="38425209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B4393B42-811C-4DD2-82F9-0AC0ACDB8D1F}" type="slidenum">
              <a:rPr lang="en-US" altLang="en-US" smtClean="0"/>
              <a:pPr>
                <a:defRPr/>
              </a:pPr>
              <a:t>10</a:t>
            </a:fld>
            <a:endParaRPr lang="en-US" altLang="en-US"/>
          </a:p>
        </p:txBody>
      </p:sp>
    </p:spTree>
    <p:extLst>
      <p:ext uri="{BB962C8B-B14F-4D97-AF65-F5344CB8AC3E}">
        <p14:creationId xmlns:p14="http://schemas.microsoft.com/office/powerpoint/2010/main" val="21759408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gradFill rotWithShape="1">
          <a:gsLst>
            <a:gs pos="0">
              <a:srgbClr val="242424"/>
            </a:gs>
            <a:gs pos="30000">
              <a:srgbClr val="2D2D2D"/>
            </a:gs>
            <a:gs pos="100000">
              <a:srgbClr val="7D7D7D"/>
            </a:gs>
          </a:gsLst>
          <a:lin ang="12960000"/>
        </a:gradFill>
        <a:effectLst/>
      </p:bgPr>
    </p:bg>
    <p:spTree>
      <p:nvGrpSpPr>
        <p:cNvPr id="1" name=""/>
        <p:cNvGrpSpPr/>
        <p:nvPr/>
      </p:nvGrpSpPr>
      <p:grpSpPr>
        <a:xfrm>
          <a:off x="0" y="0"/>
          <a:ext cx="0" cy="0"/>
          <a:chOff x="0" y="0"/>
          <a:chExt cx="0" cy="0"/>
        </a:xfrm>
      </p:grpSpPr>
      <p:sp>
        <p:nvSpPr>
          <p:cNvPr id="4" name="Freeform 8">
            <a:extLst>
              <a:ext uri="{FF2B5EF4-FFF2-40B4-BE49-F238E27FC236}">
                <a16:creationId xmlns:a16="http://schemas.microsoft.com/office/drawing/2014/main" xmlns="" id="{A404F062-0063-4D4D-BDF3-4848625EF1FC}"/>
              </a:ext>
            </a:extLst>
          </p:cNvPr>
          <p:cNvSpPr>
            <a:spLocks/>
          </p:cNvSpPr>
          <p:nvPr/>
        </p:nvSpPr>
        <p:spPr bwMode="auto">
          <a:xfrm>
            <a:off x="0" y="4751388"/>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eaLnBrk="1" hangingPunct="1">
              <a:defRPr/>
            </a:pPr>
            <a:endParaRPr lang="en-US">
              <a:latin typeface="Arial" charset="0"/>
              <a:cs typeface="Arial" charset="0"/>
            </a:endParaRPr>
          </a:p>
        </p:txBody>
      </p:sp>
      <p:sp>
        <p:nvSpPr>
          <p:cNvPr id="5" name="Freeform 10">
            <a:extLst>
              <a:ext uri="{FF2B5EF4-FFF2-40B4-BE49-F238E27FC236}">
                <a16:creationId xmlns:a16="http://schemas.microsoft.com/office/drawing/2014/main" xmlns="" id="{2C705967-9555-4212-94CA-5766CC4D2262}"/>
              </a:ext>
            </a:extLst>
          </p:cNvPr>
          <p:cNvSpPr>
            <a:spLocks/>
          </p:cNvSpPr>
          <p:nvPr/>
        </p:nvSpPr>
        <p:spPr bwMode="auto">
          <a:xfrm>
            <a:off x="8140700"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eaLnBrk="1" hangingPunct="1">
              <a:defRPr/>
            </a:pPr>
            <a:endParaRPr lang="en-US">
              <a:latin typeface="Arial" charset="0"/>
              <a:cs typeface="Arial" charset="0"/>
            </a:endParaRPr>
          </a:p>
        </p:txBody>
      </p:sp>
      <p:sp>
        <p:nvSpPr>
          <p:cNvPr id="9" name="Title 8"/>
          <p:cNvSpPr>
            <a:spLocks noGrp="1"/>
          </p:cNvSpPr>
          <p:nvPr>
            <p:ph type="ctrTitle"/>
          </p:nvPr>
        </p:nvSpPr>
        <p:spPr>
          <a:xfrm>
            <a:off x="572085" y="3337560"/>
            <a:ext cx="8640064" cy="2301240"/>
          </a:xfrm>
        </p:spPr>
        <p:txBody>
          <a:bodyPr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en-US"/>
              <a:t>Click to edit Master title style</a:t>
            </a:r>
          </a:p>
        </p:txBody>
      </p:sp>
      <p:sp>
        <p:nvSpPr>
          <p:cNvPr id="17" name="Subtitle 16"/>
          <p:cNvSpPr>
            <a:spLocks noGrp="1"/>
          </p:cNvSpPr>
          <p:nvPr>
            <p:ph type="subTitle" idx="1"/>
          </p:nvPr>
        </p:nvSpPr>
        <p:spPr>
          <a:xfrm>
            <a:off x="577400" y="1544812"/>
            <a:ext cx="8640064"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6" name="Date Placeholder 29">
            <a:extLst>
              <a:ext uri="{FF2B5EF4-FFF2-40B4-BE49-F238E27FC236}">
                <a16:creationId xmlns:a16="http://schemas.microsoft.com/office/drawing/2014/main" xmlns="" id="{960107FE-0A4F-47DB-9066-8E5AB79774AE}"/>
              </a:ext>
            </a:extLst>
          </p:cNvPr>
          <p:cNvSpPr>
            <a:spLocks noGrp="1"/>
          </p:cNvSpPr>
          <p:nvPr>
            <p:ph type="dt" sz="half" idx="10"/>
          </p:nvPr>
        </p:nvSpPr>
        <p:spPr/>
        <p:txBody>
          <a:bodyPr/>
          <a:lstStyle>
            <a:lvl1pPr>
              <a:defRPr/>
            </a:lvl1pPr>
          </a:lstStyle>
          <a:p>
            <a:pPr>
              <a:defRPr/>
            </a:pPr>
            <a:fld id="{5A50F09C-59BF-41FB-9030-8EF2166DAB36}" type="datetimeFigureOut">
              <a:rPr lang="en-US"/>
              <a:pPr>
                <a:defRPr/>
              </a:pPr>
              <a:t>11/2/2023</a:t>
            </a:fld>
            <a:endParaRPr lang="en-US"/>
          </a:p>
        </p:txBody>
      </p:sp>
      <p:sp>
        <p:nvSpPr>
          <p:cNvPr id="7" name="Footer Placeholder 18">
            <a:extLst>
              <a:ext uri="{FF2B5EF4-FFF2-40B4-BE49-F238E27FC236}">
                <a16:creationId xmlns:a16="http://schemas.microsoft.com/office/drawing/2014/main" xmlns="" id="{233E4E1E-5C74-4B1D-A635-6610A2E181F2}"/>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26">
            <a:extLst>
              <a:ext uri="{FF2B5EF4-FFF2-40B4-BE49-F238E27FC236}">
                <a16:creationId xmlns:a16="http://schemas.microsoft.com/office/drawing/2014/main" xmlns="" id="{8AF36B99-4A5E-454F-A7A0-F7F327694695}"/>
              </a:ext>
            </a:extLst>
          </p:cNvPr>
          <p:cNvSpPr>
            <a:spLocks noGrp="1"/>
          </p:cNvSpPr>
          <p:nvPr>
            <p:ph type="sldNum" sz="quarter" idx="12"/>
          </p:nvPr>
        </p:nvSpPr>
        <p:spPr/>
        <p:txBody>
          <a:bodyPr/>
          <a:lstStyle>
            <a:lvl1pPr>
              <a:defRPr/>
            </a:lvl1pPr>
          </a:lstStyle>
          <a:p>
            <a:pPr>
              <a:defRPr/>
            </a:pPr>
            <a:fld id="{651A9B5C-EEA5-4D9E-A7A7-64BB5860EF18}" type="slidenum">
              <a:rPr lang="en-US" altLang="en-US"/>
              <a:pPr>
                <a:defRPr/>
              </a:pPr>
              <a:t>‹#›</a:t>
            </a:fld>
            <a:endParaRPr lang="en-US" altLang="en-US"/>
          </a:p>
        </p:txBody>
      </p:sp>
    </p:spTree>
    <p:extLst>
      <p:ext uri="{BB962C8B-B14F-4D97-AF65-F5344CB8AC3E}">
        <p14:creationId xmlns:p14="http://schemas.microsoft.com/office/powerpoint/2010/main" val="1214576612"/>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a:extLst>
              <a:ext uri="{FF2B5EF4-FFF2-40B4-BE49-F238E27FC236}">
                <a16:creationId xmlns:a16="http://schemas.microsoft.com/office/drawing/2014/main" xmlns="" id="{18191BDA-F743-4DE7-AC1C-C8FD0C50B687}"/>
              </a:ext>
            </a:extLst>
          </p:cNvPr>
          <p:cNvSpPr>
            <a:spLocks noGrp="1"/>
          </p:cNvSpPr>
          <p:nvPr>
            <p:ph type="dt" sz="half" idx="10"/>
          </p:nvPr>
        </p:nvSpPr>
        <p:spPr/>
        <p:txBody>
          <a:bodyPr/>
          <a:lstStyle>
            <a:lvl1pPr>
              <a:defRPr/>
            </a:lvl1pPr>
          </a:lstStyle>
          <a:p>
            <a:pPr>
              <a:defRPr/>
            </a:pPr>
            <a:fld id="{A8A03070-3CC3-41B4-8058-2327132416D5}" type="datetimeFigureOut">
              <a:rPr lang="en-US"/>
              <a:pPr>
                <a:defRPr/>
              </a:pPr>
              <a:t>11/2/2023</a:t>
            </a:fld>
            <a:endParaRPr lang="en-US"/>
          </a:p>
        </p:txBody>
      </p:sp>
      <p:sp>
        <p:nvSpPr>
          <p:cNvPr id="5" name="Footer Placeholder 21">
            <a:extLst>
              <a:ext uri="{FF2B5EF4-FFF2-40B4-BE49-F238E27FC236}">
                <a16:creationId xmlns:a16="http://schemas.microsoft.com/office/drawing/2014/main" xmlns="" id="{FB89F9C6-5501-43F2-9307-20D5F663362E}"/>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17">
            <a:extLst>
              <a:ext uri="{FF2B5EF4-FFF2-40B4-BE49-F238E27FC236}">
                <a16:creationId xmlns:a16="http://schemas.microsoft.com/office/drawing/2014/main" xmlns="" id="{D3D057E9-D805-4459-8F5E-289E280D5106}"/>
              </a:ext>
            </a:extLst>
          </p:cNvPr>
          <p:cNvSpPr>
            <a:spLocks noGrp="1"/>
          </p:cNvSpPr>
          <p:nvPr>
            <p:ph type="sldNum" sz="quarter" idx="12"/>
          </p:nvPr>
        </p:nvSpPr>
        <p:spPr/>
        <p:txBody>
          <a:bodyPr/>
          <a:lstStyle>
            <a:lvl1pPr>
              <a:defRPr/>
            </a:lvl1pPr>
          </a:lstStyle>
          <a:p>
            <a:pPr>
              <a:defRPr/>
            </a:pPr>
            <a:fld id="{8D29F982-ACA4-4D94-B8BF-370D506B14CF}" type="slidenum">
              <a:rPr lang="en-US" altLang="en-US"/>
              <a:pPr>
                <a:defRPr/>
              </a:pPr>
              <a:t>‹#›</a:t>
            </a:fld>
            <a:endParaRPr lang="en-US" altLang="en-US"/>
          </a:p>
        </p:txBody>
      </p:sp>
    </p:spTree>
    <p:extLst>
      <p:ext uri="{BB962C8B-B14F-4D97-AF65-F5344CB8AC3E}">
        <p14:creationId xmlns:p14="http://schemas.microsoft.com/office/powerpoint/2010/main" val="15104690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a:extLst>
              <a:ext uri="{FF2B5EF4-FFF2-40B4-BE49-F238E27FC236}">
                <a16:creationId xmlns:a16="http://schemas.microsoft.com/office/drawing/2014/main" xmlns="" id="{D1C2567D-60E0-4F03-AA2A-043F837801A5}"/>
              </a:ext>
            </a:extLst>
          </p:cNvPr>
          <p:cNvSpPr>
            <a:spLocks noGrp="1"/>
          </p:cNvSpPr>
          <p:nvPr>
            <p:ph type="dt" sz="half" idx="10"/>
          </p:nvPr>
        </p:nvSpPr>
        <p:spPr/>
        <p:txBody>
          <a:bodyPr/>
          <a:lstStyle>
            <a:lvl1pPr>
              <a:defRPr/>
            </a:lvl1pPr>
          </a:lstStyle>
          <a:p>
            <a:pPr>
              <a:defRPr/>
            </a:pPr>
            <a:fld id="{6ACD3BFC-F8C6-49A0-9A24-8C5D2B1FB25F}" type="datetimeFigureOut">
              <a:rPr lang="en-US"/>
              <a:pPr>
                <a:defRPr/>
              </a:pPr>
              <a:t>11/2/2023</a:t>
            </a:fld>
            <a:endParaRPr lang="en-US"/>
          </a:p>
        </p:txBody>
      </p:sp>
      <p:sp>
        <p:nvSpPr>
          <p:cNvPr id="5" name="Footer Placeholder 21">
            <a:extLst>
              <a:ext uri="{FF2B5EF4-FFF2-40B4-BE49-F238E27FC236}">
                <a16:creationId xmlns:a16="http://schemas.microsoft.com/office/drawing/2014/main" xmlns="" id="{DBDF9174-DB59-4234-A9FF-38E06463AE9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17">
            <a:extLst>
              <a:ext uri="{FF2B5EF4-FFF2-40B4-BE49-F238E27FC236}">
                <a16:creationId xmlns:a16="http://schemas.microsoft.com/office/drawing/2014/main" xmlns="" id="{66A7570D-E596-4552-902E-AFBD5357914D}"/>
              </a:ext>
            </a:extLst>
          </p:cNvPr>
          <p:cNvSpPr>
            <a:spLocks noGrp="1"/>
          </p:cNvSpPr>
          <p:nvPr>
            <p:ph type="sldNum" sz="quarter" idx="12"/>
          </p:nvPr>
        </p:nvSpPr>
        <p:spPr/>
        <p:txBody>
          <a:bodyPr/>
          <a:lstStyle>
            <a:lvl1pPr>
              <a:defRPr/>
            </a:lvl1pPr>
          </a:lstStyle>
          <a:p>
            <a:pPr>
              <a:defRPr/>
            </a:pPr>
            <a:fld id="{AA384470-0F05-4A79-9307-307DA84D6534}" type="slidenum">
              <a:rPr lang="en-US" altLang="en-US"/>
              <a:pPr>
                <a:defRPr/>
              </a:pPr>
              <a:t>‹#›</a:t>
            </a:fld>
            <a:endParaRPr lang="en-US" altLang="en-US"/>
          </a:p>
        </p:txBody>
      </p:sp>
    </p:spTree>
    <p:extLst>
      <p:ext uri="{BB962C8B-B14F-4D97-AF65-F5344CB8AC3E}">
        <p14:creationId xmlns:p14="http://schemas.microsoft.com/office/powerpoint/2010/main" val="37668223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a:extLst>
              <a:ext uri="{FF2B5EF4-FFF2-40B4-BE49-F238E27FC236}">
                <a16:creationId xmlns:a16="http://schemas.microsoft.com/office/drawing/2014/main" xmlns="" id="{487E79A1-9147-4683-A6D9-ECBE6208706B}"/>
              </a:ext>
            </a:extLst>
          </p:cNvPr>
          <p:cNvSpPr>
            <a:spLocks noGrp="1"/>
          </p:cNvSpPr>
          <p:nvPr>
            <p:ph type="dt" sz="half" idx="10"/>
          </p:nvPr>
        </p:nvSpPr>
        <p:spPr/>
        <p:txBody>
          <a:bodyPr/>
          <a:lstStyle>
            <a:lvl1pPr>
              <a:defRPr/>
            </a:lvl1pPr>
          </a:lstStyle>
          <a:p>
            <a:pPr>
              <a:defRPr/>
            </a:pPr>
            <a:fld id="{B55AC7B6-CACF-45A9-8533-4E4D16EC1349}" type="datetimeFigureOut">
              <a:rPr lang="en-US"/>
              <a:pPr>
                <a:defRPr/>
              </a:pPr>
              <a:t>11/2/2023</a:t>
            </a:fld>
            <a:endParaRPr lang="en-US"/>
          </a:p>
        </p:txBody>
      </p:sp>
      <p:sp>
        <p:nvSpPr>
          <p:cNvPr id="5" name="Footer Placeholder 21">
            <a:extLst>
              <a:ext uri="{FF2B5EF4-FFF2-40B4-BE49-F238E27FC236}">
                <a16:creationId xmlns:a16="http://schemas.microsoft.com/office/drawing/2014/main" xmlns="" id="{0FBA8196-3B85-4FE3-8790-6403A07D1361}"/>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17">
            <a:extLst>
              <a:ext uri="{FF2B5EF4-FFF2-40B4-BE49-F238E27FC236}">
                <a16:creationId xmlns:a16="http://schemas.microsoft.com/office/drawing/2014/main" xmlns="" id="{8EBF1BD6-6ABB-4BB6-908C-3527B3B497DE}"/>
              </a:ext>
            </a:extLst>
          </p:cNvPr>
          <p:cNvSpPr>
            <a:spLocks noGrp="1"/>
          </p:cNvSpPr>
          <p:nvPr>
            <p:ph type="sldNum" sz="quarter" idx="12"/>
          </p:nvPr>
        </p:nvSpPr>
        <p:spPr/>
        <p:txBody>
          <a:bodyPr/>
          <a:lstStyle>
            <a:lvl1pPr>
              <a:defRPr/>
            </a:lvl1pPr>
          </a:lstStyle>
          <a:p>
            <a:pPr>
              <a:defRPr/>
            </a:pPr>
            <a:fld id="{E9CB91E6-4BCF-46F7-987A-39371A78C307}" type="slidenum">
              <a:rPr lang="en-US" altLang="en-US"/>
              <a:pPr>
                <a:defRPr/>
              </a:pPr>
              <a:t>‹#›</a:t>
            </a:fld>
            <a:endParaRPr lang="en-US" altLang="en-US"/>
          </a:p>
        </p:txBody>
      </p:sp>
    </p:spTree>
    <p:extLst>
      <p:ext uri="{BB962C8B-B14F-4D97-AF65-F5344CB8AC3E}">
        <p14:creationId xmlns:p14="http://schemas.microsoft.com/office/powerpoint/2010/main" val="2667803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gradFill rotWithShape="1">
          <a:gsLst>
            <a:gs pos="0">
              <a:srgbClr val="242424"/>
            </a:gs>
            <a:gs pos="30000">
              <a:srgbClr val="2D2D2D"/>
            </a:gs>
            <a:gs pos="100000">
              <a:srgbClr val="7D7D7D"/>
            </a:gs>
          </a:gsLst>
          <a:lin ang="12960000"/>
        </a:gradFill>
        <a:effectLst/>
      </p:bgPr>
    </p:bg>
    <p:spTree>
      <p:nvGrpSpPr>
        <p:cNvPr id="1" name=""/>
        <p:cNvGrpSpPr/>
        <p:nvPr/>
      </p:nvGrpSpPr>
      <p:grpSpPr>
        <a:xfrm>
          <a:off x="0" y="0"/>
          <a:ext cx="0" cy="0"/>
          <a:chOff x="0" y="0"/>
          <a:chExt cx="0" cy="0"/>
        </a:xfrm>
      </p:grpSpPr>
      <p:sp>
        <p:nvSpPr>
          <p:cNvPr id="4" name="Freeform 8">
            <a:extLst>
              <a:ext uri="{FF2B5EF4-FFF2-40B4-BE49-F238E27FC236}">
                <a16:creationId xmlns:a16="http://schemas.microsoft.com/office/drawing/2014/main" xmlns="" id="{EBA59B72-0206-4F9C-88F0-DB3841B1F5A2}"/>
              </a:ext>
            </a:extLst>
          </p:cNvPr>
          <p:cNvSpPr>
            <a:spLocks/>
          </p:cNvSpPr>
          <p:nvPr/>
        </p:nvSpPr>
        <p:spPr bwMode="auto">
          <a:xfrm>
            <a:off x="0" y="4751388"/>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eaLnBrk="1" hangingPunct="1">
              <a:defRPr/>
            </a:pPr>
            <a:endParaRPr lang="en-US">
              <a:latin typeface="Arial" charset="0"/>
              <a:cs typeface="Arial" charset="0"/>
            </a:endParaRPr>
          </a:p>
        </p:txBody>
      </p:sp>
      <p:sp>
        <p:nvSpPr>
          <p:cNvPr id="5" name="Freeform 10">
            <a:extLst>
              <a:ext uri="{FF2B5EF4-FFF2-40B4-BE49-F238E27FC236}">
                <a16:creationId xmlns:a16="http://schemas.microsoft.com/office/drawing/2014/main" xmlns="" id="{73DF7865-C32E-46F9-ABA5-781606BC808C}"/>
              </a:ext>
            </a:extLst>
          </p:cNvPr>
          <p:cNvSpPr>
            <a:spLocks/>
          </p:cNvSpPr>
          <p:nvPr/>
        </p:nvSpPr>
        <p:spPr bwMode="auto">
          <a:xfrm>
            <a:off x="8140700"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eaLnBrk="1" hangingPunct="1">
              <a:defRPr/>
            </a:pPr>
            <a:endParaRPr lang="en-US">
              <a:latin typeface="Arial" charset="0"/>
              <a:cs typeface="Arial" charset="0"/>
            </a:endParaRPr>
          </a:p>
        </p:txBody>
      </p:sp>
      <p:sp>
        <p:nvSpPr>
          <p:cNvPr id="2" name="Title 1"/>
          <p:cNvSpPr>
            <a:spLocks noGrp="1"/>
          </p:cNvSpPr>
          <p:nvPr>
            <p:ph type="title"/>
          </p:nvPr>
        </p:nvSpPr>
        <p:spPr>
          <a:xfrm>
            <a:off x="914400" y="3583838"/>
            <a:ext cx="88392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en-US"/>
              <a:t>Click to edit Master title style</a:t>
            </a:r>
          </a:p>
        </p:txBody>
      </p:sp>
      <p:sp>
        <p:nvSpPr>
          <p:cNvPr id="3" name="Text Placeholder 2"/>
          <p:cNvSpPr>
            <a:spLocks noGrp="1"/>
          </p:cNvSpPr>
          <p:nvPr>
            <p:ph type="body" idx="1"/>
          </p:nvPr>
        </p:nvSpPr>
        <p:spPr>
          <a:xfrm>
            <a:off x="914400" y="2485800"/>
            <a:ext cx="88392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6" name="Date Placeholder 3">
            <a:extLst>
              <a:ext uri="{FF2B5EF4-FFF2-40B4-BE49-F238E27FC236}">
                <a16:creationId xmlns:a16="http://schemas.microsoft.com/office/drawing/2014/main" xmlns="" id="{E4ECED10-7628-4034-BF0C-7D489A3C6C42}"/>
              </a:ext>
            </a:extLst>
          </p:cNvPr>
          <p:cNvSpPr>
            <a:spLocks noGrp="1"/>
          </p:cNvSpPr>
          <p:nvPr>
            <p:ph type="dt" sz="half" idx="10"/>
          </p:nvPr>
        </p:nvSpPr>
        <p:spPr/>
        <p:txBody>
          <a:bodyPr/>
          <a:lstStyle>
            <a:lvl1pPr>
              <a:defRPr/>
            </a:lvl1pPr>
          </a:lstStyle>
          <a:p>
            <a:pPr>
              <a:defRPr/>
            </a:pPr>
            <a:fld id="{1B72D632-A805-4148-A594-9317091556D5}" type="datetimeFigureOut">
              <a:rPr lang="en-US"/>
              <a:pPr>
                <a:defRPr/>
              </a:pPr>
              <a:t>11/2/2023</a:t>
            </a:fld>
            <a:endParaRPr lang="en-US"/>
          </a:p>
        </p:txBody>
      </p:sp>
      <p:sp>
        <p:nvSpPr>
          <p:cNvPr id="7" name="Footer Placeholder 4">
            <a:extLst>
              <a:ext uri="{FF2B5EF4-FFF2-40B4-BE49-F238E27FC236}">
                <a16:creationId xmlns:a16="http://schemas.microsoft.com/office/drawing/2014/main" xmlns="" id="{8BA38DE6-8839-405D-834B-70C20FB298E7}"/>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5">
            <a:extLst>
              <a:ext uri="{FF2B5EF4-FFF2-40B4-BE49-F238E27FC236}">
                <a16:creationId xmlns:a16="http://schemas.microsoft.com/office/drawing/2014/main" xmlns="" id="{9FDCF524-C2EF-4DFD-8D2C-83BB45E16FE9}"/>
              </a:ext>
            </a:extLst>
          </p:cNvPr>
          <p:cNvSpPr>
            <a:spLocks noGrp="1"/>
          </p:cNvSpPr>
          <p:nvPr>
            <p:ph type="sldNum" sz="quarter" idx="12"/>
          </p:nvPr>
        </p:nvSpPr>
        <p:spPr/>
        <p:txBody>
          <a:bodyPr/>
          <a:lstStyle>
            <a:lvl1pPr>
              <a:defRPr/>
            </a:lvl1pPr>
          </a:lstStyle>
          <a:p>
            <a:pPr>
              <a:defRPr/>
            </a:pPr>
            <a:fld id="{79494128-5758-4E1C-B5FD-5B1F5FEC2C24}" type="slidenum">
              <a:rPr lang="en-US" altLang="en-US"/>
              <a:pPr>
                <a:defRPr/>
              </a:pPr>
              <a:t>‹#›</a:t>
            </a:fld>
            <a:endParaRPr lang="en-US" altLang="en-US"/>
          </a:p>
        </p:txBody>
      </p:sp>
    </p:spTree>
    <p:extLst>
      <p:ext uri="{BB962C8B-B14F-4D97-AF65-F5344CB8AC3E}">
        <p14:creationId xmlns:p14="http://schemas.microsoft.com/office/powerpoint/2010/main" val="369374428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9956800" cy="1143000"/>
          </a:xfrm>
        </p:spPr>
        <p:txBody>
          <a:bodyPr/>
          <a:lstStyle/>
          <a:p>
            <a:r>
              <a:rPr lang="en-US"/>
              <a:t>Click to edit Master title style</a:t>
            </a:r>
          </a:p>
        </p:txBody>
      </p:sp>
      <p:sp>
        <p:nvSpPr>
          <p:cNvPr id="3" name="Content Placeholder 2"/>
          <p:cNvSpPr>
            <a:spLocks noGrp="1"/>
          </p:cNvSpPr>
          <p:nvPr>
            <p:ph sz="half" idx="1"/>
          </p:nvPr>
        </p:nvSpPr>
        <p:spPr>
          <a:xfrm>
            <a:off x="609600" y="1600201"/>
            <a:ext cx="4876800" cy="4525963"/>
          </a:xfrm>
        </p:spPr>
        <p:txBody>
          <a:bodyPr/>
          <a:lstStyle>
            <a:lvl1pPr>
              <a:defRPr sz="2600"/>
            </a:lvl1pPr>
            <a:lvl2pPr>
              <a:defRPr sz="22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689600" y="1600201"/>
            <a:ext cx="4876800" cy="4525963"/>
          </a:xfrm>
        </p:spPr>
        <p:txBody>
          <a:bodyPr/>
          <a:lstStyle>
            <a:lvl1pPr>
              <a:defRPr sz="2600"/>
            </a:lvl1pPr>
            <a:lvl2pPr>
              <a:defRPr sz="22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9">
            <a:extLst>
              <a:ext uri="{FF2B5EF4-FFF2-40B4-BE49-F238E27FC236}">
                <a16:creationId xmlns:a16="http://schemas.microsoft.com/office/drawing/2014/main" xmlns="" id="{DFC2C9C3-D68D-41D7-96B6-2A2913F26300}"/>
              </a:ext>
            </a:extLst>
          </p:cNvPr>
          <p:cNvSpPr>
            <a:spLocks noGrp="1"/>
          </p:cNvSpPr>
          <p:nvPr>
            <p:ph type="dt" sz="half" idx="10"/>
          </p:nvPr>
        </p:nvSpPr>
        <p:spPr/>
        <p:txBody>
          <a:bodyPr/>
          <a:lstStyle>
            <a:lvl1pPr>
              <a:defRPr/>
            </a:lvl1pPr>
          </a:lstStyle>
          <a:p>
            <a:pPr>
              <a:defRPr/>
            </a:pPr>
            <a:fld id="{0B96B602-0F6A-432B-B111-479AD32B8EF2}" type="datetimeFigureOut">
              <a:rPr lang="en-US"/>
              <a:pPr>
                <a:defRPr/>
              </a:pPr>
              <a:t>11/2/2023</a:t>
            </a:fld>
            <a:endParaRPr lang="en-US"/>
          </a:p>
        </p:txBody>
      </p:sp>
      <p:sp>
        <p:nvSpPr>
          <p:cNvPr id="6" name="Footer Placeholder 21">
            <a:extLst>
              <a:ext uri="{FF2B5EF4-FFF2-40B4-BE49-F238E27FC236}">
                <a16:creationId xmlns:a16="http://schemas.microsoft.com/office/drawing/2014/main" xmlns="" id="{EB9AD68D-342B-49B9-99FA-020B9F634CAB}"/>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17">
            <a:extLst>
              <a:ext uri="{FF2B5EF4-FFF2-40B4-BE49-F238E27FC236}">
                <a16:creationId xmlns:a16="http://schemas.microsoft.com/office/drawing/2014/main" xmlns="" id="{4C5A5C56-742C-43F6-8D1F-DE787C9AC5A2}"/>
              </a:ext>
            </a:extLst>
          </p:cNvPr>
          <p:cNvSpPr>
            <a:spLocks noGrp="1"/>
          </p:cNvSpPr>
          <p:nvPr>
            <p:ph type="sldNum" sz="quarter" idx="12"/>
          </p:nvPr>
        </p:nvSpPr>
        <p:spPr/>
        <p:txBody>
          <a:bodyPr/>
          <a:lstStyle>
            <a:lvl1pPr>
              <a:defRPr/>
            </a:lvl1pPr>
          </a:lstStyle>
          <a:p>
            <a:pPr>
              <a:defRPr/>
            </a:pPr>
            <a:fld id="{11A603B6-EC55-4F6F-88BA-189F82C459AA}" type="slidenum">
              <a:rPr lang="en-US" altLang="en-US"/>
              <a:pPr>
                <a:defRPr/>
              </a:pPr>
              <a:t>‹#›</a:t>
            </a:fld>
            <a:endParaRPr lang="en-US" altLang="en-US"/>
          </a:p>
        </p:txBody>
      </p:sp>
    </p:spTree>
    <p:extLst>
      <p:ext uri="{BB962C8B-B14F-4D97-AF65-F5344CB8AC3E}">
        <p14:creationId xmlns:p14="http://schemas.microsoft.com/office/powerpoint/2010/main" val="9433399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5486400"/>
            <a:ext cx="5386917"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6193368" y="5486400"/>
            <a:ext cx="5389033"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609600" y="1516912"/>
            <a:ext cx="5386917"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6193368" y="1516912"/>
            <a:ext cx="5389033"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51473841-B05D-4A68-86C8-3A09DEDBE01E}"/>
              </a:ext>
            </a:extLst>
          </p:cNvPr>
          <p:cNvSpPr>
            <a:spLocks noGrp="1"/>
          </p:cNvSpPr>
          <p:nvPr>
            <p:ph type="dt" sz="half" idx="10"/>
          </p:nvPr>
        </p:nvSpPr>
        <p:spPr/>
        <p:txBody>
          <a:bodyPr/>
          <a:lstStyle>
            <a:lvl1pPr>
              <a:defRPr/>
            </a:lvl1pPr>
          </a:lstStyle>
          <a:p>
            <a:pPr>
              <a:defRPr/>
            </a:pPr>
            <a:fld id="{6C5B2F23-A9E9-4D2B-9C7A-956C5634074F}" type="datetimeFigureOut">
              <a:rPr lang="en-US"/>
              <a:pPr>
                <a:defRPr/>
              </a:pPr>
              <a:t>11/2/2023</a:t>
            </a:fld>
            <a:endParaRPr lang="en-US"/>
          </a:p>
        </p:txBody>
      </p:sp>
      <p:sp>
        <p:nvSpPr>
          <p:cNvPr id="8" name="Footer Placeholder 7">
            <a:extLst>
              <a:ext uri="{FF2B5EF4-FFF2-40B4-BE49-F238E27FC236}">
                <a16:creationId xmlns:a16="http://schemas.microsoft.com/office/drawing/2014/main" xmlns="" id="{9B8BDE47-3179-4C1A-AFE4-6C6D7927779F}"/>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8">
            <a:extLst>
              <a:ext uri="{FF2B5EF4-FFF2-40B4-BE49-F238E27FC236}">
                <a16:creationId xmlns:a16="http://schemas.microsoft.com/office/drawing/2014/main" xmlns="" id="{92B6D984-3D8E-4DB5-A782-C0A81BD6A8CF}"/>
              </a:ext>
            </a:extLst>
          </p:cNvPr>
          <p:cNvSpPr>
            <a:spLocks noGrp="1"/>
          </p:cNvSpPr>
          <p:nvPr>
            <p:ph type="sldNum" sz="quarter" idx="12"/>
          </p:nvPr>
        </p:nvSpPr>
        <p:spPr/>
        <p:txBody>
          <a:bodyPr/>
          <a:lstStyle>
            <a:lvl1pPr>
              <a:defRPr/>
            </a:lvl1pPr>
          </a:lstStyle>
          <a:p>
            <a:pPr>
              <a:defRPr/>
            </a:pPr>
            <a:fld id="{E6BD69E5-E5E2-4C7E-9C81-840E6BF4CEAB}" type="slidenum">
              <a:rPr lang="en-US" altLang="en-US"/>
              <a:pPr>
                <a:defRPr/>
              </a:pPr>
              <a:t>‹#›</a:t>
            </a:fld>
            <a:endParaRPr lang="en-US" altLang="en-US"/>
          </a:p>
        </p:txBody>
      </p:sp>
    </p:spTree>
    <p:extLst>
      <p:ext uri="{BB962C8B-B14F-4D97-AF65-F5344CB8AC3E}">
        <p14:creationId xmlns:p14="http://schemas.microsoft.com/office/powerpoint/2010/main" val="19047632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320"/>
            <a:ext cx="9960864" cy="1143000"/>
          </a:xfrm>
        </p:spPr>
        <p:txBody>
          <a:bodyPr/>
          <a:lstStyle>
            <a:lvl1pPr algn="l">
              <a:defRPr sz="4600"/>
            </a:lvl1pPr>
          </a:lstStyle>
          <a:p>
            <a:r>
              <a:rPr lang="en-US"/>
              <a:t>Click to edit Master title style</a:t>
            </a:r>
          </a:p>
        </p:txBody>
      </p:sp>
      <p:sp>
        <p:nvSpPr>
          <p:cNvPr id="3" name="Date Placeholder 9">
            <a:extLst>
              <a:ext uri="{FF2B5EF4-FFF2-40B4-BE49-F238E27FC236}">
                <a16:creationId xmlns:a16="http://schemas.microsoft.com/office/drawing/2014/main" xmlns="" id="{3A104F72-D55B-49D6-ABA1-6DBBE99267CE}"/>
              </a:ext>
            </a:extLst>
          </p:cNvPr>
          <p:cNvSpPr>
            <a:spLocks noGrp="1"/>
          </p:cNvSpPr>
          <p:nvPr>
            <p:ph type="dt" sz="half" idx="10"/>
          </p:nvPr>
        </p:nvSpPr>
        <p:spPr/>
        <p:txBody>
          <a:bodyPr/>
          <a:lstStyle>
            <a:lvl1pPr>
              <a:defRPr/>
            </a:lvl1pPr>
          </a:lstStyle>
          <a:p>
            <a:pPr>
              <a:defRPr/>
            </a:pPr>
            <a:fld id="{67D0C0F4-F24F-4229-B8ED-30EC1340F5FE}" type="datetimeFigureOut">
              <a:rPr lang="en-US"/>
              <a:pPr>
                <a:defRPr/>
              </a:pPr>
              <a:t>11/2/2023</a:t>
            </a:fld>
            <a:endParaRPr lang="en-US"/>
          </a:p>
        </p:txBody>
      </p:sp>
      <p:sp>
        <p:nvSpPr>
          <p:cNvPr id="4" name="Footer Placeholder 21">
            <a:extLst>
              <a:ext uri="{FF2B5EF4-FFF2-40B4-BE49-F238E27FC236}">
                <a16:creationId xmlns:a16="http://schemas.microsoft.com/office/drawing/2014/main" xmlns="" id="{69451675-D070-4434-B48C-6A2C054D23F0}"/>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17">
            <a:extLst>
              <a:ext uri="{FF2B5EF4-FFF2-40B4-BE49-F238E27FC236}">
                <a16:creationId xmlns:a16="http://schemas.microsoft.com/office/drawing/2014/main" xmlns="" id="{C8C00E91-E650-4167-8C82-615486B6245B}"/>
              </a:ext>
            </a:extLst>
          </p:cNvPr>
          <p:cNvSpPr>
            <a:spLocks noGrp="1"/>
          </p:cNvSpPr>
          <p:nvPr>
            <p:ph type="sldNum" sz="quarter" idx="12"/>
          </p:nvPr>
        </p:nvSpPr>
        <p:spPr/>
        <p:txBody>
          <a:bodyPr/>
          <a:lstStyle>
            <a:lvl1pPr>
              <a:defRPr/>
            </a:lvl1pPr>
          </a:lstStyle>
          <a:p>
            <a:pPr>
              <a:defRPr/>
            </a:pPr>
            <a:fld id="{16FF8034-29D8-4A02-BF63-9880699B1D39}" type="slidenum">
              <a:rPr lang="en-US" altLang="en-US"/>
              <a:pPr>
                <a:defRPr/>
              </a:pPr>
              <a:t>‹#›</a:t>
            </a:fld>
            <a:endParaRPr lang="en-US" altLang="en-US"/>
          </a:p>
        </p:txBody>
      </p:sp>
    </p:spTree>
    <p:extLst>
      <p:ext uri="{BB962C8B-B14F-4D97-AF65-F5344CB8AC3E}">
        <p14:creationId xmlns:p14="http://schemas.microsoft.com/office/powerpoint/2010/main" val="13880576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a:extLst>
              <a:ext uri="{FF2B5EF4-FFF2-40B4-BE49-F238E27FC236}">
                <a16:creationId xmlns:a16="http://schemas.microsoft.com/office/drawing/2014/main" xmlns="" id="{5E9578D7-668E-4F93-8A63-629BA18C112B}"/>
              </a:ext>
            </a:extLst>
          </p:cNvPr>
          <p:cNvSpPr>
            <a:spLocks noGrp="1"/>
          </p:cNvSpPr>
          <p:nvPr>
            <p:ph type="dt" sz="half" idx="10"/>
          </p:nvPr>
        </p:nvSpPr>
        <p:spPr/>
        <p:txBody>
          <a:bodyPr/>
          <a:lstStyle>
            <a:lvl1pPr>
              <a:defRPr/>
            </a:lvl1pPr>
          </a:lstStyle>
          <a:p>
            <a:pPr>
              <a:defRPr/>
            </a:pPr>
            <a:fld id="{B54614A9-37B2-49FD-9986-A06C2E8DA30D}" type="datetimeFigureOut">
              <a:rPr lang="en-US"/>
              <a:pPr>
                <a:defRPr/>
              </a:pPr>
              <a:t>11/2/2023</a:t>
            </a:fld>
            <a:endParaRPr lang="en-US"/>
          </a:p>
        </p:txBody>
      </p:sp>
      <p:sp>
        <p:nvSpPr>
          <p:cNvPr id="3" name="Footer Placeholder 21">
            <a:extLst>
              <a:ext uri="{FF2B5EF4-FFF2-40B4-BE49-F238E27FC236}">
                <a16:creationId xmlns:a16="http://schemas.microsoft.com/office/drawing/2014/main" xmlns="" id="{D55F84C8-1425-4939-B7F6-658A30C796C0}"/>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17">
            <a:extLst>
              <a:ext uri="{FF2B5EF4-FFF2-40B4-BE49-F238E27FC236}">
                <a16:creationId xmlns:a16="http://schemas.microsoft.com/office/drawing/2014/main" xmlns="" id="{6F098FD2-BC5B-48E1-8515-C68B5267C56C}"/>
              </a:ext>
            </a:extLst>
          </p:cNvPr>
          <p:cNvSpPr>
            <a:spLocks noGrp="1"/>
          </p:cNvSpPr>
          <p:nvPr>
            <p:ph type="sldNum" sz="quarter" idx="12"/>
          </p:nvPr>
        </p:nvSpPr>
        <p:spPr/>
        <p:txBody>
          <a:bodyPr/>
          <a:lstStyle>
            <a:lvl1pPr>
              <a:defRPr/>
            </a:lvl1pPr>
          </a:lstStyle>
          <a:p>
            <a:pPr>
              <a:defRPr/>
            </a:pPr>
            <a:fld id="{46EA7933-4493-4138-A13E-6040240BF469}" type="slidenum">
              <a:rPr lang="en-US" altLang="en-US"/>
              <a:pPr>
                <a:defRPr/>
              </a:pPr>
              <a:t>‹#›</a:t>
            </a:fld>
            <a:endParaRPr lang="en-US" altLang="en-US"/>
          </a:p>
        </p:txBody>
      </p:sp>
    </p:spTree>
    <p:extLst>
      <p:ext uri="{BB962C8B-B14F-4D97-AF65-F5344CB8AC3E}">
        <p14:creationId xmlns:p14="http://schemas.microsoft.com/office/powerpoint/2010/main" val="29246957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1185528"/>
            <a:ext cx="4267200" cy="730250"/>
          </a:xfrm>
        </p:spPr>
        <p:txBody>
          <a:bodyPr tIns="0" bIns="0" anchor="t"/>
          <a:lstStyle>
            <a:lvl1pPr algn="l">
              <a:buNone/>
              <a:defRPr sz="1800" b="1">
                <a:solidFill>
                  <a:schemeClr val="accent1"/>
                </a:solidFill>
              </a:defRPr>
            </a:lvl1pPr>
          </a:lstStyle>
          <a:p>
            <a:r>
              <a:rPr lang="en-US"/>
              <a:t>Click to edit Master title style</a:t>
            </a:r>
          </a:p>
        </p:txBody>
      </p:sp>
      <p:sp>
        <p:nvSpPr>
          <p:cNvPr id="3" name="Text Placeholder 2"/>
          <p:cNvSpPr>
            <a:spLocks noGrp="1"/>
          </p:cNvSpPr>
          <p:nvPr>
            <p:ph type="body" idx="2"/>
          </p:nvPr>
        </p:nvSpPr>
        <p:spPr>
          <a:xfrm>
            <a:off x="609600" y="214424"/>
            <a:ext cx="36576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1"/>
          </p:nvPr>
        </p:nvSpPr>
        <p:spPr>
          <a:xfrm>
            <a:off x="609600" y="1981200"/>
            <a:ext cx="9448800" cy="3810000"/>
          </a:xfrm>
        </p:spPr>
        <p:txBody>
          <a:bodyPr/>
          <a:lstStyle>
            <a:lvl1pPr>
              <a:defRPr sz="2800"/>
            </a:lvl1pPr>
            <a:lvl2pPr>
              <a:defRPr sz="2400"/>
            </a:lvl2pPr>
            <a:lvl3pPr>
              <a:defRPr sz="22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084C8739-872E-494F-BDA2-31F613FEF4C0}"/>
              </a:ext>
            </a:extLst>
          </p:cNvPr>
          <p:cNvSpPr>
            <a:spLocks noGrp="1"/>
          </p:cNvSpPr>
          <p:nvPr>
            <p:ph type="dt" sz="half" idx="10"/>
          </p:nvPr>
        </p:nvSpPr>
        <p:spPr/>
        <p:txBody>
          <a:bodyPr/>
          <a:lstStyle>
            <a:lvl1pPr>
              <a:defRPr/>
            </a:lvl1pPr>
          </a:lstStyle>
          <a:p>
            <a:pPr>
              <a:defRPr/>
            </a:pPr>
            <a:fld id="{27D56D9D-815F-4728-9FA6-63EC9E620248}" type="datetimeFigureOut">
              <a:rPr lang="en-US"/>
              <a:pPr>
                <a:defRPr/>
              </a:pPr>
              <a:t>11/2/2023</a:t>
            </a:fld>
            <a:endParaRPr lang="en-US"/>
          </a:p>
        </p:txBody>
      </p:sp>
      <p:sp>
        <p:nvSpPr>
          <p:cNvPr id="6" name="Footer Placeholder 5">
            <a:extLst>
              <a:ext uri="{FF2B5EF4-FFF2-40B4-BE49-F238E27FC236}">
                <a16:creationId xmlns:a16="http://schemas.microsoft.com/office/drawing/2014/main" xmlns="" id="{32110942-52B4-4D47-99F9-F34C82A335B9}"/>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6">
            <a:extLst>
              <a:ext uri="{FF2B5EF4-FFF2-40B4-BE49-F238E27FC236}">
                <a16:creationId xmlns:a16="http://schemas.microsoft.com/office/drawing/2014/main" xmlns="" id="{8F36C2AA-0D42-4598-A726-04C69C0293AD}"/>
              </a:ext>
            </a:extLst>
          </p:cNvPr>
          <p:cNvSpPr>
            <a:spLocks noGrp="1"/>
          </p:cNvSpPr>
          <p:nvPr>
            <p:ph type="sldNum" sz="quarter" idx="12"/>
          </p:nvPr>
        </p:nvSpPr>
        <p:spPr>
          <a:xfrm>
            <a:off x="10875963" y="6421438"/>
            <a:ext cx="1016000" cy="365125"/>
          </a:xfrm>
        </p:spPr>
        <p:txBody>
          <a:bodyPr/>
          <a:lstStyle>
            <a:lvl1pPr>
              <a:defRPr/>
            </a:lvl1pPr>
          </a:lstStyle>
          <a:p>
            <a:pPr>
              <a:defRPr/>
            </a:pPr>
            <a:fld id="{1DF4EAC4-C2E9-41A3-A734-E4D11BC6A628}" type="slidenum">
              <a:rPr lang="en-US" altLang="en-US"/>
              <a:pPr>
                <a:defRPr/>
              </a:pPr>
              <a:t>‹#›</a:t>
            </a:fld>
            <a:endParaRPr lang="en-US" altLang="en-US"/>
          </a:p>
        </p:txBody>
      </p:sp>
    </p:spTree>
    <p:extLst>
      <p:ext uri="{BB962C8B-B14F-4D97-AF65-F5344CB8AC3E}">
        <p14:creationId xmlns:p14="http://schemas.microsoft.com/office/powerpoint/2010/main" val="40031346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408976" y="1705709"/>
            <a:ext cx="4071824" cy="1253808"/>
          </a:xfrm>
        </p:spPr>
        <p:txBody>
          <a:bodyPr anchor="b"/>
          <a:lstStyle>
            <a:lvl1pPr algn="l">
              <a:buNone/>
              <a:defRPr sz="2200" b="1">
                <a:solidFill>
                  <a:schemeClr val="accent1"/>
                </a:solidFill>
              </a:defRPr>
            </a:lvl1pPr>
          </a:lstStyle>
          <a:p>
            <a:r>
              <a:rPr lang="en-US"/>
              <a:t>Click to edit Master title style</a:t>
            </a:r>
          </a:p>
        </p:txBody>
      </p:sp>
      <p:sp>
        <p:nvSpPr>
          <p:cNvPr id="3" name="Picture Placeholder 2"/>
          <p:cNvSpPr>
            <a:spLocks noGrp="1"/>
          </p:cNvSpPr>
          <p:nvPr>
            <p:ph type="pic" idx="1"/>
          </p:nvPr>
        </p:nvSpPr>
        <p:spPr>
          <a:xfrm>
            <a:off x="1420837" y="1019907"/>
            <a:ext cx="54864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normAutofit/>
          </a:bodyPr>
          <a:lstStyle>
            <a:lvl1pPr marL="0"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7408979" y="2998765"/>
            <a:ext cx="4071821"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a:r>
              <a:rPr lang="en-US"/>
              <a:t>Click to edit Master text styles</a:t>
            </a:r>
          </a:p>
        </p:txBody>
      </p:sp>
      <p:sp>
        <p:nvSpPr>
          <p:cNvPr id="5" name="Date Placeholder 4">
            <a:extLst>
              <a:ext uri="{FF2B5EF4-FFF2-40B4-BE49-F238E27FC236}">
                <a16:creationId xmlns:a16="http://schemas.microsoft.com/office/drawing/2014/main" xmlns="" id="{71A64594-58E8-4195-ADCA-7E1966A5EAFC}"/>
              </a:ext>
            </a:extLst>
          </p:cNvPr>
          <p:cNvSpPr>
            <a:spLocks noGrp="1"/>
          </p:cNvSpPr>
          <p:nvPr>
            <p:ph type="dt" sz="half" idx="10"/>
          </p:nvPr>
        </p:nvSpPr>
        <p:spPr/>
        <p:txBody>
          <a:bodyPr/>
          <a:lstStyle>
            <a:lvl1pPr>
              <a:defRPr/>
            </a:lvl1pPr>
          </a:lstStyle>
          <a:p>
            <a:pPr>
              <a:defRPr/>
            </a:pPr>
            <a:fld id="{5DB3E741-F251-40F1-A862-EC118E1BE09A}" type="datetimeFigureOut">
              <a:rPr lang="en-US"/>
              <a:pPr>
                <a:defRPr/>
              </a:pPr>
              <a:t>11/2/2023</a:t>
            </a:fld>
            <a:endParaRPr lang="en-US"/>
          </a:p>
        </p:txBody>
      </p:sp>
      <p:sp>
        <p:nvSpPr>
          <p:cNvPr id="6" name="Footer Placeholder 5">
            <a:extLst>
              <a:ext uri="{FF2B5EF4-FFF2-40B4-BE49-F238E27FC236}">
                <a16:creationId xmlns:a16="http://schemas.microsoft.com/office/drawing/2014/main" xmlns="" id="{F2A67B31-D0BC-4A3C-9EAD-64B85025CA28}"/>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6">
            <a:extLst>
              <a:ext uri="{FF2B5EF4-FFF2-40B4-BE49-F238E27FC236}">
                <a16:creationId xmlns:a16="http://schemas.microsoft.com/office/drawing/2014/main" xmlns="" id="{7C8AFBE3-43DB-4F8D-9613-2391C865F766}"/>
              </a:ext>
            </a:extLst>
          </p:cNvPr>
          <p:cNvSpPr>
            <a:spLocks noGrp="1"/>
          </p:cNvSpPr>
          <p:nvPr>
            <p:ph type="sldNum" sz="quarter" idx="12"/>
          </p:nvPr>
        </p:nvSpPr>
        <p:spPr/>
        <p:txBody>
          <a:bodyPr/>
          <a:lstStyle>
            <a:lvl1pPr>
              <a:defRPr/>
            </a:lvl1pPr>
          </a:lstStyle>
          <a:p>
            <a:pPr>
              <a:defRPr/>
            </a:pPr>
            <a:fld id="{D8AF3532-AD82-4B8C-B709-A043C9924911}" type="slidenum">
              <a:rPr lang="en-US" altLang="en-US"/>
              <a:pPr>
                <a:defRPr/>
              </a:pPr>
              <a:t>‹#›</a:t>
            </a:fld>
            <a:endParaRPr lang="en-US" altLang="en-US"/>
          </a:p>
        </p:txBody>
      </p:sp>
    </p:spTree>
    <p:extLst>
      <p:ext uri="{BB962C8B-B14F-4D97-AF65-F5344CB8AC3E}">
        <p14:creationId xmlns:p14="http://schemas.microsoft.com/office/powerpoint/2010/main" val="21215072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2" name="Freeform 11">
            <a:extLst>
              <a:ext uri="{FF2B5EF4-FFF2-40B4-BE49-F238E27FC236}">
                <a16:creationId xmlns:a16="http://schemas.microsoft.com/office/drawing/2014/main" xmlns="" id="{70B7638F-EB92-455E-B795-463B7AE4E531}"/>
              </a:ext>
            </a:extLst>
          </p:cNvPr>
          <p:cNvSpPr>
            <a:spLocks/>
          </p:cNvSpPr>
          <p:nvPr/>
        </p:nvSpPr>
        <p:spPr bwMode="auto">
          <a:xfrm>
            <a:off x="0" y="4751388"/>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eaLnBrk="1" hangingPunct="1">
              <a:defRPr/>
            </a:pPr>
            <a:endParaRPr lang="en-US">
              <a:latin typeface="Arial" charset="0"/>
              <a:cs typeface="Arial" charset="0"/>
            </a:endParaRPr>
          </a:p>
        </p:txBody>
      </p:sp>
      <p:sp>
        <p:nvSpPr>
          <p:cNvPr id="16" name="Freeform 15">
            <a:extLst>
              <a:ext uri="{FF2B5EF4-FFF2-40B4-BE49-F238E27FC236}">
                <a16:creationId xmlns:a16="http://schemas.microsoft.com/office/drawing/2014/main" xmlns="" id="{6F560DC4-6BCA-4117-9A65-A9C36AFF4D7A}"/>
              </a:ext>
            </a:extLst>
          </p:cNvPr>
          <p:cNvSpPr>
            <a:spLocks/>
          </p:cNvSpPr>
          <p:nvPr/>
        </p:nvSpPr>
        <p:spPr bwMode="auto">
          <a:xfrm>
            <a:off x="9753600" y="0"/>
            <a:ext cx="24384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eaLnBrk="1" hangingPunct="1">
              <a:defRPr/>
            </a:pPr>
            <a:endParaRPr lang="en-US">
              <a:latin typeface="Arial" charset="0"/>
              <a:cs typeface="Arial" charset="0"/>
            </a:endParaRPr>
          </a:p>
        </p:txBody>
      </p:sp>
      <p:sp>
        <p:nvSpPr>
          <p:cNvPr id="1028" name="Title Placeholder 8">
            <a:extLst>
              <a:ext uri="{FF2B5EF4-FFF2-40B4-BE49-F238E27FC236}">
                <a16:creationId xmlns:a16="http://schemas.microsoft.com/office/drawing/2014/main" xmlns="" id="{C460DC34-D90D-4770-8722-12B0117BF27A}"/>
              </a:ext>
            </a:extLst>
          </p:cNvPr>
          <p:cNvSpPr>
            <a:spLocks noGrp="1"/>
          </p:cNvSpPr>
          <p:nvPr>
            <p:ph type="title"/>
          </p:nvPr>
        </p:nvSpPr>
        <p:spPr bwMode="auto">
          <a:xfrm>
            <a:off x="609600" y="274638"/>
            <a:ext cx="9956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ctr" anchorCtr="0" compatLnSpc="1">
            <a:prstTxWarp prst="textNoShape">
              <a:avLst/>
            </a:prstTxWarp>
          </a:bodyPr>
          <a:lstStyle/>
          <a:p>
            <a:pPr lvl="0"/>
            <a:r>
              <a:rPr lang="en-US" altLang="en-US"/>
              <a:t>Click to edit Master title style</a:t>
            </a:r>
          </a:p>
        </p:txBody>
      </p:sp>
      <p:sp>
        <p:nvSpPr>
          <p:cNvPr id="1029" name="Text Placeholder 29">
            <a:extLst>
              <a:ext uri="{FF2B5EF4-FFF2-40B4-BE49-F238E27FC236}">
                <a16:creationId xmlns:a16="http://schemas.microsoft.com/office/drawing/2014/main" xmlns="" id="{73057D31-6E93-4A7B-8705-0733EFC9137B}"/>
              </a:ext>
            </a:extLst>
          </p:cNvPr>
          <p:cNvSpPr>
            <a:spLocks noGrp="1"/>
          </p:cNvSpPr>
          <p:nvPr>
            <p:ph type="body" idx="1"/>
          </p:nvPr>
        </p:nvSpPr>
        <p:spPr bwMode="auto">
          <a:xfrm>
            <a:off x="609600" y="1600200"/>
            <a:ext cx="9956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 name="Date Placeholder 9">
            <a:extLst>
              <a:ext uri="{FF2B5EF4-FFF2-40B4-BE49-F238E27FC236}">
                <a16:creationId xmlns:a16="http://schemas.microsoft.com/office/drawing/2014/main" xmlns="" id="{BD7BB5BF-5141-4F4A-80DB-3F05B9E54D9A}"/>
              </a:ext>
            </a:extLst>
          </p:cNvPr>
          <p:cNvSpPr>
            <a:spLocks noGrp="1"/>
          </p:cNvSpPr>
          <p:nvPr>
            <p:ph type="dt" sz="half" idx="2"/>
          </p:nvPr>
        </p:nvSpPr>
        <p:spPr>
          <a:xfrm>
            <a:off x="609600" y="6421438"/>
            <a:ext cx="2844800" cy="365125"/>
          </a:xfrm>
          <a:prstGeom prst="rect">
            <a:avLst/>
          </a:prstGeom>
        </p:spPr>
        <p:txBody>
          <a:bodyPr vert="horz" bIns="0" anchor="b"/>
          <a:lstStyle>
            <a:lvl1pPr algn="l" eaLnBrk="1" latinLnBrk="0" hangingPunct="1">
              <a:defRPr kumimoji="0" sz="1000">
                <a:solidFill>
                  <a:schemeClr val="tx2">
                    <a:shade val="50000"/>
                  </a:schemeClr>
                </a:solidFill>
                <a:latin typeface="Arial" charset="0"/>
                <a:cs typeface="Arial" charset="0"/>
              </a:defRPr>
            </a:lvl1pPr>
          </a:lstStyle>
          <a:p>
            <a:pPr>
              <a:defRPr/>
            </a:pPr>
            <a:fld id="{B978472A-40E3-45BB-89CA-3D2A54A8B94E}" type="datetimeFigureOut">
              <a:rPr lang="en-US"/>
              <a:pPr>
                <a:defRPr/>
              </a:pPr>
              <a:t>11/2/2023</a:t>
            </a:fld>
            <a:endParaRPr lang="en-US"/>
          </a:p>
        </p:txBody>
      </p:sp>
      <p:sp>
        <p:nvSpPr>
          <p:cNvPr id="22" name="Footer Placeholder 21">
            <a:extLst>
              <a:ext uri="{FF2B5EF4-FFF2-40B4-BE49-F238E27FC236}">
                <a16:creationId xmlns:a16="http://schemas.microsoft.com/office/drawing/2014/main" xmlns="" id="{52466A51-0AD5-40C2-AA49-5B971C7C2F7E}"/>
              </a:ext>
            </a:extLst>
          </p:cNvPr>
          <p:cNvSpPr>
            <a:spLocks noGrp="1"/>
          </p:cNvSpPr>
          <p:nvPr>
            <p:ph type="ftr" sz="quarter" idx="3"/>
          </p:nvPr>
        </p:nvSpPr>
        <p:spPr>
          <a:xfrm>
            <a:off x="4165600" y="6421438"/>
            <a:ext cx="3860800" cy="365125"/>
          </a:xfrm>
          <a:prstGeom prst="rect">
            <a:avLst/>
          </a:prstGeom>
        </p:spPr>
        <p:txBody>
          <a:bodyPr vert="horz" lIns="0" rIns="0" bIns="0" anchor="b"/>
          <a:lstStyle>
            <a:lvl1pPr algn="ctr" eaLnBrk="1" latinLnBrk="0" hangingPunct="1">
              <a:defRPr kumimoji="0" sz="1000">
                <a:solidFill>
                  <a:schemeClr val="tx2">
                    <a:shade val="50000"/>
                  </a:schemeClr>
                </a:solidFill>
                <a:latin typeface="Arial" charset="0"/>
                <a:cs typeface="Arial" charset="0"/>
              </a:defRPr>
            </a:lvl1pPr>
          </a:lstStyle>
          <a:p>
            <a:pPr>
              <a:defRPr/>
            </a:pPr>
            <a:endParaRPr lang="en-US"/>
          </a:p>
        </p:txBody>
      </p:sp>
      <p:sp>
        <p:nvSpPr>
          <p:cNvPr id="18" name="Slide Number Placeholder 17">
            <a:extLst>
              <a:ext uri="{FF2B5EF4-FFF2-40B4-BE49-F238E27FC236}">
                <a16:creationId xmlns:a16="http://schemas.microsoft.com/office/drawing/2014/main" xmlns="" id="{D056F492-8DA3-48AB-A672-CB06B14B4864}"/>
              </a:ext>
            </a:extLst>
          </p:cNvPr>
          <p:cNvSpPr>
            <a:spLocks noGrp="1"/>
          </p:cNvSpPr>
          <p:nvPr>
            <p:ph type="sldNum" sz="quarter" idx="4"/>
          </p:nvPr>
        </p:nvSpPr>
        <p:spPr>
          <a:xfrm>
            <a:off x="10871200" y="6421438"/>
            <a:ext cx="1016000" cy="365125"/>
          </a:xfrm>
          <a:prstGeom prst="rect">
            <a:avLst/>
          </a:prstGeom>
        </p:spPr>
        <p:txBody>
          <a:bodyPr vert="horz" wrap="square" lIns="0" tIns="0" rIns="0" bIns="0" numCol="1" anchor="b" anchorCtr="0" compatLnSpc="1">
            <a:prstTxWarp prst="textNoShape">
              <a:avLst/>
            </a:prstTxWarp>
          </a:bodyPr>
          <a:lstStyle>
            <a:lvl1pPr algn="r" eaLnBrk="1" hangingPunct="1">
              <a:defRPr sz="1000">
                <a:solidFill>
                  <a:srgbClr val="9B9A98"/>
                </a:solidFill>
              </a:defRPr>
            </a:lvl1pPr>
          </a:lstStyle>
          <a:p>
            <a:pPr>
              <a:defRPr/>
            </a:pPr>
            <a:fld id="{BD5E4C1D-DD6D-4E4F-B26C-E4C77DAC9B71}" type="slidenum">
              <a:rPr lang="en-US" altLang="en-US"/>
              <a:pPr>
                <a:defRPr/>
              </a:pPr>
              <a:t>‹#›</a:t>
            </a:fld>
            <a:endParaRPr lang="en-US" altLang="en-US"/>
          </a:p>
        </p:txBody>
      </p:sp>
    </p:spTree>
  </p:cSld>
  <p:clrMap bg1="dk1" tx1="lt1" bg2="dk2" tx2="lt2" accent1="accent1" accent2="accent2" accent3="accent3" accent4="accent4" accent5="accent5" accent6="accent6" hlink="hlink" folHlink="folHlink"/>
  <p:sldLayoutIdLst>
    <p:sldLayoutId id="2147484003" r:id="rId1"/>
    <p:sldLayoutId id="2147483997" r:id="rId2"/>
    <p:sldLayoutId id="2147484004" r:id="rId3"/>
    <p:sldLayoutId id="2147483998" r:id="rId4"/>
    <p:sldLayoutId id="2147484005" r:id="rId5"/>
    <p:sldLayoutId id="2147483999" r:id="rId6"/>
    <p:sldLayoutId id="2147484000" r:id="rId7"/>
    <p:sldLayoutId id="2147484006" r:id="rId8"/>
    <p:sldLayoutId id="2147484007" r:id="rId9"/>
    <p:sldLayoutId id="2147484001" r:id="rId10"/>
    <p:sldLayoutId id="2147484002" r:id="rId11"/>
  </p:sldLayoutIdLst>
  <p:txStyles>
    <p:titleStyle>
      <a:lvl1pPr algn="l" rtl="0" eaLnBrk="0" fontAlgn="base" hangingPunct="0">
        <a:spcBef>
          <a:spcPct val="0"/>
        </a:spcBef>
        <a:spcAft>
          <a:spcPct val="0"/>
        </a:spcAft>
        <a:defRPr sz="4600" kern="1200">
          <a:solidFill>
            <a:schemeClr val="tx1"/>
          </a:solidFill>
          <a:latin typeface="+mj-lt"/>
          <a:ea typeface="+mj-ea"/>
          <a:cs typeface="+mj-cs"/>
        </a:defRPr>
      </a:lvl1pPr>
      <a:lvl2pPr algn="l" rtl="0" eaLnBrk="0" fontAlgn="base" hangingPunct="0">
        <a:spcBef>
          <a:spcPct val="0"/>
        </a:spcBef>
        <a:spcAft>
          <a:spcPct val="0"/>
        </a:spcAft>
        <a:defRPr sz="4600">
          <a:solidFill>
            <a:schemeClr val="tx1"/>
          </a:solidFill>
          <a:latin typeface="Franklin Gothic Book" pitchFamily="34" charset="0"/>
        </a:defRPr>
      </a:lvl2pPr>
      <a:lvl3pPr algn="l" rtl="0" eaLnBrk="0" fontAlgn="base" hangingPunct="0">
        <a:spcBef>
          <a:spcPct val="0"/>
        </a:spcBef>
        <a:spcAft>
          <a:spcPct val="0"/>
        </a:spcAft>
        <a:defRPr sz="4600">
          <a:solidFill>
            <a:schemeClr val="tx1"/>
          </a:solidFill>
          <a:latin typeface="Franklin Gothic Book" pitchFamily="34" charset="0"/>
        </a:defRPr>
      </a:lvl3pPr>
      <a:lvl4pPr algn="l" rtl="0" eaLnBrk="0" fontAlgn="base" hangingPunct="0">
        <a:spcBef>
          <a:spcPct val="0"/>
        </a:spcBef>
        <a:spcAft>
          <a:spcPct val="0"/>
        </a:spcAft>
        <a:defRPr sz="4600">
          <a:solidFill>
            <a:schemeClr val="tx1"/>
          </a:solidFill>
          <a:latin typeface="Franklin Gothic Book" pitchFamily="34" charset="0"/>
        </a:defRPr>
      </a:lvl4pPr>
      <a:lvl5pPr algn="l" rtl="0" eaLnBrk="0" fontAlgn="base" hangingPunct="0">
        <a:spcBef>
          <a:spcPct val="0"/>
        </a:spcBef>
        <a:spcAft>
          <a:spcPct val="0"/>
        </a:spcAft>
        <a:defRPr sz="4600">
          <a:solidFill>
            <a:schemeClr val="tx1"/>
          </a:solidFill>
          <a:latin typeface="Franklin Gothic Book" pitchFamily="34" charset="0"/>
        </a:defRPr>
      </a:lvl5pPr>
      <a:lvl6pPr marL="457200" algn="l" rtl="0" fontAlgn="base">
        <a:spcBef>
          <a:spcPct val="0"/>
        </a:spcBef>
        <a:spcAft>
          <a:spcPct val="0"/>
        </a:spcAft>
        <a:defRPr sz="4600">
          <a:solidFill>
            <a:schemeClr val="tx1"/>
          </a:solidFill>
          <a:latin typeface="Franklin Gothic Book" pitchFamily="34" charset="0"/>
        </a:defRPr>
      </a:lvl6pPr>
      <a:lvl7pPr marL="914400" algn="l" rtl="0" fontAlgn="base">
        <a:spcBef>
          <a:spcPct val="0"/>
        </a:spcBef>
        <a:spcAft>
          <a:spcPct val="0"/>
        </a:spcAft>
        <a:defRPr sz="4600">
          <a:solidFill>
            <a:schemeClr val="tx1"/>
          </a:solidFill>
          <a:latin typeface="Franklin Gothic Book" pitchFamily="34" charset="0"/>
        </a:defRPr>
      </a:lvl7pPr>
      <a:lvl8pPr marL="1371600" algn="l" rtl="0" fontAlgn="base">
        <a:spcBef>
          <a:spcPct val="0"/>
        </a:spcBef>
        <a:spcAft>
          <a:spcPct val="0"/>
        </a:spcAft>
        <a:defRPr sz="4600">
          <a:solidFill>
            <a:schemeClr val="tx1"/>
          </a:solidFill>
          <a:latin typeface="Franklin Gothic Book" pitchFamily="34" charset="0"/>
        </a:defRPr>
      </a:lvl8pPr>
      <a:lvl9pPr marL="1828800" algn="l" rtl="0" fontAlgn="base">
        <a:spcBef>
          <a:spcPct val="0"/>
        </a:spcBef>
        <a:spcAft>
          <a:spcPct val="0"/>
        </a:spcAft>
        <a:defRPr sz="4600">
          <a:solidFill>
            <a:schemeClr val="tx1"/>
          </a:solidFill>
          <a:latin typeface="Franklin Gothic Book" pitchFamily="34" charset="0"/>
        </a:defRPr>
      </a:lvl9pPr>
    </p:titleStyle>
    <p:bodyStyle>
      <a:lvl1pPr marL="419100" indent="-382588" algn="l" rtl="0" eaLnBrk="0" fontAlgn="base" hangingPunct="0">
        <a:spcBef>
          <a:spcPct val="20000"/>
        </a:spcBef>
        <a:spcAft>
          <a:spcPct val="0"/>
        </a:spcAft>
        <a:buClr>
          <a:schemeClr val="accent1"/>
        </a:buClr>
        <a:buSzPct val="80000"/>
        <a:buFont typeface="Wingdings 2" panose="05020102010507070707" pitchFamily="18" charset="2"/>
        <a:buChar char=""/>
        <a:defRPr sz="3000" kern="1200">
          <a:solidFill>
            <a:schemeClr val="tx1"/>
          </a:solidFill>
          <a:latin typeface="+mn-lt"/>
          <a:ea typeface="+mn-ea"/>
          <a:cs typeface="+mn-cs"/>
        </a:defRPr>
      </a:lvl1pPr>
      <a:lvl2pPr marL="722313" indent="-273050" algn="l" rtl="0" eaLnBrk="0" fontAlgn="base" hangingPunct="0">
        <a:spcBef>
          <a:spcPct val="20000"/>
        </a:spcBef>
        <a:spcAft>
          <a:spcPct val="0"/>
        </a:spcAft>
        <a:buClr>
          <a:schemeClr val="accent1"/>
        </a:buClr>
        <a:buSzPct val="90000"/>
        <a:buFont typeface="Wingdings 2" panose="05020102010507070707" pitchFamily="18" charset="2"/>
        <a:buChar char=""/>
        <a:defRPr sz="2600" kern="1200">
          <a:solidFill>
            <a:schemeClr val="tx1"/>
          </a:solidFill>
          <a:latin typeface="+mn-lt"/>
          <a:ea typeface="+mn-ea"/>
          <a:cs typeface="+mn-cs"/>
        </a:defRPr>
      </a:lvl2pPr>
      <a:lvl3pPr marL="1004888" indent="-255588" algn="l" rtl="0" eaLnBrk="0" fontAlgn="base" hangingPunct="0">
        <a:spcBef>
          <a:spcPct val="20000"/>
        </a:spcBef>
        <a:spcAft>
          <a:spcPct val="0"/>
        </a:spcAft>
        <a:buClr>
          <a:schemeClr val="accent2"/>
        </a:buClr>
        <a:buSzPct val="85000"/>
        <a:buFont typeface="Arial" panose="020B0604020202020204" pitchFamily="34" charset="0"/>
        <a:buChar char="○"/>
        <a:defRPr sz="2400" kern="1200">
          <a:solidFill>
            <a:schemeClr val="tx1"/>
          </a:solidFill>
          <a:latin typeface="+mn-lt"/>
          <a:ea typeface="+mn-ea"/>
          <a:cs typeface="+mn-cs"/>
        </a:defRPr>
      </a:lvl3pPr>
      <a:lvl4pPr marL="1279525" indent="-236538" algn="l" rtl="0" eaLnBrk="0" fontAlgn="base" hangingPunct="0">
        <a:spcBef>
          <a:spcPct val="20000"/>
        </a:spcBef>
        <a:spcAft>
          <a:spcPct val="0"/>
        </a:spcAft>
        <a:buClr>
          <a:srgbClr val="8D89A4"/>
        </a:buClr>
        <a:buSzPct val="90000"/>
        <a:buFont typeface="Wingdings 2" panose="05020102010507070707" pitchFamily="18" charset="2"/>
        <a:buChar char=""/>
        <a:defRPr sz="2000" kern="1200">
          <a:solidFill>
            <a:schemeClr val="tx1"/>
          </a:solidFill>
          <a:latin typeface="+mn-lt"/>
          <a:ea typeface="+mn-ea"/>
          <a:cs typeface="+mn-cs"/>
        </a:defRPr>
      </a:lvl4pPr>
      <a:lvl5pPr marL="1489075" indent="-182563" algn="l" rtl="0" eaLnBrk="0" fontAlgn="base" hangingPunct="0">
        <a:spcBef>
          <a:spcPct val="20000"/>
        </a:spcBef>
        <a:spcAft>
          <a:spcPct val="0"/>
        </a:spcAft>
        <a:buClr>
          <a:srgbClr val="748560"/>
        </a:buClr>
        <a:buSzPct val="100000"/>
        <a:buFont typeface="Arial" panose="020B0604020202020204" pitchFamily="34" charset="0"/>
        <a:buChar char="-"/>
        <a:defRPr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xmlns="" id="{8BDB9488-D08F-4D44-8247-E67C39573602}"/>
              </a:ext>
            </a:extLst>
          </p:cNvPr>
          <p:cNvSpPr>
            <a:spLocks noGrp="1"/>
          </p:cNvSpPr>
          <p:nvPr>
            <p:ph type="title"/>
          </p:nvPr>
        </p:nvSpPr>
        <p:spPr>
          <a:xfrm>
            <a:off x="762000" y="304800"/>
            <a:ext cx="9956800" cy="1143000"/>
          </a:xfrm>
        </p:spPr>
        <p:txBody>
          <a:bodyPr/>
          <a:lstStyle/>
          <a:p>
            <a:pPr eaLnBrk="1" hangingPunct="1"/>
            <a:r>
              <a:rPr lang="en-US" altLang="en-US" sz="5400" dirty="0"/>
              <a:t>Ezekiel 18 </a:t>
            </a:r>
            <a:r>
              <a:rPr lang="en-US" altLang="en-US" sz="4800" dirty="0"/>
              <a:t>– get a reality check</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peech Bubble: Rectangle with Corners Rounded 2">
            <a:extLst>
              <a:ext uri="{FF2B5EF4-FFF2-40B4-BE49-F238E27FC236}">
                <a16:creationId xmlns:a16="http://schemas.microsoft.com/office/drawing/2014/main" xmlns="" id="{6F599F4B-4306-4817-AC24-CC92A0FBE0FF}"/>
              </a:ext>
            </a:extLst>
          </p:cNvPr>
          <p:cNvSpPr/>
          <p:nvPr/>
        </p:nvSpPr>
        <p:spPr>
          <a:xfrm>
            <a:off x="6772275" y="185737"/>
            <a:ext cx="4648200" cy="2141855"/>
          </a:xfrm>
          <a:prstGeom prst="wedgeRoundRectCallout">
            <a:avLst>
              <a:gd name="adj1" fmla="val -96448"/>
              <a:gd name="adj2" fmla="val 58498"/>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600" dirty="0" err="1">
                <a:ln w="0"/>
                <a:solidFill>
                  <a:schemeClr val="tx1"/>
                </a:solidFill>
                <a:effectLst>
                  <a:outerShdw blurRad="38100" dist="19050" dir="2700000" algn="tl" rotWithShape="0">
                    <a:schemeClr val="dk1">
                      <a:alpha val="40000"/>
                    </a:schemeClr>
                  </a:outerShdw>
                </a:effectLst>
              </a:rPr>
              <a:t>Sayin</a:t>
            </a:r>
            <a:r>
              <a:rPr lang="en-US" sz="3600" dirty="0">
                <a:ln w="0"/>
                <a:solidFill>
                  <a:schemeClr val="tx1"/>
                </a:solidFill>
                <a:effectLst>
                  <a:outerShdw blurRad="38100" dist="19050" dir="2700000" algn="tl" rotWithShape="0">
                    <a:schemeClr val="dk1">
                      <a:alpha val="40000"/>
                    </a:schemeClr>
                  </a:outerShdw>
                </a:effectLst>
              </a:rPr>
              <a:t>’ it don’t make it so!</a:t>
            </a:r>
          </a:p>
        </p:txBody>
      </p:sp>
      <p:sp>
        <p:nvSpPr>
          <p:cNvPr id="4" name="TextBox 3">
            <a:extLst>
              <a:ext uri="{FF2B5EF4-FFF2-40B4-BE49-F238E27FC236}">
                <a16:creationId xmlns:a16="http://schemas.microsoft.com/office/drawing/2014/main" xmlns="" id="{949D1B87-CFA9-4391-A02C-58CBB014D4A5}"/>
              </a:ext>
            </a:extLst>
          </p:cNvPr>
          <p:cNvSpPr txBox="1"/>
          <p:nvPr/>
        </p:nvSpPr>
        <p:spPr>
          <a:xfrm>
            <a:off x="6772275" y="3429000"/>
            <a:ext cx="4962525" cy="1323439"/>
          </a:xfrm>
          <a:prstGeom prst="rect">
            <a:avLst/>
          </a:prstGeom>
          <a:noFill/>
        </p:spPr>
        <p:txBody>
          <a:bodyPr wrap="square" rtlCol="0">
            <a:spAutoFit/>
          </a:bodyPr>
          <a:lstStyle/>
          <a:p>
            <a:pPr algn="ctr"/>
            <a:r>
              <a:rPr lang="en-US" sz="4000" dirty="0">
                <a:latin typeface="Arial Narrow" panose="020B0606020202030204" pitchFamily="34" charset="0"/>
              </a:rPr>
              <a:t>You don’t have control over these things.</a:t>
            </a:r>
          </a:p>
        </p:txBody>
      </p:sp>
    </p:spTree>
    <p:extLst>
      <p:ext uri="{BB962C8B-B14F-4D97-AF65-F5344CB8AC3E}">
        <p14:creationId xmlns:p14="http://schemas.microsoft.com/office/powerpoint/2010/main" val="865349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6CE36F6-96C7-4C56-B324-EC1899B55D7E}"/>
              </a:ext>
            </a:extLst>
          </p:cNvPr>
          <p:cNvSpPr>
            <a:spLocks noGrp="1"/>
          </p:cNvSpPr>
          <p:nvPr>
            <p:ph type="title"/>
          </p:nvPr>
        </p:nvSpPr>
        <p:spPr>
          <a:xfrm>
            <a:off x="609600" y="274638"/>
            <a:ext cx="9956800" cy="868362"/>
          </a:xfrm>
        </p:spPr>
        <p:txBody>
          <a:bodyPr/>
          <a:lstStyle/>
          <a:p>
            <a:r>
              <a:rPr lang="en-US" b="1" dirty="0">
                <a:latin typeface="Arial Narrow" panose="020B0606020202030204" pitchFamily="34" charset="0"/>
              </a:rPr>
              <a:t>Ezekiel 18 </a:t>
            </a:r>
            <a:r>
              <a:rPr lang="en-US" sz="4400" dirty="0">
                <a:latin typeface="Arial Narrow" panose="020B0606020202030204" pitchFamily="34" charset="0"/>
              </a:rPr>
              <a:t>– Get a reality check</a:t>
            </a:r>
          </a:p>
        </p:txBody>
      </p:sp>
      <p:sp>
        <p:nvSpPr>
          <p:cNvPr id="3" name="Content Placeholder 2">
            <a:extLst>
              <a:ext uri="{FF2B5EF4-FFF2-40B4-BE49-F238E27FC236}">
                <a16:creationId xmlns:a16="http://schemas.microsoft.com/office/drawing/2014/main" xmlns="" id="{1D6AD8A7-0F78-4C45-82C5-FF00BE700AEB}"/>
              </a:ext>
            </a:extLst>
          </p:cNvPr>
          <p:cNvSpPr>
            <a:spLocks noGrp="1"/>
          </p:cNvSpPr>
          <p:nvPr>
            <p:ph idx="1"/>
          </p:nvPr>
        </p:nvSpPr>
        <p:spPr>
          <a:xfrm>
            <a:off x="609600" y="1143000"/>
            <a:ext cx="10972800" cy="5440362"/>
          </a:xfrm>
        </p:spPr>
        <p:txBody>
          <a:bodyPr/>
          <a:lstStyle/>
          <a:p>
            <a:pPr marL="457200" indent="-420688"/>
            <a:r>
              <a:rPr lang="en-US" sz="3600" b="1" dirty="0">
                <a:solidFill>
                  <a:srgbClr val="FFFF00"/>
                </a:solidFill>
                <a:latin typeface="Arial Narrow" panose="020B0606020202030204" pitchFamily="34" charset="0"/>
              </a:rPr>
              <a:t> </a:t>
            </a:r>
            <a:r>
              <a:rPr lang="en-US" sz="3600" dirty="0">
                <a:latin typeface="Arial Narrow" panose="020B0606020202030204" pitchFamily="34" charset="0"/>
              </a:rPr>
              <a:t>All souls belong to God</a:t>
            </a:r>
          </a:p>
          <a:p>
            <a:pPr marL="622300" lvl="2" indent="0">
              <a:buNone/>
            </a:pPr>
            <a:r>
              <a:rPr lang="en-US" sz="3600" dirty="0">
                <a:latin typeface="Arial Narrow" panose="020B0606020202030204" pitchFamily="34" charset="0"/>
              </a:rPr>
              <a:t>He decides your fate, not you.</a:t>
            </a:r>
          </a:p>
          <a:p>
            <a:pPr marL="622300" lvl="2" indent="0">
              <a:buNone/>
            </a:pPr>
            <a:r>
              <a:rPr lang="en-US" sz="3600" dirty="0">
                <a:latin typeface="Arial Narrow" panose="020B0606020202030204" pitchFamily="34" charset="0"/>
              </a:rPr>
              <a:t>This is very contrary to our culture: expressive individualism</a:t>
            </a:r>
          </a:p>
          <a:p>
            <a:pPr marL="1143000" lvl="3" indent="0">
              <a:buNone/>
            </a:pPr>
            <a:r>
              <a:rPr lang="en-US" sz="3600" dirty="0">
                <a:latin typeface="Arial Narrow" panose="020B0606020202030204" pitchFamily="34" charset="0"/>
              </a:rPr>
              <a:t>Living like we are the ‘main character’</a:t>
            </a:r>
          </a:p>
          <a:p>
            <a:pPr marL="1143000" lvl="3" indent="0">
              <a:buNone/>
            </a:pPr>
            <a:r>
              <a:rPr lang="en-US" sz="3600" dirty="0">
                <a:latin typeface="Arial Narrow" panose="020B0606020202030204" pitchFamily="34" charset="0"/>
              </a:rPr>
              <a:t>Conflating our spiritual opinions with reality</a:t>
            </a:r>
          </a:p>
          <a:p>
            <a:pPr marL="1600200" lvl="3" indent="-457200">
              <a:buNone/>
            </a:pPr>
            <a:r>
              <a:rPr lang="en-US" sz="3600" dirty="0">
                <a:latin typeface="Arial Narrow" panose="020B0606020202030204" pitchFamily="34" charset="0"/>
              </a:rPr>
              <a:t>Treating biblical claims as matters of taste rather than matters of fact.</a:t>
            </a:r>
          </a:p>
          <a:p>
            <a:pPr marL="1600200" lvl="3" indent="-457200">
              <a:buNone/>
            </a:pPr>
            <a:r>
              <a:rPr lang="en-US" sz="3600" dirty="0">
                <a:latin typeface="Arial Narrow" panose="020B0606020202030204" pitchFamily="34" charset="0"/>
              </a:rPr>
              <a:t>	Matters of fact statements are either true or false.</a:t>
            </a:r>
          </a:p>
          <a:p>
            <a:pPr marL="1143000" lvl="3" indent="0">
              <a:buNone/>
            </a:pPr>
            <a:endParaRPr lang="en-US" sz="3600" dirty="0">
              <a:latin typeface="Arial Narrow" panose="020B0606020202030204" pitchFamily="34" charset="0"/>
            </a:endParaRPr>
          </a:p>
          <a:p>
            <a:pPr marL="622300" lvl="2" indent="0">
              <a:buNone/>
            </a:pPr>
            <a:endParaRPr lang="en-US" sz="3200" dirty="0">
              <a:latin typeface="Arial Narrow" panose="020B0606020202030204" pitchFamily="34" charset="0"/>
            </a:endParaRPr>
          </a:p>
        </p:txBody>
      </p:sp>
    </p:spTree>
    <p:extLst>
      <p:ext uri="{BB962C8B-B14F-4D97-AF65-F5344CB8AC3E}">
        <p14:creationId xmlns:p14="http://schemas.microsoft.com/office/powerpoint/2010/main" val="2684300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AC2DD982-62AF-41A7-9233-3C0C6C4861CF}"/>
              </a:ext>
            </a:extLst>
          </p:cNvPr>
          <p:cNvSpPr txBox="1"/>
          <p:nvPr/>
        </p:nvSpPr>
        <p:spPr>
          <a:xfrm>
            <a:off x="533400" y="609600"/>
            <a:ext cx="10896600" cy="5632311"/>
          </a:xfrm>
          <a:prstGeom prst="rect">
            <a:avLst/>
          </a:prstGeom>
          <a:noFill/>
        </p:spPr>
        <p:txBody>
          <a:bodyPr wrap="square" rtlCol="0">
            <a:spAutoFit/>
          </a:bodyPr>
          <a:lstStyle/>
          <a:p>
            <a:r>
              <a:rPr lang="en-US" sz="3600" dirty="0">
                <a:latin typeface="Arial Narrow" panose="020B0606020202030204" pitchFamily="34" charset="0"/>
              </a:rPr>
              <a:t>“I'm ready to accept Jesus as a great moral teacher, but I don't accept His claim to be God.' That is the one thing we must not say. A man who was merely a man and said the sort of things Jesus said would not be a great moral teacher ... You must make your choice. Either this man was, and is, the Son of God: or else a madman or something worse. You can shut Him up for a fool ... or you can fall at His feet and call Him Lord and God. But let us not come with any patronizing nonsense about His being a great human teacher. He has not left that open to us.”</a:t>
            </a:r>
          </a:p>
          <a:p>
            <a:r>
              <a:rPr lang="en-US" sz="3600" dirty="0">
                <a:latin typeface="Arial Narrow" panose="020B0606020202030204" pitchFamily="34" charset="0"/>
              </a:rPr>
              <a:t>― C.S. Lewis, </a:t>
            </a:r>
            <a:r>
              <a:rPr lang="en-US" sz="3600" i="1" dirty="0">
                <a:latin typeface="Arial Narrow" panose="020B0606020202030204" pitchFamily="34" charset="0"/>
              </a:rPr>
              <a:t>Mere Christianity</a:t>
            </a:r>
          </a:p>
        </p:txBody>
      </p:sp>
    </p:spTree>
    <p:extLst>
      <p:ext uri="{BB962C8B-B14F-4D97-AF65-F5344CB8AC3E}">
        <p14:creationId xmlns:p14="http://schemas.microsoft.com/office/powerpoint/2010/main" val="35569840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Content Placeholder 2">
            <a:extLst>
              <a:ext uri="{FF2B5EF4-FFF2-40B4-BE49-F238E27FC236}">
                <a16:creationId xmlns:a16="http://schemas.microsoft.com/office/drawing/2014/main" xmlns="" id="{A0E371A1-35FE-41A4-B285-3828B38F48D8}"/>
              </a:ext>
            </a:extLst>
          </p:cNvPr>
          <p:cNvSpPr>
            <a:spLocks noGrp="1"/>
          </p:cNvSpPr>
          <p:nvPr>
            <p:ph idx="1"/>
          </p:nvPr>
        </p:nvSpPr>
        <p:spPr>
          <a:xfrm>
            <a:off x="533400" y="533400"/>
            <a:ext cx="11125200" cy="5715000"/>
          </a:xfrm>
        </p:spPr>
        <p:txBody>
          <a:bodyPr/>
          <a:lstStyle/>
          <a:p>
            <a:pPr marL="36512" indent="0" eaLnBrk="1" hangingPunct="1">
              <a:buNone/>
            </a:pPr>
            <a:r>
              <a:rPr lang="en-US" altLang="en-US" sz="3600" dirty="0"/>
              <a:t>1 Then the word of the Lord came to me, saying, 2 “What do you mean by using this proverb concerning the land of Israel, saying, </a:t>
            </a:r>
            <a:r>
              <a:rPr lang="en-US" altLang="en-US" sz="3600" i="1" dirty="0"/>
              <a:t>‘The fathers eat the sour grapes, But the children’s teeth are set on edge’</a:t>
            </a:r>
            <a:r>
              <a:rPr lang="en-US" altLang="en-US" sz="3600" dirty="0"/>
              <a:t>? 3 As I live,” declares the Lord God, “you are surely not going to use this proverb in Israel anymore. </a:t>
            </a:r>
          </a:p>
          <a:p>
            <a:pPr marL="36512" indent="0" eaLnBrk="1" hangingPunct="1">
              <a:buNone/>
            </a:pPr>
            <a:r>
              <a:rPr lang="en-US" altLang="en-US" sz="3600" dirty="0"/>
              <a:t>4 Behold, all souls are Mine; the soul of the father as well as the soul of the son is Mine…</a:t>
            </a:r>
            <a:r>
              <a:rPr lang="en-US" altLang="en-US" sz="3600" dirty="0">
                <a:solidFill>
                  <a:srgbClr val="FFFF00"/>
                </a:solidFill>
              </a:rPr>
              <a:t>The soul who sins will die.</a:t>
            </a:r>
          </a:p>
        </p:txBody>
      </p:sp>
    </p:spTree>
    <p:extLst>
      <p:ext uri="{BB962C8B-B14F-4D97-AF65-F5344CB8AC3E}">
        <p14:creationId xmlns:p14="http://schemas.microsoft.com/office/powerpoint/2010/main" val="8768867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6CE36F6-96C7-4C56-B324-EC1899B55D7E}"/>
              </a:ext>
            </a:extLst>
          </p:cNvPr>
          <p:cNvSpPr>
            <a:spLocks noGrp="1"/>
          </p:cNvSpPr>
          <p:nvPr>
            <p:ph type="title"/>
          </p:nvPr>
        </p:nvSpPr>
        <p:spPr/>
        <p:txBody>
          <a:bodyPr/>
          <a:lstStyle/>
          <a:p>
            <a:r>
              <a:rPr lang="en-US" b="1" dirty="0">
                <a:latin typeface="Arial Narrow" panose="020B0606020202030204" pitchFamily="34" charset="0"/>
              </a:rPr>
              <a:t>Ezekiel 18 </a:t>
            </a:r>
            <a:r>
              <a:rPr lang="en-US" sz="4400" dirty="0">
                <a:latin typeface="Arial Narrow" panose="020B0606020202030204" pitchFamily="34" charset="0"/>
              </a:rPr>
              <a:t>– Get a reality check</a:t>
            </a:r>
            <a:endParaRPr lang="en-US" b="1" dirty="0">
              <a:latin typeface="Arial Narrow" panose="020B0606020202030204" pitchFamily="34" charset="0"/>
            </a:endParaRPr>
          </a:p>
        </p:txBody>
      </p:sp>
      <p:sp>
        <p:nvSpPr>
          <p:cNvPr id="3" name="Content Placeholder 2">
            <a:extLst>
              <a:ext uri="{FF2B5EF4-FFF2-40B4-BE49-F238E27FC236}">
                <a16:creationId xmlns:a16="http://schemas.microsoft.com/office/drawing/2014/main" xmlns="" id="{1D6AD8A7-0F78-4C45-82C5-FF00BE700AEB}"/>
              </a:ext>
            </a:extLst>
          </p:cNvPr>
          <p:cNvSpPr>
            <a:spLocks noGrp="1"/>
          </p:cNvSpPr>
          <p:nvPr>
            <p:ph idx="1"/>
          </p:nvPr>
        </p:nvSpPr>
        <p:spPr>
          <a:xfrm>
            <a:off x="609600" y="1219200"/>
            <a:ext cx="10972800" cy="5257800"/>
          </a:xfrm>
        </p:spPr>
        <p:txBody>
          <a:bodyPr/>
          <a:lstStyle/>
          <a:p>
            <a:pPr marL="457200" indent="-420688"/>
            <a:r>
              <a:rPr lang="en-US" sz="3600" b="1" dirty="0">
                <a:solidFill>
                  <a:srgbClr val="FFFF00"/>
                </a:solidFill>
                <a:latin typeface="Arial Narrow" panose="020B0606020202030204" pitchFamily="34" charset="0"/>
              </a:rPr>
              <a:t> </a:t>
            </a:r>
            <a:r>
              <a:rPr lang="en-US" sz="3600" dirty="0">
                <a:latin typeface="Arial Narrow" panose="020B0606020202030204" pitchFamily="34" charset="0"/>
              </a:rPr>
              <a:t>All souls belong to God.</a:t>
            </a:r>
          </a:p>
          <a:p>
            <a:pPr marL="622300" lvl="2" indent="0">
              <a:buNone/>
            </a:pPr>
            <a:r>
              <a:rPr lang="en-US" sz="3600" dirty="0">
                <a:latin typeface="Arial Narrow" panose="020B0606020202030204" pitchFamily="34" charset="0"/>
              </a:rPr>
              <a:t>God responds to the choices you make. </a:t>
            </a:r>
          </a:p>
          <a:p>
            <a:pPr marL="1549400" lvl="2" indent="-927100">
              <a:buNone/>
            </a:pPr>
            <a:r>
              <a:rPr lang="en-US" sz="3600" i="1" dirty="0">
                <a:solidFill>
                  <a:srgbClr val="FFFF00"/>
                </a:solidFill>
                <a:latin typeface="Arial Narrow" panose="020B0606020202030204" pitchFamily="34" charset="0"/>
              </a:rPr>
              <a:t>Note: this passage is about life under the Mosaic Covenant.</a:t>
            </a:r>
          </a:p>
        </p:txBody>
      </p:sp>
    </p:spTree>
    <p:extLst>
      <p:ext uri="{BB962C8B-B14F-4D97-AF65-F5344CB8AC3E}">
        <p14:creationId xmlns:p14="http://schemas.microsoft.com/office/powerpoint/2010/main" val="1634703963"/>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EAA404A-96AB-4A44-BD3B-073F5E07938B}"/>
              </a:ext>
            </a:extLst>
          </p:cNvPr>
          <p:cNvSpPr>
            <a:spLocks noGrp="1"/>
          </p:cNvSpPr>
          <p:nvPr>
            <p:ph type="title"/>
          </p:nvPr>
        </p:nvSpPr>
        <p:spPr>
          <a:xfrm>
            <a:off x="609600" y="274638"/>
            <a:ext cx="10515600" cy="792162"/>
          </a:xfrm>
        </p:spPr>
        <p:txBody>
          <a:bodyPr/>
          <a:lstStyle/>
          <a:p>
            <a:pPr algn="r"/>
            <a:r>
              <a:rPr lang="en-US" sz="4400" dirty="0">
                <a:solidFill>
                  <a:srgbClr val="FFFF00"/>
                </a:solidFill>
                <a:latin typeface="Arial Narrow" panose="020B0606020202030204" pitchFamily="34" charset="0"/>
              </a:rPr>
              <a:t>The Mosaic Covenant</a:t>
            </a:r>
          </a:p>
        </p:txBody>
      </p:sp>
      <p:sp>
        <p:nvSpPr>
          <p:cNvPr id="3" name="Content Placeholder 2">
            <a:extLst>
              <a:ext uri="{FF2B5EF4-FFF2-40B4-BE49-F238E27FC236}">
                <a16:creationId xmlns:a16="http://schemas.microsoft.com/office/drawing/2014/main" xmlns="" id="{BC00BEC0-22E1-424C-B0DF-F9A961651907}"/>
              </a:ext>
            </a:extLst>
          </p:cNvPr>
          <p:cNvSpPr>
            <a:spLocks noGrp="1"/>
          </p:cNvSpPr>
          <p:nvPr>
            <p:ph idx="1"/>
          </p:nvPr>
        </p:nvSpPr>
        <p:spPr>
          <a:xfrm>
            <a:off x="609600" y="1066800"/>
            <a:ext cx="10972800" cy="4648200"/>
          </a:xfrm>
        </p:spPr>
        <p:txBody>
          <a:bodyPr/>
          <a:lstStyle/>
          <a:p>
            <a:r>
              <a:rPr lang="en-US" sz="3600" dirty="0"/>
              <a:t> </a:t>
            </a:r>
            <a:r>
              <a:rPr lang="en-US" sz="3600" dirty="0">
                <a:solidFill>
                  <a:srgbClr val="FFFF00"/>
                </a:solidFill>
              </a:rPr>
              <a:t>The Law was Israel’s theocratic constitution.</a:t>
            </a:r>
          </a:p>
          <a:p>
            <a:pPr marL="571500" indent="-534988"/>
            <a:r>
              <a:rPr lang="en-US" sz="3600" dirty="0">
                <a:solidFill>
                  <a:srgbClr val="FFFF00"/>
                </a:solidFill>
              </a:rPr>
              <a:t>The Law had ceremonial, civil and moral elements.</a:t>
            </a:r>
          </a:p>
          <a:p>
            <a:pPr marL="800100" lvl="2" indent="-177800">
              <a:buNone/>
            </a:pPr>
            <a:r>
              <a:rPr lang="en-US" sz="2800" dirty="0">
                <a:solidFill>
                  <a:srgbClr val="FFFF00"/>
                </a:solidFill>
              </a:rPr>
              <a:t>Examples of each are included in each ‘case study’</a:t>
            </a:r>
          </a:p>
          <a:p>
            <a:pPr marL="36512" indent="0">
              <a:buNone/>
            </a:pPr>
            <a:endParaRPr lang="en-US" dirty="0"/>
          </a:p>
        </p:txBody>
      </p:sp>
    </p:spTree>
    <p:extLst>
      <p:ext uri="{BB962C8B-B14F-4D97-AF65-F5344CB8AC3E}">
        <p14:creationId xmlns:p14="http://schemas.microsoft.com/office/powerpoint/2010/main" val="853882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EAA404A-96AB-4A44-BD3B-073F5E07938B}"/>
              </a:ext>
            </a:extLst>
          </p:cNvPr>
          <p:cNvSpPr>
            <a:spLocks noGrp="1"/>
          </p:cNvSpPr>
          <p:nvPr>
            <p:ph type="title"/>
          </p:nvPr>
        </p:nvSpPr>
        <p:spPr>
          <a:xfrm>
            <a:off x="609600" y="274638"/>
            <a:ext cx="10515600" cy="792162"/>
          </a:xfrm>
        </p:spPr>
        <p:txBody>
          <a:bodyPr/>
          <a:lstStyle/>
          <a:p>
            <a:pPr algn="r"/>
            <a:r>
              <a:rPr lang="en-US" sz="4400" dirty="0">
                <a:solidFill>
                  <a:srgbClr val="FFFF00"/>
                </a:solidFill>
                <a:latin typeface="Arial Narrow" panose="020B0606020202030204" pitchFamily="34" charset="0"/>
              </a:rPr>
              <a:t>The Mosaic Covenant</a:t>
            </a:r>
          </a:p>
        </p:txBody>
      </p:sp>
      <p:sp>
        <p:nvSpPr>
          <p:cNvPr id="3" name="Content Placeholder 2">
            <a:extLst>
              <a:ext uri="{FF2B5EF4-FFF2-40B4-BE49-F238E27FC236}">
                <a16:creationId xmlns:a16="http://schemas.microsoft.com/office/drawing/2014/main" xmlns="" id="{BC00BEC0-22E1-424C-B0DF-F9A961651907}"/>
              </a:ext>
            </a:extLst>
          </p:cNvPr>
          <p:cNvSpPr>
            <a:spLocks noGrp="1"/>
          </p:cNvSpPr>
          <p:nvPr>
            <p:ph idx="1"/>
          </p:nvPr>
        </p:nvSpPr>
        <p:spPr>
          <a:xfrm>
            <a:off x="609600" y="1066800"/>
            <a:ext cx="10972800" cy="4648200"/>
          </a:xfrm>
        </p:spPr>
        <p:txBody>
          <a:bodyPr/>
          <a:lstStyle/>
          <a:p>
            <a:r>
              <a:rPr lang="en-US" sz="3600" dirty="0"/>
              <a:t> </a:t>
            </a:r>
            <a:r>
              <a:rPr lang="en-US" sz="3600" dirty="0">
                <a:solidFill>
                  <a:srgbClr val="FFFF00"/>
                </a:solidFill>
              </a:rPr>
              <a:t>The Law was Israel’s theocratic constitution.</a:t>
            </a:r>
          </a:p>
          <a:p>
            <a:pPr marL="571500" indent="-534988"/>
            <a:r>
              <a:rPr lang="en-US" sz="3600" dirty="0">
                <a:solidFill>
                  <a:srgbClr val="FFFF00"/>
                </a:solidFill>
              </a:rPr>
              <a:t>The Law had ceremonial, civil and moral elements.</a:t>
            </a:r>
          </a:p>
          <a:p>
            <a:pPr marL="800100" lvl="2" indent="-177800">
              <a:buNone/>
            </a:pPr>
            <a:r>
              <a:rPr lang="en-US" sz="3600" dirty="0">
                <a:solidFill>
                  <a:srgbClr val="FFFF00"/>
                </a:solidFill>
              </a:rPr>
              <a:t>Case one: the person who keeps the Law vv.5-9</a:t>
            </a:r>
          </a:p>
          <a:p>
            <a:pPr marL="36512" indent="0">
              <a:buNone/>
            </a:pPr>
            <a:endParaRPr lang="en-US" dirty="0"/>
          </a:p>
        </p:txBody>
      </p:sp>
    </p:spTree>
    <p:extLst>
      <p:ext uri="{BB962C8B-B14F-4D97-AF65-F5344CB8AC3E}">
        <p14:creationId xmlns:p14="http://schemas.microsoft.com/office/powerpoint/2010/main" val="26677639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746EC7CC-5513-42BE-A6FD-50E805083E02}"/>
              </a:ext>
            </a:extLst>
          </p:cNvPr>
          <p:cNvSpPr txBox="1"/>
          <p:nvPr/>
        </p:nvSpPr>
        <p:spPr>
          <a:xfrm>
            <a:off x="228600" y="381000"/>
            <a:ext cx="11430000" cy="6186309"/>
          </a:xfrm>
          <a:prstGeom prst="rect">
            <a:avLst/>
          </a:prstGeom>
          <a:noFill/>
        </p:spPr>
        <p:txBody>
          <a:bodyPr wrap="square" rtlCol="0">
            <a:spAutoFit/>
          </a:bodyPr>
          <a:lstStyle/>
          <a:p>
            <a:r>
              <a:rPr lang="en-US" sz="3600" dirty="0">
                <a:latin typeface="Arial Narrow" panose="020B0606020202030204" pitchFamily="34" charset="0"/>
              </a:rPr>
              <a:t>5 “But if a man is righteous and practices justice and righteousness, 6 and does not eat at the mountain shrines or lift up his eyes to the idols of the house of Israel, or defile his neighbor’s wife or approach a woman during her menstrual period - 7 if a man does not oppress anyone, but restores to the debtor his pledge,  does not commit robbery, but gives his bread to the hungry and covers the naked with clothing,  8 if he does not lend money on interest or take increase, if he keeps his hand from iniquity and executes true justice between man and man, 9 if he walks in My statutes and My ordinances so as to deal faithfully - he is righteous and will surely live,” declares the Lord God.       </a:t>
            </a:r>
          </a:p>
        </p:txBody>
      </p:sp>
      <p:sp>
        <p:nvSpPr>
          <p:cNvPr id="4" name="TextBox 3">
            <a:extLst>
              <a:ext uri="{FF2B5EF4-FFF2-40B4-BE49-F238E27FC236}">
                <a16:creationId xmlns:a16="http://schemas.microsoft.com/office/drawing/2014/main" xmlns="" id="{31178619-437B-425F-A265-3B6E4ED295FE}"/>
              </a:ext>
            </a:extLst>
          </p:cNvPr>
          <p:cNvSpPr txBox="1"/>
          <p:nvPr/>
        </p:nvSpPr>
        <p:spPr>
          <a:xfrm>
            <a:off x="9144000" y="990600"/>
            <a:ext cx="2362200" cy="646331"/>
          </a:xfrm>
          <a:prstGeom prst="rect">
            <a:avLst/>
          </a:prstGeom>
          <a:solidFill>
            <a:schemeClr val="tx1"/>
          </a:solidFill>
          <a:ln>
            <a:solidFill>
              <a:schemeClr val="bg1"/>
            </a:solidFill>
          </a:ln>
        </p:spPr>
        <p:txBody>
          <a:bodyPr wrap="square" rtlCol="0">
            <a:spAutoFit/>
          </a:bodyPr>
          <a:lstStyle/>
          <a:p>
            <a:pPr algn="ctr"/>
            <a:r>
              <a:rPr lang="en-US" sz="3600" b="1" dirty="0">
                <a:solidFill>
                  <a:schemeClr val="bg1"/>
                </a:solidFill>
                <a:latin typeface="Arial Narrow" panose="020B0606020202030204" pitchFamily="34" charset="0"/>
              </a:rPr>
              <a:t>Moral Law</a:t>
            </a:r>
          </a:p>
        </p:txBody>
      </p:sp>
      <p:sp>
        <p:nvSpPr>
          <p:cNvPr id="5" name="TextBox 4">
            <a:extLst>
              <a:ext uri="{FF2B5EF4-FFF2-40B4-BE49-F238E27FC236}">
                <a16:creationId xmlns:a16="http://schemas.microsoft.com/office/drawing/2014/main" xmlns="" id="{2E96F9A1-F1F4-4AA2-B211-058BE6FC6594}"/>
              </a:ext>
            </a:extLst>
          </p:cNvPr>
          <p:cNvSpPr txBox="1"/>
          <p:nvPr/>
        </p:nvSpPr>
        <p:spPr>
          <a:xfrm>
            <a:off x="6705600" y="1981200"/>
            <a:ext cx="3124200" cy="646331"/>
          </a:xfrm>
          <a:prstGeom prst="rect">
            <a:avLst/>
          </a:prstGeom>
          <a:solidFill>
            <a:schemeClr val="tx1"/>
          </a:solidFill>
          <a:ln>
            <a:solidFill>
              <a:schemeClr val="bg1"/>
            </a:solidFill>
          </a:ln>
        </p:spPr>
        <p:txBody>
          <a:bodyPr wrap="square" rtlCol="0">
            <a:spAutoFit/>
          </a:bodyPr>
          <a:lstStyle/>
          <a:p>
            <a:r>
              <a:rPr lang="en-US" sz="3600" b="1" dirty="0">
                <a:solidFill>
                  <a:schemeClr val="bg1"/>
                </a:solidFill>
                <a:latin typeface="Arial Narrow" panose="020B0606020202030204" pitchFamily="34" charset="0"/>
              </a:rPr>
              <a:t>Ceremonial Law</a:t>
            </a:r>
          </a:p>
        </p:txBody>
      </p:sp>
      <p:sp>
        <p:nvSpPr>
          <p:cNvPr id="7" name="TextBox 6">
            <a:extLst>
              <a:ext uri="{FF2B5EF4-FFF2-40B4-BE49-F238E27FC236}">
                <a16:creationId xmlns:a16="http://schemas.microsoft.com/office/drawing/2014/main" xmlns="" id="{BF5A9BCA-8565-4E11-993F-183D28A50670}"/>
              </a:ext>
            </a:extLst>
          </p:cNvPr>
          <p:cNvSpPr txBox="1"/>
          <p:nvPr/>
        </p:nvSpPr>
        <p:spPr>
          <a:xfrm>
            <a:off x="5943600" y="5830669"/>
            <a:ext cx="2971800" cy="646331"/>
          </a:xfrm>
          <a:prstGeom prst="rect">
            <a:avLst/>
          </a:prstGeom>
          <a:solidFill>
            <a:schemeClr val="tx1"/>
          </a:solidFill>
          <a:ln>
            <a:solidFill>
              <a:schemeClr val="bg1"/>
            </a:solidFill>
          </a:ln>
        </p:spPr>
        <p:txBody>
          <a:bodyPr wrap="square" rtlCol="0">
            <a:spAutoFit/>
          </a:bodyPr>
          <a:lstStyle/>
          <a:p>
            <a:pPr algn="ctr"/>
            <a:r>
              <a:rPr lang="en-US" sz="3600" b="1" dirty="0">
                <a:solidFill>
                  <a:schemeClr val="bg1"/>
                </a:solidFill>
                <a:latin typeface="Arial Narrow" panose="020B0606020202030204" pitchFamily="34" charset="0"/>
              </a:rPr>
              <a:t>The whole Law</a:t>
            </a:r>
          </a:p>
        </p:txBody>
      </p:sp>
      <p:sp>
        <p:nvSpPr>
          <p:cNvPr id="8" name="TextBox 7">
            <a:extLst>
              <a:ext uri="{FF2B5EF4-FFF2-40B4-BE49-F238E27FC236}">
                <a16:creationId xmlns:a16="http://schemas.microsoft.com/office/drawing/2014/main" xmlns="" id="{CAD90B13-0704-4D87-B03F-F347AE102053}"/>
              </a:ext>
            </a:extLst>
          </p:cNvPr>
          <p:cNvSpPr txBox="1"/>
          <p:nvPr/>
        </p:nvSpPr>
        <p:spPr>
          <a:xfrm>
            <a:off x="9829800" y="3709987"/>
            <a:ext cx="2109787" cy="646331"/>
          </a:xfrm>
          <a:prstGeom prst="rect">
            <a:avLst/>
          </a:prstGeom>
          <a:solidFill>
            <a:schemeClr val="tx1"/>
          </a:solidFill>
        </p:spPr>
        <p:txBody>
          <a:bodyPr wrap="square" rtlCol="0">
            <a:spAutoFit/>
          </a:bodyPr>
          <a:lstStyle/>
          <a:p>
            <a:pPr algn="ctr"/>
            <a:r>
              <a:rPr lang="en-US" sz="3600" b="1" dirty="0">
                <a:solidFill>
                  <a:schemeClr val="bg1"/>
                </a:solidFill>
                <a:latin typeface="Arial Narrow" panose="020B0606020202030204" pitchFamily="34" charset="0"/>
              </a:rPr>
              <a:t>Civil Law</a:t>
            </a:r>
          </a:p>
        </p:txBody>
      </p:sp>
    </p:spTree>
    <p:extLst>
      <p:ext uri="{BB962C8B-B14F-4D97-AF65-F5344CB8AC3E}">
        <p14:creationId xmlns:p14="http://schemas.microsoft.com/office/powerpoint/2010/main" val="2590670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animBg="1"/>
      <p:bldP spid="8"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EAA404A-96AB-4A44-BD3B-073F5E07938B}"/>
              </a:ext>
            </a:extLst>
          </p:cNvPr>
          <p:cNvSpPr>
            <a:spLocks noGrp="1"/>
          </p:cNvSpPr>
          <p:nvPr>
            <p:ph type="title"/>
          </p:nvPr>
        </p:nvSpPr>
        <p:spPr>
          <a:xfrm>
            <a:off x="609600" y="274638"/>
            <a:ext cx="10515600" cy="792162"/>
          </a:xfrm>
        </p:spPr>
        <p:txBody>
          <a:bodyPr/>
          <a:lstStyle/>
          <a:p>
            <a:pPr algn="r"/>
            <a:r>
              <a:rPr lang="en-US" sz="4400" dirty="0">
                <a:solidFill>
                  <a:srgbClr val="FFFF00"/>
                </a:solidFill>
                <a:latin typeface="Arial Narrow" panose="020B0606020202030204" pitchFamily="34" charset="0"/>
              </a:rPr>
              <a:t>The Mosaic Covenant</a:t>
            </a:r>
          </a:p>
        </p:txBody>
      </p:sp>
      <p:sp>
        <p:nvSpPr>
          <p:cNvPr id="3" name="Content Placeholder 2">
            <a:extLst>
              <a:ext uri="{FF2B5EF4-FFF2-40B4-BE49-F238E27FC236}">
                <a16:creationId xmlns:a16="http://schemas.microsoft.com/office/drawing/2014/main" xmlns="" id="{BC00BEC0-22E1-424C-B0DF-F9A961651907}"/>
              </a:ext>
            </a:extLst>
          </p:cNvPr>
          <p:cNvSpPr>
            <a:spLocks noGrp="1"/>
          </p:cNvSpPr>
          <p:nvPr>
            <p:ph idx="1"/>
          </p:nvPr>
        </p:nvSpPr>
        <p:spPr>
          <a:xfrm>
            <a:off x="609600" y="1066800"/>
            <a:ext cx="10972800" cy="4648200"/>
          </a:xfrm>
        </p:spPr>
        <p:txBody>
          <a:bodyPr/>
          <a:lstStyle/>
          <a:p>
            <a:r>
              <a:rPr lang="en-US" sz="3600" dirty="0"/>
              <a:t> </a:t>
            </a:r>
            <a:r>
              <a:rPr lang="en-US" sz="3600" dirty="0">
                <a:solidFill>
                  <a:srgbClr val="FFFF00"/>
                </a:solidFill>
              </a:rPr>
              <a:t>The Law was Israel’s theocratic constitution.</a:t>
            </a:r>
          </a:p>
          <a:p>
            <a:pPr marL="571500" indent="-534988"/>
            <a:r>
              <a:rPr lang="en-US" sz="3600" dirty="0">
                <a:solidFill>
                  <a:srgbClr val="FFFF00"/>
                </a:solidFill>
              </a:rPr>
              <a:t>The Law had ceremonial, civil and moral elements.</a:t>
            </a:r>
          </a:p>
          <a:p>
            <a:pPr marL="800100" lvl="2" indent="-177800">
              <a:buNone/>
            </a:pPr>
            <a:r>
              <a:rPr lang="en-US" sz="3600" dirty="0">
                <a:solidFill>
                  <a:srgbClr val="FFFF00"/>
                </a:solidFill>
              </a:rPr>
              <a:t>Case one: the person who keeps the Law vv.5-9</a:t>
            </a:r>
          </a:p>
          <a:p>
            <a:pPr marL="800100" lvl="2" indent="-177800">
              <a:buNone/>
            </a:pPr>
            <a:r>
              <a:rPr lang="en-US" sz="3600" dirty="0">
                <a:solidFill>
                  <a:srgbClr val="FFFF00"/>
                </a:solidFill>
              </a:rPr>
              <a:t>Case two: his son who breaks the Law vv.10-13</a:t>
            </a:r>
          </a:p>
          <a:p>
            <a:pPr marL="36512" indent="0">
              <a:buNone/>
            </a:pPr>
            <a:endParaRPr lang="en-US" dirty="0"/>
          </a:p>
        </p:txBody>
      </p:sp>
    </p:spTree>
    <p:extLst>
      <p:ext uri="{BB962C8B-B14F-4D97-AF65-F5344CB8AC3E}">
        <p14:creationId xmlns:p14="http://schemas.microsoft.com/office/powerpoint/2010/main" val="33646100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61138AB5-FA3A-448D-89EC-C5C6D27573C6}"/>
              </a:ext>
            </a:extLst>
          </p:cNvPr>
          <p:cNvSpPr txBox="1"/>
          <p:nvPr/>
        </p:nvSpPr>
        <p:spPr>
          <a:xfrm>
            <a:off x="457200" y="457200"/>
            <a:ext cx="11353800" cy="5078313"/>
          </a:xfrm>
          <a:prstGeom prst="rect">
            <a:avLst/>
          </a:prstGeom>
          <a:noFill/>
        </p:spPr>
        <p:txBody>
          <a:bodyPr wrap="square" rtlCol="0">
            <a:spAutoFit/>
          </a:bodyPr>
          <a:lstStyle/>
          <a:p>
            <a:r>
              <a:rPr lang="en-US" sz="3600" dirty="0">
                <a:latin typeface="Arial Narrow" panose="020B0606020202030204" pitchFamily="34" charset="0"/>
              </a:rPr>
              <a:t>10 “Then he may have a violent son who sheds blood and who does any of these things to a brother 11 (though he himself did not do any of these things), that is, he even eats at the mountain shrines, and defiles his neighbor’s wife, 12 oppresses the poor and needy, commits robbery, does not restore a pledge, but lifts up his eyes to the idols and commits abomination, 13 he lends money on interest and takes increase; will he live? He will not live! He has committed all these abominations, he will surely be put to death; his blood will be on his own head.</a:t>
            </a:r>
          </a:p>
        </p:txBody>
      </p:sp>
    </p:spTree>
    <p:extLst>
      <p:ext uri="{BB962C8B-B14F-4D97-AF65-F5344CB8AC3E}">
        <p14:creationId xmlns:p14="http://schemas.microsoft.com/office/powerpoint/2010/main" val="15921523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xmlns="" id="{B3C5B3B0-68D7-4649-955C-78051AEEF880}"/>
              </a:ext>
            </a:extLst>
          </p:cNvPr>
          <p:cNvSpPr>
            <a:spLocks noGrp="1"/>
          </p:cNvSpPr>
          <p:nvPr>
            <p:ph type="title"/>
          </p:nvPr>
        </p:nvSpPr>
        <p:spPr>
          <a:xfrm>
            <a:off x="609600" y="274638"/>
            <a:ext cx="9956800" cy="868362"/>
          </a:xfrm>
        </p:spPr>
        <p:txBody>
          <a:bodyPr/>
          <a:lstStyle/>
          <a:p>
            <a:pPr eaLnBrk="1" hangingPunct="1"/>
            <a:r>
              <a:rPr lang="en-US" altLang="en-US" dirty="0"/>
              <a:t>Ezekiel 18 – Get a reality check</a:t>
            </a:r>
          </a:p>
        </p:txBody>
      </p:sp>
      <p:sp>
        <p:nvSpPr>
          <p:cNvPr id="12291" name="Content Placeholder 2">
            <a:extLst>
              <a:ext uri="{FF2B5EF4-FFF2-40B4-BE49-F238E27FC236}">
                <a16:creationId xmlns:a16="http://schemas.microsoft.com/office/drawing/2014/main" xmlns="" id="{E8E22A00-3145-49EC-867D-8EB0461F2E2C}"/>
              </a:ext>
            </a:extLst>
          </p:cNvPr>
          <p:cNvSpPr>
            <a:spLocks noGrp="1"/>
          </p:cNvSpPr>
          <p:nvPr>
            <p:ph idx="1"/>
          </p:nvPr>
        </p:nvSpPr>
        <p:spPr>
          <a:xfrm>
            <a:off x="952500" y="1143000"/>
            <a:ext cx="10439400" cy="5410200"/>
          </a:xfrm>
        </p:spPr>
        <p:txBody>
          <a:bodyPr/>
          <a:lstStyle/>
          <a:p>
            <a:pPr eaLnBrk="1" hangingPunct="1">
              <a:spcBef>
                <a:spcPct val="0"/>
              </a:spcBef>
            </a:pPr>
            <a:r>
              <a:rPr lang="en-US" altLang="en-US" sz="3600" dirty="0"/>
              <a:t>Ezekiel                </a:t>
            </a:r>
            <a:endParaRPr lang="en-US" altLang="en-US" sz="3200" i="1" dirty="0">
              <a:latin typeface="Arial Narrow" panose="020B0606020202030204" pitchFamily="34" charset="0"/>
            </a:endParaRPr>
          </a:p>
          <a:p>
            <a:pPr lvl="1" eaLnBrk="1" hangingPunct="1">
              <a:spcBef>
                <a:spcPct val="0"/>
              </a:spcBef>
            </a:pPr>
            <a:r>
              <a:rPr lang="en-US" altLang="en-US" sz="3600" dirty="0">
                <a:latin typeface="Arial Narrow" panose="020B0606020202030204" pitchFamily="34" charset="0"/>
              </a:rPr>
              <a:t>Born in 622 BC – the year the Law was discovered &amp; Josiah’s reforms began.</a:t>
            </a:r>
          </a:p>
          <a:p>
            <a:pPr lvl="1" eaLnBrk="1" hangingPunct="1">
              <a:spcBef>
                <a:spcPct val="0"/>
              </a:spcBef>
            </a:pPr>
            <a:endParaRPr lang="en-US" altLang="en-US" sz="3600" dirty="0">
              <a:latin typeface="Arial Narrow" panose="020B060602020203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229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EAA404A-96AB-4A44-BD3B-073F5E07938B}"/>
              </a:ext>
            </a:extLst>
          </p:cNvPr>
          <p:cNvSpPr>
            <a:spLocks noGrp="1"/>
          </p:cNvSpPr>
          <p:nvPr>
            <p:ph type="title"/>
          </p:nvPr>
        </p:nvSpPr>
        <p:spPr>
          <a:xfrm>
            <a:off x="609600" y="274638"/>
            <a:ext cx="10515600" cy="792162"/>
          </a:xfrm>
        </p:spPr>
        <p:txBody>
          <a:bodyPr/>
          <a:lstStyle/>
          <a:p>
            <a:pPr algn="r"/>
            <a:r>
              <a:rPr lang="en-US" sz="4400" dirty="0">
                <a:solidFill>
                  <a:srgbClr val="FFFF00"/>
                </a:solidFill>
                <a:latin typeface="Arial Narrow" panose="020B0606020202030204" pitchFamily="34" charset="0"/>
              </a:rPr>
              <a:t>The Mosaic Covenant</a:t>
            </a:r>
          </a:p>
        </p:txBody>
      </p:sp>
      <p:sp>
        <p:nvSpPr>
          <p:cNvPr id="3" name="Content Placeholder 2">
            <a:extLst>
              <a:ext uri="{FF2B5EF4-FFF2-40B4-BE49-F238E27FC236}">
                <a16:creationId xmlns:a16="http://schemas.microsoft.com/office/drawing/2014/main" xmlns="" id="{BC00BEC0-22E1-424C-B0DF-F9A961651907}"/>
              </a:ext>
            </a:extLst>
          </p:cNvPr>
          <p:cNvSpPr>
            <a:spLocks noGrp="1"/>
          </p:cNvSpPr>
          <p:nvPr>
            <p:ph idx="1"/>
          </p:nvPr>
        </p:nvSpPr>
        <p:spPr>
          <a:xfrm>
            <a:off x="609600" y="1066800"/>
            <a:ext cx="10972800" cy="4648200"/>
          </a:xfrm>
        </p:spPr>
        <p:txBody>
          <a:bodyPr/>
          <a:lstStyle/>
          <a:p>
            <a:r>
              <a:rPr lang="en-US" sz="3600" dirty="0"/>
              <a:t> </a:t>
            </a:r>
            <a:r>
              <a:rPr lang="en-US" sz="3600" dirty="0">
                <a:solidFill>
                  <a:srgbClr val="FFFF00"/>
                </a:solidFill>
              </a:rPr>
              <a:t>The Law was Israel’s theocratic constitution.</a:t>
            </a:r>
          </a:p>
          <a:p>
            <a:pPr marL="571500" indent="-534988"/>
            <a:r>
              <a:rPr lang="en-US" sz="3600" dirty="0">
                <a:solidFill>
                  <a:srgbClr val="FFFF00"/>
                </a:solidFill>
              </a:rPr>
              <a:t>The Law had ceremonial, civil and moral elements.</a:t>
            </a:r>
          </a:p>
          <a:p>
            <a:pPr marL="800100" lvl="2" indent="-177800">
              <a:buNone/>
            </a:pPr>
            <a:r>
              <a:rPr lang="en-US" sz="3600" dirty="0">
                <a:solidFill>
                  <a:srgbClr val="FFFF00"/>
                </a:solidFill>
              </a:rPr>
              <a:t>Case one: the person who keeps the Law vv.5-9</a:t>
            </a:r>
          </a:p>
          <a:p>
            <a:pPr marL="800100" lvl="2" indent="-177800">
              <a:buNone/>
            </a:pPr>
            <a:r>
              <a:rPr lang="en-US" sz="3600" dirty="0">
                <a:solidFill>
                  <a:srgbClr val="FFFF00"/>
                </a:solidFill>
              </a:rPr>
              <a:t>Case two: his son who breaks the Law vv.10-13</a:t>
            </a:r>
          </a:p>
          <a:p>
            <a:pPr marL="800100" lvl="2" indent="-177800">
              <a:buNone/>
            </a:pPr>
            <a:r>
              <a:rPr lang="en-US" sz="3600" dirty="0">
                <a:solidFill>
                  <a:srgbClr val="FFFF00"/>
                </a:solidFill>
              </a:rPr>
              <a:t>Case three: his grandson who keeps the Law vv.14-17</a:t>
            </a:r>
          </a:p>
          <a:p>
            <a:pPr marL="36512" indent="0">
              <a:buNone/>
            </a:pPr>
            <a:endParaRPr lang="en-US" dirty="0"/>
          </a:p>
        </p:txBody>
      </p:sp>
    </p:spTree>
    <p:extLst>
      <p:ext uri="{BB962C8B-B14F-4D97-AF65-F5344CB8AC3E}">
        <p14:creationId xmlns:p14="http://schemas.microsoft.com/office/powerpoint/2010/main" val="30545766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6CE36F6-96C7-4C56-B324-EC1899B55D7E}"/>
              </a:ext>
            </a:extLst>
          </p:cNvPr>
          <p:cNvSpPr>
            <a:spLocks noGrp="1"/>
          </p:cNvSpPr>
          <p:nvPr>
            <p:ph type="title"/>
          </p:nvPr>
        </p:nvSpPr>
        <p:spPr/>
        <p:txBody>
          <a:bodyPr/>
          <a:lstStyle/>
          <a:p>
            <a:r>
              <a:rPr lang="en-US" b="1" dirty="0">
                <a:latin typeface="Arial Narrow" panose="020B0606020202030204" pitchFamily="34" charset="0"/>
              </a:rPr>
              <a:t>Ezekiel 18 </a:t>
            </a:r>
            <a:r>
              <a:rPr lang="en-US" dirty="0">
                <a:latin typeface="Arial Narrow" panose="020B0606020202030204" pitchFamily="34" charset="0"/>
              </a:rPr>
              <a:t>– Get a reality check</a:t>
            </a:r>
            <a:endParaRPr lang="en-US" b="1" dirty="0">
              <a:latin typeface="Arial Narrow" panose="020B0606020202030204" pitchFamily="34" charset="0"/>
            </a:endParaRPr>
          </a:p>
        </p:txBody>
      </p:sp>
      <p:sp>
        <p:nvSpPr>
          <p:cNvPr id="3" name="Content Placeholder 2">
            <a:extLst>
              <a:ext uri="{FF2B5EF4-FFF2-40B4-BE49-F238E27FC236}">
                <a16:creationId xmlns:a16="http://schemas.microsoft.com/office/drawing/2014/main" xmlns="" id="{1D6AD8A7-0F78-4C45-82C5-FF00BE700AEB}"/>
              </a:ext>
            </a:extLst>
          </p:cNvPr>
          <p:cNvSpPr>
            <a:spLocks noGrp="1"/>
          </p:cNvSpPr>
          <p:nvPr>
            <p:ph idx="1"/>
          </p:nvPr>
        </p:nvSpPr>
        <p:spPr>
          <a:xfrm>
            <a:off x="609600" y="1219200"/>
            <a:ext cx="10972800" cy="5257800"/>
          </a:xfrm>
        </p:spPr>
        <p:txBody>
          <a:bodyPr/>
          <a:lstStyle/>
          <a:p>
            <a:pPr marL="457200" indent="-420688"/>
            <a:r>
              <a:rPr lang="en-US" sz="3600" b="1" dirty="0">
                <a:solidFill>
                  <a:srgbClr val="FFFF00"/>
                </a:solidFill>
                <a:latin typeface="Arial Narrow" panose="020B0606020202030204" pitchFamily="34" charset="0"/>
              </a:rPr>
              <a:t> </a:t>
            </a:r>
            <a:r>
              <a:rPr lang="en-US" sz="3600" dirty="0">
                <a:latin typeface="Arial Narrow" panose="020B0606020202030204" pitchFamily="34" charset="0"/>
              </a:rPr>
              <a:t>All souls belong to God</a:t>
            </a:r>
          </a:p>
          <a:p>
            <a:pPr marL="571500" indent="0">
              <a:buNone/>
            </a:pPr>
            <a:r>
              <a:rPr lang="en-US" sz="3600" dirty="0">
                <a:latin typeface="Arial Narrow" panose="020B0606020202030204" pitchFamily="34" charset="0"/>
              </a:rPr>
              <a:t>You are responsible to God for your own actions.</a:t>
            </a:r>
          </a:p>
          <a:p>
            <a:pPr marL="1549400" lvl="2" indent="-927100">
              <a:buNone/>
            </a:pPr>
            <a:r>
              <a:rPr lang="en-US" sz="3200" dirty="0">
                <a:solidFill>
                  <a:srgbClr val="FFFF00"/>
                </a:solidFill>
                <a:latin typeface="Arial Narrow" panose="020B0606020202030204" pitchFamily="34" charset="0"/>
              </a:rPr>
              <a:t>Note: this passage is about life under the Mosaic Covenant.</a:t>
            </a:r>
          </a:p>
        </p:txBody>
      </p:sp>
      <p:sp>
        <p:nvSpPr>
          <p:cNvPr id="4" name="TextBox 3">
            <a:extLst>
              <a:ext uri="{FF2B5EF4-FFF2-40B4-BE49-F238E27FC236}">
                <a16:creationId xmlns:a16="http://schemas.microsoft.com/office/drawing/2014/main" xmlns="" id="{C5D1C385-9524-4A2D-864A-5392827D0650}"/>
              </a:ext>
            </a:extLst>
          </p:cNvPr>
          <p:cNvSpPr txBox="1"/>
          <p:nvPr/>
        </p:nvSpPr>
        <p:spPr>
          <a:xfrm>
            <a:off x="1219200" y="3200400"/>
            <a:ext cx="9956800" cy="2862322"/>
          </a:xfrm>
          <a:prstGeom prst="rect">
            <a:avLst/>
          </a:prstGeom>
          <a:noFill/>
          <a:ln>
            <a:solidFill>
              <a:schemeClr val="bg1"/>
            </a:solidFill>
          </a:ln>
        </p:spPr>
        <p:txBody>
          <a:bodyPr wrap="square" rtlCol="0">
            <a:spAutoFit/>
          </a:bodyPr>
          <a:lstStyle/>
          <a:p>
            <a:r>
              <a:rPr lang="en-US" sz="3600" dirty="0">
                <a:latin typeface="Arial Narrow" panose="020B0606020202030204" pitchFamily="34" charset="0"/>
              </a:rPr>
              <a:t>20 The person who sins will die. The son will not bear the punishment for the father’s iniquity, nor will the father bear the punishment for the son’s iniquity; the righteousness of the righteous will be upon himself, and the wickedness of the wicked will be upon himself.</a:t>
            </a:r>
          </a:p>
        </p:txBody>
      </p:sp>
    </p:spTree>
    <p:extLst>
      <p:ext uri="{BB962C8B-B14F-4D97-AF65-F5344CB8AC3E}">
        <p14:creationId xmlns:p14="http://schemas.microsoft.com/office/powerpoint/2010/main" val="28137558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6CE36F6-96C7-4C56-B324-EC1899B55D7E}"/>
              </a:ext>
            </a:extLst>
          </p:cNvPr>
          <p:cNvSpPr>
            <a:spLocks noGrp="1"/>
          </p:cNvSpPr>
          <p:nvPr>
            <p:ph type="title"/>
          </p:nvPr>
        </p:nvSpPr>
        <p:spPr/>
        <p:txBody>
          <a:bodyPr/>
          <a:lstStyle/>
          <a:p>
            <a:r>
              <a:rPr lang="en-US" b="1" dirty="0">
                <a:latin typeface="Arial Narrow" panose="020B0606020202030204" pitchFamily="34" charset="0"/>
              </a:rPr>
              <a:t>Ezekiel 18</a:t>
            </a:r>
            <a:r>
              <a:rPr lang="en-US" dirty="0">
                <a:latin typeface="Arial Narrow" panose="020B0606020202030204" pitchFamily="34" charset="0"/>
              </a:rPr>
              <a:t> – Get a reality check</a:t>
            </a:r>
            <a:endParaRPr lang="en-US" b="1" dirty="0">
              <a:latin typeface="Arial Narrow" panose="020B0606020202030204" pitchFamily="34" charset="0"/>
            </a:endParaRPr>
          </a:p>
        </p:txBody>
      </p:sp>
      <p:sp>
        <p:nvSpPr>
          <p:cNvPr id="3" name="Content Placeholder 2">
            <a:extLst>
              <a:ext uri="{FF2B5EF4-FFF2-40B4-BE49-F238E27FC236}">
                <a16:creationId xmlns:a16="http://schemas.microsoft.com/office/drawing/2014/main" xmlns="" id="{1D6AD8A7-0F78-4C45-82C5-FF00BE700AEB}"/>
              </a:ext>
            </a:extLst>
          </p:cNvPr>
          <p:cNvSpPr>
            <a:spLocks noGrp="1"/>
          </p:cNvSpPr>
          <p:nvPr>
            <p:ph idx="1"/>
          </p:nvPr>
        </p:nvSpPr>
        <p:spPr>
          <a:xfrm>
            <a:off x="609600" y="1219200"/>
            <a:ext cx="10972800" cy="5257800"/>
          </a:xfrm>
        </p:spPr>
        <p:txBody>
          <a:bodyPr/>
          <a:lstStyle/>
          <a:p>
            <a:pPr marL="457200" indent="-420688"/>
            <a:r>
              <a:rPr lang="en-US" sz="3600" b="1" dirty="0">
                <a:solidFill>
                  <a:srgbClr val="FFFF00"/>
                </a:solidFill>
                <a:latin typeface="Arial Narrow" panose="020B0606020202030204" pitchFamily="34" charset="0"/>
              </a:rPr>
              <a:t> </a:t>
            </a:r>
            <a:r>
              <a:rPr lang="en-US" sz="3600" dirty="0">
                <a:latin typeface="Arial Narrow" panose="020B0606020202030204" pitchFamily="34" charset="0"/>
              </a:rPr>
              <a:t>All souls belong to God</a:t>
            </a:r>
          </a:p>
          <a:p>
            <a:pPr marL="514350" indent="0">
              <a:buNone/>
            </a:pPr>
            <a:r>
              <a:rPr lang="en-US" sz="3600" dirty="0">
                <a:latin typeface="Arial Narrow" panose="020B0606020202030204" pitchFamily="34" charset="0"/>
              </a:rPr>
              <a:t> You are responsible to God for your own actions.</a:t>
            </a:r>
          </a:p>
          <a:p>
            <a:pPr marL="1549400" lvl="2" indent="-927100">
              <a:buNone/>
            </a:pPr>
            <a:r>
              <a:rPr lang="en-US" sz="3200" dirty="0">
                <a:solidFill>
                  <a:srgbClr val="FFFF00"/>
                </a:solidFill>
                <a:latin typeface="Arial Narrow" panose="020B0606020202030204" pitchFamily="34" charset="0"/>
              </a:rPr>
              <a:t>Note: this passage is about life under the Mosaic Covenant.</a:t>
            </a:r>
          </a:p>
          <a:p>
            <a:pPr marL="1549400" lvl="2" indent="-927100">
              <a:buNone/>
            </a:pPr>
            <a:r>
              <a:rPr lang="en-US" sz="3600" dirty="0">
                <a:latin typeface="Arial Narrow" panose="020B0606020202030204" pitchFamily="34" charset="0"/>
              </a:rPr>
              <a:t>There were ‘in this life’ consequences under the Law</a:t>
            </a:r>
          </a:p>
          <a:p>
            <a:pPr marL="1822450" lvl="3" indent="-622300">
              <a:buNone/>
            </a:pPr>
            <a:r>
              <a:rPr lang="en-US" sz="3600" dirty="0">
                <a:latin typeface="Arial Narrow" panose="020B0606020202030204" pitchFamily="34" charset="0"/>
              </a:rPr>
              <a:t>God did punish Law breakers.</a:t>
            </a:r>
          </a:p>
          <a:p>
            <a:pPr marL="1822450" lvl="3" indent="-622300">
              <a:buNone/>
            </a:pPr>
            <a:r>
              <a:rPr lang="en-US" sz="3600" dirty="0">
                <a:latin typeface="Arial Narrow" panose="020B0606020202030204" pitchFamily="34" charset="0"/>
              </a:rPr>
              <a:t>     …but not the children for parental sin.</a:t>
            </a:r>
          </a:p>
          <a:p>
            <a:pPr marL="1822450" lvl="3" indent="-622300">
              <a:buNone/>
            </a:pPr>
            <a:r>
              <a:rPr lang="en-US" sz="3600" dirty="0">
                <a:latin typeface="Arial Narrow" panose="020B0606020202030204" pitchFamily="34" charset="0"/>
              </a:rPr>
              <a:t>God did bless Law keepers. </a:t>
            </a:r>
          </a:p>
          <a:p>
            <a:pPr marL="1822450" lvl="3" indent="-622300">
              <a:buNone/>
            </a:pPr>
            <a:r>
              <a:rPr lang="en-US" sz="3600" dirty="0">
                <a:latin typeface="Arial Narrow" panose="020B0606020202030204" pitchFamily="34" charset="0"/>
              </a:rPr>
              <a:t>     …but not the children for parental obedience.</a:t>
            </a:r>
          </a:p>
        </p:txBody>
      </p:sp>
    </p:spTree>
    <p:extLst>
      <p:ext uri="{BB962C8B-B14F-4D97-AF65-F5344CB8AC3E}">
        <p14:creationId xmlns:p14="http://schemas.microsoft.com/office/powerpoint/2010/main" val="3550897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6CE36F6-96C7-4C56-B324-EC1899B55D7E}"/>
              </a:ext>
            </a:extLst>
          </p:cNvPr>
          <p:cNvSpPr>
            <a:spLocks noGrp="1"/>
          </p:cNvSpPr>
          <p:nvPr>
            <p:ph type="title"/>
          </p:nvPr>
        </p:nvSpPr>
        <p:spPr/>
        <p:txBody>
          <a:bodyPr/>
          <a:lstStyle/>
          <a:p>
            <a:r>
              <a:rPr lang="en-US" b="1" dirty="0">
                <a:latin typeface="Arial Narrow" panose="020B0606020202030204" pitchFamily="34" charset="0"/>
              </a:rPr>
              <a:t>Ezekiel 18 </a:t>
            </a:r>
            <a:r>
              <a:rPr lang="en-US" dirty="0">
                <a:latin typeface="Arial Narrow" panose="020B0606020202030204" pitchFamily="34" charset="0"/>
              </a:rPr>
              <a:t>– Get a reality check</a:t>
            </a:r>
            <a:endParaRPr lang="en-US" b="1" dirty="0">
              <a:latin typeface="Arial Narrow" panose="020B0606020202030204" pitchFamily="34" charset="0"/>
            </a:endParaRPr>
          </a:p>
        </p:txBody>
      </p:sp>
      <p:sp>
        <p:nvSpPr>
          <p:cNvPr id="3" name="Content Placeholder 2">
            <a:extLst>
              <a:ext uri="{FF2B5EF4-FFF2-40B4-BE49-F238E27FC236}">
                <a16:creationId xmlns:a16="http://schemas.microsoft.com/office/drawing/2014/main" xmlns="" id="{1D6AD8A7-0F78-4C45-82C5-FF00BE700AEB}"/>
              </a:ext>
            </a:extLst>
          </p:cNvPr>
          <p:cNvSpPr>
            <a:spLocks noGrp="1"/>
          </p:cNvSpPr>
          <p:nvPr>
            <p:ph idx="1"/>
          </p:nvPr>
        </p:nvSpPr>
        <p:spPr>
          <a:xfrm>
            <a:off x="609600" y="1219200"/>
            <a:ext cx="11125200" cy="5257800"/>
          </a:xfrm>
        </p:spPr>
        <p:txBody>
          <a:bodyPr/>
          <a:lstStyle/>
          <a:p>
            <a:pPr marL="457200" indent="-420688"/>
            <a:r>
              <a:rPr lang="en-US" sz="3600" b="1" dirty="0">
                <a:solidFill>
                  <a:srgbClr val="FFFF00"/>
                </a:solidFill>
                <a:latin typeface="Arial Narrow" panose="020B0606020202030204" pitchFamily="34" charset="0"/>
              </a:rPr>
              <a:t> </a:t>
            </a:r>
            <a:r>
              <a:rPr lang="en-US" sz="3600" dirty="0">
                <a:latin typeface="Arial Narrow" panose="020B0606020202030204" pitchFamily="34" charset="0"/>
              </a:rPr>
              <a:t>All souls belong to God.</a:t>
            </a:r>
          </a:p>
          <a:p>
            <a:pPr marL="571500" indent="0">
              <a:buNone/>
            </a:pPr>
            <a:r>
              <a:rPr lang="en-US" sz="3600" dirty="0">
                <a:latin typeface="Arial Narrow" panose="020B0606020202030204" pitchFamily="34" charset="0"/>
              </a:rPr>
              <a:t> You are responsible to God for your own actions.</a:t>
            </a:r>
          </a:p>
          <a:p>
            <a:pPr marL="1549400" lvl="2" indent="-927100">
              <a:buNone/>
            </a:pPr>
            <a:r>
              <a:rPr lang="en-US" sz="3600" dirty="0">
                <a:latin typeface="Arial Narrow" panose="020B0606020202030204" pitchFamily="34" charset="0"/>
              </a:rPr>
              <a:t>We are not under the Law but God built morality into us.</a:t>
            </a:r>
          </a:p>
        </p:txBody>
      </p:sp>
      <p:sp>
        <p:nvSpPr>
          <p:cNvPr id="4" name="TextBox 3">
            <a:extLst>
              <a:ext uri="{FF2B5EF4-FFF2-40B4-BE49-F238E27FC236}">
                <a16:creationId xmlns:a16="http://schemas.microsoft.com/office/drawing/2014/main" xmlns="" id="{0560D049-7922-4785-A542-EF762CBB9B32}"/>
              </a:ext>
            </a:extLst>
          </p:cNvPr>
          <p:cNvSpPr txBox="1"/>
          <p:nvPr/>
        </p:nvSpPr>
        <p:spPr>
          <a:xfrm>
            <a:off x="1625600" y="3124200"/>
            <a:ext cx="9753600" cy="3046988"/>
          </a:xfrm>
          <a:prstGeom prst="rect">
            <a:avLst/>
          </a:prstGeom>
          <a:noFill/>
        </p:spPr>
        <p:txBody>
          <a:bodyPr wrap="square" rtlCol="0">
            <a:spAutoFit/>
          </a:bodyPr>
          <a:lstStyle/>
          <a:p>
            <a:r>
              <a:rPr lang="en-US" sz="3200" i="1" dirty="0">
                <a:latin typeface="Arial Narrow" panose="020B0606020202030204" pitchFamily="34" charset="0"/>
              </a:rPr>
              <a:t>When outsiders who have never heard of God’s law follow it more or less by instinct, they confirm its truth by their obedience. They show that God’s law is not something alien, imposed on us from without, but woven into the very fabric of our creation. There is something deep within them that echoes God’s yes and no, right and wrong.    </a:t>
            </a:r>
            <a:r>
              <a:rPr lang="en-US" sz="3200" dirty="0">
                <a:latin typeface="Arial Narrow" panose="020B0606020202030204" pitchFamily="34" charset="0"/>
              </a:rPr>
              <a:t>         Romans 2:14f </a:t>
            </a:r>
            <a:r>
              <a:rPr lang="en-US" sz="2400" dirty="0">
                <a:latin typeface="Arial Narrow" panose="020B0606020202030204" pitchFamily="34" charset="0"/>
              </a:rPr>
              <a:t>The Message</a:t>
            </a:r>
          </a:p>
        </p:txBody>
      </p:sp>
    </p:spTree>
    <p:extLst>
      <p:ext uri="{BB962C8B-B14F-4D97-AF65-F5344CB8AC3E}">
        <p14:creationId xmlns:p14="http://schemas.microsoft.com/office/powerpoint/2010/main" val="3253153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6CE36F6-96C7-4C56-B324-EC1899B55D7E}"/>
              </a:ext>
            </a:extLst>
          </p:cNvPr>
          <p:cNvSpPr>
            <a:spLocks noGrp="1"/>
          </p:cNvSpPr>
          <p:nvPr>
            <p:ph type="title"/>
          </p:nvPr>
        </p:nvSpPr>
        <p:spPr/>
        <p:txBody>
          <a:bodyPr/>
          <a:lstStyle/>
          <a:p>
            <a:r>
              <a:rPr lang="en-US" b="1" dirty="0">
                <a:latin typeface="Arial Narrow" panose="020B0606020202030204" pitchFamily="34" charset="0"/>
              </a:rPr>
              <a:t>Ezekiel 18 </a:t>
            </a:r>
            <a:r>
              <a:rPr lang="en-US" dirty="0">
                <a:latin typeface="Arial Narrow" panose="020B0606020202030204" pitchFamily="34" charset="0"/>
              </a:rPr>
              <a:t>– Get a reality check</a:t>
            </a:r>
            <a:endParaRPr lang="en-US" b="1" dirty="0">
              <a:latin typeface="Arial Narrow" panose="020B0606020202030204" pitchFamily="34" charset="0"/>
            </a:endParaRPr>
          </a:p>
        </p:txBody>
      </p:sp>
      <p:sp>
        <p:nvSpPr>
          <p:cNvPr id="3" name="Content Placeholder 2">
            <a:extLst>
              <a:ext uri="{FF2B5EF4-FFF2-40B4-BE49-F238E27FC236}">
                <a16:creationId xmlns:a16="http://schemas.microsoft.com/office/drawing/2014/main" xmlns="" id="{1D6AD8A7-0F78-4C45-82C5-FF00BE700AEB}"/>
              </a:ext>
            </a:extLst>
          </p:cNvPr>
          <p:cNvSpPr>
            <a:spLocks noGrp="1"/>
          </p:cNvSpPr>
          <p:nvPr>
            <p:ph idx="1"/>
          </p:nvPr>
        </p:nvSpPr>
        <p:spPr>
          <a:xfrm>
            <a:off x="609600" y="1219200"/>
            <a:ext cx="11125200" cy="5257800"/>
          </a:xfrm>
        </p:spPr>
        <p:txBody>
          <a:bodyPr/>
          <a:lstStyle/>
          <a:p>
            <a:pPr marL="457200" indent="-420688"/>
            <a:r>
              <a:rPr lang="en-US" sz="3600" b="1" dirty="0">
                <a:solidFill>
                  <a:srgbClr val="FFFF00"/>
                </a:solidFill>
                <a:latin typeface="Arial Narrow" panose="020B0606020202030204" pitchFamily="34" charset="0"/>
              </a:rPr>
              <a:t> </a:t>
            </a:r>
            <a:r>
              <a:rPr lang="en-US" sz="3600" dirty="0">
                <a:latin typeface="Arial Narrow" panose="020B0606020202030204" pitchFamily="34" charset="0"/>
              </a:rPr>
              <a:t>All souls belong to God</a:t>
            </a:r>
          </a:p>
          <a:p>
            <a:pPr marL="457200" indent="0">
              <a:buNone/>
            </a:pPr>
            <a:r>
              <a:rPr lang="en-US" sz="3600" dirty="0">
                <a:latin typeface="Arial Narrow" panose="020B0606020202030204" pitchFamily="34" charset="0"/>
              </a:rPr>
              <a:t> You are responsible to God for your own actions.</a:t>
            </a:r>
          </a:p>
          <a:p>
            <a:pPr marL="1549400" lvl="2" indent="-927100">
              <a:spcBef>
                <a:spcPts val="0"/>
              </a:spcBef>
              <a:buNone/>
            </a:pPr>
            <a:r>
              <a:rPr lang="en-US" sz="3600" dirty="0">
                <a:latin typeface="Arial Narrow" panose="020B0606020202030204" pitchFamily="34" charset="0"/>
              </a:rPr>
              <a:t>We are not under the Law but God built morality into us.</a:t>
            </a:r>
          </a:p>
          <a:p>
            <a:pPr marL="1549400" lvl="2" indent="-927100">
              <a:spcBef>
                <a:spcPts val="0"/>
              </a:spcBef>
              <a:buNone/>
            </a:pPr>
            <a:r>
              <a:rPr lang="en-US" sz="3600" dirty="0">
                <a:latin typeface="Arial Narrow" panose="020B0606020202030204" pitchFamily="34" charset="0"/>
              </a:rPr>
              <a:t>There are afterlife consequences for our response to this.</a:t>
            </a:r>
          </a:p>
        </p:txBody>
      </p:sp>
      <p:sp>
        <p:nvSpPr>
          <p:cNvPr id="4" name="TextBox 3">
            <a:extLst>
              <a:ext uri="{FF2B5EF4-FFF2-40B4-BE49-F238E27FC236}">
                <a16:creationId xmlns:a16="http://schemas.microsoft.com/office/drawing/2014/main" xmlns="" id="{0560D049-7922-4785-A542-EF762CBB9B32}"/>
              </a:ext>
            </a:extLst>
          </p:cNvPr>
          <p:cNvSpPr txBox="1"/>
          <p:nvPr/>
        </p:nvSpPr>
        <p:spPr>
          <a:xfrm>
            <a:off x="1828800" y="3669982"/>
            <a:ext cx="9525000" cy="1077218"/>
          </a:xfrm>
          <a:prstGeom prst="rect">
            <a:avLst/>
          </a:prstGeom>
          <a:noFill/>
        </p:spPr>
        <p:txBody>
          <a:bodyPr wrap="square" rtlCol="0">
            <a:spAutoFit/>
          </a:bodyPr>
          <a:lstStyle/>
          <a:p>
            <a:r>
              <a:rPr lang="en-US" sz="3200" i="1" dirty="0">
                <a:latin typeface="Arial Narrow" panose="020B0606020202030204" pitchFamily="34" charset="0"/>
              </a:rPr>
              <a:t>For everyone has sinned; we all fall short of God’s glorious standard.                                         </a:t>
            </a:r>
            <a:r>
              <a:rPr lang="en-US" sz="3200" dirty="0">
                <a:latin typeface="Arial Narrow" panose="020B0606020202030204" pitchFamily="34" charset="0"/>
              </a:rPr>
              <a:t>Romans 3:23 NLT</a:t>
            </a:r>
          </a:p>
        </p:txBody>
      </p:sp>
      <p:sp>
        <p:nvSpPr>
          <p:cNvPr id="5" name="TextBox 4">
            <a:extLst>
              <a:ext uri="{FF2B5EF4-FFF2-40B4-BE49-F238E27FC236}">
                <a16:creationId xmlns:a16="http://schemas.microsoft.com/office/drawing/2014/main" xmlns="" id="{7E62AD98-F3D0-4C41-B9B7-071A5A5F2945}"/>
              </a:ext>
            </a:extLst>
          </p:cNvPr>
          <p:cNvSpPr txBox="1"/>
          <p:nvPr/>
        </p:nvSpPr>
        <p:spPr>
          <a:xfrm>
            <a:off x="1828800" y="4933950"/>
            <a:ext cx="9525000" cy="584775"/>
          </a:xfrm>
          <a:prstGeom prst="rect">
            <a:avLst/>
          </a:prstGeom>
          <a:noFill/>
        </p:spPr>
        <p:txBody>
          <a:bodyPr wrap="square" rtlCol="0">
            <a:spAutoFit/>
          </a:bodyPr>
          <a:lstStyle/>
          <a:p>
            <a:r>
              <a:rPr lang="en-US" sz="3200" i="1" dirty="0">
                <a:latin typeface="Arial Narrow" panose="020B0606020202030204" pitchFamily="34" charset="0"/>
              </a:rPr>
              <a:t>the wages of sin is death…             </a:t>
            </a:r>
            <a:r>
              <a:rPr lang="en-US" sz="3200" dirty="0">
                <a:latin typeface="Arial Narrow" panose="020B0606020202030204" pitchFamily="34" charset="0"/>
              </a:rPr>
              <a:t>Romans 6:23 NLT</a:t>
            </a:r>
          </a:p>
        </p:txBody>
      </p:sp>
      <p:sp>
        <p:nvSpPr>
          <p:cNvPr id="6" name="TextBox 5">
            <a:extLst>
              <a:ext uri="{FF2B5EF4-FFF2-40B4-BE49-F238E27FC236}">
                <a16:creationId xmlns:a16="http://schemas.microsoft.com/office/drawing/2014/main" xmlns="" id="{DEB173F3-9113-4B89-9C54-41DFAB7EA183}"/>
              </a:ext>
            </a:extLst>
          </p:cNvPr>
          <p:cNvSpPr txBox="1"/>
          <p:nvPr/>
        </p:nvSpPr>
        <p:spPr>
          <a:xfrm>
            <a:off x="1401762" y="5705475"/>
            <a:ext cx="9956800" cy="584775"/>
          </a:xfrm>
          <a:prstGeom prst="rect">
            <a:avLst/>
          </a:prstGeom>
          <a:noFill/>
        </p:spPr>
        <p:txBody>
          <a:bodyPr wrap="square" rtlCol="0">
            <a:spAutoFit/>
          </a:bodyPr>
          <a:lstStyle/>
          <a:p>
            <a:r>
              <a:rPr lang="en-US" sz="3200" dirty="0">
                <a:solidFill>
                  <a:srgbClr val="FFFF00"/>
                </a:solidFill>
                <a:latin typeface="Arial Narrow" panose="020B0606020202030204" pitchFamily="34" charset="0"/>
              </a:rPr>
              <a:t>There’s more about this topic later (sorry to leave you hanging).</a:t>
            </a:r>
          </a:p>
        </p:txBody>
      </p:sp>
    </p:spTree>
    <p:extLst>
      <p:ext uri="{BB962C8B-B14F-4D97-AF65-F5344CB8AC3E}">
        <p14:creationId xmlns:p14="http://schemas.microsoft.com/office/powerpoint/2010/main" val="134402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6CE36F6-96C7-4C56-B324-EC1899B55D7E}"/>
              </a:ext>
            </a:extLst>
          </p:cNvPr>
          <p:cNvSpPr>
            <a:spLocks noGrp="1"/>
          </p:cNvSpPr>
          <p:nvPr>
            <p:ph type="title"/>
          </p:nvPr>
        </p:nvSpPr>
        <p:spPr>
          <a:xfrm>
            <a:off x="762000" y="228600"/>
            <a:ext cx="9956800" cy="1143000"/>
          </a:xfrm>
        </p:spPr>
        <p:txBody>
          <a:bodyPr/>
          <a:lstStyle/>
          <a:p>
            <a:r>
              <a:rPr lang="en-US" b="1" dirty="0">
                <a:latin typeface="Arial Narrow" panose="020B0606020202030204" pitchFamily="34" charset="0"/>
              </a:rPr>
              <a:t>Ezekiel 18</a:t>
            </a:r>
            <a:r>
              <a:rPr lang="en-US" dirty="0">
                <a:latin typeface="Arial Narrow" panose="020B0606020202030204" pitchFamily="34" charset="0"/>
              </a:rPr>
              <a:t> </a:t>
            </a:r>
            <a:r>
              <a:rPr lang="en-US" sz="4400" dirty="0">
                <a:latin typeface="Arial Narrow" panose="020B0606020202030204" pitchFamily="34" charset="0"/>
              </a:rPr>
              <a:t>– Get a reality check</a:t>
            </a:r>
            <a:endParaRPr lang="en-US" sz="4400" b="1" dirty="0">
              <a:latin typeface="Arial Narrow" panose="020B0606020202030204" pitchFamily="34" charset="0"/>
            </a:endParaRPr>
          </a:p>
        </p:txBody>
      </p:sp>
      <p:sp>
        <p:nvSpPr>
          <p:cNvPr id="3" name="Content Placeholder 2">
            <a:extLst>
              <a:ext uri="{FF2B5EF4-FFF2-40B4-BE49-F238E27FC236}">
                <a16:creationId xmlns:a16="http://schemas.microsoft.com/office/drawing/2014/main" xmlns="" id="{1D6AD8A7-0F78-4C45-82C5-FF00BE700AEB}"/>
              </a:ext>
            </a:extLst>
          </p:cNvPr>
          <p:cNvSpPr>
            <a:spLocks noGrp="1"/>
          </p:cNvSpPr>
          <p:nvPr>
            <p:ph idx="1"/>
          </p:nvPr>
        </p:nvSpPr>
        <p:spPr>
          <a:xfrm>
            <a:off x="609600" y="1219200"/>
            <a:ext cx="10972800" cy="5257800"/>
          </a:xfrm>
        </p:spPr>
        <p:txBody>
          <a:bodyPr/>
          <a:lstStyle/>
          <a:p>
            <a:pPr marL="457200" indent="-420688"/>
            <a:r>
              <a:rPr lang="en-US" sz="3600" b="1" dirty="0">
                <a:solidFill>
                  <a:srgbClr val="FFFF00"/>
                </a:solidFill>
                <a:latin typeface="Arial Narrow" panose="020B0606020202030204" pitchFamily="34" charset="0"/>
              </a:rPr>
              <a:t> </a:t>
            </a:r>
            <a:r>
              <a:rPr lang="en-US" sz="3600" dirty="0">
                <a:latin typeface="Arial Narrow" panose="020B0606020202030204" pitchFamily="34" charset="0"/>
              </a:rPr>
              <a:t>All souls belong to God.</a:t>
            </a:r>
          </a:p>
          <a:p>
            <a:pPr marL="457200" indent="-420688"/>
            <a:r>
              <a:rPr lang="en-US" sz="3600" dirty="0">
                <a:latin typeface="Arial Narrow" panose="020B0606020202030204" pitchFamily="34" charset="0"/>
              </a:rPr>
              <a:t>God is just</a:t>
            </a:r>
          </a:p>
          <a:p>
            <a:pPr marL="457200" indent="-420688"/>
            <a:endParaRPr lang="en-US" sz="3600" dirty="0">
              <a:latin typeface="Arial Narrow" panose="020B0606020202030204" pitchFamily="34" charset="0"/>
            </a:endParaRPr>
          </a:p>
          <a:p>
            <a:pPr marL="622300" lvl="2" indent="0">
              <a:buNone/>
            </a:pPr>
            <a:endParaRPr lang="en-US" sz="3600" dirty="0">
              <a:latin typeface="Arial Narrow" panose="020B0606020202030204" pitchFamily="34" charset="0"/>
            </a:endParaRPr>
          </a:p>
          <a:p>
            <a:pPr marL="1549400" lvl="2" indent="-927100">
              <a:buNone/>
            </a:pPr>
            <a:endParaRPr lang="en-US" sz="3600" dirty="0">
              <a:latin typeface="Arial Narrow" panose="020B0606020202030204" pitchFamily="34" charset="0"/>
            </a:endParaRPr>
          </a:p>
        </p:txBody>
      </p:sp>
    </p:spTree>
    <p:extLst>
      <p:ext uri="{BB962C8B-B14F-4D97-AF65-F5344CB8AC3E}">
        <p14:creationId xmlns:p14="http://schemas.microsoft.com/office/powerpoint/2010/main" val="12545146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02148703-80AF-46DD-9249-62DA05B3B851}"/>
              </a:ext>
            </a:extLst>
          </p:cNvPr>
          <p:cNvSpPr txBox="1"/>
          <p:nvPr/>
        </p:nvSpPr>
        <p:spPr>
          <a:xfrm>
            <a:off x="457200" y="335845"/>
            <a:ext cx="10972800" cy="6186309"/>
          </a:xfrm>
          <a:prstGeom prst="rect">
            <a:avLst/>
          </a:prstGeom>
          <a:noFill/>
        </p:spPr>
        <p:txBody>
          <a:bodyPr wrap="square" rtlCol="0">
            <a:spAutoFit/>
          </a:bodyPr>
          <a:lstStyle/>
          <a:p>
            <a:r>
              <a:rPr lang="en-US" sz="3600" dirty="0">
                <a:latin typeface="Arial Narrow" panose="020B0606020202030204" pitchFamily="34" charset="0"/>
              </a:rPr>
              <a:t>21 “But if the wicked man turns from all his sins which he has committed and observes all My statutes and practices justice and righteousness, he shall surely live; he shall not die. 22 All his transgressions which he has committed will not be remembered against him; because of his righteousness which he has practiced, he will live…24 “But when a righteous man turns away from his righteousness, commits iniquity and does according to all the abominations that a wicked man does, will he live? All his righteous deeds which he has done will not be remembered for his treachery which he has committed and his sin which he has committed; for them he will die. </a:t>
            </a:r>
          </a:p>
        </p:txBody>
      </p:sp>
    </p:spTree>
    <p:extLst>
      <p:ext uri="{BB962C8B-B14F-4D97-AF65-F5344CB8AC3E}">
        <p14:creationId xmlns:p14="http://schemas.microsoft.com/office/powerpoint/2010/main" val="21382305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6CE36F6-96C7-4C56-B324-EC1899B55D7E}"/>
              </a:ext>
            </a:extLst>
          </p:cNvPr>
          <p:cNvSpPr>
            <a:spLocks noGrp="1"/>
          </p:cNvSpPr>
          <p:nvPr>
            <p:ph type="title"/>
          </p:nvPr>
        </p:nvSpPr>
        <p:spPr/>
        <p:txBody>
          <a:bodyPr/>
          <a:lstStyle/>
          <a:p>
            <a:r>
              <a:rPr lang="en-US" b="1" dirty="0">
                <a:latin typeface="Arial Narrow" panose="020B0606020202030204" pitchFamily="34" charset="0"/>
              </a:rPr>
              <a:t>Ezekiel 18</a:t>
            </a:r>
            <a:r>
              <a:rPr lang="en-US" dirty="0">
                <a:latin typeface="Arial Narrow" panose="020B0606020202030204" pitchFamily="34" charset="0"/>
              </a:rPr>
              <a:t> </a:t>
            </a:r>
            <a:r>
              <a:rPr lang="en-US" sz="4400" dirty="0">
                <a:latin typeface="Arial Narrow" panose="020B0606020202030204" pitchFamily="34" charset="0"/>
              </a:rPr>
              <a:t>– Get a reality check</a:t>
            </a:r>
            <a:endParaRPr lang="en-US" b="1" dirty="0">
              <a:latin typeface="Arial Narrow" panose="020B0606020202030204" pitchFamily="34" charset="0"/>
            </a:endParaRPr>
          </a:p>
        </p:txBody>
      </p:sp>
      <p:sp>
        <p:nvSpPr>
          <p:cNvPr id="3" name="Content Placeholder 2">
            <a:extLst>
              <a:ext uri="{FF2B5EF4-FFF2-40B4-BE49-F238E27FC236}">
                <a16:creationId xmlns:a16="http://schemas.microsoft.com/office/drawing/2014/main" xmlns="" id="{1D6AD8A7-0F78-4C45-82C5-FF00BE700AEB}"/>
              </a:ext>
            </a:extLst>
          </p:cNvPr>
          <p:cNvSpPr>
            <a:spLocks noGrp="1"/>
          </p:cNvSpPr>
          <p:nvPr>
            <p:ph idx="1"/>
          </p:nvPr>
        </p:nvSpPr>
        <p:spPr>
          <a:xfrm>
            <a:off x="609600" y="1219200"/>
            <a:ext cx="10972800" cy="5257800"/>
          </a:xfrm>
        </p:spPr>
        <p:txBody>
          <a:bodyPr/>
          <a:lstStyle/>
          <a:p>
            <a:pPr marL="457200" indent="-420688"/>
            <a:r>
              <a:rPr lang="en-US" sz="3600" b="1" dirty="0">
                <a:solidFill>
                  <a:srgbClr val="FFFF00"/>
                </a:solidFill>
                <a:latin typeface="Arial Narrow" panose="020B0606020202030204" pitchFamily="34" charset="0"/>
              </a:rPr>
              <a:t> </a:t>
            </a:r>
            <a:r>
              <a:rPr lang="en-US" sz="3600" dirty="0">
                <a:latin typeface="Arial Narrow" panose="020B0606020202030204" pitchFamily="34" charset="0"/>
              </a:rPr>
              <a:t>All souls belong to God</a:t>
            </a:r>
          </a:p>
          <a:p>
            <a:pPr marL="457200" indent="-420688"/>
            <a:r>
              <a:rPr lang="en-US" sz="3600" dirty="0">
                <a:latin typeface="Arial Narrow" panose="020B0606020202030204" pitchFamily="34" charset="0"/>
              </a:rPr>
              <a:t>God is just</a:t>
            </a:r>
          </a:p>
          <a:p>
            <a:pPr marL="622300" lvl="2" indent="0">
              <a:buNone/>
            </a:pPr>
            <a:r>
              <a:rPr lang="en-US" sz="3600" dirty="0">
                <a:latin typeface="Arial Narrow" panose="020B0606020202030204" pitchFamily="34" charset="0"/>
              </a:rPr>
              <a:t>Their choice was a matter of life and death.</a:t>
            </a:r>
          </a:p>
          <a:p>
            <a:pPr marL="622300" lvl="2" indent="0">
              <a:buNone/>
            </a:pPr>
            <a:endParaRPr lang="en-US" sz="3600" dirty="0">
              <a:latin typeface="Arial Narrow" panose="020B0606020202030204" pitchFamily="34" charset="0"/>
            </a:endParaRPr>
          </a:p>
          <a:p>
            <a:pPr marL="1549400" lvl="2" indent="-927100">
              <a:buNone/>
            </a:pPr>
            <a:endParaRPr lang="en-US" sz="3600" dirty="0">
              <a:latin typeface="Arial Narrow" panose="020B0606020202030204" pitchFamily="34" charset="0"/>
            </a:endParaRPr>
          </a:p>
        </p:txBody>
      </p:sp>
    </p:spTree>
    <p:extLst>
      <p:ext uri="{BB962C8B-B14F-4D97-AF65-F5344CB8AC3E}">
        <p14:creationId xmlns:p14="http://schemas.microsoft.com/office/powerpoint/2010/main" val="14664203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1D1FB3AA-9EE5-4C2B-8B0B-55F37958CD0C}"/>
              </a:ext>
            </a:extLst>
          </p:cNvPr>
          <p:cNvSpPr txBox="1"/>
          <p:nvPr/>
        </p:nvSpPr>
        <p:spPr>
          <a:xfrm>
            <a:off x="304800" y="228600"/>
            <a:ext cx="11353800" cy="6124754"/>
          </a:xfrm>
          <a:prstGeom prst="rect">
            <a:avLst/>
          </a:prstGeom>
          <a:noFill/>
        </p:spPr>
        <p:txBody>
          <a:bodyPr wrap="square" rtlCol="0">
            <a:spAutoFit/>
          </a:bodyPr>
          <a:lstStyle/>
          <a:p>
            <a:r>
              <a:rPr lang="en-US" sz="2800" dirty="0">
                <a:latin typeface="Arial Narrow" panose="020B0606020202030204" pitchFamily="34" charset="0"/>
              </a:rPr>
              <a:t>15 “Now listen! Today I am giving you a choice between life and death, between prosperity and disaster. 16 For I command you this day to love the Lord your God and to keep his commands, decrees, and regulations by walking in his ways. If you do this, you will live and multiply, and the Lord your God will bless you and the land you are about to enter and occupy. 17 “But if your heart turns away and you refuse to listen, and if you are drawn away to serve and worship other gods, 18 then I warn you now that you will certainly be destroyed. You will not live a long, good life in the land you are crossing the Jordan to occupy. 19 “Today </a:t>
            </a:r>
            <a:r>
              <a:rPr lang="en-US" sz="2800" dirty="0">
                <a:solidFill>
                  <a:srgbClr val="FFFF00"/>
                </a:solidFill>
                <a:latin typeface="Arial Narrow" panose="020B0606020202030204" pitchFamily="34" charset="0"/>
              </a:rPr>
              <a:t>I have given you the choice between life and death</a:t>
            </a:r>
            <a:r>
              <a:rPr lang="en-US" sz="2800" dirty="0">
                <a:latin typeface="Arial Narrow" panose="020B0606020202030204" pitchFamily="34" charset="0"/>
              </a:rPr>
              <a:t>, between blessings and curses. Now I call on heaven and earth to witness the choice you make. Oh, that you would choose life, so that you and your descendants might live! 20 You can make this choice by loving the Lord your God, obeying him, and committing yourself firmly to him. This is the key to your life. And if you love and obey the Lord, you will live long in the land the Lord swore to give your ancestors Abraham, Isaac, and Jacob.”               Deuteronomy 30:15-20</a:t>
            </a:r>
          </a:p>
        </p:txBody>
      </p:sp>
    </p:spTree>
    <p:extLst>
      <p:ext uri="{BB962C8B-B14F-4D97-AF65-F5344CB8AC3E}">
        <p14:creationId xmlns:p14="http://schemas.microsoft.com/office/powerpoint/2010/main" val="8443181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6CE36F6-96C7-4C56-B324-EC1899B55D7E}"/>
              </a:ext>
            </a:extLst>
          </p:cNvPr>
          <p:cNvSpPr>
            <a:spLocks noGrp="1"/>
          </p:cNvSpPr>
          <p:nvPr>
            <p:ph type="title"/>
          </p:nvPr>
        </p:nvSpPr>
        <p:spPr/>
        <p:txBody>
          <a:bodyPr/>
          <a:lstStyle/>
          <a:p>
            <a:r>
              <a:rPr lang="en-US" b="1" dirty="0">
                <a:latin typeface="Arial Narrow" panose="020B0606020202030204" pitchFamily="34" charset="0"/>
              </a:rPr>
              <a:t>Ezekiel 18</a:t>
            </a:r>
            <a:r>
              <a:rPr lang="en-US" dirty="0">
                <a:latin typeface="Arial Narrow" panose="020B0606020202030204" pitchFamily="34" charset="0"/>
              </a:rPr>
              <a:t> </a:t>
            </a:r>
            <a:r>
              <a:rPr lang="en-US" sz="4400" dirty="0">
                <a:latin typeface="Arial Narrow" panose="020B0606020202030204" pitchFamily="34" charset="0"/>
              </a:rPr>
              <a:t>– Get a reality check</a:t>
            </a:r>
            <a:endParaRPr lang="en-US" b="1" dirty="0">
              <a:latin typeface="Arial Narrow" panose="020B0606020202030204" pitchFamily="34" charset="0"/>
            </a:endParaRPr>
          </a:p>
        </p:txBody>
      </p:sp>
      <p:sp>
        <p:nvSpPr>
          <p:cNvPr id="3" name="Content Placeholder 2">
            <a:extLst>
              <a:ext uri="{FF2B5EF4-FFF2-40B4-BE49-F238E27FC236}">
                <a16:creationId xmlns:a16="http://schemas.microsoft.com/office/drawing/2014/main" xmlns="" id="{1D6AD8A7-0F78-4C45-82C5-FF00BE700AEB}"/>
              </a:ext>
            </a:extLst>
          </p:cNvPr>
          <p:cNvSpPr>
            <a:spLocks noGrp="1"/>
          </p:cNvSpPr>
          <p:nvPr>
            <p:ph idx="1"/>
          </p:nvPr>
        </p:nvSpPr>
        <p:spPr>
          <a:xfrm>
            <a:off x="609600" y="1219200"/>
            <a:ext cx="10972800" cy="5257800"/>
          </a:xfrm>
        </p:spPr>
        <p:txBody>
          <a:bodyPr/>
          <a:lstStyle/>
          <a:p>
            <a:pPr marL="457200" indent="-420688"/>
            <a:r>
              <a:rPr lang="en-US" sz="3600" b="1" dirty="0">
                <a:solidFill>
                  <a:srgbClr val="FFFF00"/>
                </a:solidFill>
                <a:latin typeface="Arial Narrow" panose="020B0606020202030204" pitchFamily="34" charset="0"/>
              </a:rPr>
              <a:t> </a:t>
            </a:r>
            <a:r>
              <a:rPr lang="en-US" sz="3600" dirty="0">
                <a:latin typeface="Arial Narrow" panose="020B0606020202030204" pitchFamily="34" charset="0"/>
              </a:rPr>
              <a:t>All souls belong to God</a:t>
            </a:r>
          </a:p>
          <a:p>
            <a:pPr marL="457200" indent="-420688"/>
            <a:r>
              <a:rPr lang="en-US" sz="3600" dirty="0">
                <a:latin typeface="Arial Narrow" panose="020B0606020202030204" pitchFamily="34" charset="0"/>
              </a:rPr>
              <a:t> God is just</a:t>
            </a:r>
          </a:p>
          <a:p>
            <a:pPr marL="622300" lvl="2" indent="0">
              <a:buNone/>
            </a:pPr>
            <a:r>
              <a:rPr lang="en-US" sz="3600" dirty="0">
                <a:latin typeface="Arial Narrow" panose="020B0606020202030204" pitchFamily="34" charset="0"/>
              </a:rPr>
              <a:t>Their choice was a matter of life and death.</a:t>
            </a:r>
          </a:p>
          <a:p>
            <a:pPr marL="622300" lvl="2" indent="0">
              <a:buNone/>
            </a:pPr>
            <a:r>
              <a:rPr lang="en-US" sz="3600" dirty="0">
                <a:latin typeface="Arial Narrow" panose="020B0606020202030204" pitchFamily="34" charset="0"/>
              </a:rPr>
              <a:t>So is your choice</a:t>
            </a:r>
          </a:p>
        </p:txBody>
      </p:sp>
    </p:spTree>
    <p:extLst>
      <p:ext uri="{BB962C8B-B14F-4D97-AF65-F5344CB8AC3E}">
        <p14:creationId xmlns:p14="http://schemas.microsoft.com/office/powerpoint/2010/main" val="28315728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xmlns="" id="{595AB0AC-0181-4BDF-8F5C-99C7AE27485F}"/>
              </a:ext>
            </a:extLst>
          </p:cNvPr>
          <p:cNvSpPr>
            <a:spLocks noGrp="1"/>
          </p:cNvSpPr>
          <p:nvPr>
            <p:ph type="title"/>
          </p:nvPr>
        </p:nvSpPr>
        <p:spPr>
          <a:xfrm>
            <a:off x="609600" y="274638"/>
            <a:ext cx="9956800" cy="1143000"/>
          </a:xfrm>
        </p:spPr>
        <p:txBody>
          <a:bodyPr/>
          <a:lstStyle/>
          <a:p>
            <a:pPr eaLnBrk="1" hangingPunct="1"/>
            <a:r>
              <a:rPr lang="en-US" altLang="en-US" dirty="0"/>
              <a:t>Ezekiel 18 – Get a reality check</a:t>
            </a:r>
          </a:p>
        </p:txBody>
      </p:sp>
      <p:sp>
        <p:nvSpPr>
          <p:cNvPr id="12291" name="Content Placeholder 2">
            <a:extLst>
              <a:ext uri="{FF2B5EF4-FFF2-40B4-BE49-F238E27FC236}">
                <a16:creationId xmlns:a16="http://schemas.microsoft.com/office/drawing/2014/main" xmlns="" id="{7D5CAD56-FA63-455F-A7F5-02DEF86F73AF}"/>
              </a:ext>
            </a:extLst>
          </p:cNvPr>
          <p:cNvSpPr>
            <a:spLocks noGrp="1"/>
          </p:cNvSpPr>
          <p:nvPr>
            <p:ph idx="1"/>
          </p:nvPr>
        </p:nvSpPr>
        <p:spPr>
          <a:xfrm>
            <a:off x="914400" y="1433513"/>
            <a:ext cx="10972800" cy="4926012"/>
          </a:xfrm>
        </p:spPr>
        <p:txBody>
          <a:bodyPr/>
          <a:lstStyle/>
          <a:p>
            <a:pPr eaLnBrk="1" hangingPunct="1"/>
            <a:r>
              <a:rPr lang="en-US" altLang="en-US" sz="3600" dirty="0"/>
              <a:t>Ezekiel      </a:t>
            </a:r>
            <a:endParaRPr lang="en-US" altLang="en-US" sz="3200" i="1" dirty="0">
              <a:latin typeface="Arial Narrow" panose="020B0606020202030204" pitchFamily="34" charset="0"/>
            </a:endParaRPr>
          </a:p>
          <a:p>
            <a:pPr lvl="1" eaLnBrk="1" hangingPunct="1"/>
            <a:r>
              <a:rPr lang="en-US" altLang="en-US" sz="3600" dirty="0">
                <a:latin typeface="Arial Narrow" panose="020B0606020202030204" pitchFamily="34" charset="0"/>
              </a:rPr>
              <a:t>Born in 622 BC – the year the Law was discovered &amp; Josiah’s reforms began.</a:t>
            </a:r>
          </a:p>
          <a:p>
            <a:pPr lvl="1" eaLnBrk="1" hangingPunct="1"/>
            <a:r>
              <a:rPr lang="en-US" altLang="en-US" sz="3600" dirty="0">
                <a:latin typeface="Arial Narrow" panose="020B0606020202030204" pitchFamily="34" charset="0"/>
              </a:rPr>
              <a:t>A priest who never served</a:t>
            </a:r>
          </a:p>
          <a:p>
            <a:pPr lvl="1" eaLnBrk="1" hangingPunct="1"/>
            <a:r>
              <a:rPr lang="en-US" altLang="en-US" sz="3600" dirty="0">
                <a:latin typeface="Arial Narrow" panose="020B0606020202030204" pitchFamily="34" charset="0"/>
              </a:rPr>
              <a:t>Exiled to Babylon in 597 </a:t>
            </a:r>
          </a:p>
          <a:p>
            <a:pPr lvl="1" eaLnBrk="1" hangingPunct="1"/>
            <a:r>
              <a:rPr lang="en-US" altLang="en-US" sz="3600" dirty="0">
                <a:latin typeface="Arial Narrow" panose="020B0606020202030204" pitchFamily="34" charset="0"/>
              </a:rPr>
              <a:t>Called to be God’s prophet in 594 </a:t>
            </a:r>
          </a:p>
          <a:p>
            <a:pPr marL="449263" lvl="1" indent="0" algn="ctr" eaLnBrk="1" hangingPunct="1">
              <a:buNone/>
            </a:pPr>
            <a:r>
              <a:rPr lang="en-US" altLang="en-US" sz="3600" dirty="0">
                <a:solidFill>
                  <a:srgbClr val="FFFF00"/>
                </a:solidFill>
                <a:latin typeface="Arial Narrow" panose="020B0606020202030204" pitchFamily="34" charset="0"/>
              </a:rPr>
              <a:t>God was raising up one prophet after another at this time.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2291">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291">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29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D1DA3DFA-5D10-4D13-A4B3-6F844E0D3BB1}"/>
              </a:ext>
            </a:extLst>
          </p:cNvPr>
          <p:cNvSpPr txBox="1"/>
          <p:nvPr/>
        </p:nvSpPr>
        <p:spPr>
          <a:xfrm>
            <a:off x="914400" y="685800"/>
            <a:ext cx="10134600" cy="1692771"/>
          </a:xfrm>
          <a:prstGeom prst="rect">
            <a:avLst/>
          </a:prstGeom>
          <a:noFill/>
        </p:spPr>
        <p:txBody>
          <a:bodyPr wrap="square" rtlCol="0">
            <a:spAutoFit/>
          </a:bodyPr>
          <a:lstStyle/>
          <a:p>
            <a:r>
              <a:rPr lang="en-US" sz="3600" i="1" dirty="0">
                <a:latin typeface="Arial Narrow" panose="020B0606020202030204" pitchFamily="34" charset="0"/>
              </a:rPr>
              <a:t>the wages of sin is death, </a:t>
            </a:r>
            <a:r>
              <a:rPr lang="en-US" sz="3600" i="1" dirty="0">
                <a:solidFill>
                  <a:srgbClr val="FFFF00"/>
                </a:solidFill>
                <a:latin typeface="Arial Narrow" panose="020B0606020202030204" pitchFamily="34" charset="0"/>
              </a:rPr>
              <a:t>but the free gift of God is eternal life through Christ Jesus our Lord.  </a:t>
            </a:r>
          </a:p>
          <a:p>
            <a:pPr algn="r"/>
            <a:r>
              <a:rPr lang="en-US" sz="3200" dirty="0">
                <a:latin typeface="Arial Narrow" panose="020B0606020202030204" pitchFamily="34" charset="0"/>
              </a:rPr>
              <a:t>Romans 6:23 NLT</a:t>
            </a:r>
          </a:p>
        </p:txBody>
      </p:sp>
    </p:spTree>
    <p:extLst>
      <p:ext uri="{BB962C8B-B14F-4D97-AF65-F5344CB8AC3E}">
        <p14:creationId xmlns:p14="http://schemas.microsoft.com/office/powerpoint/2010/main" val="8519356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6CE36F6-96C7-4C56-B324-EC1899B55D7E}"/>
              </a:ext>
            </a:extLst>
          </p:cNvPr>
          <p:cNvSpPr>
            <a:spLocks noGrp="1"/>
          </p:cNvSpPr>
          <p:nvPr>
            <p:ph type="title"/>
          </p:nvPr>
        </p:nvSpPr>
        <p:spPr/>
        <p:txBody>
          <a:bodyPr/>
          <a:lstStyle/>
          <a:p>
            <a:r>
              <a:rPr lang="en-US" b="1" dirty="0">
                <a:latin typeface="Arial Narrow" panose="020B0606020202030204" pitchFamily="34" charset="0"/>
              </a:rPr>
              <a:t>Ezekiel 18 </a:t>
            </a:r>
            <a:r>
              <a:rPr lang="en-US" sz="4400" dirty="0">
                <a:latin typeface="Arial Narrow" panose="020B0606020202030204" pitchFamily="34" charset="0"/>
              </a:rPr>
              <a:t>– Get a reality check</a:t>
            </a:r>
            <a:endParaRPr lang="en-US" b="1" dirty="0">
              <a:latin typeface="Arial Narrow" panose="020B0606020202030204" pitchFamily="34" charset="0"/>
            </a:endParaRPr>
          </a:p>
        </p:txBody>
      </p:sp>
      <p:sp>
        <p:nvSpPr>
          <p:cNvPr id="3" name="Content Placeholder 2">
            <a:extLst>
              <a:ext uri="{FF2B5EF4-FFF2-40B4-BE49-F238E27FC236}">
                <a16:creationId xmlns:a16="http://schemas.microsoft.com/office/drawing/2014/main" xmlns="" id="{1D6AD8A7-0F78-4C45-82C5-FF00BE700AEB}"/>
              </a:ext>
            </a:extLst>
          </p:cNvPr>
          <p:cNvSpPr>
            <a:spLocks noGrp="1"/>
          </p:cNvSpPr>
          <p:nvPr>
            <p:ph idx="1"/>
          </p:nvPr>
        </p:nvSpPr>
        <p:spPr>
          <a:xfrm>
            <a:off x="609600" y="1219200"/>
            <a:ext cx="10972800" cy="5257800"/>
          </a:xfrm>
        </p:spPr>
        <p:txBody>
          <a:bodyPr/>
          <a:lstStyle/>
          <a:p>
            <a:pPr marL="457200" indent="-420688"/>
            <a:r>
              <a:rPr lang="en-US" sz="3600" b="1" dirty="0">
                <a:solidFill>
                  <a:srgbClr val="FFFF00"/>
                </a:solidFill>
                <a:latin typeface="Arial Narrow" panose="020B0606020202030204" pitchFamily="34" charset="0"/>
              </a:rPr>
              <a:t> </a:t>
            </a:r>
            <a:r>
              <a:rPr lang="en-US" sz="3600" dirty="0">
                <a:latin typeface="Arial Narrow" panose="020B0606020202030204" pitchFamily="34" charset="0"/>
              </a:rPr>
              <a:t>All souls belong to God</a:t>
            </a:r>
          </a:p>
          <a:p>
            <a:pPr marL="457200" indent="-420688"/>
            <a:r>
              <a:rPr lang="en-US" sz="3600" dirty="0">
                <a:latin typeface="Arial Narrow" panose="020B0606020202030204" pitchFamily="34" charset="0"/>
              </a:rPr>
              <a:t> God is just</a:t>
            </a:r>
          </a:p>
          <a:p>
            <a:pPr marL="622300" lvl="2" indent="0">
              <a:buNone/>
            </a:pPr>
            <a:r>
              <a:rPr lang="en-US" sz="3600" dirty="0">
                <a:latin typeface="Arial Narrow" panose="020B0606020202030204" pitchFamily="34" charset="0"/>
              </a:rPr>
              <a:t>Their/Your choice is a matter of life and death.</a:t>
            </a:r>
          </a:p>
          <a:p>
            <a:pPr marL="622300" lvl="2" indent="0">
              <a:buNone/>
            </a:pPr>
            <a:r>
              <a:rPr lang="en-US" sz="3600" dirty="0">
                <a:latin typeface="Arial Narrow" panose="020B0606020202030204" pitchFamily="34" charset="0"/>
              </a:rPr>
              <a:t>They thought this showed that God was not just.</a:t>
            </a:r>
          </a:p>
          <a:p>
            <a:pPr marL="622300" lvl="2" indent="0">
              <a:buNone/>
            </a:pPr>
            <a:endParaRPr lang="en-US" sz="3600" dirty="0">
              <a:latin typeface="Arial Narrow" panose="020B0606020202030204" pitchFamily="34" charset="0"/>
            </a:endParaRPr>
          </a:p>
          <a:p>
            <a:pPr marL="1549400" lvl="2" indent="-927100">
              <a:buNone/>
            </a:pPr>
            <a:endParaRPr lang="en-US" sz="3600" dirty="0">
              <a:latin typeface="Arial Narrow" panose="020B0606020202030204" pitchFamily="34" charset="0"/>
            </a:endParaRPr>
          </a:p>
        </p:txBody>
      </p:sp>
    </p:spTree>
    <p:extLst>
      <p:ext uri="{BB962C8B-B14F-4D97-AF65-F5344CB8AC3E}">
        <p14:creationId xmlns:p14="http://schemas.microsoft.com/office/powerpoint/2010/main" val="32198951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FE20B8D5-06BF-41EE-A83F-1C6B9AA51A6B}"/>
              </a:ext>
            </a:extLst>
          </p:cNvPr>
          <p:cNvSpPr txBox="1"/>
          <p:nvPr/>
        </p:nvSpPr>
        <p:spPr>
          <a:xfrm>
            <a:off x="533400" y="457200"/>
            <a:ext cx="11277600" cy="1754326"/>
          </a:xfrm>
          <a:prstGeom prst="rect">
            <a:avLst/>
          </a:prstGeom>
          <a:noFill/>
        </p:spPr>
        <p:txBody>
          <a:bodyPr wrap="square" rtlCol="0">
            <a:spAutoFit/>
          </a:bodyPr>
          <a:lstStyle/>
          <a:p>
            <a:r>
              <a:rPr lang="en-US" sz="3600" dirty="0">
                <a:latin typeface="Arial Narrow" panose="020B0606020202030204" pitchFamily="34" charset="0"/>
              </a:rPr>
              <a:t>25 Yet you say, ‘The way of the Lord is not right.’ Hear now, O house of Israel! Is My way not right? Is it not your ways that are not right? </a:t>
            </a:r>
            <a:r>
              <a:rPr lang="en-US" sz="3600" i="1" dirty="0">
                <a:latin typeface="Arial Narrow" panose="020B0606020202030204" pitchFamily="34" charset="0"/>
              </a:rPr>
              <a:t> (concerning the righteous man who rebels)</a:t>
            </a:r>
          </a:p>
        </p:txBody>
      </p:sp>
      <p:sp>
        <p:nvSpPr>
          <p:cNvPr id="6" name="TextBox 5">
            <a:extLst>
              <a:ext uri="{FF2B5EF4-FFF2-40B4-BE49-F238E27FC236}">
                <a16:creationId xmlns:a16="http://schemas.microsoft.com/office/drawing/2014/main" xmlns="" id="{31E35880-43B0-48F0-9899-3798E5450784}"/>
              </a:ext>
            </a:extLst>
          </p:cNvPr>
          <p:cNvSpPr txBox="1"/>
          <p:nvPr/>
        </p:nvSpPr>
        <p:spPr>
          <a:xfrm>
            <a:off x="647699" y="2230576"/>
            <a:ext cx="6210301" cy="646331"/>
          </a:xfrm>
          <a:prstGeom prst="rect">
            <a:avLst/>
          </a:prstGeom>
          <a:noFill/>
        </p:spPr>
        <p:txBody>
          <a:bodyPr wrap="square" rtlCol="0">
            <a:spAutoFit/>
          </a:bodyPr>
          <a:lstStyle/>
          <a:p>
            <a:r>
              <a:rPr lang="en-US" sz="3600" dirty="0">
                <a:solidFill>
                  <a:srgbClr val="FFFF00"/>
                </a:solidFill>
                <a:latin typeface="Arial Narrow" panose="020B0606020202030204" pitchFamily="34" charset="0"/>
              </a:rPr>
              <a:t>Not a pan balance justice system.</a:t>
            </a:r>
          </a:p>
        </p:txBody>
      </p:sp>
    </p:spTree>
    <p:extLst>
      <p:ext uri="{BB962C8B-B14F-4D97-AF65-F5344CB8AC3E}">
        <p14:creationId xmlns:p14="http://schemas.microsoft.com/office/powerpoint/2010/main" val="877721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FE20B8D5-06BF-41EE-A83F-1C6B9AA51A6B}"/>
              </a:ext>
            </a:extLst>
          </p:cNvPr>
          <p:cNvSpPr txBox="1"/>
          <p:nvPr/>
        </p:nvSpPr>
        <p:spPr>
          <a:xfrm>
            <a:off x="533400" y="457200"/>
            <a:ext cx="11277600" cy="1754326"/>
          </a:xfrm>
          <a:prstGeom prst="rect">
            <a:avLst/>
          </a:prstGeom>
          <a:noFill/>
        </p:spPr>
        <p:txBody>
          <a:bodyPr wrap="square" rtlCol="0">
            <a:spAutoFit/>
          </a:bodyPr>
          <a:lstStyle/>
          <a:p>
            <a:r>
              <a:rPr lang="en-US" sz="3600" dirty="0">
                <a:latin typeface="Arial Narrow" panose="020B0606020202030204" pitchFamily="34" charset="0"/>
              </a:rPr>
              <a:t>25 Yet you say, ‘The way of the Lord is not right.’ Hear now, O house of Israel! Is My way not right? Is it not your ways that are not right? </a:t>
            </a:r>
            <a:r>
              <a:rPr lang="en-US" sz="3600" i="1" dirty="0">
                <a:latin typeface="Arial Narrow" panose="020B0606020202030204" pitchFamily="34" charset="0"/>
              </a:rPr>
              <a:t> (concerning the righteous man </a:t>
            </a:r>
            <a:r>
              <a:rPr lang="en-US" sz="3600" i="1" dirty="0" smtClean="0">
                <a:latin typeface="Arial Narrow" panose="020B0606020202030204" pitchFamily="34" charset="0"/>
              </a:rPr>
              <a:t>who </a:t>
            </a:r>
            <a:r>
              <a:rPr lang="en-US" sz="3600" i="1" dirty="0">
                <a:latin typeface="Arial Narrow" panose="020B0606020202030204" pitchFamily="34" charset="0"/>
              </a:rPr>
              <a:t>rebels)</a:t>
            </a:r>
          </a:p>
        </p:txBody>
      </p:sp>
      <p:sp>
        <p:nvSpPr>
          <p:cNvPr id="6" name="TextBox 5">
            <a:extLst>
              <a:ext uri="{FF2B5EF4-FFF2-40B4-BE49-F238E27FC236}">
                <a16:creationId xmlns:a16="http://schemas.microsoft.com/office/drawing/2014/main" xmlns="" id="{31E35880-43B0-48F0-9899-3798E5450784}"/>
              </a:ext>
            </a:extLst>
          </p:cNvPr>
          <p:cNvSpPr txBox="1"/>
          <p:nvPr/>
        </p:nvSpPr>
        <p:spPr>
          <a:xfrm>
            <a:off x="647699" y="2230576"/>
            <a:ext cx="6210301" cy="646331"/>
          </a:xfrm>
          <a:prstGeom prst="rect">
            <a:avLst/>
          </a:prstGeom>
          <a:noFill/>
        </p:spPr>
        <p:txBody>
          <a:bodyPr wrap="square" rtlCol="0">
            <a:spAutoFit/>
          </a:bodyPr>
          <a:lstStyle/>
          <a:p>
            <a:r>
              <a:rPr lang="en-US" sz="3600" dirty="0">
                <a:solidFill>
                  <a:srgbClr val="FFFF00"/>
                </a:solidFill>
                <a:latin typeface="Arial Narrow" panose="020B0606020202030204" pitchFamily="34" charset="0"/>
              </a:rPr>
              <a:t>A directional justice system.</a:t>
            </a:r>
          </a:p>
        </p:txBody>
      </p:sp>
    </p:spTree>
    <p:extLst>
      <p:ext uri="{BB962C8B-B14F-4D97-AF65-F5344CB8AC3E}">
        <p14:creationId xmlns:p14="http://schemas.microsoft.com/office/powerpoint/2010/main" val="123530143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B35DA323-445F-4EF0-AF58-3BC39735EBBA}"/>
              </a:ext>
            </a:extLst>
          </p:cNvPr>
          <p:cNvSpPr txBox="1"/>
          <p:nvPr/>
        </p:nvSpPr>
        <p:spPr>
          <a:xfrm>
            <a:off x="381000" y="304800"/>
            <a:ext cx="11125200" cy="1754326"/>
          </a:xfrm>
          <a:prstGeom prst="rect">
            <a:avLst/>
          </a:prstGeom>
          <a:noFill/>
        </p:spPr>
        <p:txBody>
          <a:bodyPr wrap="square" rtlCol="0">
            <a:spAutoFit/>
          </a:bodyPr>
          <a:lstStyle/>
          <a:p>
            <a:r>
              <a:rPr lang="en-US" sz="3600" dirty="0">
                <a:latin typeface="Arial Narrow" panose="020B0606020202030204" pitchFamily="34" charset="0"/>
              </a:rPr>
              <a:t>29 But the house of Israel says, ‘The way of the Lord is not right.’ Are My ways not right, O house of Israel? Is it not your ways that are not right? </a:t>
            </a:r>
            <a:r>
              <a:rPr lang="en-US" sz="3600" i="1" dirty="0">
                <a:latin typeface="Arial Narrow" panose="020B0606020202030204" pitchFamily="34" charset="0"/>
              </a:rPr>
              <a:t>(concerning the wicked man who repents)</a:t>
            </a:r>
            <a:endParaRPr lang="en-US" sz="3600" dirty="0">
              <a:latin typeface="Arial Narrow" panose="020B0606020202030204" pitchFamily="34" charset="0"/>
            </a:endParaRPr>
          </a:p>
        </p:txBody>
      </p:sp>
      <p:sp>
        <p:nvSpPr>
          <p:cNvPr id="5" name="TextBox 4">
            <a:extLst>
              <a:ext uri="{FF2B5EF4-FFF2-40B4-BE49-F238E27FC236}">
                <a16:creationId xmlns:a16="http://schemas.microsoft.com/office/drawing/2014/main" xmlns="" id="{5D0DA6D5-73D1-4105-8E7F-611DD60441B9}"/>
              </a:ext>
            </a:extLst>
          </p:cNvPr>
          <p:cNvSpPr txBox="1"/>
          <p:nvPr/>
        </p:nvSpPr>
        <p:spPr>
          <a:xfrm>
            <a:off x="1066800" y="2078176"/>
            <a:ext cx="9753600" cy="646331"/>
          </a:xfrm>
          <a:prstGeom prst="rect">
            <a:avLst/>
          </a:prstGeom>
          <a:noFill/>
        </p:spPr>
        <p:txBody>
          <a:bodyPr wrap="square" rtlCol="0">
            <a:spAutoFit/>
          </a:bodyPr>
          <a:lstStyle/>
          <a:p>
            <a:r>
              <a:rPr lang="en-US" sz="3600" dirty="0">
                <a:solidFill>
                  <a:srgbClr val="FFFF00"/>
                </a:solidFill>
                <a:latin typeface="Arial Narrow" panose="020B0606020202030204" pitchFamily="34" charset="0"/>
              </a:rPr>
              <a:t>People find God’s mercy as unfair as His judgment!</a:t>
            </a:r>
          </a:p>
        </p:txBody>
      </p:sp>
    </p:spTree>
    <p:extLst>
      <p:ext uri="{BB962C8B-B14F-4D97-AF65-F5344CB8AC3E}">
        <p14:creationId xmlns:p14="http://schemas.microsoft.com/office/powerpoint/2010/main" val="3372657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6CE36F6-96C7-4C56-B324-EC1899B55D7E}"/>
              </a:ext>
            </a:extLst>
          </p:cNvPr>
          <p:cNvSpPr>
            <a:spLocks noGrp="1"/>
          </p:cNvSpPr>
          <p:nvPr>
            <p:ph type="title"/>
          </p:nvPr>
        </p:nvSpPr>
        <p:spPr/>
        <p:txBody>
          <a:bodyPr/>
          <a:lstStyle/>
          <a:p>
            <a:r>
              <a:rPr lang="en-US" b="1" dirty="0">
                <a:latin typeface="Arial Narrow" panose="020B0606020202030204" pitchFamily="34" charset="0"/>
              </a:rPr>
              <a:t>Ezekiel 18</a:t>
            </a:r>
            <a:r>
              <a:rPr lang="en-US" sz="4400" dirty="0">
                <a:latin typeface="Arial Narrow" panose="020B0606020202030204" pitchFamily="34" charset="0"/>
              </a:rPr>
              <a:t> – Get a reality check</a:t>
            </a:r>
            <a:endParaRPr lang="en-US" b="1" dirty="0">
              <a:latin typeface="Arial Narrow" panose="020B0606020202030204" pitchFamily="34" charset="0"/>
            </a:endParaRPr>
          </a:p>
        </p:txBody>
      </p:sp>
      <p:sp>
        <p:nvSpPr>
          <p:cNvPr id="3" name="Content Placeholder 2">
            <a:extLst>
              <a:ext uri="{FF2B5EF4-FFF2-40B4-BE49-F238E27FC236}">
                <a16:creationId xmlns:a16="http://schemas.microsoft.com/office/drawing/2014/main" xmlns="" id="{1D6AD8A7-0F78-4C45-82C5-FF00BE700AEB}"/>
              </a:ext>
            </a:extLst>
          </p:cNvPr>
          <p:cNvSpPr>
            <a:spLocks noGrp="1"/>
          </p:cNvSpPr>
          <p:nvPr>
            <p:ph idx="1"/>
          </p:nvPr>
        </p:nvSpPr>
        <p:spPr>
          <a:xfrm>
            <a:off x="609600" y="1219200"/>
            <a:ext cx="10972800" cy="5257800"/>
          </a:xfrm>
        </p:spPr>
        <p:txBody>
          <a:bodyPr/>
          <a:lstStyle/>
          <a:p>
            <a:pPr marL="457200" indent="-420688"/>
            <a:r>
              <a:rPr lang="en-US" sz="3600" b="1" dirty="0">
                <a:solidFill>
                  <a:srgbClr val="FFFF00"/>
                </a:solidFill>
                <a:latin typeface="Arial Narrow" panose="020B0606020202030204" pitchFamily="34" charset="0"/>
              </a:rPr>
              <a:t> </a:t>
            </a:r>
            <a:r>
              <a:rPr lang="en-US" sz="3600" dirty="0">
                <a:latin typeface="Arial Narrow" panose="020B0606020202030204" pitchFamily="34" charset="0"/>
              </a:rPr>
              <a:t>All souls belong to God</a:t>
            </a:r>
          </a:p>
          <a:p>
            <a:pPr marL="457200" indent="-420688"/>
            <a:r>
              <a:rPr lang="en-US" sz="3600" dirty="0">
                <a:latin typeface="Arial Narrow" panose="020B0606020202030204" pitchFamily="34" charset="0"/>
              </a:rPr>
              <a:t> God is just</a:t>
            </a:r>
          </a:p>
          <a:p>
            <a:pPr marL="622300" lvl="2" indent="0">
              <a:buNone/>
            </a:pPr>
            <a:r>
              <a:rPr lang="en-US" sz="3600" dirty="0">
                <a:latin typeface="Arial Narrow" panose="020B0606020202030204" pitchFamily="34" charset="0"/>
              </a:rPr>
              <a:t>Their/Your choice is a matter of life and death.</a:t>
            </a:r>
          </a:p>
          <a:p>
            <a:pPr marL="622300" lvl="2" indent="0">
              <a:buNone/>
            </a:pPr>
            <a:r>
              <a:rPr lang="en-US" sz="3600" dirty="0">
                <a:latin typeface="Arial Narrow" panose="020B0606020202030204" pitchFamily="34" charset="0"/>
              </a:rPr>
              <a:t>They thought this showed that God was unjust</a:t>
            </a:r>
          </a:p>
          <a:p>
            <a:pPr marL="622300" lvl="2" indent="0">
              <a:buNone/>
            </a:pPr>
            <a:r>
              <a:rPr lang="en-US" sz="3600" dirty="0">
                <a:latin typeface="Arial Narrow" panose="020B0606020202030204" pitchFamily="34" charset="0"/>
              </a:rPr>
              <a:t>       What it showed was that God is both just &amp; merciful.</a:t>
            </a:r>
          </a:p>
          <a:p>
            <a:pPr marL="608012" indent="-571500"/>
            <a:r>
              <a:rPr lang="en-US" sz="3600" dirty="0">
                <a:latin typeface="Arial Narrow" panose="020B0606020202030204" pitchFamily="34" charset="0"/>
              </a:rPr>
              <a:t>God is merciful</a:t>
            </a:r>
          </a:p>
          <a:p>
            <a:pPr marL="971550" lvl="2" indent="-57150">
              <a:buNone/>
            </a:pPr>
            <a:endParaRPr lang="en-US" sz="3600" dirty="0">
              <a:latin typeface="Arial Narrow" panose="020B0606020202030204" pitchFamily="34" charset="0"/>
            </a:endParaRPr>
          </a:p>
          <a:p>
            <a:pPr marL="1549400" lvl="2" indent="-927100">
              <a:buNone/>
            </a:pPr>
            <a:endParaRPr lang="en-US" sz="3600" dirty="0">
              <a:latin typeface="Arial Narrow" panose="020B0606020202030204" pitchFamily="34" charset="0"/>
            </a:endParaRPr>
          </a:p>
        </p:txBody>
      </p:sp>
    </p:spTree>
    <p:extLst>
      <p:ext uri="{BB962C8B-B14F-4D97-AF65-F5344CB8AC3E}">
        <p14:creationId xmlns:p14="http://schemas.microsoft.com/office/powerpoint/2010/main" val="314662939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4C468390-5E84-429E-B54F-8027C4D586AF}"/>
              </a:ext>
            </a:extLst>
          </p:cNvPr>
          <p:cNvSpPr txBox="1"/>
          <p:nvPr/>
        </p:nvSpPr>
        <p:spPr>
          <a:xfrm>
            <a:off x="457200" y="304800"/>
            <a:ext cx="11125200" cy="2308324"/>
          </a:xfrm>
          <a:prstGeom prst="rect">
            <a:avLst/>
          </a:prstGeom>
          <a:noFill/>
        </p:spPr>
        <p:txBody>
          <a:bodyPr wrap="square" rtlCol="0">
            <a:spAutoFit/>
          </a:bodyPr>
          <a:lstStyle/>
          <a:p>
            <a:r>
              <a:rPr lang="en-US" sz="3600" dirty="0">
                <a:latin typeface="Arial Narrow" panose="020B0606020202030204" pitchFamily="34" charset="0"/>
              </a:rPr>
              <a:t>23 Do I have any pleasure in the death of the wicked,” declares the Lord God, “rather than that he should turn from his ways and live?...32 For I have no pleasure in the death of anyone who dies,” declares the Lord God. “Therefore, repent and live.”</a:t>
            </a:r>
          </a:p>
        </p:txBody>
      </p:sp>
    </p:spTree>
    <p:extLst>
      <p:ext uri="{BB962C8B-B14F-4D97-AF65-F5344CB8AC3E}">
        <p14:creationId xmlns:p14="http://schemas.microsoft.com/office/powerpoint/2010/main" val="331224645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6CE36F6-96C7-4C56-B324-EC1899B55D7E}"/>
              </a:ext>
            </a:extLst>
          </p:cNvPr>
          <p:cNvSpPr>
            <a:spLocks noGrp="1"/>
          </p:cNvSpPr>
          <p:nvPr>
            <p:ph type="title"/>
          </p:nvPr>
        </p:nvSpPr>
        <p:spPr/>
        <p:txBody>
          <a:bodyPr/>
          <a:lstStyle/>
          <a:p>
            <a:r>
              <a:rPr lang="en-US" b="1" dirty="0">
                <a:latin typeface="Arial Narrow" panose="020B0606020202030204" pitchFamily="34" charset="0"/>
              </a:rPr>
              <a:t>Ezekiel 18 </a:t>
            </a:r>
            <a:r>
              <a:rPr lang="en-US" sz="4400" dirty="0">
                <a:latin typeface="Arial Narrow" panose="020B0606020202030204" pitchFamily="34" charset="0"/>
              </a:rPr>
              <a:t>– Get a reality check</a:t>
            </a:r>
            <a:endParaRPr lang="en-US" b="1" dirty="0">
              <a:latin typeface="Arial Narrow" panose="020B0606020202030204" pitchFamily="34" charset="0"/>
            </a:endParaRPr>
          </a:p>
        </p:txBody>
      </p:sp>
      <p:sp>
        <p:nvSpPr>
          <p:cNvPr id="3" name="Content Placeholder 2">
            <a:extLst>
              <a:ext uri="{FF2B5EF4-FFF2-40B4-BE49-F238E27FC236}">
                <a16:creationId xmlns:a16="http://schemas.microsoft.com/office/drawing/2014/main" xmlns="" id="{1D6AD8A7-0F78-4C45-82C5-FF00BE700AEB}"/>
              </a:ext>
            </a:extLst>
          </p:cNvPr>
          <p:cNvSpPr>
            <a:spLocks noGrp="1"/>
          </p:cNvSpPr>
          <p:nvPr>
            <p:ph idx="1"/>
          </p:nvPr>
        </p:nvSpPr>
        <p:spPr>
          <a:xfrm>
            <a:off x="609600" y="1219200"/>
            <a:ext cx="10972800" cy="5257800"/>
          </a:xfrm>
        </p:spPr>
        <p:txBody>
          <a:bodyPr/>
          <a:lstStyle/>
          <a:p>
            <a:pPr marL="457200" indent="-420688"/>
            <a:r>
              <a:rPr lang="en-US" sz="3600" b="1" dirty="0">
                <a:solidFill>
                  <a:srgbClr val="FFFF00"/>
                </a:solidFill>
                <a:latin typeface="Arial Narrow" panose="020B0606020202030204" pitchFamily="34" charset="0"/>
              </a:rPr>
              <a:t> </a:t>
            </a:r>
            <a:r>
              <a:rPr lang="en-US" sz="3600" dirty="0">
                <a:latin typeface="Arial Narrow" panose="020B0606020202030204" pitchFamily="34" charset="0"/>
              </a:rPr>
              <a:t>All souls belong to God </a:t>
            </a:r>
          </a:p>
          <a:p>
            <a:pPr marL="457200" indent="-420688"/>
            <a:r>
              <a:rPr lang="en-US" sz="3600" dirty="0">
                <a:latin typeface="Arial Narrow" panose="020B0606020202030204" pitchFamily="34" charset="0"/>
              </a:rPr>
              <a:t> God is just</a:t>
            </a:r>
          </a:p>
          <a:p>
            <a:pPr marL="457200" indent="-420688"/>
            <a:r>
              <a:rPr lang="en-US" sz="3600" dirty="0">
                <a:latin typeface="Arial Narrow" panose="020B0606020202030204" pitchFamily="34" charset="0"/>
              </a:rPr>
              <a:t> God is merciful</a:t>
            </a:r>
          </a:p>
          <a:p>
            <a:pPr marL="971550" lvl="2" indent="-57150">
              <a:buNone/>
            </a:pPr>
            <a:endParaRPr lang="en-US" sz="3600" dirty="0">
              <a:latin typeface="Arial Narrow" panose="020B0606020202030204" pitchFamily="34" charset="0"/>
            </a:endParaRPr>
          </a:p>
          <a:p>
            <a:pPr marL="1549400" lvl="2" indent="-927100">
              <a:buNone/>
            </a:pPr>
            <a:endParaRPr lang="en-US" sz="3600" dirty="0">
              <a:latin typeface="Arial Narrow" panose="020B0606020202030204" pitchFamily="34" charset="0"/>
            </a:endParaRPr>
          </a:p>
        </p:txBody>
      </p:sp>
      <p:sp>
        <p:nvSpPr>
          <p:cNvPr id="4" name="TextBox 3">
            <a:extLst>
              <a:ext uri="{FF2B5EF4-FFF2-40B4-BE49-F238E27FC236}">
                <a16:creationId xmlns:a16="http://schemas.microsoft.com/office/drawing/2014/main" xmlns="" id="{7CB2B4D1-5DF8-481E-A551-55FDA7840131}"/>
              </a:ext>
            </a:extLst>
          </p:cNvPr>
          <p:cNvSpPr txBox="1"/>
          <p:nvPr/>
        </p:nvSpPr>
        <p:spPr>
          <a:xfrm>
            <a:off x="1371600" y="3200400"/>
            <a:ext cx="10134600" cy="2862322"/>
          </a:xfrm>
          <a:prstGeom prst="rect">
            <a:avLst/>
          </a:prstGeom>
          <a:noFill/>
        </p:spPr>
        <p:txBody>
          <a:bodyPr wrap="square" rtlCol="0">
            <a:spAutoFit/>
          </a:bodyPr>
          <a:lstStyle/>
          <a:p>
            <a:r>
              <a:rPr lang="en-US" sz="3600" dirty="0">
                <a:latin typeface="Arial Narrow" panose="020B0606020202030204" pitchFamily="34" charset="0"/>
              </a:rPr>
              <a:t>“Repent and turn away from all your transgressions, so that iniquity may not become a stumbling block to you. 31 Cast away from you all your transgressions which you have committed and make yourselves a new heart and a new spirit! For why will you die, O house of Israel? </a:t>
            </a:r>
          </a:p>
        </p:txBody>
      </p:sp>
    </p:spTree>
    <p:extLst>
      <p:ext uri="{BB962C8B-B14F-4D97-AF65-F5344CB8AC3E}">
        <p14:creationId xmlns:p14="http://schemas.microsoft.com/office/powerpoint/2010/main" val="839165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6CE36F6-96C7-4C56-B324-EC1899B55D7E}"/>
              </a:ext>
            </a:extLst>
          </p:cNvPr>
          <p:cNvSpPr>
            <a:spLocks noGrp="1"/>
          </p:cNvSpPr>
          <p:nvPr>
            <p:ph type="title"/>
          </p:nvPr>
        </p:nvSpPr>
        <p:spPr/>
        <p:txBody>
          <a:bodyPr/>
          <a:lstStyle/>
          <a:p>
            <a:r>
              <a:rPr lang="en-US" b="1" dirty="0">
                <a:latin typeface="Arial Narrow" panose="020B0606020202030204" pitchFamily="34" charset="0"/>
              </a:rPr>
              <a:t>Ezekiel 18</a:t>
            </a:r>
          </a:p>
        </p:txBody>
      </p:sp>
      <p:sp>
        <p:nvSpPr>
          <p:cNvPr id="3" name="Content Placeholder 2">
            <a:extLst>
              <a:ext uri="{FF2B5EF4-FFF2-40B4-BE49-F238E27FC236}">
                <a16:creationId xmlns:a16="http://schemas.microsoft.com/office/drawing/2014/main" xmlns="" id="{1D6AD8A7-0F78-4C45-82C5-FF00BE700AEB}"/>
              </a:ext>
            </a:extLst>
          </p:cNvPr>
          <p:cNvSpPr>
            <a:spLocks noGrp="1"/>
          </p:cNvSpPr>
          <p:nvPr>
            <p:ph idx="1"/>
          </p:nvPr>
        </p:nvSpPr>
        <p:spPr>
          <a:xfrm>
            <a:off x="609600" y="1219200"/>
            <a:ext cx="10972800" cy="5257800"/>
          </a:xfrm>
        </p:spPr>
        <p:txBody>
          <a:bodyPr/>
          <a:lstStyle/>
          <a:p>
            <a:pPr marL="457200" indent="-420688"/>
            <a:r>
              <a:rPr lang="en-US" sz="3600" b="1" dirty="0">
                <a:solidFill>
                  <a:srgbClr val="FFFF00"/>
                </a:solidFill>
                <a:latin typeface="Arial Narrow" panose="020B0606020202030204" pitchFamily="34" charset="0"/>
              </a:rPr>
              <a:t> </a:t>
            </a:r>
            <a:r>
              <a:rPr lang="en-US" sz="3600" dirty="0">
                <a:latin typeface="Arial Narrow" panose="020B0606020202030204" pitchFamily="34" charset="0"/>
              </a:rPr>
              <a:t>All souls belong to God</a:t>
            </a:r>
          </a:p>
          <a:p>
            <a:pPr marL="457200" indent="-420688"/>
            <a:r>
              <a:rPr lang="en-US" sz="3600" dirty="0">
                <a:latin typeface="Arial Narrow" panose="020B0606020202030204" pitchFamily="34" charset="0"/>
              </a:rPr>
              <a:t> God is just</a:t>
            </a:r>
          </a:p>
          <a:p>
            <a:pPr marL="457200" indent="-420688"/>
            <a:r>
              <a:rPr lang="en-US" sz="3600" dirty="0">
                <a:latin typeface="Arial Narrow" panose="020B0606020202030204" pitchFamily="34" charset="0"/>
              </a:rPr>
              <a:t> God is merciful</a:t>
            </a:r>
          </a:p>
          <a:p>
            <a:pPr marL="971550" lvl="2" indent="-57150">
              <a:buNone/>
            </a:pPr>
            <a:endParaRPr lang="en-US" sz="3600" dirty="0">
              <a:latin typeface="Arial Narrow" panose="020B0606020202030204" pitchFamily="34" charset="0"/>
            </a:endParaRPr>
          </a:p>
          <a:p>
            <a:pPr marL="1549400" lvl="2" indent="-927100">
              <a:buNone/>
            </a:pPr>
            <a:endParaRPr lang="en-US" sz="3600" dirty="0">
              <a:latin typeface="Arial Narrow" panose="020B0606020202030204" pitchFamily="34" charset="0"/>
            </a:endParaRPr>
          </a:p>
        </p:txBody>
      </p:sp>
      <p:sp>
        <p:nvSpPr>
          <p:cNvPr id="4" name="TextBox 3">
            <a:extLst>
              <a:ext uri="{FF2B5EF4-FFF2-40B4-BE49-F238E27FC236}">
                <a16:creationId xmlns:a16="http://schemas.microsoft.com/office/drawing/2014/main" xmlns="" id="{7CB2B4D1-5DF8-481E-A551-55FDA7840131}"/>
              </a:ext>
            </a:extLst>
          </p:cNvPr>
          <p:cNvSpPr txBox="1"/>
          <p:nvPr/>
        </p:nvSpPr>
        <p:spPr>
          <a:xfrm>
            <a:off x="1371600" y="3200400"/>
            <a:ext cx="10134600" cy="2862322"/>
          </a:xfrm>
          <a:prstGeom prst="rect">
            <a:avLst/>
          </a:prstGeom>
          <a:noFill/>
        </p:spPr>
        <p:txBody>
          <a:bodyPr wrap="square" rtlCol="0">
            <a:spAutoFit/>
          </a:bodyPr>
          <a:lstStyle/>
          <a:p>
            <a:r>
              <a:rPr lang="en-US" sz="3600" dirty="0">
                <a:latin typeface="Arial Narrow" panose="020B0606020202030204" pitchFamily="34" charset="0"/>
              </a:rPr>
              <a:t>“Repent and turn away from all your transgressions, so that iniquity may not become a stumbling block to you. 31 Cast away from you all your transgressions which you have committed and </a:t>
            </a:r>
            <a:r>
              <a:rPr lang="en-US" sz="3600" dirty="0">
                <a:solidFill>
                  <a:srgbClr val="FFFF00"/>
                </a:solidFill>
                <a:latin typeface="Arial Narrow" panose="020B0606020202030204" pitchFamily="34" charset="0"/>
              </a:rPr>
              <a:t>make yourselves a new heart and a new spirit!</a:t>
            </a:r>
            <a:r>
              <a:rPr lang="en-US" sz="3600" dirty="0">
                <a:latin typeface="Arial Narrow" panose="020B0606020202030204" pitchFamily="34" charset="0"/>
              </a:rPr>
              <a:t> For why will you die, O house of Israel? </a:t>
            </a:r>
          </a:p>
        </p:txBody>
      </p:sp>
    </p:spTree>
    <p:extLst>
      <p:ext uri="{BB962C8B-B14F-4D97-AF65-F5344CB8AC3E}">
        <p14:creationId xmlns:p14="http://schemas.microsoft.com/office/powerpoint/2010/main" val="3305298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68D63511-0FAF-40F4-B75E-E51B34F00C7F}"/>
              </a:ext>
            </a:extLst>
          </p:cNvPr>
          <p:cNvSpPr txBox="1"/>
          <p:nvPr/>
        </p:nvSpPr>
        <p:spPr>
          <a:xfrm>
            <a:off x="457200" y="381000"/>
            <a:ext cx="11201400" cy="2062103"/>
          </a:xfrm>
          <a:prstGeom prst="rect">
            <a:avLst/>
          </a:prstGeom>
          <a:noFill/>
        </p:spPr>
        <p:txBody>
          <a:bodyPr wrap="square" rtlCol="0">
            <a:spAutoFit/>
          </a:bodyPr>
          <a:lstStyle/>
          <a:p>
            <a:r>
              <a:rPr lang="en-US" sz="3200" dirty="0">
                <a:latin typeface="Arial Narrow" panose="020B0606020202030204" pitchFamily="34" charset="0"/>
              </a:rPr>
              <a:t>I will give you a new heart and put a new spirit within you; and I will remove the heart of stone from your flesh and give you a heart of flesh. I will put My Spirit within you and cause you to walk in My statutes, and you will be careful to observe My ordinances.           Ezekiel 36:26-27</a:t>
            </a:r>
          </a:p>
        </p:txBody>
      </p:sp>
      <p:sp>
        <p:nvSpPr>
          <p:cNvPr id="3" name="TextBox 2">
            <a:extLst>
              <a:ext uri="{FF2B5EF4-FFF2-40B4-BE49-F238E27FC236}">
                <a16:creationId xmlns:a16="http://schemas.microsoft.com/office/drawing/2014/main" xmlns="" id="{85A6AED5-BCB4-46AE-9423-6AC67A793E80}"/>
              </a:ext>
            </a:extLst>
          </p:cNvPr>
          <p:cNvSpPr txBox="1"/>
          <p:nvPr/>
        </p:nvSpPr>
        <p:spPr>
          <a:xfrm>
            <a:off x="381000" y="2590800"/>
            <a:ext cx="11430000" cy="4093428"/>
          </a:xfrm>
          <a:prstGeom prst="rect">
            <a:avLst/>
          </a:prstGeom>
          <a:noFill/>
        </p:spPr>
        <p:txBody>
          <a:bodyPr wrap="square" rtlCol="0">
            <a:spAutoFit/>
          </a:bodyPr>
          <a:lstStyle/>
          <a:p>
            <a:r>
              <a:rPr lang="en-US" sz="3600" dirty="0">
                <a:latin typeface="Arial Narrow" panose="020B0606020202030204" pitchFamily="34" charset="0"/>
              </a:rPr>
              <a:t> </a:t>
            </a:r>
            <a:r>
              <a:rPr lang="en-US" sz="3200" dirty="0">
                <a:latin typeface="Arial Narrow" panose="020B0606020202030204" pitchFamily="34" charset="0"/>
              </a:rPr>
              <a:t>“Behold, days are coming,” declares the Lord, “when…I will watch over (Israel) to build and to plant”…“In those days they will not say again, </a:t>
            </a:r>
            <a:r>
              <a:rPr lang="en-US" sz="3200" i="1" dirty="0">
                <a:latin typeface="Arial Narrow" panose="020B0606020202030204" pitchFamily="34" charset="0"/>
              </a:rPr>
              <a:t>‘The fathers have eaten sour grapes, and the children’s teeth are set on edge.’</a:t>
            </a:r>
            <a:r>
              <a:rPr lang="en-US" sz="3200" dirty="0">
                <a:latin typeface="Arial Narrow" panose="020B0606020202030204" pitchFamily="34" charset="0"/>
              </a:rPr>
              <a:t>…“Behold, days are coming,” declares the Lord, “when I will make a new covenant with the house of Israel…“I will put My law within them and on their heart I will write it; and I will be their God, and they shall be My people…for I will forgive their iniquity, and their sin I will remember no more.”                                                                           Jeremiah 31:27-34</a:t>
            </a:r>
          </a:p>
        </p:txBody>
      </p:sp>
    </p:spTree>
    <p:extLst>
      <p:ext uri="{BB962C8B-B14F-4D97-AF65-F5344CB8AC3E}">
        <p14:creationId xmlns:p14="http://schemas.microsoft.com/office/powerpoint/2010/main" val="993351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Content Placeholder 2">
            <a:extLst>
              <a:ext uri="{FF2B5EF4-FFF2-40B4-BE49-F238E27FC236}">
                <a16:creationId xmlns:a16="http://schemas.microsoft.com/office/drawing/2014/main" xmlns="" id="{A0E371A1-35FE-41A4-B285-3828B38F48D8}"/>
              </a:ext>
            </a:extLst>
          </p:cNvPr>
          <p:cNvSpPr>
            <a:spLocks noGrp="1"/>
          </p:cNvSpPr>
          <p:nvPr>
            <p:ph idx="1"/>
          </p:nvPr>
        </p:nvSpPr>
        <p:spPr>
          <a:xfrm>
            <a:off x="533400" y="533400"/>
            <a:ext cx="11125200" cy="3505200"/>
          </a:xfrm>
        </p:spPr>
        <p:txBody>
          <a:bodyPr/>
          <a:lstStyle/>
          <a:p>
            <a:pPr marL="36512" indent="0" eaLnBrk="1" hangingPunct="1">
              <a:buNone/>
            </a:pPr>
            <a:r>
              <a:rPr lang="en-US" altLang="en-US" sz="3600" dirty="0"/>
              <a:t>1 Then the word of the Lord came to me, saying, 2 “What do you mean by using this proverb concerning the land of Israel, saying, </a:t>
            </a:r>
            <a:r>
              <a:rPr lang="en-US" altLang="en-US" sz="3600" i="1" dirty="0"/>
              <a:t>‘The fathers eat the sour grapes, But the children’s teeth are set on edge’</a:t>
            </a:r>
            <a:r>
              <a:rPr lang="en-US" altLang="en-US" sz="3600" dirty="0"/>
              <a:t>? 3 As I live,” declares the Lord God, “you are surely not going to use this proverb in Israel anymore. </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946849CD-ABD8-40CA-8284-E7580DC39F0B}"/>
              </a:ext>
            </a:extLst>
          </p:cNvPr>
          <p:cNvSpPr txBox="1"/>
          <p:nvPr/>
        </p:nvSpPr>
        <p:spPr>
          <a:xfrm>
            <a:off x="381000" y="304800"/>
            <a:ext cx="11430000" cy="1569660"/>
          </a:xfrm>
          <a:prstGeom prst="rect">
            <a:avLst/>
          </a:prstGeom>
          <a:noFill/>
        </p:spPr>
        <p:txBody>
          <a:bodyPr wrap="square" rtlCol="0">
            <a:spAutoFit/>
          </a:bodyPr>
          <a:lstStyle/>
          <a:p>
            <a:r>
              <a:rPr lang="en-US" sz="3200" dirty="0">
                <a:latin typeface="Arial Narrow" panose="020B0606020202030204" pitchFamily="34" charset="0"/>
              </a:rPr>
              <a:t>After supper he took another cup of wine and said, “This cup is the new covenant between God and his people—an agreement confirmed with my blood, which is poured out as a sacrifice for you.          Luke 22:20</a:t>
            </a:r>
          </a:p>
        </p:txBody>
      </p:sp>
      <p:sp>
        <p:nvSpPr>
          <p:cNvPr id="2" name="TextBox 1">
            <a:extLst>
              <a:ext uri="{FF2B5EF4-FFF2-40B4-BE49-F238E27FC236}">
                <a16:creationId xmlns:a16="http://schemas.microsoft.com/office/drawing/2014/main" xmlns="" id="{8AB4A9AF-3870-4946-AEE3-FC63B468ACE9}"/>
              </a:ext>
            </a:extLst>
          </p:cNvPr>
          <p:cNvSpPr txBox="1"/>
          <p:nvPr/>
        </p:nvSpPr>
        <p:spPr>
          <a:xfrm>
            <a:off x="381000" y="2590800"/>
            <a:ext cx="11201400" cy="3539430"/>
          </a:xfrm>
          <a:prstGeom prst="rect">
            <a:avLst/>
          </a:prstGeom>
          <a:noFill/>
        </p:spPr>
        <p:txBody>
          <a:bodyPr wrap="square" rtlCol="0">
            <a:spAutoFit/>
          </a:bodyPr>
          <a:lstStyle/>
          <a:p>
            <a:r>
              <a:rPr lang="en-US" sz="3200" dirty="0">
                <a:latin typeface="Arial Narrow" panose="020B0606020202030204" pitchFamily="34" charset="0"/>
              </a:rPr>
              <a:t>God was in Christ, reconciling the world to himself, no longer counting people’s sins against them. And he gave us this wonderful message of reconciliation. 20 So we are Christ’s ambassadors; God is making his appeal through us. We speak for Christ when we plead, “Come back to God!” 21 For God made Christ, who never sinned, to be the offering for our sin, so that we could be made right with God through Christ.</a:t>
            </a:r>
          </a:p>
          <a:p>
            <a:pPr algn="r"/>
            <a:r>
              <a:rPr lang="en-US" sz="3200" dirty="0">
                <a:latin typeface="Arial Narrow" panose="020B0606020202030204" pitchFamily="34" charset="0"/>
              </a:rPr>
              <a:t>2 Corinthians 5:19-21</a:t>
            </a:r>
          </a:p>
        </p:txBody>
      </p:sp>
    </p:spTree>
    <p:extLst>
      <p:ext uri="{BB962C8B-B14F-4D97-AF65-F5344CB8AC3E}">
        <p14:creationId xmlns:p14="http://schemas.microsoft.com/office/powerpoint/2010/main" val="2300251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6CE36F6-96C7-4C56-B324-EC1899B55D7E}"/>
              </a:ext>
            </a:extLst>
          </p:cNvPr>
          <p:cNvSpPr>
            <a:spLocks noGrp="1"/>
          </p:cNvSpPr>
          <p:nvPr>
            <p:ph type="title"/>
          </p:nvPr>
        </p:nvSpPr>
        <p:spPr/>
        <p:txBody>
          <a:bodyPr/>
          <a:lstStyle/>
          <a:p>
            <a:r>
              <a:rPr lang="en-US" b="1" dirty="0">
                <a:latin typeface="Arial Narrow" panose="020B0606020202030204" pitchFamily="34" charset="0"/>
              </a:rPr>
              <a:t>Ezekiel 18 </a:t>
            </a:r>
            <a:r>
              <a:rPr lang="en-US" dirty="0">
                <a:latin typeface="Arial Narrow" panose="020B0606020202030204" pitchFamily="34" charset="0"/>
              </a:rPr>
              <a:t>– Get a reality check</a:t>
            </a:r>
            <a:endParaRPr lang="en-US" b="1" dirty="0">
              <a:latin typeface="Arial Narrow" panose="020B0606020202030204" pitchFamily="34" charset="0"/>
            </a:endParaRPr>
          </a:p>
        </p:txBody>
      </p:sp>
      <p:sp>
        <p:nvSpPr>
          <p:cNvPr id="3" name="Content Placeholder 2">
            <a:extLst>
              <a:ext uri="{FF2B5EF4-FFF2-40B4-BE49-F238E27FC236}">
                <a16:creationId xmlns:a16="http://schemas.microsoft.com/office/drawing/2014/main" xmlns="" id="{1D6AD8A7-0F78-4C45-82C5-FF00BE700AEB}"/>
              </a:ext>
            </a:extLst>
          </p:cNvPr>
          <p:cNvSpPr>
            <a:spLocks noGrp="1"/>
          </p:cNvSpPr>
          <p:nvPr>
            <p:ph idx="1"/>
          </p:nvPr>
        </p:nvSpPr>
        <p:spPr>
          <a:xfrm>
            <a:off x="609600" y="1219200"/>
            <a:ext cx="10972800" cy="5257800"/>
          </a:xfrm>
        </p:spPr>
        <p:txBody>
          <a:bodyPr/>
          <a:lstStyle/>
          <a:p>
            <a:pPr marL="457200" indent="-420688"/>
            <a:r>
              <a:rPr lang="en-US" sz="3600" b="1" dirty="0">
                <a:solidFill>
                  <a:srgbClr val="FFFF00"/>
                </a:solidFill>
                <a:latin typeface="Arial Narrow" panose="020B0606020202030204" pitchFamily="34" charset="0"/>
              </a:rPr>
              <a:t> </a:t>
            </a:r>
            <a:r>
              <a:rPr lang="en-US" sz="3600" dirty="0">
                <a:latin typeface="Arial Narrow" panose="020B0606020202030204" pitchFamily="34" charset="0"/>
              </a:rPr>
              <a:t>All souls belong to God </a:t>
            </a:r>
          </a:p>
          <a:p>
            <a:pPr marL="457200" indent="-420688"/>
            <a:r>
              <a:rPr lang="en-US" sz="3600" dirty="0">
                <a:latin typeface="Arial Narrow" panose="020B0606020202030204" pitchFamily="34" charset="0"/>
              </a:rPr>
              <a:t>God is just</a:t>
            </a:r>
          </a:p>
          <a:p>
            <a:pPr marL="457200" indent="-420688"/>
            <a:r>
              <a:rPr lang="en-US" sz="3600" dirty="0">
                <a:latin typeface="Arial Narrow" panose="020B0606020202030204" pitchFamily="34" charset="0"/>
              </a:rPr>
              <a:t>God is merciful</a:t>
            </a:r>
          </a:p>
          <a:p>
            <a:pPr marL="914400" lvl="2" indent="-292100">
              <a:spcBef>
                <a:spcPts val="0"/>
              </a:spcBef>
              <a:buNone/>
            </a:pPr>
            <a:r>
              <a:rPr lang="en-US" sz="3600" dirty="0">
                <a:latin typeface="Arial Narrow" panose="020B0606020202030204" pitchFamily="34" charset="0"/>
              </a:rPr>
              <a:t>There is a surprising option for us all…we can turn to Jesus, who atoned for human sin, and be righteous through him.</a:t>
            </a:r>
          </a:p>
          <a:p>
            <a:pPr marL="914400" lvl="2" indent="-292100">
              <a:spcBef>
                <a:spcPts val="0"/>
              </a:spcBef>
              <a:buNone/>
            </a:pPr>
            <a:r>
              <a:rPr lang="en-US" sz="3600" dirty="0">
                <a:latin typeface="Arial Narrow" panose="020B0606020202030204" pitchFamily="34" charset="0"/>
              </a:rPr>
              <a:t>You should do this if you have not.</a:t>
            </a:r>
          </a:p>
          <a:p>
            <a:pPr marL="228600" lvl="2" indent="0">
              <a:spcBef>
                <a:spcPts val="0"/>
              </a:spcBef>
              <a:buNone/>
            </a:pPr>
            <a:r>
              <a:rPr lang="en-US" sz="3600" dirty="0">
                <a:latin typeface="Arial Narrow" panose="020B0606020202030204" pitchFamily="34" charset="0"/>
              </a:rPr>
              <a:t>In hard times you should keep focused on who God really is.</a:t>
            </a:r>
          </a:p>
          <a:p>
            <a:pPr marL="857250" lvl="2" indent="0">
              <a:spcBef>
                <a:spcPts val="0"/>
              </a:spcBef>
              <a:buNone/>
            </a:pPr>
            <a:r>
              <a:rPr lang="en-US" sz="3600" dirty="0">
                <a:latin typeface="Arial Narrow" panose="020B0606020202030204" pitchFamily="34" charset="0"/>
              </a:rPr>
              <a:t>Feel free to complain (lament) about the situation but keep your complaints anchored in God’s nature.</a:t>
            </a:r>
          </a:p>
          <a:p>
            <a:pPr marL="971550" lvl="2" indent="-57150">
              <a:buNone/>
            </a:pPr>
            <a:endParaRPr lang="en-US" sz="3600" dirty="0">
              <a:latin typeface="Arial Narrow" panose="020B0606020202030204" pitchFamily="34" charset="0"/>
            </a:endParaRPr>
          </a:p>
          <a:p>
            <a:pPr marL="1549400" lvl="2" indent="-927100">
              <a:buNone/>
            </a:pPr>
            <a:endParaRPr lang="en-US" sz="3600" dirty="0">
              <a:latin typeface="Arial Narrow" panose="020B0606020202030204" pitchFamily="34" charset="0"/>
            </a:endParaRPr>
          </a:p>
        </p:txBody>
      </p:sp>
    </p:spTree>
    <p:extLst>
      <p:ext uri="{BB962C8B-B14F-4D97-AF65-F5344CB8AC3E}">
        <p14:creationId xmlns:p14="http://schemas.microsoft.com/office/powerpoint/2010/main" val="2296649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6CE36F6-96C7-4C56-B324-EC1899B55D7E}"/>
              </a:ext>
            </a:extLst>
          </p:cNvPr>
          <p:cNvSpPr>
            <a:spLocks noGrp="1"/>
          </p:cNvSpPr>
          <p:nvPr>
            <p:ph type="title"/>
          </p:nvPr>
        </p:nvSpPr>
        <p:spPr/>
        <p:txBody>
          <a:bodyPr/>
          <a:lstStyle/>
          <a:p>
            <a:r>
              <a:rPr lang="en-US" b="1" dirty="0">
                <a:latin typeface="Arial Narrow" panose="020B0606020202030204" pitchFamily="34" charset="0"/>
              </a:rPr>
              <a:t>Ezekiel 18 </a:t>
            </a:r>
            <a:r>
              <a:rPr lang="en-US" dirty="0">
                <a:latin typeface="Arial Narrow" panose="020B0606020202030204" pitchFamily="34" charset="0"/>
              </a:rPr>
              <a:t>– Get a reality check</a:t>
            </a:r>
            <a:endParaRPr lang="en-US" b="1" dirty="0">
              <a:latin typeface="Arial Narrow" panose="020B0606020202030204" pitchFamily="34" charset="0"/>
            </a:endParaRPr>
          </a:p>
        </p:txBody>
      </p:sp>
      <p:sp>
        <p:nvSpPr>
          <p:cNvPr id="3" name="Content Placeholder 2">
            <a:extLst>
              <a:ext uri="{FF2B5EF4-FFF2-40B4-BE49-F238E27FC236}">
                <a16:creationId xmlns:a16="http://schemas.microsoft.com/office/drawing/2014/main" xmlns="" id="{1D6AD8A7-0F78-4C45-82C5-FF00BE700AEB}"/>
              </a:ext>
            </a:extLst>
          </p:cNvPr>
          <p:cNvSpPr>
            <a:spLocks noGrp="1"/>
          </p:cNvSpPr>
          <p:nvPr>
            <p:ph idx="1"/>
          </p:nvPr>
        </p:nvSpPr>
        <p:spPr>
          <a:xfrm>
            <a:off x="609600" y="1219200"/>
            <a:ext cx="10972800" cy="2209800"/>
          </a:xfrm>
        </p:spPr>
        <p:txBody>
          <a:bodyPr/>
          <a:lstStyle/>
          <a:p>
            <a:pPr marL="457200" indent="-420688"/>
            <a:r>
              <a:rPr lang="en-US" sz="3600" b="1" dirty="0">
                <a:solidFill>
                  <a:srgbClr val="FFFF00"/>
                </a:solidFill>
                <a:latin typeface="Arial Narrow" panose="020B0606020202030204" pitchFamily="34" charset="0"/>
              </a:rPr>
              <a:t> </a:t>
            </a:r>
            <a:r>
              <a:rPr lang="en-US" sz="3600" dirty="0">
                <a:latin typeface="Arial Narrow" panose="020B0606020202030204" pitchFamily="34" charset="0"/>
              </a:rPr>
              <a:t>All souls belong to God </a:t>
            </a:r>
          </a:p>
          <a:p>
            <a:pPr marL="457200" indent="-420688"/>
            <a:r>
              <a:rPr lang="en-US" sz="3600" dirty="0">
                <a:latin typeface="Arial Narrow" panose="020B0606020202030204" pitchFamily="34" charset="0"/>
              </a:rPr>
              <a:t>God is just</a:t>
            </a:r>
          </a:p>
          <a:p>
            <a:pPr marL="457200" indent="-420688"/>
            <a:r>
              <a:rPr lang="en-US" sz="3600" dirty="0">
                <a:latin typeface="Arial Narrow" panose="020B0606020202030204" pitchFamily="34" charset="0"/>
              </a:rPr>
              <a:t>God is merciful</a:t>
            </a:r>
          </a:p>
          <a:p>
            <a:pPr marL="971550" lvl="2" indent="-57150">
              <a:buNone/>
            </a:pPr>
            <a:endParaRPr lang="en-US" sz="3600" dirty="0">
              <a:latin typeface="Arial Narrow" panose="020B0606020202030204" pitchFamily="34" charset="0"/>
            </a:endParaRPr>
          </a:p>
          <a:p>
            <a:pPr marL="1549400" lvl="2" indent="-927100">
              <a:buNone/>
            </a:pPr>
            <a:endParaRPr lang="en-US" sz="3600" dirty="0">
              <a:latin typeface="Arial Narrow" panose="020B0606020202030204" pitchFamily="34" charset="0"/>
            </a:endParaRPr>
          </a:p>
        </p:txBody>
      </p:sp>
      <p:sp>
        <p:nvSpPr>
          <p:cNvPr id="4" name="TextBox 3">
            <a:extLst>
              <a:ext uri="{FF2B5EF4-FFF2-40B4-BE49-F238E27FC236}">
                <a16:creationId xmlns:a16="http://schemas.microsoft.com/office/drawing/2014/main" xmlns="" id="{86A0F716-1242-4C49-9A3C-79D92897DF35}"/>
              </a:ext>
            </a:extLst>
          </p:cNvPr>
          <p:cNvSpPr txBox="1"/>
          <p:nvPr/>
        </p:nvSpPr>
        <p:spPr>
          <a:xfrm>
            <a:off x="609600" y="3505200"/>
            <a:ext cx="10972800" cy="923330"/>
          </a:xfrm>
          <a:prstGeom prst="rect">
            <a:avLst/>
          </a:prstGeom>
          <a:noFill/>
        </p:spPr>
        <p:txBody>
          <a:bodyPr wrap="square" rtlCol="0">
            <a:spAutoFit/>
          </a:bodyPr>
          <a:lstStyle/>
          <a:p>
            <a:pPr algn="ctr"/>
            <a:r>
              <a:rPr lang="en-US" sz="5400" dirty="0">
                <a:latin typeface="Arial Narrow" panose="020B0606020202030204" pitchFamily="34" charset="0"/>
              </a:rPr>
              <a:t>Do you want to ask or share something?</a:t>
            </a:r>
          </a:p>
        </p:txBody>
      </p:sp>
    </p:spTree>
    <p:extLst>
      <p:ext uri="{BB962C8B-B14F-4D97-AF65-F5344CB8AC3E}">
        <p14:creationId xmlns:p14="http://schemas.microsoft.com/office/powerpoint/2010/main" val="4748513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6CE36F6-96C7-4C56-B324-EC1899B55D7E}"/>
              </a:ext>
            </a:extLst>
          </p:cNvPr>
          <p:cNvSpPr>
            <a:spLocks noGrp="1"/>
          </p:cNvSpPr>
          <p:nvPr>
            <p:ph type="title"/>
          </p:nvPr>
        </p:nvSpPr>
        <p:spPr/>
        <p:txBody>
          <a:bodyPr/>
          <a:lstStyle/>
          <a:p>
            <a:r>
              <a:rPr lang="en-US" b="1" dirty="0">
                <a:latin typeface="Arial Narrow" panose="020B0606020202030204" pitchFamily="34" charset="0"/>
              </a:rPr>
              <a:t>Ezekiel 18</a:t>
            </a:r>
          </a:p>
        </p:txBody>
      </p:sp>
      <p:sp>
        <p:nvSpPr>
          <p:cNvPr id="3" name="Content Placeholder 2">
            <a:extLst>
              <a:ext uri="{FF2B5EF4-FFF2-40B4-BE49-F238E27FC236}">
                <a16:creationId xmlns:a16="http://schemas.microsoft.com/office/drawing/2014/main" xmlns="" id="{1D6AD8A7-0F78-4C45-82C5-FF00BE700AEB}"/>
              </a:ext>
            </a:extLst>
          </p:cNvPr>
          <p:cNvSpPr>
            <a:spLocks noGrp="1"/>
          </p:cNvSpPr>
          <p:nvPr>
            <p:ph idx="1"/>
          </p:nvPr>
        </p:nvSpPr>
        <p:spPr>
          <a:xfrm>
            <a:off x="609600" y="1143000"/>
            <a:ext cx="10972800" cy="5334000"/>
          </a:xfrm>
        </p:spPr>
        <p:txBody>
          <a:bodyPr/>
          <a:lstStyle/>
          <a:p>
            <a:r>
              <a:rPr lang="en-US" sz="4000" dirty="0">
                <a:latin typeface="Arial Narrow" panose="020B0606020202030204" pitchFamily="34" charset="0"/>
              </a:rPr>
              <a:t>There was lots of ‘fake news’ (Chapters 12-24)</a:t>
            </a:r>
          </a:p>
          <a:p>
            <a:pPr lvl="1">
              <a:spcBef>
                <a:spcPts val="600"/>
              </a:spcBef>
            </a:pPr>
            <a:r>
              <a:rPr lang="en-US" sz="3200" dirty="0">
                <a:latin typeface="Arial Narrow" panose="020B0606020202030204" pitchFamily="34" charset="0"/>
              </a:rPr>
              <a:t>that God had forsaken them</a:t>
            </a:r>
          </a:p>
          <a:p>
            <a:pPr lvl="1">
              <a:spcBef>
                <a:spcPts val="600"/>
              </a:spcBef>
            </a:pPr>
            <a:r>
              <a:rPr lang="en-US" sz="3200" dirty="0">
                <a:latin typeface="Arial Narrow" panose="020B0606020202030204" pitchFamily="34" charset="0"/>
              </a:rPr>
              <a:t>that prophecies were unreliable </a:t>
            </a:r>
          </a:p>
          <a:p>
            <a:pPr lvl="1">
              <a:spcBef>
                <a:spcPts val="600"/>
              </a:spcBef>
            </a:pPr>
            <a:r>
              <a:rPr lang="en-US" sz="3200" dirty="0">
                <a:latin typeface="Arial Narrow" panose="020B0606020202030204" pitchFamily="34" charset="0"/>
              </a:rPr>
              <a:t>that the current problems would pass &amp; they would have peace </a:t>
            </a:r>
          </a:p>
          <a:p>
            <a:pPr lvl="1">
              <a:spcBef>
                <a:spcPts val="600"/>
              </a:spcBef>
            </a:pPr>
            <a:r>
              <a:rPr lang="en-US" sz="3200" dirty="0">
                <a:latin typeface="Arial Narrow" panose="020B0606020202030204" pitchFamily="34" charset="0"/>
              </a:rPr>
              <a:t>that their magic charms would help them </a:t>
            </a:r>
          </a:p>
          <a:p>
            <a:pPr lvl="1">
              <a:spcBef>
                <a:spcPts val="600"/>
              </a:spcBef>
            </a:pPr>
            <a:r>
              <a:rPr lang="en-US" sz="3200" dirty="0">
                <a:latin typeface="Arial Narrow" panose="020B0606020202030204" pitchFamily="34" charset="0"/>
              </a:rPr>
              <a:t>that God’s judgment was exhausted after the first two exiles </a:t>
            </a:r>
          </a:p>
          <a:p>
            <a:pPr lvl="1">
              <a:spcBef>
                <a:spcPts val="600"/>
              </a:spcBef>
            </a:pPr>
            <a:r>
              <a:rPr lang="en-US" sz="3200" dirty="0">
                <a:latin typeface="Arial Narrow" panose="020B0606020202030204" pitchFamily="34" charset="0"/>
              </a:rPr>
              <a:t>that their status as God’s people would protect them from judgment </a:t>
            </a:r>
          </a:p>
          <a:p>
            <a:pPr lvl="1">
              <a:spcBef>
                <a:spcPts val="600"/>
              </a:spcBef>
            </a:pPr>
            <a:r>
              <a:rPr lang="en-US" sz="3200" dirty="0">
                <a:latin typeface="Arial Narrow" panose="020B0606020202030204" pitchFamily="34" charset="0"/>
              </a:rPr>
              <a:t>that God was inferior to the Babylonian gods</a:t>
            </a:r>
          </a:p>
          <a:p>
            <a:pPr lvl="1">
              <a:spcBef>
                <a:spcPts val="600"/>
              </a:spcBef>
            </a:pPr>
            <a:r>
              <a:rPr lang="en-US" sz="3200" b="1" dirty="0">
                <a:solidFill>
                  <a:srgbClr val="FFFF00"/>
                </a:solidFill>
                <a:latin typeface="Arial Narrow" panose="020B0606020202030204" pitchFamily="34" charset="0"/>
              </a:rPr>
              <a:t>that God was unjustly punishing them for their ancestors’ sins </a:t>
            </a:r>
          </a:p>
        </p:txBody>
      </p:sp>
    </p:spTree>
    <p:extLst>
      <p:ext uri="{BB962C8B-B14F-4D97-AF65-F5344CB8AC3E}">
        <p14:creationId xmlns:p14="http://schemas.microsoft.com/office/powerpoint/2010/main" val="2759608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Content Placeholder 2">
            <a:extLst>
              <a:ext uri="{FF2B5EF4-FFF2-40B4-BE49-F238E27FC236}">
                <a16:creationId xmlns:a16="http://schemas.microsoft.com/office/drawing/2014/main" xmlns="" id="{A0E371A1-35FE-41A4-B285-3828B38F48D8}"/>
              </a:ext>
            </a:extLst>
          </p:cNvPr>
          <p:cNvSpPr>
            <a:spLocks noGrp="1"/>
          </p:cNvSpPr>
          <p:nvPr>
            <p:ph idx="1"/>
          </p:nvPr>
        </p:nvSpPr>
        <p:spPr>
          <a:xfrm>
            <a:off x="533400" y="533400"/>
            <a:ext cx="11125200" cy="3505200"/>
          </a:xfrm>
        </p:spPr>
        <p:txBody>
          <a:bodyPr/>
          <a:lstStyle/>
          <a:p>
            <a:pPr marL="36512" indent="0" eaLnBrk="1" hangingPunct="1">
              <a:buNone/>
            </a:pPr>
            <a:r>
              <a:rPr lang="en-US" altLang="en-US" sz="3600" dirty="0"/>
              <a:t>1 Then the word of the Lord came to me, saying, 2 “What do you mean by using this proverb concerning the land of Israel, saying, </a:t>
            </a:r>
            <a:r>
              <a:rPr lang="en-US" altLang="en-US" sz="3600" i="1" dirty="0"/>
              <a:t>‘The fathers eat the sour grapes, But the children’s teeth are set on edge’</a:t>
            </a:r>
            <a:r>
              <a:rPr lang="en-US" altLang="en-US" sz="3600" dirty="0"/>
              <a:t>? 3 As I live,” declares the Lord God, “you are surely not going to use this proverb in Israel anymore. </a:t>
            </a:r>
          </a:p>
        </p:txBody>
      </p:sp>
      <p:sp>
        <p:nvSpPr>
          <p:cNvPr id="4" name="TextBox 3">
            <a:extLst>
              <a:ext uri="{FF2B5EF4-FFF2-40B4-BE49-F238E27FC236}">
                <a16:creationId xmlns:a16="http://schemas.microsoft.com/office/drawing/2014/main" xmlns="" id="{817F0C8A-3F12-40CF-8376-112E53EAA45C}"/>
              </a:ext>
            </a:extLst>
          </p:cNvPr>
          <p:cNvSpPr txBox="1"/>
          <p:nvPr/>
        </p:nvSpPr>
        <p:spPr>
          <a:xfrm>
            <a:off x="533400" y="4419600"/>
            <a:ext cx="11049000" cy="707886"/>
          </a:xfrm>
          <a:prstGeom prst="rect">
            <a:avLst/>
          </a:prstGeom>
          <a:noFill/>
        </p:spPr>
        <p:txBody>
          <a:bodyPr wrap="square" rtlCol="0">
            <a:spAutoFit/>
          </a:bodyPr>
          <a:lstStyle/>
          <a:p>
            <a:pPr algn="ctr"/>
            <a:r>
              <a:rPr lang="en-US" sz="4000" b="1" dirty="0">
                <a:solidFill>
                  <a:srgbClr val="FFFF00"/>
                </a:solidFill>
                <a:latin typeface="Arial Narrow" panose="020B0606020202030204" pitchFamily="34" charset="0"/>
              </a:rPr>
              <a:t>God is punishing us for our ancestors sins.</a:t>
            </a:r>
            <a:endParaRPr lang="en-US" b="1" dirty="0">
              <a:solidFill>
                <a:srgbClr val="FFFF00"/>
              </a:solidFill>
            </a:endParaRPr>
          </a:p>
        </p:txBody>
      </p:sp>
    </p:spTree>
    <p:extLst>
      <p:ext uri="{BB962C8B-B14F-4D97-AF65-F5344CB8AC3E}">
        <p14:creationId xmlns:p14="http://schemas.microsoft.com/office/powerpoint/2010/main" val="41701570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6CE36F6-96C7-4C56-B324-EC1899B55D7E}"/>
              </a:ext>
            </a:extLst>
          </p:cNvPr>
          <p:cNvSpPr>
            <a:spLocks noGrp="1"/>
          </p:cNvSpPr>
          <p:nvPr>
            <p:ph type="title"/>
          </p:nvPr>
        </p:nvSpPr>
        <p:spPr/>
        <p:txBody>
          <a:bodyPr/>
          <a:lstStyle/>
          <a:p>
            <a:r>
              <a:rPr lang="en-US" b="1" dirty="0">
                <a:latin typeface="Arial Narrow" panose="020B0606020202030204" pitchFamily="34" charset="0"/>
              </a:rPr>
              <a:t>Ezekiel 18</a:t>
            </a:r>
            <a:r>
              <a:rPr lang="en-US" sz="4400" dirty="0">
                <a:latin typeface="Arial Narrow" panose="020B0606020202030204" pitchFamily="34" charset="0"/>
              </a:rPr>
              <a:t> – Get a reality check</a:t>
            </a:r>
            <a:endParaRPr lang="en-US" b="1" dirty="0">
              <a:latin typeface="Arial Narrow" panose="020B0606020202030204" pitchFamily="34" charset="0"/>
            </a:endParaRPr>
          </a:p>
        </p:txBody>
      </p:sp>
      <p:sp>
        <p:nvSpPr>
          <p:cNvPr id="3" name="Content Placeholder 2">
            <a:extLst>
              <a:ext uri="{FF2B5EF4-FFF2-40B4-BE49-F238E27FC236}">
                <a16:creationId xmlns:a16="http://schemas.microsoft.com/office/drawing/2014/main" xmlns="" id="{1D6AD8A7-0F78-4C45-82C5-FF00BE700AEB}"/>
              </a:ext>
            </a:extLst>
          </p:cNvPr>
          <p:cNvSpPr>
            <a:spLocks noGrp="1"/>
          </p:cNvSpPr>
          <p:nvPr>
            <p:ph idx="1"/>
          </p:nvPr>
        </p:nvSpPr>
        <p:spPr>
          <a:xfrm>
            <a:off x="609600" y="1219200"/>
            <a:ext cx="11353800" cy="5257800"/>
          </a:xfrm>
        </p:spPr>
        <p:txBody>
          <a:bodyPr/>
          <a:lstStyle/>
          <a:p>
            <a:pPr marL="36512" indent="0" algn="ctr">
              <a:buNone/>
            </a:pPr>
            <a:r>
              <a:rPr lang="en-US" sz="3600" b="1" i="1" dirty="0">
                <a:solidFill>
                  <a:srgbClr val="FFFF00"/>
                </a:solidFill>
                <a:latin typeface="Arial Narrow" panose="020B0606020202030204" pitchFamily="34" charset="0"/>
              </a:rPr>
              <a:t>You need to know who I am &amp; who you are.</a:t>
            </a:r>
          </a:p>
          <a:p>
            <a:pPr marL="36512" indent="0">
              <a:buNone/>
            </a:pPr>
            <a:r>
              <a:rPr lang="en-US" sz="3600" dirty="0">
                <a:latin typeface="Arial Narrow" panose="020B0606020202030204" pitchFamily="34" charset="0"/>
              </a:rPr>
              <a:t>To benefit from their hardship, they need to know the truth.</a:t>
            </a:r>
          </a:p>
          <a:p>
            <a:pPr marL="400050" indent="-365125">
              <a:buNone/>
            </a:pPr>
            <a:r>
              <a:rPr lang="en-US" sz="3600" dirty="0">
                <a:latin typeface="Arial Narrow" panose="020B0606020202030204" pitchFamily="34" charset="0"/>
              </a:rPr>
              <a:t>We also need to focus on who God is more than ‘why is this happening?” when we are having a hard time.</a:t>
            </a:r>
          </a:p>
        </p:txBody>
      </p:sp>
    </p:spTree>
    <p:extLst>
      <p:ext uri="{BB962C8B-B14F-4D97-AF65-F5344CB8AC3E}">
        <p14:creationId xmlns:p14="http://schemas.microsoft.com/office/powerpoint/2010/main" val="3891872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Content Placeholder 2">
            <a:extLst>
              <a:ext uri="{FF2B5EF4-FFF2-40B4-BE49-F238E27FC236}">
                <a16:creationId xmlns:a16="http://schemas.microsoft.com/office/drawing/2014/main" xmlns="" id="{A0E371A1-35FE-41A4-B285-3828B38F48D8}"/>
              </a:ext>
            </a:extLst>
          </p:cNvPr>
          <p:cNvSpPr>
            <a:spLocks noGrp="1"/>
          </p:cNvSpPr>
          <p:nvPr>
            <p:ph idx="1"/>
          </p:nvPr>
        </p:nvSpPr>
        <p:spPr>
          <a:xfrm>
            <a:off x="533400" y="533400"/>
            <a:ext cx="11125200" cy="5715000"/>
          </a:xfrm>
        </p:spPr>
        <p:txBody>
          <a:bodyPr/>
          <a:lstStyle/>
          <a:p>
            <a:pPr marL="36512" indent="0" eaLnBrk="1" hangingPunct="1">
              <a:buNone/>
            </a:pPr>
            <a:r>
              <a:rPr lang="en-US" altLang="en-US" sz="3600" dirty="0">
                <a:solidFill>
                  <a:schemeClr val="bg1">
                    <a:lumMod val="50000"/>
                    <a:lumOff val="50000"/>
                  </a:schemeClr>
                </a:solidFill>
              </a:rPr>
              <a:t>1 Then the word of the Lord came to me, saying, 2 “What do you mean by using this proverb concerning the land of Israel, saying, </a:t>
            </a:r>
            <a:r>
              <a:rPr lang="en-US" altLang="en-US" sz="3600" i="1" dirty="0">
                <a:solidFill>
                  <a:schemeClr val="bg1">
                    <a:lumMod val="50000"/>
                    <a:lumOff val="50000"/>
                  </a:schemeClr>
                </a:solidFill>
              </a:rPr>
              <a:t>‘The fathers eat the sour grapes, But the children’s teeth are set on edge’</a:t>
            </a:r>
            <a:r>
              <a:rPr lang="en-US" altLang="en-US" sz="3600" dirty="0">
                <a:solidFill>
                  <a:schemeClr val="bg1">
                    <a:lumMod val="50000"/>
                    <a:lumOff val="50000"/>
                  </a:schemeClr>
                </a:solidFill>
              </a:rPr>
              <a:t>? 3 As I live,” declares the Lord God, “you are surely not going to use this proverb in Israel anymore. </a:t>
            </a:r>
          </a:p>
          <a:p>
            <a:pPr marL="36512" indent="0" eaLnBrk="1" hangingPunct="1">
              <a:buNone/>
            </a:pPr>
            <a:r>
              <a:rPr lang="en-US" altLang="en-US" sz="3600" dirty="0"/>
              <a:t>4 Behold, all souls are Mine; the soul of the father as well as the soul of the son is Mine. </a:t>
            </a:r>
          </a:p>
        </p:txBody>
      </p:sp>
    </p:spTree>
    <p:extLst>
      <p:ext uri="{BB962C8B-B14F-4D97-AF65-F5344CB8AC3E}">
        <p14:creationId xmlns:p14="http://schemas.microsoft.com/office/powerpoint/2010/main" val="35529441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6CE36F6-96C7-4C56-B324-EC1899B55D7E}"/>
              </a:ext>
            </a:extLst>
          </p:cNvPr>
          <p:cNvSpPr>
            <a:spLocks noGrp="1"/>
          </p:cNvSpPr>
          <p:nvPr>
            <p:ph type="title"/>
          </p:nvPr>
        </p:nvSpPr>
        <p:spPr>
          <a:xfrm>
            <a:off x="609600" y="274638"/>
            <a:ext cx="9956800" cy="868362"/>
          </a:xfrm>
        </p:spPr>
        <p:txBody>
          <a:bodyPr/>
          <a:lstStyle/>
          <a:p>
            <a:r>
              <a:rPr lang="en-US" b="1" dirty="0">
                <a:latin typeface="Arial Narrow" panose="020B0606020202030204" pitchFamily="34" charset="0"/>
              </a:rPr>
              <a:t>Ezekiel 18 </a:t>
            </a:r>
            <a:r>
              <a:rPr lang="en-US" sz="4400" dirty="0">
                <a:latin typeface="Arial Narrow" panose="020B0606020202030204" pitchFamily="34" charset="0"/>
              </a:rPr>
              <a:t>– Get a reality check</a:t>
            </a:r>
          </a:p>
        </p:txBody>
      </p:sp>
      <p:sp>
        <p:nvSpPr>
          <p:cNvPr id="3" name="Content Placeholder 2">
            <a:extLst>
              <a:ext uri="{FF2B5EF4-FFF2-40B4-BE49-F238E27FC236}">
                <a16:creationId xmlns:a16="http://schemas.microsoft.com/office/drawing/2014/main" xmlns="" id="{1D6AD8A7-0F78-4C45-82C5-FF00BE700AEB}"/>
              </a:ext>
            </a:extLst>
          </p:cNvPr>
          <p:cNvSpPr>
            <a:spLocks noGrp="1"/>
          </p:cNvSpPr>
          <p:nvPr>
            <p:ph idx="1"/>
          </p:nvPr>
        </p:nvSpPr>
        <p:spPr>
          <a:xfrm>
            <a:off x="609600" y="1143000"/>
            <a:ext cx="10972800" cy="5440362"/>
          </a:xfrm>
        </p:spPr>
        <p:txBody>
          <a:bodyPr/>
          <a:lstStyle/>
          <a:p>
            <a:pPr marL="457200" indent="-420688"/>
            <a:r>
              <a:rPr lang="en-US" sz="3600" b="1" dirty="0">
                <a:solidFill>
                  <a:srgbClr val="FFFF00"/>
                </a:solidFill>
                <a:latin typeface="Arial Narrow" panose="020B0606020202030204" pitchFamily="34" charset="0"/>
              </a:rPr>
              <a:t> </a:t>
            </a:r>
            <a:r>
              <a:rPr lang="en-US" sz="3600" dirty="0">
                <a:latin typeface="Arial Narrow" panose="020B0606020202030204" pitchFamily="34" charset="0"/>
              </a:rPr>
              <a:t>All souls belong to God</a:t>
            </a:r>
          </a:p>
          <a:p>
            <a:pPr marL="622300" lvl="2" indent="0">
              <a:buNone/>
            </a:pPr>
            <a:r>
              <a:rPr lang="en-US" sz="3600" dirty="0">
                <a:latin typeface="Arial Narrow" panose="020B0606020202030204" pitchFamily="34" charset="0"/>
              </a:rPr>
              <a:t>He decides your fate, not you.</a:t>
            </a:r>
          </a:p>
          <a:p>
            <a:pPr marL="622300" lvl="2" indent="0">
              <a:buNone/>
            </a:pPr>
            <a:r>
              <a:rPr lang="en-US" sz="3600" dirty="0">
                <a:latin typeface="Arial Narrow" panose="020B0606020202030204" pitchFamily="34" charset="0"/>
              </a:rPr>
              <a:t>This is very contrary to our culture: expressive individualism</a:t>
            </a:r>
          </a:p>
          <a:p>
            <a:pPr marL="1143000" lvl="3" indent="0">
              <a:buNone/>
            </a:pPr>
            <a:r>
              <a:rPr lang="en-US" sz="3600" dirty="0">
                <a:latin typeface="Arial Narrow" panose="020B0606020202030204" pitchFamily="34" charset="0"/>
              </a:rPr>
              <a:t>Living like we are the ‘main character’</a:t>
            </a:r>
          </a:p>
          <a:p>
            <a:pPr marL="1143000" lvl="3" indent="0">
              <a:buNone/>
            </a:pPr>
            <a:r>
              <a:rPr lang="en-US" sz="3600" dirty="0">
                <a:latin typeface="Arial Narrow" panose="020B0606020202030204" pitchFamily="34" charset="0"/>
              </a:rPr>
              <a:t>Conflating our spiritual opinions with reality</a:t>
            </a:r>
          </a:p>
          <a:p>
            <a:pPr marL="1924050" lvl="4" indent="-571500">
              <a:spcBef>
                <a:spcPts val="0"/>
              </a:spcBef>
            </a:pPr>
            <a:r>
              <a:rPr lang="en-US" sz="3200" i="1" dirty="0">
                <a:latin typeface="Arial Narrow" panose="020B0606020202030204" pitchFamily="34" charset="0"/>
              </a:rPr>
              <a:t>I’m coming back as…</a:t>
            </a:r>
            <a:r>
              <a:rPr lang="en-US" sz="3200" dirty="0">
                <a:latin typeface="Arial Narrow" panose="020B0606020202030204" pitchFamily="34" charset="0"/>
              </a:rPr>
              <a:t> (karmic ideations)</a:t>
            </a:r>
          </a:p>
          <a:p>
            <a:pPr marL="1924050" lvl="4" indent="-571500">
              <a:spcBef>
                <a:spcPts val="0"/>
              </a:spcBef>
            </a:pPr>
            <a:r>
              <a:rPr lang="en-US" sz="3200" i="1" dirty="0">
                <a:latin typeface="Arial Narrow" panose="020B0606020202030204" pitchFamily="34" charset="0"/>
              </a:rPr>
              <a:t>I’m just going to be a drop into the ocean.</a:t>
            </a:r>
          </a:p>
          <a:p>
            <a:pPr marL="1924050" lvl="4" indent="-571500">
              <a:spcBef>
                <a:spcPts val="0"/>
              </a:spcBef>
            </a:pPr>
            <a:r>
              <a:rPr lang="en-US" sz="3200" i="1" dirty="0">
                <a:latin typeface="Arial Narrow" panose="020B0606020202030204" pitchFamily="34" charset="0"/>
              </a:rPr>
              <a:t>I’m going to heaven… </a:t>
            </a:r>
            <a:r>
              <a:rPr lang="en-US" sz="3200" dirty="0">
                <a:latin typeface="Arial Narrow" panose="020B0606020202030204" pitchFamily="34" charset="0"/>
              </a:rPr>
              <a:t>(‘</a:t>
            </a:r>
            <a:r>
              <a:rPr lang="en-US" sz="3200" dirty="0" err="1">
                <a:latin typeface="Arial Narrow" panose="020B0606020202030204" pitchFamily="34" charset="0"/>
              </a:rPr>
              <a:t>christian</a:t>
            </a:r>
            <a:r>
              <a:rPr lang="en-US" sz="3200" dirty="0">
                <a:latin typeface="Arial Narrow" panose="020B0606020202030204" pitchFamily="34" charset="0"/>
              </a:rPr>
              <a:t>’ ideations)</a:t>
            </a:r>
          </a:p>
          <a:p>
            <a:pPr marL="1924050" lvl="4" indent="-571500">
              <a:spcBef>
                <a:spcPts val="0"/>
              </a:spcBef>
            </a:pPr>
            <a:r>
              <a:rPr lang="en-US" sz="3200" i="1" dirty="0">
                <a:latin typeface="Arial Narrow" panose="020B0606020202030204" pitchFamily="34" charset="0"/>
              </a:rPr>
              <a:t>There is no hell…</a:t>
            </a:r>
          </a:p>
          <a:p>
            <a:pPr marL="1143000" lvl="3" indent="0">
              <a:buNone/>
            </a:pPr>
            <a:endParaRPr lang="en-US" sz="3600" dirty="0">
              <a:latin typeface="Arial Narrow" panose="020B0606020202030204" pitchFamily="34" charset="0"/>
            </a:endParaRPr>
          </a:p>
          <a:p>
            <a:pPr marL="622300" lvl="2" indent="0">
              <a:buNone/>
            </a:pPr>
            <a:endParaRPr lang="en-US" sz="3200" dirty="0">
              <a:latin typeface="Arial Narrow" panose="020B0606020202030204" pitchFamily="34" charset="0"/>
            </a:endParaRPr>
          </a:p>
        </p:txBody>
      </p:sp>
    </p:spTree>
    <p:extLst>
      <p:ext uri="{BB962C8B-B14F-4D97-AF65-F5344CB8AC3E}">
        <p14:creationId xmlns:p14="http://schemas.microsoft.com/office/powerpoint/2010/main" val="3624163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themeOverride>
</file>

<file path=docProps/app.xml><?xml version="1.0" encoding="utf-8"?>
<Properties xmlns="http://schemas.openxmlformats.org/officeDocument/2006/extended-properties" xmlns:vt="http://schemas.openxmlformats.org/officeDocument/2006/docPropsVTypes">
  <Template/>
  <TotalTime>1553</TotalTime>
  <Words>3095</Words>
  <Application>Microsoft Office PowerPoint</Application>
  <PresentationFormat>Widescreen</PresentationFormat>
  <Paragraphs>206</Paragraphs>
  <Slides>42</Slides>
  <Notes>32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42</vt:i4>
      </vt:variant>
    </vt:vector>
  </HeadingPairs>
  <TitlesOfParts>
    <vt:vector size="48" baseType="lpstr">
      <vt:lpstr>Arial</vt:lpstr>
      <vt:lpstr>Arial Narrow</vt:lpstr>
      <vt:lpstr>Calibri</vt:lpstr>
      <vt:lpstr>Franklin Gothic Book</vt:lpstr>
      <vt:lpstr>Wingdings 2</vt:lpstr>
      <vt:lpstr>Technic</vt:lpstr>
      <vt:lpstr>Ezekiel 18 – get a reality check</vt:lpstr>
      <vt:lpstr>Ezekiel 18 – Get a reality check</vt:lpstr>
      <vt:lpstr>Ezekiel 18 – Get a reality check</vt:lpstr>
      <vt:lpstr>PowerPoint Presentation</vt:lpstr>
      <vt:lpstr>Ezekiel 18</vt:lpstr>
      <vt:lpstr>PowerPoint Presentation</vt:lpstr>
      <vt:lpstr>Ezekiel 18 – Get a reality check</vt:lpstr>
      <vt:lpstr>PowerPoint Presentation</vt:lpstr>
      <vt:lpstr>Ezekiel 18 – Get a reality check</vt:lpstr>
      <vt:lpstr>PowerPoint Presentation</vt:lpstr>
      <vt:lpstr>Ezekiel 18 – Get a reality check</vt:lpstr>
      <vt:lpstr>PowerPoint Presentation</vt:lpstr>
      <vt:lpstr>PowerPoint Presentation</vt:lpstr>
      <vt:lpstr>Ezekiel 18 – Get a reality check</vt:lpstr>
      <vt:lpstr>The Mosaic Covenant</vt:lpstr>
      <vt:lpstr>The Mosaic Covenant</vt:lpstr>
      <vt:lpstr>PowerPoint Presentation</vt:lpstr>
      <vt:lpstr>The Mosaic Covenant</vt:lpstr>
      <vt:lpstr>PowerPoint Presentation</vt:lpstr>
      <vt:lpstr>The Mosaic Covenant</vt:lpstr>
      <vt:lpstr>Ezekiel 18 – Get a reality check</vt:lpstr>
      <vt:lpstr>Ezekiel 18 – Get a reality check</vt:lpstr>
      <vt:lpstr>Ezekiel 18 – Get a reality check</vt:lpstr>
      <vt:lpstr>Ezekiel 18 – Get a reality check</vt:lpstr>
      <vt:lpstr>Ezekiel 18 – Get a reality check</vt:lpstr>
      <vt:lpstr>PowerPoint Presentation</vt:lpstr>
      <vt:lpstr>Ezekiel 18 – Get a reality check</vt:lpstr>
      <vt:lpstr>PowerPoint Presentation</vt:lpstr>
      <vt:lpstr>Ezekiel 18 – Get a reality check</vt:lpstr>
      <vt:lpstr>PowerPoint Presentation</vt:lpstr>
      <vt:lpstr>Ezekiel 18 – Get a reality check</vt:lpstr>
      <vt:lpstr>PowerPoint Presentation</vt:lpstr>
      <vt:lpstr>PowerPoint Presentation</vt:lpstr>
      <vt:lpstr>PowerPoint Presentation</vt:lpstr>
      <vt:lpstr>Ezekiel 18 – Get a reality check</vt:lpstr>
      <vt:lpstr>PowerPoint Presentation</vt:lpstr>
      <vt:lpstr>Ezekiel 18 – Get a reality check</vt:lpstr>
      <vt:lpstr>Ezekiel 18</vt:lpstr>
      <vt:lpstr>PowerPoint Presentation</vt:lpstr>
      <vt:lpstr>PowerPoint Presentation</vt:lpstr>
      <vt:lpstr>Ezekiel 18 – Get a reality check</vt:lpstr>
      <vt:lpstr>Ezekiel 18 – Get a reality check</vt:lpstr>
    </vt:vector>
  </TitlesOfParts>
  <Company>Xenos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campbellL</dc:creator>
  <cp:lastModifiedBy>DoddH</cp:lastModifiedBy>
  <cp:revision>139</cp:revision>
  <dcterms:created xsi:type="dcterms:W3CDTF">2011-09-15T16:40:36Z</dcterms:created>
  <dcterms:modified xsi:type="dcterms:W3CDTF">2023-11-02T15:25:19Z</dcterms:modified>
</cp:coreProperties>
</file>