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7081" r:id="rId2"/>
    <p:sldId id="8311" r:id="rId3"/>
    <p:sldId id="8406" r:id="rId4"/>
    <p:sldId id="8477" r:id="rId5"/>
    <p:sldId id="8478" r:id="rId6"/>
    <p:sldId id="8479" r:id="rId7"/>
    <p:sldId id="8476" r:id="rId8"/>
    <p:sldId id="8480" r:id="rId9"/>
    <p:sldId id="8485" r:id="rId10"/>
    <p:sldId id="8486" r:id="rId11"/>
    <p:sldId id="8487" r:id="rId12"/>
    <p:sldId id="8488" r:id="rId13"/>
    <p:sldId id="8489" r:id="rId14"/>
    <p:sldId id="8490" r:id="rId15"/>
    <p:sldId id="8491" r:id="rId16"/>
    <p:sldId id="8492" r:id="rId17"/>
    <p:sldId id="8494" r:id="rId18"/>
    <p:sldId id="8493" r:id="rId19"/>
    <p:sldId id="8495" r:id="rId20"/>
    <p:sldId id="8496" r:id="rId21"/>
    <p:sldId id="8497" r:id="rId22"/>
    <p:sldId id="8498" r:id="rId23"/>
    <p:sldId id="8499" r:id="rId24"/>
    <p:sldId id="8500" r:id="rId25"/>
    <p:sldId id="8501" r:id="rId26"/>
    <p:sldId id="8502" r:id="rId27"/>
    <p:sldId id="8503" r:id="rId28"/>
    <p:sldId id="8504" r:id="rId29"/>
    <p:sldId id="8505" r:id="rId30"/>
    <p:sldId id="8507" r:id="rId31"/>
    <p:sldId id="8508" r:id="rId32"/>
    <p:sldId id="8509" r:id="rId33"/>
    <p:sldId id="8510" r:id="rId34"/>
    <p:sldId id="8511" r:id="rId35"/>
    <p:sldId id="8549" r:id="rId36"/>
    <p:sldId id="8512" r:id="rId37"/>
    <p:sldId id="8513" r:id="rId38"/>
    <p:sldId id="8514" r:id="rId39"/>
    <p:sldId id="8515" r:id="rId40"/>
    <p:sldId id="8516" r:id="rId41"/>
    <p:sldId id="8517" r:id="rId42"/>
    <p:sldId id="8518" r:id="rId43"/>
    <p:sldId id="8519" r:id="rId44"/>
    <p:sldId id="8520" r:id="rId45"/>
    <p:sldId id="8548" r:id="rId46"/>
    <p:sldId id="8521" r:id="rId47"/>
    <p:sldId id="8522" r:id="rId48"/>
    <p:sldId id="8550" r:id="rId49"/>
    <p:sldId id="8523" r:id="rId50"/>
    <p:sldId id="8524" r:id="rId51"/>
    <p:sldId id="8525" r:id="rId52"/>
    <p:sldId id="8526" r:id="rId53"/>
    <p:sldId id="8527" r:id="rId54"/>
    <p:sldId id="8528" r:id="rId55"/>
    <p:sldId id="8532" r:id="rId56"/>
    <p:sldId id="8530" r:id="rId57"/>
    <p:sldId id="8533" r:id="rId58"/>
    <p:sldId id="8535" r:id="rId59"/>
    <p:sldId id="8536" r:id="rId60"/>
    <p:sldId id="8537" r:id="rId61"/>
    <p:sldId id="8538" r:id="rId62"/>
    <p:sldId id="8539" r:id="rId63"/>
    <p:sldId id="8531" r:id="rId64"/>
    <p:sldId id="8540" r:id="rId65"/>
    <p:sldId id="8541" r:id="rId66"/>
    <p:sldId id="8542" r:id="rId67"/>
    <p:sldId id="8545" r:id="rId68"/>
    <p:sldId id="8546" r:id="rId69"/>
    <p:sldId id="8547" r:id="rId70"/>
    <p:sldId id="8220" r:id="rId71"/>
    <p:sldId id="6976" r:id="rId7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1C"/>
    <a:srgbClr val="008000"/>
    <a:srgbClr val="DCDC92"/>
    <a:srgbClr val="F79747"/>
    <a:srgbClr val="F68B32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8" autoAdjust="0"/>
    <p:restoredTop sz="93557" autoAdjust="0"/>
  </p:normalViewPr>
  <p:slideViewPr>
    <p:cSldViewPr>
      <p:cViewPr varScale="1">
        <p:scale>
          <a:sx n="63" d="100"/>
          <a:sy n="63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AF2AD1C7-BA3B-4DDD-84A9-24C196CB4D3C}"/>
    <pc:docChg chg="undo custSel addSld delSld modSld sldOrd">
      <pc:chgData name="FoustB" userId="036fd538-e6a0-4478-b832-b99ce6775b9a" providerId="ADAL" clId="{AF2AD1C7-BA3B-4DDD-84A9-24C196CB4D3C}" dt="2024-06-16T13:20:16.644" v="4705" actId="47"/>
      <pc:docMkLst>
        <pc:docMk/>
      </pc:docMkLst>
      <pc:sldChg chg="del">
        <pc:chgData name="FoustB" userId="036fd538-e6a0-4478-b832-b99ce6775b9a" providerId="ADAL" clId="{AF2AD1C7-BA3B-4DDD-84A9-24C196CB4D3C}" dt="2024-06-14T14:27:26.156" v="3780" actId="47"/>
        <pc:sldMkLst>
          <pc:docMk/>
          <pc:sldMk cId="3235462365" sldId="1770"/>
        </pc:sldMkLst>
      </pc:sldChg>
      <pc:sldChg chg="delSp mod delAnim modAnim">
        <pc:chgData name="FoustB" userId="036fd538-e6a0-4478-b832-b99ce6775b9a" providerId="ADAL" clId="{AF2AD1C7-BA3B-4DDD-84A9-24C196CB4D3C}" dt="2024-06-15T15:49:28.024" v="4701" actId="478"/>
        <pc:sldMkLst>
          <pc:docMk/>
          <pc:sldMk cId="1855452946" sldId="8220"/>
        </pc:sldMkLst>
        <pc:spChg chg="del">
          <ac:chgData name="FoustB" userId="036fd538-e6a0-4478-b832-b99ce6775b9a" providerId="ADAL" clId="{AF2AD1C7-BA3B-4DDD-84A9-24C196CB4D3C}" dt="2024-06-15T15:49:28.024" v="4701" actId="478"/>
          <ac:spMkLst>
            <pc:docMk/>
            <pc:sldMk cId="1855452946" sldId="8220"/>
            <ac:spMk id="5" creationId="{6DA0A459-0BF5-3040-8E85-07296A3F0425}"/>
          </ac:spMkLst>
        </pc:spChg>
      </pc:sldChg>
      <pc:sldChg chg="del">
        <pc:chgData name="FoustB" userId="036fd538-e6a0-4478-b832-b99ce6775b9a" providerId="ADAL" clId="{AF2AD1C7-BA3B-4DDD-84A9-24C196CB4D3C}" dt="2024-06-14T14:27:25.548" v="3776" actId="47"/>
        <pc:sldMkLst>
          <pc:docMk/>
          <pc:sldMk cId="4215343439" sldId="8235"/>
        </pc:sldMkLst>
      </pc:sldChg>
      <pc:sldChg chg="modSp">
        <pc:chgData name="FoustB" userId="036fd538-e6a0-4478-b832-b99ce6775b9a" providerId="ADAL" clId="{AF2AD1C7-BA3B-4DDD-84A9-24C196CB4D3C}" dt="2024-06-12T18:08:33.537" v="5" actId="20577"/>
        <pc:sldMkLst>
          <pc:docMk/>
          <pc:sldMk cId="2921333220" sldId="8311"/>
        </pc:sldMkLst>
        <pc:spChg chg="mod">
          <ac:chgData name="FoustB" userId="036fd538-e6a0-4478-b832-b99ce6775b9a" providerId="ADAL" clId="{AF2AD1C7-BA3B-4DDD-84A9-24C196CB4D3C}" dt="2024-06-12T18:08:33.537" v="5" actId="20577"/>
          <ac:spMkLst>
            <pc:docMk/>
            <pc:sldMk cId="2921333220" sldId="8311"/>
            <ac:spMk id="5" creationId="{6DA0A459-0BF5-3040-8E85-07296A3F0425}"/>
          </ac:spMkLst>
        </pc:spChg>
      </pc:sldChg>
      <pc:sldChg chg="del">
        <pc:chgData name="FoustB" userId="036fd538-e6a0-4478-b832-b99ce6775b9a" providerId="ADAL" clId="{AF2AD1C7-BA3B-4DDD-84A9-24C196CB4D3C}" dt="2024-06-14T14:27:25.869" v="3778" actId="47"/>
        <pc:sldMkLst>
          <pc:docMk/>
          <pc:sldMk cId="1688438553" sldId="8405"/>
        </pc:sldMkLst>
      </pc:sldChg>
      <pc:sldChg chg="addSp delSp modSp mod delAnim modAnim">
        <pc:chgData name="FoustB" userId="036fd538-e6a0-4478-b832-b99ce6775b9a" providerId="ADAL" clId="{AF2AD1C7-BA3B-4DDD-84A9-24C196CB4D3C}" dt="2024-06-14T14:54:20.671" v="3837"/>
        <pc:sldMkLst>
          <pc:docMk/>
          <pc:sldMk cId="4278359178" sldId="8406"/>
        </pc:sldMkLst>
        <pc:spChg chg="add mod">
          <ac:chgData name="FoustB" userId="036fd538-e6a0-4478-b832-b99ce6775b9a" providerId="ADAL" clId="{AF2AD1C7-BA3B-4DDD-84A9-24C196CB4D3C}" dt="2024-06-14T14:54:20.671" v="3837"/>
          <ac:spMkLst>
            <pc:docMk/>
            <pc:sldMk cId="4278359178" sldId="8406"/>
            <ac:spMk id="2" creationId="{AEC1F446-24E9-4781-9C15-D600E4C4A0A1}"/>
          </ac:spMkLst>
        </pc:spChg>
        <pc:spChg chg="del mod">
          <ac:chgData name="FoustB" userId="036fd538-e6a0-4478-b832-b99ce6775b9a" providerId="ADAL" clId="{AF2AD1C7-BA3B-4DDD-84A9-24C196CB4D3C}" dt="2024-06-12T18:27:32.984" v="39" actId="478"/>
          <ac:spMkLst>
            <pc:docMk/>
            <pc:sldMk cId="4278359178" sldId="8406"/>
            <ac:spMk id="2" creationId="{CA231671-4D9D-98AE-BE4E-7E4B38884E61}"/>
          </ac:spMkLst>
        </pc:spChg>
        <pc:spChg chg="add mod">
          <ac:chgData name="FoustB" userId="036fd538-e6a0-4478-b832-b99ce6775b9a" providerId="ADAL" clId="{AF2AD1C7-BA3B-4DDD-84A9-24C196CB4D3C}" dt="2024-06-12T18:28:15.721" v="86" actId="14100"/>
          <ac:spMkLst>
            <pc:docMk/>
            <pc:sldMk cId="4278359178" sldId="8406"/>
            <ac:spMk id="3" creationId="{62136E38-E67B-2EE1-8633-67A05C5AE036}"/>
          </ac:spMkLst>
        </pc:spChg>
        <pc:spChg chg="add del mod">
          <ac:chgData name="FoustB" userId="036fd538-e6a0-4478-b832-b99ce6775b9a" providerId="ADAL" clId="{AF2AD1C7-BA3B-4DDD-84A9-24C196CB4D3C}" dt="2024-06-12T18:32:53.198" v="174" actId="478"/>
          <ac:spMkLst>
            <pc:docMk/>
            <pc:sldMk cId="4278359178" sldId="8406"/>
            <ac:spMk id="4" creationId="{3AF49136-B612-CC80-9575-65B0B993473E}"/>
          </ac:spMkLst>
        </pc:spChg>
        <pc:spChg chg="mod">
          <ac:chgData name="FoustB" userId="036fd538-e6a0-4478-b832-b99ce6775b9a" providerId="ADAL" clId="{AF2AD1C7-BA3B-4DDD-84A9-24C196CB4D3C}" dt="2024-06-12T18:10:16.657" v="10" actId="20577"/>
          <ac:spMkLst>
            <pc:docMk/>
            <pc:sldMk cId="4278359178" sldId="8406"/>
            <ac:spMk id="5" creationId="{5B72C073-90F0-4741-5872-6F3515768170}"/>
          </ac:spMkLst>
        </pc:spChg>
        <pc:picChg chg="add del mod">
          <ac:chgData name="FoustB" userId="036fd538-e6a0-4478-b832-b99ce6775b9a" providerId="ADAL" clId="{AF2AD1C7-BA3B-4DDD-84A9-24C196CB4D3C}" dt="2024-06-12T18:28:55.284" v="88" actId="478"/>
          <ac:picMkLst>
            <pc:docMk/>
            <pc:sldMk cId="4278359178" sldId="8406"/>
            <ac:picMk id="1026" creationId="{F5EFD3C4-3645-D0A1-DEDC-23FE060D8FA1}"/>
          </ac:picMkLst>
        </pc:picChg>
      </pc:sldChg>
      <pc:sldChg chg="del">
        <pc:chgData name="FoustB" userId="036fd538-e6a0-4478-b832-b99ce6775b9a" providerId="ADAL" clId="{AF2AD1C7-BA3B-4DDD-84A9-24C196CB4D3C}" dt="2024-06-14T14:27:25.370" v="3775" actId="47"/>
        <pc:sldMkLst>
          <pc:docMk/>
          <pc:sldMk cId="3295890342" sldId="8407"/>
        </pc:sldMkLst>
      </pc:sldChg>
      <pc:sldChg chg="del">
        <pc:chgData name="FoustB" userId="036fd538-e6a0-4478-b832-b99ce6775b9a" providerId="ADAL" clId="{AF2AD1C7-BA3B-4DDD-84A9-24C196CB4D3C}" dt="2024-06-14T14:27:25.702" v="3777" actId="47"/>
        <pc:sldMkLst>
          <pc:docMk/>
          <pc:sldMk cId="4096473159" sldId="8409"/>
        </pc:sldMkLst>
      </pc:sldChg>
      <pc:sldChg chg="del">
        <pc:chgData name="FoustB" userId="036fd538-e6a0-4478-b832-b99ce6775b9a" providerId="ADAL" clId="{AF2AD1C7-BA3B-4DDD-84A9-24C196CB4D3C}" dt="2024-06-14T14:27:26.009" v="3779" actId="47"/>
        <pc:sldMkLst>
          <pc:docMk/>
          <pc:sldMk cId="685895441" sldId="8410"/>
        </pc:sldMkLst>
      </pc:sldChg>
      <pc:sldChg chg="del">
        <pc:chgData name="FoustB" userId="036fd538-e6a0-4478-b832-b99ce6775b9a" providerId="ADAL" clId="{AF2AD1C7-BA3B-4DDD-84A9-24C196CB4D3C}" dt="2024-06-14T14:27:26.272" v="3781" actId="47"/>
        <pc:sldMkLst>
          <pc:docMk/>
          <pc:sldMk cId="3910101929" sldId="8411"/>
        </pc:sldMkLst>
      </pc:sldChg>
      <pc:sldChg chg="del">
        <pc:chgData name="FoustB" userId="036fd538-e6a0-4478-b832-b99ce6775b9a" providerId="ADAL" clId="{AF2AD1C7-BA3B-4DDD-84A9-24C196CB4D3C}" dt="2024-06-14T14:27:26.494" v="3782" actId="47"/>
        <pc:sldMkLst>
          <pc:docMk/>
          <pc:sldMk cId="2685571498" sldId="8412"/>
        </pc:sldMkLst>
      </pc:sldChg>
      <pc:sldChg chg="del">
        <pc:chgData name="FoustB" userId="036fd538-e6a0-4478-b832-b99ce6775b9a" providerId="ADAL" clId="{AF2AD1C7-BA3B-4DDD-84A9-24C196CB4D3C}" dt="2024-06-14T14:27:26.695" v="3783" actId="47"/>
        <pc:sldMkLst>
          <pc:docMk/>
          <pc:sldMk cId="2928326811" sldId="8414"/>
        </pc:sldMkLst>
      </pc:sldChg>
      <pc:sldChg chg="del">
        <pc:chgData name="FoustB" userId="036fd538-e6a0-4478-b832-b99ce6775b9a" providerId="ADAL" clId="{AF2AD1C7-BA3B-4DDD-84A9-24C196CB4D3C}" dt="2024-06-14T14:27:26.876" v="3784" actId="47"/>
        <pc:sldMkLst>
          <pc:docMk/>
          <pc:sldMk cId="261545638" sldId="8415"/>
        </pc:sldMkLst>
      </pc:sldChg>
      <pc:sldChg chg="del">
        <pc:chgData name="FoustB" userId="036fd538-e6a0-4478-b832-b99ce6775b9a" providerId="ADAL" clId="{AF2AD1C7-BA3B-4DDD-84A9-24C196CB4D3C}" dt="2024-06-14T14:27:27.058" v="3785" actId="47"/>
        <pc:sldMkLst>
          <pc:docMk/>
          <pc:sldMk cId="321080638" sldId="8416"/>
        </pc:sldMkLst>
      </pc:sldChg>
      <pc:sldChg chg="del">
        <pc:chgData name="FoustB" userId="036fd538-e6a0-4478-b832-b99ce6775b9a" providerId="ADAL" clId="{AF2AD1C7-BA3B-4DDD-84A9-24C196CB4D3C}" dt="2024-06-14T14:27:27.242" v="3786" actId="47"/>
        <pc:sldMkLst>
          <pc:docMk/>
          <pc:sldMk cId="2426373921" sldId="8417"/>
        </pc:sldMkLst>
      </pc:sldChg>
      <pc:sldChg chg="del">
        <pc:chgData name="FoustB" userId="036fd538-e6a0-4478-b832-b99ce6775b9a" providerId="ADAL" clId="{AF2AD1C7-BA3B-4DDD-84A9-24C196CB4D3C}" dt="2024-06-14T14:27:27.413" v="3787" actId="47"/>
        <pc:sldMkLst>
          <pc:docMk/>
          <pc:sldMk cId="2761230937" sldId="8418"/>
        </pc:sldMkLst>
      </pc:sldChg>
      <pc:sldChg chg="del">
        <pc:chgData name="FoustB" userId="036fd538-e6a0-4478-b832-b99ce6775b9a" providerId="ADAL" clId="{AF2AD1C7-BA3B-4DDD-84A9-24C196CB4D3C}" dt="2024-06-14T14:27:27.596" v="3788" actId="47"/>
        <pc:sldMkLst>
          <pc:docMk/>
          <pc:sldMk cId="2066472785" sldId="8419"/>
        </pc:sldMkLst>
      </pc:sldChg>
      <pc:sldChg chg="del">
        <pc:chgData name="FoustB" userId="036fd538-e6a0-4478-b832-b99ce6775b9a" providerId="ADAL" clId="{AF2AD1C7-BA3B-4DDD-84A9-24C196CB4D3C}" dt="2024-06-14T14:27:27.751" v="3789" actId="47"/>
        <pc:sldMkLst>
          <pc:docMk/>
          <pc:sldMk cId="2663330362" sldId="8420"/>
        </pc:sldMkLst>
      </pc:sldChg>
      <pc:sldChg chg="del">
        <pc:chgData name="FoustB" userId="036fd538-e6a0-4478-b832-b99ce6775b9a" providerId="ADAL" clId="{AF2AD1C7-BA3B-4DDD-84A9-24C196CB4D3C}" dt="2024-06-14T14:27:27.928" v="3790" actId="47"/>
        <pc:sldMkLst>
          <pc:docMk/>
          <pc:sldMk cId="753743528" sldId="8421"/>
        </pc:sldMkLst>
      </pc:sldChg>
      <pc:sldChg chg="del">
        <pc:chgData name="FoustB" userId="036fd538-e6a0-4478-b832-b99ce6775b9a" providerId="ADAL" clId="{AF2AD1C7-BA3B-4DDD-84A9-24C196CB4D3C}" dt="2024-06-14T14:27:28.140" v="3791" actId="47"/>
        <pc:sldMkLst>
          <pc:docMk/>
          <pc:sldMk cId="3120471076" sldId="8422"/>
        </pc:sldMkLst>
      </pc:sldChg>
      <pc:sldChg chg="del">
        <pc:chgData name="FoustB" userId="036fd538-e6a0-4478-b832-b99ce6775b9a" providerId="ADAL" clId="{AF2AD1C7-BA3B-4DDD-84A9-24C196CB4D3C}" dt="2024-06-14T14:27:28.292" v="3792" actId="47"/>
        <pc:sldMkLst>
          <pc:docMk/>
          <pc:sldMk cId="3322530334" sldId="8423"/>
        </pc:sldMkLst>
      </pc:sldChg>
      <pc:sldChg chg="del">
        <pc:chgData name="FoustB" userId="036fd538-e6a0-4478-b832-b99ce6775b9a" providerId="ADAL" clId="{AF2AD1C7-BA3B-4DDD-84A9-24C196CB4D3C}" dt="2024-06-14T14:27:28.483" v="3793" actId="47"/>
        <pc:sldMkLst>
          <pc:docMk/>
          <pc:sldMk cId="3267505" sldId="8424"/>
        </pc:sldMkLst>
      </pc:sldChg>
      <pc:sldChg chg="del">
        <pc:chgData name="FoustB" userId="036fd538-e6a0-4478-b832-b99ce6775b9a" providerId="ADAL" clId="{AF2AD1C7-BA3B-4DDD-84A9-24C196CB4D3C}" dt="2024-06-14T14:27:28.589" v="3794" actId="47"/>
        <pc:sldMkLst>
          <pc:docMk/>
          <pc:sldMk cId="2936999451" sldId="8425"/>
        </pc:sldMkLst>
      </pc:sldChg>
      <pc:sldChg chg="del">
        <pc:chgData name="FoustB" userId="036fd538-e6a0-4478-b832-b99ce6775b9a" providerId="ADAL" clId="{AF2AD1C7-BA3B-4DDD-84A9-24C196CB4D3C}" dt="2024-06-14T14:27:28.788" v="3795" actId="47"/>
        <pc:sldMkLst>
          <pc:docMk/>
          <pc:sldMk cId="3500926403" sldId="8426"/>
        </pc:sldMkLst>
      </pc:sldChg>
      <pc:sldChg chg="del">
        <pc:chgData name="FoustB" userId="036fd538-e6a0-4478-b832-b99ce6775b9a" providerId="ADAL" clId="{AF2AD1C7-BA3B-4DDD-84A9-24C196CB4D3C}" dt="2024-06-14T14:27:29.018" v="3796" actId="47"/>
        <pc:sldMkLst>
          <pc:docMk/>
          <pc:sldMk cId="3799980210" sldId="8427"/>
        </pc:sldMkLst>
      </pc:sldChg>
      <pc:sldChg chg="del">
        <pc:chgData name="FoustB" userId="036fd538-e6a0-4478-b832-b99ce6775b9a" providerId="ADAL" clId="{AF2AD1C7-BA3B-4DDD-84A9-24C196CB4D3C}" dt="2024-06-14T14:27:29.207" v="3797" actId="47"/>
        <pc:sldMkLst>
          <pc:docMk/>
          <pc:sldMk cId="2497387508" sldId="8428"/>
        </pc:sldMkLst>
      </pc:sldChg>
      <pc:sldChg chg="del">
        <pc:chgData name="FoustB" userId="036fd538-e6a0-4478-b832-b99ce6775b9a" providerId="ADAL" clId="{AF2AD1C7-BA3B-4DDD-84A9-24C196CB4D3C}" dt="2024-06-14T14:27:29.400" v="3798" actId="47"/>
        <pc:sldMkLst>
          <pc:docMk/>
          <pc:sldMk cId="1145616597" sldId="8429"/>
        </pc:sldMkLst>
      </pc:sldChg>
      <pc:sldChg chg="del">
        <pc:chgData name="FoustB" userId="036fd538-e6a0-4478-b832-b99ce6775b9a" providerId="ADAL" clId="{AF2AD1C7-BA3B-4DDD-84A9-24C196CB4D3C}" dt="2024-06-14T14:27:29.598" v="3799" actId="47"/>
        <pc:sldMkLst>
          <pc:docMk/>
          <pc:sldMk cId="2767209009" sldId="8430"/>
        </pc:sldMkLst>
      </pc:sldChg>
      <pc:sldChg chg="del">
        <pc:chgData name="FoustB" userId="036fd538-e6a0-4478-b832-b99ce6775b9a" providerId="ADAL" clId="{AF2AD1C7-BA3B-4DDD-84A9-24C196CB4D3C}" dt="2024-06-14T14:27:29.824" v="3800" actId="47"/>
        <pc:sldMkLst>
          <pc:docMk/>
          <pc:sldMk cId="2397658813" sldId="8431"/>
        </pc:sldMkLst>
      </pc:sldChg>
      <pc:sldChg chg="del">
        <pc:chgData name="FoustB" userId="036fd538-e6a0-4478-b832-b99ce6775b9a" providerId="ADAL" clId="{AF2AD1C7-BA3B-4DDD-84A9-24C196CB4D3C}" dt="2024-06-14T14:27:30.436" v="3801" actId="47"/>
        <pc:sldMkLst>
          <pc:docMk/>
          <pc:sldMk cId="88896817" sldId="8433"/>
        </pc:sldMkLst>
      </pc:sldChg>
      <pc:sldChg chg="del">
        <pc:chgData name="FoustB" userId="036fd538-e6a0-4478-b832-b99ce6775b9a" providerId="ADAL" clId="{AF2AD1C7-BA3B-4DDD-84A9-24C196CB4D3C}" dt="2024-06-14T14:27:30.641" v="3802" actId="47"/>
        <pc:sldMkLst>
          <pc:docMk/>
          <pc:sldMk cId="965935061" sldId="8434"/>
        </pc:sldMkLst>
      </pc:sldChg>
      <pc:sldChg chg="del">
        <pc:chgData name="FoustB" userId="036fd538-e6a0-4478-b832-b99ce6775b9a" providerId="ADAL" clId="{AF2AD1C7-BA3B-4DDD-84A9-24C196CB4D3C}" dt="2024-06-14T14:27:30.847" v="3803" actId="47"/>
        <pc:sldMkLst>
          <pc:docMk/>
          <pc:sldMk cId="3515115816" sldId="8435"/>
        </pc:sldMkLst>
      </pc:sldChg>
      <pc:sldChg chg="del">
        <pc:chgData name="FoustB" userId="036fd538-e6a0-4478-b832-b99ce6775b9a" providerId="ADAL" clId="{AF2AD1C7-BA3B-4DDD-84A9-24C196CB4D3C}" dt="2024-06-14T14:27:31.057" v="3804" actId="47"/>
        <pc:sldMkLst>
          <pc:docMk/>
          <pc:sldMk cId="3337309954" sldId="8436"/>
        </pc:sldMkLst>
      </pc:sldChg>
      <pc:sldChg chg="del">
        <pc:chgData name="FoustB" userId="036fd538-e6a0-4478-b832-b99ce6775b9a" providerId="ADAL" clId="{AF2AD1C7-BA3B-4DDD-84A9-24C196CB4D3C}" dt="2024-06-14T14:27:31.236" v="3805" actId="47"/>
        <pc:sldMkLst>
          <pc:docMk/>
          <pc:sldMk cId="3442929739" sldId="8437"/>
        </pc:sldMkLst>
      </pc:sldChg>
      <pc:sldChg chg="del">
        <pc:chgData name="FoustB" userId="036fd538-e6a0-4478-b832-b99ce6775b9a" providerId="ADAL" clId="{AF2AD1C7-BA3B-4DDD-84A9-24C196CB4D3C}" dt="2024-06-14T14:27:31.435" v="3806" actId="47"/>
        <pc:sldMkLst>
          <pc:docMk/>
          <pc:sldMk cId="607673872" sldId="8438"/>
        </pc:sldMkLst>
      </pc:sldChg>
      <pc:sldChg chg="del">
        <pc:chgData name="FoustB" userId="036fd538-e6a0-4478-b832-b99ce6775b9a" providerId="ADAL" clId="{AF2AD1C7-BA3B-4DDD-84A9-24C196CB4D3C}" dt="2024-06-14T14:27:31.633" v="3807" actId="47"/>
        <pc:sldMkLst>
          <pc:docMk/>
          <pc:sldMk cId="3693053781" sldId="8439"/>
        </pc:sldMkLst>
      </pc:sldChg>
      <pc:sldChg chg="del">
        <pc:chgData name="FoustB" userId="036fd538-e6a0-4478-b832-b99ce6775b9a" providerId="ADAL" clId="{AF2AD1C7-BA3B-4DDD-84A9-24C196CB4D3C}" dt="2024-06-14T14:27:31.839" v="3808" actId="47"/>
        <pc:sldMkLst>
          <pc:docMk/>
          <pc:sldMk cId="2247161759" sldId="8440"/>
        </pc:sldMkLst>
      </pc:sldChg>
      <pc:sldChg chg="del">
        <pc:chgData name="FoustB" userId="036fd538-e6a0-4478-b832-b99ce6775b9a" providerId="ADAL" clId="{AF2AD1C7-BA3B-4DDD-84A9-24C196CB4D3C}" dt="2024-06-14T14:27:37.258" v="3823" actId="47"/>
        <pc:sldMkLst>
          <pc:docMk/>
          <pc:sldMk cId="447314912" sldId="8441"/>
        </pc:sldMkLst>
      </pc:sldChg>
      <pc:sldChg chg="del">
        <pc:chgData name="FoustB" userId="036fd538-e6a0-4478-b832-b99ce6775b9a" providerId="ADAL" clId="{AF2AD1C7-BA3B-4DDD-84A9-24C196CB4D3C}" dt="2024-06-14T14:27:32.029" v="3809" actId="47"/>
        <pc:sldMkLst>
          <pc:docMk/>
          <pc:sldMk cId="3340323032" sldId="8442"/>
        </pc:sldMkLst>
      </pc:sldChg>
      <pc:sldChg chg="del">
        <pc:chgData name="FoustB" userId="036fd538-e6a0-4478-b832-b99ce6775b9a" providerId="ADAL" clId="{AF2AD1C7-BA3B-4DDD-84A9-24C196CB4D3C}" dt="2024-06-14T14:27:32.241" v="3810" actId="47"/>
        <pc:sldMkLst>
          <pc:docMk/>
          <pc:sldMk cId="161351024" sldId="8443"/>
        </pc:sldMkLst>
      </pc:sldChg>
      <pc:sldChg chg="del">
        <pc:chgData name="FoustB" userId="036fd538-e6a0-4478-b832-b99ce6775b9a" providerId="ADAL" clId="{AF2AD1C7-BA3B-4DDD-84A9-24C196CB4D3C}" dt="2024-06-14T14:27:32.410" v="3811" actId="47"/>
        <pc:sldMkLst>
          <pc:docMk/>
          <pc:sldMk cId="3459332122" sldId="8444"/>
        </pc:sldMkLst>
      </pc:sldChg>
      <pc:sldChg chg="del">
        <pc:chgData name="FoustB" userId="036fd538-e6a0-4478-b832-b99ce6775b9a" providerId="ADAL" clId="{AF2AD1C7-BA3B-4DDD-84A9-24C196CB4D3C}" dt="2024-06-14T14:27:35.239" v="3815" actId="47"/>
        <pc:sldMkLst>
          <pc:docMk/>
          <pc:sldMk cId="1934610588" sldId="8446"/>
        </pc:sldMkLst>
      </pc:sldChg>
      <pc:sldChg chg="del">
        <pc:chgData name="FoustB" userId="036fd538-e6a0-4478-b832-b99ce6775b9a" providerId="ADAL" clId="{AF2AD1C7-BA3B-4DDD-84A9-24C196CB4D3C}" dt="2024-06-14T14:27:32.587" v="3812" actId="47"/>
        <pc:sldMkLst>
          <pc:docMk/>
          <pc:sldMk cId="1338838333" sldId="8447"/>
        </pc:sldMkLst>
      </pc:sldChg>
      <pc:sldChg chg="del">
        <pc:chgData name="FoustB" userId="036fd538-e6a0-4478-b832-b99ce6775b9a" providerId="ADAL" clId="{AF2AD1C7-BA3B-4DDD-84A9-24C196CB4D3C}" dt="2024-06-14T14:27:34.753" v="3813" actId="47"/>
        <pc:sldMkLst>
          <pc:docMk/>
          <pc:sldMk cId="2971123776" sldId="8448"/>
        </pc:sldMkLst>
      </pc:sldChg>
      <pc:sldChg chg="del">
        <pc:chgData name="FoustB" userId="036fd538-e6a0-4478-b832-b99ce6775b9a" providerId="ADAL" clId="{AF2AD1C7-BA3B-4DDD-84A9-24C196CB4D3C}" dt="2024-06-14T14:27:35.555" v="3816" actId="47"/>
        <pc:sldMkLst>
          <pc:docMk/>
          <pc:sldMk cId="1134246368" sldId="8449"/>
        </pc:sldMkLst>
      </pc:sldChg>
      <pc:sldChg chg="del">
        <pc:chgData name="FoustB" userId="036fd538-e6a0-4478-b832-b99ce6775b9a" providerId="ADAL" clId="{AF2AD1C7-BA3B-4DDD-84A9-24C196CB4D3C}" dt="2024-06-14T14:27:35.802" v="3817" actId="47"/>
        <pc:sldMkLst>
          <pc:docMk/>
          <pc:sldMk cId="1455526512" sldId="8450"/>
        </pc:sldMkLst>
      </pc:sldChg>
      <pc:sldChg chg="del">
        <pc:chgData name="FoustB" userId="036fd538-e6a0-4478-b832-b99ce6775b9a" providerId="ADAL" clId="{AF2AD1C7-BA3B-4DDD-84A9-24C196CB4D3C}" dt="2024-06-14T14:27:36.048" v="3818" actId="47"/>
        <pc:sldMkLst>
          <pc:docMk/>
          <pc:sldMk cId="486981912" sldId="8451"/>
        </pc:sldMkLst>
      </pc:sldChg>
      <pc:sldChg chg="del">
        <pc:chgData name="FoustB" userId="036fd538-e6a0-4478-b832-b99ce6775b9a" providerId="ADAL" clId="{AF2AD1C7-BA3B-4DDD-84A9-24C196CB4D3C}" dt="2024-06-14T14:27:36.330" v="3819" actId="47"/>
        <pc:sldMkLst>
          <pc:docMk/>
          <pc:sldMk cId="3191243196" sldId="8452"/>
        </pc:sldMkLst>
      </pc:sldChg>
      <pc:sldChg chg="del">
        <pc:chgData name="FoustB" userId="036fd538-e6a0-4478-b832-b99ce6775b9a" providerId="ADAL" clId="{AF2AD1C7-BA3B-4DDD-84A9-24C196CB4D3C}" dt="2024-06-14T14:27:36.513" v="3820" actId="47"/>
        <pc:sldMkLst>
          <pc:docMk/>
          <pc:sldMk cId="1217440531" sldId="8453"/>
        </pc:sldMkLst>
      </pc:sldChg>
      <pc:sldChg chg="del">
        <pc:chgData name="FoustB" userId="036fd538-e6a0-4478-b832-b99ce6775b9a" providerId="ADAL" clId="{AF2AD1C7-BA3B-4DDD-84A9-24C196CB4D3C}" dt="2024-06-14T14:27:36.844" v="3821" actId="47"/>
        <pc:sldMkLst>
          <pc:docMk/>
          <pc:sldMk cId="2957266578" sldId="8454"/>
        </pc:sldMkLst>
      </pc:sldChg>
      <pc:sldChg chg="del">
        <pc:chgData name="FoustB" userId="036fd538-e6a0-4478-b832-b99ce6775b9a" providerId="ADAL" clId="{AF2AD1C7-BA3B-4DDD-84A9-24C196CB4D3C}" dt="2024-06-14T14:27:37.062" v="3822" actId="47"/>
        <pc:sldMkLst>
          <pc:docMk/>
          <pc:sldMk cId="2392803782" sldId="8455"/>
        </pc:sldMkLst>
      </pc:sldChg>
      <pc:sldChg chg="del">
        <pc:chgData name="FoustB" userId="036fd538-e6a0-4478-b832-b99ce6775b9a" providerId="ADAL" clId="{AF2AD1C7-BA3B-4DDD-84A9-24C196CB4D3C}" dt="2024-06-14T14:27:37.431" v="3824" actId="47"/>
        <pc:sldMkLst>
          <pc:docMk/>
          <pc:sldMk cId="441314145" sldId="8456"/>
        </pc:sldMkLst>
      </pc:sldChg>
      <pc:sldChg chg="del">
        <pc:chgData name="FoustB" userId="036fd538-e6a0-4478-b832-b99ce6775b9a" providerId="ADAL" clId="{AF2AD1C7-BA3B-4DDD-84A9-24C196CB4D3C}" dt="2024-06-14T14:27:37.796" v="3825" actId="47"/>
        <pc:sldMkLst>
          <pc:docMk/>
          <pc:sldMk cId="208300040" sldId="8457"/>
        </pc:sldMkLst>
      </pc:sldChg>
      <pc:sldChg chg="del">
        <pc:chgData name="FoustB" userId="036fd538-e6a0-4478-b832-b99ce6775b9a" providerId="ADAL" clId="{AF2AD1C7-BA3B-4DDD-84A9-24C196CB4D3C}" dt="2024-06-14T14:27:38.342" v="3827" actId="47"/>
        <pc:sldMkLst>
          <pc:docMk/>
          <pc:sldMk cId="100931241" sldId="8458"/>
        </pc:sldMkLst>
      </pc:sldChg>
      <pc:sldChg chg="del">
        <pc:chgData name="FoustB" userId="036fd538-e6a0-4478-b832-b99ce6775b9a" providerId="ADAL" clId="{AF2AD1C7-BA3B-4DDD-84A9-24C196CB4D3C}" dt="2024-06-14T14:27:38.038" v="3826" actId="47"/>
        <pc:sldMkLst>
          <pc:docMk/>
          <pc:sldMk cId="1307434500" sldId="8459"/>
        </pc:sldMkLst>
      </pc:sldChg>
      <pc:sldChg chg="del">
        <pc:chgData name="FoustB" userId="036fd538-e6a0-4478-b832-b99ce6775b9a" providerId="ADAL" clId="{AF2AD1C7-BA3B-4DDD-84A9-24C196CB4D3C}" dt="2024-06-14T14:27:38.675" v="3828" actId="47"/>
        <pc:sldMkLst>
          <pc:docMk/>
          <pc:sldMk cId="1397785493" sldId="8460"/>
        </pc:sldMkLst>
      </pc:sldChg>
      <pc:sldChg chg="del">
        <pc:chgData name="FoustB" userId="036fd538-e6a0-4478-b832-b99ce6775b9a" providerId="ADAL" clId="{AF2AD1C7-BA3B-4DDD-84A9-24C196CB4D3C}" dt="2024-06-14T14:27:39.160" v="3829" actId="47"/>
        <pc:sldMkLst>
          <pc:docMk/>
          <pc:sldMk cId="1299194190" sldId="8461"/>
        </pc:sldMkLst>
      </pc:sldChg>
      <pc:sldChg chg="del">
        <pc:chgData name="FoustB" userId="036fd538-e6a0-4478-b832-b99ce6775b9a" providerId="ADAL" clId="{AF2AD1C7-BA3B-4DDD-84A9-24C196CB4D3C}" dt="2024-06-14T14:27:40.533" v="3832" actId="47"/>
        <pc:sldMkLst>
          <pc:docMk/>
          <pc:sldMk cId="3842583809" sldId="8462"/>
        </pc:sldMkLst>
      </pc:sldChg>
      <pc:sldChg chg="del">
        <pc:chgData name="FoustB" userId="036fd538-e6a0-4478-b832-b99ce6775b9a" providerId="ADAL" clId="{AF2AD1C7-BA3B-4DDD-84A9-24C196CB4D3C}" dt="2024-06-14T14:27:39.593" v="3830" actId="47"/>
        <pc:sldMkLst>
          <pc:docMk/>
          <pc:sldMk cId="2349280302" sldId="8463"/>
        </pc:sldMkLst>
      </pc:sldChg>
      <pc:sldChg chg="del">
        <pc:chgData name="FoustB" userId="036fd538-e6a0-4478-b832-b99ce6775b9a" providerId="ADAL" clId="{AF2AD1C7-BA3B-4DDD-84A9-24C196CB4D3C}" dt="2024-06-14T14:27:41.555" v="3834" actId="47"/>
        <pc:sldMkLst>
          <pc:docMk/>
          <pc:sldMk cId="3360898417" sldId="8464"/>
        </pc:sldMkLst>
      </pc:sldChg>
      <pc:sldChg chg="del">
        <pc:chgData name="FoustB" userId="036fd538-e6a0-4478-b832-b99ce6775b9a" providerId="ADAL" clId="{AF2AD1C7-BA3B-4DDD-84A9-24C196CB4D3C}" dt="2024-06-14T14:27:41.068" v="3833" actId="47"/>
        <pc:sldMkLst>
          <pc:docMk/>
          <pc:sldMk cId="694362314" sldId="8465"/>
        </pc:sldMkLst>
      </pc:sldChg>
      <pc:sldChg chg="del">
        <pc:chgData name="FoustB" userId="036fd538-e6a0-4478-b832-b99ce6775b9a" providerId="ADAL" clId="{AF2AD1C7-BA3B-4DDD-84A9-24C196CB4D3C}" dt="2024-06-14T14:27:42.249" v="3835" actId="47"/>
        <pc:sldMkLst>
          <pc:docMk/>
          <pc:sldMk cId="1655613292" sldId="8471"/>
        </pc:sldMkLst>
      </pc:sldChg>
      <pc:sldChg chg="del">
        <pc:chgData name="FoustB" userId="036fd538-e6a0-4478-b832-b99ce6775b9a" providerId="ADAL" clId="{AF2AD1C7-BA3B-4DDD-84A9-24C196CB4D3C}" dt="2024-06-14T14:27:43.183" v="3836" actId="47"/>
        <pc:sldMkLst>
          <pc:docMk/>
          <pc:sldMk cId="288061480" sldId="8472"/>
        </pc:sldMkLst>
      </pc:sldChg>
      <pc:sldChg chg="del">
        <pc:chgData name="FoustB" userId="036fd538-e6a0-4478-b832-b99ce6775b9a" providerId="ADAL" clId="{AF2AD1C7-BA3B-4DDD-84A9-24C196CB4D3C}" dt="2024-06-14T14:27:40.041" v="3831" actId="47"/>
        <pc:sldMkLst>
          <pc:docMk/>
          <pc:sldMk cId="961271778" sldId="8473"/>
        </pc:sldMkLst>
      </pc:sldChg>
      <pc:sldChg chg="del">
        <pc:chgData name="FoustB" userId="036fd538-e6a0-4478-b832-b99ce6775b9a" providerId="ADAL" clId="{AF2AD1C7-BA3B-4DDD-84A9-24C196CB4D3C}" dt="2024-06-14T14:27:34.953" v="3814" actId="47"/>
        <pc:sldMkLst>
          <pc:docMk/>
          <pc:sldMk cId="2567996862" sldId="8474"/>
        </pc:sldMkLst>
      </pc:sldChg>
      <pc:sldChg chg="modSp add del">
        <pc:chgData name="FoustB" userId="036fd538-e6a0-4478-b832-b99ce6775b9a" providerId="ADAL" clId="{AF2AD1C7-BA3B-4DDD-84A9-24C196CB4D3C}" dt="2024-06-14T14:27:25.186" v="3774" actId="47"/>
        <pc:sldMkLst>
          <pc:docMk/>
          <pc:sldMk cId="600769435" sldId="8475"/>
        </pc:sldMkLst>
        <pc:picChg chg="mod">
          <ac:chgData name="FoustB" userId="036fd538-e6a0-4478-b832-b99ce6775b9a" providerId="ADAL" clId="{AF2AD1C7-BA3B-4DDD-84A9-24C196CB4D3C}" dt="2024-06-12T18:29:24.950" v="93" actId="732"/>
          <ac:picMkLst>
            <pc:docMk/>
            <pc:sldMk cId="600769435" sldId="8475"/>
            <ac:picMk id="1026" creationId="{F5EFD3C4-3645-D0A1-DEDC-23FE060D8FA1}"/>
          </ac:picMkLst>
        </pc:picChg>
      </pc:sldChg>
      <pc:sldChg chg="addSp delSp modSp add mod ord modTransition modAnim">
        <pc:chgData name="FoustB" userId="036fd538-e6a0-4478-b832-b99ce6775b9a" providerId="ADAL" clId="{AF2AD1C7-BA3B-4DDD-84A9-24C196CB4D3C}" dt="2024-06-12T19:04:06.184" v="309"/>
        <pc:sldMkLst>
          <pc:docMk/>
          <pc:sldMk cId="310728971" sldId="8476"/>
        </pc:sldMkLst>
        <pc:spChg chg="add mod">
          <ac:chgData name="FoustB" userId="036fd538-e6a0-4478-b832-b99ce6775b9a" providerId="ADAL" clId="{AF2AD1C7-BA3B-4DDD-84A9-24C196CB4D3C}" dt="2024-06-12T19:04:06.184" v="309"/>
          <ac:spMkLst>
            <pc:docMk/>
            <pc:sldMk cId="310728971" sldId="8476"/>
            <ac:spMk id="2" creationId="{3641C2AC-7A73-BC52-0FEE-425BBDE3898F}"/>
          </ac:spMkLst>
        </pc:spChg>
        <pc:spChg chg="del">
          <ac:chgData name="FoustB" userId="036fd538-e6a0-4478-b832-b99ce6775b9a" providerId="ADAL" clId="{AF2AD1C7-BA3B-4DDD-84A9-24C196CB4D3C}" dt="2024-06-12T19:04:05.820" v="308" actId="478"/>
          <ac:spMkLst>
            <pc:docMk/>
            <pc:sldMk cId="310728971" sldId="8476"/>
            <ac:spMk id="3" creationId="{62136E38-E67B-2EE1-8633-67A05C5AE036}"/>
          </ac:spMkLst>
        </pc:spChg>
        <pc:spChg chg="mod">
          <ac:chgData name="FoustB" userId="036fd538-e6a0-4478-b832-b99ce6775b9a" providerId="ADAL" clId="{AF2AD1C7-BA3B-4DDD-84A9-24C196CB4D3C}" dt="2024-06-12T18:30:38.485" v="118" actId="14100"/>
          <ac:spMkLst>
            <pc:docMk/>
            <pc:sldMk cId="310728971" sldId="8476"/>
            <ac:spMk id="5" creationId="{5B72C073-90F0-4741-5872-6F3515768170}"/>
          </ac:spMkLst>
        </pc:spChg>
        <pc:spChg chg="del">
          <ac:chgData name="FoustB" userId="036fd538-e6a0-4478-b832-b99ce6775b9a" providerId="ADAL" clId="{AF2AD1C7-BA3B-4DDD-84A9-24C196CB4D3C}" dt="2024-06-12T18:30:25.218" v="100" actId="478"/>
          <ac:spMkLst>
            <pc:docMk/>
            <pc:sldMk cId="310728971" sldId="8476"/>
            <ac:spMk id="6" creationId="{A52A1D2B-616C-06E8-5BA1-98E4C669D835}"/>
          </ac:spMkLst>
        </pc:spChg>
      </pc:sldChg>
      <pc:sldChg chg="add del">
        <pc:chgData name="FoustB" userId="036fd538-e6a0-4478-b832-b99ce6775b9a" providerId="ADAL" clId="{AF2AD1C7-BA3B-4DDD-84A9-24C196CB4D3C}" dt="2024-06-12T18:30:04.457" v="95"/>
        <pc:sldMkLst>
          <pc:docMk/>
          <pc:sldMk cId="2721080556" sldId="8476"/>
        </pc:sldMkLst>
      </pc:sldChg>
      <pc:sldChg chg="addSp modSp add modAnim">
        <pc:chgData name="FoustB" userId="036fd538-e6a0-4478-b832-b99ce6775b9a" providerId="ADAL" clId="{AF2AD1C7-BA3B-4DDD-84A9-24C196CB4D3C}" dt="2024-06-14T14:57:57.008" v="3842"/>
        <pc:sldMkLst>
          <pc:docMk/>
          <pc:sldMk cId="114855941" sldId="8477"/>
        </pc:sldMkLst>
        <pc:spChg chg="add mod">
          <ac:chgData name="FoustB" userId="036fd538-e6a0-4478-b832-b99ce6775b9a" providerId="ADAL" clId="{AF2AD1C7-BA3B-4DDD-84A9-24C196CB4D3C}" dt="2024-06-14T14:57:17.081" v="3839"/>
          <ac:spMkLst>
            <pc:docMk/>
            <pc:sldMk cId="114855941" sldId="8477"/>
            <ac:spMk id="2" creationId="{229840E3-5940-8B44-6694-1466C70C746A}"/>
          </ac:spMkLst>
        </pc:spChg>
        <pc:spChg chg="mod">
          <ac:chgData name="FoustB" userId="036fd538-e6a0-4478-b832-b99ce6775b9a" providerId="ADAL" clId="{AF2AD1C7-BA3B-4DDD-84A9-24C196CB4D3C}" dt="2024-06-12T18:32:44.529" v="171" actId="207"/>
          <ac:spMkLst>
            <pc:docMk/>
            <pc:sldMk cId="114855941" sldId="8477"/>
            <ac:spMk id="3" creationId="{62136E38-E67B-2EE1-8633-67A05C5AE036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4T14:57:56.142" v="3841"/>
        <pc:sldMkLst>
          <pc:docMk/>
          <pc:sldMk cId="144465092" sldId="8478"/>
        </pc:sldMkLst>
        <pc:spChg chg="add mod">
          <ac:chgData name="FoustB" userId="036fd538-e6a0-4478-b832-b99ce6775b9a" providerId="ADAL" clId="{AF2AD1C7-BA3B-4DDD-84A9-24C196CB4D3C}" dt="2024-06-12T18:38:01.627" v="231" actId="207"/>
          <ac:spMkLst>
            <pc:docMk/>
            <pc:sldMk cId="144465092" sldId="8478"/>
            <ac:spMk id="2" creationId="{9860EC11-D821-822E-A4DB-20685419D07C}"/>
          </ac:spMkLst>
        </pc:spChg>
        <pc:spChg chg="del">
          <ac:chgData name="FoustB" userId="036fd538-e6a0-4478-b832-b99ce6775b9a" providerId="ADAL" clId="{AF2AD1C7-BA3B-4DDD-84A9-24C196CB4D3C}" dt="2024-06-12T18:35:28.902" v="177" actId="478"/>
          <ac:spMkLst>
            <pc:docMk/>
            <pc:sldMk cId="144465092" sldId="8478"/>
            <ac:spMk id="3" creationId="{62136E38-E67B-2EE1-8633-67A05C5AE036}"/>
          </ac:spMkLst>
        </pc:spChg>
        <pc:spChg chg="add mod">
          <ac:chgData name="FoustB" userId="036fd538-e6a0-4478-b832-b99ce6775b9a" providerId="ADAL" clId="{AF2AD1C7-BA3B-4DDD-84A9-24C196CB4D3C}" dt="2024-06-12T18:40:46.530" v="257" actId="2085"/>
          <ac:spMkLst>
            <pc:docMk/>
            <pc:sldMk cId="144465092" sldId="8478"/>
            <ac:spMk id="7" creationId="{49414BBF-4398-C04B-E2B5-B4F18E306DD8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2T19:02:04.046" v="301"/>
        <pc:sldMkLst>
          <pc:docMk/>
          <pc:sldMk cId="3355123834" sldId="8479"/>
        </pc:sldMkLst>
        <pc:spChg chg="add mod">
          <ac:chgData name="FoustB" userId="036fd538-e6a0-4478-b832-b99ce6775b9a" providerId="ADAL" clId="{AF2AD1C7-BA3B-4DDD-84A9-24C196CB4D3C}" dt="2024-06-12T18:41:33.155" v="264" actId="20577"/>
          <ac:spMkLst>
            <pc:docMk/>
            <pc:sldMk cId="3355123834" sldId="8479"/>
            <ac:spMk id="3" creationId="{A58FF509-D46A-F8F0-B177-29A842184FA6}"/>
          </ac:spMkLst>
        </pc:spChg>
        <pc:spChg chg="del">
          <ac:chgData name="FoustB" userId="036fd538-e6a0-4478-b832-b99ce6775b9a" providerId="ADAL" clId="{AF2AD1C7-BA3B-4DDD-84A9-24C196CB4D3C}" dt="2024-06-12T18:41:26.196" v="261" actId="478"/>
          <ac:spMkLst>
            <pc:docMk/>
            <pc:sldMk cId="3355123834" sldId="8479"/>
            <ac:spMk id="5" creationId="{5B72C073-90F0-4741-5872-6F3515768170}"/>
          </ac:spMkLst>
        </pc:spChg>
        <pc:spChg chg="del">
          <ac:chgData name="FoustB" userId="036fd538-e6a0-4478-b832-b99ce6775b9a" providerId="ADAL" clId="{AF2AD1C7-BA3B-4DDD-84A9-24C196CB4D3C}" dt="2024-06-12T18:41:28.151" v="262" actId="478"/>
          <ac:spMkLst>
            <pc:docMk/>
            <pc:sldMk cId="3355123834" sldId="8479"/>
            <ac:spMk id="6" creationId="{A52A1D2B-616C-06E8-5BA1-98E4C669D835}"/>
          </ac:spMkLst>
        </pc:spChg>
        <pc:spChg chg="del mod">
          <ac:chgData name="FoustB" userId="036fd538-e6a0-4478-b832-b99ce6775b9a" providerId="ADAL" clId="{AF2AD1C7-BA3B-4DDD-84A9-24C196CB4D3C}" dt="2024-06-12T19:02:00.056" v="299" actId="478"/>
          <ac:spMkLst>
            <pc:docMk/>
            <pc:sldMk cId="3355123834" sldId="8479"/>
            <ac:spMk id="7" creationId="{49414BBF-4398-C04B-E2B5-B4F18E306DD8}"/>
          </ac:spMkLst>
        </pc:spChg>
        <pc:spChg chg="add mod">
          <ac:chgData name="FoustB" userId="036fd538-e6a0-4478-b832-b99ce6775b9a" providerId="ADAL" clId="{AF2AD1C7-BA3B-4DDD-84A9-24C196CB4D3C}" dt="2024-06-12T19:01:44.184" v="294" actId="1038"/>
          <ac:spMkLst>
            <pc:docMk/>
            <pc:sldMk cId="3355123834" sldId="8479"/>
            <ac:spMk id="8" creationId="{4E6E7136-02E2-DDD7-94DE-71661ED817CA}"/>
          </ac:spMkLst>
        </pc:spChg>
        <pc:spChg chg="add mod">
          <ac:chgData name="FoustB" userId="036fd538-e6a0-4478-b832-b99ce6775b9a" providerId="ADAL" clId="{AF2AD1C7-BA3B-4DDD-84A9-24C196CB4D3C}" dt="2024-06-12T19:02:00.537" v="300"/>
          <ac:spMkLst>
            <pc:docMk/>
            <pc:sldMk cId="3355123834" sldId="8479"/>
            <ac:spMk id="9" creationId="{89A263EE-C261-BF65-0961-7A15828FE186}"/>
          </ac:spMkLst>
        </pc:spChg>
      </pc:sldChg>
      <pc:sldChg chg="addSp delSp modSp add mod modTransition delAnim modAnim">
        <pc:chgData name="FoustB" userId="036fd538-e6a0-4478-b832-b99ce6775b9a" providerId="ADAL" clId="{AF2AD1C7-BA3B-4DDD-84A9-24C196CB4D3C}" dt="2024-06-12T19:14:53.460" v="497" actId="478"/>
        <pc:sldMkLst>
          <pc:docMk/>
          <pc:sldMk cId="284209125" sldId="8480"/>
        </pc:sldMkLst>
        <pc:spChg chg="mod">
          <ac:chgData name="FoustB" userId="036fd538-e6a0-4478-b832-b99ce6775b9a" providerId="ADAL" clId="{AF2AD1C7-BA3B-4DDD-84A9-24C196CB4D3C}" dt="2024-06-12T19:06:21.085" v="344" actId="207"/>
          <ac:spMkLst>
            <pc:docMk/>
            <pc:sldMk cId="284209125" sldId="8480"/>
            <ac:spMk id="2" creationId="{3641C2AC-7A73-BC52-0FEE-425BBDE3898F}"/>
          </ac:spMkLst>
        </pc:spChg>
        <pc:spChg chg="add mod">
          <ac:chgData name="FoustB" userId="036fd538-e6a0-4478-b832-b99ce6775b9a" providerId="ADAL" clId="{AF2AD1C7-BA3B-4DDD-84A9-24C196CB4D3C}" dt="2024-06-12T19:14:30.107" v="493" actId="1035"/>
          <ac:spMkLst>
            <pc:docMk/>
            <pc:sldMk cId="284209125" sldId="8480"/>
            <ac:spMk id="3" creationId="{B64C0DED-6522-708B-62B9-84E6AD2B3A09}"/>
          </ac:spMkLst>
        </pc:spChg>
        <pc:spChg chg="add mod">
          <ac:chgData name="FoustB" userId="036fd538-e6a0-4478-b832-b99ce6775b9a" providerId="ADAL" clId="{AF2AD1C7-BA3B-4DDD-84A9-24C196CB4D3C}" dt="2024-06-12T19:14:39.252" v="495" actId="1038"/>
          <ac:spMkLst>
            <pc:docMk/>
            <pc:sldMk cId="284209125" sldId="8480"/>
            <ac:spMk id="4" creationId="{09D976C6-99D0-C2C5-932B-07EE1273686F}"/>
          </ac:spMkLst>
        </pc:spChg>
        <pc:spChg chg="add del mod">
          <ac:chgData name="FoustB" userId="036fd538-e6a0-4478-b832-b99ce6775b9a" providerId="ADAL" clId="{AF2AD1C7-BA3B-4DDD-84A9-24C196CB4D3C}" dt="2024-06-12T19:14:53.460" v="497" actId="478"/>
          <ac:spMkLst>
            <pc:docMk/>
            <pc:sldMk cId="284209125" sldId="8480"/>
            <ac:spMk id="7" creationId="{C020D45D-1CD5-8956-511E-6F1702CDCE45}"/>
          </ac:spMkLst>
        </pc:spChg>
        <pc:picChg chg="add mod">
          <ac:chgData name="FoustB" userId="036fd538-e6a0-4478-b832-b99ce6775b9a" providerId="ADAL" clId="{AF2AD1C7-BA3B-4DDD-84A9-24C196CB4D3C}" dt="2024-06-12T19:14:01.984" v="438"/>
          <ac:picMkLst>
            <pc:docMk/>
            <pc:sldMk cId="284209125" sldId="8480"/>
            <ac:picMk id="6" creationId="{4D786003-2EC5-4B59-3959-06E5A52E60E3}"/>
          </ac:picMkLst>
        </pc:picChg>
        <pc:picChg chg="mod">
          <ac:chgData name="FoustB" userId="036fd538-e6a0-4478-b832-b99ce6775b9a" providerId="ADAL" clId="{AF2AD1C7-BA3B-4DDD-84A9-24C196CB4D3C}" dt="2024-06-12T19:09:51.001" v="397" actId="1076"/>
          <ac:picMkLst>
            <pc:docMk/>
            <pc:sldMk cId="284209125" sldId="8480"/>
            <ac:picMk id="1026" creationId="{F5EFD3C4-3645-D0A1-DEDC-23FE060D8FA1}"/>
          </ac:picMkLst>
        </pc:picChg>
      </pc:sldChg>
      <pc:sldChg chg="addSp new del">
        <pc:chgData name="FoustB" userId="036fd538-e6a0-4478-b832-b99ce6775b9a" providerId="ADAL" clId="{AF2AD1C7-BA3B-4DDD-84A9-24C196CB4D3C}" dt="2024-06-14T14:27:23.236" v="3769" actId="47"/>
        <pc:sldMkLst>
          <pc:docMk/>
          <pc:sldMk cId="2904686224" sldId="8481"/>
        </pc:sldMkLst>
        <pc:picChg chg="add">
          <ac:chgData name="FoustB" userId="036fd538-e6a0-4478-b832-b99ce6775b9a" providerId="ADAL" clId="{AF2AD1C7-BA3B-4DDD-84A9-24C196CB4D3C}" dt="2024-06-13T16:57:31.961" v="2160"/>
          <ac:picMkLst>
            <pc:docMk/>
            <pc:sldMk cId="2904686224" sldId="8481"/>
            <ac:picMk id="2050" creationId="{08F978D7-C06F-DB17-1860-F500C58C5B82}"/>
          </ac:picMkLst>
        </pc:picChg>
      </pc:sldChg>
      <pc:sldChg chg="new del">
        <pc:chgData name="FoustB" userId="036fd538-e6a0-4478-b832-b99ce6775b9a" providerId="ADAL" clId="{AF2AD1C7-BA3B-4DDD-84A9-24C196CB4D3C}" dt="2024-06-14T14:27:23.752" v="3770" actId="47"/>
        <pc:sldMkLst>
          <pc:docMk/>
          <pc:sldMk cId="2350715712" sldId="8482"/>
        </pc:sldMkLst>
      </pc:sldChg>
      <pc:sldChg chg="new del">
        <pc:chgData name="FoustB" userId="036fd538-e6a0-4478-b832-b99ce6775b9a" providerId="ADAL" clId="{AF2AD1C7-BA3B-4DDD-84A9-24C196CB4D3C}" dt="2024-06-14T14:27:24.165" v="3771" actId="47"/>
        <pc:sldMkLst>
          <pc:docMk/>
          <pc:sldMk cId="2843315134" sldId="8483"/>
        </pc:sldMkLst>
      </pc:sldChg>
      <pc:sldChg chg="new del">
        <pc:chgData name="FoustB" userId="036fd538-e6a0-4478-b832-b99ce6775b9a" providerId="ADAL" clId="{AF2AD1C7-BA3B-4DDD-84A9-24C196CB4D3C}" dt="2024-06-14T14:27:24.772" v="3773" actId="47"/>
        <pc:sldMkLst>
          <pc:docMk/>
          <pc:sldMk cId="948117712" sldId="8484"/>
        </pc:sldMkLst>
      </pc:sldChg>
      <pc:sldChg chg="modSp add mod modAnim">
        <pc:chgData name="FoustB" userId="036fd538-e6a0-4478-b832-b99ce6775b9a" providerId="ADAL" clId="{AF2AD1C7-BA3B-4DDD-84A9-24C196CB4D3C}" dt="2024-06-12T19:15:22.972" v="510"/>
        <pc:sldMkLst>
          <pc:docMk/>
          <pc:sldMk cId="2487248698" sldId="8485"/>
        </pc:sldMkLst>
        <pc:spChg chg="mod">
          <ac:chgData name="FoustB" userId="036fd538-e6a0-4478-b832-b99ce6775b9a" providerId="ADAL" clId="{AF2AD1C7-BA3B-4DDD-84A9-24C196CB4D3C}" dt="2024-06-12T19:15:15.161" v="506" actId="207"/>
          <ac:spMkLst>
            <pc:docMk/>
            <pc:sldMk cId="2487248698" sldId="8485"/>
            <ac:spMk id="2" creationId="{3641C2AC-7A73-BC52-0FEE-425BBDE3898F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2T19:17:28.337" v="582"/>
        <pc:sldMkLst>
          <pc:docMk/>
          <pc:sldMk cId="166081112" sldId="8486"/>
        </pc:sldMkLst>
        <pc:spChg chg="del">
          <ac:chgData name="FoustB" userId="036fd538-e6a0-4478-b832-b99ce6775b9a" providerId="ADAL" clId="{AF2AD1C7-BA3B-4DDD-84A9-24C196CB4D3C}" dt="2024-06-12T19:16:03.179" v="513" actId="478"/>
          <ac:spMkLst>
            <pc:docMk/>
            <pc:sldMk cId="166081112" sldId="8486"/>
            <ac:spMk id="3" creationId="{B64C0DED-6522-708B-62B9-84E6AD2B3A09}"/>
          </ac:spMkLst>
        </pc:spChg>
        <pc:spChg chg="del">
          <ac:chgData name="FoustB" userId="036fd538-e6a0-4478-b832-b99ce6775b9a" providerId="ADAL" clId="{AF2AD1C7-BA3B-4DDD-84A9-24C196CB4D3C}" dt="2024-06-12T19:16:05.338" v="514" actId="478"/>
          <ac:spMkLst>
            <pc:docMk/>
            <pc:sldMk cId="166081112" sldId="8486"/>
            <ac:spMk id="4" creationId="{09D976C6-99D0-C2C5-932B-07EE1273686F}"/>
          </ac:spMkLst>
        </pc:spChg>
        <pc:spChg chg="add mod">
          <ac:chgData name="FoustB" userId="036fd538-e6a0-4478-b832-b99ce6775b9a" providerId="ADAL" clId="{AF2AD1C7-BA3B-4DDD-84A9-24C196CB4D3C}" dt="2024-06-12T19:17:23.792" v="581" actId="1076"/>
          <ac:spMkLst>
            <pc:docMk/>
            <pc:sldMk cId="166081112" sldId="8486"/>
            <ac:spMk id="6" creationId="{04F2D1DD-B1CF-CD87-0E0D-A2553F81056C}"/>
          </ac:spMkLst>
        </pc:spChg>
        <pc:spChg chg="del">
          <ac:chgData name="FoustB" userId="036fd538-e6a0-4478-b832-b99ce6775b9a" providerId="ADAL" clId="{AF2AD1C7-BA3B-4DDD-84A9-24C196CB4D3C}" dt="2024-06-12T19:16:07.881" v="515" actId="478"/>
          <ac:spMkLst>
            <pc:docMk/>
            <pc:sldMk cId="166081112" sldId="8486"/>
            <ac:spMk id="7" creationId="{C020D45D-1CD5-8956-511E-6F1702CDCE45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6T12:45:37.948" v="4702"/>
        <pc:sldMkLst>
          <pc:docMk/>
          <pc:sldMk cId="1993602234" sldId="8487"/>
        </pc:sldMkLst>
        <pc:spChg chg="mod">
          <ac:chgData name="FoustB" userId="036fd538-e6a0-4478-b832-b99ce6775b9a" providerId="ADAL" clId="{AF2AD1C7-BA3B-4DDD-84A9-24C196CB4D3C}" dt="2024-06-12T19:55:05.288" v="754" actId="1076"/>
          <ac:spMkLst>
            <pc:docMk/>
            <pc:sldMk cId="1993602234" sldId="8487"/>
            <ac:spMk id="3" creationId="{B64C0DED-6522-708B-62B9-84E6AD2B3A09}"/>
          </ac:spMkLst>
        </pc:spChg>
        <pc:spChg chg="del">
          <ac:chgData name="FoustB" userId="036fd538-e6a0-4478-b832-b99ce6775b9a" providerId="ADAL" clId="{AF2AD1C7-BA3B-4DDD-84A9-24C196CB4D3C}" dt="2024-06-12T19:53:40.172" v="585" actId="478"/>
          <ac:spMkLst>
            <pc:docMk/>
            <pc:sldMk cId="1993602234" sldId="8487"/>
            <ac:spMk id="4" creationId="{09D976C6-99D0-C2C5-932B-07EE1273686F}"/>
          </ac:spMkLst>
        </pc:spChg>
        <pc:spChg chg="add mod">
          <ac:chgData name="FoustB" userId="036fd538-e6a0-4478-b832-b99ce6775b9a" providerId="ADAL" clId="{AF2AD1C7-BA3B-4DDD-84A9-24C196CB4D3C}" dt="2024-06-12T19:54:56.106" v="749" actId="1076"/>
          <ac:spMkLst>
            <pc:docMk/>
            <pc:sldMk cId="1993602234" sldId="8487"/>
            <ac:spMk id="6" creationId="{16B8EF31-2E39-5150-3367-D03DCF5FEB54}"/>
          </ac:spMkLst>
        </pc:spChg>
        <pc:spChg chg="del">
          <ac:chgData name="FoustB" userId="036fd538-e6a0-4478-b832-b99ce6775b9a" providerId="ADAL" clId="{AF2AD1C7-BA3B-4DDD-84A9-24C196CB4D3C}" dt="2024-06-12T19:53:37.989" v="584" actId="478"/>
          <ac:spMkLst>
            <pc:docMk/>
            <pc:sldMk cId="1993602234" sldId="8487"/>
            <ac:spMk id="7" creationId="{C020D45D-1CD5-8956-511E-6F1702CDCE45}"/>
          </ac:spMkLst>
        </pc:spChg>
        <pc:spChg chg="add mod">
          <ac:chgData name="FoustB" userId="036fd538-e6a0-4478-b832-b99ce6775b9a" providerId="ADAL" clId="{AF2AD1C7-BA3B-4DDD-84A9-24C196CB4D3C}" dt="2024-06-12T19:56:58.898" v="811" actId="14100"/>
          <ac:spMkLst>
            <pc:docMk/>
            <pc:sldMk cId="1993602234" sldId="8487"/>
            <ac:spMk id="8" creationId="{40827729-6D40-8C67-9F54-DEE3524862D1}"/>
          </ac:spMkLst>
        </pc:spChg>
        <pc:picChg chg="mod">
          <ac:chgData name="FoustB" userId="036fd538-e6a0-4478-b832-b99ce6775b9a" providerId="ADAL" clId="{AF2AD1C7-BA3B-4DDD-84A9-24C196CB4D3C}" dt="2024-06-12T19:55:01.558" v="753" actId="1076"/>
          <ac:picMkLst>
            <pc:docMk/>
            <pc:sldMk cId="1993602234" sldId="8487"/>
            <ac:picMk id="1026" creationId="{F5EFD3C4-3645-D0A1-DEDC-23FE060D8FA1}"/>
          </ac:picMkLst>
        </pc:picChg>
      </pc:sldChg>
      <pc:sldChg chg="addSp delSp modSp add mod delAnim modAnim">
        <pc:chgData name="FoustB" userId="036fd538-e6a0-4478-b832-b99ce6775b9a" providerId="ADAL" clId="{AF2AD1C7-BA3B-4DDD-84A9-24C196CB4D3C}" dt="2024-06-12T20:02:02.609" v="936"/>
        <pc:sldMkLst>
          <pc:docMk/>
          <pc:sldMk cId="3869073028" sldId="8488"/>
        </pc:sldMkLst>
        <pc:spChg chg="del">
          <ac:chgData name="FoustB" userId="036fd538-e6a0-4478-b832-b99ce6775b9a" providerId="ADAL" clId="{AF2AD1C7-BA3B-4DDD-84A9-24C196CB4D3C}" dt="2024-06-12T19:57:24.113" v="816" actId="478"/>
          <ac:spMkLst>
            <pc:docMk/>
            <pc:sldMk cId="3869073028" sldId="8488"/>
            <ac:spMk id="3" creationId="{B64C0DED-6522-708B-62B9-84E6AD2B3A09}"/>
          </ac:spMkLst>
        </pc:spChg>
        <pc:spChg chg="add mod">
          <ac:chgData name="FoustB" userId="036fd538-e6a0-4478-b832-b99ce6775b9a" providerId="ADAL" clId="{AF2AD1C7-BA3B-4DDD-84A9-24C196CB4D3C}" dt="2024-06-12T19:57:56.524" v="824" actId="1076"/>
          <ac:spMkLst>
            <pc:docMk/>
            <pc:sldMk cId="3869073028" sldId="8488"/>
            <ac:spMk id="4" creationId="{60768649-1EB1-272D-97A8-D69D7C897539}"/>
          </ac:spMkLst>
        </pc:spChg>
        <pc:spChg chg="del">
          <ac:chgData name="FoustB" userId="036fd538-e6a0-4478-b832-b99ce6775b9a" providerId="ADAL" clId="{AF2AD1C7-BA3B-4DDD-84A9-24C196CB4D3C}" dt="2024-06-12T19:57:22.746" v="815" actId="478"/>
          <ac:spMkLst>
            <pc:docMk/>
            <pc:sldMk cId="3869073028" sldId="8488"/>
            <ac:spMk id="6" creationId="{16B8EF31-2E39-5150-3367-D03DCF5FEB54}"/>
          </ac:spMkLst>
        </pc:spChg>
        <pc:spChg chg="add mod">
          <ac:chgData name="FoustB" userId="036fd538-e6a0-4478-b832-b99ce6775b9a" providerId="ADAL" clId="{AF2AD1C7-BA3B-4DDD-84A9-24C196CB4D3C}" dt="2024-06-12T19:59:38.067" v="879" actId="1076"/>
          <ac:spMkLst>
            <pc:docMk/>
            <pc:sldMk cId="3869073028" sldId="8488"/>
            <ac:spMk id="7" creationId="{5BAEE0B9-2EF8-84E1-D151-F9714946BB9F}"/>
          </ac:spMkLst>
        </pc:spChg>
        <pc:spChg chg="add mod">
          <ac:chgData name="FoustB" userId="036fd538-e6a0-4478-b832-b99ce6775b9a" providerId="ADAL" clId="{AF2AD1C7-BA3B-4DDD-84A9-24C196CB4D3C}" dt="2024-06-12T20:01:52.528" v="933" actId="1038"/>
          <ac:spMkLst>
            <pc:docMk/>
            <pc:sldMk cId="3869073028" sldId="8488"/>
            <ac:spMk id="9" creationId="{24263334-2A2D-FED0-826F-E21427BF9CD4}"/>
          </ac:spMkLst>
        </pc:spChg>
      </pc:sldChg>
      <pc:sldChg chg="modSp add mod modAnim">
        <pc:chgData name="FoustB" userId="036fd538-e6a0-4478-b832-b99ce6775b9a" providerId="ADAL" clId="{AF2AD1C7-BA3B-4DDD-84A9-24C196CB4D3C}" dt="2024-06-14T16:33:09.702" v="3843"/>
        <pc:sldMkLst>
          <pc:docMk/>
          <pc:sldMk cId="2125065101" sldId="8489"/>
        </pc:sldMkLst>
        <pc:spChg chg="mod">
          <ac:chgData name="FoustB" userId="036fd538-e6a0-4478-b832-b99ce6775b9a" providerId="ADAL" clId="{AF2AD1C7-BA3B-4DDD-84A9-24C196CB4D3C}" dt="2024-06-12T20:04:52.115" v="982" actId="14100"/>
          <ac:spMkLst>
            <pc:docMk/>
            <pc:sldMk cId="2125065101" sldId="8489"/>
            <ac:spMk id="4" creationId="{60768649-1EB1-272D-97A8-D69D7C897539}"/>
          </ac:spMkLst>
        </pc:spChg>
      </pc:sldChg>
      <pc:sldChg chg="modSp add modAnim">
        <pc:chgData name="FoustB" userId="036fd538-e6a0-4478-b832-b99ce6775b9a" providerId="ADAL" clId="{AF2AD1C7-BA3B-4DDD-84A9-24C196CB4D3C}" dt="2024-06-12T20:05:18.369" v="990" actId="207"/>
        <pc:sldMkLst>
          <pc:docMk/>
          <pc:sldMk cId="1263281824" sldId="8490"/>
        </pc:sldMkLst>
        <pc:spChg chg="mod">
          <ac:chgData name="FoustB" userId="036fd538-e6a0-4478-b832-b99ce6775b9a" providerId="ADAL" clId="{AF2AD1C7-BA3B-4DDD-84A9-24C196CB4D3C}" dt="2024-06-12T20:05:18.369" v="990" actId="207"/>
          <ac:spMkLst>
            <pc:docMk/>
            <pc:sldMk cId="1263281824" sldId="8490"/>
            <ac:spMk id="4" creationId="{60768649-1EB1-272D-97A8-D69D7C897539}"/>
          </ac:spMkLst>
        </pc:spChg>
      </pc:sldChg>
      <pc:sldChg chg="modSp add mod modAnim">
        <pc:chgData name="FoustB" userId="036fd538-e6a0-4478-b832-b99ce6775b9a" providerId="ADAL" clId="{AF2AD1C7-BA3B-4DDD-84A9-24C196CB4D3C}" dt="2024-06-12T20:06:48.675" v="999" actId="14100"/>
        <pc:sldMkLst>
          <pc:docMk/>
          <pc:sldMk cId="4260357955" sldId="8491"/>
        </pc:sldMkLst>
        <pc:spChg chg="mod">
          <ac:chgData name="FoustB" userId="036fd538-e6a0-4478-b832-b99ce6775b9a" providerId="ADAL" clId="{AF2AD1C7-BA3B-4DDD-84A9-24C196CB4D3C}" dt="2024-06-12T20:06:48.675" v="999" actId="14100"/>
          <ac:spMkLst>
            <pc:docMk/>
            <pc:sldMk cId="4260357955" sldId="8491"/>
            <ac:spMk id="4" creationId="{60768649-1EB1-272D-97A8-D69D7C897539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4T18:10:45.888" v="3844"/>
        <pc:sldMkLst>
          <pc:docMk/>
          <pc:sldMk cId="2699452123" sldId="8492"/>
        </pc:sldMkLst>
        <pc:spChg chg="add mod">
          <ac:chgData name="FoustB" userId="036fd538-e6a0-4478-b832-b99ce6775b9a" providerId="ADAL" clId="{AF2AD1C7-BA3B-4DDD-84A9-24C196CB4D3C}" dt="2024-06-12T20:16:12.098" v="1078" actId="1076"/>
          <ac:spMkLst>
            <pc:docMk/>
            <pc:sldMk cId="2699452123" sldId="8492"/>
            <ac:spMk id="3" creationId="{37D5680D-07C9-B878-4D54-137CF9686248}"/>
          </ac:spMkLst>
        </pc:spChg>
        <pc:spChg chg="del">
          <ac:chgData name="FoustB" userId="036fd538-e6a0-4478-b832-b99ce6775b9a" providerId="ADAL" clId="{AF2AD1C7-BA3B-4DDD-84A9-24C196CB4D3C}" dt="2024-06-12T20:15:22.587" v="1001" actId="478"/>
          <ac:spMkLst>
            <pc:docMk/>
            <pc:sldMk cId="2699452123" sldId="8492"/>
            <ac:spMk id="4" creationId="{60768649-1EB1-272D-97A8-D69D7C897539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2T20:20:47.534" v="1265" actId="20577"/>
        <pc:sldMkLst>
          <pc:docMk/>
          <pc:sldMk cId="2120482735" sldId="8493"/>
        </pc:sldMkLst>
        <pc:spChg chg="del mod">
          <ac:chgData name="FoustB" userId="036fd538-e6a0-4478-b832-b99ce6775b9a" providerId="ADAL" clId="{AF2AD1C7-BA3B-4DDD-84A9-24C196CB4D3C}" dt="2024-06-12T20:19:32.908" v="1238" actId="478"/>
          <ac:spMkLst>
            <pc:docMk/>
            <pc:sldMk cId="2120482735" sldId="8493"/>
            <ac:spMk id="3" creationId="{37D5680D-07C9-B878-4D54-137CF9686248}"/>
          </ac:spMkLst>
        </pc:spChg>
        <pc:spChg chg="add mod">
          <ac:chgData name="FoustB" userId="036fd538-e6a0-4478-b832-b99ce6775b9a" providerId="ADAL" clId="{AF2AD1C7-BA3B-4DDD-84A9-24C196CB4D3C}" dt="2024-06-12T20:20:47.534" v="1265" actId="20577"/>
          <ac:spMkLst>
            <pc:docMk/>
            <pc:sldMk cId="2120482735" sldId="8493"/>
            <ac:spMk id="4" creationId="{AB9EDC9F-8AC1-32E3-E9CF-C1B712CFDDAB}"/>
          </ac:spMkLst>
        </pc:spChg>
        <pc:spChg chg="del">
          <ac:chgData name="FoustB" userId="036fd538-e6a0-4478-b832-b99ce6775b9a" providerId="ADAL" clId="{AF2AD1C7-BA3B-4DDD-84A9-24C196CB4D3C}" dt="2024-06-12T20:16:36.441" v="1081" actId="478"/>
          <ac:spMkLst>
            <pc:docMk/>
            <pc:sldMk cId="2120482735" sldId="8493"/>
            <ac:spMk id="7" creationId="{5BAEE0B9-2EF8-84E1-D151-F9714946BB9F}"/>
          </ac:spMkLst>
        </pc:spChg>
        <pc:spChg chg="del">
          <ac:chgData name="FoustB" userId="036fd538-e6a0-4478-b832-b99ce6775b9a" providerId="ADAL" clId="{AF2AD1C7-BA3B-4DDD-84A9-24C196CB4D3C}" dt="2024-06-12T20:16:37.105" v="1082" actId="478"/>
          <ac:spMkLst>
            <pc:docMk/>
            <pc:sldMk cId="2120482735" sldId="8493"/>
            <ac:spMk id="9" creationId="{24263334-2A2D-FED0-826F-E21427BF9CD4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2T20:19:29.676" v="1237"/>
        <pc:sldMkLst>
          <pc:docMk/>
          <pc:sldMk cId="392539195" sldId="8494"/>
        </pc:sldMkLst>
        <pc:spChg chg="add mod">
          <ac:chgData name="FoustB" userId="036fd538-e6a0-4478-b832-b99ce6775b9a" providerId="ADAL" clId="{AF2AD1C7-BA3B-4DDD-84A9-24C196CB4D3C}" dt="2024-06-12T20:19:27.720" v="1236" actId="1076"/>
          <ac:spMkLst>
            <pc:docMk/>
            <pc:sldMk cId="392539195" sldId="8494"/>
            <ac:spMk id="4" creationId="{7E36719E-7829-FF4E-DB1B-01D55C1F5426}"/>
          </ac:spMkLst>
        </pc:spChg>
        <pc:spChg chg="del">
          <ac:chgData name="FoustB" userId="036fd538-e6a0-4478-b832-b99ce6775b9a" providerId="ADAL" clId="{AF2AD1C7-BA3B-4DDD-84A9-24C196CB4D3C}" dt="2024-06-12T20:19:22.662" v="1233" actId="478"/>
          <ac:spMkLst>
            <pc:docMk/>
            <pc:sldMk cId="392539195" sldId="8494"/>
            <ac:spMk id="7" creationId="{5BAEE0B9-2EF8-84E1-D151-F9714946BB9F}"/>
          </ac:spMkLst>
        </pc:spChg>
        <pc:spChg chg="del">
          <ac:chgData name="FoustB" userId="036fd538-e6a0-4478-b832-b99ce6775b9a" providerId="ADAL" clId="{AF2AD1C7-BA3B-4DDD-84A9-24C196CB4D3C}" dt="2024-06-12T20:19:24.428" v="1234" actId="478"/>
          <ac:spMkLst>
            <pc:docMk/>
            <pc:sldMk cId="392539195" sldId="8494"/>
            <ac:spMk id="9" creationId="{24263334-2A2D-FED0-826F-E21427BF9CD4}"/>
          </ac:spMkLst>
        </pc:spChg>
      </pc:sldChg>
      <pc:sldChg chg="add">
        <pc:chgData name="FoustB" userId="036fd538-e6a0-4478-b832-b99ce6775b9a" providerId="ADAL" clId="{AF2AD1C7-BA3B-4DDD-84A9-24C196CB4D3C}" dt="2024-06-12T20:20:44.880" v="1264"/>
        <pc:sldMkLst>
          <pc:docMk/>
          <pc:sldMk cId="3898211145" sldId="8495"/>
        </pc:sldMkLst>
      </pc:sldChg>
      <pc:sldChg chg="modSp add mod">
        <pc:chgData name="FoustB" userId="036fd538-e6a0-4478-b832-b99ce6775b9a" providerId="ADAL" clId="{AF2AD1C7-BA3B-4DDD-84A9-24C196CB4D3C}" dt="2024-06-12T20:23:51.254" v="1339" actId="20577"/>
        <pc:sldMkLst>
          <pc:docMk/>
          <pc:sldMk cId="3304677965" sldId="8496"/>
        </pc:sldMkLst>
        <pc:spChg chg="mod">
          <ac:chgData name="FoustB" userId="036fd538-e6a0-4478-b832-b99ce6775b9a" providerId="ADAL" clId="{AF2AD1C7-BA3B-4DDD-84A9-24C196CB4D3C}" dt="2024-06-12T20:23:51.254" v="1339" actId="20577"/>
          <ac:spMkLst>
            <pc:docMk/>
            <pc:sldMk cId="3304677965" sldId="8496"/>
            <ac:spMk id="4" creationId="{AB9EDC9F-8AC1-32E3-E9CF-C1B712CFDDAB}"/>
          </ac:spMkLst>
        </pc:spChg>
      </pc:sldChg>
      <pc:sldChg chg="modSp add mod modTransition">
        <pc:chgData name="FoustB" userId="036fd538-e6a0-4478-b832-b99ce6775b9a" providerId="ADAL" clId="{AF2AD1C7-BA3B-4DDD-84A9-24C196CB4D3C}" dt="2024-06-12T20:24:26.804" v="1351"/>
        <pc:sldMkLst>
          <pc:docMk/>
          <pc:sldMk cId="524614273" sldId="8497"/>
        </pc:sldMkLst>
        <pc:spChg chg="mod">
          <ac:chgData name="FoustB" userId="036fd538-e6a0-4478-b832-b99ce6775b9a" providerId="ADAL" clId="{AF2AD1C7-BA3B-4DDD-84A9-24C196CB4D3C}" dt="2024-06-12T20:24:08.672" v="1347" actId="115"/>
          <ac:spMkLst>
            <pc:docMk/>
            <pc:sldMk cId="524614273" sldId="8497"/>
            <ac:spMk id="4" creationId="{AB9EDC9F-8AC1-32E3-E9CF-C1B712CFDDAB}"/>
          </ac:spMkLst>
        </pc:spChg>
      </pc:sldChg>
      <pc:sldChg chg="add">
        <pc:chgData name="FoustB" userId="036fd538-e6a0-4478-b832-b99ce6775b9a" providerId="ADAL" clId="{AF2AD1C7-BA3B-4DDD-84A9-24C196CB4D3C}" dt="2024-06-12T20:24:29.318" v="1352"/>
        <pc:sldMkLst>
          <pc:docMk/>
          <pc:sldMk cId="872854883" sldId="8498"/>
        </pc:sldMkLst>
      </pc:sldChg>
      <pc:sldChg chg="delSp modSp add mod modAnim">
        <pc:chgData name="FoustB" userId="036fd538-e6a0-4478-b832-b99ce6775b9a" providerId="ADAL" clId="{AF2AD1C7-BA3B-4DDD-84A9-24C196CB4D3C}" dt="2024-06-12T20:31:31.849" v="1465"/>
        <pc:sldMkLst>
          <pc:docMk/>
          <pc:sldMk cId="2383423075" sldId="8499"/>
        </pc:sldMkLst>
        <pc:spChg chg="mod">
          <ac:chgData name="FoustB" userId="036fd538-e6a0-4478-b832-b99ce6775b9a" providerId="ADAL" clId="{AF2AD1C7-BA3B-4DDD-84A9-24C196CB4D3C}" dt="2024-06-12T20:31:20.554" v="1461" actId="1076"/>
          <ac:spMkLst>
            <pc:docMk/>
            <pc:sldMk cId="2383423075" sldId="8499"/>
            <ac:spMk id="3" creationId="{37D5680D-07C9-B878-4D54-137CF9686248}"/>
          </ac:spMkLst>
        </pc:spChg>
        <pc:spChg chg="mod">
          <ac:chgData name="FoustB" userId="036fd538-e6a0-4478-b832-b99ce6775b9a" providerId="ADAL" clId="{AF2AD1C7-BA3B-4DDD-84A9-24C196CB4D3C}" dt="2024-06-12T20:31:24.768" v="1462" actId="1076"/>
          <ac:spMkLst>
            <pc:docMk/>
            <pc:sldMk cId="2383423075" sldId="8499"/>
            <ac:spMk id="7" creationId="{5BAEE0B9-2EF8-84E1-D151-F9714946BB9F}"/>
          </ac:spMkLst>
        </pc:spChg>
        <pc:spChg chg="del">
          <ac:chgData name="FoustB" userId="036fd538-e6a0-4478-b832-b99ce6775b9a" providerId="ADAL" clId="{AF2AD1C7-BA3B-4DDD-84A9-24C196CB4D3C}" dt="2024-06-12T20:30:32.137" v="1354" actId="478"/>
          <ac:spMkLst>
            <pc:docMk/>
            <pc:sldMk cId="2383423075" sldId="8499"/>
            <ac:spMk id="9" creationId="{24263334-2A2D-FED0-826F-E21427BF9CD4}"/>
          </ac:spMkLst>
        </pc:spChg>
      </pc:sldChg>
      <pc:sldChg chg="modSp add mod">
        <pc:chgData name="FoustB" userId="036fd538-e6a0-4478-b832-b99ce6775b9a" providerId="ADAL" clId="{AF2AD1C7-BA3B-4DDD-84A9-24C196CB4D3C}" dt="2024-06-12T20:32:01.190" v="1552" actId="14100"/>
        <pc:sldMkLst>
          <pc:docMk/>
          <pc:sldMk cId="3825500698" sldId="8500"/>
        </pc:sldMkLst>
        <pc:spChg chg="mod">
          <ac:chgData name="FoustB" userId="036fd538-e6a0-4478-b832-b99ce6775b9a" providerId="ADAL" clId="{AF2AD1C7-BA3B-4DDD-84A9-24C196CB4D3C}" dt="2024-06-12T20:32:01.190" v="1552" actId="14100"/>
          <ac:spMkLst>
            <pc:docMk/>
            <pc:sldMk cId="3825500698" sldId="8500"/>
            <ac:spMk id="3" creationId="{37D5680D-07C9-B878-4D54-137CF9686248}"/>
          </ac:spMkLst>
        </pc:spChg>
      </pc:sldChg>
      <pc:sldChg chg="modSp add mod">
        <pc:chgData name="FoustB" userId="036fd538-e6a0-4478-b832-b99ce6775b9a" providerId="ADAL" clId="{AF2AD1C7-BA3B-4DDD-84A9-24C196CB4D3C}" dt="2024-06-12T20:33:32.812" v="1597" actId="20577"/>
        <pc:sldMkLst>
          <pc:docMk/>
          <pc:sldMk cId="1793862115" sldId="8501"/>
        </pc:sldMkLst>
        <pc:spChg chg="mod">
          <ac:chgData name="FoustB" userId="036fd538-e6a0-4478-b832-b99ce6775b9a" providerId="ADAL" clId="{AF2AD1C7-BA3B-4DDD-84A9-24C196CB4D3C}" dt="2024-06-12T20:33:32.812" v="1597" actId="20577"/>
          <ac:spMkLst>
            <pc:docMk/>
            <pc:sldMk cId="1793862115" sldId="8501"/>
            <ac:spMk id="4" creationId="{AB9EDC9F-8AC1-32E3-E9CF-C1B712CFDDAB}"/>
          </ac:spMkLst>
        </pc:spChg>
      </pc:sldChg>
      <pc:sldChg chg="add del">
        <pc:chgData name="FoustB" userId="036fd538-e6a0-4478-b832-b99ce6775b9a" providerId="ADAL" clId="{AF2AD1C7-BA3B-4DDD-84A9-24C196CB4D3C}" dt="2024-06-12T20:32:22.764" v="1555"/>
        <pc:sldMkLst>
          <pc:docMk/>
          <pc:sldMk cId="4101515934" sldId="8502"/>
        </pc:sldMkLst>
      </pc:sldChg>
      <pc:sldChg chg="addSp modSp add mod modAnim">
        <pc:chgData name="FoustB" userId="036fd538-e6a0-4478-b832-b99ce6775b9a" providerId="ADAL" clId="{AF2AD1C7-BA3B-4DDD-84A9-24C196CB4D3C}" dt="2024-06-12T20:36:02.210" v="1634"/>
        <pc:sldMkLst>
          <pc:docMk/>
          <pc:sldMk cId="4259165761" sldId="8502"/>
        </pc:sldMkLst>
        <pc:spChg chg="add mod">
          <ac:chgData name="FoustB" userId="036fd538-e6a0-4478-b832-b99ce6775b9a" providerId="ADAL" clId="{AF2AD1C7-BA3B-4DDD-84A9-24C196CB4D3C}" dt="2024-06-12T20:35:52.136" v="1632" actId="1076"/>
          <ac:spMkLst>
            <pc:docMk/>
            <pc:sldMk cId="4259165761" sldId="8502"/>
            <ac:spMk id="3" creationId="{E2DD3CBF-C801-FA29-8D60-0A040816C5DE}"/>
          </ac:spMkLst>
        </pc:spChg>
        <pc:spChg chg="mod">
          <ac:chgData name="FoustB" userId="036fd538-e6a0-4478-b832-b99ce6775b9a" providerId="ADAL" clId="{AF2AD1C7-BA3B-4DDD-84A9-24C196CB4D3C}" dt="2024-06-12T20:35:56.667" v="1633" actId="1076"/>
          <ac:spMkLst>
            <pc:docMk/>
            <pc:sldMk cId="4259165761" sldId="8502"/>
            <ac:spMk id="4" creationId="{AB9EDC9F-8AC1-32E3-E9CF-C1B712CFDDAB}"/>
          </ac:spMkLst>
        </pc:spChg>
      </pc:sldChg>
      <pc:sldChg chg="addSp modSp add mod modAnim">
        <pc:chgData name="FoustB" userId="036fd538-e6a0-4478-b832-b99ce6775b9a" providerId="ADAL" clId="{AF2AD1C7-BA3B-4DDD-84A9-24C196CB4D3C}" dt="2024-06-12T20:36:41.806" v="1658"/>
        <pc:sldMkLst>
          <pc:docMk/>
          <pc:sldMk cId="2626049586" sldId="8503"/>
        </pc:sldMkLst>
        <pc:spChg chg="add mod">
          <ac:chgData name="FoustB" userId="036fd538-e6a0-4478-b832-b99ce6775b9a" providerId="ADAL" clId="{AF2AD1C7-BA3B-4DDD-84A9-24C196CB4D3C}" dt="2024-06-12T20:36:36.629" v="1655" actId="1076"/>
          <ac:spMkLst>
            <pc:docMk/>
            <pc:sldMk cId="2626049586" sldId="8503"/>
            <ac:spMk id="3" creationId="{4078CD94-6BD1-3243-4E9E-4C1008C64451}"/>
          </ac:spMkLst>
        </pc:spChg>
        <pc:spChg chg="mod">
          <ac:chgData name="FoustB" userId="036fd538-e6a0-4478-b832-b99ce6775b9a" providerId="ADAL" clId="{AF2AD1C7-BA3B-4DDD-84A9-24C196CB4D3C}" dt="2024-06-12T20:36:39.151" v="1657" actId="1036"/>
          <ac:spMkLst>
            <pc:docMk/>
            <pc:sldMk cId="2626049586" sldId="8503"/>
            <ac:spMk id="4" creationId="{AB9EDC9F-8AC1-32E3-E9CF-C1B712CFDDAB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4T18:21:26.399" v="3845"/>
        <pc:sldMkLst>
          <pc:docMk/>
          <pc:sldMk cId="729315757" sldId="8504"/>
        </pc:sldMkLst>
        <pc:spChg chg="mod">
          <ac:chgData name="FoustB" userId="036fd538-e6a0-4478-b832-b99ce6775b9a" providerId="ADAL" clId="{AF2AD1C7-BA3B-4DDD-84A9-24C196CB4D3C}" dt="2024-06-12T20:42:09.719" v="1718" actId="14100"/>
          <ac:spMkLst>
            <pc:docMk/>
            <pc:sldMk cId="729315757" sldId="8504"/>
            <ac:spMk id="2" creationId="{3641C2AC-7A73-BC52-0FEE-425BBDE3898F}"/>
          </ac:spMkLst>
        </pc:spChg>
        <pc:spChg chg="del">
          <ac:chgData name="FoustB" userId="036fd538-e6a0-4478-b832-b99ce6775b9a" providerId="ADAL" clId="{AF2AD1C7-BA3B-4DDD-84A9-24C196CB4D3C}" dt="2024-06-12T20:37:49.245" v="1660" actId="478"/>
          <ac:spMkLst>
            <pc:docMk/>
            <pc:sldMk cId="729315757" sldId="8504"/>
            <ac:spMk id="3" creationId="{4078CD94-6BD1-3243-4E9E-4C1008C64451}"/>
          </ac:spMkLst>
        </pc:spChg>
        <pc:spChg chg="add mod">
          <ac:chgData name="FoustB" userId="036fd538-e6a0-4478-b832-b99ce6775b9a" providerId="ADAL" clId="{AF2AD1C7-BA3B-4DDD-84A9-24C196CB4D3C}" dt="2024-06-14T18:21:26.399" v="3845"/>
          <ac:spMkLst>
            <pc:docMk/>
            <pc:sldMk cId="729315757" sldId="8504"/>
            <ac:spMk id="3" creationId="{A71283D8-418C-D932-981E-F737E013EBBE}"/>
          </ac:spMkLst>
        </pc:spChg>
        <pc:spChg chg="del">
          <ac:chgData name="FoustB" userId="036fd538-e6a0-4478-b832-b99ce6775b9a" providerId="ADAL" clId="{AF2AD1C7-BA3B-4DDD-84A9-24C196CB4D3C}" dt="2024-06-12T20:37:51.135" v="1661" actId="478"/>
          <ac:spMkLst>
            <pc:docMk/>
            <pc:sldMk cId="729315757" sldId="8504"/>
            <ac:spMk id="4" creationId="{AB9EDC9F-8AC1-32E3-E9CF-C1B712CFDDAB}"/>
          </ac:spMkLst>
        </pc:spChg>
        <pc:spChg chg="del">
          <ac:chgData name="FoustB" userId="036fd538-e6a0-4478-b832-b99ce6775b9a" providerId="ADAL" clId="{AF2AD1C7-BA3B-4DDD-84A9-24C196CB4D3C}" dt="2024-06-12T20:37:55.798" v="1662" actId="478"/>
          <ac:spMkLst>
            <pc:docMk/>
            <pc:sldMk cId="729315757" sldId="8504"/>
            <ac:spMk id="8" creationId="{40827729-6D40-8C67-9F54-DEE3524862D1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4T18:21:29.038" v="3846"/>
        <pc:sldMkLst>
          <pc:docMk/>
          <pc:sldMk cId="1543968537" sldId="8505"/>
        </pc:sldMkLst>
        <pc:spChg chg="mod">
          <ac:chgData name="FoustB" userId="036fd538-e6a0-4478-b832-b99ce6775b9a" providerId="ADAL" clId="{AF2AD1C7-BA3B-4DDD-84A9-24C196CB4D3C}" dt="2024-06-13T14:54:18.406" v="1734" actId="207"/>
          <ac:spMkLst>
            <pc:docMk/>
            <pc:sldMk cId="1543968537" sldId="8505"/>
            <ac:spMk id="2" creationId="{3641C2AC-7A73-BC52-0FEE-425BBDE3898F}"/>
          </ac:spMkLst>
        </pc:spChg>
        <pc:spChg chg="add mod">
          <ac:chgData name="FoustB" userId="036fd538-e6a0-4478-b832-b99ce6775b9a" providerId="ADAL" clId="{AF2AD1C7-BA3B-4DDD-84A9-24C196CB4D3C}" dt="2024-06-13T14:55:04.799" v="1749" actId="1076"/>
          <ac:spMkLst>
            <pc:docMk/>
            <pc:sldMk cId="1543968537" sldId="8505"/>
            <ac:spMk id="3" creationId="{605BF4ED-2A62-86F6-1D3A-FA070DA6350A}"/>
          </ac:spMkLst>
        </pc:spChg>
        <pc:spChg chg="add del mod">
          <ac:chgData name="FoustB" userId="036fd538-e6a0-4478-b832-b99ce6775b9a" providerId="ADAL" clId="{AF2AD1C7-BA3B-4DDD-84A9-24C196CB4D3C}" dt="2024-06-13T14:55:35.782" v="1776" actId="478"/>
          <ac:spMkLst>
            <pc:docMk/>
            <pc:sldMk cId="1543968537" sldId="8505"/>
            <ac:spMk id="4" creationId="{5441393E-8C97-1D05-5392-EC485C316B98}"/>
          </ac:spMkLst>
        </pc:spChg>
      </pc:sldChg>
      <pc:sldChg chg="add del">
        <pc:chgData name="FoustB" userId="036fd538-e6a0-4478-b832-b99ce6775b9a" providerId="ADAL" clId="{AF2AD1C7-BA3B-4DDD-84A9-24C196CB4D3C}" dt="2024-06-13T14:57:14.386" v="1808" actId="47"/>
        <pc:sldMkLst>
          <pc:docMk/>
          <pc:sldMk cId="2098253317" sldId="8506"/>
        </pc:sldMkLst>
      </pc:sldChg>
      <pc:sldChg chg="addSp delSp modSp add mod modAnim">
        <pc:chgData name="FoustB" userId="036fd538-e6a0-4478-b832-b99ce6775b9a" providerId="ADAL" clId="{AF2AD1C7-BA3B-4DDD-84A9-24C196CB4D3C}" dt="2024-06-13T14:57:10.522" v="1807"/>
        <pc:sldMkLst>
          <pc:docMk/>
          <pc:sldMk cId="1229467028" sldId="8507"/>
        </pc:sldMkLst>
        <pc:spChg chg="del">
          <ac:chgData name="FoustB" userId="036fd538-e6a0-4478-b832-b99ce6775b9a" providerId="ADAL" clId="{AF2AD1C7-BA3B-4DDD-84A9-24C196CB4D3C}" dt="2024-06-13T14:55:52.055" v="1780" actId="478"/>
          <ac:spMkLst>
            <pc:docMk/>
            <pc:sldMk cId="1229467028" sldId="8507"/>
            <ac:spMk id="2" creationId="{3641C2AC-7A73-BC52-0FEE-425BBDE3898F}"/>
          </ac:spMkLst>
        </pc:spChg>
        <pc:spChg chg="add mod">
          <ac:chgData name="FoustB" userId="036fd538-e6a0-4478-b832-b99ce6775b9a" providerId="ADAL" clId="{AF2AD1C7-BA3B-4DDD-84A9-24C196CB4D3C}" dt="2024-06-13T14:56:59.794" v="1805" actId="207"/>
          <ac:spMkLst>
            <pc:docMk/>
            <pc:sldMk cId="1229467028" sldId="8507"/>
            <ac:spMk id="4" creationId="{5510F840-400D-512A-6EBF-3E7F43E26914}"/>
          </ac:spMkLst>
        </pc:spChg>
        <pc:spChg chg="add mod">
          <ac:chgData name="FoustB" userId="036fd538-e6a0-4478-b832-b99ce6775b9a" providerId="ADAL" clId="{AF2AD1C7-BA3B-4DDD-84A9-24C196CB4D3C}" dt="2024-06-13T14:57:06.211" v="1806"/>
          <ac:spMkLst>
            <pc:docMk/>
            <pc:sldMk cId="1229467028" sldId="8507"/>
            <ac:spMk id="6" creationId="{61099ABF-0C04-BCFA-BE52-207ABE627D87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3T14:59:47.189" v="1815" actId="207"/>
        <pc:sldMkLst>
          <pc:docMk/>
          <pc:sldMk cId="1432649906" sldId="8508"/>
        </pc:sldMkLst>
        <pc:spChg chg="add mod">
          <ac:chgData name="FoustB" userId="036fd538-e6a0-4478-b832-b99ce6775b9a" providerId="ADAL" clId="{AF2AD1C7-BA3B-4DDD-84A9-24C196CB4D3C}" dt="2024-06-13T14:59:47.189" v="1815" actId="207"/>
          <ac:spMkLst>
            <pc:docMk/>
            <pc:sldMk cId="1432649906" sldId="8508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3T14:59:41.087" v="1811" actId="478"/>
          <ac:spMkLst>
            <pc:docMk/>
            <pc:sldMk cId="1432649906" sldId="8508"/>
            <ac:spMk id="4" creationId="{5510F840-400D-512A-6EBF-3E7F43E26914}"/>
          </ac:spMkLst>
        </pc:spChg>
      </pc:sldChg>
      <pc:sldChg chg="addSp modSp add mod modAnim">
        <pc:chgData name="FoustB" userId="036fd538-e6a0-4478-b832-b99ce6775b9a" providerId="ADAL" clId="{AF2AD1C7-BA3B-4DDD-84A9-24C196CB4D3C}" dt="2024-06-13T15:07:49.122" v="1865"/>
        <pc:sldMkLst>
          <pc:docMk/>
          <pc:sldMk cId="3991795551" sldId="8509"/>
        </pc:sldMkLst>
        <pc:spChg chg="mod">
          <ac:chgData name="FoustB" userId="036fd538-e6a0-4478-b832-b99ce6775b9a" providerId="ADAL" clId="{AF2AD1C7-BA3B-4DDD-84A9-24C196CB4D3C}" dt="2024-06-13T15:00:04.743" v="1822" actId="207"/>
          <ac:spMkLst>
            <pc:docMk/>
            <pc:sldMk cId="3991795551" sldId="8509"/>
            <ac:spMk id="2" creationId="{2C17EE7C-8A2F-CDFB-E628-0DACF0E1C2EC}"/>
          </ac:spMkLst>
        </pc:spChg>
        <pc:spChg chg="ord">
          <ac:chgData name="FoustB" userId="036fd538-e6a0-4478-b832-b99ce6775b9a" providerId="ADAL" clId="{AF2AD1C7-BA3B-4DDD-84A9-24C196CB4D3C}" dt="2024-06-13T15:03:47.770" v="1831" actId="167"/>
          <ac:spMkLst>
            <pc:docMk/>
            <pc:sldMk cId="3991795551" sldId="8509"/>
            <ac:spMk id="3" creationId="{605BF4ED-2A62-86F6-1D3A-FA070DA6350A}"/>
          </ac:spMkLst>
        </pc:spChg>
        <pc:spChg chg="mod ord">
          <ac:chgData name="FoustB" userId="036fd538-e6a0-4478-b832-b99ce6775b9a" providerId="ADAL" clId="{AF2AD1C7-BA3B-4DDD-84A9-24C196CB4D3C}" dt="2024-06-13T15:03:50.405" v="1832" actId="167"/>
          <ac:spMkLst>
            <pc:docMk/>
            <pc:sldMk cId="3991795551" sldId="8509"/>
            <ac:spMk id="6" creationId="{61099ABF-0C04-BCFA-BE52-207ABE627D87}"/>
          </ac:spMkLst>
        </pc:spChg>
        <pc:spChg chg="add mod">
          <ac:chgData name="FoustB" userId="036fd538-e6a0-4478-b832-b99ce6775b9a" providerId="ADAL" clId="{AF2AD1C7-BA3B-4DDD-84A9-24C196CB4D3C}" dt="2024-06-13T15:06:06.038" v="1843" actId="692"/>
          <ac:spMkLst>
            <pc:docMk/>
            <pc:sldMk cId="3991795551" sldId="8509"/>
            <ac:spMk id="7" creationId="{4CFB236A-E31D-9BF2-6311-B2EDCAAE3772}"/>
          </ac:spMkLst>
        </pc:spChg>
        <pc:spChg chg="add mod">
          <ac:chgData name="FoustB" userId="036fd538-e6a0-4478-b832-b99ce6775b9a" providerId="ADAL" clId="{AF2AD1C7-BA3B-4DDD-84A9-24C196CB4D3C}" dt="2024-06-13T15:07:25.729" v="1860" actId="1076"/>
          <ac:spMkLst>
            <pc:docMk/>
            <pc:sldMk cId="3991795551" sldId="8509"/>
            <ac:spMk id="8" creationId="{63171DA3-AC21-068E-8216-5D979BC453AD}"/>
          </ac:spMkLst>
        </pc:spChg>
        <pc:spChg chg="add mod">
          <ac:chgData name="FoustB" userId="036fd538-e6a0-4478-b832-b99ce6775b9a" providerId="ADAL" clId="{AF2AD1C7-BA3B-4DDD-84A9-24C196CB4D3C}" dt="2024-06-13T15:07:22.566" v="1857"/>
          <ac:spMkLst>
            <pc:docMk/>
            <pc:sldMk cId="3991795551" sldId="8509"/>
            <ac:spMk id="9" creationId="{430FA95C-C11F-21A6-BD65-3E87F1C760AF}"/>
          </ac:spMkLst>
        </pc:spChg>
        <pc:spChg chg="add mod">
          <ac:chgData name="FoustB" userId="036fd538-e6a0-4478-b832-b99ce6775b9a" providerId="ADAL" clId="{AF2AD1C7-BA3B-4DDD-84A9-24C196CB4D3C}" dt="2024-06-13T15:07:45.751" v="1864" actId="14100"/>
          <ac:spMkLst>
            <pc:docMk/>
            <pc:sldMk cId="3991795551" sldId="8509"/>
            <ac:spMk id="10" creationId="{627EB355-AB4B-6CA9-3E47-5BAB407B212A}"/>
          </ac:spMkLst>
        </pc:spChg>
        <pc:picChg chg="add mod">
          <ac:chgData name="FoustB" userId="036fd538-e6a0-4478-b832-b99ce6775b9a" providerId="ADAL" clId="{AF2AD1C7-BA3B-4DDD-84A9-24C196CB4D3C}" dt="2024-06-13T15:07:24.477" v="1859" actId="1076"/>
          <ac:picMkLst>
            <pc:docMk/>
            <pc:sldMk cId="3991795551" sldId="8509"/>
            <ac:picMk id="4" creationId="{4D1A5E56-A137-265B-FD5D-903F665F1D1C}"/>
          </ac:picMkLst>
        </pc:picChg>
        <pc:picChg chg="mod">
          <ac:chgData name="FoustB" userId="036fd538-e6a0-4478-b832-b99ce6775b9a" providerId="ADAL" clId="{AF2AD1C7-BA3B-4DDD-84A9-24C196CB4D3C}" dt="2024-06-13T15:03:57.632" v="1833" actId="167"/>
          <ac:picMkLst>
            <pc:docMk/>
            <pc:sldMk cId="3991795551" sldId="8509"/>
            <ac:picMk id="1026" creationId="{F5EFD3C4-3645-D0A1-DEDC-23FE060D8FA1}"/>
          </ac:picMkLst>
        </pc:picChg>
      </pc:sldChg>
      <pc:sldChg chg="addSp delSp modSp add mod modAnim">
        <pc:chgData name="FoustB" userId="036fd538-e6a0-4478-b832-b99ce6775b9a" providerId="ADAL" clId="{AF2AD1C7-BA3B-4DDD-84A9-24C196CB4D3C}" dt="2024-06-15T14:57:05.528" v="4313"/>
        <pc:sldMkLst>
          <pc:docMk/>
          <pc:sldMk cId="2248698959" sldId="8510"/>
        </pc:sldMkLst>
        <pc:spChg chg="mod">
          <ac:chgData name="FoustB" userId="036fd538-e6a0-4478-b832-b99ce6775b9a" providerId="ADAL" clId="{AF2AD1C7-BA3B-4DDD-84A9-24C196CB4D3C}" dt="2024-06-13T15:09:25.392" v="1896" actId="14100"/>
          <ac:spMkLst>
            <pc:docMk/>
            <pc:sldMk cId="2248698959" sldId="8510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3T15:11:00.528" v="1902" actId="478"/>
          <ac:spMkLst>
            <pc:docMk/>
            <pc:sldMk cId="2248698959" sldId="8510"/>
            <ac:spMk id="3" creationId="{605BF4ED-2A62-86F6-1D3A-FA070DA6350A}"/>
          </ac:spMkLst>
        </pc:spChg>
        <pc:spChg chg="ord">
          <ac:chgData name="FoustB" userId="036fd538-e6a0-4478-b832-b99ce6775b9a" providerId="ADAL" clId="{AF2AD1C7-BA3B-4DDD-84A9-24C196CB4D3C}" dt="2024-06-13T15:10:54.884" v="1899" actId="167"/>
          <ac:spMkLst>
            <pc:docMk/>
            <pc:sldMk cId="2248698959" sldId="8510"/>
            <ac:spMk id="7" creationId="{4CFB236A-E31D-9BF2-6311-B2EDCAAE3772}"/>
          </ac:spMkLst>
        </pc:spChg>
        <pc:spChg chg="ord">
          <ac:chgData name="FoustB" userId="036fd538-e6a0-4478-b832-b99ce6775b9a" providerId="ADAL" clId="{AF2AD1C7-BA3B-4DDD-84A9-24C196CB4D3C}" dt="2024-06-13T15:10:54.884" v="1899" actId="167"/>
          <ac:spMkLst>
            <pc:docMk/>
            <pc:sldMk cId="2248698959" sldId="8510"/>
            <ac:spMk id="8" creationId="{63171DA3-AC21-068E-8216-5D979BC453AD}"/>
          </ac:spMkLst>
        </pc:spChg>
        <pc:spChg chg="ord">
          <ac:chgData name="FoustB" userId="036fd538-e6a0-4478-b832-b99ce6775b9a" providerId="ADAL" clId="{AF2AD1C7-BA3B-4DDD-84A9-24C196CB4D3C}" dt="2024-06-13T15:10:54.884" v="1899" actId="167"/>
          <ac:spMkLst>
            <pc:docMk/>
            <pc:sldMk cId="2248698959" sldId="8510"/>
            <ac:spMk id="10" creationId="{627EB355-AB4B-6CA9-3E47-5BAB407B212A}"/>
          </ac:spMkLst>
        </pc:spChg>
        <pc:picChg chg="mod">
          <ac:chgData name="FoustB" userId="036fd538-e6a0-4478-b832-b99ce6775b9a" providerId="ADAL" clId="{AF2AD1C7-BA3B-4DDD-84A9-24C196CB4D3C}" dt="2024-06-13T15:10:56.501" v="1900" actId="167"/>
          <ac:picMkLst>
            <pc:docMk/>
            <pc:sldMk cId="2248698959" sldId="8510"/>
            <ac:picMk id="4" creationId="{4D1A5E56-A137-265B-FD5D-903F665F1D1C}"/>
          </ac:picMkLst>
        </pc:picChg>
        <pc:picChg chg="add mod">
          <ac:chgData name="FoustB" userId="036fd538-e6a0-4478-b832-b99ce6775b9a" providerId="ADAL" clId="{AF2AD1C7-BA3B-4DDD-84A9-24C196CB4D3C}" dt="2024-06-13T15:10:28.972" v="1898" actId="167"/>
          <ac:picMkLst>
            <pc:docMk/>
            <pc:sldMk cId="2248698959" sldId="8510"/>
            <ac:picMk id="9" creationId="{CB4C9AFB-9D76-FCA8-D382-C659DCBF036E}"/>
          </ac:picMkLst>
        </pc:picChg>
        <pc:picChg chg="del">
          <ac:chgData name="FoustB" userId="036fd538-e6a0-4478-b832-b99ce6775b9a" providerId="ADAL" clId="{AF2AD1C7-BA3B-4DDD-84A9-24C196CB4D3C}" dt="2024-06-13T15:10:58.160" v="1901" actId="478"/>
          <ac:picMkLst>
            <pc:docMk/>
            <pc:sldMk cId="2248698959" sldId="8510"/>
            <ac:picMk id="1026" creationId="{F5EFD3C4-3645-D0A1-DEDC-23FE060D8FA1}"/>
          </ac:picMkLst>
        </pc:picChg>
      </pc:sldChg>
      <pc:sldChg chg="addSp delSp modSp add mod modAnim">
        <pc:chgData name="FoustB" userId="036fd538-e6a0-4478-b832-b99ce6775b9a" providerId="ADAL" clId="{AF2AD1C7-BA3B-4DDD-84A9-24C196CB4D3C}" dt="2024-06-13T15:21:30.616" v="1985" actId="1076"/>
        <pc:sldMkLst>
          <pc:docMk/>
          <pc:sldMk cId="74545594" sldId="8511"/>
        </pc:sldMkLst>
        <pc:spChg chg="mod">
          <ac:chgData name="FoustB" userId="036fd538-e6a0-4478-b832-b99ce6775b9a" providerId="ADAL" clId="{AF2AD1C7-BA3B-4DDD-84A9-24C196CB4D3C}" dt="2024-06-13T15:12:32.030" v="1925" actId="207"/>
          <ac:spMkLst>
            <pc:docMk/>
            <pc:sldMk cId="74545594" sldId="8511"/>
            <ac:spMk id="2" creationId="{2C17EE7C-8A2F-CDFB-E628-0DACF0E1C2EC}"/>
          </ac:spMkLst>
        </pc:spChg>
        <pc:spChg chg="add mod">
          <ac:chgData name="FoustB" userId="036fd538-e6a0-4478-b832-b99ce6775b9a" providerId="ADAL" clId="{AF2AD1C7-BA3B-4DDD-84A9-24C196CB4D3C}" dt="2024-06-13T15:19:08.526" v="1943" actId="14100"/>
          <ac:spMkLst>
            <pc:docMk/>
            <pc:sldMk cId="74545594" sldId="8511"/>
            <ac:spMk id="3" creationId="{D88CA322-253D-A93A-2659-27E282F5A086}"/>
          </ac:spMkLst>
        </pc:spChg>
        <pc:spChg chg="del">
          <ac:chgData name="FoustB" userId="036fd538-e6a0-4478-b832-b99ce6775b9a" providerId="ADAL" clId="{AF2AD1C7-BA3B-4DDD-84A9-24C196CB4D3C}" dt="2024-06-13T15:12:20.781" v="1918" actId="478"/>
          <ac:spMkLst>
            <pc:docMk/>
            <pc:sldMk cId="74545594" sldId="8511"/>
            <ac:spMk id="7" creationId="{4CFB236A-E31D-9BF2-6311-B2EDCAAE3772}"/>
          </ac:spMkLst>
        </pc:spChg>
        <pc:spChg chg="del">
          <ac:chgData name="FoustB" userId="036fd538-e6a0-4478-b832-b99ce6775b9a" providerId="ADAL" clId="{AF2AD1C7-BA3B-4DDD-84A9-24C196CB4D3C}" dt="2024-06-13T15:12:21.293" v="1919" actId="478"/>
          <ac:spMkLst>
            <pc:docMk/>
            <pc:sldMk cId="74545594" sldId="8511"/>
            <ac:spMk id="8" creationId="{63171DA3-AC21-068E-8216-5D979BC453AD}"/>
          </ac:spMkLst>
        </pc:spChg>
        <pc:spChg chg="del">
          <ac:chgData name="FoustB" userId="036fd538-e6a0-4478-b832-b99ce6775b9a" providerId="ADAL" clId="{AF2AD1C7-BA3B-4DDD-84A9-24C196CB4D3C}" dt="2024-06-13T15:12:19.616" v="1917" actId="478"/>
          <ac:spMkLst>
            <pc:docMk/>
            <pc:sldMk cId="74545594" sldId="8511"/>
            <ac:spMk id="10" creationId="{627EB355-AB4B-6CA9-3E47-5BAB407B212A}"/>
          </ac:spMkLst>
        </pc:spChg>
        <pc:spChg chg="add mod">
          <ac:chgData name="FoustB" userId="036fd538-e6a0-4478-b832-b99ce6775b9a" providerId="ADAL" clId="{AF2AD1C7-BA3B-4DDD-84A9-24C196CB4D3C}" dt="2024-06-13T15:21:06.219" v="1968" actId="1076"/>
          <ac:spMkLst>
            <pc:docMk/>
            <pc:sldMk cId="74545594" sldId="8511"/>
            <ac:spMk id="11" creationId="{50D094E7-1AAC-C337-FC83-082FD0949BAD}"/>
          </ac:spMkLst>
        </pc:spChg>
        <pc:spChg chg="add mod">
          <ac:chgData name="FoustB" userId="036fd538-e6a0-4478-b832-b99ce6775b9a" providerId="ADAL" clId="{AF2AD1C7-BA3B-4DDD-84A9-24C196CB4D3C}" dt="2024-06-13T15:21:30.616" v="1985" actId="1076"/>
          <ac:spMkLst>
            <pc:docMk/>
            <pc:sldMk cId="74545594" sldId="8511"/>
            <ac:spMk id="13" creationId="{28A531FD-C139-E21F-E3FC-9512BB935B98}"/>
          </ac:spMkLst>
        </pc:spChg>
        <pc:picChg chg="del">
          <ac:chgData name="FoustB" userId="036fd538-e6a0-4478-b832-b99ce6775b9a" providerId="ADAL" clId="{AF2AD1C7-BA3B-4DDD-84A9-24C196CB4D3C}" dt="2024-06-13T15:12:21.820" v="1920" actId="478"/>
          <ac:picMkLst>
            <pc:docMk/>
            <pc:sldMk cId="74545594" sldId="8511"/>
            <ac:picMk id="4" creationId="{4D1A5E56-A137-265B-FD5D-903F665F1D1C}"/>
          </ac:picMkLst>
        </pc:picChg>
        <pc:picChg chg="mod">
          <ac:chgData name="FoustB" userId="036fd538-e6a0-4478-b832-b99ce6775b9a" providerId="ADAL" clId="{AF2AD1C7-BA3B-4DDD-84A9-24C196CB4D3C}" dt="2024-06-13T15:12:17.936" v="1916" actId="167"/>
          <ac:picMkLst>
            <pc:docMk/>
            <pc:sldMk cId="74545594" sldId="8511"/>
            <ac:picMk id="9" creationId="{CB4C9AFB-9D76-FCA8-D382-C659DCBF036E}"/>
          </ac:picMkLst>
        </pc:picChg>
        <pc:picChg chg="add mod">
          <ac:chgData name="FoustB" userId="036fd538-e6a0-4478-b832-b99ce6775b9a" providerId="ADAL" clId="{AF2AD1C7-BA3B-4DDD-84A9-24C196CB4D3C}" dt="2024-06-13T15:21:10.267" v="1970"/>
          <ac:picMkLst>
            <pc:docMk/>
            <pc:sldMk cId="74545594" sldId="8511"/>
            <ac:picMk id="12" creationId="{5F8E2D13-58CC-DA13-AA42-A53772A8AB71}"/>
          </ac:picMkLst>
        </pc:picChg>
      </pc:sldChg>
      <pc:sldChg chg="delSp modSp add mod modAnim">
        <pc:chgData name="FoustB" userId="036fd538-e6a0-4478-b832-b99ce6775b9a" providerId="ADAL" clId="{AF2AD1C7-BA3B-4DDD-84A9-24C196CB4D3C}" dt="2024-06-15T15:00:02.401" v="4373" actId="478"/>
        <pc:sldMkLst>
          <pc:docMk/>
          <pc:sldMk cId="211799937" sldId="8512"/>
        </pc:sldMkLst>
        <pc:spChg chg="del">
          <ac:chgData name="FoustB" userId="036fd538-e6a0-4478-b832-b99ce6775b9a" providerId="ADAL" clId="{AF2AD1C7-BA3B-4DDD-84A9-24C196CB4D3C}" dt="2024-06-15T15:00:02.401" v="4373" actId="478"/>
          <ac:spMkLst>
            <pc:docMk/>
            <pc:sldMk cId="211799937" sldId="8512"/>
            <ac:spMk id="3" creationId="{D88CA322-253D-A93A-2659-27E282F5A086}"/>
          </ac:spMkLst>
        </pc:spChg>
        <pc:spChg chg="mod">
          <ac:chgData name="FoustB" userId="036fd538-e6a0-4478-b832-b99ce6775b9a" providerId="ADAL" clId="{AF2AD1C7-BA3B-4DDD-84A9-24C196CB4D3C}" dt="2024-06-15T14:59:58.201" v="4372" actId="20577"/>
          <ac:spMkLst>
            <pc:docMk/>
            <pc:sldMk cId="211799937" sldId="8512"/>
            <ac:spMk id="11" creationId="{50D094E7-1AAC-C337-FC83-082FD0949BAD}"/>
          </ac:spMkLst>
        </pc:spChg>
        <pc:spChg chg="del">
          <ac:chgData name="FoustB" userId="036fd538-e6a0-4478-b832-b99ce6775b9a" providerId="ADAL" clId="{AF2AD1C7-BA3B-4DDD-84A9-24C196CB4D3C}" dt="2024-06-13T15:23:01.928" v="1992" actId="478"/>
          <ac:spMkLst>
            <pc:docMk/>
            <pc:sldMk cId="211799937" sldId="8512"/>
            <ac:spMk id="13" creationId="{28A531FD-C139-E21F-E3FC-9512BB935B98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5T15:02:24.785" v="4378" actId="478"/>
        <pc:sldMkLst>
          <pc:docMk/>
          <pc:sldMk cId="3391526422" sldId="8513"/>
        </pc:sldMkLst>
        <pc:spChg chg="del">
          <ac:chgData name="FoustB" userId="036fd538-e6a0-4478-b832-b99ce6775b9a" providerId="ADAL" clId="{AF2AD1C7-BA3B-4DDD-84A9-24C196CB4D3C}" dt="2024-06-15T15:02:24.785" v="4378" actId="478"/>
          <ac:spMkLst>
            <pc:docMk/>
            <pc:sldMk cId="3391526422" sldId="8513"/>
            <ac:spMk id="3" creationId="{D88CA322-253D-A93A-2659-27E282F5A086}"/>
          </ac:spMkLst>
        </pc:spChg>
        <pc:spChg chg="add mod">
          <ac:chgData name="FoustB" userId="036fd538-e6a0-4478-b832-b99ce6775b9a" providerId="ADAL" clId="{AF2AD1C7-BA3B-4DDD-84A9-24C196CB4D3C}" dt="2024-06-14T18:32:48.462" v="3854" actId="14100"/>
          <ac:spMkLst>
            <pc:docMk/>
            <pc:sldMk cId="3391526422" sldId="8513"/>
            <ac:spMk id="4" creationId="{1C98756C-B01E-592A-6FD2-93D8E34CFDAF}"/>
          </ac:spMkLst>
        </pc:spChg>
        <pc:spChg chg="mod">
          <ac:chgData name="FoustB" userId="036fd538-e6a0-4478-b832-b99ce6775b9a" providerId="ADAL" clId="{AF2AD1C7-BA3B-4DDD-84A9-24C196CB4D3C}" dt="2024-06-13T15:25:47.952" v="2106" actId="1076"/>
          <ac:spMkLst>
            <pc:docMk/>
            <pc:sldMk cId="3391526422" sldId="8513"/>
            <ac:spMk id="11" creationId="{50D094E7-1AAC-C337-FC83-082FD0949BAD}"/>
          </ac:spMkLst>
        </pc:spChg>
      </pc:sldChg>
      <pc:sldChg chg="delSp modSp add mod modAnim">
        <pc:chgData name="FoustB" userId="036fd538-e6a0-4478-b832-b99ce6775b9a" providerId="ADAL" clId="{AF2AD1C7-BA3B-4DDD-84A9-24C196CB4D3C}" dt="2024-06-13T17:00:45.774" v="2194" actId="478"/>
        <pc:sldMkLst>
          <pc:docMk/>
          <pc:sldMk cId="3531771613" sldId="8514"/>
        </pc:sldMkLst>
        <pc:spChg chg="mod">
          <ac:chgData name="FoustB" userId="036fd538-e6a0-4478-b832-b99ce6775b9a" providerId="ADAL" clId="{AF2AD1C7-BA3B-4DDD-84A9-24C196CB4D3C}" dt="2024-06-13T17:00:04.292" v="2192" actId="14100"/>
          <ac:spMkLst>
            <pc:docMk/>
            <pc:sldMk cId="3531771613" sldId="8514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3T15:28:03.313" v="2158" actId="478"/>
          <ac:spMkLst>
            <pc:docMk/>
            <pc:sldMk cId="3531771613" sldId="8514"/>
            <ac:spMk id="3" creationId="{D88CA322-253D-A93A-2659-27E282F5A086}"/>
          </ac:spMkLst>
        </pc:spChg>
        <pc:spChg chg="del">
          <ac:chgData name="FoustB" userId="036fd538-e6a0-4478-b832-b99ce6775b9a" providerId="ADAL" clId="{AF2AD1C7-BA3B-4DDD-84A9-24C196CB4D3C}" dt="2024-06-13T15:27:59.657" v="2156" actId="478"/>
          <ac:spMkLst>
            <pc:docMk/>
            <pc:sldMk cId="3531771613" sldId="8514"/>
            <ac:spMk id="4" creationId="{1C98756C-B01E-592A-6FD2-93D8E34CFDAF}"/>
          </ac:spMkLst>
        </pc:spChg>
        <pc:spChg chg="del">
          <ac:chgData name="FoustB" userId="036fd538-e6a0-4478-b832-b99ce6775b9a" providerId="ADAL" clId="{AF2AD1C7-BA3B-4DDD-84A9-24C196CB4D3C}" dt="2024-06-13T17:00:45.774" v="2194" actId="478"/>
          <ac:spMkLst>
            <pc:docMk/>
            <pc:sldMk cId="3531771613" sldId="8514"/>
            <ac:spMk id="6" creationId="{61099ABF-0C04-BCFA-BE52-207ABE627D87}"/>
          </ac:spMkLst>
        </pc:spChg>
        <pc:spChg chg="del">
          <ac:chgData name="FoustB" userId="036fd538-e6a0-4478-b832-b99ce6775b9a" providerId="ADAL" clId="{AF2AD1C7-BA3B-4DDD-84A9-24C196CB4D3C}" dt="2024-06-13T15:28:01.531" v="2157" actId="478"/>
          <ac:spMkLst>
            <pc:docMk/>
            <pc:sldMk cId="3531771613" sldId="8514"/>
            <ac:spMk id="11" creationId="{50D094E7-1AAC-C337-FC83-082FD0949BAD}"/>
          </ac:spMkLst>
        </pc:spChg>
      </pc:sldChg>
      <pc:sldChg chg="addSp delSp modSp add mod setBg delAnim modAnim">
        <pc:chgData name="FoustB" userId="036fd538-e6a0-4478-b832-b99ce6775b9a" providerId="ADAL" clId="{AF2AD1C7-BA3B-4DDD-84A9-24C196CB4D3C}" dt="2024-06-16T13:01:07.591" v="4703"/>
        <pc:sldMkLst>
          <pc:docMk/>
          <pc:sldMk cId="2761725553" sldId="8515"/>
        </pc:sldMkLst>
        <pc:spChg chg="mod">
          <ac:chgData name="FoustB" userId="036fd538-e6a0-4478-b832-b99ce6775b9a" providerId="ADAL" clId="{AF2AD1C7-BA3B-4DDD-84A9-24C196CB4D3C}" dt="2024-06-13T18:46:03.062" v="2268" actId="1036"/>
          <ac:spMkLst>
            <pc:docMk/>
            <pc:sldMk cId="2761725553" sldId="8515"/>
            <ac:spMk id="2" creationId="{2C17EE7C-8A2F-CDFB-E628-0DACF0E1C2EC}"/>
          </ac:spMkLst>
        </pc:spChg>
        <pc:spChg chg="add del mod">
          <ac:chgData name="FoustB" userId="036fd538-e6a0-4478-b832-b99ce6775b9a" providerId="ADAL" clId="{AF2AD1C7-BA3B-4DDD-84A9-24C196CB4D3C}" dt="2024-06-13T18:44:10.643" v="2219" actId="478"/>
          <ac:spMkLst>
            <pc:docMk/>
            <pc:sldMk cId="2761725553" sldId="8515"/>
            <ac:spMk id="3" creationId="{F7BDB519-ACEA-20E6-13AD-B075FB76E64C}"/>
          </ac:spMkLst>
        </pc:spChg>
        <pc:spChg chg="add">
          <ac:chgData name="FoustB" userId="036fd538-e6a0-4478-b832-b99ce6775b9a" providerId="ADAL" clId="{AF2AD1C7-BA3B-4DDD-84A9-24C196CB4D3C}" dt="2024-06-13T18:42:57.194" v="2207"/>
          <ac:spMkLst>
            <pc:docMk/>
            <pc:sldMk cId="2761725553" sldId="8515"/>
            <ac:spMk id="4" creationId="{62E8E346-B6FB-4FCE-9084-39199BE3392C}"/>
          </ac:spMkLst>
        </pc:spChg>
        <pc:spChg chg="mod">
          <ac:chgData name="FoustB" userId="036fd538-e6a0-4478-b832-b99ce6775b9a" providerId="ADAL" clId="{AF2AD1C7-BA3B-4DDD-84A9-24C196CB4D3C}" dt="2024-06-13T18:44:47.045" v="2246" actId="1076"/>
          <ac:spMkLst>
            <pc:docMk/>
            <pc:sldMk cId="2761725553" sldId="8515"/>
            <ac:spMk id="6" creationId="{61099ABF-0C04-BCFA-BE52-207ABE627D87}"/>
          </ac:spMkLst>
        </pc:spChg>
        <pc:spChg chg="add">
          <ac:chgData name="FoustB" userId="036fd538-e6a0-4478-b832-b99ce6775b9a" providerId="ADAL" clId="{AF2AD1C7-BA3B-4DDD-84A9-24C196CB4D3C}" dt="2024-06-13T18:43:05.154" v="2208"/>
          <ac:spMkLst>
            <pc:docMk/>
            <pc:sldMk cId="2761725553" sldId="8515"/>
            <ac:spMk id="7" creationId="{1CA4DDC8-B4FF-DF7F-045E-F48C2AAD0A43}"/>
          </ac:spMkLst>
        </pc:spChg>
        <pc:spChg chg="add mod">
          <ac:chgData name="FoustB" userId="036fd538-e6a0-4478-b832-b99ce6775b9a" providerId="ADAL" clId="{AF2AD1C7-BA3B-4DDD-84A9-24C196CB4D3C}" dt="2024-06-13T18:43:10.087" v="2210"/>
          <ac:spMkLst>
            <pc:docMk/>
            <pc:sldMk cId="2761725553" sldId="8515"/>
            <ac:spMk id="8" creationId="{4EC81BF9-C97D-13DA-A5D5-382ECDCB5B92}"/>
          </ac:spMkLst>
        </pc:spChg>
        <pc:picChg chg="del mod">
          <ac:chgData name="FoustB" userId="036fd538-e6a0-4478-b832-b99ce6775b9a" providerId="ADAL" clId="{AF2AD1C7-BA3B-4DDD-84A9-24C196CB4D3C}" dt="2024-06-13T18:46:47.035" v="2278" actId="478"/>
          <ac:picMkLst>
            <pc:docMk/>
            <pc:sldMk cId="2761725553" sldId="8515"/>
            <ac:picMk id="9" creationId="{CB4C9AFB-9D76-FCA8-D382-C659DCBF036E}"/>
          </ac:picMkLst>
        </pc:picChg>
        <pc:picChg chg="add del mod ord">
          <ac:chgData name="FoustB" userId="036fd538-e6a0-4478-b832-b99ce6775b9a" providerId="ADAL" clId="{AF2AD1C7-BA3B-4DDD-84A9-24C196CB4D3C}" dt="2024-06-15T15:22:16.268" v="4461" actId="478"/>
          <ac:picMkLst>
            <pc:docMk/>
            <pc:sldMk cId="2761725553" sldId="8515"/>
            <ac:picMk id="11" creationId="{AB8E1052-A2D8-6240-10D4-5D28233A5A1D}"/>
          </ac:picMkLst>
        </pc:picChg>
        <pc:picChg chg="add mod">
          <ac:chgData name="FoustB" userId="036fd538-e6a0-4478-b832-b99ce6775b9a" providerId="ADAL" clId="{AF2AD1C7-BA3B-4DDD-84A9-24C196CB4D3C}" dt="2024-06-13T18:46:59.423" v="2280" actId="167"/>
          <ac:picMkLst>
            <pc:docMk/>
            <pc:sldMk cId="2761725553" sldId="8515"/>
            <ac:picMk id="12" creationId="{DCAA2160-457F-4314-DF79-058F36BCC8FD}"/>
          </ac:picMkLst>
        </pc:picChg>
      </pc:sldChg>
      <pc:sldChg chg="addSp delSp modSp add mod setBg modAnim">
        <pc:chgData name="FoustB" userId="036fd538-e6a0-4478-b832-b99ce6775b9a" providerId="ADAL" clId="{AF2AD1C7-BA3B-4DDD-84A9-24C196CB4D3C}" dt="2024-06-14T18:39:28.609" v="3868"/>
        <pc:sldMkLst>
          <pc:docMk/>
          <pc:sldMk cId="4180750223" sldId="8516"/>
        </pc:sldMkLst>
        <pc:spChg chg="del mod">
          <ac:chgData name="FoustB" userId="036fd538-e6a0-4478-b832-b99ce6775b9a" providerId="ADAL" clId="{AF2AD1C7-BA3B-4DDD-84A9-24C196CB4D3C}" dt="2024-06-14T18:39:28.292" v="3867" actId="478"/>
          <ac:spMkLst>
            <pc:docMk/>
            <pc:sldMk cId="4180750223" sldId="8516"/>
            <ac:spMk id="2" creationId="{2C17EE7C-8A2F-CDFB-E628-0DACF0E1C2EC}"/>
          </ac:spMkLst>
        </pc:spChg>
        <pc:spChg chg="add mod">
          <ac:chgData name="FoustB" userId="036fd538-e6a0-4478-b832-b99ce6775b9a" providerId="ADAL" clId="{AF2AD1C7-BA3B-4DDD-84A9-24C196CB4D3C}" dt="2024-06-14T18:39:28.609" v="3868"/>
          <ac:spMkLst>
            <pc:docMk/>
            <pc:sldMk cId="4180750223" sldId="8516"/>
            <ac:spMk id="4" creationId="{10F94B8C-45F2-7744-ECC0-019530E109FD}"/>
          </ac:spMkLst>
        </pc:spChg>
        <pc:spChg chg="del">
          <ac:chgData name="FoustB" userId="036fd538-e6a0-4478-b832-b99ce6775b9a" providerId="ADAL" clId="{AF2AD1C7-BA3B-4DDD-84A9-24C196CB4D3C}" dt="2024-06-14T18:39:02.476" v="3864" actId="478"/>
          <ac:spMkLst>
            <pc:docMk/>
            <pc:sldMk cId="4180750223" sldId="8516"/>
            <ac:spMk id="5" creationId="{5B72C073-90F0-4741-5872-6F3515768170}"/>
          </ac:spMkLst>
        </pc:spChg>
        <pc:spChg chg="del">
          <ac:chgData name="FoustB" userId="036fd538-e6a0-4478-b832-b99ce6775b9a" providerId="ADAL" clId="{AF2AD1C7-BA3B-4DDD-84A9-24C196CB4D3C}" dt="2024-06-14T18:38:58.699" v="3862" actId="478"/>
          <ac:spMkLst>
            <pc:docMk/>
            <pc:sldMk cId="4180750223" sldId="8516"/>
            <ac:spMk id="6" creationId="{61099ABF-0C04-BCFA-BE52-207ABE627D87}"/>
          </ac:spMkLst>
        </pc:spChg>
        <pc:picChg chg="add mod">
          <ac:chgData name="FoustB" userId="036fd538-e6a0-4478-b832-b99ce6775b9a" providerId="ADAL" clId="{AF2AD1C7-BA3B-4DDD-84A9-24C196CB4D3C}" dt="2024-06-14T18:38:59.087" v="3863"/>
          <ac:picMkLst>
            <pc:docMk/>
            <pc:sldMk cId="4180750223" sldId="8516"/>
            <ac:picMk id="3" creationId="{D4CB4F83-9ED4-7CE5-BFF9-C370C6EE389E}"/>
          </ac:picMkLst>
        </pc:picChg>
        <pc:picChg chg="del">
          <ac:chgData name="FoustB" userId="036fd538-e6a0-4478-b832-b99ce6775b9a" providerId="ADAL" clId="{AF2AD1C7-BA3B-4DDD-84A9-24C196CB4D3C}" dt="2024-06-14T18:38:56.551" v="3861" actId="478"/>
          <ac:picMkLst>
            <pc:docMk/>
            <pc:sldMk cId="4180750223" sldId="8516"/>
            <ac:picMk id="11" creationId="{AB8E1052-A2D8-6240-10D4-5D28233A5A1D}"/>
          </ac:picMkLst>
        </pc:picChg>
        <pc:picChg chg="del">
          <ac:chgData name="FoustB" userId="036fd538-e6a0-4478-b832-b99ce6775b9a" providerId="ADAL" clId="{AF2AD1C7-BA3B-4DDD-84A9-24C196CB4D3C}" dt="2024-06-13T18:48:00.686" v="2288" actId="478"/>
          <ac:picMkLst>
            <pc:docMk/>
            <pc:sldMk cId="4180750223" sldId="8516"/>
            <ac:picMk id="12" creationId="{DCAA2160-457F-4314-DF79-058F36BCC8FD}"/>
          </ac:picMkLst>
        </pc:picChg>
      </pc:sldChg>
      <pc:sldChg chg="addSp delSp modSp add mod setBg modAnim">
        <pc:chgData name="FoustB" userId="036fd538-e6a0-4478-b832-b99ce6775b9a" providerId="ADAL" clId="{AF2AD1C7-BA3B-4DDD-84A9-24C196CB4D3C}" dt="2024-06-14T18:39:35.894" v="3871"/>
        <pc:sldMkLst>
          <pc:docMk/>
          <pc:sldMk cId="171749380" sldId="8517"/>
        </pc:sldMkLst>
        <pc:spChg chg="del">
          <ac:chgData name="FoustB" userId="036fd538-e6a0-4478-b832-b99ce6775b9a" providerId="ADAL" clId="{AF2AD1C7-BA3B-4DDD-84A9-24C196CB4D3C}" dt="2024-06-13T18:51:14.498" v="2308" actId="478"/>
          <ac:spMkLst>
            <pc:docMk/>
            <pc:sldMk cId="171749380" sldId="8517"/>
            <ac:spMk id="5" creationId="{5B72C073-90F0-4741-5872-6F3515768170}"/>
          </ac:spMkLst>
        </pc:spChg>
        <pc:spChg chg="del">
          <ac:chgData name="FoustB" userId="036fd538-e6a0-4478-b832-b99ce6775b9a" providerId="ADAL" clId="{AF2AD1C7-BA3B-4DDD-84A9-24C196CB4D3C}" dt="2024-06-13T18:51:17.052" v="2309" actId="478"/>
          <ac:spMkLst>
            <pc:docMk/>
            <pc:sldMk cId="171749380" sldId="8517"/>
            <ac:spMk id="6" creationId="{61099ABF-0C04-BCFA-BE52-207ABE627D87}"/>
          </ac:spMkLst>
        </pc:spChg>
        <pc:picChg chg="add mod">
          <ac:chgData name="FoustB" userId="036fd538-e6a0-4478-b832-b99ce6775b9a" providerId="ADAL" clId="{AF2AD1C7-BA3B-4DDD-84A9-24C196CB4D3C}" dt="2024-06-13T18:51:22.971" v="2312" actId="1076"/>
          <ac:picMkLst>
            <pc:docMk/>
            <pc:sldMk cId="171749380" sldId="8517"/>
            <ac:picMk id="3" creationId="{3EF491BB-C8D3-8080-476F-5245E3E498EA}"/>
          </ac:picMkLst>
        </pc:picChg>
        <pc:picChg chg="del">
          <ac:chgData name="FoustB" userId="036fd538-e6a0-4478-b832-b99ce6775b9a" providerId="ADAL" clId="{AF2AD1C7-BA3B-4DDD-84A9-24C196CB4D3C}" dt="2024-06-13T18:50:11.341" v="2298" actId="478"/>
          <ac:picMkLst>
            <pc:docMk/>
            <pc:sldMk cId="171749380" sldId="8517"/>
            <ac:picMk id="11" creationId="{AB8E1052-A2D8-6240-10D4-5D28233A5A1D}"/>
          </ac:picMkLst>
        </pc:picChg>
      </pc:sldChg>
      <pc:sldChg chg="addSp delSp modSp add mod modTransition setBg">
        <pc:chgData name="FoustB" userId="036fd538-e6a0-4478-b832-b99ce6775b9a" providerId="ADAL" clId="{AF2AD1C7-BA3B-4DDD-84A9-24C196CB4D3C}" dt="2024-06-15T15:22:25.018" v="4464" actId="167"/>
        <pc:sldMkLst>
          <pc:docMk/>
          <pc:sldMk cId="3546269256" sldId="8518"/>
        </pc:sldMkLst>
        <pc:spChg chg="mod">
          <ac:chgData name="FoustB" userId="036fd538-e6a0-4478-b832-b99ce6775b9a" providerId="ADAL" clId="{AF2AD1C7-BA3B-4DDD-84A9-24C196CB4D3C}" dt="2024-06-13T18:52:54.795" v="2323" actId="207"/>
          <ac:spMkLst>
            <pc:docMk/>
            <pc:sldMk cId="3546269256" sldId="8518"/>
            <ac:spMk id="2" creationId="{2C17EE7C-8A2F-CDFB-E628-0DACF0E1C2EC}"/>
          </ac:spMkLst>
        </pc:spChg>
        <pc:picChg chg="add mod">
          <ac:chgData name="FoustB" userId="036fd538-e6a0-4478-b832-b99ce6775b9a" providerId="ADAL" clId="{AF2AD1C7-BA3B-4DDD-84A9-24C196CB4D3C}" dt="2024-06-15T15:22:25.018" v="4464" actId="167"/>
          <ac:picMkLst>
            <pc:docMk/>
            <pc:sldMk cId="3546269256" sldId="8518"/>
            <ac:picMk id="3" creationId="{7163C728-2399-7AC3-1A80-CB948C47D5C2}"/>
          </ac:picMkLst>
        </pc:picChg>
        <pc:picChg chg="del">
          <ac:chgData name="FoustB" userId="036fd538-e6a0-4478-b832-b99ce6775b9a" providerId="ADAL" clId="{AF2AD1C7-BA3B-4DDD-84A9-24C196CB4D3C}" dt="2024-06-15T15:22:21.365" v="4462" actId="478"/>
          <ac:picMkLst>
            <pc:docMk/>
            <pc:sldMk cId="3546269256" sldId="8518"/>
            <ac:picMk id="11" creationId="{AB8E1052-A2D8-6240-10D4-5D28233A5A1D}"/>
          </ac:picMkLst>
        </pc:picChg>
      </pc:sldChg>
      <pc:sldChg chg="addSp delSp modSp add mod setBg modAnim">
        <pc:chgData name="FoustB" userId="036fd538-e6a0-4478-b832-b99ce6775b9a" providerId="ADAL" clId="{AF2AD1C7-BA3B-4DDD-84A9-24C196CB4D3C}" dt="2024-06-15T15:22:31.745" v="4467" actId="167"/>
        <pc:sldMkLst>
          <pc:docMk/>
          <pc:sldMk cId="962690005" sldId="8519"/>
        </pc:sldMkLst>
        <pc:spChg chg="mod">
          <ac:chgData name="FoustB" userId="036fd538-e6a0-4478-b832-b99ce6775b9a" providerId="ADAL" clId="{AF2AD1C7-BA3B-4DDD-84A9-24C196CB4D3C}" dt="2024-06-13T18:53:14.253" v="2331" actId="207"/>
          <ac:spMkLst>
            <pc:docMk/>
            <pc:sldMk cId="962690005" sldId="8519"/>
            <ac:spMk id="2" creationId="{2C17EE7C-8A2F-CDFB-E628-0DACF0E1C2EC}"/>
          </ac:spMkLst>
        </pc:spChg>
        <pc:picChg chg="add mod">
          <ac:chgData name="FoustB" userId="036fd538-e6a0-4478-b832-b99ce6775b9a" providerId="ADAL" clId="{AF2AD1C7-BA3B-4DDD-84A9-24C196CB4D3C}" dt="2024-06-15T15:22:31.745" v="4467" actId="167"/>
          <ac:picMkLst>
            <pc:docMk/>
            <pc:sldMk cId="962690005" sldId="8519"/>
            <ac:picMk id="3" creationId="{7A3E9433-E8F9-386D-7692-BA6EF4060A8F}"/>
          </ac:picMkLst>
        </pc:picChg>
        <pc:picChg chg="del">
          <ac:chgData name="FoustB" userId="036fd538-e6a0-4478-b832-b99ce6775b9a" providerId="ADAL" clId="{AF2AD1C7-BA3B-4DDD-84A9-24C196CB4D3C}" dt="2024-06-15T15:22:29.243" v="4465" actId="478"/>
          <ac:picMkLst>
            <pc:docMk/>
            <pc:sldMk cId="962690005" sldId="8519"/>
            <ac:picMk id="11" creationId="{AB8E1052-A2D8-6240-10D4-5D28233A5A1D}"/>
          </ac:picMkLst>
        </pc:picChg>
      </pc:sldChg>
      <pc:sldChg chg="addSp delSp modSp add mod setBg delAnim modAnim">
        <pc:chgData name="FoustB" userId="036fd538-e6a0-4478-b832-b99ce6775b9a" providerId="ADAL" clId="{AF2AD1C7-BA3B-4DDD-84A9-24C196CB4D3C}" dt="2024-06-15T15:13:49.632" v="4456" actId="1076"/>
        <pc:sldMkLst>
          <pc:docMk/>
          <pc:sldMk cId="1389574884" sldId="8520"/>
        </pc:sldMkLst>
        <pc:spChg chg="mod">
          <ac:chgData name="FoustB" userId="036fd538-e6a0-4478-b832-b99ce6775b9a" providerId="ADAL" clId="{AF2AD1C7-BA3B-4DDD-84A9-24C196CB4D3C}" dt="2024-06-13T18:55:27.742" v="2363" actId="14100"/>
          <ac:spMkLst>
            <pc:docMk/>
            <pc:sldMk cId="1389574884" sldId="8520"/>
            <ac:spMk id="2" creationId="{2C17EE7C-8A2F-CDFB-E628-0DACF0E1C2EC}"/>
          </ac:spMkLst>
        </pc:spChg>
        <pc:spChg chg="add mod">
          <ac:chgData name="FoustB" userId="036fd538-e6a0-4478-b832-b99ce6775b9a" providerId="ADAL" clId="{AF2AD1C7-BA3B-4DDD-84A9-24C196CB4D3C}" dt="2024-06-13T18:57:21.843" v="2386" actId="1037"/>
          <ac:spMkLst>
            <pc:docMk/>
            <pc:sldMk cId="1389574884" sldId="8520"/>
            <ac:spMk id="4" creationId="{942BD242-7AC2-31A5-C5D4-03D4E84CA499}"/>
          </ac:spMkLst>
        </pc:spChg>
        <pc:spChg chg="del">
          <ac:chgData name="FoustB" userId="036fd538-e6a0-4478-b832-b99ce6775b9a" providerId="ADAL" clId="{AF2AD1C7-BA3B-4DDD-84A9-24C196CB4D3C}" dt="2024-06-13T18:55:32.020" v="2364" actId="478"/>
          <ac:spMkLst>
            <pc:docMk/>
            <pc:sldMk cId="1389574884" sldId="8520"/>
            <ac:spMk id="6" creationId="{61099ABF-0C04-BCFA-BE52-207ABE627D87}"/>
          </ac:spMkLst>
        </pc:spChg>
        <pc:spChg chg="add mod">
          <ac:chgData name="FoustB" userId="036fd538-e6a0-4478-b832-b99ce6775b9a" providerId="ADAL" clId="{AF2AD1C7-BA3B-4DDD-84A9-24C196CB4D3C}" dt="2024-06-15T15:13:46.175" v="4455" actId="1076"/>
          <ac:spMkLst>
            <pc:docMk/>
            <pc:sldMk cId="1389574884" sldId="8520"/>
            <ac:spMk id="6" creationId="{C31047C6-E584-9292-BD56-4F73DD2584A7}"/>
          </ac:spMkLst>
        </pc:spChg>
        <pc:spChg chg="add mod">
          <ac:chgData name="FoustB" userId="036fd538-e6a0-4478-b832-b99ce6775b9a" providerId="ADAL" clId="{AF2AD1C7-BA3B-4DDD-84A9-24C196CB4D3C}" dt="2024-06-15T15:13:49.632" v="4456" actId="1076"/>
          <ac:spMkLst>
            <pc:docMk/>
            <pc:sldMk cId="1389574884" sldId="8520"/>
            <ac:spMk id="8" creationId="{97C6DBDE-0454-036F-43F5-6E3E612A278B}"/>
          </ac:spMkLst>
        </pc:spChg>
        <pc:picChg chg="add mod">
          <ac:chgData name="FoustB" userId="036fd538-e6a0-4478-b832-b99ce6775b9a" providerId="ADAL" clId="{AF2AD1C7-BA3B-4DDD-84A9-24C196CB4D3C}" dt="2024-06-13T18:55:51.023" v="2367" actId="167"/>
          <ac:picMkLst>
            <pc:docMk/>
            <pc:sldMk cId="1389574884" sldId="8520"/>
            <ac:picMk id="3" creationId="{3D147AED-AD91-29F7-563F-C09B1FF8C527}"/>
          </ac:picMkLst>
        </pc:picChg>
        <pc:picChg chg="del">
          <ac:chgData name="FoustB" userId="036fd538-e6a0-4478-b832-b99ce6775b9a" providerId="ADAL" clId="{AF2AD1C7-BA3B-4DDD-84A9-24C196CB4D3C}" dt="2024-06-13T18:55:33.541" v="2365" actId="478"/>
          <ac:picMkLst>
            <pc:docMk/>
            <pc:sldMk cId="1389574884" sldId="8520"/>
            <ac:picMk id="11" creationId="{AB8E1052-A2D8-6240-10D4-5D28233A5A1D}"/>
          </ac:picMkLst>
        </pc:picChg>
      </pc:sldChg>
      <pc:sldChg chg="modSp add mod modAnim">
        <pc:chgData name="FoustB" userId="036fd538-e6a0-4478-b832-b99ce6775b9a" providerId="ADAL" clId="{AF2AD1C7-BA3B-4DDD-84A9-24C196CB4D3C}" dt="2024-06-13T19:13:48.511" v="2450"/>
        <pc:sldMkLst>
          <pc:docMk/>
          <pc:sldMk cId="3212683080" sldId="8521"/>
        </pc:sldMkLst>
        <pc:spChg chg="mod">
          <ac:chgData name="FoustB" userId="036fd538-e6a0-4478-b832-b99ce6775b9a" providerId="ADAL" clId="{AF2AD1C7-BA3B-4DDD-84A9-24C196CB4D3C}" dt="2024-06-13T19:12:52.834" v="2425" actId="207"/>
          <ac:spMkLst>
            <pc:docMk/>
            <pc:sldMk cId="3212683080" sldId="8521"/>
            <ac:spMk id="2" creationId="{2C17EE7C-8A2F-CDFB-E628-0DACF0E1C2EC}"/>
          </ac:spMkLst>
        </pc:spChg>
        <pc:spChg chg="mod">
          <ac:chgData name="FoustB" userId="036fd538-e6a0-4478-b832-b99ce6775b9a" providerId="ADAL" clId="{AF2AD1C7-BA3B-4DDD-84A9-24C196CB4D3C}" dt="2024-06-13T19:13:41.719" v="2448" actId="255"/>
          <ac:spMkLst>
            <pc:docMk/>
            <pc:sldMk cId="3212683080" sldId="8521"/>
            <ac:spMk id="4" creationId="{942BD242-7AC2-31A5-C5D4-03D4E84CA499}"/>
          </ac:spMkLst>
        </pc:spChg>
      </pc:sldChg>
      <pc:sldChg chg="addSp modSp add mod modAnim">
        <pc:chgData name="FoustB" userId="036fd538-e6a0-4478-b832-b99ce6775b9a" providerId="ADAL" clId="{AF2AD1C7-BA3B-4DDD-84A9-24C196CB4D3C}" dt="2024-06-15T15:31:42.286" v="4657"/>
        <pc:sldMkLst>
          <pc:docMk/>
          <pc:sldMk cId="676139734" sldId="8522"/>
        </pc:sldMkLst>
        <pc:spChg chg="mod">
          <ac:chgData name="FoustB" userId="036fd538-e6a0-4478-b832-b99ce6775b9a" providerId="ADAL" clId="{AF2AD1C7-BA3B-4DDD-84A9-24C196CB4D3C}" dt="2024-06-13T19:14:14.175" v="2459" actId="255"/>
          <ac:spMkLst>
            <pc:docMk/>
            <pc:sldMk cId="676139734" sldId="8522"/>
            <ac:spMk id="2" creationId="{2C17EE7C-8A2F-CDFB-E628-0DACF0E1C2EC}"/>
          </ac:spMkLst>
        </pc:spChg>
        <pc:spChg chg="add mod">
          <ac:chgData name="FoustB" userId="036fd538-e6a0-4478-b832-b99ce6775b9a" providerId="ADAL" clId="{AF2AD1C7-BA3B-4DDD-84A9-24C196CB4D3C}" dt="2024-06-14T19:02:55.969" v="4306" actId="1076"/>
          <ac:spMkLst>
            <pc:docMk/>
            <pc:sldMk cId="676139734" sldId="8522"/>
            <ac:spMk id="6" creationId="{72B7668B-E623-2FCF-C4A6-8A694729FD6C}"/>
          </ac:spMkLst>
        </pc:spChg>
        <pc:spChg chg="add mod">
          <ac:chgData name="FoustB" userId="036fd538-e6a0-4478-b832-b99ce6775b9a" providerId="ADAL" clId="{AF2AD1C7-BA3B-4DDD-84A9-24C196CB4D3C}" dt="2024-06-14T19:02:58.982" v="4307" actId="1076"/>
          <ac:spMkLst>
            <pc:docMk/>
            <pc:sldMk cId="676139734" sldId="8522"/>
            <ac:spMk id="8" creationId="{702EC47E-2B1F-B2D8-755F-6E8B86F3EC92}"/>
          </ac:spMkLst>
        </pc:spChg>
        <pc:picChg chg="mod">
          <ac:chgData name="FoustB" userId="036fd538-e6a0-4478-b832-b99ce6775b9a" providerId="ADAL" clId="{AF2AD1C7-BA3B-4DDD-84A9-24C196CB4D3C}" dt="2024-06-14T19:02:53.103" v="4305" actId="1076"/>
          <ac:picMkLst>
            <pc:docMk/>
            <pc:sldMk cId="676139734" sldId="8522"/>
            <ac:picMk id="3" creationId="{3D147AED-AD91-29F7-563F-C09B1FF8C527}"/>
          </ac:picMkLst>
        </pc:picChg>
      </pc:sldChg>
      <pc:sldChg chg="addSp delSp modSp add mod delAnim">
        <pc:chgData name="FoustB" userId="036fd538-e6a0-4478-b832-b99ce6775b9a" providerId="ADAL" clId="{AF2AD1C7-BA3B-4DDD-84A9-24C196CB4D3C}" dt="2024-06-13T19:19:51.456" v="2555" actId="14100"/>
        <pc:sldMkLst>
          <pc:docMk/>
          <pc:sldMk cId="2090294833" sldId="8523"/>
        </pc:sldMkLst>
        <pc:spChg chg="del">
          <ac:chgData name="FoustB" userId="036fd538-e6a0-4478-b832-b99ce6775b9a" providerId="ADAL" clId="{AF2AD1C7-BA3B-4DDD-84A9-24C196CB4D3C}" dt="2024-06-13T19:18:33.177" v="2514" actId="478"/>
          <ac:spMkLst>
            <pc:docMk/>
            <pc:sldMk cId="2090294833" sldId="8523"/>
            <ac:spMk id="6" creationId="{72B7668B-E623-2FCF-C4A6-8A694729FD6C}"/>
          </ac:spMkLst>
        </pc:spChg>
        <pc:spChg chg="add mod">
          <ac:chgData name="FoustB" userId="036fd538-e6a0-4478-b832-b99ce6775b9a" providerId="ADAL" clId="{AF2AD1C7-BA3B-4DDD-84A9-24C196CB4D3C}" dt="2024-06-13T19:19:51.456" v="2555" actId="14100"/>
          <ac:spMkLst>
            <pc:docMk/>
            <pc:sldMk cId="2090294833" sldId="8523"/>
            <ac:spMk id="8" creationId="{9368BA6A-E1C4-6AE8-2BAA-AC54E8D1D6EA}"/>
          </ac:spMkLst>
        </pc:spChg>
      </pc:sldChg>
      <pc:sldChg chg="modSp add mod modAnim">
        <pc:chgData name="FoustB" userId="036fd538-e6a0-4478-b832-b99ce6775b9a" providerId="ADAL" clId="{AF2AD1C7-BA3B-4DDD-84A9-24C196CB4D3C}" dt="2024-06-13T19:20:59.313" v="2581" actId="1076"/>
        <pc:sldMkLst>
          <pc:docMk/>
          <pc:sldMk cId="3185667096" sldId="8524"/>
        </pc:sldMkLst>
        <pc:spChg chg="mod">
          <ac:chgData name="FoustB" userId="036fd538-e6a0-4478-b832-b99ce6775b9a" providerId="ADAL" clId="{AF2AD1C7-BA3B-4DDD-84A9-24C196CB4D3C}" dt="2024-06-13T19:20:59.313" v="2581" actId="1076"/>
          <ac:spMkLst>
            <pc:docMk/>
            <pc:sldMk cId="3185667096" sldId="8524"/>
            <ac:spMk id="4" creationId="{942BD242-7AC2-31A5-C5D4-03D4E84CA499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3T19:22:56.568" v="2655"/>
        <pc:sldMkLst>
          <pc:docMk/>
          <pc:sldMk cId="1709281143" sldId="8525"/>
        </pc:sldMkLst>
        <pc:spChg chg="mod">
          <ac:chgData name="FoustB" userId="036fd538-e6a0-4478-b832-b99ce6775b9a" providerId="ADAL" clId="{AF2AD1C7-BA3B-4DDD-84A9-24C196CB4D3C}" dt="2024-06-13T19:21:34.200" v="2584" actId="14100"/>
          <ac:spMkLst>
            <pc:docMk/>
            <pc:sldMk cId="1709281143" sldId="8525"/>
            <ac:spMk id="4" creationId="{942BD242-7AC2-31A5-C5D4-03D4E84CA499}"/>
          </ac:spMkLst>
        </pc:spChg>
        <pc:spChg chg="add mod">
          <ac:chgData name="FoustB" userId="036fd538-e6a0-4478-b832-b99ce6775b9a" providerId="ADAL" clId="{AF2AD1C7-BA3B-4DDD-84A9-24C196CB4D3C}" dt="2024-06-13T19:22:38.936" v="2652" actId="1076"/>
          <ac:spMkLst>
            <pc:docMk/>
            <pc:sldMk cId="1709281143" sldId="8525"/>
            <ac:spMk id="6" creationId="{5C5001D2-17A4-0CEB-AFCE-0463A5CEFDA4}"/>
          </ac:spMkLst>
        </pc:spChg>
        <pc:spChg chg="del">
          <ac:chgData name="FoustB" userId="036fd538-e6a0-4478-b832-b99ce6775b9a" providerId="ADAL" clId="{AF2AD1C7-BA3B-4DDD-84A9-24C196CB4D3C}" dt="2024-06-13T19:21:40.678" v="2585" actId="478"/>
          <ac:spMkLst>
            <pc:docMk/>
            <pc:sldMk cId="1709281143" sldId="8525"/>
            <ac:spMk id="8" creationId="{9368BA6A-E1C4-6AE8-2BAA-AC54E8D1D6EA}"/>
          </ac:spMkLst>
        </pc:spChg>
      </pc:sldChg>
      <pc:sldChg chg="delSp modSp add mod modAnim">
        <pc:chgData name="FoustB" userId="036fd538-e6a0-4478-b832-b99ce6775b9a" providerId="ADAL" clId="{AF2AD1C7-BA3B-4DDD-84A9-24C196CB4D3C}" dt="2024-06-13T19:24:10.391" v="2699" actId="20577"/>
        <pc:sldMkLst>
          <pc:docMk/>
          <pc:sldMk cId="683864378" sldId="8526"/>
        </pc:sldMkLst>
        <pc:spChg chg="mod">
          <ac:chgData name="FoustB" userId="036fd538-e6a0-4478-b832-b99ce6775b9a" providerId="ADAL" clId="{AF2AD1C7-BA3B-4DDD-84A9-24C196CB4D3C}" dt="2024-06-13T19:24:10.391" v="2699" actId="20577"/>
          <ac:spMkLst>
            <pc:docMk/>
            <pc:sldMk cId="683864378" sldId="8526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3T19:23:17.458" v="2660" actId="478"/>
          <ac:spMkLst>
            <pc:docMk/>
            <pc:sldMk cId="683864378" sldId="8526"/>
            <ac:spMk id="4" creationId="{942BD242-7AC2-31A5-C5D4-03D4E84CA499}"/>
          </ac:spMkLst>
        </pc:spChg>
        <pc:spChg chg="del">
          <ac:chgData name="FoustB" userId="036fd538-e6a0-4478-b832-b99ce6775b9a" providerId="ADAL" clId="{AF2AD1C7-BA3B-4DDD-84A9-24C196CB4D3C}" dt="2024-06-13T19:23:14.882" v="2659" actId="478"/>
          <ac:spMkLst>
            <pc:docMk/>
            <pc:sldMk cId="683864378" sldId="8526"/>
            <ac:spMk id="6" creationId="{5C5001D2-17A4-0CEB-AFCE-0463A5CEFDA4}"/>
          </ac:spMkLst>
        </pc:spChg>
      </pc:sldChg>
      <pc:sldChg chg="add">
        <pc:chgData name="FoustB" userId="036fd538-e6a0-4478-b832-b99ce6775b9a" providerId="ADAL" clId="{AF2AD1C7-BA3B-4DDD-84A9-24C196CB4D3C}" dt="2024-06-13T19:24:07.950" v="2698"/>
        <pc:sldMkLst>
          <pc:docMk/>
          <pc:sldMk cId="3897010212" sldId="8527"/>
        </pc:sldMkLst>
      </pc:sldChg>
      <pc:sldChg chg="addSp delSp modSp add mod delAnim modAnim">
        <pc:chgData name="FoustB" userId="036fd538-e6a0-4478-b832-b99ce6775b9a" providerId="ADAL" clId="{AF2AD1C7-BA3B-4DDD-84A9-24C196CB4D3C}" dt="2024-06-13T19:50:38.127" v="3109" actId="478"/>
        <pc:sldMkLst>
          <pc:docMk/>
          <pc:sldMk cId="2215528310" sldId="8528"/>
        </pc:sldMkLst>
        <pc:spChg chg="mod">
          <ac:chgData name="FoustB" userId="036fd538-e6a0-4478-b832-b99ce6775b9a" providerId="ADAL" clId="{AF2AD1C7-BA3B-4DDD-84A9-24C196CB4D3C}" dt="2024-06-13T19:25:28.273" v="2703" actId="207"/>
          <ac:spMkLst>
            <pc:docMk/>
            <pc:sldMk cId="2215528310" sldId="8528"/>
            <ac:spMk id="2" creationId="{2C17EE7C-8A2F-CDFB-E628-0DACF0E1C2EC}"/>
          </ac:spMkLst>
        </pc:spChg>
        <pc:spChg chg="add del mod">
          <ac:chgData name="FoustB" userId="036fd538-e6a0-4478-b832-b99ce6775b9a" providerId="ADAL" clId="{AF2AD1C7-BA3B-4DDD-84A9-24C196CB4D3C}" dt="2024-06-13T19:50:38.127" v="3109" actId="478"/>
          <ac:spMkLst>
            <pc:docMk/>
            <pc:sldMk cId="2215528310" sldId="8528"/>
            <ac:spMk id="4" creationId="{D2483877-95D7-B3CF-F33B-5A2AA55D7936}"/>
          </ac:spMkLst>
        </pc:spChg>
        <pc:spChg chg="add del mod">
          <ac:chgData name="FoustB" userId="036fd538-e6a0-4478-b832-b99ce6775b9a" providerId="ADAL" clId="{AF2AD1C7-BA3B-4DDD-84A9-24C196CB4D3C}" dt="2024-06-13T19:40:47.096" v="2762" actId="478"/>
          <ac:spMkLst>
            <pc:docMk/>
            <pc:sldMk cId="2215528310" sldId="8528"/>
            <ac:spMk id="6" creationId="{7B4BC2C9-C455-B339-448A-B09AE84FE067}"/>
          </ac:spMkLst>
        </pc:spChg>
      </pc:sldChg>
      <pc:sldChg chg="add del">
        <pc:chgData name="FoustB" userId="036fd538-e6a0-4478-b832-b99ce6775b9a" providerId="ADAL" clId="{AF2AD1C7-BA3B-4DDD-84A9-24C196CB4D3C}" dt="2024-06-14T14:27:24.482" v="3772" actId="47"/>
        <pc:sldMkLst>
          <pc:docMk/>
          <pc:sldMk cId="990823331" sldId="8529"/>
        </pc:sldMkLst>
      </pc:sldChg>
      <pc:sldChg chg="addSp delSp modSp add mod modAnim">
        <pc:chgData name="FoustB" userId="036fd538-e6a0-4478-b832-b99ce6775b9a" providerId="ADAL" clId="{AF2AD1C7-BA3B-4DDD-84A9-24C196CB4D3C}" dt="2024-06-13T19:52:13.100" v="3128" actId="207"/>
        <pc:sldMkLst>
          <pc:docMk/>
          <pc:sldMk cId="3850320277" sldId="8530"/>
        </pc:sldMkLst>
        <pc:spChg chg="del mod">
          <ac:chgData name="FoustB" userId="036fd538-e6a0-4478-b832-b99ce6775b9a" providerId="ADAL" clId="{AF2AD1C7-BA3B-4DDD-84A9-24C196CB4D3C}" dt="2024-06-13T19:51:03.826" v="3111" actId="478"/>
          <ac:spMkLst>
            <pc:docMk/>
            <pc:sldMk cId="3850320277" sldId="8530"/>
            <ac:spMk id="2" creationId="{2C17EE7C-8A2F-CDFB-E628-0DACF0E1C2EC}"/>
          </ac:spMkLst>
        </pc:spChg>
        <pc:spChg chg="mod">
          <ac:chgData name="FoustB" userId="036fd538-e6a0-4478-b832-b99ce6775b9a" providerId="ADAL" clId="{AF2AD1C7-BA3B-4DDD-84A9-24C196CB4D3C}" dt="2024-06-13T19:51:50.309" v="3121" actId="14100"/>
          <ac:spMkLst>
            <pc:docMk/>
            <pc:sldMk cId="3850320277" sldId="8530"/>
            <ac:spMk id="4" creationId="{D2483877-95D7-B3CF-F33B-5A2AA55D7936}"/>
          </ac:spMkLst>
        </pc:spChg>
        <pc:spChg chg="add mod">
          <ac:chgData name="FoustB" userId="036fd538-e6a0-4478-b832-b99ce6775b9a" providerId="ADAL" clId="{AF2AD1C7-BA3B-4DDD-84A9-24C196CB4D3C}" dt="2024-06-13T19:52:13.100" v="3128" actId="207"/>
          <ac:spMkLst>
            <pc:docMk/>
            <pc:sldMk cId="3850320277" sldId="8530"/>
            <ac:spMk id="6" creationId="{A6CBF390-9309-DFBB-4399-E9E2EF1B305F}"/>
          </ac:spMkLst>
        </pc:spChg>
      </pc:sldChg>
      <pc:sldChg chg="modSp add mod modAnim">
        <pc:chgData name="FoustB" userId="036fd538-e6a0-4478-b832-b99ce6775b9a" providerId="ADAL" clId="{AF2AD1C7-BA3B-4DDD-84A9-24C196CB4D3C}" dt="2024-06-13T20:09:37.195" v="3303"/>
        <pc:sldMkLst>
          <pc:docMk/>
          <pc:sldMk cId="2101848879" sldId="8531"/>
        </pc:sldMkLst>
        <pc:spChg chg="mod">
          <ac:chgData name="FoustB" userId="036fd538-e6a0-4478-b832-b99ce6775b9a" providerId="ADAL" clId="{AF2AD1C7-BA3B-4DDD-84A9-24C196CB4D3C}" dt="2024-06-13T20:09:15.231" v="3298" actId="207"/>
          <ac:spMkLst>
            <pc:docMk/>
            <pc:sldMk cId="2101848879" sldId="8531"/>
            <ac:spMk id="2" creationId="{2C17EE7C-8A2F-CDFB-E628-0DACF0E1C2EC}"/>
          </ac:spMkLst>
        </pc:spChg>
      </pc:sldChg>
      <pc:sldChg chg="modSp add modAnim">
        <pc:chgData name="FoustB" userId="036fd538-e6a0-4478-b832-b99ce6775b9a" providerId="ADAL" clId="{AF2AD1C7-BA3B-4DDD-84A9-24C196CB4D3C}" dt="2024-06-13T19:50:34.440" v="3108"/>
        <pc:sldMkLst>
          <pc:docMk/>
          <pc:sldMk cId="2519732768" sldId="8532"/>
        </pc:sldMkLst>
        <pc:spChg chg="mod">
          <ac:chgData name="FoustB" userId="036fd538-e6a0-4478-b832-b99ce6775b9a" providerId="ADAL" clId="{AF2AD1C7-BA3B-4DDD-84A9-24C196CB4D3C}" dt="2024-06-13T19:50:27.489" v="3105" actId="255"/>
          <ac:spMkLst>
            <pc:docMk/>
            <pc:sldMk cId="2519732768" sldId="8532"/>
            <ac:spMk id="2" creationId="{2C17EE7C-8A2F-CDFB-E628-0DACF0E1C2EC}"/>
          </ac:spMkLst>
        </pc:spChg>
      </pc:sldChg>
      <pc:sldChg chg="addSp delSp modSp add mod modAnim">
        <pc:chgData name="FoustB" userId="036fd538-e6a0-4478-b832-b99ce6775b9a" providerId="ADAL" clId="{AF2AD1C7-BA3B-4DDD-84A9-24C196CB4D3C}" dt="2024-06-13T19:54:41.023" v="3177"/>
        <pc:sldMkLst>
          <pc:docMk/>
          <pc:sldMk cId="1376509559" sldId="8533"/>
        </pc:sldMkLst>
        <pc:spChg chg="add mod">
          <ac:chgData name="FoustB" userId="036fd538-e6a0-4478-b832-b99ce6775b9a" providerId="ADAL" clId="{AF2AD1C7-BA3B-4DDD-84A9-24C196CB4D3C}" dt="2024-06-13T19:52:57.516" v="3140" actId="14100"/>
          <ac:spMkLst>
            <pc:docMk/>
            <pc:sldMk cId="1376509559" sldId="8533"/>
            <ac:spMk id="2" creationId="{9B7F9624-0FC8-B6EF-D9BF-301DF0724F8A}"/>
          </ac:spMkLst>
        </pc:spChg>
        <pc:spChg chg="del">
          <ac:chgData name="FoustB" userId="036fd538-e6a0-4478-b832-b99ce6775b9a" providerId="ADAL" clId="{AF2AD1C7-BA3B-4DDD-84A9-24C196CB4D3C}" dt="2024-06-13T19:52:51.489" v="3137" actId="478"/>
          <ac:spMkLst>
            <pc:docMk/>
            <pc:sldMk cId="1376509559" sldId="8533"/>
            <ac:spMk id="4" creationId="{D2483877-95D7-B3CF-F33B-5A2AA55D7936}"/>
          </ac:spMkLst>
        </pc:spChg>
        <pc:spChg chg="mod">
          <ac:chgData name="FoustB" userId="036fd538-e6a0-4478-b832-b99ce6775b9a" providerId="ADAL" clId="{AF2AD1C7-BA3B-4DDD-84A9-24C196CB4D3C}" dt="2024-06-13T19:52:42.336" v="3135" actId="207"/>
          <ac:spMkLst>
            <pc:docMk/>
            <pc:sldMk cId="1376509559" sldId="8533"/>
            <ac:spMk id="6" creationId="{A6CBF390-9309-DFBB-4399-E9E2EF1B305F}"/>
          </ac:spMkLst>
        </pc:spChg>
        <pc:spChg chg="add mod">
          <ac:chgData name="FoustB" userId="036fd538-e6a0-4478-b832-b99ce6775b9a" providerId="ADAL" clId="{AF2AD1C7-BA3B-4DDD-84A9-24C196CB4D3C}" dt="2024-06-13T19:54:38.349" v="3176" actId="1076"/>
          <ac:spMkLst>
            <pc:docMk/>
            <pc:sldMk cId="1376509559" sldId="8533"/>
            <ac:spMk id="8" creationId="{F12F5468-53C7-569A-357B-FB546441B396}"/>
          </ac:spMkLst>
        </pc:spChg>
      </pc:sldChg>
      <pc:sldChg chg="addSp delSp modSp add del mod delAnim modAnim">
        <pc:chgData name="FoustB" userId="036fd538-e6a0-4478-b832-b99ce6775b9a" providerId="ADAL" clId="{AF2AD1C7-BA3B-4DDD-84A9-24C196CB4D3C}" dt="2024-06-14T19:24:57.675" v="4308" actId="47"/>
        <pc:sldMkLst>
          <pc:docMk/>
          <pc:sldMk cId="1662194223" sldId="8534"/>
        </pc:sldMkLst>
        <pc:spChg chg="del">
          <ac:chgData name="FoustB" userId="036fd538-e6a0-4478-b832-b99ce6775b9a" providerId="ADAL" clId="{AF2AD1C7-BA3B-4DDD-84A9-24C196CB4D3C}" dt="2024-06-13T19:57:45.648" v="3189" actId="478"/>
          <ac:spMkLst>
            <pc:docMk/>
            <pc:sldMk cId="1662194223" sldId="8534"/>
            <ac:spMk id="2" creationId="{9B7F9624-0FC8-B6EF-D9BF-301DF0724F8A}"/>
          </ac:spMkLst>
        </pc:spChg>
        <pc:spChg chg="add del mod">
          <ac:chgData name="FoustB" userId="036fd538-e6a0-4478-b832-b99ce6775b9a" providerId="ADAL" clId="{AF2AD1C7-BA3B-4DDD-84A9-24C196CB4D3C}" dt="2024-06-13T19:58:13.117" v="3196" actId="478"/>
          <ac:spMkLst>
            <pc:docMk/>
            <pc:sldMk cId="1662194223" sldId="8534"/>
            <ac:spMk id="4" creationId="{82202FE8-08E5-BD08-6D78-74F93E400A03}"/>
          </ac:spMkLst>
        </pc:spChg>
        <pc:spChg chg="mod">
          <ac:chgData name="FoustB" userId="036fd538-e6a0-4478-b832-b99ce6775b9a" providerId="ADAL" clId="{AF2AD1C7-BA3B-4DDD-84A9-24C196CB4D3C}" dt="2024-06-13T19:57:33.864" v="3188" actId="255"/>
          <ac:spMkLst>
            <pc:docMk/>
            <pc:sldMk cId="1662194223" sldId="8534"/>
            <ac:spMk id="6" creationId="{A6CBF390-9309-DFBB-4399-E9E2EF1B305F}"/>
          </ac:spMkLst>
        </pc:spChg>
        <pc:spChg chg="del">
          <ac:chgData name="FoustB" userId="036fd538-e6a0-4478-b832-b99ce6775b9a" providerId="ADAL" clId="{AF2AD1C7-BA3B-4DDD-84A9-24C196CB4D3C}" dt="2024-06-13T19:57:09.580" v="3179" actId="478"/>
          <ac:spMkLst>
            <pc:docMk/>
            <pc:sldMk cId="1662194223" sldId="8534"/>
            <ac:spMk id="8" creationId="{F12F5468-53C7-569A-357B-FB546441B396}"/>
          </ac:spMkLst>
        </pc:spChg>
        <pc:spChg chg="add mod">
          <ac:chgData name="FoustB" userId="036fd538-e6a0-4478-b832-b99ce6775b9a" providerId="ADAL" clId="{AF2AD1C7-BA3B-4DDD-84A9-24C196CB4D3C}" dt="2024-06-13T19:58:13.422" v="3197"/>
          <ac:spMkLst>
            <pc:docMk/>
            <pc:sldMk cId="1662194223" sldId="8534"/>
            <ac:spMk id="9" creationId="{13A006B7-8576-3FD1-C7B3-8E47F7D49873}"/>
          </ac:spMkLst>
        </pc:spChg>
      </pc:sldChg>
      <pc:sldChg chg="add modAnim">
        <pc:chgData name="FoustB" userId="036fd538-e6a0-4478-b832-b99ce6775b9a" providerId="ADAL" clId="{AF2AD1C7-BA3B-4DDD-84A9-24C196CB4D3C}" dt="2024-06-13T19:58:20.276" v="3199"/>
        <pc:sldMkLst>
          <pc:docMk/>
          <pc:sldMk cId="3167629964" sldId="8535"/>
        </pc:sldMkLst>
      </pc:sldChg>
      <pc:sldChg chg="addSp delSp modSp add mod delAnim modAnim">
        <pc:chgData name="FoustB" userId="036fd538-e6a0-4478-b832-b99ce6775b9a" providerId="ADAL" clId="{AF2AD1C7-BA3B-4DDD-84A9-24C196CB4D3C}" dt="2024-06-14T19:26:54.196" v="4309"/>
        <pc:sldMkLst>
          <pc:docMk/>
          <pc:sldMk cId="2690180391" sldId="8536"/>
        </pc:sldMkLst>
        <pc:spChg chg="add mod">
          <ac:chgData name="FoustB" userId="036fd538-e6a0-4478-b832-b99ce6775b9a" providerId="ADAL" clId="{AF2AD1C7-BA3B-4DDD-84A9-24C196CB4D3C}" dt="2024-06-13T20:02:45.721" v="3204" actId="14100"/>
          <ac:spMkLst>
            <pc:docMk/>
            <pc:sldMk cId="2690180391" sldId="8536"/>
            <ac:spMk id="2" creationId="{2BCBE8F0-E44A-CD2C-36DA-E07AE9A8A22E}"/>
          </ac:spMkLst>
        </pc:spChg>
        <pc:spChg chg="del">
          <ac:chgData name="FoustB" userId="036fd538-e6a0-4478-b832-b99ce6775b9a" providerId="ADAL" clId="{AF2AD1C7-BA3B-4DDD-84A9-24C196CB4D3C}" dt="2024-06-13T20:02:39.984" v="3201" actId="478"/>
          <ac:spMkLst>
            <pc:docMk/>
            <pc:sldMk cId="2690180391" sldId="8536"/>
            <ac:spMk id="4" creationId="{82202FE8-08E5-BD08-6D78-74F93E400A03}"/>
          </ac:spMkLst>
        </pc:spChg>
      </pc:sldChg>
      <pc:sldChg chg="modSp add mod modAnim">
        <pc:chgData name="FoustB" userId="036fd538-e6a0-4478-b832-b99ce6775b9a" providerId="ADAL" clId="{AF2AD1C7-BA3B-4DDD-84A9-24C196CB4D3C}" dt="2024-06-13T20:05:19.808" v="3248" actId="115"/>
        <pc:sldMkLst>
          <pc:docMk/>
          <pc:sldMk cId="1588472968" sldId="8537"/>
        </pc:sldMkLst>
        <pc:spChg chg="mod ord">
          <ac:chgData name="FoustB" userId="036fd538-e6a0-4478-b832-b99ce6775b9a" providerId="ADAL" clId="{AF2AD1C7-BA3B-4DDD-84A9-24C196CB4D3C}" dt="2024-06-13T20:05:19.808" v="3248" actId="115"/>
          <ac:spMkLst>
            <pc:docMk/>
            <pc:sldMk cId="1588472968" sldId="8537"/>
            <ac:spMk id="6" creationId="{A6CBF390-9309-DFBB-4399-E9E2EF1B305F}"/>
          </ac:spMkLst>
        </pc:spChg>
      </pc:sldChg>
      <pc:sldChg chg="modSp add mod">
        <pc:chgData name="FoustB" userId="036fd538-e6a0-4478-b832-b99ce6775b9a" providerId="ADAL" clId="{AF2AD1C7-BA3B-4DDD-84A9-24C196CB4D3C}" dt="2024-06-13T20:05:44.013" v="3255" actId="115"/>
        <pc:sldMkLst>
          <pc:docMk/>
          <pc:sldMk cId="3353054110" sldId="8538"/>
        </pc:sldMkLst>
        <pc:spChg chg="mod">
          <ac:chgData name="FoustB" userId="036fd538-e6a0-4478-b832-b99ce6775b9a" providerId="ADAL" clId="{AF2AD1C7-BA3B-4DDD-84A9-24C196CB4D3C}" dt="2024-06-13T20:05:44.013" v="3255" actId="115"/>
          <ac:spMkLst>
            <pc:docMk/>
            <pc:sldMk cId="3353054110" sldId="8538"/>
            <ac:spMk id="6" creationId="{A6CBF390-9309-DFBB-4399-E9E2EF1B305F}"/>
          </ac:spMkLst>
        </pc:spChg>
      </pc:sldChg>
      <pc:sldChg chg="addSp modSp add mod modAnim">
        <pc:chgData name="FoustB" userId="036fd538-e6a0-4478-b832-b99ce6775b9a" providerId="ADAL" clId="{AF2AD1C7-BA3B-4DDD-84A9-24C196CB4D3C}" dt="2024-06-13T20:06:58.474" v="3290"/>
        <pc:sldMkLst>
          <pc:docMk/>
          <pc:sldMk cId="4168010696" sldId="8539"/>
        </pc:sldMkLst>
        <pc:spChg chg="add mod">
          <ac:chgData name="FoustB" userId="036fd538-e6a0-4478-b832-b99ce6775b9a" providerId="ADAL" clId="{AF2AD1C7-BA3B-4DDD-84A9-24C196CB4D3C}" dt="2024-06-13T20:06:55.343" v="3289" actId="14100"/>
          <ac:spMkLst>
            <pc:docMk/>
            <pc:sldMk cId="4168010696" sldId="8539"/>
            <ac:spMk id="4" creationId="{8DF69D4F-5222-3517-6AFC-AAA4181058C5}"/>
          </ac:spMkLst>
        </pc:spChg>
        <pc:spChg chg="mod">
          <ac:chgData name="FoustB" userId="036fd538-e6a0-4478-b832-b99ce6775b9a" providerId="ADAL" clId="{AF2AD1C7-BA3B-4DDD-84A9-24C196CB4D3C}" dt="2024-06-13T20:06:00.167" v="3260" actId="115"/>
          <ac:spMkLst>
            <pc:docMk/>
            <pc:sldMk cId="4168010696" sldId="8539"/>
            <ac:spMk id="6" creationId="{A6CBF390-9309-DFBB-4399-E9E2EF1B305F}"/>
          </ac:spMkLst>
        </pc:spChg>
      </pc:sldChg>
      <pc:sldChg chg="addSp modSp add mod modAnim">
        <pc:chgData name="FoustB" userId="036fd538-e6a0-4478-b832-b99ce6775b9a" providerId="ADAL" clId="{AF2AD1C7-BA3B-4DDD-84A9-24C196CB4D3C}" dt="2024-06-13T20:10:47.249" v="3363" actId="1076"/>
        <pc:sldMkLst>
          <pc:docMk/>
          <pc:sldMk cId="292134965" sldId="8540"/>
        </pc:sldMkLst>
        <pc:spChg chg="add mod">
          <ac:chgData name="FoustB" userId="036fd538-e6a0-4478-b832-b99ce6775b9a" providerId="ADAL" clId="{AF2AD1C7-BA3B-4DDD-84A9-24C196CB4D3C}" dt="2024-06-13T20:10:47.249" v="3363" actId="1076"/>
          <ac:spMkLst>
            <pc:docMk/>
            <pc:sldMk cId="292134965" sldId="8540"/>
            <ac:spMk id="6" creationId="{E5A11085-23DB-0830-AF34-F4778A6CA87A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4T14:04:20.675" v="3426" actId="20577"/>
        <pc:sldMkLst>
          <pc:docMk/>
          <pc:sldMk cId="1594485092" sldId="8541"/>
        </pc:sldMkLst>
        <pc:spChg chg="mod">
          <ac:chgData name="FoustB" userId="036fd538-e6a0-4478-b832-b99ce6775b9a" providerId="ADAL" clId="{AF2AD1C7-BA3B-4DDD-84A9-24C196CB4D3C}" dt="2024-06-14T14:04:20.675" v="3426" actId="20577"/>
          <ac:spMkLst>
            <pc:docMk/>
            <pc:sldMk cId="1594485092" sldId="8541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4T14:01:37.027" v="3366" actId="478"/>
          <ac:spMkLst>
            <pc:docMk/>
            <pc:sldMk cId="1594485092" sldId="8541"/>
            <ac:spMk id="4" creationId="{D2483877-95D7-B3CF-F33B-5A2AA55D7936}"/>
          </ac:spMkLst>
        </pc:spChg>
        <pc:spChg chg="del">
          <ac:chgData name="FoustB" userId="036fd538-e6a0-4478-b832-b99ce6775b9a" providerId="ADAL" clId="{AF2AD1C7-BA3B-4DDD-84A9-24C196CB4D3C}" dt="2024-06-14T14:01:35.647" v="3365" actId="478"/>
          <ac:spMkLst>
            <pc:docMk/>
            <pc:sldMk cId="1594485092" sldId="8541"/>
            <ac:spMk id="6" creationId="{E5A11085-23DB-0830-AF34-F4778A6CA87A}"/>
          </ac:spMkLst>
        </pc:spChg>
        <pc:spChg chg="add del mod">
          <ac:chgData name="FoustB" userId="036fd538-e6a0-4478-b832-b99ce6775b9a" providerId="ADAL" clId="{AF2AD1C7-BA3B-4DDD-84A9-24C196CB4D3C}" dt="2024-06-14T14:03:09.109" v="3393" actId="478"/>
          <ac:spMkLst>
            <pc:docMk/>
            <pc:sldMk cId="1594485092" sldId="8541"/>
            <ac:spMk id="8" creationId="{CC850643-19FE-B7EB-6E39-C821ADBD0C5A}"/>
          </ac:spMkLst>
        </pc:spChg>
        <pc:spChg chg="add del mod">
          <ac:chgData name="FoustB" userId="036fd538-e6a0-4478-b832-b99ce6775b9a" providerId="ADAL" clId="{AF2AD1C7-BA3B-4DDD-84A9-24C196CB4D3C}" dt="2024-06-14T14:03:10.412" v="3394" actId="478"/>
          <ac:spMkLst>
            <pc:docMk/>
            <pc:sldMk cId="1594485092" sldId="8541"/>
            <ac:spMk id="9" creationId="{67159E35-E508-D219-1ECF-BA9C4766EA79}"/>
          </ac:spMkLst>
        </pc:spChg>
        <pc:spChg chg="add mod">
          <ac:chgData name="FoustB" userId="036fd538-e6a0-4478-b832-b99ce6775b9a" providerId="ADAL" clId="{AF2AD1C7-BA3B-4DDD-84A9-24C196CB4D3C}" dt="2024-06-14T14:03:42.404" v="3413"/>
          <ac:spMkLst>
            <pc:docMk/>
            <pc:sldMk cId="1594485092" sldId="8541"/>
            <ac:spMk id="10" creationId="{1EF139CC-A273-8581-DDE0-1BFD7438280F}"/>
          </ac:spMkLst>
        </pc:spChg>
        <pc:spChg chg="add mod">
          <ac:chgData name="FoustB" userId="036fd538-e6a0-4478-b832-b99ce6775b9a" providerId="ADAL" clId="{AF2AD1C7-BA3B-4DDD-84A9-24C196CB4D3C}" dt="2024-06-14T14:03:59.209" v="3417"/>
          <ac:spMkLst>
            <pc:docMk/>
            <pc:sldMk cId="1594485092" sldId="8541"/>
            <ac:spMk id="11" creationId="{DF696A71-6041-555A-4681-209DCB53B3E4}"/>
          </ac:spMkLst>
        </pc:spChg>
      </pc:sldChg>
      <pc:sldChg chg="modSp add mod modAnim">
        <pc:chgData name="FoustB" userId="036fd538-e6a0-4478-b832-b99ce6775b9a" providerId="ADAL" clId="{AF2AD1C7-BA3B-4DDD-84A9-24C196CB4D3C}" dt="2024-06-14T14:04:18.110" v="3425" actId="20577"/>
        <pc:sldMkLst>
          <pc:docMk/>
          <pc:sldMk cId="3738598649" sldId="8542"/>
        </pc:sldMkLst>
        <pc:spChg chg="mod">
          <ac:chgData name="FoustB" userId="036fd538-e6a0-4478-b832-b99ce6775b9a" providerId="ADAL" clId="{AF2AD1C7-BA3B-4DDD-84A9-24C196CB4D3C}" dt="2024-06-14T14:04:18.110" v="3425" actId="20577"/>
          <ac:spMkLst>
            <pc:docMk/>
            <pc:sldMk cId="3738598649" sldId="8542"/>
            <ac:spMk id="2" creationId="{2C17EE7C-8A2F-CDFB-E628-0DACF0E1C2EC}"/>
          </ac:spMkLst>
        </pc:spChg>
        <pc:spChg chg="mod">
          <ac:chgData name="FoustB" userId="036fd538-e6a0-4478-b832-b99ce6775b9a" providerId="ADAL" clId="{AF2AD1C7-BA3B-4DDD-84A9-24C196CB4D3C}" dt="2024-06-14T14:03:37.042" v="3412" actId="1076"/>
          <ac:spMkLst>
            <pc:docMk/>
            <pc:sldMk cId="3738598649" sldId="8542"/>
            <ac:spMk id="8" creationId="{CC850643-19FE-B7EB-6E39-C821ADBD0C5A}"/>
          </ac:spMkLst>
        </pc:spChg>
        <pc:spChg chg="mod">
          <ac:chgData name="FoustB" userId="036fd538-e6a0-4478-b832-b99ce6775b9a" providerId="ADAL" clId="{AF2AD1C7-BA3B-4DDD-84A9-24C196CB4D3C}" dt="2024-06-14T14:03:33.369" v="3411" actId="1076"/>
          <ac:spMkLst>
            <pc:docMk/>
            <pc:sldMk cId="3738598649" sldId="8542"/>
            <ac:spMk id="9" creationId="{67159E35-E508-D219-1ECF-BA9C4766EA79}"/>
          </ac:spMkLst>
        </pc:spChg>
      </pc:sldChg>
      <pc:sldChg chg="delSp modSp add del mod">
        <pc:chgData name="FoustB" userId="036fd538-e6a0-4478-b832-b99ce6775b9a" providerId="ADAL" clId="{AF2AD1C7-BA3B-4DDD-84A9-24C196CB4D3C}" dt="2024-06-16T13:20:14.889" v="4704" actId="47"/>
        <pc:sldMkLst>
          <pc:docMk/>
          <pc:sldMk cId="2995058040" sldId="8543"/>
        </pc:sldMkLst>
        <pc:spChg chg="mod">
          <ac:chgData name="FoustB" userId="036fd538-e6a0-4478-b832-b99ce6775b9a" providerId="ADAL" clId="{AF2AD1C7-BA3B-4DDD-84A9-24C196CB4D3C}" dt="2024-06-14T14:12:13.857" v="3435" actId="207"/>
          <ac:spMkLst>
            <pc:docMk/>
            <pc:sldMk cId="2995058040" sldId="8543"/>
            <ac:spMk id="2" creationId="{2C17EE7C-8A2F-CDFB-E628-0DACF0E1C2EC}"/>
          </ac:spMkLst>
        </pc:spChg>
        <pc:spChg chg="del">
          <ac:chgData name="FoustB" userId="036fd538-e6a0-4478-b832-b99ce6775b9a" providerId="ADAL" clId="{AF2AD1C7-BA3B-4DDD-84A9-24C196CB4D3C}" dt="2024-06-14T14:11:59.056" v="3429" actId="478"/>
          <ac:spMkLst>
            <pc:docMk/>
            <pc:sldMk cId="2995058040" sldId="8543"/>
            <ac:spMk id="8" creationId="{CC850643-19FE-B7EB-6E39-C821ADBD0C5A}"/>
          </ac:spMkLst>
        </pc:spChg>
        <pc:spChg chg="del">
          <ac:chgData name="FoustB" userId="036fd538-e6a0-4478-b832-b99ce6775b9a" providerId="ADAL" clId="{AF2AD1C7-BA3B-4DDD-84A9-24C196CB4D3C}" dt="2024-06-14T14:11:57.120" v="3428" actId="478"/>
          <ac:spMkLst>
            <pc:docMk/>
            <pc:sldMk cId="2995058040" sldId="8543"/>
            <ac:spMk id="9" creationId="{67159E35-E508-D219-1ECF-BA9C4766EA79}"/>
          </ac:spMkLst>
        </pc:spChg>
      </pc:sldChg>
      <pc:sldChg chg="modSp add del mod">
        <pc:chgData name="FoustB" userId="036fd538-e6a0-4478-b832-b99ce6775b9a" providerId="ADAL" clId="{AF2AD1C7-BA3B-4DDD-84A9-24C196CB4D3C}" dt="2024-06-16T13:20:16.644" v="4705" actId="47"/>
        <pc:sldMkLst>
          <pc:docMk/>
          <pc:sldMk cId="475191974" sldId="8544"/>
        </pc:sldMkLst>
        <pc:spChg chg="mod">
          <ac:chgData name="FoustB" userId="036fd538-e6a0-4478-b832-b99ce6775b9a" providerId="ADAL" clId="{AF2AD1C7-BA3B-4DDD-84A9-24C196CB4D3C}" dt="2024-06-14T14:12:52.209" v="3443" actId="207"/>
          <ac:spMkLst>
            <pc:docMk/>
            <pc:sldMk cId="475191974" sldId="8544"/>
            <ac:spMk id="2" creationId="{2C17EE7C-8A2F-CDFB-E628-0DACF0E1C2EC}"/>
          </ac:spMkLst>
        </pc:spChg>
      </pc:sldChg>
      <pc:sldChg chg="addSp delSp modSp add mod delAnim modAnim">
        <pc:chgData name="FoustB" userId="036fd538-e6a0-4478-b832-b99ce6775b9a" providerId="ADAL" clId="{AF2AD1C7-BA3B-4DDD-84A9-24C196CB4D3C}" dt="2024-06-14T19:35:56.724" v="4311" actId="478"/>
        <pc:sldMkLst>
          <pc:docMk/>
          <pc:sldMk cId="2193222600" sldId="8545"/>
        </pc:sldMkLst>
        <pc:spChg chg="mod">
          <ac:chgData name="FoustB" userId="036fd538-e6a0-4478-b832-b99ce6775b9a" providerId="ADAL" clId="{AF2AD1C7-BA3B-4DDD-84A9-24C196CB4D3C}" dt="2024-06-14T14:13:05.700" v="3450" actId="207"/>
          <ac:spMkLst>
            <pc:docMk/>
            <pc:sldMk cId="2193222600" sldId="8545"/>
            <ac:spMk id="2" creationId="{2C17EE7C-8A2F-CDFB-E628-0DACF0E1C2EC}"/>
          </ac:spMkLst>
        </pc:spChg>
        <pc:spChg chg="add mod">
          <ac:chgData name="FoustB" userId="036fd538-e6a0-4478-b832-b99ce6775b9a" providerId="ADAL" clId="{AF2AD1C7-BA3B-4DDD-84A9-24C196CB4D3C}" dt="2024-06-14T14:15:01.774" v="3592" actId="1076"/>
          <ac:spMkLst>
            <pc:docMk/>
            <pc:sldMk cId="2193222600" sldId="8545"/>
            <ac:spMk id="4" creationId="{4A19A507-A552-01DA-C21C-3CFA00C6C767}"/>
          </ac:spMkLst>
        </pc:spChg>
        <pc:spChg chg="add mod">
          <ac:chgData name="FoustB" userId="036fd538-e6a0-4478-b832-b99ce6775b9a" providerId="ADAL" clId="{AF2AD1C7-BA3B-4DDD-84A9-24C196CB4D3C}" dt="2024-06-14T14:15:11.116" v="3595" actId="14100"/>
          <ac:spMkLst>
            <pc:docMk/>
            <pc:sldMk cId="2193222600" sldId="8545"/>
            <ac:spMk id="6" creationId="{47B59BA7-1ADF-F9E0-8F98-6D264EBD9262}"/>
          </ac:spMkLst>
        </pc:spChg>
        <pc:spChg chg="add del mod">
          <ac:chgData name="FoustB" userId="036fd538-e6a0-4478-b832-b99ce6775b9a" providerId="ADAL" clId="{AF2AD1C7-BA3B-4DDD-84A9-24C196CB4D3C}" dt="2024-06-14T19:35:54.708" v="4310" actId="478"/>
          <ac:spMkLst>
            <pc:docMk/>
            <pc:sldMk cId="2193222600" sldId="8545"/>
            <ac:spMk id="8" creationId="{D1A4D0EC-7A37-54D3-FF3E-5144318D94F6}"/>
          </ac:spMkLst>
        </pc:spChg>
        <pc:spChg chg="add del mod">
          <ac:chgData name="FoustB" userId="036fd538-e6a0-4478-b832-b99ce6775b9a" providerId="ADAL" clId="{AF2AD1C7-BA3B-4DDD-84A9-24C196CB4D3C}" dt="2024-06-14T19:35:56.724" v="4311" actId="478"/>
          <ac:spMkLst>
            <pc:docMk/>
            <pc:sldMk cId="2193222600" sldId="8545"/>
            <ac:spMk id="9" creationId="{7C92990C-00E5-D54F-5253-5B00BAB30865}"/>
          </ac:spMkLst>
        </pc:spChg>
        <pc:spChg chg="add del mod">
          <ac:chgData name="FoustB" userId="036fd538-e6a0-4478-b832-b99ce6775b9a" providerId="ADAL" clId="{AF2AD1C7-BA3B-4DDD-84A9-24C196CB4D3C}" dt="2024-06-14T14:23:47.368" v="3726" actId="478"/>
          <ac:spMkLst>
            <pc:docMk/>
            <pc:sldMk cId="2193222600" sldId="8545"/>
            <ac:spMk id="10" creationId="{B67E3E36-31FE-5C2D-8A41-B9603A715724}"/>
          </ac:spMkLst>
        </pc:spChg>
      </pc:sldChg>
      <pc:sldChg chg="delSp modSp add mod modAnim">
        <pc:chgData name="FoustB" userId="036fd538-e6a0-4478-b832-b99ce6775b9a" providerId="ADAL" clId="{AF2AD1C7-BA3B-4DDD-84A9-24C196CB4D3C}" dt="2024-06-14T14:25:15.845" v="3752" actId="14100"/>
        <pc:sldMkLst>
          <pc:docMk/>
          <pc:sldMk cId="3869454569" sldId="8546"/>
        </pc:sldMkLst>
        <pc:spChg chg="del">
          <ac:chgData name="FoustB" userId="036fd538-e6a0-4478-b832-b99ce6775b9a" providerId="ADAL" clId="{AF2AD1C7-BA3B-4DDD-84A9-24C196CB4D3C}" dt="2024-06-14T14:24:12.269" v="3734" actId="478"/>
          <ac:spMkLst>
            <pc:docMk/>
            <pc:sldMk cId="3869454569" sldId="8546"/>
            <ac:spMk id="8" creationId="{D1A4D0EC-7A37-54D3-FF3E-5144318D94F6}"/>
          </ac:spMkLst>
        </pc:spChg>
        <pc:spChg chg="del">
          <ac:chgData name="FoustB" userId="036fd538-e6a0-4478-b832-b99ce6775b9a" providerId="ADAL" clId="{AF2AD1C7-BA3B-4DDD-84A9-24C196CB4D3C}" dt="2024-06-14T14:24:14.893" v="3735" actId="478"/>
          <ac:spMkLst>
            <pc:docMk/>
            <pc:sldMk cId="3869454569" sldId="8546"/>
            <ac:spMk id="9" creationId="{7C92990C-00E5-D54F-5253-5B00BAB30865}"/>
          </ac:spMkLst>
        </pc:spChg>
        <pc:spChg chg="mod">
          <ac:chgData name="FoustB" userId="036fd538-e6a0-4478-b832-b99ce6775b9a" providerId="ADAL" clId="{AF2AD1C7-BA3B-4DDD-84A9-24C196CB4D3C}" dt="2024-06-14T14:25:15.845" v="3752" actId="14100"/>
          <ac:spMkLst>
            <pc:docMk/>
            <pc:sldMk cId="3869454569" sldId="8546"/>
            <ac:spMk id="10" creationId="{B67E3E36-31FE-5C2D-8A41-B9603A715724}"/>
          </ac:spMkLst>
        </pc:spChg>
      </pc:sldChg>
      <pc:sldChg chg="addSp modSp add mod modAnim">
        <pc:chgData name="FoustB" userId="036fd538-e6a0-4478-b832-b99ce6775b9a" providerId="ADAL" clId="{AF2AD1C7-BA3B-4DDD-84A9-24C196CB4D3C}" dt="2024-06-15T15:48:53.166" v="4700"/>
        <pc:sldMkLst>
          <pc:docMk/>
          <pc:sldMk cId="2866427681" sldId="8547"/>
        </pc:sldMkLst>
        <pc:spChg chg="add mod">
          <ac:chgData name="FoustB" userId="036fd538-e6a0-4478-b832-b99ce6775b9a" providerId="ADAL" clId="{AF2AD1C7-BA3B-4DDD-84A9-24C196CB4D3C}" dt="2024-06-15T15:48:50.199" v="4699" actId="1076"/>
          <ac:spMkLst>
            <pc:docMk/>
            <pc:sldMk cId="2866427681" sldId="8547"/>
            <ac:spMk id="8" creationId="{9712C49C-DB46-8A00-15A6-ED3475751507}"/>
          </ac:spMkLst>
        </pc:spChg>
        <pc:spChg chg="mod">
          <ac:chgData name="FoustB" userId="036fd538-e6a0-4478-b832-b99ce6775b9a" providerId="ADAL" clId="{AF2AD1C7-BA3B-4DDD-84A9-24C196CB4D3C}" dt="2024-06-15T15:48:33.081" v="4659" actId="1076"/>
          <ac:spMkLst>
            <pc:docMk/>
            <pc:sldMk cId="2866427681" sldId="8547"/>
            <ac:spMk id="10" creationId="{B67E3E36-31FE-5C2D-8A41-B9603A715724}"/>
          </ac:spMkLst>
        </pc:spChg>
      </pc:sldChg>
      <pc:sldChg chg="addSp modSp add mod modAnim">
        <pc:chgData name="FoustB" userId="036fd538-e6a0-4478-b832-b99ce6775b9a" providerId="ADAL" clId="{AF2AD1C7-BA3B-4DDD-84A9-24C196CB4D3C}" dt="2024-06-15T15:14:05.213" v="4460" actId="1035"/>
        <pc:sldMkLst>
          <pc:docMk/>
          <pc:sldMk cId="414431513" sldId="8548"/>
        </pc:sldMkLst>
        <pc:spChg chg="mod">
          <ac:chgData name="FoustB" userId="036fd538-e6a0-4478-b832-b99ce6775b9a" providerId="ADAL" clId="{AF2AD1C7-BA3B-4DDD-84A9-24C196CB4D3C}" dt="2024-06-15T15:14:05.213" v="4460" actId="1035"/>
          <ac:spMkLst>
            <pc:docMk/>
            <pc:sldMk cId="414431513" sldId="8548"/>
            <ac:spMk id="6" creationId="{C31047C6-E584-9292-BD56-4F73DD2584A7}"/>
          </ac:spMkLst>
        </pc:spChg>
        <pc:spChg chg="add mod">
          <ac:chgData name="FoustB" userId="036fd538-e6a0-4478-b832-b99ce6775b9a" providerId="ADAL" clId="{AF2AD1C7-BA3B-4DDD-84A9-24C196CB4D3C}" dt="2024-06-15T15:14:02.709" v="4458" actId="14100"/>
          <ac:spMkLst>
            <pc:docMk/>
            <pc:sldMk cId="414431513" sldId="8548"/>
            <ac:spMk id="8" creationId="{0606BFFF-7BA0-4D3B-27BA-03ED6CF19614}"/>
          </ac:spMkLst>
        </pc:spChg>
      </pc:sldChg>
      <pc:sldChg chg="add del setBg modAnim">
        <pc:chgData name="FoustB" userId="036fd538-e6a0-4478-b832-b99ce6775b9a" providerId="ADAL" clId="{AF2AD1C7-BA3B-4DDD-84A9-24C196CB4D3C}" dt="2024-06-14T18:39:30.713" v="3869" actId="47"/>
        <pc:sldMkLst>
          <pc:docMk/>
          <pc:sldMk cId="1266829214" sldId="8548"/>
        </pc:sldMkLst>
      </pc:sldChg>
      <pc:sldChg chg="addSp delSp modSp add mod delAnim modAnim">
        <pc:chgData name="FoustB" userId="036fd538-e6a0-4478-b832-b99ce6775b9a" providerId="ADAL" clId="{AF2AD1C7-BA3B-4DDD-84A9-24C196CB4D3C}" dt="2024-06-15T15:00:18.114" v="4377"/>
        <pc:sldMkLst>
          <pc:docMk/>
          <pc:sldMk cId="1107054226" sldId="8549"/>
        </pc:sldMkLst>
        <pc:spChg chg="del">
          <ac:chgData name="FoustB" userId="036fd538-e6a0-4478-b832-b99ce6775b9a" providerId="ADAL" clId="{AF2AD1C7-BA3B-4DDD-84A9-24C196CB4D3C}" dt="2024-06-15T14:59:21.103" v="4315" actId="478"/>
          <ac:spMkLst>
            <pc:docMk/>
            <pc:sldMk cId="1107054226" sldId="8549"/>
            <ac:spMk id="3" creationId="{D88CA322-253D-A93A-2659-27E282F5A086}"/>
          </ac:spMkLst>
        </pc:spChg>
        <pc:spChg chg="add mod">
          <ac:chgData name="FoustB" userId="036fd538-e6a0-4478-b832-b99ce6775b9a" providerId="ADAL" clId="{AF2AD1C7-BA3B-4DDD-84A9-24C196CB4D3C}" dt="2024-06-15T14:59:43.410" v="4369" actId="1076"/>
          <ac:spMkLst>
            <pc:docMk/>
            <pc:sldMk cId="1107054226" sldId="8549"/>
            <ac:spMk id="4" creationId="{F7F83DA6-9488-AFAD-622D-F314272232B0}"/>
          </ac:spMkLst>
        </pc:spChg>
      </pc:sldChg>
      <pc:sldChg chg="modSp add mod modAnim">
        <pc:chgData name="FoustB" userId="036fd538-e6a0-4478-b832-b99ce6775b9a" providerId="ADAL" clId="{AF2AD1C7-BA3B-4DDD-84A9-24C196CB4D3C}" dt="2024-06-15T15:31:22.105" v="4656" actId="1076"/>
        <pc:sldMkLst>
          <pc:docMk/>
          <pc:sldMk cId="2951187659" sldId="8550"/>
        </pc:sldMkLst>
        <pc:spChg chg="mod">
          <ac:chgData name="FoustB" userId="036fd538-e6a0-4478-b832-b99ce6775b9a" providerId="ADAL" clId="{AF2AD1C7-BA3B-4DDD-84A9-24C196CB4D3C}" dt="2024-06-15T15:31:22.105" v="4656" actId="1076"/>
          <ac:spMkLst>
            <pc:docMk/>
            <pc:sldMk cId="2951187659" sldId="8550"/>
            <ac:spMk id="6" creationId="{72B7668B-E623-2FCF-C4A6-8A694729FD6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F2D1DD-B1CF-CD87-0E0D-A2553F81056C}"/>
              </a:ext>
            </a:extLst>
          </p:cNvPr>
          <p:cNvSpPr/>
          <p:nvPr/>
        </p:nvSpPr>
        <p:spPr>
          <a:xfrm>
            <a:off x="204537" y="1814996"/>
            <a:ext cx="11782926" cy="262914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Psalm 8:3 </a:t>
            </a:r>
            <a:r>
              <a:rPr lang="en-US" sz="3200" dirty="0"/>
              <a:t>When I look at the night sky and see the work of your fingers— the moon and the stars you set in place— </a:t>
            </a:r>
            <a:r>
              <a:rPr lang="en-US" sz="3200" b="1" baseline="30000" dirty="0"/>
              <a:t>4 </a:t>
            </a:r>
            <a:r>
              <a:rPr lang="en-US" sz="3200" dirty="0"/>
              <a:t>what are mere mortals that you should think about them, human beings that you should care for them? </a:t>
            </a:r>
            <a:r>
              <a:rPr lang="en-US" sz="3200" b="1" baseline="30000" dirty="0"/>
              <a:t>5 </a:t>
            </a:r>
            <a:r>
              <a:rPr lang="en-US" sz="3200" dirty="0"/>
              <a:t>Yet you made them only a little lower than God and crowned them</a:t>
            </a:r>
            <a:r>
              <a:rPr lang="en-US" sz="3200" baseline="30000" dirty="0"/>
              <a:t> </a:t>
            </a:r>
            <a:r>
              <a:rPr lang="en-US" sz="3200" dirty="0"/>
              <a:t>with glory and honor.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08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64C0DED-6522-708B-62B9-84E6AD2B3A09}"/>
              </a:ext>
            </a:extLst>
          </p:cNvPr>
          <p:cNvSpPr/>
          <p:nvPr/>
        </p:nvSpPr>
        <p:spPr>
          <a:xfrm>
            <a:off x="1371600" y="2675859"/>
            <a:ext cx="8717171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infinite attributes… applied 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16B8EF31-2E39-5150-3367-D03DCF5FEB54}"/>
              </a:ext>
            </a:extLst>
          </p:cNvPr>
          <p:cNvSpPr/>
          <p:nvPr/>
        </p:nvSpPr>
        <p:spPr>
          <a:xfrm>
            <a:off x="58724" y="3576427"/>
            <a:ext cx="11887200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Which speaks to some of our deepest human longing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360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768649-1EB1-272D-97A8-D69D7C897539}"/>
              </a:ext>
            </a:extLst>
          </p:cNvPr>
          <p:cNvSpPr/>
          <p:nvPr/>
        </p:nvSpPr>
        <p:spPr>
          <a:xfrm>
            <a:off x="152400" y="2475715"/>
            <a:ext cx="7732295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my heart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24047" y="4203869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24263334-2A2D-FED0-826F-E21427BF9CD4}"/>
              </a:ext>
            </a:extLst>
          </p:cNvPr>
          <p:cNvSpPr/>
          <p:nvPr/>
        </p:nvSpPr>
        <p:spPr>
          <a:xfrm>
            <a:off x="8839200" y="4200123"/>
            <a:ext cx="3048000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sort of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386907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768649-1EB1-272D-97A8-D69D7C897539}"/>
              </a:ext>
            </a:extLst>
          </p:cNvPr>
          <p:cNvSpPr/>
          <p:nvPr/>
        </p:nvSpPr>
        <p:spPr>
          <a:xfrm>
            <a:off x="154172" y="2438400"/>
            <a:ext cx="9142228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b="1" u="sng" dirty="0">
                <a:solidFill>
                  <a:srgbClr val="002060"/>
                </a:solidFill>
              </a:rPr>
              <a:t>You see me when I travel and when I rest at home</a:t>
            </a:r>
            <a:r>
              <a:rPr lang="en-US" sz="3200" dirty="0">
                <a:solidFill>
                  <a:schemeClr val="tx1"/>
                </a:solidFill>
              </a:rPr>
              <a:t>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You know everything I do.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24047" y="4203869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24263334-2A2D-FED0-826F-E21427BF9CD4}"/>
              </a:ext>
            </a:extLst>
          </p:cNvPr>
          <p:cNvSpPr/>
          <p:nvPr/>
        </p:nvSpPr>
        <p:spPr>
          <a:xfrm>
            <a:off x="8839200" y="4200123"/>
            <a:ext cx="3048000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sort of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12506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768649-1EB1-272D-97A8-D69D7C897539}"/>
              </a:ext>
            </a:extLst>
          </p:cNvPr>
          <p:cNvSpPr/>
          <p:nvPr/>
        </p:nvSpPr>
        <p:spPr>
          <a:xfrm>
            <a:off x="154172" y="2438400"/>
            <a:ext cx="9142228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You see me when I travel and when I rest at home. </a:t>
            </a:r>
          </a:p>
          <a:p>
            <a:r>
              <a:rPr lang="en-US" sz="3200" b="1" u="sng" dirty="0">
                <a:solidFill>
                  <a:srgbClr val="002060"/>
                </a:solidFill>
              </a:rPr>
              <a:t>You know everything I do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24047" y="4203869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24263334-2A2D-FED0-826F-E21427BF9CD4}"/>
              </a:ext>
            </a:extLst>
          </p:cNvPr>
          <p:cNvSpPr/>
          <p:nvPr/>
        </p:nvSpPr>
        <p:spPr>
          <a:xfrm>
            <a:off x="8839200" y="4200123"/>
            <a:ext cx="3048000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sort of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263281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768649-1EB1-272D-97A8-D69D7C897539}"/>
              </a:ext>
            </a:extLst>
          </p:cNvPr>
          <p:cNvSpPr/>
          <p:nvPr/>
        </p:nvSpPr>
        <p:spPr>
          <a:xfrm>
            <a:off x="154172" y="2438400"/>
            <a:ext cx="8304028" cy="6145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2 </a:t>
            </a:r>
            <a:r>
              <a:rPr lang="en-US" sz="3200" dirty="0">
                <a:solidFill>
                  <a:schemeClr val="tx1"/>
                </a:solidFill>
              </a:rPr>
              <a:t>You know my thoughts even when I’m far away.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24047" y="4203869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24263334-2A2D-FED0-826F-E21427BF9CD4}"/>
              </a:ext>
            </a:extLst>
          </p:cNvPr>
          <p:cNvSpPr/>
          <p:nvPr/>
        </p:nvSpPr>
        <p:spPr>
          <a:xfrm>
            <a:off x="8839200" y="4200123"/>
            <a:ext cx="3048000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sort of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2603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24047" y="4203869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24263334-2A2D-FED0-826F-E21427BF9CD4}"/>
              </a:ext>
            </a:extLst>
          </p:cNvPr>
          <p:cNvSpPr/>
          <p:nvPr/>
        </p:nvSpPr>
        <p:spPr>
          <a:xfrm>
            <a:off x="8839200" y="4200123"/>
            <a:ext cx="3048000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sort of </a:t>
            </a:r>
            <a:endParaRPr lang="en-US" sz="4400" b="1" i="1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7D5680D-07C9-B878-4D54-137CF9686248}"/>
              </a:ext>
            </a:extLst>
          </p:cNvPr>
          <p:cNvSpPr/>
          <p:nvPr/>
        </p:nvSpPr>
        <p:spPr>
          <a:xfrm>
            <a:off x="651570" y="2804145"/>
            <a:ext cx="10924953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So this idea is as tantalizing as it is terrifying!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69945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7D5680D-07C9-B878-4D54-137CF9686248}"/>
              </a:ext>
            </a:extLst>
          </p:cNvPr>
          <p:cNvSpPr/>
          <p:nvPr/>
        </p:nvSpPr>
        <p:spPr>
          <a:xfrm>
            <a:off x="651570" y="2804145"/>
            <a:ext cx="10924953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So this idea is as tantalizing as it is terrifying! </a:t>
            </a:r>
            <a:endParaRPr lang="en-US" sz="4400" b="1" i="1" dirty="0"/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7E36719E-7829-FF4E-DB1B-01D55C1F5426}"/>
              </a:ext>
            </a:extLst>
          </p:cNvPr>
          <p:cNvSpPr/>
          <p:nvPr/>
        </p:nvSpPr>
        <p:spPr>
          <a:xfrm>
            <a:off x="152400" y="3791609"/>
            <a:ext cx="11811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But what if there was a person who was able to perfectly know and understand you, and still wanted to have a relationship with you? 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9253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04537" y="2345948"/>
            <a:ext cx="11782926" cy="22289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Luke 12:6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is the price of 5 sparrows – two copper coins? Yet God does not forget a single one of them. 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very hairs on your head are all numbered</a:t>
            </a:r>
            <a:r>
              <a:rPr lang="en-US" sz="3200" kern="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0482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04537" y="2345948"/>
            <a:ext cx="11782926" cy="222897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Luke 12:6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is the price of 5 sparrows – two copper coins? Yet God does not forget a single one of them.  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very hairs on your head are all numbered</a:t>
            </a:r>
            <a:r>
              <a:rPr lang="en-US" sz="3200" kern="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 not fear; you are more valuable than many sparrows.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821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5715000" y="5440362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Psalm 139</a:t>
            </a:r>
          </a:p>
        </p:txBody>
      </p:sp>
    </p:spTree>
    <p:extLst>
      <p:ext uri="{BB962C8B-B14F-4D97-AF65-F5344CB8AC3E}">
        <p14:creationId xmlns:p14="http://schemas.microsoft.com/office/powerpoint/2010/main" val="29213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22584" y="2408437"/>
            <a:ext cx="11782926" cy="228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10:3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sheep hear his voice, and </a:t>
            </a:r>
            <a:r>
              <a:rPr lang="en-US" sz="3200" b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 calls his own sheep by name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 leads them out… 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am the good shepherd, and </a:t>
            </a:r>
            <a:r>
              <a:rPr lang="en-US" sz="3200" b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know My own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and My own know Me, 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15 </a:t>
            </a:r>
            <a:r>
              <a:rPr lang="en-US" sz="3200" b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even as the Father knows Me and I know the Father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4677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22584" y="2408437"/>
            <a:ext cx="11782926" cy="228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10:3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sheep hear his voice, and he calls his own sheep by name and leads them out… 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am the good shepherd, and I know My own and My own know Me, 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even as the Father knows Me and I know the Father; </a:t>
            </a:r>
            <a:r>
              <a:rPr lang="en-US" sz="3200" b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and I lay down My life for the sheep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4614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22584" y="2408437"/>
            <a:ext cx="11782926" cy="228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10:3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sheep hear his voice, and he calls his own sheep by name and leads them out… 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14 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am the good shepherd, and I know My own and My own know Me, </a:t>
            </a:r>
            <a:r>
              <a:rPr lang="en-US" sz="3200" b="1" kern="100" baseline="300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15 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even as the Father knows Me and I know the Father; </a:t>
            </a:r>
            <a:r>
              <a:rPr lang="en-US" sz="3200" b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and I lay down My life for the sheep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2854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52400" y="2730950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7D5680D-07C9-B878-4D54-137CF9686248}"/>
              </a:ext>
            </a:extLst>
          </p:cNvPr>
          <p:cNvSpPr/>
          <p:nvPr/>
        </p:nvSpPr>
        <p:spPr>
          <a:xfrm>
            <a:off x="1143000" y="3618405"/>
            <a:ext cx="10924953" cy="137201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this need can only be truly met by a God who is both transcendent and immanent 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3834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5BAEE0B9-2EF8-84E1-D151-F9714946BB9F}"/>
              </a:ext>
            </a:extLst>
          </p:cNvPr>
          <p:cNvSpPr/>
          <p:nvPr/>
        </p:nvSpPr>
        <p:spPr>
          <a:xfrm>
            <a:off x="152400" y="2730950"/>
            <a:ext cx="8583692" cy="75287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We long to be “known” and “seen” </a:t>
            </a:r>
            <a:endParaRPr lang="en-US" sz="4400" b="1" i="1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7D5680D-07C9-B878-4D54-137CF9686248}"/>
              </a:ext>
            </a:extLst>
          </p:cNvPr>
          <p:cNvSpPr/>
          <p:nvPr/>
        </p:nvSpPr>
        <p:spPr>
          <a:xfrm>
            <a:off x="3276600" y="3618405"/>
            <a:ext cx="8791353" cy="137201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when we realize he is this way, it makes us want to draw near to him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82550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22584" y="2408437"/>
            <a:ext cx="11817016" cy="228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1: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45 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Philip found Nathanael and said to him, “We have found Him of whom Moses in the Law and also the Prophets wrote—Jesus of  Nazareth, the son of Joseph.” 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46 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Nathanael said to him, “Can any good thing come out of Nazareth?” Philip said to him, “Come and see.” 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3862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187492" y="2289403"/>
            <a:ext cx="11817016" cy="1143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1: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47 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Jesus saw Nathanael coming to Him, and said of him, “Behold, an Israelite indeed, in whom there is no deceit!” 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DD3CBF-C801-FA29-8D60-0A040816C5DE}"/>
              </a:ext>
            </a:extLst>
          </p:cNvPr>
          <p:cNvSpPr/>
          <p:nvPr/>
        </p:nvSpPr>
        <p:spPr>
          <a:xfrm>
            <a:off x="152400" y="3854231"/>
            <a:ext cx="11817016" cy="71997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1: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48 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Nathanael said to Him, “How do You know me?”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5916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827729-6D40-8C67-9F54-DEE3524862D1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400" b="1" dirty="0">
                <a:solidFill>
                  <a:schemeClr val="bg1"/>
                </a:solidFill>
              </a:rPr>
              <a:t>You know </a:t>
            </a:r>
            <a:r>
              <a:rPr lang="en-US" sz="5400" b="1" i="1" dirty="0">
                <a:solidFill>
                  <a:schemeClr val="bg1"/>
                </a:solidFill>
              </a:rPr>
              <a:t>everything</a:t>
            </a:r>
            <a:r>
              <a:rPr lang="en-US" sz="5400" b="1" dirty="0">
                <a:solidFill>
                  <a:schemeClr val="bg1"/>
                </a:solidFill>
              </a:rPr>
              <a:t> … and you know </a:t>
            </a:r>
            <a:r>
              <a:rPr lang="en-US" sz="5400" b="1" i="1" dirty="0">
                <a:solidFill>
                  <a:schemeClr val="bg1"/>
                </a:solidFill>
              </a:rPr>
              <a:t>me</a:t>
            </a: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EDC9F-8AC1-32E3-E9CF-C1B712CFDDAB}"/>
              </a:ext>
            </a:extLst>
          </p:cNvPr>
          <p:cNvSpPr/>
          <p:nvPr/>
        </p:nvSpPr>
        <p:spPr>
          <a:xfrm>
            <a:off x="205539" y="2286000"/>
            <a:ext cx="11817016" cy="1143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1: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48 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Jesus answered and said to him, “Before Philip called you, when you were under the fig tree, I saw you.” 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8CD94-6BD1-3243-4E9E-4C1008C64451}"/>
              </a:ext>
            </a:extLst>
          </p:cNvPr>
          <p:cNvSpPr/>
          <p:nvPr/>
        </p:nvSpPr>
        <p:spPr>
          <a:xfrm>
            <a:off x="187492" y="3652385"/>
            <a:ext cx="11817016" cy="112366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1:</a:t>
            </a:r>
            <a:r>
              <a:rPr lang="en-US" sz="3200" b="1" baseline="300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49 </a:t>
            </a:r>
            <a:r>
              <a:rPr lang="en-US" sz="32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Nathanael answered Him, “Rabbi, You are the Son of God; You are the King of Israel.”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60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139:7 </a:t>
            </a:r>
            <a:r>
              <a:rPr lang="en-US" sz="3200" dirty="0">
                <a:solidFill>
                  <a:schemeClr val="tx1"/>
                </a:solidFill>
              </a:rPr>
              <a:t>I can never escape from your Spirit! I can never get away from your presence!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If I go up to heaven, you are there; if I go down to the grave, you are there.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If I ride the wings of the morning, if I dwell by the farthest oceans, </a:t>
            </a: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even there your hand will guide me, and your strength will support me.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71283D8-418C-D932-981E-F737E013EBBE}"/>
              </a:ext>
            </a:extLst>
          </p:cNvPr>
          <p:cNvSpPr/>
          <p:nvPr/>
        </p:nvSpPr>
        <p:spPr>
          <a:xfrm>
            <a:off x="6131442" y="3052973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“omnipresence”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72931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139:7 </a:t>
            </a:r>
            <a:r>
              <a:rPr lang="en-US" sz="3200" dirty="0">
                <a:solidFill>
                  <a:schemeClr val="tx1"/>
                </a:solidFill>
              </a:rPr>
              <a:t>I can never escape from </a:t>
            </a:r>
            <a:r>
              <a:rPr lang="en-US" sz="3200" b="1" u="sng" dirty="0">
                <a:solidFill>
                  <a:srgbClr val="002060"/>
                </a:solidFill>
              </a:rPr>
              <a:t>your Spirit</a:t>
            </a:r>
            <a:r>
              <a:rPr lang="en-US" sz="3200" dirty="0">
                <a:solidFill>
                  <a:schemeClr val="tx1"/>
                </a:solidFill>
              </a:rPr>
              <a:t>! I can never get away from </a:t>
            </a:r>
            <a:r>
              <a:rPr lang="en-US" sz="3200" b="1" u="sng" dirty="0">
                <a:solidFill>
                  <a:srgbClr val="002060"/>
                </a:solidFill>
              </a:rPr>
              <a:t>your presence</a:t>
            </a:r>
            <a:r>
              <a:rPr lang="en-US" sz="3200" dirty="0">
                <a:solidFill>
                  <a:schemeClr val="tx1"/>
                </a:solidFill>
              </a:rPr>
              <a:t>!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If I go up to heaven, </a:t>
            </a:r>
            <a:r>
              <a:rPr lang="en-US" sz="3200" b="1" u="sng" dirty="0">
                <a:solidFill>
                  <a:srgbClr val="002060"/>
                </a:solidFill>
              </a:rPr>
              <a:t>you are there</a:t>
            </a:r>
            <a:r>
              <a:rPr lang="en-US" sz="3200" dirty="0">
                <a:solidFill>
                  <a:schemeClr val="tx1"/>
                </a:solidFill>
              </a:rPr>
              <a:t>; if I go down to the grave, </a:t>
            </a:r>
            <a:r>
              <a:rPr lang="en-US" sz="3200" b="1" u="sng" dirty="0">
                <a:solidFill>
                  <a:srgbClr val="002060"/>
                </a:solidFill>
              </a:rPr>
              <a:t>you are there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If I ride the wings of the morning, if I dwell by the farthest oceans, </a:t>
            </a: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b="1" u="sng" dirty="0">
                <a:solidFill>
                  <a:srgbClr val="002060"/>
                </a:solidFill>
              </a:rPr>
              <a:t>even there </a:t>
            </a:r>
            <a:r>
              <a:rPr lang="en-US" sz="3200" dirty="0">
                <a:solidFill>
                  <a:schemeClr val="tx1"/>
                </a:solidFill>
              </a:rPr>
              <a:t>your hand will guide me, and your strength will support me.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05BF4ED-2A62-86F6-1D3A-FA070DA6350A}"/>
              </a:ext>
            </a:extLst>
          </p:cNvPr>
          <p:cNvSpPr/>
          <p:nvPr/>
        </p:nvSpPr>
        <p:spPr>
          <a:xfrm>
            <a:off x="6131442" y="3052973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“omnipresence”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54396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139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36E38-E67B-2EE1-8633-67A05C5AE036}"/>
              </a:ext>
            </a:extLst>
          </p:cNvPr>
          <p:cNvSpPr/>
          <p:nvPr/>
        </p:nvSpPr>
        <p:spPr>
          <a:xfrm>
            <a:off x="-36095" y="4267200"/>
            <a:ext cx="12228095" cy="259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about me. 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2 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when I sit down or stand up.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my thoughts even when I’m far away.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3 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see me when I travel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when I rest at home.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everything I do.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4 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what I am going to say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even before I say it,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2" name="Rounded Rectangle 2">
            <a:extLst>
              <a:ext uri="{FF2B5EF4-FFF2-40B4-BE49-F238E27FC236}">
                <a16:creationId xmlns:a16="http://schemas.microsoft.com/office/drawing/2014/main" id="{AEC1F446-24E9-4781-9C15-D600E4C4A0A1}"/>
              </a:ext>
            </a:extLst>
          </p:cNvPr>
          <p:cNvSpPr/>
          <p:nvPr/>
        </p:nvSpPr>
        <p:spPr>
          <a:xfrm>
            <a:off x="6069092" y="1270611"/>
            <a:ext cx="5791200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“omniscience”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27835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05BF4ED-2A62-86F6-1D3A-FA070DA6350A}"/>
              </a:ext>
            </a:extLst>
          </p:cNvPr>
          <p:cNvSpPr/>
          <p:nvPr/>
        </p:nvSpPr>
        <p:spPr>
          <a:xfrm>
            <a:off x="6131442" y="3052973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“omnipresence” </a:t>
            </a:r>
            <a:endParaRPr lang="en-US" sz="44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10F840-400D-512A-6EBF-3E7F43E26914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139:7 </a:t>
            </a:r>
            <a:r>
              <a:rPr lang="en-US" sz="3200" b="1" u="sng" dirty="0">
                <a:solidFill>
                  <a:srgbClr val="002060"/>
                </a:solidFill>
              </a:rPr>
              <a:t>I can never escape</a:t>
            </a:r>
            <a:r>
              <a:rPr lang="en-US" sz="3200" dirty="0">
                <a:solidFill>
                  <a:schemeClr val="tx1"/>
                </a:solidFill>
              </a:rPr>
              <a:t> from your Spirit! </a:t>
            </a:r>
            <a:r>
              <a:rPr lang="en-US" sz="3200" b="1" u="sng" dirty="0">
                <a:solidFill>
                  <a:srgbClr val="002060"/>
                </a:solidFill>
              </a:rPr>
              <a:t>I can never get away</a:t>
            </a:r>
            <a:r>
              <a:rPr lang="en-US" sz="3200" dirty="0">
                <a:solidFill>
                  <a:schemeClr val="tx1"/>
                </a:solidFill>
              </a:rPr>
              <a:t> from your presence!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If I go</a:t>
            </a:r>
            <a:r>
              <a:rPr lang="en-US" sz="3200" dirty="0">
                <a:solidFill>
                  <a:schemeClr val="tx1"/>
                </a:solidFill>
              </a:rPr>
              <a:t> up to heaven, you are there; </a:t>
            </a:r>
            <a:r>
              <a:rPr lang="en-US" sz="3200" b="1" u="sng" dirty="0">
                <a:solidFill>
                  <a:srgbClr val="002060"/>
                </a:solidFill>
              </a:rPr>
              <a:t>if I go</a:t>
            </a:r>
            <a:r>
              <a:rPr lang="en-US" sz="3200" dirty="0">
                <a:solidFill>
                  <a:schemeClr val="tx1"/>
                </a:solidFill>
              </a:rPr>
              <a:t> down to the grave, you are there.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b="1" u="sng" dirty="0">
                <a:solidFill>
                  <a:srgbClr val="002060"/>
                </a:solidFill>
              </a:rPr>
              <a:t>If I ride</a:t>
            </a:r>
            <a:r>
              <a:rPr lang="en-US" sz="3200" dirty="0">
                <a:solidFill>
                  <a:schemeClr val="tx1"/>
                </a:solidFill>
              </a:rPr>
              <a:t> the wings of the morning, </a:t>
            </a:r>
            <a:r>
              <a:rPr lang="en-US" sz="3200" b="1" u="sng" dirty="0">
                <a:solidFill>
                  <a:srgbClr val="002060"/>
                </a:solidFill>
              </a:rPr>
              <a:t>if I dwell </a:t>
            </a:r>
            <a:r>
              <a:rPr lang="en-US" sz="3200" dirty="0">
                <a:solidFill>
                  <a:schemeClr val="tx1"/>
                </a:solidFill>
              </a:rPr>
              <a:t>by the farthest oceans, </a:t>
            </a: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even there your hand will </a:t>
            </a:r>
            <a:r>
              <a:rPr lang="en-US" sz="3200" b="1" u="sng" dirty="0">
                <a:solidFill>
                  <a:srgbClr val="002060"/>
                </a:solidFill>
              </a:rPr>
              <a:t>guide me</a:t>
            </a:r>
            <a:r>
              <a:rPr lang="en-US" sz="3200" dirty="0">
                <a:solidFill>
                  <a:schemeClr val="tx1"/>
                </a:solidFill>
              </a:rPr>
              <a:t>, and your strength will </a:t>
            </a:r>
            <a:r>
              <a:rPr lang="en-US" sz="3200" b="1" u="sng" dirty="0">
                <a:solidFill>
                  <a:srgbClr val="002060"/>
                </a:solidFill>
              </a:rPr>
              <a:t>support me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946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05BF4ED-2A62-86F6-1D3A-FA070DA6350A}"/>
              </a:ext>
            </a:extLst>
          </p:cNvPr>
          <p:cNvSpPr/>
          <p:nvPr/>
        </p:nvSpPr>
        <p:spPr>
          <a:xfrm>
            <a:off x="6131442" y="3052973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“omnipresence” </a:t>
            </a:r>
            <a:endParaRPr lang="en-US" sz="4400" b="1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139:7 </a:t>
            </a:r>
            <a:r>
              <a:rPr lang="en-US" sz="3200" dirty="0">
                <a:solidFill>
                  <a:schemeClr val="tx1"/>
                </a:solidFill>
              </a:rPr>
              <a:t>I can never escape from your Spirit! I can never get away from your presence!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b="1" u="sng" dirty="0">
                <a:solidFill>
                  <a:srgbClr val="002060"/>
                </a:solidFill>
              </a:rPr>
              <a:t>If I go up to heaven, you are there; if I go down to the grave, you are there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If I ride the wings of the morning, if I dwell by the farthest oceans, </a:t>
            </a: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even there your hand will guide me, and your strength will support me.</a:t>
            </a:r>
          </a:p>
        </p:txBody>
      </p:sp>
    </p:spTree>
    <p:extLst>
      <p:ext uri="{BB962C8B-B14F-4D97-AF65-F5344CB8AC3E}">
        <p14:creationId xmlns:p14="http://schemas.microsoft.com/office/powerpoint/2010/main" val="1432649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bi desert, Mongolia under the stars ">
            <a:extLst>
              <a:ext uri="{FF2B5EF4-FFF2-40B4-BE49-F238E27FC236}">
                <a16:creationId xmlns:a16="http://schemas.microsoft.com/office/drawing/2014/main" id="{F5EFD3C4-3645-D0A1-DEDC-23FE060D8F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52"/>
          <a:stretch/>
        </p:blipFill>
        <p:spPr bwMode="auto">
          <a:xfrm>
            <a:off x="0" y="0"/>
            <a:ext cx="12192000" cy="592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05BF4ED-2A62-86F6-1D3A-FA070DA6350A}"/>
              </a:ext>
            </a:extLst>
          </p:cNvPr>
          <p:cNvSpPr/>
          <p:nvPr/>
        </p:nvSpPr>
        <p:spPr>
          <a:xfrm>
            <a:off x="6131442" y="3052973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“omnipresence” </a:t>
            </a:r>
            <a:endParaRPr lang="en-US" sz="4400" b="1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191000"/>
            <a:ext cx="12228095" cy="2667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139:7 </a:t>
            </a:r>
            <a:r>
              <a:rPr lang="en-US" sz="3200" dirty="0">
                <a:solidFill>
                  <a:schemeClr val="tx1"/>
                </a:solidFill>
              </a:rPr>
              <a:t>I can never escape from your Spirit! I can never get away from your presence!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If I go up to heaven, you are there; if I go down to the grave, you are there. </a:t>
            </a:r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b="1" u="sng" dirty="0">
                <a:solidFill>
                  <a:srgbClr val="002060"/>
                </a:solidFill>
              </a:rPr>
              <a:t>If I ride the wings of the morning, if I dwell by the farthest oceans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baseline="30000" dirty="0">
                <a:solidFill>
                  <a:schemeClr val="tx1"/>
                </a:solidFill>
              </a:rPr>
              <a:t>10 </a:t>
            </a:r>
            <a:r>
              <a:rPr lang="en-US" sz="3200" dirty="0">
                <a:solidFill>
                  <a:schemeClr val="tx1"/>
                </a:solidFill>
              </a:rPr>
              <a:t>even there your hand will guide me, and your strength will support me.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CFB236A-E31D-9BF2-6311-B2EDCAAE3772}"/>
              </a:ext>
            </a:extLst>
          </p:cNvPr>
          <p:cNvSpPr/>
          <p:nvPr/>
        </p:nvSpPr>
        <p:spPr>
          <a:xfrm>
            <a:off x="5040952" y="3180584"/>
            <a:ext cx="228600" cy="20878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63171DA3-AC21-068E-8216-5D979BC453AD}"/>
              </a:ext>
            </a:extLst>
          </p:cNvPr>
          <p:cNvSpPr/>
          <p:nvPr/>
        </p:nvSpPr>
        <p:spPr>
          <a:xfrm rot="16200000">
            <a:off x="7438961" y="-377150"/>
            <a:ext cx="1836223" cy="5588946"/>
          </a:xfrm>
          <a:prstGeom prst="curved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Left 9">
            <a:extLst>
              <a:ext uri="{FF2B5EF4-FFF2-40B4-BE49-F238E27FC236}">
                <a16:creationId xmlns:a16="http://schemas.microsoft.com/office/drawing/2014/main" id="{627EB355-AB4B-6CA9-3E47-5BAB407B212A}"/>
              </a:ext>
            </a:extLst>
          </p:cNvPr>
          <p:cNvSpPr/>
          <p:nvPr/>
        </p:nvSpPr>
        <p:spPr>
          <a:xfrm rot="16200000" flipV="1">
            <a:off x="1605304" y="-42963"/>
            <a:ext cx="1836223" cy="4742027"/>
          </a:xfrm>
          <a:prstGeom prst="curved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9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4CFB236A-E31D-9BF2-6311-B2EDCAAE3772}"/>
              </a:ext>
            </a:extLst>
          </p:cNvPr>
          <p:cNvSpPr/>
          <p:nvPr/>
        </p:nvSpPr>
        <p:spPr>
          <a:xfrm>
            <a:off x="5040952" y="3180584"/>
            <a:ext cx="228600" cy="20878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63171DA3-AC21-068E-8216-5D979BC453AD}"/>
              </a:ext>
            </a:extLst>
          </p:cNvPr>
          <p:cNvSpPr/>
          <p:nvPr/>
        </p:nvSpPr>
        <p:spPr>
          <a:xfrm rot="16200000">
            <a:off x="7438961" y="-377150"/>
            <a:ext cx="1836223" cy="5588946"/>
          </a:xfrm>
          <a:prstGeom prst="curved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Left 9">
            <a:extLst>
              <a:ext uri="{FF2B5EF4-FFF2-40B4-BE49-F238E27FC236}">
                <a16:creationId xmlns:a16="http://schemas.microsoft.com/office/drawing/2014/main" id="{627EB355-AB4B-6CA9-3E47-5BAB407B212A}"/>
              </a:ext>
            </a:extLst>
          </p:cNvPr>
          <p:cNvSpPr/>
          <p:nvPr/>
        </p:nvSpPr>
        <p:spPr>
          <a:xfrm rot="16200000" flipV="1">
            <a:off x="1605304" y="-42963"/>
            <a:ext cx="1836223" cy="4742027"/>
          </a:xfrm>
          <a:prstGeom prst="curved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could ask the darkness to hide me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light around me to become night—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even in darkness I cannot hide from you. To you the night shines as bright as day.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Darkness and light are the same to you.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9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could ask the darkness to hide me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light around me to become night—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even in darkness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cannot hide from you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you the night shines as bright as day.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Darkness and light are the same to you.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8CA322-253D-A93A-2659-27E282F5A086}"/>
              </a:ext>
            </a:extLst>
          </p:cNvPr>
          <p:cNvSpPr/>
          <p:nvPr/>
        </p:nvSpPr>
        <p:spPr>
          <a:xfrm>
            <a:off x="192505" y="3680819"/>
            <a:ext cx="7198895" cy="11197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7 </a:t>
            </a:r>
            <a:r>
              <a:rPr lang="en-US" sz="3200" dirty="0">
                <a:solidFill>
                  <a:schemeClr val="tx1"/>
                </a:solidFill>
              </a:rPr>
              <a:t>I can never escape from your Spirit!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I can never get away from your presence! 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50D094E7-1AAC-C337-FC83-082FD0949BAD}"/>
              </a:ext>
            </a:extLst>
          </p:cNvPr>
          <p:cNvSpPr/>
          <p:nvPr/>
        </p:nvSpPr>
        <p:spPr>
          <a:xfrm>
            <a:off x="2209800" y="2334924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I will never be alone!</a:t>
            </a:r>
            <a:endParaRPr lang="en-US" sz="4400" b="1" i="1" dirty="0"/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28A531FD-C139-E21F-E3FC-9512BB935B98}"/>
              </a:ext>
            </a:extLst>
          </p:cNvPr>
          <p:cNvSpPr/>
          <p:nvPr/>
        </p:nvSpPr>
        <p:spPr>
          <a:xfrm>
            <a:off x="8153400" y="2334924"/>
            <a:ext cx="20574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</a:t>
            </a:r>
            <a:r>
              <a:rPr lang="en-US" sz="4400" b="1" i="1" dirty="0"/>
              <a:t>ever</a:t>
            </a:r>
          </a:p>
        </p:txBody>
      </p:sp>
    </p:spTree>
    <p:extLst>
      <p:ext uri="{BB962C8B-B14F-4D97-AF65-F5344CB8AC3E}">
        <p14:creationId xmlns:p14="http://schemas.microsoft.com/office/powerpoint/2010/main" val="745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could ask the darkness to hide me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light around me to become night—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even in darkness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cannot hide from you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you the night shines as bright as day.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Darkness and light are the same to you.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50D094E7-1AAC-C337-FC83-082FD0949BAD}"/>
              </a:ext>
            </a:extLst>
          </p:cNvPr>
          <p:cNvSpPr/>
          <p:nvPr/>
        </p:nvSpPr>
        <p:spPr>
          <a:xfrm>
            <a:off x="2209800" y="2334924"/>
            <a:ext cx="5791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I will never be alone!</a:t>
            </a:r>
            <a:endParaRPr lang="en-US" sz="4400" b="1" i="1" dirty="0"/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28A531FD-C139-E21F-E3FC-9512BB935B98}"/>
              </a:ext>
            </a:extLst>
          </p:cNvPr>
          <p:cNvSpPr/>
          <p:nvPr/>
        </p:nvSpPr>
        <p:spPr>
          <a:xfrm>
            <a:off x="8153400" y="2334924"/>
            <a:ext cx="20574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… </a:t>
            </a:r>
            <a:r>
              <a:rPr lang="en-US" sz="4400" b="1" i="1" dirty="0"/>
              <a:t>ever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F7F83DA6-9488-AFAD-622D-F314272232B0}"/>
              </a:ext>
            </a:extLst>
          </p:cNvPr>
          <p:cNvSpPr/>
          <p:nvPr/>
        </p:nvSpPr>
        <p:spPr>
          <a:xfrm>
            <a:off x="381000" y="3835705"/>
            <a:ext cx="111252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But it’s not up to me, even if I wanted to hide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1070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could ask the darkness to hide me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light around me to become night—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even in darkness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cannot hide from you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you the night shines as bright as day.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Darkness and light are the same to you.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50D094E7-1AAC-C337-FC83-082FD0949BAD}"/>
              </a:ext>
            </a:extLst>
          </p:cNvPr>
          <p:cNvSpPr/>
          <p:nvPr/>
        </p:nvSpPr>
        <p:spPr>
          <a:xfrm>
            <a:off x="192505" y="2334924"/>
            <a:ext cx="11542295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again, this is speaking to a deep human longing 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117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36095" y="1018792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are </a:t>
            </a:r>
            <a:r>
              <a:rPr lang="en-US" sz="5200" b="1" i="1" dirty="0">
                <a:solidFill>
                  <a:schemeClr val="bg1"/>
                </a:solidFill>
              </a:rPr>
              <a:t>everywhere</a:t>
            </a:r>
            <a:r>
              <a:rPr lang="en-US" sz="5200" b="1" dirty="0">
                <a:solidFill>
                  <a:schemeClr val="bg1"/>
                </a:solidFill>
              </a:rPr>
              <a:t> … and you are with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could ask the darkness to hide me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the light around me to become night—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even in darkness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cannot hide from you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you the night shines as bright as day.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Darkness and light are the same to you.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50D094E7-1AAC-C337-FC83-082FD0949BAD}"/>
              </a:ext>
            </a:extLst>
          </p:cNvPr>
          <p:cNvSpPr/>
          <p:nvPr/>
        </p:nvSpPr>
        <p:spPr>
          <a:xfrm>
            <a:off x="152400" y="2098345"/>
            <a:ext cx="8799095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There’s no refuge from God’s presence </a:t>
            </a:r>
            <a:endParaRPr lang="en-US" sz="4000" b="1" i="1" dirty="0"/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1C98756C-B01E-592A-6FD2-93D8E34CFDAF}"/>
              </a:ext>
            </a:extLst>
          </p:cNvPr>
          <p:cNvSpPr/>
          <p:nvPr/>
        </p:nvSpPr>
        <p:spPr>
          <a:xfrm>
            <a:off x="2819400" y="2889582"/>
            <a:ext cx="9180095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there’s always refuge </a:t>
            </a:r>
            <a:r>
              <a:rPr lang="en-US" sz="4000" b="1" i="1" dirty="0"/>
              <a:t>in</a:t>
            </a:r>
            <a:r>
              <a:rPr lang="en-US" sz="4000" b="1" dirty="0"/>
              <a:t> his presence 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39152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dirty="0">
                <a:solidFill>
                  <a:schemeClr val="tx1"/>
                </a:solidFill>
              </a:rPr>
              <a:t>You made all the delicate, inner parts of my body and knit me together in my mother’s womb.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dirty="0">
                <a:solidFill>
                  <a:schemeClr val="tx1"/>
                </a:solidFill>
              </a:rPr>
              <a:t>Thank you for making me so wonderfully complex! Your workmanship is marvelous—how well I know it.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dirty="0">
                <a:solidFill>
                  <a:schemeClr val="tx1"/>
                </a:solidFill>
              </a:rPr>
              <a:t>You watched me as I was being formed in utter seclusion, as I was woven together in the dark of the womb.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dirty="0">
                <a:solidFill>
                  <a:schemeClr val="tx1"/>
                </a:solidFill>
              </a:rPr>
              <a:t>You saw me before I was born.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716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190500" y="3132329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made </a:t>
            </a:r>
            <a:r>
              <a:rPr lang="en-US" sz="5200" b="1" i="1" dirty="0">
                <a:solidFill>
                  <a:schemeClr val="bg1"/>
                </a:solidFill>
              </a:rPr>
              <a:t>everything</a:t>
            </a:r>
            <a:r>
              <a:rPr lang="en-US" sz="5200" b="1" dirty="0">
                <a:solidFill>
                  <a:schemeClr val="bg1"/>
                </a:solidFill>
              </a:rPr>
              <a:t>… and you made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b="1" u="sng" dirty="0">
                <a:solidFill>
                  <a:srgbClr val="002060"/>
                </a:solidFill>
              </a:rPr>
              <a:t>You made all the delicate, inner parts of my body and knit me </a:t>
            </a:r>
            <a:r>
              <a:rPr lang="en-US" sz="3000" b="1" u="sng" dirty="0">
                <a:solidFill>
                  <a:srgbClr val="002060"/>
                </a:solidFill>
              </a:rPr>
              <a:t>together in my mother’s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dirty="0">
                <a:solidFill>
                  <a:schemeClr val="tx1"/>
                </a:solidFill>
              </a:rPr>
              <a:t>Thank you for making me so wonderfully complex! Your workmanship is marvelous—how well I know it.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dirty="0">
                <a:solidFill>
                  <a:schemeClr val="tx1"/>
                </a:solidFill>
              </a:rPr>
              <a:t>You watched me as I was being formed in utter seclusion, as I was woven together in the dark of the womb.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dirty="0">
                <a:solidFill>
                  <a:schemeClr val="tx1"/>
                </a:solidFill>
              </a:rPr>
              <a:t>You saw me before I was born.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2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139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36E38-E67B-2EE1-8633-67A05C5AE036}"/>
              </a:ext>
            </a:extLst>
          </p:cNvPr>
          <p:cNvSpPr/>
          <p:nvPr/>
        </p:nvSpPr>
        <p:spPr>
          <a:xfrm>
            <a:off x="-36095" y="4267200"/>
            <a:ext cx="12228095" cy="259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know everything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about me. 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2 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You know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when I sit down or stand up.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You know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my thoughts even when I’m far away.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3 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You see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me when I travel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when I rest at home.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You know everything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I do.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4 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You know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what I am going to say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even before I say it,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3AF49136-B612-CC80-9575-65B0B993473E}"/>
              </a:ext>
            </a:extLst>
          </p:cNvPr>
          <p:cNvSpPr/>
          <p:nvPr/>
        </p:nvSpPr>
        <p:spPr>
          <a:xfrm>
            <a:off x="6069092" y="1270611"/>
            <a:ext cx="5791200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“omniscience”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14855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F94B8C-45F2-7744-ECC0-019530E109FD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b="1" u="sng" dirty="0">
                <a:solidFill>
                  <a:srgbClr val="002060"/>
                </a:solidFill>
              </a:rPr>
              <a:t>You made all the delicate, inner parts of my body and knit me </a:t>
            </a:r>
            <a:r>
              <a:rPr lang="en-US" sz="3000" b="1" u="sng" dirty="0">
                <a:solidFill>
                  <a:srgbClr val="002060"/>
                </a:solidFill>
              </a:rPr>
              <a:t>together in my mother’s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dirty="0">
                <a:solidFill>
                  <a:schemeClr val="tx1"/>
                </a:solidFill>
              </a:rPr>
              <a:t>Thank you for making me so wonderfully complex! Your workmanship is marvelous—how well I know it.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dirty="0">
                <a:solidFill>
                  <a:schemeClr val="tx1"/>
                </a:solidFill>
              </a:rPr>
              <a:t>You watched me as I was being formed in utter seclusion, as I was woven together in the dark of the womb.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dirty="0">
                <a:solidFill>
                  <a:schemeClr val="tx1"/>
                </a:solidFill>
              </a:rPr>
              <a:t>You saw me before I was born.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502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dirty="0">
                <a:solidFill>
                  <a:schemeClr val="tx1"/>
                </a:solidFill>
              </a:rPr>
              <a:t>You made all the delicate, inner parts of my body and knit me </a:t>
            </a:r>
            <a:r>
              <a:rPr lang="en-US" sz="3000" dirty="0">
                <a:solidFill>
                  <a:schemeClr val="tx1"/>
                </a:solidFill>
              </a:rPr>
              <a:t>together in my mother’s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dirty="0">
                <a:solidFill>
                  <a:schemeClr val="tx1"/>
                </a:solidFill>
              </a:rPr>
              <a:t>Thank you for making me so wonderfully complex! Your workmanship is marvelous—how well I know it.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b="1" u="sng" dirty="0">
                <a:solidFill>
                  <a:srgbClr val="002060"/>
                </a:solidFill>
              </a:rPr>
              <a:t>You watched me as I was being formed in utter seclusion, as I was woven together in the dark of the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dirty="0">
                <a:solidFill>
                  <a:schemeClr val="tx1"/>
                </a:solidFill>
              </a:rPr>
              <a:t>You saw me before I was born.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3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190500" y="3132329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made </a:t>
            </a:r>
            <a:r>
              <a:rPr lang="en-US" sz="5200" b="1" i="1" dirty="0">
                <a:solidFill>
                  <a:schemeClr val="bg1"/>
                </a:solidFill>
              </a:rPr>
              <a:t>everything</a:t>
            </a:r>
            <a:r>
              <a:rPr lang="en-US" sz="5200" b="1" dirty="0">
                <a:solidFill>
                  <a:schemeClr val="bg1"/>
                </a:solidFill>
              </a:rPr>
              <a:t>… and you made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dirty="0">
                <a:solidFill>
                  <a:schemeClr val="tx1"/>
                </a:solidFill>
              </a:rPr>
              <a:t>You made all the delicate, inner parts of my body and knit me </a:t>
            </a:r>
            <a:r>
              <a:rPr lang="en-US" sz="3000" dirty="0">
                <a:solidFill>
                  <a:schemeClr val="tx1"/>
                </a:solidFill>
              </a:rPr>
              <a:t>together in my mother’s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dirty="0">
                <a:solidFill>
                  <a:schemeClr val="tx1"/>
                </a:solidFill>
              </a:rPr>
              <a:t>Thank you for making me so wonderfully complex! Your workmanship is marvelous—how well I know it.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dirty="0">
                <a:solidFill>
                  <a:schemeClr val="tx1"/>
                </a:solidFill>
              </a:rPr>
              <a:t>You watched me as I was being formed in utter seclusion, as I was woven together in the dark of the womb.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b="1" u="sng" dirty="0">
                <a:solidFill>
                  <a:srgbClr val="002060"/>
                </a:solidFill>
              </a:rPr>
              <a:t>You saw me before I was born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6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1099ABF-0C04-BCFA-BE52-207ABE627D87}"/>
              </a:ext>
            </a:extLst>
          </p:cNvPr>
          <p:cNvSpPr txBox="1">
            <a:spLocks/>
          </p:cNvSpPr>
          <p:nvPr/>
        </p:nvSpPr>
        <p:spPr bwMode="auto">
          <a:xfrm>
            <a:off x="190500" y="3132329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made </a:t>
            </a:r>
            <a:r>
              <a:rPr lang="en-US" sz="5200" b="1" i="1" dirty="0">
                <a:solidFill>
                  <a:schemeClr val="bg1"/>
                </a:solidFill>
              </a:rPr>
              <a:t>everything</a:t>
            </a:r>
            <a:r>
              <a:rPr lang="en-US" sz="5200" b="1" dirty="0">
                <a:solidFill>
                  <a:schemeClr val="bg1"/>
                </a:solidFill>
              </a:rPr>
              <a:t>… and you made </a:t>
            </a:r>
            <a:r>
              <a:rPr lang="en-US" sz="5200" b="1" i="1" dirty="0">
                <a:solidFill>
                  <a:schemeClr val="bg1"/>
                </a:solidFill>
              </a:rPr>
              <a:t>me</a:t>
            </a:r>
            <a:r>
              <a:rPr lang="en-US" sz="5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419600"/>
            <a:ext cx="12228095" cy="24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Psalm 139:13 </a:t>
            </a:r>
            <a:r>
              <a:rPr lang="en-US" sz="3100" dirty="0">
                <a:solidFill>
                  <a:schemeClr val="tx1"/>
                </a:solidFill>
              </a:rPr>
              <a:t>You made all the delicate, inner parts of my body and knit me </a:t>
            </a:r>
            <a:r>
              <a:rPr lang="en-US" sz="3000" dirty="0">
                <a:solidFill>
                  <a:schemeClr val="tx1"/>
                </a:solidFill>
              </a:rPr>
              <a:t>together in my mother’s womb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14 </a:t>
            </a:r>
            <a:r>
              <a:rPr lang="en-US" sz="3100" b="1" u="sng" dirty="0">
                <a:solidFill>
                  <a:srgbClr val="002060"/>
                </a:solidFill>
              </a:rPr>
              <a:t>Thank you for making me so wonderfully complex! Your workmanship is marvelous—how well I know it</a:t>
            </a:r>
            <a:r>
              <a:rPr lang="en-US" sz="3100" dirty="0">
                <a:solidFill>
                  <a:schemeClr val="tx1"/>
                </a:solidFill>
              </a:rPr>
              <a:t>. </a:t>
            </a:r>
            <a:r>
              <a:rPr lang="en-US" sz="3100" b="1" baseline="30000" dirty="0">
                <a:solidFill>
                  <a:schemeClr val="tx1"/>
                </a:solidFill>
              </a:rPr>
              <a:t>15 </a:t>
            </a:r>
            <a:r>
              <a:rPr lang="en-US" sz="3100" dirty="0">
                <a:solidFill>
                  <a:schemeClr val="tx1"/>
                </a:solidFill>
              </a:rPr>
              <a:t>You watched me as I was being formed in utter seclusion, as I was woven together in the dark of the womb. </a:t>
            </a:r>
            <a:r>
              <a:rPr lang="en-US" sz="3100" b="1" baseline="30000" dirty="0">
                <a:solidFill>
                  <a:schemeClr val="tx1"/>
                </a:solidFill>
              </a:rPr>
              <a:t>16 </a:t>
            </a:r>
            <a:r>
              <a:rPr lang="en-US" sz="3100" dirty="0">
                <a:solidFill>
                  <a:schemeClr val="tx1"/>
                </a:solidFill>
              </a:rPr>
              <a:t>You saw me before I was born.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139:16 </a:t>
            </a:r>
            <a:r>
              <a:rPr lang="en-US" sz="3200" dirty="0">
                <a:solidFill>
                  <a:schemeClr val="tx1"/>
                </a:solidFill>
              </a:rPr>
              <a:t>You saw me before I was born. Every day of my life was recorded in your book. Every moment was laid out before a single day had passed.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planned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planned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C31047C6-E584-9292-BD56-4F73DD2584A7}"/>
              </a:ext>
            </a:extLst>
          </p:cNvPr>
          <p:cNvSpPr/>
          <p:nvPr/>
        </p:nvSpPr>
        <p:spPr>
          <a:xfrm>
            <a:off x="1124952" y="1521247"/>
            <a:ext cx="99060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Deep human longing: to matter with purpose</a:t>
            </a:r>
            <a:endParaRPr lang="en-US" sz="4000" b="1" i="1" dirty="0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97C6DBDE-0454-036F-43F5-6E3E612A278B}"/>
              </a:ext>
            </a:extLst>
          </p:cNvPr>
          <p:cNvSpPr/>
          <p:nvPr/>
        </p:nvSpPr>
        <p:spPr>
          <a:xfrm>
            <a:off x="1124952" y="2648232"/>
            <a:ext cx="9906000" cy="137718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when we try to satisfy this longing without God, we come up short 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38957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139:16 </a:t>
            </a:r>
            <a:r>
              <a:rPr lang="en-US" sz="3200" dirty="0">
                <a:solidFill>
                  <a:schemeClr val="tx1"/>
                </a:solidFill>
              </a:rPr>
              <a:t>You saw me before I was born. Every day of my life was recorded in your book. Every moment was laid out before a single day had passed.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planned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planned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C31047C6-E584-9292-BD56-4F73DD2584A7}"/>
              </a:ext>
            </a:extLst>
          </p:cNvPr>
          <p:cNvSpPr/>
          <p:nvPr/>
        </p:nvSpPr>
        <p:spPr>
          <a:xfrm>
            <a:off x="381000" y="1295400"/>
            <a:ext cx="8458200" cy="131059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True meaning can only come from a transcendent and immanent God</a:t>
            </a:r>
            <a:endParaRPr lang="en-US" sz="4000" b="1" i="1" dirty="0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0606BFFF-7BA0-4D3B-27BA-03ED6CF19614}"/>
              </a:ext>
            </a:extLst>
          </p:cNvPr>
          <p:cNvSpPr/>
          <p:nvPr/>
        </p:nvSpPr>
        <p:spPr>
          <a:xfrm>
            <a:off x="3505200" y="2764740"/>
            <a:ext cx="8458200" cy="131059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And what would it mean to be </a:t>
            </a:r>
            <a:r>
              <a:rPr lang="en-US" sz="4000" b="1" i="1" dirty="0"/>
              <a:t>made</a:t>
            </a:r>
            <a:r>
              <a:rPr lang="en-US" sz="4000" b="1" dirty="0"/>
              <a:t>, and never know your </a:t>
            </a:r>
            <a:r>
              <a:rPr lang="en-US" sz="4000" b="1" i="1" dirty="0"/>
              <a:t>maker</a:t>
            </a:r>
            <a:r>
              <a:rPr lang="en-US" sz="4000" b="1" dirty="0"/>
              <a:t>?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41443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think of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think of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6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think of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think of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72B7668B-E623-2FCF-C4A6-8A694729FD6C}"/>
              </a:ext>
            </a:extLst>
          </p:cNvPr>
          <p:cNvSpPr/>
          <p:nvPr/>
        </p:nvSpPr>
        <p:spPr>
          <a:xfrm>
            <a:off x="1124952" y="1932747"/>
            <a:ext cx="99060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You perfectly fulfill all my deepest longings</a:t>
            </a:r>
            <a:endParaRPr lang="en-US" sz="4000" b="1" i="1" dirty="0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702EC47E-2B1F-B2D8-755F-6E8B86F3EC92}"/>
              </a:ext>
            </a:extLst>
          </p:cNvPr>
          <p:cNvSpPr/>
          <p:nvPr/>
        </p:nvSpPr>
        <p:spPr>
          <a:xfrm>
            <a:off x="79744" y="3203358"/>
            <a:ext cx="12039600" cy="6808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i="1" dirty="0"/>
              <a:t>I am planned, made, known, seen, accompanied, and thought of</a:t>
            </a:r>
          </a:p>
        </p:txBody>
      </p:sp>
    </p:spTree>
    <p:extLst>
      <p:ext uri="{BB962C8B-B14F-4D97-AF65-F5344CB8AC3E}">
        <p14:creationId xmlns:p14="http://schemas.microsoft.com/office/powerpoint/2010/main" val="67613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think of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think of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72B7668B-E623-2FCF-C4A6-8A694729FD6C}"/>
              </a:ext>
            </a:extLst>
          </p:cNvPr>
          <p:cNvSpPr/>
          <p:nvPr/>
        </p:nvSpPr>
        <p:spPr>
          <a:xfrm>
            <a:off x="94480" y="1808400"/>
            <a:ext cx="11966944" cy="11279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dirty="0"/>
              <a:t>Why do we long for these things, when no human ever perfectly fulfills them and even though they scare us a little bit?</a:t>
            </a:r>
            <a:endParaRPr lang="en-US" sz="3400" b="1" i="1" dirty="0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702EC47E-2B1F-B2D8-755F-6E8B86F3EC92}"/>
              </a:ext>
            </a:extLst>
          </p:cNvPr>
          <p:cNvSpPr/>
          <p:nvPr/>
        </p:nvSpPr>
        <p:spPr>
          <a:xfrm>
            <a:off x="79744" y="3203358"/>
            <a:ext cx="12039600" cy="6808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i="1" dirty="0"/>
              <a:t>I am planned, made, known, seen, accompanied, and thought of</a:t>
            </a:r>
          </a:p>
        </p:txBody>
      </p:sp>
    </p:spTree>
    <p:extLst>
      <p:ext uri="{BB962C8B-B14F-4D97-AF65-F5344CB8AC3E}">
        <p14:creationId xmlns:p14="http://schemas.microsoft.com/office/powerpoint/2010/main" val="295118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76200" y="3797300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think of </a:t>
            </a:r>
            <a:r>
              <a:rPr lang="en-US" sz="4800" b="1" i="1" dirty="0">
                <a:solidFill>
                  <a:schemeClr val="bg1"/>
                </a:solidFill>
              </a:rPr>
              <a:t>everything</a:t>
            </a:r>
            <a:r>
              <a:rPr lang="en-US" sz="4800" b="1" dirty="0">
                <a:solidFill>
                  <a:schemeClr val="bg1"/>
                </a:solidFill>
              </a:rPr>
              <a:t>… and you think of </a:t>
            </a:r>
            <a:r>
              <a:rPr lang="en-US" sz="4800" b="1" i="1" dirty="0">
                <a:solidFill>
                  <a:schemeClr val="bg1"/>
                </a:solidFill>
              </a:rPr>
              <a:t>me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68BA6A-E1C4-6AE8-2BAA-AC54E8D1D6EA}"/>
              </a:ext>
            </a:extLst>
          </p:cNvPr>
          <p:cNvSpPr/>
          <p:nvPr/>
        </p:nvSpPr>
        <p:spPr>
          <a:xfrm>
            <a:off x="475247" y="1486511"/>
            <a:ext cx="11430000" cy="2360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“If we find ourselves with a desire that nothing in this world can satisfy, the most probable explanation is that we were made for another world.”</a:t>
            </a:r>
          </a:p>
          <a:p>
            <a:pPr lvl="8" algn="ctr"/>
            <a:r>
              <a:rPr lang="en-US" sz="3600" kern="1800" dirty="0">
                <a:solidFill>
                  <a:schemeClr val="bg1"/>
                </a:solidFill>
                <a:cs typeface="Times New Roman" panose="02020603050405020304" pitchFamily="18" charset="0"/>
              </a:rPr>
              <a:t>					- C.S. Lewis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9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Psalm 139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2A1D2B-616C-06E8-5BA1-98E4C669D835}"/>
              </a:ext>
            </a:extLst>
          </p:cNvPr>
          <p:cNvSpPr txBox="1">
            <a:spLocks/>
          </p:cNvSpPr>
          <p:nvPr/>
        </p:nvSpPr>
        <p:spPr bwMode="auto">
          <a:xfrm>
            <a:off x="3048000" y="152399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kern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the choir director. A Psalm of David.</a:t>
            </a:r>
            <a:endParaRPr lang="en-US" sz="3600" kern="100" dirty="0">
              <a:solidFill>
                <a:schemeClr val="bg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3AF49136-B612-CC80-9575-65B0B993473E}"/>
              </a:ext>
            </a:extLst>
          </p:cNvPr>
          <p:cNvSpPr/>
          <p:nvPr/>
        </p:nvSpPr>
        <p:spPr>
          <a:xfrm>
            <a:off x="6069092" y="1270611"/>
            <a:ext cx="5791200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“omniscience” </a:t>
            </a:r>
            <a:endParaRPr lang="en-US" sz="4400" b="1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60EC11-D821-822E-A4DB-20685419D07C}"/>
              </a:ext>
            </a:extLst>
          </p:cNvPr>
          <p:cNvSpPr/>
          <p:nvPr/>
        </p:nvSpPr>
        <p:spPr>
          <a:xfrm>
            <a:off x="-36095" y="4267200"/>
            <a:ext cx="12228095" cy="259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about 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2 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sit down or stand up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thoughts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even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I’m far away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3 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see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me when I travel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and when I rest at home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do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4 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what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am going to say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even before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say it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49414BBF-4398-C04B-E2B5-B4F18E306DD8}"/>
              </a:ext>
            </a:extLst>
          </p:cNvPr>
          <p:cNvSpPr/>
          <p:nvPr/>
        </p:nvSpPr>
        <p:spPr>
          <a:xfrm>
            <a:off x="508754" y="2984194"/>
            <a:ext cx="507849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 is transcendent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4446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5999747" y="3908534"/>
            <a:ext cx="1222809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can know this God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68BA6A-E1C4-6AE8-2BAA-AC54E8D1D6EA}"/>
              </a:ext>
            </a:extLst>
          </p:cNvPr>
          <p:cNvSpPr/>
          <p:nvPr/>
        </p:nvSpPr>
        <p:spPr>
          <a:xfrm>
            <a:off x="475247" y="1486511"/>
            <a:ext cx="11430000" cy="2360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kern="1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“If we find ourselves with a desire that nothing in this world can satisfy, the most probable explanation is that we were made for another world.”</a:t>
            </a:r>
          </a:p>
          <a:p>
            <a:pPr lvl="8" algn="ctr"/>
            <a:r>
              <a:rPr lang="en-US" sz="3600" kern="1800" dirty="0">
                <a:solidFill>
                  <a:schemeClr val="bg1"/>
                </a:solidFill>
                <a:cs typeface="Times New Roman" panose="02020603050405020304" pitchFamily="18" charset="0"/>
              </a:rPr>
              <a:t>					- C.S. Lewis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6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1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 precious are your thoughts about me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O God.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cannot be numbered!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even count them;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they outnumber the grains of sand!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when I wake up,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are still with me!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2BD242-7AC2-31A5-C5D4-03D4E84CA499}"/>
              </a:ext>
            </a:extLst>
          </p:cNvPr>
          <p:cNvSpPr txBox="1">
            <a:spLocks/>
          </p:cNvSpPr>
          <p:nvPr/>
        </p:nvSpPr>
        <p:spPr bwMode="auto">
          <a:xfrm>
            <a:off x="5999747" y="3908534"/>
            <a:ext cx="61922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You can know this God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5001D2-17A4-0CEB-AFCE-0463A5CEFDA4}"/>
              </a:ext>
            </a:extLst>
          </p:cNvPr>
          <p:cNvSpPr/>
          <p:nvPr/>
        </p:nvSpPr>
        <p:spPr>
          <a:xfrm>
            <a:off x="1732046" y="2037035"/>
            <a:ext cx="8727908" cy="174143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 Corinthians 13:12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now we see in a mirror dimly, but then face to face; now I know in part, but then I will know fully just as I also have been fully known.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928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43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102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</a:t>
            </a:r>
            <a:r>
              <a:rPr lang="en-US" sz="3200" b="1" u="sng" dirty="0">
                <a:solidFill>
                  <a:srgbClr val="002060"/>
                </a:solidFill>
              </a:rPr>
              <a:t>I hate them with total hatred</a:t>
            </a:r>
            <a:r>
              <a:rPr lang="en-US" sz="3200" dirty="0">
                <a:solidFill>
                  <a:schemeClr val="tx1"/>
                </a:solidFill>
              </a:rPr>
              <a:t>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283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</a:t>
            </a:r>
            <a:r>
              <a:rPr lang="en-US" sz="3100" b="1" u="sng" dirty="0">
                <a:solidFill>
                  <a:srgbClr val="002060"/>
                </a:solidFill>
              </a:rPr>
              <a:t>Get out of my life</a:t>
            </a:r>
            <a:r>
              <a:rPr lang="en-US" sz="3200" b="1" u="sng" dirty="0">
                <a:solidFill>
                  <a:srgbClr val="002060"/>
                </a:solidFill>
              </a:rPr>
              <a:t>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483877-95D7-B3CF-F33B-5A2AA55D7936}"/>
              </a:ext>
            </a:extLst>
          </p:cNvPr>
          <p:cNvSpPr/>
          <p:nvPr/>
        </p:nvSpPr>
        <p:spPr>
          <a:xfrm>
            <a:off x="0" y="1142999"/>
            <a:ext cx="12192000" cy="6858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</p:txBody>
      </p:sp>
    </p:spTree>
    <p:extLst>
      <p:ext uri="{BB962C8B-B14F-4D97-AF65-F5344CB8AC3E}">
        <p14:creationId xmlns:p14="http://schemas.microsoft.com/office/powerpoint/2010/main" val="251973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483877-95D7-B3CF-F33B-5A2AA55D7936}"/>
              </a:ext>
            </a:extLst>
          </p:cNvPr>
          <p:cNvSpPr/>
          <p:nvPr/>
        </p:nvSpPr>
        <p:spPr>
          <a:xfrm>
            <a:off x="0" y="1143000"/>
            <a:ext cx="12192000" cy="1143000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b="1" u="sng" dirty="0">
                <a:solidFill>
                  <a:srgbClr val="002060"/>
                </a:solidFill>
              </a:rPr>
              <a:t>They blaspheme you; your enemies misuse your name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2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b="1" u="sng" dirty="0">
                <a:solidFill>
                  <a:srgbClr val="002060"/>
                </a:solidFill>
              </a:rPr>
              <a:t>O </a:t>
            </a:r>
            <a:r>
              <a:rPr lang="en-US" sz="3200" b="1" u="sng" cap="small" dirty="0">
                <a:solidFill>
                  <a:srgbClr val="002060"/>
                </a:solidFill>
              </a:rPr>
              <a:t>Lord</a:t>
            </a:r>
            <a:r>
              <a:rPr lang="en-US" sz="3200" b="1" u="sng" dirty="0">
                <a:solidFill>
                  <a:srgbClr val="002060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7F9624-0FC8-B6EF-D9BF-301DF0724F8A}"/>
              </a:ext>
            </a:extLst>
          </p:cNvPr>
          <p:cNvSpPr/>
          <p:nvPr/>
        </p:nvSpPr>
        <p:spPr>
          <a:xfrm>
            <a:off x="0" y="1142999"/>
            <a:ext cx="12192000" cy="16764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2F5468-53C7-569A-357B-FB546441B396}"/>
              </a:ext>
            </a:extLst>
          </p:cNvPr>
          <p:cNvSpPr/>
          <p:nvPr/>
        </p:nvSpPr>
        <p:spPr>
          <a:xfrm>
            <a:off x="-18048" y="2896213"/>
            <a:ext cx="12228095" cy="1142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heart;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test me and know my anxious thoughts.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0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100" b="1" u="sng" dirty="0">
                <a:solidFill>
                  <a:srgbClr val="002060"/>
                </a:solidFill>
              </a:rPr>
              <a:t>O God, if only you would destroy the wicked</a:t>
            </a:r>
            <a:r>
              <a:rPr lang="en-US" sz="3200" dirty="0">
                <a:solidFill>
                  <a:schemeClr val="tx1"/>
                </a:solidFill>
              </a:rPr>
              <a:t>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202FE8-08E5-BD08-6D78-74F93E400A03}"/>
              </a:ext>
            </a:extLst>
          </p:cNvPr>
          <p:cNvSpPr/>
          <p:nvPr/>
        </p:nvSpPr>
        <p:spPr>
          <a:xfrm>
            <a:off x="0" y="1142999"/>
            <a:ext cx="12192000" cy="2271157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</p:txBody>
      </p:sp>
    </p:spTree>
    <p:extLst>
      <p:ext uri="{BB962C8B-B14F-4D97-AF65-F5344CB8AC3E}">
        <p14:creationId xmlns:p14="http://schemas.microsoft.com/office/powerpoint/2010/main" val="316762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100" b="1" u="sng" dirty="0">
                <a:solidFill>
                  <a:srgbClr val="002060"/>
                </a:solidFill>
              </a:rPr>
              <a:t>O God, if only you would destroy the wicked</a:t>
            </a:r>
            <a:r>
              <a:rPr lang="en-US" sz="3200" dirty="0">
                <a:solidFill>
                  <a:schemeClr val="tx1"/>
                </a:solidFill>
              </a:rPr>
              <a:t>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CBE8F0-E44A-CD2C-36DA-E07AE9A8A22E}"/>
              </a:ext>
            </a:extLst>
          </p:cNvPr>
          <p:cNvSpPr/>
          <p:nvPr/>
        </p:nvSpPr>
        <p:spPr>
          <a:xfrm>
            <a:off x="0" y="1142999"/>
            <a:ext cx="12192000" cy="27432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</p:txBody>
      </p:sp>
    </p:spTree>
    <p:extLst>
      <p:ext uri="{BB962C8B-B14F-4D97-AF65-F5344CB8AC3E}">
        <p14:creationId xmlns:p14="http://schemas.microsoft.com/office/powerpoint/2010/main" val="26901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3AF49136-B612-CC80-9575-65B0B993473E}"/>
              </a:ext>
            </a:extLst>
          </p:cNvPr>
          <p:cNvSpPr/>
          <p:nvPr/>
        </p:nvSpPr>
        <p:spPr>
          <a:xfrm>
            <a:off x="6069092" y="1270611"/>
            <a:ext cx="5791200" cy="10668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God’s “omniscience” </a:t>
            </a:r>
            <a:endParaRPr lang="en-US" sz="4400" b="1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60EC11-D821-822E-A4DB-20685419D07C}"/>
              </a:ext>
            </a:extLst>
          </p:cNvPr>
          <p:cNvSpPr/>
          <p:nvPr/>
        </p:nvSpPr>
        <p:spPr>
          <a:xfrm>
            <a:off x="-36095" y="4267200"/>
            <a:ext cx="12228095" cy="259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about 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2 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sit down or stand up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thoughts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even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I’m far away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3 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see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me when I travel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and when I rest at home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do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4 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what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am going to say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even before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say it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58FF509-D46A-F8F0-B177-29A842184FA6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</a:t>
            </a: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4E6E7136-02E2-DDD7-94DE-71661ED817CA}"/>
              </a:ext>
            </a:extLst>
          </p:cNvPr>
          <p:cNvSpPr/>
          <p:nvPr/>
        </p:nvSpPr>
        <p:spPr>
          <a:xfrm>
            <a:off x="6808708" y="2984194"/>
            <a:ext cx="507849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 is immanent </a:t>
            </a:r>
            <a:endParaRPr lang="en-US" sz="4400" b="1" i="1" dirty="0"/>
          </a:p>
        </p:txBody>
      </p:sp>
      <p:sp>
        <p:nvSpPr>
          <p:cNvPr id="9" name="Rounded Rectangle 2">
            <a:extLst>
              <a:ext uri="{FF2B5EF4-FFF2-40B4-BE49-F238E27FC236}">
                <a16:creationId xmlns:a16="http://schemas.microsoft.com/office/drawing/2014/main" id="{89A263EE-C261-BF65-0961-7A15828FE186}"/>
              </a:ext>
            </a:extLst>
          </p:cNvPr>
          <p:cNvSpPr/>
          <p:nvPr/>
        </p:nvSpPr>
        <p:spPr>
          <a:xfrm>
            <a:off x="508754" y="2984194"/>
            <a:ext cx="507849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God is transcendent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335512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CBE8F0-E44A-CD2C-36DA-E07AE9A8A22E}"/>
              </a:ext>
            </a:extLst>
          </p:cNvPr>
          <p:cNvSpPr/>
          <p:nvPr/>
        </p:nvSpPr>
        <p:spPr>
          <a:xfrm>
            <a:off x="0" y="1142999"/>
            <a:ext cx="12192000" cy="27432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3886200"/>
            <a:ext cx="12228095" cy="2971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Romans 12: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9 </a:t>
            </a:r>
            <a:r>
              <a:rPr lang="en-US" sz="3000" b="1" u="sng" dirty="0">
                <a:solidFill>
                  <a:schemeClr val="bg1"/>
                </a:solidFill>
                <a:effectLst/>
              </a:rPr>
              <a:t>Abhor what is evil; cling to what is good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…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19 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Never take your own revenge, beloved, but leave room for the wrath of God, for it is written, “</a:t>
            </a:r>
            <a:r>
              <a:rPr lang="en-US" sz="3000" b="0" cap="small" dirty="0">
                <a:solidFill>
                  <a:schemeClr val="bg1"/>
                </a:solidFill>
                <a:effectLst/>
              </a:rPr>
              <a:t>Vengeance is Mine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, I </a:t>
            </a:r>
            <a:r>
              <a:rPr lang="en-US" sz="3000" b="0" cap="small" dirty="0">
                <a:solidFill>
                  <a:schemeClr val="bg1"/>
                </a:solidFill>
                <a:effectLst/>
              </a:rPr>
              <a:t>will repay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,” says the Lord.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20 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“</a:t>
            </a:r>
            <a:r>
              <a:rPr lang="en-US" sz="3000" b="0" cap="small" dirty="0">
                <a:solidFill>
                  <a:schemeClr val="bg1"/>
                </a:solidFill>
                <a:effectLst/>
              </a:rPr>
              <a:t>But if your enemy is hungry, feed him, and if he is thirsty, give him a drink; for in so doing you will heap burning coals on his head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.”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21 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Do not be overcome by evil, but overcome evil with good.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729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CBE8F0-E44A-CD2C-36DA-E07AE9A8A22E}"/>
              </a:ext>
            </a:extLst>
          </p:cNvPr>
          <p:cNvSpPr/>
          <p:nvPr/>
        </p:nvSpPr>
        <p:spPr>
          <a:xfrm>
            <a:off x="0" y="1142999"/>
            <a:ext cx="12192000" cy="27432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3886200"/>
            <a:ext cx="12228095" cy="2971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Romans 12: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9 </a:t>
            </a:r>
            <a:r>
              <a:rPr lang="en-US" sz="3000" dirty="0">
                <a:solidFill>
                  <a:schemeClr val="bg1"/>
                </a:solidFill>
                <a:effectLst/>
              </a:rPr>
              <a:t>Abhor what is evil; cling to what is good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…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19 </a:t>
            </a:r>
            <a:r>
              <a:rPr lang="en-US" sz="3000" b="1" u="sng" dirty="0">
                <a:solidFill>
                  <a:schemeClr val="bg1"/>
                </a:solidFill>
                <a:effectLst/>
              </a:rPr>
              <a:t>Never take your own revenge, beloved, but leave room for the wrath of God, for it is written, “</a:t>
            </a:r>
            <a:r>
              <a:rPr lang="en-US" sz="3000" b="1" u="sng" cap="small" dirty="0">
                <a:solidFill>
                  <a:schemeClr val="bg1"/>
                </a:solidFill>
                <a:effectLst/>
              </a:rPr>
              <a:t>Vengeance is Mine</a:t>
            </a:r>
            <a:r>
              <a:rPr lang="en-US" sz="3000" b="1" u="sng" dirty="0">
                <a:solidFill>
                  <a:schemeClr val="bg1"/>
                </a:solidFill>
                <a:effectLst/>
              </a:rPr>
              <a:t>, I </a:t>
            </a:r>
            <a:r>
              <a:rPr lang="en-US" sz="3000" b="1" u="sng" cap="small" dirty="0">
                <a:solidFill>
                  <a:schemeClr val="bg1"/>
                </a:solidFill>
                <a:effectLst/>
              </a:rPr>
              <a:t>will repay</a:t>
            </a:r>
            <a:r>
              <a:rPr lang="en-US" sz="3000" b="1" u="sng" dirty="0">
                <a:solidFill>
                  <a:schemeClr val="bg1"/>
                </a:solidFill>
                <a:effectLst/>
              </a:rPr>
              <a:t>,” says the Lord.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20 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“</a:t>
            </a:r>
            <a:r>
              <a:rPr lang="en-US" sz="3000" b="0" cap="small" dirty="0">
                <a:solidFill>
                  <a:schemeClr val="bg1"/>
                </a:solidFill>
                <a:effectLst/>
              </a:rPr>
              <a:t>But if your enemy is hungry, feed him, and if he is thirsty, give him a drink; for in so doing you will heap burning coals on his head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.”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21 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Do not be overcome by evil, but overcome evil with good.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541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CBE8F0-E44A-CD2C-36DA-E07AE9A8A22E}"/>
              </a:ext>
            </a:extLst>
          </p:cNvPr>
          <p:cNvSpPr/>
          <p:nvPr/>
        </p:nvSpPr>
        <p:spPr>
          <a:xfrm>
            <a:off x="0" y="1142999"/>
            <a:ext cx="12192000" cy="27432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BF390-9309-DFBB-4399-E9E2EF1B305F}"/>
              </a:ext>
            </a:extLst>
          </p:cNvPr>
          <p:cNvSpPr/>
          <p:nvPr/>
        </p:nvSpPr>
        <p:spPr>
          <a:xfrm>
            <a:off x="-36095" y="3886200"/>
            <a:ext cx="12228095" cy="2971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Romans 12: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9 </a:t>
            </a:r>
            <a:r>
              <a:rPr lang="en-US" sz="3000" dirty="0">
                <a:solidFill>
                  <a:schemeClr val="bg1"/>
                </a:solidFill>
                <a:effectLst/>
              </a:rPr>
              <a:t>Abhor what is evil; cling to what is good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…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19 </a:t>
            </a:r>
            <a:r>
              <a:rPr lang="en-US" sz="3000" dirty="0">
                <a:solidFill>
                  <a:schemeClr val="bg1"/>
                </a:solidFill>
                <a:effectLst/>
              </a:rPr>
              <a:t>Never take your own revenge, beloved, but leave room for the wrath of God, for it is written, “</a:t>
            </a:r>
            <a:r>
              <a:rPr lang="en-US" sz="3000" cap="small" dirty="0">
                <a:solidFill>
                  <a:schemeClr val="bg1"/>
                </a:solidFill>
                <a:effectLst/>
              </a:rPr>
              <a:t>Vengeance is Mine</a:t>
            </a:r>
            <a:r>
              <a:rPr lang="en-US" sz="3000" dirty="0">
                <a:solidFill>
                  <a:schemeClr val="bg1"/>
                </a:solidFill>
                <a:effectLst/>
              </a:rPr>
              <a:t>, I </a:t>
            </a:r>
            <a:r>
              <a:rPr lang="en-US" sz="3000" cap="small" dirty="0">
                <a:solidFill>
                  <a:schemeClr val="bg1"/>
                </a:solidFill>
                <a:effectLst/>
              </a:rPr>
              <a:t>will repay</a:t>
            </a:r>
            <a:r>
              <a:rPr lang="en-US" sz="3000" dirty="0">
                <a:solidFill>
                  <a:schemeClr val="bg1"/>
                </a:solidFill>
                <a:effectLst/>
              </a:rPr>
              <a:t>,” says the Lord.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20 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“</a:t>
            </a:r>
            <a:r>
              <a:rPr lang="en-US" sz="3000" b="1" u="sng" cap="small" dirty="0">
                <a:solidFill>
                  <a:schemeClr val="bg1"/>
                </a:solidFill>
                <a:effectLst/>
              </a:rPr>
              <a:t>But if your enemy is hungry, feed him, and if he is thirsty, give him a drink; for in so doing you will heap burning coals on his head</a:t>
            </a:r>
            <a:r>
              <a:rPr lang="en-US" sz="3000" b="1" u="sng" dirty="0">
                <a:solidFill>
                  <a:schemeClr val="bg1"/>
                </a:solidFill>
                <a:effectLst/>
              </a:rPr>
              <a:t>.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” </a:t>
            </a:r>
            <a:r>
              <a:rPr lang="en-US" sz="3000" b="1" baseline="30000" dirty="0">
                <a:solidFill>
                  <a:schemeClr val="bg1"/>
                </a:solidFill>
                <a:effectLst/>
              </a:rPr>
              <a:t>21 </a:t>
            </a:r>
            <a:r>
              <a:rPr lang="en-US" sz="3000" b="0" dirty="0">
                <a:solidFill>
                  <a:schemeClr val="bg1"/>
                </a:solidFill>
                <a:effectLst/>
              </a:rPr>
              <a:t>Do not be overcome by evil, but overcome evil with good.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8DF69D4F-5222-3517-6AFC-AAA4181058C5}"/>
              </a:ext>
            </a:extLst>
          </p:cNvPr>
          <p:cNvSpPr/>
          <p:nvPr/>
        </p:nvSpPr>
        <p:spPr>
          <a:xfrm>
            <a:off x="8763000" y="3289300"/>
            <a:ext cx="3124200" cy="609600"/>
          </a:xfrm>
          <a:prstGeom prst="wedgeRectCallout">
            <a:avLst>
              <a:gd name="adj1" fmla="val -32622"/>
              <a:gd name="adj2" fmla="val 225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Proverbs 25:21</a:t>
            </a:r>
          </a:p>
        </p:txBody>
      </p:sp>
    </p:spTree>
    <p:extLst>
      <p:ext uri="{BB962C8B-B14F-4D97-AF65-F5344CB8AC3E}">
        <p14:creationId xmlns:p14="http://schemas.microsoft.com/office/powerpoint/2010/main" val="41680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</a:t>
            </a:r>
            <a:r>
              <a:rPr lang="en-US" sz="3200" b="1" u="sng" dirty="0">
                <a:solidFill>
                  <a:srgbClr val="002060"/>
                </a:solidFill>
              </a:rPr>
              <a:t>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483877-95D7-B3CF-F33B-5A2AA55D7936}"/>
              </a:ext>
            </a:extLst>
          </p:cNvPr>
          <p:cNvSpPr/>
          <p:nvPr/>
        </p:nvSpPr>
        <p:spPr>
          <a:xfrm>
            <a:off x="0" y="1142999"/>
            <a:ext cx="12192000" cy="32004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An expression of alignment and loyalty to God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0184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4343400"/>
            <a:ext cx="12228095" cy="2514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Psalm 139:19 </a:t>
            </a:r>
            <a:r>
              <a:rPr lang="en-US" sz="3200" dirty="0">
                <a:solidFill>
                  <a:schemeClr val="tx1"/>
                </a:solidFill>
              </a:rPr>
              <a:t>O God, if only you would destroy the wicked! Get out of my life, you murderers! </a:t>
            </a:r>
            <a:r>
              <a:rPr lang="en-US" sz="3200" b="1" baseline="30000" dirty="0">
                <a:solidFill>
                  <a:schemeClr val="tx1"/>
                </a:solidFill>
              </a:rPr>
              <a:t>20 </a:t>
            </a:r>
            <a:r>
              <a:rPr lang="en-US" sz="3200" dirty="0">
                <a:solidFill>
                  <a:schemeClr val="tx1"/>
                </a:solidFill>
              </a:rPr>
              <a:t>They blaspheme you; your enemies misuse your name. </a:t>
            </a:r>
            <a:r>
              <a:rPr lang="en-US" sz="3200" b="1" baseline="30000" dirty="0">
                <a:solidFill>
                  <a:schemeClr val="tx1"/>
                </a:solidFill>
              </a:rPr>
              <a:t>21 </a:t>
            </a:r>
            <a:r>
              <a:rPr lang="en-US" sz="3200" dirty="0">
                <a:solidFill>
                  <a:schemeClr val="tx1"/>
                </a:solidFill>
              </a:rPr>
              <a:t>O </a:t>
            </a:r>
            <a:r>
              <a:rPr lang="en-US" sz="3200" cap="small" dirty="0">
                <a:solidFill>
                  <a:schemeClr val="tx1"/>
                </a:solidFill>
              </a:rPr>
              <a:t>Lord</a:t>
            </a:r>
            <a:r>
              <a:rPr lang="en-US" sz="3200" dirty="0">
                <a:solidFill>
                  <a:schemeClr val="tx1"/>
                </a:solidFill>
              </a:rPr>
              <a:t>, shouldn’t I hate those who hate you? Shouldn’t I despise those who oppose you? </a:t>
            </a:r>
            <a:r>
              <a:rPr lang="en-US" sz="3200" b="1" baseline="30000" dirty="0">
                <a:solidFill>
                  <a:schemeClr val="tx1"/>
                </a:solidFill>
              </a:rPr>
              <a:t>22 </a:t>
            </a:r>
            <a:r>
              <a:rPr lang="en-US" sz="3200" dirty="0">
                <a:solidFill>
                  <a:schemeClr val="tx1"/>
                </a:solidFill>
              </a:rPr>
              <a:t>Yes, I hate them with total hatred, </a:t>
            </a:r>
            <a:r>
              <a:rPr lang="en-US" sz="3200" b="1" u="sng" dirty="0">
                <a:solidFill>
                  <a:srgbClr val="002060"/>
                </a:solidFill>
              </a:rPr>
              <a:t>for your enemies are my enemies.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483877-95D7-B3CF-F33B-5A2AA55D7936}"/>
              </a:ext>
            </a:extLst>
          </p:cNvPr>
          <p:cNvSpPr/>
          <p:nvPr/>
        </p:nvSpPr>
        <p:spPr>
          <a:xfrm>
            <a:off x="0" y="1142999"/>
            <a:ext cx="12192000" cy="3200401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David’s “enemies” are a theme in Psalms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impulse arises from his praise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The psalms are raw and real expressions of emotion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 prayer of “imprecation:” handing justice over to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Not inconsistent with the New Testament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b="1" dirty="0"/>
              <a:t>An expression of alignment and loyalty to God</a:t>
            </a:r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A11085-23DB-0830-AF34-F4778A6CA87A}"/>
              </a:ext>
            </a:extLst>
          </p:cNvPr>
          <p:cNvSpPr/>
          <p:nvPr/>
        </p:nvSpPr>
        <p:spPr>
          <a:xfrm>
            <a:off x="-48795" y="4533900"/>
            <a:ext cx="12228095" cy="1143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Genesis 12:3 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And I will bless those who bless you,</a:t>
            </a:r>
            <a:r>
              <a:rPr lang="en-US" sz="32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a</a:t>
            </a:r>
            <a:r>
              <a:rPr lang="en-US" sz="32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nd the one who curses you I will curse. And in you all the families of the earth will be blessed.”</a:t>
            </a:r>
          </a:p>
          <a:p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49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heart: test me and know my anxious thoughts.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lead me along the path of everlasting life.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1EF139CC-A273-8581-DDE0-1BFD7438280F}"/>
              </a:ext>
            </a:extLst>
          </p:cNvPr>
          <p:cNvSpPr/>
          <p:nvPr/>
        </p:nvSpPr>
        <p:spPr>
          <a:xfrm>
            <a:off x="7853356" y="3853687"/>
            <a:ext cx="35814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“bookends”</a:t>
            </a:r>
            <a:endParaRPr lang="en-US" sz="4000" b="1" i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696A71-6041-555A-4681-209DCB53B3E4}"/>
              </a:ext>
            </a:extLst>
          </p:cNvPr>
          <p:cNvSpPr/>
          <p:nvPr/>
        </p:nvSpPr>
        <p:spPr>
          <a:xfrm>
            <a:off x="187842" y="3796709"/>
            <a:ext cx="6894095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about me.  </a:t>
            </a:r>
          </a:p>
        </p:txBody>
      </p:sp>
    </p:spTree>
    <p:extLst>
      <p:ext uri="{BB962C8B-B14F-4D97-AF65-F5344CB8AC3E}">
        <p14:creationId xmlns:p14="http://schemas.microsoft.com/office/powerpoint/2010/main" val="159448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heart: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test me and know my anxious thoughts.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lead me along the path of everlasting life.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CC850643-19FE-B7EB-6E39-C821ADBD0C5A}"/>
              </a:ext>
            </a:extLst>
          </p:cNvPr>
          <p:cNvSpPr/>
          <p:nvPr/>
        </p:nvSpPr>
        <p:spPr>
          <a:xfrm>
            <a:off x="7853356" y="3853687"/>
            <a:ext cx="3581400" cy="90942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“bookends”</a:t>
            </a:r>
            <a:endParaRPr lang="en-US" sz="40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159E35-E508-D219-1ECF-BA9C4766EA79}"/>
              </a:ext>
            </a:extLst>
          </p:cNvPr>
          <p:cNvSpPr/>
          <p:nvPr/>
        </p:nvSpPr>
        <p:spPr>
          <a:xfrm>
            <a:off x="187842" y="3796709"/>
            <a:ext cx="6894095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about me.  </a:t>
            </a:r>
          </a:p>
        </p:txBody>
      </p:sp>
    </p:spTree>
    <p:extLst>
      <p:ext uri="{BB962C8B-B14F-4D97-AF65-F5344CB8AC3E}">
        <p14:creationId xmlns:p14="http://schemas.microsoft.com/office/powerpoint/2010/main" val="37385986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heart: test me and know my anxious thoughts.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lead me along the path of everlasting life.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19A507-A552-01DA-C21C-3CFA00C6C767}"/>
              </a:ext>
            </a:extLst>
          </p:cNvPr>
          <p:cNvSpPr txBox="1">
            <a:spLocks/>
          </p:cNvSpPr>
          <p:nvPr/>
        </p:nvSpPr>
        <p:spPr bwMode="auto">
          <a:xfrm>
            <a:off x="152400" y="960256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know, see, made and planned 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B59BA7-1ADF-F9E0-8F98-6D264EBD9262}"/>
              </a:ext>
            </a:extLst>
          </p:cNvPr>
          <p:cNvSpPr txBox="1">
            <a:spLocks/>
          </p:cNvSpPr>
          <p:nvPr/>
        </p:nvSpPr>
        <p:spPr bwMode="auto">
          <a:xfrm>
            <a:off x="5029201" y="16764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So I want you to </a:t>
            </a:r>
            <a:r>
              <a:rPr lang="en-US" sz="5200" b="1" i="1" dirty="0">
                <a:solidFill>
                  <a:schemeClr val="bg1"/>
                </a:solidFill>
              </a:rPr>
              <a:t>lead</a:t>
            </a:r>
            <a:r>
              <a:rPr lang="en-US" sz="5200" b="1" dirty="0">
                <a:solidFill>
                  <a:schemeClr val="bg1"/>
                </a:solidFill>
              </a:rPr>
              <a:t> me</a:t>
            </a:r>
          </a:p>
        </p:txBody>
      </p:sp>
    </p:spTree>
    <p:extLst>
      <p:ext uri="{BB962C8B-B14F-4D97-AF65-F5344CB8AC3E}">
        <p14:creationId xmlns:p14="http://schemas.microsoft.com/office/powerpoint/2010/main" val="219322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heart: test me and know my anxious thoughts.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lead me along the path of everlasting life.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19A507-A552-01DA-C21C-3CFA00C6C767}"/>
              </a:ext>
            </a:extLst>
          </p:cNvPr>
          <p:cNvSpPr txBox="1">
            <a:spLocks/>
          </p:cNvSpPr>
          <p:nvPr/>
        </p:nvSpPr>
        <p:spPr bwMode="auto">
          <a:xfrm>
            <a:off x="152400" y="960256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know, see, made and planned 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B59BA7-1ADF-F9E0-8F98-6D264EBD9262}"/>
              </a:ext>
            </a:extLst>
          </p:cNvPr>
          <p:cNvSpPr txBox="1">
            <a:spLocks/>
          </p:cNvSpPr>
          <p:nvPr/>
        </p:nvSpPr>
        <p:spPr bwMode="auto">
          <a:xfrm>
            <a:off x="5029201" y="16764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So I want you to </a:t>
            </a:r>
            <a:r>
              <a:rPr lang="en-US" sz="5200" b="1" i="1" dirty="0">
                <a:solidFill>
                  <a:schemeClr val="bg1"/>
                </a:solidFill>
              </a:rPr>
              <a:t>lead</a:t>
            </a:r>
            <a:r>
              <a:rPr lang="en-US" sz="5200" b="1" dirty="0">
                <a:solidFill>
                  <a:schemeClr val="bg1"/>
                </a:solidFill>
              </a:rPr>
              <a:t> 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7E3E36-31FE-5C2D-8A41-B9603A715724}"/>
              </a:ext>
            </a:extLst>
          </p:cNvPr>
          <p:cNvSpPr/>
          <p:nvPr/>
        </p:nvSpPr>
        <p:spPr>
          <a:xfrm>
            <a:off x="248651" y="3109356"/>
            <a:ext cx="11714749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9 </a:t>
            </a:r>
            <a:r>
              <a:rPr lang="en-US" sz="3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I ride the wings of the morning; if I dwell by the farthest oceans, </a:t>
            </a:r>
            <a:r>
              <a:rPr lang="en-US" sz="3000" b="1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10 </a:t>
            </a:r>
            <a:r>
              <a:rPr lang="en-US" sz="3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even there </a:t>
            </a:r>
            <a:r>
              <a:rPr lang="en-US" sz="3000" b="1" u="sng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your hand will guide me,</a:t>
            </a:r>
            <a:r>
              <a:rPr lang="en-US" sz="3000" b="1" u="sng" kern="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3000" b="1" u="sng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your strength will support me</a:t>
            </a:r>
            <a:r>
              <a:rPr lang="en-US" sz="30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545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17EE7C-8A2F-CDFB-E628-0DACF0E1C2EC}"/>
              </a:ext>
            </a:extLst>
          </p:cNvPr>
          <p:cNvSpPr/>
          <p:nvPr/>
        </p:nvSpPr>
        <p:spPr>
          <a:xfrm>
            <a:off x="-36095" y="5181600"/>
            <a:ext cx="12228095" cy="167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Search me, O God, and know my heart: test me and know my anxious thoughts. 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Point out anything in me that offends you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lead me along the path of everlasting life.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AutoShape 4" descr="Human embryo in the womb during pregnancy">
            <a:extLst>
              <a:ext uri="{FF2B5EF4-FFF2-40B4-BE49-F238E27FC236}">
                <a16:creationId xmlns:a16="http://schemas.microsoft.com/office/drawing/2014/main" id="{1CA4DDC8-B4FF-DF7F-045E-F48C2AAD0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19A507-A552-01DA-C21C-3CFA00C6C767}"/>
              </a:ext>
            </a:extLst>
          </p:cNvPr>
          <p:cNvSpPr txBox="1">
            <a:spLocks/>
          </p:cNvSpPr>
          <p:nvPr/>
        </p:nvSpPr>
        <p:spPr bwMode="auto">
          <a:xfrm>
            <a:off x="152400" y="960256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You know, see, made and planned 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B59BA7-1ADF-F9E0-8F98-6D264EBD9262}"/>
              </a:ext>
            </a:extLst>
          </p:cNvPr>
          <p:cNvSpPr txBox="1">
            <a:spLocks/>
          </p:cNvSpPr>
          <p:nvPr/>
        </p:nvSpPr>
        <p:spPr bwMode="auto">
          <a:xfrm>
            <a:off x="5029201" y="16764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So I want you to </a:t>
            </a:r>
            <a:r>
              <a:rPr lang="en-US" sz="5200" b="1" i="1" dirty="0">
                <a:solidFill>
                  <a:schemeClr val="bg1"/>
                </a:solidFill>
              </a:rPr>
              <a:t>lead</a:t>
            </a:r>
            <a:r>
              <a:rPr lang="en-US" sz="5200" b="1" dirty="0">
                <a:solidFill>
                  <a:schemeClr val="bg1"/>
                </a:solidFill>
              </a:rPr>
              <a:t> 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7E3E36-31FE-5C2D-8A41-B9603A715724}"/>
              </a:ext>
            </a:extLst>
          </p:cNvPr>
          <p:cNvSpPr/>
          <p:nvPr/>
        </p:nvSpPr>
        <p:spPr>
          <a:xfrm>
            <a:off x="1905000" y="2895601"/>
            <a:ext cx="7752349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head.</a:t>
            </a:r>
            <a:b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712C49C-DB46-8A00-15A6-ED3475751507}"/>
              </a:ext>
            </a:extLst>
          </p:cNvPr>
          <p:cNvSpPr txBox="1">
            <a:spLocks/>
          </p:cNvSpPr>
          <p:nvPr/>
        </p:nvSpPr>
        <p:spPr bwMode="auto">
          <a:xfrm>
            <a:off x="609600" y="4038600"/>
            <a:ext cx="121559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5200" b="1" dirty="0">
                <a:solidFill>
                  <a:schemeClr val="bg1"/>
                </a:solidFill>
              </a:rPr>
              <a:t>The essence of a 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286642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4267200"/>
            <a:ext cx="12228095" cy="259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Psalm 139:1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O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 you have examined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heart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and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about 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2 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sit down or stand up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my thoughts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 even when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I’m far away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3 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see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me when I travel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and when I rest at home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everything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do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3200" b="1" baseline="30000" dirty="0">
                <a:solidFill>
                  <a:schemeClr val="tx1"/>
                </a:solidFill>
                <a:latin typeface="+mn-lt"/>
              </a:rPr>
              <a:t>4 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You know what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am going to say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even before </a:t>
            </a:r>
            <a:r>
              <a:rPr lang="en-US" sz="3200" b="1" u="sng" dirty="0">
                <a:solidFill>
                  <a:srgbClr val="002060"/>
                </a:solidFill>
                <a:latin typeface="+mn-lt"/>
              </a:rPr>
              <a:t>I say it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, </a:t>
            </a:r>
            <a:r>
              <a:rPr lang="en-US" sz="3200" cap="small" dirty="0">
                <a:solidFill>
                  <a:schemeClr val="tx1"/>
                </a:solidFill>
                <a:latin typeface="+mn-lt"/>
              </a:rPr>
              <a:t>Lord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728971"/>
      </p:ext>
    </p:extLst>
  </p:cSld>
  <p:clrMapOvr>
    <a:masterClrMapping/>
  </p:clrMapOvr>
  <p:transition spd="slow">
    <p:wipe dir="r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</p:spTree>
    <p:extLst>
      <p:ext uri="{BB962C8B-B14F-4D97-AF65-F5344CB8AC3E}">
        <p14:creationId xmlns:p14="http://schemas.microsoft.com/office/powerpoint/2010/main" val="18554529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7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head. </a:t>
            </a:r>
            <a:r>
              <a:rPr lang="en-US" sz="3200" b="1" u="sng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b="1" u="sng" kern="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b="1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64C0DED-6522-708B-62B9-84E6AD2B3A09}"/>
              </a:ext>
            </a:extLst>
          </p:cNvPr>
          <p:cNvSpPr/>
          <p:nvPr/>
        </p:nvSpPr>
        <p:spPr>
          <a:xfrm>
            <a:off x="274429" y="2667000"/>
            <a:ext cx="11607046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/>
              <a:t>How can we possibly relate with an infinite God? 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09D976C6-99D0-C2C5-932B-07EE1273686F}"/>
              </a:ext>
            </a:extLst>
          </p:cNvPr>
          <p:cNvSpPr/>
          <p:nvPr/>
        </p:nvSpPr>
        <p:spPr>
          <a:xfrm>
            <a:off x="32538" y="3421578"/>
            <a:ext cx="842566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And yet God makes this possible </a:t>
            </a:r>
          </a:p>
        </p:txBody>
      </p:sp>
    </p:spTree>
    <p:extLst>
      <p:ext uri="{BB962C8B-B14F-4D97-AF65-F5344CB8AC3E}">
        <p14:creationId xmlns:p14="http://schemas.microsoft.com/office/powerpoint/2010/main" val="28420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72C073-90F0-4741-5872-6F3515768170}"/>
              </a:ext>
            </a:extLst>
          </p:cNvPr>
          <p:cNvSpPr txBox="1">
            <a:spLocks/>
          </p:cNvSpPr>
          <p:nvPr/>
        </p:nvSpPr>
        <p:spPr bwMode="auto">
          <a:xfrm>
            <a:off x="152400" y="127611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6000" b="1" dirty="0">
                <a:solidFill>
                  <a:schemeClr val="bg1"/>
                </a:solidFill>
              </a:rPr>
              <a:t>God Almighty, and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1C2AC-7A73-BC52-0FEE-425BBDE3898F}"/>
              </a:ext>
            </a:extLst>
          </p:cNvPr>
          <p:cNvSpPr/>
          <p:nvPr/>
        </p:nvSpPr>
        <p:spPr>
          <a:xfrm>
            <a:off x="-36095" y="5105400"/>
            <a:ext cx="12228095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Psalm 139: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go before me and follow me.</a:t>
            </a:r>
            <a:r>
              <a:rPr lang="en-US" sz="32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 place your hand of blessing on my head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Such knowledge is too wonderful for me,</a:t>
            </a:r>
            <a:r>
              <a:rPr lang="en-US" sz="3200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great for me to understand!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64C0DED-6522-708B-62B9-84E6AD2B3A09}"/>
              </a:ext>
            </a:extLst>
          </p:cNvPr>
          <p:cNvSpPr/>
          <p:nvPr/>
        </p:nvSpPr>
        <p:spPr>
          <a:xfrm>
            <a:off x="274429" y="2667000"/>
            <a:ext cx="11607046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/>
              <a:t>How can we possibly relate with an infinite God? </a:t>
            </a:r>
          </a:p>
        </p:txBody>
      </p:sp>
      <p:sp>
        <p:nvSpPr>
          <p:cNvPr id="4" name="Rounded Rectangle 2">
            <a:extLst>
              <a:ext uri="{FF2B5EF4-FFF2-40B4-BE49-F238E27FC236}">
                <a16:creationId xmlns:a16="http://schemas.microsoft.com/office/drawing/2014/main" id="{09D976C6-99D0-C2C5-932B-07EE1273686F}"/>
              </a:ext>
            </a:extLst>
          </p:cNvPr>
          <p:cNvSpPr/>
          <p:nvPr/>
        </p:nvSpPr>
        <p:spPr>
          <a:xfrm>
            <a:off x="32538" y="3421578"/>
            <a:ext cx="842566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And yet God makes this possible </a:t>
            </a: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C020D45D-1CD5-8956-511E-6F1702CDCE45}"/>
              </a:ext>
            </a:extLst>
          </p:cNvPr>
          <p:cNvSpPr/>
          <p:nvPr/>
        </p:nvSpPr>
        <p:spPr>
          <a:xfrm>
            <a:off x="3200400" y="4176156"/>
            <a:ext cx="8882862" cy="8896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And it is in fact, what he </a:t>
            </a:r>
            <a:r>
              <a:rPr lang="en-US" sz="4400" b="1" i="1" dirty="0"/>
              <a:t>wants</a:t>
            </a:r>
            <a:r>
              <a:rPr lang="en-US" sz="4400" b="1" dirty="0"/>
              <a:t> to do </a:t>
            </a:r>
          </a:p>
        </p:txBody>
      </p:sp>
    </p:spTree>
    <p:extLst>
      <p:ext uri="{BB962C8B-B14F-4D97-AF65-F5344CB8AC3E}">
        <p14:creationId xmlns:p14="http://schemas.microsoft.com/office/powerpoint/2010/main" val="248724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26003</TotalTime>
  <Words>6033</Words>
  <Application>Microsoft Office PowerPoint</Application>
  <PresentationFormat>Widescreen</PresentationFormat>
  <Paragraphs>368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Aptos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and Sarah</dc:creator>
  <cp:lastModifiedBy>Haley</cp:lastModifiedBy>
  <cp:revision>806</cp:revision>
  <dcterms:created xsi:type="dcterms:W3CDTF">2010-12-28T16:51:17Z</dcterms:created>
  <dcterms:modified xsi:type="dcterms:W3CDTF">2024-06-23T16:09:21Z</dcterms:modified>
</cp:coreProperties>
</file>