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embedTrueTypeFonts="1" saveSubsetFonts="1" autoCompressPictures="0">
  <p:sldMasterIdLst>
    <p:sldMasterId id="2147483659" r:id="rId1"/>
  </p:sldMasterIdLst>
  <p:notesMasterIdLst>
    <p:notesMasterId r:id="rId33"/>
  </p:notesMasterIdLst>
  <p:sldIdLst>
    <p:sldId id="256" r:id="rId2"/>
    <p:sldId id="257" r:id="rId3"/>
    <p:sldId id="258" r:id="rId4"/>
    <p:sldId id="259" r:id="rId5"/>
    <p:sldId id="261" r:id="rId6"/>
    <p:sldId id="262" r:id="rId7"/>
    <p:sldId id="263" r:id="rId8"/>
    <p:sldId id="264" r:id="rId9"/>
    <p:sldId id="265" r:id="rId10"/>
    <p:sldId id="266"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Lst>
  <p:sldSz cx="9144000" cy="5143500" type="screen16x9"/>
  <p:notesSz cx="6858000" cy="9144000"/>
  <p:embeddedFontLst>
    <p:embeddedFont>
      <p:font typeface="Lora" panose="020B0604020202020204" charset="0"/>
      <p:regular r:id="rId34"/>
      <p:bold r:id="rId35"/>
      <p:italic r:id="rId36"/>
      <p:boldItalic r:id="rId37"/>
    </p:embeddedFont>
    <p:embeddedFont>
      <p:font typeface="Montserrat" panose="020B0604020202020204" charset="0"/>
      <p:regular r:id="rId38"/>
      <p:bold r:id="rId39"/>
      <p:italic r:id="rId40"/>
      <p:boldItalic r:id="rId41"/>
    </p:embeddedFont>
    <p:embeddedFont>
      <p:font typeface="Montserrat SemiBold" panose="020B0604020202020204" charset="0"/>
      <p:regular r:id="rId42"/>
      <p:bold r:id="rId43"/>
      <p:italic r:id="rId44"/>
      <p:boldItalic r:id="rId4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960" autoAdjust="0"/>
    <p:restoredTop sz="94660"/>
  </p:normalViewPr>
  <p:slideViewPr>
    <p:cSldViewPr snapToGrid="0">
      <p:cViewPr varScale="1">
        <p:scale>
          <a:sx n="84" d="100"/>
          <a:sy n="84" d="100"/>
        </p:scale>
        <p:origin x="76" y="24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6.fntdata"/><Relationship Id="rId21" Type="http://schemas.openxmlformats.org/officeDocument/2006/relationships/slide" Target="slides/slide20.xml"/><Relationship Id="rId34" Type="http://schemas.openxmlformats.org/officeDocument/2006/relationships/font" Target="fonts/font1.fntdata"/><Relationship Id="rId42" Type="http://schemas.openxmlformats.org/officeDocument/2006/relationships/font" Target="fonts/font9.fntdata"/><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4.fntdata"/><Relationship Id="rId40" Type="http://schemas.openxmlformats.org/officeDocument/2006/relationships/font" Target="fonts/font7.fntdata"/><Relationship Id="rId45" Type="http://schemas.openxmlformats.org/officeDocument/2006/relationships/font" Target="fonts/font12.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3.fntdata"/><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1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2.fntdata"/><Relationship Id="rId43" Type="http://schemas.openxmlformats.org/officeDocument/2006/relationships/font" Target="fonts/font10.fntdata"/><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font" Target="fonts/font5.fntdata"/><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4ff61e92b0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4ff61e92b0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2eb5b028824_0_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2eb5b028824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2eb5b028824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2eb5b028824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eb5b028824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2eb5b028824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eb5b028824_0_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2eb5b028824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2eb5b028824_0_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2eb5b028824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2eb5b028824_0_1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2eb5b028824_0_1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2eb5b028824_0_1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2eb5b028824_0_1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2eb5b028824_0_1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2eb5b028824_0_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2eb5b028824_0_1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2eb5b028824_0_1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2eb5b028824_0_1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2eb5b028824_0_1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2eb5b028824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2eb5b028824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2eb5b028824_0_1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2eb5b028824_0_1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2eb5b028824_0_1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0" name="Google Shape;200;g2eb5b028824_0_1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2eb5b028824_0_1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2eb5b028824_0_1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g2eb5b028824_0_1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4" name="Google Shape;214;g2eb5b028824_0_1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2eb5b028824_0_1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2eb5b028824_0_1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g2eb5b028824_0_1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8" name="Google Shape;228;g2eb5b028824_0_1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g2eb5b028824_0_1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2" name="Google Shape;232;g2eb5b028824_0_1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2eb5b028824_0_2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9" name="Google Shape;239;g2eb5b028824_0_2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2eb5b028824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3" name="Google Shape;243;g2eb5b028824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2eb5b028824_0_2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9" name="Google Shape;249;g2eb5b028824_0_2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2eb5b028824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2eb5b02882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g2eb5b028824_0_2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3" name="Google Shape;253;g2eb5b028824_0_2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g2eb5b028824_0_2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0" name="Google Shape;260;g2eb5b028824_0_2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2eb5b028824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2eb5b028824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26527e36486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26527e36486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24ff61e92b0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24ff61e92b0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24ff61e92b0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24ff61e92b0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2eb5b028824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2eb5b028824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2eb5b028824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2eb5b028824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0F1C1D"/>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404000" y="1942000"/>
            <a:ext cx="8317500" cy="646500"/>
          </a:xfrm>
          <a:prstGeom prst="rect">
            <a:avLst/>
          </a:prstGeom>
          <a:noFill/>
          <a:ln>
            <a:noFill/>
          </a:ln>
        </p:spPr>
        <p:txBody>
          <a:bodyPr spcFirstLastPara="1" wrap="square" lIns="91425" tIns="91425" rIns="91425" bIns="91425" anchor="b" anchorCtr="0">
            <a:noAutofit/>
          </a:bodyPr>
          <a:lstStyle/>
          <a:p>
            <a:pPr marL="0" lvl="0" indent="0" algn="l" rtl="0">
              <a:spcBef>
                <a:spcPts val="0"/>
              </a:spcBef>
              <a:spcAft>
                <a:spcPts val="0"/>
              </a:spcAft>
              <a:buNone/>
            </a:pPr>
            <a:r>
              <a:rPr lang="en" sz="4000" b="1">
                <a:solidFill>
                  <a:srgbClr val="F1F0EC"/>
                </a:solidFill>
                <a:latin typeface="Montserrat"/>
                <a:ea typeface="Montserrat"/>
                <a:cs typeface="Montserrat"/>
                <a:sym typeface="Montserrat"/>
              </a:rPr>
              <a:t>Declaring The Beautiful </a:t>
            </a:r>
            <a:endParaRPr sz="4000" b="1">
              <a:solidFill>
                <a:srgbClr val="F1F0EC"/>
              </a:solidFill>
              <a:latin typeface="Montserrat"/>
              <a:ea typeface="Montserrat"/>
              <a:cs typeface="Montserrat"/>
              <a:sym typeface="Montserrat"/>
            </a:endParaRPr>
          </a:p>
          <a:p>
            <a:pPr marL="0" lvl="0" indent="0" algn="l" rtl="0">
              <a:spcBef>
                <a:spcPts val="0"/>
              </a:spcBef>
              <a:spcAft>
                <a:spcPts val="0"/>
              </a:spcAft>
              <a:buNone/>
            </a:pPr>
            <a:r>
              <a:rPr lang="en" sz="4000" b="1">
                <a:solidFill>
                  <a:srgbClr val="F1F0EC"/>
                </a:solidFill>
                <a:latin typeface="Montserrat"/>
                <a:ea typeface="Montserrat"/>
                <a:cs typeface="Montserrat"/>
                <a:sym typeface="Montserrat"/>
              </a:rPr>
              <a:t>Good News</a:t>
            </a:r>
            <a:endParaRPr sz="4000" b="1">
              <a:solidFill>
                <a:srgbClr val="F1F0EC"/>
              </a:solidFill>
              <a:latin typeface="Montserrat"/>
              <a:ea typeface="Montserrat"/>
              <a:cs typeface="Montserrat"/>
              <a:sym typeface="Montserrat"/>
            </a:endParaRPr>
          </a:p>
        </p:txBody>
      </p:sp>
      <p:sp>
        <p:nvSpPr>
          <p:cNvPr id="55" name="Google Shape;55;p13"/>
          <p:cNvSpPr txBox="1"/>
          <p:nvPr/>
        </p:nvSpPr>
        <p:spPr>
          <a:xfrm>
            <a:off x="443400" y="2924125"/>
            <a:ext cx="8277900" cy="646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3000">
                <a:solidFill>
                  <a:srgbClr val="F1F0EC"/>
                </a:solidFill>
                <a:latin typeface="Montserrat SemiBold"/>
                <a:ea typeface="Montserrat SemiBold"/>
                <a:cs typeface="Montserrat SemiBold"/>
                <a:sym typeface="Montserrat SemiBold"/>
              </a:rPr>
              <a:t>Romans 10:9-17</a:t>
            </a:r>
            <a:endParaRPr sz="3000">
              <a:solidFill>
                <a:srgbClr val="F1F0EC"/>
              </a:solidFill>
              <a:latin typeface="Montserrat SemiBold"/>
              <a:ea typeface="Montserrat SemiBold"/>
              <a:cs typeface="Montserrat SemiBold"/>
              <a:sym typeface="Montserrat SemiBold"/>
            </a:endParaRPr>
          </a:p>
        </p:txBody>
      </p:sp>
      <p:cxnSp>
        <p:nvCxnSpPr>
          <p:cNvPr id="56" name="Google Shape;56;p13"/>
          <p:cNvCxnSpPr/>
          <p:nvPr/>
        </p:nvCxnSpPr>
        <p:spPr>
          <a:xfrm>
            <a:off x="443400" y="2758975"/>
            <a:ext cx="8329800" cy="17400"/>
          </a:xfrm>
          <a:prstGeom prst="straightConnector1">
            <a:avLst/>
          </a:prstGeom>
          <a:noFill/>
          <a:ln w="19050" cap="flat" cmpd="sng">
            <a:solidFill>
              <a:srgbClr val="F1F0EC"/>
            </a:solidFill>
            <a:prstDash val="solid"/>
            <a:round/>
            <a:headEnd type="none" w="med" len="med"/>
            <a:tailEnd type="none" w="med" len="med"/>
          </a:ln>
        </p:spPr>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3"/>
          <p:cNvSpPr txBox="1">
            <a:spLocks noGrp="1"/>
          </p:cNvSpPr>
          <p:nvPr>
            <p:ph type="body" idx="1"/>
          </p:nvPr>
        </p:nvSpPr>
        <p:spPr>
          <a:xfrm>
            <a:off x="768925" y="1514925"/>
            <a:ext cx="7658100" cy="21138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 sz="2800">
                <a:solidFill>
                  <a:srgbClr val="FFFFFF"/>
                </a:solidFill>
                <a:latin typeface="Lora"/>
                <a:ea typeface="Lora"/>
                <a:cs typeface="Lora"/>
                <a:sym typeface="Lora"/>
              </a:rPr>
              <a:t>Creation</a:t>
            </a:r>
            <a:r>
              <a:rPr lang="en" sz="2800" b="1">
                <a:solidFill>
                  <a:srgbClr val="FFFFFF"/>
                </a:solidFill>
                <a:latin typeface="Lora"/>
                <a:ea typeface="Lora"/>
                <a:cs typeface="Lora"/>
                <a:sym typeface="Lora"/>
              </a:rPr>
              <a:t> </a:t>
            </a:r>
            <a:r>
              <a:rPr lang="en" sz="2800">
                <a:solidFill>
                  <a:srgbClr val="FFFFFF"/>
                </a:solidFill>
                <a:latin typeface="Lora"/>
                <a:ea typeface="Lora"/>
                <a:cs typeface="Lora"/>
                <a:sym typeface="Lora"/>
              </a:rPr>
              <a:t>|  Fall  |  Redemption  |  </a:t>
            </a:r>
            <a:r>
              <a:rPr lang="en" sz="2800" b="1" u="sng">
                <a:solidFill>
                  <a:srgbClr val="FFFFFF"/>
                </a:solidFill>
                <a:latin typeface="Lora"/>
                <a:ea typeface="Lora"/>
                <a:cs typeface="Lora"/>
                <a:sym typeface="Lora"/>
              </a:rPr>
              <a:t>Restoration</a:t>
            </a:r>
            <a:endParaRPr sz="2800" b="1" u="sng">
              <a:solidFill>
                <a:srgbClr val="FFFFFF"/>
              </a:solidFill>
              <a:latin typeface="Lora"/>
              <a:ea typeface="Lora"/>
              <a:cs typeface="Lora"/>
              <a:sym typeface="Lora"/>
            </a:endParaRPr>
          </a:p>
          <a:p>
            <a:pPr marL="0" lvl="0" indent="0" algn="l" rtl="0">
              <a:lnSpc>
                <a:spcPct val="100000"/>
              </a:lnSpc>
              <a:spcBef>
                <a:spcPts val="1200"/>
              </a:spcBef>
              <a:spcAft>
                <a:spcPts val="0"/>
              </a:spcAft>
              <a:buNone/>
            </a:pPr>
            <a:endParaRPr sz="2800" b="1">
              <a:solidFill>
                <a:srgbClr val="FFFFFF"/>
              </a:solidFill>
              <a:latin typeface="Lora"/>
              <a:ea typeface="Lora"/>
              <a:cs typeface="Lora"/>
              <a:sym typeface="Lora"/>
            </a:endParaRPr>
          </a:p>
          <a:p>
            <a:pPr marL="0" lvl="0" indent="0" algn="l" rtl="0">
              <a:lnSpc>
                <a:spcPct val="100000"/>
              </a:lnSpc>
              <a:spcBef>
                <a:spcPts val="1200"/>
              </a:spcBef>
              <a:spcAft>
                <a:spcPts val="1200"/>
              </a:spcAft>
              <a:buNone/>
            </a:pPr>
            <a:r>
              <a:rPr lang="en" sz="2800" i="1">
                <a:solidFill>
                  <a:srgbClr val="FFFFFF"/>
                </a:solidFill>
                <a:latin typeface="Lora"/>
                <a:ea typeface="Lora"/>
                <a:cs typeface="Lora"/>
                <a:sym typeface="Lora"/>
              </a:rPr>
              <a:t>My Hope - what state of affairs I’m looking to give me lasting meaning and satisfaction.</a:t>
            </a:r>
            <a:endParaRPr sz="2800">
              <a:solidFill>
                <a:srgbClr val="FFFFFF"/>
              </a:solidFill>
              <a:latin typeface="Lora"/>
              <a:ea typeface="Lora"/>
              <a:cs typeface="Lora"/>
              <a:sym typeface="Lora"/>
            </a:endParaRPr>
          </a:p>
        </p:txBody>
      </p:sp>
      <p:cxnSp>
        <p:nvCxnSpPr>
          <p:cNvPr id="120" name="Google Shape;120;p23"/>
          <p:cNvCxnSpPr/>
          <p:nvPr/>
        </p:nvCxnSpPr>
        <p:spPr>
          <a:xfrm>
            <a:off x="567281" y="1683593"/>
            <a:ext cx="0" cy="1776300"/>
          </a:xfrm>
          <a:prstGeom prst="straightConnector1">
            <a:avLst/>
          </a:prstGeom>
          <a:noFill/>
          <a:ln w="19050" cap="flat" cmpd="sng">
            <a:solidFill>
              <a:schemeClr val="lt1"/>
            </a:solidFill>
            <a:prstDash val="solid"/>
            <a:round/>
            <a:headEnd type="none" w="med" len="med"/>
            <a:tailEnd type="none" w="med" len="med"/>
          </a:ln>
        </p:spPr>
      </p:cxnSp>
      <p:cxnSp>
        <p:nvCxnSpPr>
          <p:cNvPr id="121" name="Google Shape;121;p23"/>
          <p:cNvCxnSpPr/>
          <p:nvPr/>
        </p:nvCxnSpPr>
        <p:spPr>
          <a:xfrm>
            <a:off x="8576731" y="1683593"/>
            <a:ext cx="0" cy="1776300"/>
          </a:xfrm>
          <a:prstGeom prst="straightConnector1">
            <a:avLst/>
          </a:prstGeom>
          <a:noFill/>
          <a:ln w="19050" cap="flat" cmpd="sng">
            <a:solidFill>
              <a:schemeClr val="lt1"/>
            </a:solidFill>
            <a:prstDash val="solid"/>
            <a:round/>
            <a:headEnd type="none" w="med" len="med"/>
            <a:tailEnd type="none" w="med" len="med"/>
          </a:ln>
        </p:spPr>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5"/>
          <p:cNvSpPr txBox="1">
            <a:spLocks noGrp="1"/>
          </p:cNvSpPr>
          <p:nvPr>
            <p:ph type="body" idx="1"/>
          </p:nvPr>
        </p:nvSpPr>
        <p:spPr>
          <a:xfrm>
            <a:off x="768925" y="1514925"/>
            <a:ext cx="7658100" cy="21138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 sz="2800" b="1" u="sng">
                <a:solidFill>
                  <a:srgbClr val="FFFFFF"/>
                </a:solidFill>
                <a:latin typeface="Lora"/>
                <a:ea typeface="Lora"/>
                <a:cs typeface="Lora"/>
                <a:sym typeface="Lora"/>
              </a:rPr>
              <a:t>Creation</a:t>
            </a:r>
            <a:r>
              <a:rPr lang="en" sz="2800" b="1">
                <a:solidFill>
                  <a:srgbClr val="FFFFFF"/>
                </a:solidFill>
                <a:latin typeface="Lora"/>
                <a:ea typeface="Lora"/>
                <a:cs typeface="Lora"/>
                <a:sym typeface="Lora"/>
              </a:rPr>
              <a:t> </a:t>
            </a:r>
            <a:r>
              <a:rPr lang="en" sz="2800">
                <a:solidFill>
                  <a:srgbClr val="FFFFFF"/>
                </a:solidFill>
                <a:latin typeface="Lora"/>
                <a:ea typeface="Lora"/>
                <a:cs typeface="Lora"/>
                <a:sym typeface="Lora"/>
              </a:rPr>
              <a:t>|  Fall  |  Redemption  |  Restoration</a:t>
            </a:r>
            <a:endParaRPr sz="2800">
              <a:solidFill>
                <a:srgbClr val="FFFFFF"/>
              </a:solidFill>
              <a:latin typeface="Lora"/>
              <a:ea typeface="Lora"/>
              <a:cs typeface="Lora"/>
              <a:sym typeface="Lora"/>
            </a:endParaRPr>
          </a:p>
          <a:p>
            <a:pPr marL="0" lvl="0" indent="0" algn="l" rtl="0">
              <a:lnSpc>
                <a:spcPct val="100000"/>
              </a:lnSpc>
              <a:spcBef>
                <a:spcPts val="1200"/>
              </a:spcBef>
              <a:spcAft>
                <a:spcPts val="0"/>
              </a:spcAft>
              <a:buNone/>
            </a:pPr>
            <a:endParaRPr sz="2800" b="1">
              <a:solidFill>
                <a:srgbClr val="FFFFFF"/>
              </a:solidFill>
              <a:latin typeface="Lora"/>
              <a:ea typeface="Lora"/>
              <a:cs typeface="Lora"/>
              <a:sym typeface="Lora"/>
            </a:endParaRPr>
          </a:p>
          <a:p>
            <a:pPr marL="0" lvl="0" indent="0" algn="l" rtl="0">
              <a:lnSpc>
                <a:spcPct val="100000"/>
              </a:lnSpc>
              <a:spcBef>
                <a:spcPts val="1200"/>
              </a:spcBef>
              <a:spcAft>
                <a:spcPts val="1200"/>
              </a:spcAft>
              <a:buNone/>
            </a:pPr>
            <a:r>
              <a:rPr lang="en" sz="2800" i="1">
                <a:solidFill>
                  <a:srgbClr val="FFFFFF"/>
                </a:solidFill>
                <a:latin typeface="Lora"/>
                <a:ea typeface="Lora"/>
                <a:cs typeface="Lora"/>
                <a:sym typeface="Lora"/>
              </a:rPr>
              <a:t>We are made in God’s image to reflect his glory; to love God, and to love others. </a:t>
            </a:r>
            <a:endParaRPr sz="2800" i="1">
              <a:solidFill>
                <a:srgbClr val="FFFFFF"/>
              </a:solidFill>
              <a:latin typeface="Lora"/>
              <a:ea typeface="Lora"/>
              <a:cs typeface="Lora"/>
              <a:sym typeface="Lora"/>
            </a:endParaRPr>
          </a:p>
        </p:txBody>
      </p:sp>
      <p:cxnSp>
        <p:nvCxnSpPr>
          <p:cNvPr id="131" name="Google Shape;131;p25"/>
          <p:cNvCxnSpPr/>
          <p:nvPr/>
        </p:nvCxnSpPr>
        <p:spPr>
          <a:xfrm>
            <a:off x="567281" y="1683593"/>
            <a:ext cx="0" cy="1776300"/>
          </a:xfrm>
          <a:prstGeom prst="straightConnector1">
            <a:avLst/>
          </a:prstGeom>
          <a:noFill/>
          <a:ln w="19050" cap="flat" cmpd="sng">
            <a:solidFill>
              <a:schemeClr val="lt1"/>
            </a:solidFill>
            <a:prstDash val="solid"/>
            <a:round/>
            <a:headEnd type="none" w="med" len="med"/>
            <a:tailEnd type="none" w="med" len="med"/>
          </a:ln>
        </p:spPr>
      </p:cxnSp>
      <p:cxnSp>
        <p:nvCxnSpPr>
          <p:cNvPr id="132" name="Google Shape;132;p25"/>
          <p:cNvCxnSpPr/>
          <p:nvPr/>
        </p:nvCxnSpPr>
        <p:spPr>
          <a:xfrm>
            <a:off x="8576731" y="1683593"/>
            <a:ext cx="0" cy="1776300"/>
          </a:xfrm>
          <a:prstGeom prst="straightConnector1">
            <a:avLst/>
          </a:prstGeom>
          <a:noFill/>
          <a:ln w="19050" cap="flat" cmpd="sng">
            <a:solidFill>
              <a:schemeClr val="lt1"/>
            </a:solidFill>
            <a:prstDash val="solid"/>
            <a:round/>
            <a:headEnd type="none" w="med" len="med"/>
            <a:tailEnd type="none" w="med" len="med"/>
          </a:ln>
        </p:spPr>
      </p:cxnSp>
      <p:sp>
        <p:nvSpPr>
          <p:cNvPr id="133" name="Google Shape;133;p25"/>
          <p:cNvSpPr txBox="1">
            <a:spLocks noGrp="1"/>
          </p:cNvSpPr>
          <p:nvPr>
            <p:ph type="body" idx="1"/>
          </p:nvPr>
        </p:nvSpPr>
        <p:spPr>
          <a:xfrm>
            <a:off x="567275" y="548350"/>
            <a:ext cx="8009400" cy="7380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1200"/>
              </a:spcAft>
              <a:buNone/>
            </a:pPr>
            <a:r>
              <a:rPr lang="en" sz="2800" b="1">
                <a:solidFill>
                  <a:srgbClr val="FFFFFF"/>
                </a:solidFill>
                <a:latin typeface="Lora"/>
                <a:ea typeface="Lora"/>
                <a:cs typeface="Lora"/>
                <a:sym typeface="Lora"/>
              </a:rPr>
              <a:t>The Gospel Story: </a:t>
            </a:r>
            <a:endParaRPr sz="2800">
              <a:solidFill>
                <a:srgbClr val="FFFFFF"/>
              </a:solidFill>
              <a:latin typeface="Lora"/>
              <a:ea typeface="Lora"/>
              <a:cs typeface="Lora"/>
              <a:sym typeface="Lor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6"/>
          <p:cNvSpPr txBox="1">
            <a:spLocks noGrp="1"/>
          </p:cNvSpPr>
          <p:nvPr>
            <p:ph type="body" idx="1"/>
          </p:nvPr>
        </p:nvSpPr>
        <p:spPr>
          <a:xfrm>
            <a:off x="768925" y="1362525"/>
            <a:ext cx="7658100" cy="27921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 sz="2800">
                <a:solidFill>
                  <a:srgbClr val="FFFFFF"/>
                </a:solidFill>
                <a:latin typeface="Lora"/>
                <a:ea typeface="Lora"/>
                <a:cs typeface="Lora"/>
                <a:sym typeface="Lora"/>
              </a:rPr>
              <a:t>Creation</a:t>
            </a:r>
            <a:r>
              <a:rPr lang="en" sz="2800" b="1">
                <a:solidFill>
                  <a:srgbClr val="FFFFFF"/>
                </a:solidFill>
                <a:latin typeface="Lora"/>
                <a:ea typeface="Lora"/>
                <a:cs typeface="Lora"/>
                <a:sym typeface="Lora"/>
              </a:rPr>
              <a:t> </a:t>
            </a:r>
            <a:r>
              <a:rPr lang="en" sz="2800">
                <a:solidFill>
                  <a:srgbClr val="FFFFFF"/>
                </a:solidFill>
                <a:latin typeface="Lora"/>
                <a:ea typeface="Lora"/>
                <a:cs typeface="Lora"/>
                <a:sym typeface="Lora"/>
              </a:rPr>
              <a:t>|  </a:t>
            </a:r>
            <a:r>
              <a:rPr lang="en" sz="2800" b="1" u="sng">
                <a:solidFill>
                  <a:srgbClr val="FFFFFF"/>
                </a:solidFill>
                <a:latin typeface="Lora"/>
                <a:ea typeface="Lora"/>
                <a:cs typeface="Lora"/>
                <a:sym typeface="Lora"/>
              </a:rPr>
              <a:t>Fall</a:t>
            </a:r>
            <a:r>
              <a:rPr lang="en" sz="2800">
                <a:solidFill>
                  <a:srgbClr val="FFFFFF"/>
                </a:solidFill>
                <a:latin typeface="Lora"/>
                <a:ea typeface="Lora"/>
                <a:cs typeface="Lora"/>
                <a:sym typeface="Lora"/>
              </a:rPr>
              <a:t>  |  Redemption  |  Restoration</a:t>
            </a:r>
            <a:endParaRPr sz="2800">
              <a:solidFill>
                <a:srgbClr val="FFFFFF"/>
              </a:solidFill>
              <a:latin typeface="Lora"/>
              <a:ea typeface="Lora"/>
              <a:cs typeface="Lora"/>
              <a:sym typeface="Lora"/>
            </a:endParaRPr>
          </a:p>
          <a:p>
            <a:pPr marL="0" lvl="0" indent="0" algn="l" rtl="0">
              <a:lnSpc>
                <a:spcPct val="100000"/>
              </a:lnSpc>
              <a:spcBef>
                <a:spcPts val="1200"/>
              </a:spcBef>
              <a:spcAft>
                <a:spcPts val="0"/>
              </a:spcAft>
              <a:buNone/>
            </a:pPr>
            <a:endParaRPr sz="2800" b="1">
              <a:solidFill>
                <a:srgbClr val="FFFFFF"/>
              </a:solidFill>
              <a:latin typeface="Lora"/>
              <a:ea typeface="Lora"/>
              <a:cs typeface="Lora"/>
              <a:sym typeface="Lora"/>
            </a:endParaRPr>
          </a:p>
          <a:p>
            <a:pPr marL="0" lvl="0" indent="0" algn="l" rtl="0">
              <a:lnSpc>
                <a:spcPct val="100000"/>
              </a:lnSpc>
              <a:spcBef>
                <a:spcPts val="1200"/>
              </a:spcBef>
              <a:spcAft>
                <a:spcPts val="1200"/>
              </a:spcAft>
              <a:buNone/>
            </a:pPr>
            <a:r>
              <a:rPr lang="en" sz="2800" i="1">
                <a:solidFill>
                  <a:srgbClr val="FFFFFF"/>
                </a:solidFill>
                <a:latin typeface="Lora"/>
                <a:ea typeface="Lora"/>
                <a:cs typeface="Lora"/>
                <a:sym typeface="Lora"/>
              </a:rPr>
              <a:t>We have rebelled against God’s rule - and our self-rule leads to conflict, slavery to sin, and judgment.</a:t>
            </a:r>
            <a:endParaRPr sz="2800">
              <a:solidFill>
                <a:srgbClr val="FFFFFF"/>
              </a:solidFill>
              <a:latin typeface="Lora"/>
              <a:ea typeface="Lora"/>
              <a:cs typeface="Lora"/>
              <a:sym typeface="Lora"/>
            </a:endParaRPr>
          </a:p>
        </p:txBody>
      </p:sp>
      <p:cxnSp>
        <p:nvCxnSpPr>
          <p:cNvPr id="139" name="Google Shape;139;p26"/>
          <p:cNvCxnSpPr/>
          <p:nvPr/>
        </p:nvCxnSpPr>
        <p:spPr>
          <a:xfrm>
            <a:off x="567281" y="1683593"/>
            <a:ext cx="0" cy="1776300"/>
          </a:xfrm>
          <a:prstGeom prst="straightConnector1">
            <a:avLst/>
          </a:prstGeom>
          <a:noFill/>
          <a:ln w="19050" cap="flat" cmpd="sng">
            <a:solidFill>
              <a:schemeClr val="lt1"/>
            </a:solidFill>
            <a:prstDash val="solid"/>
            <a:round/>
            <a:headEnd type="none" w="med" len="med"/>
            <a:tailEnd type="none" w="med" len="med"/>
          </a:ln>
        </p:spPr>
      </p:cxnSp>
      <p:cxnSp>
        <p:nvCxnSpPr>
          <p:cNvPr id="140" name="Google Shape;140;p26"/>
          <p:cNvCxnSpPr/>
          <p:nvPr/>
        </p:nvCxnSpPr>
        <p:spPr>
          <a:xfrm>
            <a:off x="8576731" y="1683593"/>
            <a:ext cx="0" cy="1776300"/>
          </a:xfrm>
          <a:prstGeom prst="straightConnector1">
            <a:avLst/>
          </a:prstGeom>
          <a:noFill/>
          <a:ln w="19050" cap="flat" cmpd="sng">
            <a:solidFill>
              <a:schemeClr val="lt1"/>
            </a:solidFill>
            <a:prstDash val="solid"/>
            <a:round/>
            <a:headEnd type="none" w="med" len="med"/>
            <a:tailEnd type="none" w="med" len="med"/>
          </a:ln>
        </p:spPr>
      </p:cxnSp>
      <p:sp>
        <p:nvSpPr>
          <p:cNvPr id="141" name="Google Shape;141;p26"/>
          <p:cNvSpPr txBox="1">
            <a:spLocks noGrp="1"/>
          </p:cNvSpPr>
          <p:nvPr>
            <p:ph type="body" idx="1"/>
          </p:nvPr>
        </p:nvSpPr>
        <p:spPr>
          <a:xfrm>
            <a:off x="567275" y="548350"/>
            <a:ext cx="8009400" cy="7380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1200"/>
              </a:spcAft>
              <a:buNone/>
            </a:pPr>
            <a:r>
              <a:rPr lang="en" sz="2800" b="1">
                <a:solidFill>
                  <a:srgbClr val="FFFFFF"/>
                </a:solidFill>
                <a:latin typeface="Lora"/>
                <a:ea typeface="Lora"/>
                <a:cs typeface="Lora"/>
                <a:sym typeface="Lora"/>
              </a:rPr>
              <a:t>The Gospel Story: </a:t>
            </a:r>
            <a:endParaRPr sz="2800">
              <a:solidFill>
                <a:srgbClr val="FFFFFF"/>
              </a:solidFill>
              <a:latin typeface="Lora"/>
              <a:ea typeface="Lora"/>
              <a:cs typeface="Lora"/>
              <a:sym typeface="Lor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7"/>
          <p:cNvSpPr txBox="1">
            <a:spLocks noGrp="1"/>
          </p:cNvSpPr>
          <p:nvPr>
            <p:ph type="body" idx="1"/>
          </p:nvPr>
        </p:nvSpPr>
        <p:spPr>
          <a:xfrm>
            <a:off x="768925" y="1667325"/>
            <a:ext cx="7658100" cy="21138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 sz="2800">
                <a:solidFill>
                  <a:srgbClr val="FFFFFF"/>
                </a:solidFill>
                <a:latin typeface="Lora"/>
                <a:ea typeface="Lora"/>
                <a:cs typeface="Lora"/>
                <a:sym typeface="Lora"/>
              </a:rPr>
              <a:t>Creation</a:t>
            </a:r>
            <a:r>
              <a:rPr lang="en" sz="2800" b="1">
                <a:solidFill>
                  <a:srgbClr val="FFFFFF"/>
                </a:solidFill>
                <a:latin typeface="Lora"/>
                <a:ea typeface="Lora"/>
                <a:cs typeface="Lora"/>
                <a:sym typeface="Lora"/>
              </a:rPr>
              <a:t> </a:t>
            </a:r>
            <a:r>
              <a:rPr lang="en" sz="2800">
                <a:solidFill>
                  <a:srgbClr val="FFFFFF"/>
                </a:solidFill>
                <a:latin typeface="Lora"/>
                <a:ea typeface="Lora"/>
                <a:cs typeface="Lora"/>
                <a:sym typeface="Lora"/>
              </a:rPr>
              <a:t>|  Fall  |  </a:t>
            </a:r>
            <a:r>
              <a:rPr lang="en" sz="2800" b="1" u="sng">
                <a:solidFill>
                  <a:srgbClr val="FFFFFF"/>
                </a:solidFill>
                <a:latin typeface="Lora"/>
                <a:ea typeface="Lora"/>
                <a:cs typeface="Lora"/>
                <a:sym typeface="Lora"/>
              </a:rPr>
              <a:t>Redemption</a:t>
            </a:r>
            <a:r>
              <a:rPr lang="en" sz="2800">
                <a:solidFill>
                  <a:srgbClr val="FFFFFF"/>
                </a:solidFill>
                <a:latin typeface="Lora"/>
                <a:ea typeface="Lora"/>
                <a:cs typeface="Lora"/>
                <a:sym typeface="Lora"/>
              </a:rPr>
              <a:t>  |  Restoration</a:t>
            </a:r>
            <a:endParaRPr sz="2800">
              <a:solidFill>
                <a:srgbClr val="FFFFFF"/>
              </a:solidFill>
              <a:latin typeface="Lora"/>
              <a:ea typeface="Lora"/>
              <a:cs typeface="Lora"/>
              <a:sym typeface="Lora"/>
            </a:endParaRPr>
          </a:p>
          <a:p>
            <a:pPr marL="0" lvl="0" indent="0" algn="l" rtl="0">
              <a:lnSpc>
                <a:spcPct val="100000"/>
              </a:lnSpc>
              <a:spcBef>
                <a:spcPts val="1200"/>
              </a:spcBef>
              <a:spcAft>
                <a:spcPts val="0"/>
              </a:spcAft>
              <a:buNone/>
            </a:pPr>
            <a:endParaRPr sz="2800" b="1">
              <a:solidFill>
                <a:srgbClr val="FFFFFF"/>
              </a:solidFill>
              <a:latin typeface="Lora"/>
              <a:ea typeface="Lora"/>
              <a:cs typeface="Lora"/>
              <a:sym typeface="Lora"/>
            </a:endParaRPr>
          </a:p>
          <a:p>
            <a:pPr marL="0" lvl="0" indent="0" algn="l" rtl="0">
              <a:lnSpc>
                <a:spcPct val="100000"/>
              </a:lnSpc>
              <a:spcBef>
                <a:spcPts val="1200"/>
              </a:spcBef>
              <a:spcAft>
                <a:spcPts val="1200"/>
              </a:spcAft>
              <a:buNone/>
            </a:pPr>
            <a:r>
              <a:rPr lang="en" sz="2800" i="1">
                <a:solidFill>
                  <a:srgbClr val="FFFFFF"/>
                </a:solidFill>
                <a:latin typeface="Lora"/>
                <a:ea typeface="Lora"/>
                <a:cs typeface="Lora"/>
                <a:sym typeface="Lora"/>
              </a:rPr>
              <a:t>God restores his rule by sending his Son, Jesus, and graciously reconciles us to himself by paying the price of our judgment on the cross.</a:t>
            </a:r>
            <a:endParaRPr sz="2800">
              <a:solidFill>
                <a:srgbClr val="FFFFFF"/>
              </a:solidFill>
              <a:latin typeface="Lora"/>
              <a:ea typeface="Lora"/>
              <a:cs typeface="Lora"/>
              <a:sym typeface="Lora"/>
            </a:endParaRPr>
          </a:p>
        </p:txBody>
      </p:sp>
      <p:cxnSp>
        <p:nvCxnSpPr>
          <p:cNvPr id="147" name="Google Shape;147;p27"/>
          <p:cNvCxnSpPr/>
          <p:nvPr/>
        </p:nvCxnSpPr>
        <p:spPr>
          <a:xfrm>
            <a:off x="567281" y="1683593"/>
            <a:ext cx="0" cy="1776300"/>
          </a:xfrm>
          <a:prstGeom prst="straightConnector1">
            <a:avLst/>
          </a:prstGeom>
          <a:noFill/>
          <a:ln w="19050" cap="flat" cmpd="sng">
            <a:solidFill>
              <a:schemeClr val="lt1"/>
            </a:solidFill>
            <a:prstDash val="solid"/>
            <a:round/>
            <a:headEnd type="none" w="med" len="med"/>
            <a:tailEnd type="none" w="med" len="med"/>
          </a:ln>
        </p:spPr>
      </p:cxnSp>
      <p:cxnSp>
        <p:nvCxnSpPr>
          <p:cNvPr id="148" name="Google Shape;148;p27"/>
          <p:cNvCxnSpPr/>
          <p:nvPr/>
        </p:nvCxnSpPr>
        <p:spPr>
          <a:xfrm>
            <a:off x="8576731" y="1683593"/>
            <a:ext cx="0" cy="1776300"/>
          </a:xfrm>
          <a:prstGeom prst="straightConnector1">
            <a:avLst/>
          </a:prstGeom>
          <a:noFill/>
          <a:ln w="19050" cap="flat" cmpd="sng">
            <a:solidFill>
              <a:schemeClr val="lt1"/>
            </a:solidFill>
            <a:prstDash val="solid"/>
            <a:round/>
            <a:headEnd type="none" w="med" len="med"/>
            <a:tailEnd type="none" w="med" len="med"/>
          </a:ln>
        </p:spPr>
      </p:cxnSp>
      <p:sp>
        <p:nvSpPr>
          <p:cNvPr id="149" name="Google Shape;149;p27"/>
          <p:cNvSpPr txBox="1">
            <a:spLocks noGrp="1"/>
          </p:cNvSpPr>
          <p:nvPr>
            <p:ph type="body" idx="1"/>
          </p:nvPr>
        </p:nvSpPr>
        <p:spPr>
          <a:xfrm>
            <a:off x="567275" y="548350"/>
            <a:ext cx="8009400" cy="7380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1200"/>
              </a:spcAft>
              <a:buNone/>
            </a:pPr>
            <a:r>
              <a:rPr lang="en" sz="2800" b="1">
                <a:solidFill>
                  <a:srgbClr val="FFFFFF"/>
                </a:solidFill>
                <a:latin typeface="Lora"/>
                <a:ea typeface="Lora"/>
                <a:cs typeface="Lora"/>
                <a:sym typeface="Lora"/>
              </a:rPr>
              <a:t>The Gospel Story: </a:t>
            </a:r>
            <a:endParaRPr sz="2800">
              <a:solidFill>
                <a:srgbClr val="FFFFFF"/>
              </a:solidFill>
              <a:latin typeface="Lora"/>
              <a:ea typeface="Lora"/>
              <a:cs typeface="Lora"/>
              <a:sym typeface="Lor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8"/>
          <p:cNvSpPr txBox="1">
            <a:spLocks noGrp="1"/>
          </p:cNvSpPr>
          <p:nvPr>
            <p:ph type="body" idx="1"/>
          </p:nvPr>
        </p:nvSpPr>
        <p:spPr>
          <a:xfrm>
            <a:off x="768925" y="1667325"/>
            <a:ext cx="7658100" cy="21138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 sz="2800">
                <a:solidFill>
                  <a:srgbClr val="FFFFFF"/>
                </a:solidFill>
                <a:latin typeface="Lora"/>
                <a:ea typeface="Lora"/>
                <a:cs typeface="Lora"/>
                <a:sym typeface="Lora"/>
              </a:rPr>
              <a:t>Creation</a:t>
            </a:r>
            <a:r>
              <a:rPr lang="en" sz="2800" b="1">
                <a:solidFill>
                  <a:srgbClr val="FFFFFF"/>
                </a:solidFill>
                <a:latin typeface="Lora"/>
                <a:ea typeface="Lora"/>
                <a:cs typeface="Lora"/>
                <a:sym typeface="Lora"/>
              </a:rPr>
              <a:t> </a:t>
            </a:r>
            <a:r>
              <a:rPr lang="en" sz="2800">
                <a:solidFill>
                  <a:srgbClr val="FFFFFF"/>
                </a:solidFill>
                <a:latin typeface="Lora"/>
                <a:ea typeface="Lora"/>
                <a:cs typeface="Lora"/>
                <a:sym typeface="Lora"/>
              </a:rPr>
              <a:t>|  Fall  |  Redemption  |  </a:t>
            </a:r>
            <a:r>
              <a:rPr lang="en" sz="2800" b="1" u="sng">
                <a:solidFill>
                  <a:srgbClr val="FFFFFF"/>
                </a:solidFill>
                <a:latin typeface="Lora"/>
                <a:ea typeface="Lora"/>
                <a:cs typeface="Lora"/>
                <a:sym typeface="Lora"/>
              </a:rPr>
              <a:t>Restoration</a:t>
            </a:r>
            <a:endParaRPr sz="2800" b="1" u="sng">
              <a:solidFill>
                <a:srgbClr val="FFFFFF"/>
              </a:solidFill>
              <a:latin typeface="Lora"/>
              <a:ea typeface="Lora"/>
              <a:cs typeface="Lora"/>
              <a:sym typeface="Lora"/>
            </a:endParaRPr>
          </a:p>
          <a:p>
            <a:pPr marL="0" lvl="0" indent="0" algn="l" rtl="0">
              <a:lnSpc>
                <a:spcPct val="100000"/>
              </a:lnSpc>
              <a:spcBef>
                <a:spcPts val="1200"/>
              </a:spcBef>
              <a:spcAft>
                <a:spcPts val="0"/>
              </a:spcAft>
              <a:buNone/>
            </a:pPr>
            <a:endParaRPr sz="2800" b="1">
              <a:solidFill>
                <a:srgbClr val="FFFFFF"/>
              </a:solidFill>
              <a:latin typeface="Lora"/>
              <a:ea typeface="Lora"/>
              <a:cs typeface="Lora"/>
              <a:sym typeface="Lora"/>
            </a:endParaRPr>
          </a:p>
          <a:p>
            <a:pPr marL="0" lvl="0" indent="0" algn="l" rtl="0">
              <a:lnSpc>
                <a:spcPct val="100000"/>
              </a:lnSpc>
              <a:spcBef>
                <a:spcPts val="1200"/>
              </a:spcBef>
              <a:spcAft>
                <a:spcPts val="1200"/>
              </a:spcAft>
              <a:buNone/>
            </a:pPr>
            <a:r>
              <a:rPr lang="en" sz="2800" i="1">
                <a:solidFill>
                  <a:srgbClr val="FFFFFF"/>
                </a:solidFill>
                <a:latin typeface="Lora"/>
                <a:ea typeface="Lora"/>
                <a:cs typeface="Lora"/>
                <a:sym typeface="Lora"/>
              </a:rPr>
              <a:t>God will recreate and restore this broken world and all who believe in Jesus one day soon when Jesus returns.</a:t>
            </a:r>
            <a:endParaRPr sz="2800">
              <a:solidFill>
                <a:srgbClr val="FFFFFF"/>
              </a:solidFill>
              <a:latin typeface="Lora"/>
              <a:ea typeface="Lora"/>
              <a:cs typeface="Lora"/>
              <a:sym typeface="Lora"/>
            </a:endParaRPr>
          </a:p>
        </p:txBody>
      </p:sp>
      <p:cxnSp>
        <p:nvCxnSpPr>
          <p:cNvPr id="155" name="Google Shape;155;p28"/>
          <p:cNvCxnSpPr/>
          <p:nvPr/>
        </p:nvCxnSpPr>
        <p:spPr>
          <a:xfrm>
            <a:off x="567281" y="1683593"/>
            <a:ext cx="0" cy="1776300"/>
          </a:xfrm>
          <a:prstGeom prst="straightConnector1">
            <a:avLst/>
          </a:prstGeom>
          <a:noFill/>
          <a:ln w="19050" cap="flat" cmpd="sng">
            <a:solidFill>
              <a:schemeClr val="lt1"/>
            </a:solidFill>
            <a:prstDash val="solid"/>
            <a:round/>
            <a:headEnd type="none" w="med" len="med"/>
            <a:tailEnd type="none" w="med" len="med"/>
          </a:ln>
        </p:spPr>
      </p:cxnSp>
      <p:cxnSp>
        <p:nvCxnSpPr>
          <p:cNvPr id="156" name="Google Shape;156;p28"/>
          <p:cNvCxnSpPr/>
          <p:nvPr/>
        </p:nvCxnSpPr>
        <p:spPr>
          <a:xfrm>
            <a:off x="8576731" y="1683593"/>
            <a:ext cx="0" cy="1776300"/>
          </a:xfrm>
          <a:prstGeom prst="straightConnector1">
            <a:avLst/>
          </a:prstGeom>
          <a:noFill/>
          <a:ln w="19050" cap="flat" cmpd="sng">
            <a:solidFill>
              <a:schemeClr val="lt1"/>
            </a:solidFill>
            <a:prstDash val="solid"/>
            <a:round/>
            <a:headEnd type="none" w="med" len="med"/>
            <a:tailEnd type="none" w="med" len="med"/>
          </a:ln>
        </p:spPr>
      </p:cxnSp>
      <p:sp>
        <p:nvSpPr>
          <p:cNvPr id="157" name="Google Shape;157;p28"/>
          <p:cNvSpPr txBox="1">
            <a:spLocks noGrp="1"/>
          </p:cNvSpPr>
          <p:nvPr>
            <p:ph type="body" idx="1"/>
          </p:nvPr>
        </p:nvSpPr>
        <p:spPr>
          <a:xfrm>
            <a:off x="567275" y="548350"/>
            <a:ext cx="8009400" cy="7380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1200"/>
              </a:spcAft>
              <a:buNone/>
            </a:pPr>
            <a:r>
              <a:rPr lang="en" sz="2800" b="1">
                <a:solidFill>
                  <a:srgbClr val="FFFFFF"/>
                </a:solidFill>
                <a:latin typeface="Lora"/>
                <a:ea typeface="Lora"/>
                <a:cs typeface="Lora"/>
                <a:sym typeface="Lora"/>
              </a:rPr>
              <a:t>The Gospel Story: </a:t>
            </a:r>
            <a:endParaRPr sz="2800">
              <a:solidFill>
                <a:srgbClr val="FFFFFF"/>
              </a:solidFill>
              <a:latin typeface="Lora"/>
              <a:ea typeface="Lora"/>
              <a:cs typeface="Lora"/>
              <a:sym typeface="Lor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30"/>
          <p:cNvSpPr txBox="1">
            <a:spLocks noGrp="1"/>
          </p:cNvSpPr>
          <p:nvPr>
            <p:ph type="body" idx="1"/>
          </p:nvPr>
        </p:nvSpPr>
        <p:spPr>
          <a:xfrm>
            <a:off x="768925" y="1514925"/>
            <a:ext cx="7658100" cy="21138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 sz="2800" b="1" u="sng">
                <a:solidFill>
                  <a:srgbClr val="FFFFFF"/>
                </a:solidFill>
                <a:latin typeface="Lora"/>
                <a:ea typeface="Lora"/>
                <a:cs typeface="Lora"/>
                <a:sym typeface="Lora"/>
              </a:rPr>
              <a:t>Creation</a:t>
            </a:r>
            <a:r>
              <a:rPr lang="en" sz="2800" b="1">
                <a:solidFill>
                  <a:srgbClr val="FFFFFF"/>
                </a:solidFill>
                <a:latin typeface="Lora"/>
                <a:ea typeface="Lora"/>
                <a:cs typeface="Lora"/>
                <a:sym typeface="Lora"/>
              </a:rPr>
              <a:t> </a:t>
            </a:r>
            <a:r>
              <a:rPr lang="en" sz="2800">
                <a:solidFill>
                  <a:srgbClr val="FFFFFF"/>
                </a:solidFill>
                <a:latin typeface="Lora"/>
                <a:ea typeface="Lora"/>
                <a:cs typeface="Lora"/>
                <a:sym typeface="Lora"/>
              </a:rPr>
              <a:t>|  Fall  |  Redemption  |  Restoration</a:t>
            </a:r>
            <a:endParaRPr sz="2800">
              <a:solidFill>
                <a:srgbClr val="FFFFFF"/>
              </a:solidFill>
              <a:latin typeface="Lora"/>
              <a:ea typeface="Lora"/>
              <a:cs typeface="Lora"/>
              <a:sym typeface="Lora"/>
            </a:endParaRPr>
          </a:p>
          <a:p>
            <a:pPr marL="0" lvl="0" indent="0" algn="l" rtl="0">
              <a:lnSpc>
                <a:spcPct val="100000"/>
              </a:lnSpc>
              <a:spcBef>
                <a:spcPts val="1200"/>
              </a:spcBef>
              <a:spcAft>
                <a:spcPts val="0"/>
              </a:spcAft>
              <a:buNone/>
            </a:pPr>
            <a:endParaRPr sz="2800" b="1">
              <a:solidFill>
                <a:srgbClr val="FFFFFF"/>
              </a:solidFill>
              <a:latin typeface="Lora"/>
              <a:ea typeface="Lora"/>
              <a:cs typeface="Lora"/>
              <a:sym typeface="Lora"/>
            </a:endParaRPr>
          </a:p>
          <a:p>
            <a:pPr marL="0" lvl="0" indent="0" algn="l" rtl="0">
              <a:lnSpc>
                <a:spcPct val="100000"/>
              </a:lnSpc>
              <a:spcBef>
                <a:spcPts val="1200"/>
              </a:spcBef>
              <a:spcAft>
                <a:spcPts val="1200"/>
              </a:spcAft>
              <a:buNone/>
            </a:pPr>
            <a:r>
              <a:rPr lang="en" sz="2800" i="1">
                <a:solidFill>
                  <a:srgbClr val="FFFFFF"/>
                </a:solidFill>
                <a:latin typeface="Lora"/>
                <a:ea typeface="Lora"/>
                <a:cs typeface="Lora"/>
                <a:sym typeface="Lora"/>
              </a:rPr>
              <a:t>My identity - My life is all about me.</a:t>
            </a:r>
            <a:endParaRPr sz="2800" i="1">
              <a:solidFill>
                <a:srgbClr val="FFFFFF"/>
              </a:solidFill>
              <a:latin typeface="Lora"/>
              <a:ea typeface="Lora"/>
              <a:cs typeface="Lora"/>
              <a:sym typeface="Lora"/>
            </a:endParaRPr>
          </a:p>
        </p:txBody>
      </p:sp>
      <p:cxnSp>
        <p:nvCxnSpPr>
          <p:cNvPr id="167" name="Google Shape;167;p30"/>
          <p:cNvCxnSpPr/>
          <p:nvPr/>
        </p:nvCxnSpPr>
        <p:spPr>
          <a:xfrm>
            <a:off x="567281" y="1683593"/>
            <a:ext cx="0" cy="1776300"/>
          </a:xfrm>
          <a:prstGeom prst="straightConnector1">
            <a:avLst/>
          </a:prstGeom>
          <a:noFill/>
          <a:ln w="19050" cap="flat" cmpd="sng">
            <a:solidFill>
              <a:schemeClr val="lt1"/>
            </a:solidFill>
            <a:prstDash val="solid"/>
            <a:round/>
            <a:headEnd type="none" w="med" len="med"/>
            <a:tailEnd type="none" w="med" len="med"/>
          </a:ln>
        </p:spPr>
      </p:cxnSp>
      <p:cxnSp>
        <p:nvCxnSpPr>
          <p:cNvPr id="168" name="Google Shape;168;p30"/>
          <p:cNvCxnSpPr/>
          <p:nvPr/>
        </p:nvCxnSpPr>
        <p:spPr>
          <a:xfrm>
            <a:off x="8576731" y="1683593"/>
            <a:ext cx="0" cy="1776300"/>
          </a:xfrm>
          <a:prstGeom prst="straightConnector1">
            <a:avLst/>
          </a:prstGeom>
          <a:noFill/>
          <a:ln w="19050" cap="flat" cmpd="sng">
            <a:solidFill>
              <a:schemeClr val="lt1"/>
            </a:solidFill>
            <a:prstDash val="solid"/>
            <a:round/>
            <a:headEnd type="none" w="med" len="med"/>
            <a:tailEnd type="none" w="med" len="med"/>
          </a:ln>
        </p:spPr>
      </p:cxnSp>
      <p:sp>
        <p:nvSpPr>
          <p:cNvPr id="169" name="Google Shape;169;p30"/>
          <p:cNvSpPr txBox="1">
            <a:spLocks noGrp="1"/>
          </p:cNvSpPr>
          <p:nvPr>
            <p:ph type="body" idx="1"/>
          </p:nvPr>
        </p:nvSpPr>
        <p:spPr>
          <a:xfrm>
            <a:off x="567275" y="548350"/>
            <a:ext cx="8009400" cy="7380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1200"/>
              </a:spcAft>
              <a:buNone/>
            </a:pPr>
            <a:r>
              <a:rPr lang="en" sz="2800" b="1">
                <a:solidFill>
                  <a:srgbClr val="FFFFFF"/>
                </a:solidFill>
                <a:latin typeface="Lora"/>
                <a:ea typeface="Lora"/>
                <a:cs typeface="Lora"/>
                <a:sym typeface="Lora"/>
              </a:rPr>
              <a:t>My “Gospel” Story: </a:t>
            </a:r>
            <a:endParaRPr sz="2800">
              <a:solidFill>
                <a:srgbClr val="FFFFFF"/>
              </a:solidFill>
              <a:latin typeface="Lora"/>
              <a:ea typeface="Lora"/>
              <a:cs typeface="Lora"/>
              <a:sym typeface="Lor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31"/>
          <p:cNvSpPr txBox="1">
            <a:spLocks noGrp="1"/>
          </p:cNvSpPr>
          <p:nvPr>
            <p:ph type="body" idx="1"/>
          </p:nvPr>
        </p:nvSpPr>
        <p:spPr>
          <a:xfrm>
            <a:off x="768925" y="1362525"/>
            <a:ext cx="7658100" cy="27921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 sz="2800">
                <a:solidFill>
                  <a:srgbClr val="FFFFFF"/>
                </a:solidFill>
                <a:latin typeface="Lora"/>
                <a:ea typeface="Lora"/>
                <a:cs typeface="Lora"/>
                <a:sym typeface="Lora"/>
              </a:rPr>
              <a:t>Creation</a:t>
            </a:r>
            <a:r>
              <a:rPr lang="en" sz="2800" b="1">
                <a:solidFill>
                  <a:srgbClr val="FFFFFF"/>
                </a:solidFill>
                <a:latin typeface="Lora"/>
                <a:ea typeface="Lora"/>
                <a:cs typeface="Lora"/>
                <a:sym typeface="Lora"/>
              </a:rPr>
              <a:t> </a:t>
            </a:r>
            <a:r>
              <a:rPr lang="en" sz="2800">
                <a:solidFill>
                  <a:srgbClr val="FFFFFF"/>
                </a:solidFill>
                <a:latin typeface="Lora"/>
                <a:ea typeface="Lora"/>
                <a:cs typeface="Lora"/>
                <a:sym typeface="Lora"/>
              </a:rPr>
              <a:t>|  </a:t>
            </a:r>
            <a:r>
              <a:rPr lang="en" sz="2800" b="1" u="sng">
                <a:solidFill>
                  <a:srgbClr val="FFFFFF"/>
                </a:solidFill>
                <a:latin typeface="Lora"/>
                <a:ea typeface="Lora"/>
                <a:cs typeface="Lora"/>
                <a:sym typeface="Lora"/>
              </a:rPr>
              <a:t>Fall</a:t>
            </a:r>
            <a:r>
              <a:rPr lang="en" sz="2800">
                <a:solidFill>
                  <a:srgbClr val="FFFFFF"/>
                </a:solidFill>
                <a:latin typeface="Lora"/>
                <a:ea typeface="Lora"/>
                <a:cs typeface="Lora"/>
                <a:sym typeface="Lora"/>
              </a:rPr>
              <a:t>  |  Redemption  |  Restoration</a:t>
            </a:r>
            <a:endParaRPr sz="2800">
              <a:solidFill>
                <a:srgbClr val="FFFFFF"/>
              </a:solidFill>
              <a:latin typeface="Lora"/>
              <a:ea typeface="Lora"/>
              <a:cs typeface="Lora"/>
              <a:sym typeface="Lora"/>
            </a:endParaRPr>
          </a:p>
          <a:p>
            <a:pPr marL="0" lvl="0" indent="0" algn="l" rtl="0">
              <a:lnSpc>
                <a:spcPct val="100000"/>
              </a:lnSpc>
              <a:spcBef>
                <a:spcPts val="1200"/>
              </a:spcBef>
              <a:spcAft>
                <a:spcPts val="0"/>
              </a:spcAft>
              <a:buNone/>
            </a:pPr>
            <a:endParaRPr sz="2800" b="1">
              <a:solidFill>
                <a:srgbClr val="FFFFFF"/>
              </a:solidFill>
              <a:latin typeface="Lora"/>
              <a:ea typeface="Lora"/>
              <a:cs typeface="Lora"/>
              <a:sym typeface="Lora"/>
            </a:endParaRPr>
          </a:p>
          <a:p>
            <a:pPr marL="0" lvl="0" indent="0" algn="l" rtl="0">
              <a:lnSpc>
                <a:spcPct val="100000"/>
              </a:lnSpc>
              <a:spcBef>
                <a:spcPts val="1200"/>
              </a:spcBef>
              <a:spcAft>
                <a:spcPts val="1200"/>
              </a:spcAft>
              <a:buNone/>
            </a:pPr>
            <a:r>
              <a:rPr lang="en" sz="2800" i="1">
                <a:solidFill>
                  <a:srgbClr val="FFFFFF"/>
                </a:solidFill>
                <a:latin typeface="Lora"/>
                <a:ea typeface="Lora"/>
                <a:cs typeface="Lora"/>
                <a:sym typeface="Lora"/>
              </a:rPr>
              <a:t>My problem - I’m not happy because others have taken away from me what I need.</a:t>
            </a:r>
            <a:endParaRPr sz="2800">
              <a:solidFill>
                <a:srgbClr val="FFFFFF"/>
              </a:solidFill>
              <a:latin typeface="Lora"/>
              <a:ea typeface="Lora"/>
              <a:cs typeface="Lora"/>
              <a:sym typeface="Lora"/>
            </a:endParaRPr>
          </a:p>
        </p:txBody>
      </p:sp>
      <p:cxnSp>
        <p:nvCxnSpPr>
          <p:cNvPr id="175" name="Google Shape;175;p31"/>
          <p:cNvCxnSpPr/>
          <p:nvPr/>
        </p:nvCxnSpPr>
        <p:spPr>
          <a:xfrm>
            <a:off x="567281" y="1683593"/>
            <a:ext cx="0" cy="1776300"/>
          </a:xfrm>
          <a:prstGeom prst="straightConnector1">
            <a:avLst/>
          </a:prstGeom>
          <a:noFill/>
          <a:ln w="19050" cap="flat" cmpd="sng">
            <a:solidFill>
              <a:schemeClr val="lt1"/>
            </a:solidFill>
            <a:prstDash val="solid"/>
            <a:round/>
            <a:headEnd type="none" w="med" len="med"/>
            <a:tailEnd type="none" w="med" len="med"/>
          </a:ln>
        </p:spPr>
      </p:cxnSp>
      <p:cxnSp>
        <p:nvCxnSpPr>
          <p:cNvPr id="176" name="Google Shape;176;p31"/>
          <p:cNvCxnSpPr/>
          <p:nvPr/>
        </p:nvCxnSpPr>
        <p:spPr>
          <a:xfrm>
            <a:off x="8576731" y="1683593"/>
            <a:ext cx="0" cy="1776300"/>
          </a:xfrm>
          <a:prstGeom prst="straightConnector1">
            <a:avLst/>
          </a:prstGeom>
          <a:noFill/>
          <a:ln w="19050" cap="flat" cmpd="sng">
            <a:solidFill>
              <a:schemeClr val="lt1"/>
            </a:solidFill>
            <a:prstDash val="solid"/>
            <a:round/>
            <a:headEnd type="none" w="med" len="med"/>
            <a:tailEnd type="none" w="med" len="med"/>
          </a:ln>
        </p:spPr>
      </p:cxnSp>
      <p:sp>
        <p:nvSpPr>
          <p:cNvPr id="177" name="Google Shape;177;p31"/>
          <p:cNvSpPr txBox="1">
            <a:spLocks noGrp="1"/>
          </p:cNvSpPr>
          <p:nvPr>
            <p:ph type="body" idx="1"/>
          </p:nvPr>
        </p:nvSpPr>
        <p:spPr>
          <a:xfrm>
            <a:off x="567275" y="548350"/>
            <a:ext cx="8009400" cy="7380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1200"/>
              </a:spcAft>
              <a:buNone/>
            </a:pPr>
            <a:r>
              <a:rPr lang="en" sz="2800" b="1">
                <a:solidFill>
                  <a:srgbClr val="FFFFFF"/>
                </a:solidFill>
                <a:latin typeface="Lora"/>
                <a:ea typeface="Lora"/>
                <a:cs typeface="Lora"/>
                <a:sym typeface="Lora"/>
              </a:rPr>
              <a:t>My “Gospel” Story: </a:t>
            </a:r>
            <a:endParaRPr sz="2800">
              <a:solidFill>
                <a:srgbClr val="FFFFFF"/>
              </a:solidFill>
              <a:latin typeface="Lora"/>
              <a:ea typeface="Lora"/>
              <a:cs typeface="Lora"/>
              <a:sym typeface="Lor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32"/>
          <p:cNvSpPr txBox="1">
            <a:spLocks noGrp="1"/>
          </p:cNvSpPr>
          <p:nvPr>
            <p:ph type="body" idx="1"/>
          </p:nvPr>
        </p:nvSpPr>
        <p:spPr>
          <a:xfrm>
            <a:off x="768925" y="1667325"/>
            <a:ext cx="7658100" cy="21138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 sz="2800">
                <a:solidFill>
                  <a:srgbClr val="FFFFFF"/>
                </a:solidFill>
                <a:latin typeface="Lora"/>
                <a:ea typeface="Lora"/>
                <a:cs typeface="Lora"/>
                <a:sym typeface="Lora"/>
              </a:rPr>
              <a:t>Creation</a:t>
            </a:r>
            <a:r>
              <a:rPr lang="en" sz="2800" b="1">
                <a:solidFill>
                  <a:srgbClr val="FFFFFF"/>
                </a:solidFill>
                <a:latin typeface="Lora"/>
                <a:ea typeface="Lora"/>
                <a:cs typeface="Lora"/>
                <a:sym typeface="Lora"/>
              </a:rPr>
              <a:t> </a:t>
            </a:r>
            <a:r>
              <a:rPr lang="en" sz="2800">
                <a:solidFill>
                  <a:srgbClr val="FFFFFF"/>
                </a:solidFill>
                <a:latin typeface="Lora"/>
                <a:ea typeface="Lora"/>
                <a:cs typeface="Lora"/>
                <a:sym typeface="Lora"/>
              </a:rPr>
              <a:t>|  Fall  |  </a:t>
            </a:r>
            <a:r>
              <a:rPr lang="en" sz="2800" b="1" u="sng">
                <a:solidFill>
                  <a:srgbClr val="FFFFFF"/>
                </a:solidFill>
                <a:latin typeface="Lora"/>
                <a:ea typeface="Lora"/>
                <a:cs typeface="Lora"/>
                <a:sym typeface="Lora"/>
              </a:rPr>
              <a:t>Redemption</a:t>
            </a:r>
            <a:r>
              <a:rPr lang="en" sz="2800">
                <a:solidFill>
                  <a:srgbClr val="FFFFFF"/>
                </a:solidFill>
                <a:latin typeface="Lora"/>
                <a:ea typeface="Lora"/>
                <a:cs typeface="Lora"/>
                <a:sym typeface="Lora"/>
              </a:rPr>
              <a:t>  |  Restoration</a:t>
            </a:r>
            <a:endParaRPr sz="2800">
              <a:solidFill>
                <a:srgbClr val="FFFFFF"/>
              </a:solidFill>
              <a:latin typeface="Lora"/>
              <a:ea typeface="Lora"/>
              <a:cs typeface="Lora"/>
              <a:sym typeface="Lora"/>
            </a:endParaRPr>
          </a:p>
          <a:p>
            <a:pPr marL="0" lvl="0" indent="0" algn="l" rtl="0">
              <a:lnSpc>
                <a:spcPct val="100000"/>
              </a:lnSpc>
              <a:spcBef>
                <a:spcPts val="1200"/>
              </a:spcBef>
              <a:spcAft>
                <a:spcPts val="0"/>
              </a:spcAft>
              <a:buNone/>
            </a:pPr>
            <a:endParaRPr sz="2800" b="1">
              <a:solidFill>
                <a:srgbClr val="FFFFFF"/>
              </a:solidFill>
              <a:latin typeface="Lora"/>
              <a:ea typeface="Lora"/>
              <a:cs typeface="Lora"/>
              <a:sym typeface="Lora"/>
            </a:endParaRPr>
          </a:p>
          <a:p>
            <a:pPr marL="0" lvl="0" indent="0" algn="l" rtl="0">
              <a:lnSpc>
                <a:spcPct val="100000"/>
              </a:lnSpc>
              <a:spcBef>
                <a:spcPts val="1200"/>
              </a:spcBef>
              <a:spcAft>
                <a:spcPts val="1200"/>
              </a:spcAft>
              <a:buNone/>
            </a:pPr>
            <a:r>
              <a:rPr lang="en" sz="2800" i="1">
                <a:solidFill>
                  <a:srgbClr val="FFFFFF"/>
                </a:solidFill>
                <a:latin typeface="Lora"/>
                <a:ea typeface="Lora"/>
                <a:cs typeface="Lora"/>
                <a:sym typeface="Lora"/>
              </a:rPr>
              <a:t>My Solution - This “thing” will make my life better</a:t>
            </a:r>
            <a:endParaRPr sz="2800">
              <a:solidFill>
                <a:srgbClr val="FFFFFF"/>
              </a:solidFill>
              <a:latin typeface="Lora"/>
              <a:ea typeface="Lora"/>
              <a:cs typeface="Lora"/>
              <a:sym typeface="Lora"/>
            </a:endParaRPr>
          </a:p>
        </p:txBody>
      </p:sp>
      <p:cxnSp>
        <p:nvCxnSpPr>
          <p:cNvPr id="183" name="Google Shape;183;p32"/>
          <p:cNvCxnSpPr/>
          <p:nvPr/>
        </p:nvCxnSpPr>
        <p:spPr>
          <a:xfrm>
            <a:off x="567281" y="1683593"/>
            <a:ext cx="0" cy="1776300"/>
          </a:xfrm>
          <a:prstGeom prst="straightConnector1">
            <a:avLst/>
          </a:prstGeom>
          <a:noFill/>
          <a:ln w="19050" cap="flat" cmpd="sng">
            <a:solidFill>
              <a:schemeClr val="lt1"/>
            </a:solidFill>
            <a:prstDash val="solid"/>
            <a:round/>
            <a:headEnd type="none" w="med" len="med"/>
            <a:tailEnd type="none" w="med" len="med"/>
          </a:ln>
        </p:spPr>
      </p:cxnSp>
      <p:cxnSp>
        <p:nvCxnSpPr>
          <p:cNvPr id="184" name="Google Shape;184;p32"/>
          <p:cNvCxnSpPr/>
          <p:nvPr/>
        </p:nvCxnSpPr>
        <p:spPr>
          <a:xfrm>
            <a:off x="8576731" y="1683593"/>
            <a:ext cx="0" cy="1776300"/>
          </a:xfrm>
          <a:prstGeom prst="straightConnector1">
            <a:avLst/>
          </a:prstGeom>
          <a:noFill/>
          <a:ln w="19050" cap="flat" cmpd="sng">
            <a:solidFill>
              <a:schemeClr val="lt1"/>
            </a:solidFill>
            <a:prstDash val="solid"/>
            <a:round/>
            <a:headEnd type="none" w="med" len="med"/>
            <a:tailEnd type="none" w="med" len="med"/>
          </a:ln>
        </p:spPr>
      </p:cxnSp>
      <p:sp>
        <p:nvSpPr>
          <p:cNvPr id="185" name="Google Shape;185;p32"/>
          <p:cNvSpPr txBox="1">
            <a:spLocks noGrp="1"/>
          </p:cNvSpPr>
          <p:nvPr>
            <p:ph type="body" idx="1"/>
          </p:nvPr>
        </p:nvSpPr>
        <p:spPr>
          <a:xfrm>
            <a:off x="567275" y="548350"/>
            <a:ext cx="8009400" cy="7380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1200"/>
              </a:spcAft>
              <a:buNone/>
            </a:pPr>
            <a:r>
              <a:rPr lang="en" sz="2800" b="1">
                <a:solidFill>
                  <a:srgbClr val="FFFFFF"/>
                </a:solidFill>
                <a:latin typeface="Lora"/>
                <a:ea typeface="Lora"/>
                <a:cs typeface="Lora"/>
                <a:sym typeface="Lora"/>
              </a:rPr>
              <a:t>My “Gospel” Story: </a:t>
            </a:r>
            <a:endParaRPr sz="2800">
              <a:solidFill>
                <a:srgbClr val="FFFFFF"/>
              </a:solidFill>
              <a:latin typeface="Lora"/>
              <a:ea typeface="Lora"/>
              <a:cs typeface="Lora"/>
              <a:sym typeface="Lor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3"/>
          <p:cNvSpPr txBox="1">
            <a:spLocks noGrp="1"/>
          </p:cNvSpPr>
          <p:nvPr>
            <p:ph type="body" idx="1"/>
          </p:nvPr>
        </p:nvSpPr>
        <p:spPr>
          <a:xfrm>
            <a:off x="768925" y="1667325"/>
            <a:ext cx="7658100" cy="21138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 sz="2800">
                <a:solidFill>
                  <a:srgbClr val="FFFFFF"/>
                </a:solidFill>
                <a:latin typeface="Lora"/>
                <a:ea typeface="Lora"/>
                <a:cs typeface="Lora"/>
                <a:sym typeface="Lora"/>
              </a:rPr>
              <a:t>Creation</a:t>
            </a:r>
            <a:r>
              <a:rPr lang="en" sz="2800" b="1">
                <a:solidFill>
                  <a:srgbClr val="FFFFFF"/>
                </a:solidFill>
                <a:latin typeface="Lora"/>
                <a:ea typeface="Lora"/>
                <a:cs typeface="Lora"/>
                <a:sym typeface="Lora"/>
              </a:rPr>
              <a:t> </a:t>
            </a:r>
            <a:r>
              <a:rPr lang="en" sz="2800">
                <a:solidFill>
                  <a:srgbClr val="FFFFFF"/>
                </a:solidFill>
                <a:latin typeface="Lora"/>
                <a:ea typeface="Lora"/>
                <a:cs typeface="Lora"/>
                <a:sym typeface="Lora"/>
              </a:rPr>
              <a:t>|  Fall  |  Redemption  |  </a:t>
            </a:r>
            <a:r>
              <a:rPr lang="en" sz="2800" b="1" u="sng">
                <a:solidFill>
                  <a:srgbClr val="FFFFFF"/>
                </a:solidFill>
                <a:latin typeface="Lora"/>
                <a:ea typeface="Lora"/>
                <a:cs typeface="Lora"/>
                <a:sym typeface="Lora"/>
              </a:rPr>
              <a:t>Restoration</a:t>
            </a:r>
            <a:endParaRPr sz="2800" b="1" u="sng">
              <a:solidFill>
                <a:srgbClr val="FFFFFF"/>
              </a:solidFill>
              <a:latin typeface="Lora"/>
              <a:ea typeface="Lora"/>
              <a:cs typeface="Lora"/>
              <a:sym typeface="Lora"/>
            </a:endParaRPr>
          </a:p>
          <a:p>
            <a:pPr marL="0" lvl="0" indent="0" algn="l" rtl="0">
              <a:lnSpc>
                <a:spcPct val="100000"/>
              </a:lnSpc>
              <a:spcBef>
                <a:spcPts val="1200"/>
              </a:spcBef>
              <a:spcAft>
                <a:spcPts val="0"/>
              </a:spcAft>
              <a:buNone/>
            </a:pPr>
            <a:endParaRPr sz="2800" b="1">
              <a:solidFill>
                <a:srgbClr val="FFFFFF"/>
              </a:solidFill>
              <a:latin typeface="Lora"/>
              <a:ea typeface="Lora"/>
              <a:cs typeface="Lora"/>
              <a:sym typeface="Lora"/>
            </a:endParaRPr>
          </a:p>
          <a:p>
            <a:pPr marL="0" lvl="0" indent="0" algn="l" rtl="0">
              <a:lnSpc>
                <a:spcPct val="100000"/>
              </a:lnSpc>
              <a:spcBef>
                <a:spcPts val="1200"/>
              </a:spcBef>
              <a:spcAft>
                <a:spcPts val="1200"/>
              </a:spcAft>
              <a:buNone/>
            </a:pPr>
            <a:r>
              <a:rPr lang="en" sz="2800" i="1">
                <a:solidFill>
                  <a:srgbClr val="FFFFFF"/>
                </a:solidFill>
                <a:latin typeface="Lora"/>
                <a:ea typeface="Lora"/>
                <a:cs typeface="Lora"/>
                <a:sym typeface="Lora"/>
              </a:rPr>
              <a:t>My Hope - If my dream about “this” comes to fruition, then I’m complete. </a:t>
            </a:r>
            <a:endParaRPr sz="2800" i="1">
              <a:solidFill>
                <a:srgbClr val="FFFFFF"/>
              </a:solidFill>
              <a:latin typeface="Lora"/>
              <a:ea typeface="Lora"/>
              <a:cs typeface="Lora"/>
              <a:sym typeface="Lora"/>
            </a:endParaRPr>
          </a:p>
        </p:txBody>
      </p:sp>
      <p:cxnSp>
        <p:nvCxnSpPr>
          <p:cNvPr id="191" name="Google Shape;191;p33"/>
          <p:cNvCxnSpPr/>
          <p:nvPr/>
        </p:nvCxnSpPr>
        <p:spPr>
          <a:xfrm>
            <a:off x="567281" y="1683593"/>
            <a:ext cx="0" cy="1776300"/>
          </a:xfrm>
          <a:prstGeom prst="straightConnector1">
            <a:avLst/>
          </a:prstGeom>
          <a:noFill/>
          <a:ln w="19050" cap="flat" cmpd="sng">
            <a:solidFill>
              <a:schemeClr val="lt1"/>
            </a:solidFill>
            <a:prstDash val="solid"/>
            <a:round/>
            <a:headEnd type="none" w="med" len="med"/>
            <a:tailEnd type="none" w="med" len="med"/>
          </a:ln>
        </p:spPr>
      </p:cxnSp>
      <p:cxnSp>
        <p:nvCxnSpPr>
          <p:cNvPr id="192" name="Google Shape;192;p33"/>
          <p:cNvCxnSpPr/>
          <p:nvPr/>
        </p:nvCxnSpPr>
        <p:spPr>
          <a:xfrm>
            <a:off x="8576731" y="1683593"/>
            <a:ext cx="0" cy="1776300"/>
          </a:xfrm>
          <a:prstGeom prst="straightConnector1">
            <a:avLst/>
          </a:prstGeom>
          <a:noFill/>
          <a:ln w="19050" cap="flat" cmpd="sng">
            <a:solidFill>
              <a:schemeClr val="lt1"/>
            </a:solidFill>
            <a:prstDash val="solid"/>
            <a:round/>
            <a:headEnd type="none" w="med" len="med"/>
            <a:tailEnd type="none" w="med" len="med"/>
          </a:ln>
        </p:spPr>
      </p:cxnSp>
      <p:sp>
        <p:nvSpPr>
          <p:cNvPr id="193" name="Google Shape;193;p33"/>
          <p:cNvSpPr txBox="1">
            <a:spLocks noGrp="1"/>
          </p:cNvSpPr>
          <p:nvPr>
            <p:ph type="body" idx="1"/>
          </p:nvPr>
        </p:nvSpPr>
        <p:spPr>
          <a:xfrm>
            <a:off x="567275" y="548350"/>
            <a:ext cx="8009400" cy="7380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1200"/>
              </a:spcAft>
              <a:buNone/>
            </a:pPr>
            <a:r>
              <a:rPr lang="en" sz="2800" b="1">
                <a:solidFill>
                  <a:srgbClr val="FFFFFF"/>
                </a:solidFill>
                <a:latin typeface="Lora"/>
                <a:ea typeface="Lora"/>
                <a:cs typeface="Lora"/>
                <a:sym typeface="Lora"/>
              </a:rPr>
              <a:t>My “Gospel” Story: </a:t>
            </a:r>
            <a:endParaRPr sz="2800">
              <a:solidFill>
                <a:srgbClr val="FFFFFF"/>
              </a:solidFill>
              <a:latin typeface="Lora"/>
              <a:ea typeface="Lora"/>
              <a:cs typeface="Lora"/>
              <a:sym typeface="Lor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body" idx="1"/>
          </p:nvPr>
        </p:nvSpPr>
        <p:spPr>
          <a:xfrm>
            <a:off x="320425" y="1233975"/>
            <a:ext cx="8503200" cy="35103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en" sz="2300">
                <a:solidFill>
                  <a:srgbClr val="F1F0EC"/>
                </a:solidFill>
                <a:latin typeface="Lora"/>
                <a:ea typeface="Lora"/>
                <a:cs typeface="Lora"/>
                <a:sym typeface="Lora"/>
              </a:rPr>
              <a:t>[9] because, if you confess with your mouth that Jesus is Lord and believe in your heart that God raised him from the dead, you will be saved. [10] For with the heart one believes and is justified, and with the mouth one confesses and is saved. [11] For the Scripture says, “Everyone who believes in him will not be put to shame.” [12] For there is no distinction between Jew and Greek; for the same Lord is Lord of all, bestowing his riches on all who call on him. [13] For “everyone who calls on the name of the Lord will be saved.” </a:t>
            </a:r>
            <a:endParaRPr sz="2300">
              <a:solidFill>
                <a:srgbClr val="F1F0EC"/>
              </a:solidFill>
              <a:latin typeface="Lora"/>
              <a:ea typeface="Lora"/>
              <a:cs typeface="Lora"/>
              <a:sym typeface="Lora"/>
            </a:endParaRPr>
          </a:p>
          <a:p>
            <a:pPr marL="0" lvl="0" indent="0" algn="l" rtl="0">
              <a:lnSpc>
                <a:spcPct val="100000"/>
              </a:lnSpc>
              <a:spcBef>
                <a:spcPts val="1200"/>
              </a:spcBef>
              <a:spcAft>
                <a:spcPts val="0"/>
              </a:spcAft>
              <a:buClr>
                <a:schemeClr val="dk1"/>
              </a:buClr>
              <a:buSzPts val="1100"/>
              <a:buFont typeface="Arial"/>
              <a:buNone/>
            </a:pPr>
            <a:endParaRPr sz="2300">
              <a:solidFill>
                <a:srgbClr val="F1F0EC"/>
              </a:solidFill>
              <a:latin typeface="Lora"/>
              <a:ea typeface="Lora"/>
              <a:cs typeface="Lora"/>
              <a:sym typeface="Lora"/>
            </a:endParaRPr>
          </a:p>
          <a:p>
            <a:pPr marL="0" lvl="0" indent="0" algn="l" rtl="0">
              <a:lnSpc>
                <a:spcPct val="100000"/>
              </a:lnSpc>
              <a:spcBef>
                <a:spcPts val="1200"/>
              </a:spcBef>
              <a:spcAft>
                <a:spcPts val="0"/>
              </a:spcAft>
              <a:buClr>
                <a:schemeClr val="dk1"/>
              </a:buClr>
              <a:buSzPts val="1100"/>
              <a:buFont typeface="Arial"/>
              <a:buNone/>
            </a:pPr>
            <a:r>
              <a:rPr lang="en" sz="2300">
                <a:solidFill>
                  <a:srgbClr val="F1F0EC"/>
                </a:solidFill>
                <a:latin typeface="Lora"/>
                <a:ea typeface="Lora"/>
                <a:cs typeface="Lora"/>
                <a:sym typeface="Lora"/>
              </a:rPr>
              <a:t>[14] How then will they call on him in whom they have not believed? And how are they to believe in him of whom they have never heard? And how are they to hear without someone preaching? [15] And how are they to preach unless they are sent? As it is written, “How beautiful are the feet of those who preach the good news!” [16] But they have not all obeyed the gospel. For Isaiah says, “Lord, who has believed what he has heard from us?” [17] So faith comes from hearing, and hearing through the word of Christ.</a:t>
            </a:r>
            <a:endParaRPr sz="2300">
              <a:solidFill>
                <a:srgbClr val="F1F0EC"/>
              </a:solidFill>
              <a:latin typeface="Lora"/>
              <a:ea typeface="Lora"/>
              <a:cs typeface="Lora"/>
              <a:sym typeface="Lora"/>
            </a:endParaRPr>
          </a:p>
          <a:p>
            <a:pPr marL="0" lvl="0" indent="0" algn="l" rtl="0">
              <a:lnSpc>
                <a:spcPct val="100000"/>
              </a:lnSpc>
              <a:spcBef>
                <a:spcPts val="1200"/>
              </a:spcBef>
              <a:spcAft>
                <a:spcPts val="0"/>
              </a:spcAft>
              <a:buClr>
                <a:schemeClr val="dk1"/>
              </a:buClr>
              <a:buSzPts val="1100"/>
              <a:buFont typeface="Arial"/>
              <a:buNone/>
            </a:pPr>
            <a:endParaRPr sz="2300">
              <a:solidFill>
                <a:srgbClr val="F1F0EC"/>
              </a:solidFill>
              <a:latin typeface="Lora"/>
              <a:ea typeface="Lora"/>
              <a:cs typeface="Lora"/>
              <a:sym typeface="Lora"/>
            </a:endParaRPr>
          </a:p>
          <a:p>
            <a:pPr marL="0" lvl="0" indent="0" algn="l" rtl="0">
              <a:lnSpc>
                <a:spcPct val="100000"/>
              </a:lnSpc>
              <a:spcBef>
                <a:spcPts val="1200"/>
              </a:spcBef>
              <a:spcAft>
                <a:spcPts val="1200"/>
              </a:spcAft>
              <a:buNone/>
            </a:pPr>
            <a:endParaRPr sz="2300">
              <a:solidFill>
                <a:srgbClr val="F1F0EC"/>
              </a:solidFill>
              <a:latin typeface="Lora"/>
              <a:ea typeface="Lora"/>
              <a:cs typeface="Lora"/>
              <a:sym typeface="Lora"/>
            </a:endParaRPr>
          </a:p>
        </p:txBody>
      </p:sp>
      <p:cxnSp>
        <p:nvCxnSpPr>
          <p:cNvPr id="62" name="Google Shape;62;p14"/>
          <p:cNvCxnSpPr/>
          <p:nvPr/>
        </p:nvCxnSpPr>
        <p:spPr>
          <a:xfrm>
            <a:off x="436482" y="1057850"/>
            <a:ext cx="8199300" cy="0"/>
          </a:xfrm>
          <a:prstGeom prst="straightConnector1">
            <a:avLst/>
          </a:prstGeom>
          <a:noFill/>
          <a:ln w="19050" cap="flat" cmpd="sng">
            <a:solidFill>
              <a:srgbClr val="F1F0EC"/>
            </a:solidFill>
            <a:prstDash val="solid"/>
            <a:round/>
            <a:headEnd type="none" w="med" len="med"/>
            <a:tailEnd type="none" w="med" len="med"/>
          </a:ln>
        </p:spPr>
      </p:cxnSp>
      <p:sp>
        <p:nvSpPr>
          <p:cNvPr id="63" name="Google Shape;63;p14"/>
          <p:cNvSpPr txBox="1">
            <a:spLocks noGrp="1"/>
          </p:cNvSpPr>
          <p:nvPr>
            <p:ph type="title"/>
          </p:nvPr>
        </p:nvSpPr>
        <p:spPr>
          <a:xfrm>
            <a:off x="317311" y="309025"/>
            <a:ext cx="70404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sz="3020">
                <a:solidFill>
                  <a:srgbClr val="F1F0EC"/>
                </a:solidFill>
                <a:latin typeface="Montserrat SemiBold"/>
                <a:ea typeface="Montserrat SemiBold"/>
                <a:cs typeface="Montserrat SemiBold"/>
                <a:sym typeface="Montserrat SemiBold"/>
              </a:rPr>
              <a:t>Romans 10:9-17 </a:t>
            </a:r>
            <a:endParaRPr sz="3020">
              <a:solidFill>
                <a:srgbClr val="F1F0EC"/>
              </a:solidFill>
              <a:latin typeface="Montserrat SemiBold"/>
              <a:ea typeface="Montserrat SemiBold"/>
              <a:cs typeface="Montserrat SemiBold"/>
              <a:sym typeface="Montserrat SemiBo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35"/>
          <p:cNvSpPr txBox="1">
            <a:spLocks noGrp="1"/>
          </p:cNvSpPr>
          <p:nvPr>
            <p:ph type="body" idx="1"/>
          </p:nvPr>
        </p:nvSpPr>
        <p:spPr>
          <a:xfrm>
            <a:off x="768925" y="393425"/>
            <a:ext cx="7658100" cy="45141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 sz="2800" b="1" u="sng">
                <a:solidFill>
                  <a:srgbClr val="FFFFFF"/>
                </a:solidFill>
                <a:latin typeface="Lora"/>
                <a:ea typeface="Lora"/>
                <a:cs typeface="Lora"/>
                <a:sym typeface="Lora"/>
              </a:rPr>
              <a:t>Creation: </a:t>
            </a:r>
            <a:endParaRPr sz="2800" b="1" u="sng">
              <a:solidFill>
                <a:srgbClr val="FFFFFF"/>
              </a:solidFill>
              <a:latin typeface="Lora"/>
              <a:ea typeface="Lora"/>
              <a:cs typeface="Lora"/>
              <a:sym typeface="Lora"/>
            </a:endParaRPr>
          </a:p>
          <a:p>
            <a:pPr marL="0" lvl="0" indent="0" algn="l" rtl="0">
              <a:lnSpc>
                <a:spcPct val="100000"/>
              </a:lnSpc>
              <a:spcBef>
                <a:spcPts val="1200"/>
              </a:spcBef>
              <a:spcAft>
                <a:spcPts val="0"/>
              </a:spcAft>
              <a:buNone/>
            </a:pPr>
            <a:r>
              <a:rPr lang="en" sz="2800">
                <a:solidFill>
                  <a:srgbClr val="FFFFFF"/>
                </a:solidFill>
                <a:latin typeface="Lora"/>
                <a:ea typeface="Lora"/>
                <a:cs typeface="Lora"/>
                <a:sym typeface="Lora"/>
              </a:rPr>
              <a:t>What do they assume the world should be like? </a:t>
            </a:r>
            <a:endParaRPr sz="2800">
              <a:solidFill>
                <a:srgbClr val="FFFFFF"/>
              </a:solidFill>
              <a:latin typeface="Lora"/>
              <a:ea typeface="Lora"/>
              <a:cs typeface="Lora"/>
              <a:sym typeface="Lora"/>
            </a:endParaRPr>
          </a:p>
          <a:p>
            <a:pPr marL="0" lvl="0" indent="0" algn="l" rtl="0">
              <a:lnSpc>
                <a:spcPct val="100000"/>
              </a:lnSpc>
              <a:spcBef>
                <a:spcPts val="1200"/>
              </a:spcBef>
              <a:spcAft>
                <a:spcPts val="0"/>
              </a:spcAft>
              <a:buNone/>
            </a:pPr>
            <a:r>
              <a:rPr lang="en" sz="2800">
                <a:solidFill>
                  <a:srgbClr val="FFFFFF"/>
                </a:solidFill>
                <a:latin typeface="Lora"/>
                <a:ea typeface="Lora"/>
                <a:cs typeface="Lora"/>
                <a:sym typeface="Lora"/>
              </a:rPr>
              <a:t>What kind of a person would they like to be? </a:t>
            </a:r>
            <a:endParaRPr sz="2800">
              <a:solidFill>
                <a:srgbClr val="FFFFFF"/>
              </a:solidFill>
              <a:latin typeface="Lora"/>
              <a:ea typeface="Lora"/>
              <a:cs typeface="Lora"/>
              <a:sym typeface="Lora"/>
            </a:endParaRPr>
          </a:p>
          <a:p>
            <a:pPr marL="0" lvl="0" indent="0" algn="l" rtl="0">
              <a:lnSpc>
                <a:spcPct val="100000"/>
              </a:lnSpc>
              <a:spcBef>
                <a:spcPts val="1200"/>
              </a:spcBef>
              <a:spcAft>
                <a:spcPts val="0"/>
              </a:spcAft>
              <a:buNone/>
            </a:pPr>
            <a:r>
              <a:rPr lang="en" sz="2800">
                <a:solidFill>
                  <a:srgbClr val="FFFFFF"/>
                </a:solidFill>
                <a:latin typeface="Lora"/>
                <a:ea typeface="Lora"/>
                <a:cs typeface="Lora"/>
                <a:sym typeface="Lora"/>
              </a:rPr>
              <a:t>Who are their heroes? </a:t>
            </a:r>
            <a:endParaRPr sz="2800">
              <a:solidFill>
                <a:srgbClr val="FFFFFF"/>
              </a:solidFill>
              <a:latin typeface="Lora"/>
              <a:ea typeface="Lora"/>
              <a:cs typeface="Lora"/>
              <a:sym typeface="Lora"/>
            </a:endParaRPr>
          </a:p>
          <a:p>
            <a:pPr marL="0" lvl="0" indent="0" algn="l" rtl="0">
              <a:lnSpc>
                <a:spcPct val="100000"/>
              </a:lnSpc>
              <a:spcBef>
                <a:spcPts val="1200"/>
              </a:spcBef>
              <a:spcAft>
                <a:spcPts val="1200"/>
              </a:spcAft>
              <a:buNone/>
            </a:pPr>
            <a:r>
              <a:rPr lang="en" sz="2800">
                <a:solidFill>
                  <a:srgbClr val="FFFFFF"/>
                </a:solidFill>
                <a:latin typeface="Lora"/>
                <a:ea typeface="Lora"/>
                <a:cs typeface="Lora"/>
                <a:sym typeface="Lora"/>
              </a:rPr>
              <a:t>What would have to be in place for them to feel happy or satisfied? </a:t>
            </a:r>
            <a:endParaRPr sz="2800">
              <a:solidFill>
                <a:srgbClr val="FFFFFF"/>
              </a:solidFill>
              <a:latin typeface="Lora"/>
              <a:ea typeface="Lora"/>
              <a:cs typeface="Lora"/>
              <a:sym typeface="Lora"/>
            </a:endParaRPr>
          </a:p>
        </p:txBody>
      </p:sp>
      <p:cxnSp>
        <p:nvCxnSpPr>
          <p:cNvPr id="203" name="Google Shape;203;p35"/>
          <p:cNvCxnSpPr/>
          <p:nvPr/>
        </p:nvCxnSpPr>
        <p:spPr>
          <a:xfrm>
            <a:off x="567281" y="1683593"/>
            <a:ext cx="0" cy="1776300"/>
          </a:xfrm>
          <a:prstGeom prst="straightConnector1">
            <a:avLst/>
          </a:prstGeom>
          <a:noFill/>
          <a:ln w="19050" cap="flat" cmpd="sng">
            <a:solidFill>
              <a:schemeClr val="lt1"/>
            </a:solidFill>
            <a:prstDash val="solid"/>
            <a:round/>
            <a:headEnd type="none" w="med" len="med"/>
            <a:tailEnd type="none" w="med" len="med"/>
          </a:ln>
        </p:spPr>
      </p:cxnSp>
      <p:cxnSp>
        <p:nvCxnSpPr>
          <p:cNvPr id="204" name="Google Shape;204;p35"/>
          <p:cNvCxnSpPr/>
          <p:nvPr/>
        </p:nvCxnSpPr>
        <p:spPr>
          <a:xfrm>
            <a:off x="8576731" y="1683593"/>
            <a:ext cx="0" cy="1776300"/>
          </a:xfrm>
          <a:prstGeom prst="straightConnector1">
            <a:avLst/>
          </a:prstGeom>
          <a:noFill/>
          <a:ln w="19050" cap="flat" cmpd="sng">
            <a:solidFill>
              <a:schemeClr val="lt1"/>
            </a:solidFill>
            <a:prstDash val="solid"/>
            <a:round/>
            <a:headEnd type="none" w="med" len="med"/>
            <a:tailEnd type="none" w="med" len="med"/>
          </a:ln>
        </p:spPr>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6"/>
          <p:cNvSpPr txBox="1">
            <a:spLocks noGrp="1"/>
          </p:cNvSpPr>
          <p:nvPr>
            <p:ph type="body" idx="1"/>
          </p:nvPr>
        </p:nvSpPr>
        <p:spPr>
          <a:xfrm>
            <a:off x="768925" y="393425"/>
            <a:ext cx="7658100" cy="45141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 sz="2800" b="1" u="sng">
                <a:solidFill>
                  <a:srgbClr val="FFFFFF"/>
                </a:solidFill>
                <a:latin typeface="Lora"/>
                <a:ea typeface="Lora"/>
                <a:cs typeface="Lora"/>
                <a:sym typeface="Lora"/>
              </a:rPr>
              <a:t>Fall:</a:t>
            </a:r>
            <a:endParaRPr sz="2800" b="1" u="sng">
              <a:solidFill>
                <a:srgbClr val="FFFFFF"/>
              </a:solidFill>
              <a:latin typeface="Lora"/>
              <a:ea typeface="Lora"/>
              <a:cs typeface="Lora"/>
              <a:sym typeface="Lora"/>
            </a:endParaRPr>
          </a:p>
          <a:p>
            <a:pPr marL="0" lvl="0" indent="0" algn="l" rtl="0">
              <a:lnSpc>
                <a:spcPct val="100000"/>
              </a:lnSpc>
              <a:spcBef>
                <a:spcPts val="1200"/>
              </a:spcBef>
              <a:spcAft>
                <a:spcPts val="0"/>
              </a:spcAft>
              <a:buNone/>
            </a:pPr>
            <a:r>
              <a:rPr lang="en" sz="2800">
                <a:solidFill>
                  <a:srgbClr val="FFFFFF"/>
                </a:solidFill>
                <a:latin typeface="Lora"/>
                <a:ea typeface="Lora"/>
                <a:cs typeface="Lora"/>
                <a:sym typeface="Lora"/>
              </a:rPr>
              <a:t>How do they describe their struggles and battles? </a:t>
            </a:r>
            <a:endParaRPr sz="2800">
              <a:solidFill>
                <a:srgbClr val="FFFFFF"/>
              </a:solidFill>
              <a:latin typeface="Lora"/>
              <a:ea typeface="Lora"/>
              <a:cs typeface="Lora"/>
              <a:sym typeface="Lora"/>
            </a:endParaRPr>
          </a:p>
          <a:p>
            <a:pPr marL="0" lvl="0" indent="0" algn="l" rtl="0">
              <a:lnSpc>
                <a:spcPct val="100000"/>
              </a:lnSpc>
              <a:spcBef>
                <a:spcPts val="1200"/>
              </a:spcBef>
              <a:spcAft>
                <a:spcPts val="0"/>
              </a:spcAft>
              <a:buNone/>
            </a:pPr>
            <a:r>
              <a:rPr lang="en" sz="2800">
                <a:solidFill>
                  <a:srgbClr val="FFFFFF"/>
                </a:solidFill>
                <a:latin typeface="Lora"/>
                <a:ea typeface="Lora"/>
                <a:cs typeface="Lora"/>
                <a:sym typeface="Lora"/>
              </a:rPr>
              <a:t>What do they feel is their most pressing problem? </a:t>
            </a:r>
            <a:endParaRPr sz="2800">
              <a:solidFill>
                <a:srgbClr val="FFFFFF"/>
              </a:solidFill>
              <a:latin typeface="Lora"/>
              <a:ea typeface="Lora"/>
              <a:cs typeface="Lora"/>
              <a:sym typeface="Lora"/>
            </a:endParaRPr>
          </a:p>
          <a:p>
            <a:pPr marL="0" lvl="0" indent="0" algn="l" rtl="0">
              <a:lnSpc>
                <a:spcPct val="100000"/>
              </a:lnSpc>
              <a:spcBef>
                <a:spcPts val="1200"/>
              </a:spcBef>
              <a:spcAft>
                <a:spcPts val="0"/>
              </a:spcAft>
              <a:buNone/>
            </a:pPr>
            <a:r>
              <a:rPr lang="en" sz="2800">
                <a:solidFill>
                  <a:srgbClr val="FFFFFF"/>
                </a:solidFill>
                <a:latin typeface="Lora"/>
                <a:ea typeface="Lora"/>
                <a:cs typeface="Lora"/>
                <a:sym typeface="Lora"/>
              </a:rPr>
              <a:t>What do they feel they lack? </a:t>
            </a:r>
            <a:endParaRPr sz="2800">
              <a:solidFill>
                <a:srgbClr val="FFFFFF"/>
              </a:solidFill>
              <a:latin typeface="Lora"/>
              <a:ea typeface="Lora"/>
              <a:cs typeface="Lora"/>
              <a:sym typeface="Lora"/>
            </a:endParaRPr>
          </a:p>
          <a:p>
            <a:pPr marL="0" lvl="0" indent="0" algn="l" rtl="0">
              <a:lnSpc>
                <a:spcPct val="100000"/>
              </a:lnSpc>
              <a:spcBef>
                <a:spcPts val="1200"/>
              </a:spcBef>
              <a:spcAft>
                <a:spcPts val="1200"/>
              </a:spcAft>
              <a:buNone/>
            </a:pPr>
            <a:r>
              <a:rPr lang="en" sz="2800">
                <a:solidFill>
                  <a:srgbClr val="FFFFFF"/>
                </a:solidFill>
                <a:latin typeface="Lora"/>
                <a:ea typeface="Lora"/>
                <a:cs typeface="Lora"/>
                <a:sym typeface="Lora"/>
              </a:rPr>
              <a:t>Who or what do they think is responsible?</a:t>
            </a:r>
            <a:r>
              <a:rPr lang="en" sz="2800" b="1" u="sng">
                <a:solidFill>
                  <a:srgbClr val="FFFFFF"/>
                </a:solidFill>
                <a:latin typeface="Lora"/>
                <a:ea typeface="Lora"/>
                <a:cs typeface="Lora"/>
                <a:sym typeface="Lora"/>
              </a:rPr>
              <a:t> </a:t>
            </a:r>
            <a:endParaRPr sz="2800" b="1" u="sng">
              <a:solidFill>
                <a:srgbClr val="FFFFFF"/>
              </a:solidFill>
              <a:latin typeface="Lora"/>
              <a:ea typeface="Lora"/>
              <a:cs typeface="Lora"/>
              <a:sym typeface="Lora"/>
            </a:endParaRPr>
          </a:p>
        </p:txBody>
      </p:sp>
      <p:cxnSp>
        <p:nvCxnSpPr>
          <p:cNvPr id="210" name="Google Shape;210;p36"/>
          <p:cNvCxnSpPr/>
          <p:nvPr/>
        </p:nvCxnSpPr>
        <p:spPr>
          <a:xfrm>
            <a:off x="567281" y="1683593"/>
            <a:ext cx="0" cy="1776300"/>
          </a:xfrm>
          <a:prstGeom prst="straightConnector1">
            <a:avLst/>
          </a:prstGeom>
          <a:noFill/>
          <a:ln w="19050" cap="flat" cmpd="sng">
            <a:solidFill>
              <a:schemeClr val="lt1"/>
            </a:solidFill>
            <a:prstDash val="solid"/>
            <a:round/>
            <a:headEnd type="none" w="med" len="med"/>
            <a:tailEnd type="none" w="med" len="med"/>
          </a:ln>
        </p:spPr>
      </p:cxnSp>
      <p:cxnSp>
        <p:nvCxnSpPr>
          <p:cNvPr id="211" name="Google Shape;211;p36"/>
          <p:cNvCxnSpPr/>
          <p:nvPr/>
        </p:nvCxnSpPr>
        <p:spPr>
          <a:xfrm>
            <a:off x="8576731" y="1683593"/>
            <a:ext cx="0" cy="1776300"/>
          </a:xfrm>
          <a:prstGeom prst="straightConnector1">
            <a:avLst/>
          </a:prstGeom>
          <a:noFill/>
          <a:ln w="19050" cap="flat" cmpd="sng">
            <a:solidFill>
              <a:schemeClr val="lt1"/>
            </a:solidFill>
            <a:prstDash val="solid"/>
            <a:round/>
            <a:headEnd type="none" w="med" len="med"/>
            <a:tailEnd type="none" w="med" len="med"/>
          </a:ln>
        </p:spPr>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37"/>
          <p:cNvSpPr txBox="1">
            <a:spLocks noGrp="1"/>
          </p:cNvSpPr>
          <p:nvPr>
            <p:ph type="body" idx="1"/>
          </p:nvPr>
        </p:nvSpPr>
        <p:spPr>
          <a:xfrm>
            <a:off x="768925" y="393425"/>
            <a:ext cx="7658100" cy="45141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 sz="2800" b="1" u="sng">
                <a:solidFill>
                  <a:srgbClr val="FFFFFF"/>
                </a:solidFill>
                <a:latin typeface="Lora"/>
                <a:ea typeface="Lora"/>
                <a:cs typeface="Lora"/>
                <a:sym typeface="Lora"/>
              </a:rPr>
              <a:t>Redemption: </a:t>
            </a:r>
            <a:endParaRPr sz="2800" b="1" u="sng">
              <a:solidFill>
                <a:srgbClr val="FFFFFF"/>
              </a:solidFill>
              <a:latin typeface="Lora"/>
              <a:ea typeface="Lora"/>
              <a:cs typeface="Lora"/>
              <a:sym typeface="Lora"/>
            </a:endParaRPr>
          </a:p>
          <a:p>
            <a:pPr marL="0" lvl="0" indent="0" algn="l" rtl="0">
              <a:lnSpc>
                <a:spcPct val="100000"/>
              </a:lnSpc>
              <a:spcBef>
                <a:spcPts val="1200"/>
              </a:spcBef>
              <a:spcAft>
                <a:spcPts val="0"/>
              </a:spcAft>
              <a:buNone/>
            </a:pPr>
            <a:r>
              <a:rPr lang="en" sz="2800">
                <a:solidFill>
                  <a:srgbClr val="FFFFFF"/>
                </a:solidFill>
                <a:latin typeface="Lora"/>
                <a:ea typeface="Lora"/>
                <a:cs typeface="Lora"/>
                <a:sym typeface="Lora"/>
              </a:rPr>
              <a:t>What do they think will make life better? </a:t>
            </a:r>
            <a:endParaRPr sz="2800">
              <a:solidFill>
                <a:srgbClr val="FFFFFF"/>
              </a:solidFill>
              <a:latin typeface="Lora"/>
              <a:ea typeface="Lora"/>
              <a:cs typeface="Lora"/>
              <a:sym typeface="Lora"/>
            </a:endParaRPr>
          </a:p>
          <a:p>
            <a:pPr marL="0" lvl="0" indent="0" algn="l" rtl="0">
              <a:lnSpc>
                <a:spcPct val="100000"/>
              </a:lnSpc>
              <a:spcBef>
                <a:spcPts val="1200"/>
              </a:spcBef>
              <a:spcAft>
                <a:spcPts val="0"/>
              </a:spcAft>
              <a:buNone/>
            </a:pPr>
            <a:r>
              <a:rPr lang="en" sz="2800">
                <a:solidFill>
                  <a:srgbClr val="FFFFFF"/>
                </a:solidFill>
                <a:latin typeface="Lora"/>
                <a:ea typeface="Lora"/>
                <a:cs typeface="Lora"/>
                <a:sym typeface="Lora"/>
              </a:rPr>
              <a:t>What provides a sense of escape or release? </a:t>
            </a:r>
            <a:endParaRPr sz="2800">
              <a:solidFill>
                <a:srgbClr val="FFFFFF"/>
              </a:solidFill>
              <a:latin typeface="Lora"/>
              <a:ea typeface="Lora"/>
              <a:cs typeface="Lora"/>
              <a:sym typeface="Lora"/>
            </a:endParaRPr>
          </a:p>
          <a:p>
            <a:pPr marL="0" lvl="0" indent="0" algn="l" rtl="0">
              <a:lnSpc>
                <a:spcPct val="100000"/>
              </a:lnSpc>
              <a:spcBef>
                <a:spcPts val="1200"/>
              </a:spcBef>
              <a:spcAft>
                <a:spcPts val="0"/>
              </a:spcAft>
              <a:buNone/>
            </a:pPr>
            <a:r>
              <a:rPr lang="en" sz="2800">
                <a:solidFill>
                  <a:srgbClr val="FFFFFF"/>
                </a:solidFill>
                <a:latin typeface="Lora"/>
                <a:ea typeface="Lora"/>
                <a:cs typeface="Lora"/>
                <a:sym typeface="Lora"/>
              </a:rPr>
              <a:t>Who or what will deliver their hopes? </a:t>
            </a:r>
            <a:endParaRPr sz="2800">
              <a:solidFill>
                <a:srgbClr val="FFFFFF"/>
              </a:solidFill>
              <a:latin typeface="Lora"/>
              <a:ea typeface="Lora"/>
              <a:cs typeface="Lora"/>
              <a:sym typeface="Lora"/>
            </a:endParaRPr>
          </a:p>
          <a:p>
            <a:pPr marL="0" lvl="0" indent="0" algn="l" rtl="0">
              <a:lnSpc>
                <a:spcPct val="100000"/>
              </a:lnSpc>
              <a:spcBef>
                <a:spcPts val="1200"/>
              </a:spcBef>
              <a:spcAft>
                <a:spcPts val="1200"/>
              </a:spcAft>
              <a:buNone/>
            </a:pPr>
            <a:r>
              <a:rPr lang="en" sz="2800">
                <a:solidFill>
                  <a:srgbClr val="FFFFFF"/>
                </a:solidFill>
                <a:latin typeface="Lora"/>
                <a:ea typeface="Lora"/>
                <a:cs typeface="Lora"/>
                <a:sym typeface="Lora"/>
              </a:rPr>
              <a:t>What are their functional saviors? </a:t>
            </a:r>
            <a:endParaRPr sz="2800">
              <a:solidFill>
                <a:srgbClr val="FFFFFF"/>
              </a:solidFill>
              <a:latin typeface="Lora"/>
              <a:ea typeface="Lora"/>
              <a:cs typeface="Lora"/>
              <a:sym typeface="Lora"/>
            </a:endParaRPr>
          </a:p>
        </p:txBody>
      </p:sp>
      <p:cxnSp>
        <p:nvCxnSpPr>
          <p:cNvPr id="217" name="Google Shape;217;p37"/>
          <p:cNvCxnSpPr/>
          <p:nvPr/>
        </p:nvCxnSpPr>
        <p:spPr>
          <a:xfrm>
            <a:off x="567281" y="1683593"/>
            <a:ext cx="0" cy="1776300"/>
          </a:xfrm>
          <a:prstGeom prst="straightConnector1">
            <a:avLst/>
          </a:prstGeom>
          <a:noFill/>
          <a:ln w="19050" cap="flat" cmpd="sng">
            <a:solidFill>
              <a:schemeClr val="lt1"/>
            </a:solidFill>
            <a:prstDash val="solid"/>
            <a:round/>
            <a:headEnd type="none" w="med" len="med"/>
            <a:tailEnd type="none" w="med" len="med"/>
          </a:ln>
        </p:spPr>
      </p:cxnSp>
      <p:cxnSp>
        <p:nvCxnSpPr>
          <p:cNvPr id="218" name="Google Shape;218;p37"/>
          <p:cNvCxnSpPr/>
          <p:nvPr/>
        </p:nvCxnSpPr>
        <p:spPr>
          <a:xfrm>
            <a:off x="8576731" y="1683593"/>
            <a:ext cx="0" cy="1776300"/>
          </a:xfrm>
          <a:prstGeom prst="straightConnector1">
            <a:avLst/>
          </a:prstGeom>
          <a:noFill/>
          <a:ln w="19050" cap="flat" cmpd="sng">
            <a:solidFill>
              <a:schemeClr val="lt1"/>
            </a:solidFill>
            <a:prstDash val="solid"/>
            <a:round/>
            <a:headEnd type="none" w="med" len="med"/>
            <a:tailEnd type="none" w="med" len="med"/>
          </a:ln>
        </p:spPr>
      </p:cxn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38"/>
          <p:cNvSpPr txBox="1">
            <a:spLocks noGrp="1"/>
          </p:cNvSpPr>
          <p:nvPr>
            <p:ph type="body" idx="1"/>
          </p:nvPr>
        </p:nvSpPr>
        <p:spPr>
          <a:xfrm>
            <a:off x="768925" y="393425"/>
            <a:ext cx="7658100" cy="45141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 sz="2800" b="1" u="sng">
                <a:solidFill>
                  <a:srgbClr val="FFFFFF"/>
                </a:solidFill>
                <a:latin typeface="Lora"/>
                <a:ea typeface="Lora"/>
                <a:cs typeface="Lora"/>
                <a:sym typeface="Lora"/>
              </a:rPr>
              <a:t>Restoration:</a:t>
            </a:r>
            <a:endParaRPr sz="2800" b="1" u="sng">
              <a:solidFill>
                <a:srgbClr val="FFFFFF"/>
              </a:solidFill>
              <a:latin typeface="Lora"/>
              <a:ea typeface="Lora"/>
              <a:cs typeface="Lora"/>
              <a:sym typeface="Lora"/>
            </a:endParaRPr>
          </a:p>
          <a:p>
            <a:pPr marL="0" lvl="0" indent="0" algn="l" rtl="0">
              <a:lnSpc>
                <a:spcPct val="100000"/>
              </a:lnSpc>
              <a:spcBef>
                <a:spcPts val="1200"/>
              </a:spcBef>
              <a:spcAft>
                <a:spcPts val="0"/>
              </a:spcAft>
              <a:buNone/>
            </a:pPr>
            <a:r>
              <a:rPr lang="en" sz="2800">
                <a:solidFill>
                  <a:srgbClr val="FFFFFF"/>
                </a:solidFill>
                <a:latin typeface="Lora"/>
                <a:ea typeface="Lora"/>
                <a:cs typeface="Lora"/>
                <a:sym typeface="Lora"/>
              </a:rPr>
              <a:t>What is their long hope for their life? </a:t>
            </a:r>
            <a:endParaRPr sz="2800">
              <a:solidFill>
                <a:srgbClr val="FFFFFF"/>
              </a:solidFill>
              <a:latin typeface="Lora"/>
              <a:ea typeface="Lora"/>
              <a:cs typeface="Lora"/>
              <a:sym typeface="Lora"/>
            </a:endParaRPr>
          </a:p>
          <a:p>
            <a:pPr marL="0" lvl="0" indent="0" algn="l" rtl="0">
              <a:lnSpc>
                <a:spcPct val="100000"/>
              </a:lnSpc>
              <a:spcBef>
                <a:spcPts val="1200"/>
              </a:spcBef>
              <a:spcAft>
                <a:spcPts val="0"/>
              </a:spcAft>
              <a:buNone/>
            </a:pPr>
            <a:r>
              <a:rPr lang="en" sz="2800">
                <a:solidFill>
                  <a:srgbClr val="FFFFFF"/>
                </a:solidFill>
                <a:latin typeface="Lora"/>
                <a:ea typeface="Lora"/>
                <a:cs typeface="Lora"/>
                <a:sym typeface="Lora"/>
              </a:rPr>
              <a:t>What is the long term-project on which they are working? </a:t>
            </a:r>
            <a:endParaRPr sz="2800">
              <a:solidFill>
                <a:srgbClr val="FFFFFF"/>
              </a:solidFill>
              <a:latin typeface="Lora"/>
              <a:ea typeface="Lora"/>
              <a:cs typeface="Lora"/>
              <a:sym typeface="Lora"/>
            </a:endParaRPr>
          </a:p>
          <a:p>
            <a:pPr marL="0" lvl="0" indent="0" algn="l" rtl="0">
              <a:lnSpc>
                <a:spcPct val="100000"/>
              </a:lnSpc>
              <a:spcBef>
                <a:spcPts val="1200"/>
              </a:spcBef>
              <a:spcAft>
                <a:spcPts val="0"/>
              </a:spcAft>
              <a:buNone/>
            </a:pPr>
            <a:r>
              <a:rPr lang="en" sz="2800">
                <a:solidFill>
                  <a:srgbClr val="FFFFFF"/>
                </a:solidFill>
                <a:latin typeface="Lora"/>
                <a:ea typeface="Lora"/>
                <a:cs typeface="Lora"/>
                <a:sym typeface="Lora"/>
              </a:rPr>
              <a:t>What are the dreams for which they make sacrifices? </a:t>
            </a:r>
            <a:endParaRPr sz="2800">
              <a:solidFill>
                <a:srgbClr val="FFFFFF"/>
              </a:solidFill>
              <a:latin typeface="Lora"/>
              <a:ea typeface="Lora"/>
              <a:cs typeface="Lora"/>
              <a:sym typeface="Lora"/>
            </a:endParaRPr>
          </a:p>
          <a:p>
            <a:pPr marL="0" lvl="0" indent="0" algn="l" rtl="0">
              <a:lnSpc>
                <a:spcPct val="100000"/>
              </a:lnSpc>
              <a:spcBef>
                <a:spcPts val="1200"/>
              </a:spcBef>
              <a:spcAft>
                <a:spcPts val="1200"/>
              </a:spcAft>
              <a:buNone/>
            </a:pPr>
            <a:r>
              <a:rPr lang="en" sz="2800">
                <a:solidFill>
                  <a:srgbClr val="FFFFFF"/>
                </a:solidFill>
                <a:latin typeface="Lora"/>
                <a:ea typeface="Lora"/>
                <a:cs typeface="Lora"/>
                <a:sym typeface="Lora"/>
              </a:rPr>
              <a:t>Have they given up so that their hope has shrunk simply to getting through the day? </a:t>
            </a:r>
            <a:endParaRPr sz="2800">
              <a:solidFill>
                <a:srgbClr val="FFFFFF"/>
              </a:solidFill>
              <a:latin typeface="Lora"/>
              <a:ea typeface="Lora"/>
              <a:cs typeface="Lora"/>
              <a:sym typeface="Lora"/>
            </a:endParaRPr>
          </a:p>
        </p:txBody>
      </p:sp>
      <p:cxnSp>
        <p:nvCxnSpPr>
          <p:cNvPr id="224" name="Google Shape;224;p38"/>
          <p:cNvCxnSpPr/>
          <p:nvPr/>
        </p:nvCxnSpPr>
        <p:spPr>
          <a:xfrm>
            <a:off x="567281" y="1683593"/>
            <a:ext cx="0" cy="1776300"/>
          </a:xfrm>
          <a:prstGeom prst="straightConnector1">
            <a:avLst/>
          </a:prstGeom>
          <a:noFill/>
          <a:ln w="19050" cap="flat" cmpd="sng">
            <a:solidFill>
              <a:schemeClr val="lt1"/>
            </a:solidFill>
            <a:prstDash val="solid"/>
            <a:round/>
            <a:headEnd type="none" w="med" len="med"/>
            <a:tailEnd type="none" w="med" len="med"/>
          </a:ln>
        </p:spPr>
      </p:cxnSp>
      <p:cxnSp>
        <p:nvCxnSpPr>
          <p:cNvPr id="225" name="Google Shape;225;p38"/>
          <p:cNvCxnSpPr/>
          <p:nvPr/>
        </p:nvCxnSpPr>
        <p:spPr>
          <a:xfrm>
            <a:off x="8576731" y="1683593"/>
            <a:ext cx="0" cy="1776300"/>
          </a:xfrm>
          <a:prstGeom prst="straightConnector1">
            <a:avLst/>
          </a:prstGeom>
          <a:noFill/>
          <a:ln w="19050" cap="flat" cmpd="sng">
            <a:solidFill>
              <a:schemeClr val="lt1"/>
            </a:solidFill>
            <a:prstDash val="solid"/>
            <a:round/>
            <a:headEnd type="none" w="med" len="med"/>
            <a:tailEnd type="none" w="med" len="med"/>
          </a:ln>
        </p:spPr>
      </p:cxn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40"/>
          <p:cNvSpPr txBox="1">
            <a:spLocks noGrp="1"/>
          </p:cNvSpPr>
          <p:nvPr>
            <p:ph type="body" idx="1"/>
          </p:nvPr>
        </p:nvSpPr>
        <p:spPr>
          <a:xfrm>
            <a:off x="768925" y="393425"/>
            <a:ext cx="7658100" cy="4514100"/>
          </a:xfrm>
          <a:prstGeom prst="rect">
            <a:avLst/>
          </a:prstGeom>
        </p:spPr>
        <p:txBody>
          <a:bodyPr spcFirstLastPara="1" wrap="square" lIns="91425" tIns="91425" rIns="91425" bIns="91425" anchor="ctr" anchorCtr="0">
            <a:noAutofit/>
          </a:bodyPr>
          <a:lstStyle/>
          <a:p>
            <a:pPr marL="457200" lvl="0" indent="-406400" algn="l" rtl="0">
              <a:lnSpc>
                <a:spcPct val="100000"/>
              </a:lnSpc>
              <a:spcBef>
                <a:spcPts val="0"/>
              </a:spcBef>
              <a:spcAft>
                <a:spcPts val="0"/>
              </a:spcAft>
              <a:buClr>
                <a:srgbClr val="FFFFFF"/>
              </a:buClr>
              <a:buSzPts val="2800"/>
              <a:buFont typeface="Lora"/>
              <a:buAutoNum type="arabicPeriod"/>
            </a:pPr>
            <a:r>
              <a:rPr lang="en" sz="2800" b="1">
                <a:solidFill>
                  <a:srgbClr val="FFFFFF"/>
                </a:solidFill>
                <a:latin typeface="Lora"/>
                <a:ea typeface="Lora"/>
                <a:cs typeface="Lora"/>
                <a:sym typeface="Lora"/>
              </a:rPr>
              <a:t>God is great, </a:t>
            </a:r>
            <a:r>
              <a:rPr lang="en" sz="2800">
                <a:solidFill>
                  <a:srgbClr val="FFFFFF"/>
                </a:solidFill>
                <a:latin typeface="Lora"/>
                <a:ea typeface="Lora"/>
                <a:cs typeface="Lora"/>
                <a:sym typeface="Lora"/>
              </a:rPr>
              <a:t>so we don’t have to be in control </a:t>
            </a:r>
            <a:endParaRPr sz="2800">
              <a:solidFill>
                <a:srgbClr val="FFFFFF"/>
              </a:solidFill>
              <a:latin typeface="Lora"/>
              <a:ea typeface="Lora"/>
              <a:cs typeface="Lora"/>
              <a:sym typeface="Lora"/>
            </a:endParaRPr>
          </a:p>
          <a:p>
            <a:pPr marL="457200" lvl="0" indent="-406400" algn="l" rtl="0">
              <a:lnSpc>
                <a:spcPct val="100000"/>
              </a:lnSpc>
              <a:spcBef>
                <a:spcPts val="0"/>
              </a:spcBef>
              <a:spcAft>
                <a:spcPts val="0"/>
              </a:spcAft>
              <a:buClr>
                <a:srgbClr val="FFFFFF"/>
              </a:buClr>
              <a:buSzPts val="2800"/>
              <a:buFont typeface="Lora"/>
              <a:buAutoNum type="arabicPeriod"/>
            </a:pPr>
            <a:r>
              <a:rPr lang="en" sz="2800" b="1">
                <a:solidFill>
                  <a:srgbClr val="FFFFFF"/>
                </a:solidFill>
                <a:latin typeface="Lora"/>
                <a:ea typeface="Lora"/>
                <a:cs typeface="Lora"/>
                <a:sym typeface="Lora"/>
              </a:rPr>
              <a:t>God is love, </a:t>
            </a:r>
            <a:r>
              <a:rPr lang="en" sz="2800">
                <a:solidFill>
                  <a:srgbClr val="FFFFFF"/>
                </a:solidFill>
                <a:latin typeface="Lora"/>
                <a:ea typeface="Lora"/>
                <a:cs typeface="Lora"/>
                <a:sym typeface="Lora"/>
              </a:rPr>
              <a:t>so we don’t have to fear others.</a:t>
            </a:r>
            <a:endParaRPr sz="2800">
              <a:solidFill>
                <a:srgbClr val="FFFFFF"/>
              </a:solidFill>
              <a:latin typeface="Lora"/>
              <a:ea typeface="Lora"/>
              <a:cs typeface="Lora"/>
              <a:sym typeface="Lora"/>
            </a:endParaRPr>
          </a:p>
          <a:p>
            <a:pPr marL="457200" lvl="0" indent="-406400" algn="l" rtl="0">
              <a:lnSpc>
                <a:spcPct val="100000"/>
              </a:lnSpc>
              <a:spcBef>
                <a:spcPts val="0"/>
              </a:spcBef>
              <a:spcAft>
                <a:spcPts val="0"/>
              </a:spcAft>
              <a:buClr>
                <a:srgbClr val="FFFFFF"/>
              </a:buClr>
              <a:buSzPts val="2800"/>
              <a:buFont typeface="Lora"/>
              <a:buAutoNum type="arabicPeriod"/>
            </a:pPr>
            <a:r>
              <a:rPr lang="en" sz="2800" b="1">
                <a:solidFill>
                  <a:srgbClr val="FFFFFF"/>
                </a:solidFill>
                <a:latin typeface="Lora"/>
                <a:ea typeface="Lora"/>
                <a:cs typeface="Lora"/>
                <a:sym typeface="Lora"/>
              </a:rPr>
              <a:t>God is good</a:t>
            </a:r>
            <a:r>
              <a:rPr lang="en" sz="2800">
                <a:solidFill>
                  <a:srgbClr val="FFFFFF"/>
                </a:solidFill>
                <a:latin typeface="Lora"/>
                <a:ea typeface="Lora"/>
                <a:cs typeface="Lora"/>
                <a:sym typeface="Lora"/>
              </a:rPr>
              <a:t>, so we don’t have to look elsewhere for true joy. </a:t>
            </a:r>
            <a:endParaRPr sz="2800">
              <a:solidFill>
                <a:srgbClr val="FFFFFF"/>
              </a:solidFill>
              <a:latin typeface="Lora"/>
              <a:ea typeface="Lora"/>
              <a:cs typeface="Lora"/>
              <a:sym typeface="Lora"/>
            </a:endParaRPr>
          </a:p>
          <a:p>
            <a:pPr marL="457200" lvl="0" indent="-406400" algn="l" rtl="0">
              <a:lnSpc>
                <a:spcPct val="100000"/>
              </a:lnSpc>
              <a:spcBef>
                <a:spcPts val="0"/>
              </a:spcBef>
              <a:spcAft>
                <a:spcPts val="0"/>
              </a:spcAft>
              <a:buClr>
                <a:srgbClr val="FFFFFF"/>
              </a:buClr>
              <a:buSzPts val="2800"/>
              <a:buFont typeface="Lora"/>
              <a:buAutoNum type="arabicPeriod"/>
            </a:pPr>
            <a:r>
              <a:rPr lang="en" sz="2800" b="1">
                <a:solidFill>
                  <a:srgbClr val="FFFFFF"/>
                </a:solidFill>
                <a:latin typeface="Lora"/>
                <a:ea typeface="Lora"/>
                <a:cs typeface="Lora"/>
                <a:sym typeface="Lora"/>
              </a:rPr>
              <a:t>God is gracious,</a:t>
            </a:r>
            <a:r>
              <a:rPr lang="en" sz="2800">
                <a:solidFill>
                  <a:srgbClr val="FFFFFF"/>
                </a:solidFill>
                <a:latin typeface="Lora"/>
                <a:ea typeface="Lora"/>
                <a:cs typeface="Lora"/>
                <a:sym typeface="Lora"/>
              </a:rPr>
              <a:t> so we don’t have to prove ourselves.</a:t>
            </a:r>
            <a:endParaRPr sz="2800" b="1" u="sng">
              <a:solidFill>
                <a:srgbClr val="FFFFFF"/>
              </a:solidFill>
              <a:latin typeface="Lora"/>
              <a:ea typeface="Lora"/>
              <a:cs typeface="Lora"/>
              <a:sym typeface="Lora"/>
            </a:endParaRPr>
          </a:p>
        </p:txBody>
      </p:sp>
      <p:cxnSp>
        <p:nvCxnSpPr>
          <p:cNvPr id="235" name="Google Shape;235;p40"/>
          <p:cNvCxnSpPr/>
          <p:nvPr/>
        </p:nvCxnSpPr>
        <p:spPr>
          <a:xfrm>
            <a:off x="567281" y="1683593"/>
            <a:ext cx="0" cy="1776300"/>
          </a:xfrm>
          <a:prstGeom prst="straightConnector1">
            <a:avLst/>
          </a:prstGeom>
          <a:noFill/>
          <a:ln w="19050" cap="flat" cmpd="sng">
            <a:solidFill>
              <a:schemeClr val="lt1"/>
            </a:solidFill>
            <a:prstDash val="solid"/>
            <a:round/>
            <a:headEnd type="none" w="med" len="med"/>
            <a:tailEnd type="none" w="med" len="med"/>
          </a:ln>
        </p:spPr>
      </p:cxnSp>
      <p:cxnSp>
        <p:nvCxnSpPr>
          <p:cNvPr id="236" name="Google Shape;236;p40"/>
          <p:cNvCxnSpPr/>
          <p:nvPr/>
        </p:nvCxnSpPr>
        <p:spPr>
          <a:xfrm>
            <a:off x="8576731" y="1683593"/>
            <a:ext cx="0" cy="1776300"/>
          </a:xfrm>
          <a:prstGeom prst="straightConnector1">
            <a:avLst/>
          </a:prstGeom>
          <a:noFill/>
          <a:ln w="19050" cap="flat" cmpd="sng">
            <a:solidFill>
              <a:schemeClr val="lt1"/>
            </a:solidFill>
            <a:prstDash val="solid"/>
            <a:round/>
            <a:headEnd type="none" w="med" len="med"/>
            <a:tailEnd type="none" w="med" len="med"/>
          </a:ln>
        </p:spPr>
      </p:cxn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42"/>
          <p:cNvSpPr/>
          <p:nvPr/>
        </p:nvSpPr>
        <p:spPr>
          <a:xfrm>
            <a:off x="4151100" y="1332150"/>
            <a:ext cx="841800" cy="841800"/>
          </a:xfrm>
          <a:prstGeom prst="ellipse">
            <a:avLst/>
          </a:prstGeom>
          <a:solidFill>
            <a:srgbClr val="F1F0EC">
              <a:alpha val="3000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4000" b="1">
                <a:solidFill>
                  <a:srgbClr val="F1F0EC"/>
                </a:solidFill>
                <a:latin typeface="Lora"/>
                <a:ea typeface="Lora"/>
                <a:cs typeface="Lora"/>
                <a:sym typeface="Lora"/>
              </a:rPr>
              <a:t>2</a:t>
            </a:r>
            <a:endParaRPr sz="4000" b="1">
              <a:solidFill>
                <a:srgbClr val="F1F0EC"/>
              </a:solidFill>
              <a:latin typeface="Lora"/>
              <a:ea typeface="Lora"/>
              <a:cs typeface="Lora"/>
              <a:sym typeface="Lora"/>
            </a:endParaRPr>
          </a:p>
        </p:txBody>
      </p:sp>
      <p:sp>
        <p:nvSpPr>
          <p:cNvPr id="246" name="Google Shape;246;p42"/>
          <p:cNvSpPr txBox="1">
            <a:spLocks noGrp="1"/>
          </p:cNvSpPr>
          <p:nvPr>
            <p:ph type="title"/>
          </p:nvPr>
        </p:nvSpPr>
        <p:spPr>
          <a:xfrm>
            <a:off x="809700" y="2290375"/>
            <a:ext cx="7524600" cy="1108200"/>
          </a:xfrm>
          <a:prstGeom prst="rect">
            <a:avLst/>
          </a:prstGeom>
        </p:spPr>
        <p:txBody>
          <a:bodyPr spcFirstLastPara="1" wrap="square" lIns="91425" tIns="91425" rIns="91425" bIns="91425" anchor="ctr" anchorCtr="0">
            <a:spAutoFit/>
          </a:bodyPr>
          <a:lstStyle/>
          <a:p>
            <a:pPr marL="0" lvl="0" indent="0" algn="ctr" rtl="0">
              <a:spcBef>
                <a:spcPts val="0"/>
              </a:spcBef>
              <a:spcAft>
                <a:spcPts val="0"/>
              </a:spcAft>
              <a:buNone/>
            </a:pPr>
            <a:r>
              <a:rPr lang="en" sz="3000">
                <a:solidFill>
                  <a:srgbClr val="F1F0EC"/>
                </a:solidFill>
                <a:latin typeface="Montserrat SemiBold"/>
                <a:ea typeface="Montserrat SemiBold"/>
                <a:cs typeface="Montserrat SemiBold"/>
                <a:sym typeface="Montserrat SemiBold"/>
              </a:rPr>
              <a:t> Invite Them To Meet Jesus And Hear His Call To “Follow Me”</a:t>
            </a:r>
            <a:endParaRPr sz="3000">
              <a:solidFill>
                <a:srgbClr val="F1F0EC"/>
              </a:solidFill>
              <a:latin typeface="Montserrat SemiBold"/>
              <a:ea typeface="Montserrat SemiBold"/>
              <a:cs typeface="Montserrat SemiBold"/>
              <a:sym typeface="Montserrat SemiBold"/>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5"/>
          <p:cNvSpPr txBox="1">
            <a:spLocks noGrp="1"/>
          </p:cNvSpPr>
          <p:nvPr>
            <p:ph type="body" idx="1"/>
          </p:nvPr>
        </p:nvSpPr>
        <p:spPr>
          <a:xfrm>
            <a:off x="320425" y="1233975"/>
            <a:ext cx="8503200" cy="35103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300">
                <a:solidFill>
                  <a:srgbClr val="F1F0EC"/>
                </a:solidFill>
                <a:latin typeface="Lora"/>
                <a:ea typeface="Lora"/>
                <a:cs typeface="Lora"/>
                <a:sym typeface="Lora"/>
              </a:rPr>
              <a:t>[14] How then will they call on him in whom they have not believed? And how are they to believe in him of whom they have never heard? And how are they to hear without someone preaching? [15] And how are they to preach unless they are sent? As it is written, “How beautiful are the feet of those who preach the good news!” [16] But they have not all obeyed the gospel. For Isaiah says, “Lord, who has believed what he has heard from us?” [17] So faith comes from hearing, and hearing through the word of Christ.</a:t>
            </a:r>
            <a:endParaRPr sz="2300">
              <a:solidFill>
                <a:srgbClr val="F1F0EC"/>
              </a:solidFill>
              <a:latin typeface="Lora"/>
              <a:ea typeface="Lora"/>
              <a:cs typeface="Lora"/>
              <a:sym typeface="Lora"/>
            </a:endParaRPr>
          </a:p>
          <a:p>
            <a:pPr marL="0" lvl="0" indent="0" algn="l" rtl="0">
              <a:lnSpc>
                <a:spcPct val="100000"/>
              </a:lnSpc>
              <a:spcBef>
                <a:spcPts val="1200"/>
              </a:spcBef>
              <a:spcAft>
                <a:spcPts val="0"/>
              </a:spcAft>
              <a:buNone/>
            </a:pPr>
            <a:endParaRPr sz="2300">
              <a:solidFill>
                <a:srgbClr val="F1F0EC"/>
              </a:solidFill>
              <a:latin typeface="Lora"/>
              <a:ea typeface="Lora"/>
              <a:cs typeface="Lora"/>
              <a:sym typeface="Lora"/>
            </a:endParaRPr>
          </a:p>
          <a:p>
            <a:pPr marL="0" lvl="0" indent="0" algn="l" rtl="0">
              <a:lnSpc>
                <a:spcPct val="100000"/>
              </a:lnSpc>
              <a:spcBef>
                <a:spcPts val="1200"/>
              </a:spcBef>
              <a:spcAft>
                <a:spcPts val="1200"/>
              </a:spcAft>
              <a:buNone/>
            </a:pPr>
            <a:endParaRPr sz="2300">
              <a:solidFill>
                <a:srgbClr val="F1F0EC"/>
              </a:solidFill>
              <a:latin typeface="Lora"/>
              <a:ea typeface="Lora"/>
              <a:cs typeface="Lora"/>
              <a:sym typeface="Lora"/>
            </a:endParaRPr>
          </a:p>
        </p:txBody>
      </p:sp>
      <p:cxnSp>
        <p:nvCxnSpPr>
          <p:cNvPr id="69" name="Google Shape;69;p15"/>
          <p:cNvCxnSpPr/>
          <p:nvPr/>
        </p:nvCxnSpPr>
        <p:spPr>
          <a:xfrm>
            <a:off x="436482" y="1057850"/>
            <a:ext cx="8199300" cy="0"/>
          </a:xfrm>
          <a:prstGeom prst="straightConnector1">
            <a:avLst/>
          </a:prstGeom>
          <a:noFill/>
          <a:ln w="19050" cap="flat" cmpd="sng">
            <a:solidFill>
              <a:srgbClr val="F1F0EC"/>
            </a:solidFill>
            <a:prstDash val="solid"/>
            <a:round/>
            <a:headEnd type="none" w="med" len="med"/>
            <a:tailEnd type="none" w="med" len="med"/>
          </a:ln>
        </p:spPr>
      </p:cxnSp>
      <p:sp>
        <p:nvSpPr>
          <p:cNvPr id="70" name="Google Shape;70;p15"/>
          <p:cNvSpPr txBox="1">
            <a:spLocks noGrp="1"/>
          </p:cNvSpPr>
          <p:nvPr>
            <p:ph type="title"/>
          </p:nvPr>
        </p:nvSpPr>
        <p:spPr>
          <a:xfrm>
            <a:off x="317311" y="309025"/>
            <a:ext cx="70404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sz="3020">
                <a:solidFill>
                  <a:srgbClr val="F1F0EC"/>
                </a:solidFill>
                <a:latin typeface="Montserrat SemiBold"/>
                <a:ea typeface="Montserrat SemiBold"/>
                <a:cs typeface="Montserrat SemiBold"/>
                <a:sym typeface="Montserrat SemiBold"/>
              </a:rPr>
              <a:t>Romans 10:9-17 </a:t>
            </a:r>
            <a:endParaRPr sz="3020">
              <a:solidFill>
                <a:srgbClr val="F1F0EC"/>
              </a:solidFill>
              <a:latin typeface="Montserrat SemiBold"/>
              <a:ea typeface="Montserrat SemiBold"/>
              <a:cs typeface="Montserrat SemiBold"/>
              <a:sym typeface="Montserrat SemiBold"/>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44"/>
          <p:cNvSpPr txBox="1">
            <a:spLocks noGrp="1"/>
          </p:cNvSpPr>
          <p:nvPr>
            <p:ph type="body" idx="1"/>
          </p:nvPr>
        </p:nvSpPr>
        <p:spPr>
          <a:xfrm>
            <a:off x="320425" y="1233975"/>
            <a:ext cx="8503200" cy="35103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700">
                <a:solidFill>
                  <a:srgbClr val="F1F0EC"/>
                </a:solidFill>
                <a:latin typeface="Lora"/>
                <a:ea typeface="Lora"/>
                <a:cs typeface="Lora"/>
                <a:sym typeface="Lora"/>
              </a:rPr>
              <a:t>[24] Then Jesus told his disciples, “If anyone would come after me, let him deny himself and take up his cross and follow me. [25] For whoever would save his life will lose it, but whoever loses his life for my sake will find it. [26] For what will it profit a man if he gains the whole world and forfeits his soul? Or what shall a man give in return for his soul? </a:t>
            </a:r>
            <a:endParaRPr sz="2700">
              <a:solidFill>
                <a:srgbClr val="F1F0EC"/>
              </a:solidFill>
              <a:latin typeface="Lora"/>
              <a:ea typeface="Lora"/>
              <a:cs typeface="Lora"/>
              <a:sym typeface="Lora"/>
            </a:endParaRPr>
          </a:p>
          <a:p>
            <a:pPr marL="0" lvl="0" indent="0" algn="l" rtl="0">
              <a:lnSpc>
                <a:spcPct val="100000"/>
              </a:lnSpc>
              <a:spcBef>
                <a:spcPts val="1200"/>
              </a:spcBef>
              <a:spcAft>
                <a:spcPts val="0"/>
              </a:spcAft>
              <a:buNone/>
            </a:pPr>
            <a:endParaRPr sz="2700">
              <a:solidFill>
                <a:srgbClr val="F1F0EC"/>
              </a:solidFill>
              <a:latin typeface="Lora"/>
              <a:ea typeface="Lora"/>
              <a:cs typeface="Lora"/>
              <a:sym typeface="Lora"/>
            </a:endParaRPr>
          </a:p>
          <a:p>
            <a:pPr marL="0" lvl="0" indent="0" algn="l" rtl="0">
              <a:lnSpc>
                <a:spcPct val="100000"/>
              </a:lnSpc>
              <a:spcBef>
                <a:spcPts val="1200"/>
              </a:spcBef>
              <a:spcAft>
                <a:spcPts val="1200"/>
              </a:spcAft>
              <a:buNone/>
            </a:pPr>
            <a:endParaRPr sz="2700">
              <a:solidFill>
                <a:srgbClr val="F1F0EC"/>
              </a:solidFill>
              <a:latin typeface="Lora"/>
              <a:ea typeface="Lora"/>
              <a:cs typeface="Lora"/>
              <a:sym typeface="Lora"/>
            </a:endParaRPr>
          </a:p>
        </p:txBody>
      </p:sp>
      <p:cxnSp>
        <p:nvCxnSpPr>
          <p:cNvPr id="256" name="Google Shape;256;p44"/>
          <p:cNvCxnSpPr/>
          <p:nvPr/>
        </p:nvCxnSpPr>
        <p:spPr>
          <a:xfrm>
            <a:off x="436482" y="1057850"/>
            <a:ext cx="8199300" cy="0"/>
          </a:xfrm>
          <a:prstGeom prst="straightConnector1">
            <a:avLst/>
          </a:prstGeom>
          <a:noFill/>
          <a:ln w="19050" cap="flat" cmpd="sng">
            <a:solidFill>
              <a:srgbClr val="F1F0EC"/>
            </a:solidFill>
            <a:prstDash val="solid"/>
            <a:round/>
            <a:headEnd type="none" w="med" len="med"/>
            <a:tailEnd type="none" w="med" len="med"/>
          </a:ln>
        </p:spPr>
      </p:cxnSp>
      <p:sp>
        <p:nvSpPr>
          <p:cNvPr id="257" name="Google Shape;257;p44"/>
          <p:cNvSpPr txBox="1">
            <a:spLocks noGrp="1"/>
          </p:cNvSpPr>
          <p:nvPr>
            <p:ph type="title"/>
          </p:nvPr>
        </p:nvSpPr>
        <p:spPr>
          <a:xfrm>
            <a:off x="317311" y="309025"/>
            <a:ext cx="70404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sz="3020">
                <a:solidFill>
                  <a:srgbClr val="F1F0EC"/>
                </a:solidFill>
                <a:latin typeface="Montserrat SemiBold"/>
                <a:ea typeface="Montserrat SemiBold"/>
                <a:cs typeface="Montserrat SemiBold"/>
                <a:sym typeface="Montserrat SemiBold"/>
              </a:rPr>
              <a:t>In Matthew 16:24–26</a:t>
            </a:r>
            <a:endParaRPr sz="3020">
              <a:solidFill>
                <a:srgbClr val="F1F0EC"/>
              </a:solidFill>
              <a:latin typeface="Montserrat SemiBold"/>
              <a:ea typeface="Montserrat SemiBold"/>
              <a:cs typeface="Montserrat SemiBold"/>
              <a:sym typeface="Montserrat SemiBold"/>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grpSp>
        <p:nvGrpSpPr>
          <p:cNvPr id="75" name="Google Shape;75;p16"/>
          <p:cNvGrpSpPr/>
          <p:nvPr/>
        </p:nvGrpSpPr>
        <p:grpSpPr>
          <a:xfrm>
            <a:off x="4009800" y="192041"/>
            <a:ext cx="1124400" cy="1189500"/>
            <a:chOff x="4009800" y="220123"/>
            <a:chExt cx="1124400" cy="1189500"/>
          </a:xfrm>
        </p:grpSpPr>
        <p:sp>
          <p:nvSpPr>
            <p:cNvPr id="76" name="Google Shape;76;p16"/>
            <p:cNvSpPr txBox="1"/>
            <p:nvPr/>
          </p:nvSpPr>
          <p:spPr>
            <a:xfrm>
              <a:off x="4009800" y="220123"/>
              <a:ext cx="1124400" cy="1189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8000">
                  <a:solidFill>
                    <a:srgbClr val="F1F0EC"/>
                  </a:solidFill>
                  <a:latin typeface="Lora"/>
                  <a:ea typeface="Lora"/>
                  <a:cs typeface="Lora"/>
                  <a:sym typeface="Lora"/>
                </a:rPr>
                <a:t>“</a:t>
              </a:r>
              <a:endParaRPr sz="8000">
                <a:solidFill>
                  <a:srgbClr val="F1F0EC"/>
                </a:solidFill>
                <a:latin typeface="Lora"/>
                <a:ea typeface="Lora"/>
                <a:cs typeface="Lora"/>
                <a:sym typeface="Lora"/>
              </a:endParaRPr>
            </a:p>
          </p:txBody>
        </p:sp>
        <p:sp>
          <p:nvSpPr>
            <p:cNvPr id="77" name="Google Shape;77;p16"/>
            <p:cNvSpPr/>
            <p:nvPr/>
          </p:nvSpPr>
          <p:spPr>
            <a:xfrm>
              <a:off x="4187550" y="274717"/>
              <a:ext cx="768900" cy="768900"/>
            </a:xfrm>
            <a:prstGeom prst="ellipse">
              <a:avLst/>
            </a:prstGeom>
            <a:solidFill>
              <a:srgbClr val="F1F0EC">
                <a:alpha val="3000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4000" b="1">
                <a:solidFill>
                  <a:srgbClr val="F1F0EC"/>
                </a:solidFill>
                <a:latin typeface="Lora"/>
                <a:ea typeface="Lora"/>
                <a:cs typeface="Lora"/>
                <a:sym typeface="Lora"/>
              </a:endParaRPr>
            </a:p>
          </p:txBody>
        </p:sp>
      </p:grpSp>
      <p:sp>
        <p:nvSpPr>
          <p:cNvPr id="78" name="Google Shape;78;p16"/>
          <p:cNvSpPr txBox="1">
            <a:spLocks noGrp="1"/>
          </p:cNvSpPr>
          <p:nvPr>
            <p:ph type="body" idx="1"/>
          </p:nvPr>
        </p:nvSpPr>
        <p:spPr>
          <a:xfrm>
            <a:off x="508050" y="1157100"/>
            <a:ext cx="8127900" cy="3201600"/>
          </a:xfrm>
          <a:prstGeom prst="rect">
            <a:avLst/>
          </a:prstGeom>
        </p:spPr>
        <p:txBody>
          <a:bodyPr spcFirstLastPara="1" wrap="square" lIns="91425" tIns="91425" rIns="91425" bIns="91425" anchor="ctr" anchorCtr="0">
            <a:noAutofit/>
          </a:bodyPr>
          <a:lstStyle/>
          <a:p>
            <a:pPr marL="0" lvl="0" indent="0" algn="ctr" rtl="0">
              <a:lnSpc>
                <a:spcPct val="100000"/>
              </a:lnSpc>
              <a:spcBef>
                <a:spcPts val="0"/>
              </a:spcBef>
              <a:spcAft>
                <a:spcPts val="0"/>
              </a:spcAft>
              <a:buNone/>
            </a:pPr>
            <a:r>
              <a:rPr lang="en" sz="2800">
                <a:solidFill>
                  <a:srgbClr val="F1F0EC"/>
                </a:solidFill>
                <a:latin typeface="Lora"/>
                <a:ea typeface="Lora"/>
                <a:cs typeface="Lora"/>
                <a:sym typeface="Lora"/>
              </a:rPr>
              <a:t>“Preach the Gospel at all times. </a:t>
            </a:r>
            <a:endParaRPr sz="2800">
              <a:solidFill>
                <a:srgbClr val="F1F0EC"/>
              </a:solidFill>
              <a:latin typeface="Lora"/>
              <a:ea typeface="Lora"/>
              <a:cs typeface="Lora"/>
              <a:sym typeface="Lora"/>
            </a:endParaRPr>
          </a:p>
          <a:p>
            <a:pPr marL="0" lvl="0" indent="0" algn="ctr" rtl="0">
              <a:lnSpc>
                <a:spcPct val="100000"/>
              </a:lnSpc>
              <a:spcBef>
                <a:spcPts val="1200"/>
              </a:spcBef>
              <a:spcAft>
                <a:spcPts val="0"/>
              </a:spcAft>
              <a:buClr>
                <a:schemeClr val="dk1"/>
              </a:buClr>
              <a:buSzPts val="1100"/>
              <a:buFont typeface="Arial"/>
              <a:buNone/>
            </a:pPr>
            <a:r>
              <a:rPr lang="en" sz="2800">
                <a:solidFill>
                  <a:srgbClr val="F1F0EC"/>
                </a:solidFill>
                <a:latin typeface="Lora"/>
                <a:ea typeface="Lora"/>
                <a:cs typeface="Lora"/>
                <a:sym typeface="Lora"/>
              </a:rPr>
              <a:t>Use words if necessary.”</a:t>
            </a:r>
            <a:endParaRPr sz="2800">
              <a:solidFill>
                <a:srgbClr val="F1F0EC"/>
              </a:solidFill>
              <a:latin typeface="Lora"/>
              <a:ea typeface="Lora"/>
              <a:cs typeface="Lora"/>
              <a:sym typeface="Lora"/>
            </a:endParaRPr>
          </a:p>
          <a:p>
            <a:pPr marL="0" lvl="0" indent="0" algn="ctr" rtl="0">
              <a:lnSpc>
                <a:spcPct val="100000"/>
              </a:lnSpc>
              <a:spcBef>
                <a:spcPts val="1200"/>
              </a:spcBef>
              <a:spcAft>
                <a:spcPts val="0"/>
              </a:spcAft>
              <a:buClr>
                <a:schemeClr val="dk1"/>
              </a:buClr>
              <a:buSzPts val="1100"/>
              <a:buFont typeface="Arial"/>
              <a:buNone/>
            </a:pPr>
            <a:endParaRPr sz="2800">
              <a:solidFill>
                <a:srgbClr val="F1F0EC"/>
              </a:solidFill>
              <a:latin typeface="Lora"/>
              <a:ea typeface="Lora"/>
              <a:cs typeface="Lora"/>
              <a:sym typeface="Lora"/>
            </a:endParaRPr>
          </a:p>
          <a:p>
            <a:pPr marL="0" lvl="0" indent="0" algn="l" rtl="0">
              <a:lnSpc>
                <a:spcPct val="100000"/>
              </a:lnSpc>
              <a:spcBef>
                <a:spcPts val="1200"/>
              </a:spcBef>
              <a:spcAft>
                <a:spcPts val="1200"/>
              </a:spcAft>
              <a:buNone/>
            </a:pPr>
            <a:endParaRPr sz="2800">
              <a:solidFill>
                <a:srgbClr val="F1F0EC"/>
              </a:solidFill>
              <a:latin typeface="Lora"/>
              <a:ea typeface="Lora"/>
              <a:cs typeface="Lora"/>
              <a:sym typeface="Lor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8"/>
          <p:cNvSpPr txBox="1">
            <a:spLocks noGrp="1"/>
          </p:cNvSpPr>
          <p:nvPr>
            <p:ph type="title"/>
          </p:nvPr>
        </p:nvSpPr>
        <p:spPr>
          <a:xfrm>
            <a:off x="809700" y="1915350"/>
            <a:ext cx="7524600" cy="1312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000">
                <a:solidFill>
                  <a:srgbClr val="F1F0EC"/>
                </a:solidFill>
                <a:latin typeface="Montserrat SemiBold"/>
                <a:ea typeface="Montserrat SemiBold"/>
                <a:cs typeface="Montserrat SemiBold"/>
                <a:sym typeface="Montserrat SemiBold"/>
              </a:rPr>
              <a:t>The Gospel Declared: </a:t>
            </a:r>
            <a:endParaRPr sz="3000">
              <a:solidFill>
                <a:srgbClr val="F1F0EC"/>
              </a:solidFill>
              <a:latin typeface="Montserrat SemiBold"/>
              <a:ea typeface="Montserrat SemiBold"/>
              <a:cs typeface="Montserrat SemiBold"/>
              <a:sym typeface="Montserrat SemiBold"/>
            </a:endParaRPr>
          </a:p>
          <a:p>
            <a:pPr marL="0" lvl="0" indent="0" algn="ctr" rtl="0">
              <a:spcBef>
                <a:spcPts val="0"/>
              </a:spcBef>
              <a:spcAft>
                <a:spcPts val="0"/>
              </a:spcAft>
              <a:buNone/>
            </a:pPr>
            <a:r>
              <a:rPr lang="en" sz="3000">
                <a:solidFill>
                  <a:srgbClr val="F1F0EC"/>
                </a:solidFill>
                <a:latin typeface="Montserrat SemiBold"/>
                <a:ea typeface="Montserrat SemiBold"/>
                <a:cs typeface="Montserrat SemiBold"/>
                <a:sym typeface="Montserrat SemiBold"/>
              </a:rPr>
              <a:t>What Do We Say? </a:t>
            </a:r>
            <a:endParaRPr sz="3000">
              <a:solidFill>
                <a:srgbClr val="F1F0EC"/>
              </a:solidFill>
              <a:latin typeface="Montserrat SemiBold"/>
              <a:ea typeface="Montserrat SemiBold"/>
              <a:cs typeface="Montserrat SemiBold"/>
              <a:sym typeface="Montserrat SemiBo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9"/>
          <p:cNvSpPr/>
          <p:nvPr/>
        </p:nvSpPr>
        <p:spPr>
          <a:xfrm>
            <a:off x="4151100" y="1332150"/>
            <a:ext cx="841800" cy="841800"/>
          </a:xfrm>
          <a:prstGeom prst="ellipse">
            <a:avLst/>
          </a:prstGeom>
          <a:solidFill>
            <a:srgbClr val="F1F0EC">
              <a:alpha val="3000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4000" b="1">
                <a:solidFill>
                  <a:srgbClr val="F1F0EC"/>
                </a:solidFill>
                <a:latin typeface="Lora"/>
                <a:ea typeface="Lora"/>
                <a:cs typeface="Lora"/>
                <a:sym typeface="Lora"/>
              </a:rPr>
              <a:t>1</a:t>
            </a:r>
            <a:endParaRPr sz="4000" b="1">
              <a:solidFill>
                <a:srgbClr val="F1F0EC"/>
              </a:solidFill>
              <a:latin typeface="Lora"/>
              <a:ea typeface="Lora"/>
              <a:cs typeface="Lora"/>
              <a:sym typeface="Lora"/>
            </a:endParaRPr>
          </a:p>
        </p:txBody>
      </p:sp>
      <p:sp>
        <p:nvSpPr>
          <p:cNvPr id="93" name="Google Shape;93;p19"/>
          <p:cNvSpPr txBox="1">
            <a:spLocks noGrp="1"/>
          </p:cNvSpPr>
          <p:nvPr>
            <p:ph type="title"/>
          </p:nvPr>
        </p:nvSpPr>
        <p:spPr>
          <a:xfrm>
            <a:off x="809700" y="2290375"/>
            <a:ext cx="7524600" cy="1108200"/>
          </a:xfrm>
          <a:prstGeom prst="rect">
            <a:avLst/>
          </a:prstGeom>
        </p:spPr>
        <p:txBody>
          <a:bodyPr spcFirstLastPara="1" wrap="square" lIns="91425" tIns="91425" rIns="91425" bIns="91425" anchor="ctr" anchorCtr="0">
            <a:spAutoFit/>
          </a:bodyPr>
          <a:lstStyle/>
          <a:p>
            <a:pPr marL="0" lvl="0" indent="0" algn="ctr" rtl="0">
              <a:spcBef>
                <a:spcPts val="0"/>
              </a:spcBef>
              <a:spcAft>
                <a:spcPts val="0"/>
              </a:spcAft>
              <a:buNone/>
            </a:pPr>
            <a:r>
              <a:rPr lang="en" sz="3000">
                <a:solidFill>
                  <a:srgbClr val="F1F0EC"/>
                </a:solidFill>
                <a:latin typeface="Montserrat SemiBold"/>
                <a:ea typeface="Montserrat SemiBold"/>
                <a:cs typeface="Montserrat SemiBold"/>
                <a:sym typeface="Montserrat SemiBold"/>
              </a:rPr>
              <a:t>Speak The Gospel Story </a:t>
            </a:r>
            <a:endParaRPr sz="3000">
              <a:solidFill>
                <a:srgbClr val="F1F0EC"/>
              </a:solidFill>
              <a:latin typeface="Montserrat SemiBold"/>
              <a:ea typeface="Montserrat SemiBold"/>
              <a:cs typeface="Montserrat SemiBold"/>
              <a:sym typeface="Montserrat SemiBold"/>
            </a:endParaRPr>
          </a:p>
          <a:p>
            <a:pPr marL="0" lvl="0" indent="0" algn="ctr" rtl="0">
              <a:spcBef>
                <a:spcPts val="0"/>
              </a:spcBef>
              <a:spcAft>
                <a:spcPts val="0"/>
              </a:spcAft>
              <a:buNone/>
            </a:pPr>
            <a:r>
              <a:rPr lang="en" sz="3000">
                <a:solidFill>
                  <a:srgbClr val="F1F0EC"/>
                </a:solidFill>
                <a:latin typeface="Montserrat SemiBold"/>
                <a:ea typeface="Montserrat SemiBold"/>
                <a:cs typeface="Montserrat SemiBold"/>
                <a:sym typeface="Montserrat SemiBold"/>
              </a:rPr>
              <a:t>Into Their Story</a:t>
            </a:r>
            <a:endParaRPr sz="3000">
              <a:solidFill>
                <a:srgbClr val="F1F0EC"/>
              </a:solidFill>
              <a:latin typeface="Montserrat SemiBold"/>
              <a:ea typeface="Montserrat SemiBold"/>
              <a:cs typeface="Montserrat SemiBold"/>
              <a:sym typeface="Montserrat SemiBo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0"/>
          <p:cNvSpPr txBox="1">
            <a:spLocks noGrp="1"/>
          </p:cNvSpPr>
          <p:nvPr>
            <p:ph type="body" idx="1"/>
          </p:nvPr>
        </p:nvSpPr>
        <p:spPr>
          <a:xfrm>
            <a:off x="768925" y="1514925"/>
            <a:ext cx="7658100" cy="21138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 sz="2800" b="1" u="sng">
                <a:solidFill>
                  <a:srgbClr val="FFFFFF"/>
                </a:solidFill>
                <a:latin typeface="Lora"/>
                <a:ea typeface="Lora"/>
                <a:cs typeface="Lora"/>
                <a:sym typeface="Lora"/>
              </a:rPr>
              <a:t>Creation</a:t>
            </a:r>
            <a:r>
              <a:rPr lang="en" sz="2800" b="1">
                <a:solidFill>
                  <a:srgbClr val="FFFFFF"/>
                </a:solidFill>
                <a:latin typeface="Lora"/>
                <a:ea typeface="Lora"/>
                <a:cs typeface="Lora"/>
                <a:sym typeface="Lora"/>
              </a:rPr>
              <a:t> </a:t>
            </a:r>
            <a:r>
              <a:rPr lang="en" sz="2800">
                <a:solidFill>
                  <a:srgbClr val="FFFFFF"/>
                </a:solidFill>
                <a:latin typeface="Lora"/>
                <a:ea typeface="Lora"/>
                <a:cs typeface="Lora"/>
                <a:sym typeface="Lora"/>
              </a:rPr>
              <a:t>|  Fall  |  Redemption  |  Restoration</a:t>
            </a:r>
            <a:endParaRPr sz="2800">
              <a:solidFill>
                <a:srgbClr val="FFFFFF"/>
              </a:solidFill>
              <a:latin typeface="Lora"/>
              <a:ea typeface="Lora"/>
              <a:cs typeface="Lora"/>
              <a:sym typeface="Lora"/>
            </a:endParaRPr>
          </a:p>
          <a:p>
            <a:pPr marL="0" lvl="0" indent="0" algn="l" rtl="0">
              <a:lnSpc>
                <a:spcPct val="100000"/>
              </a:lnSpc>
              <a:spcBef>
                <a:spcPts val="1200"/>
              </a:spcBef>
              <a:spcAft>
                <a:spcPts val="0"/>
              </a:spcAft>
              <a:buNone/>
            </a:pPr>
            <a:endParaRPr sz="2800" b="1">
              <a:solidFill>
                <a:srgbClr val="FFFFFF"/>
              </a:solidFill>
              <a:latin typeface="Lora"/>
              <a:ea typeface="Lora"/>
              <a:cs typeface="Lora"/>
              <a:sym typeface="Lora"/>
            </a:endParaRPr>
          </a:p>
          <a:p>
            <a:pPr marL="0" lvl="0" indent="0" algn="l" rtl="0">
              <a:lnSpc>
                <a:spcPct val="100000"/>
              </a:lnSpc>
              <a:spcBef>
                <a:spcPts val="1200"/>
              </a:spcBef>
              <a:spcAft>
                <a:spcPts val="1200"/>
              </a:spcAft>
              <a:buNone/>
            </a:pPr>
            <a:r>
              <a:rPr lang="en" sz="2800" i="1">
                <a:solidFill>
                  <a:srgbClr val="FFFFFF"/>
                </a:solidFill>
                <a:latin typeface="Lora"/>
                <a:ea typeface="Lora"/>
                <a:cs typeface="Lora"/>
                <a:sym typeface="Lora"/>
              </a:rPr>
              <a:t>My identity - who I am, who I was meant to be.</a:t>
            </a:r>
            <a:endParaRPr sz="2800">
              <a:solidFill>
                <a:srgbClr val="FFFFFF"/>
              </a:solidFill>
              <a:latin typeface="Lora"/>
              <a:ea typeface="Lora"/>
              <a:cs typeface="Lora"/>
              <a:sym typeface="Lora"/>
            </a:endParaRPr>
          </a:p>
        </p:txBody>
      </p:sp>
      <p:cxnSp>
        <p:nvCxnSpPr>
          <p:cNvPr id="99" name="Google Shape;99;p20"/>
          <p:cNvCxnSpPr/>
          <p:nvPr/>
        </p:nvCxnSpPr>
        <p:spPr>
          <a:xfrm>
            <a:off x="567281" y="1683593"/>
            <a:ext cx="0" cy="1776300"/>
          </a:xfrm>
          <a:prstGeom prst="straightConnector1">
            <a:avLst/>
          </a:prstGeom>
          <a:noFill/>
          <a:ln w="19050" cap="flat" cmpd="sng">
            <a:solidFill>
              <a:schemeClr val="lt1"/>
            </a:solidFill>
            <a:prstDash val="solid"/>
            <a:round/>
            <a:headEnd type="none" w="med" len="med"/>
            <a:tailEnd type="none" w="med" len="med"/>
          </a:ln>
        </p:spPr>
      </p:cxnSp>
      <p:cxnSp>
        <p:nvCxnSpPr>
          <p:cNvPr id="100" name="Google Shape;100;p20"/>
          <p:cNvCxnSpPr/>
          <p:nvPr/>
        </p:nvCxnSpPr>
        <p:spPr>
          <a:xfrm>
            <a:off x="8576731" y="1683593"/>
            <a:ext cx="0" cy="1776300"/>
          </a:xfrm>
          <a:prstGeom prst="straightConnector1">
            <a:avLst/>
          </a:prstGeom>
          <a:noFill/>
          <a:ln w="19050" cap="flat" cmpd="sng">
            <a:solidFill>
              <a:schemeClr val="lt1"/>
            </a:solidFill>
            <a:prstDash val="solid"/>
            <a:round/>
            <a:headEnd type="none" w="med" len="med"/>
            <a:tailEnd type="none" w="med" len="med"/>
          </a:ln>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1"/>
          <p:cNvSpPr txBox="1">
            <a:spLocks noGrp="1"/>
          </p:cNvSpPr>
          <p:nvPr>
            <p:ph type="body" idx="1"/>
          </p:nvPr>
        </p:nvSpPr>
        <p:spPr>
          <a:xfrm>
            <a:off x="768925" y="1514925"/>
            <a:ext cx="7658100" cy="21138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 sz="2800">
                <a:solidFill>
                  <a:srgbClr val="FFFFFF"/>
                </a:solidFill>
                <a:latin typeface="Lora"/>
                <a:ea typeface="Lora"/>
                <a:cs typeface="Lora"/>
                <a:sym typeface="Lora"/>
              </a:rPr>
              <a:t>Creation</a:t>
            </a:r>
            <a:r>
              <a:rPr lang="en" sz="2800" b="1">
                <a:solidFill>
                  <a:srgbClr val="FFFFFF"/>
                </a:solidFill>
                <a:latin typeface="Lora"/>
                <a:ea typeface="Lora"/>
                <a:cs typeface="Lora"/>
                <a:sym typeface="Lora"/>
              </a:rPr>
              <a:t> </a:t>
            </a:r>
            <a:r>
              <a:rPr lang="en" sz="2800">
                <a:solidFill>
                  <a:srgbClr val="FFFFFF"/>
                </a:solidFill>
                <a:latin typeface="Lora"/>
                <a:ea typeface="Lora"/>
                <a:cs typeface="Lora"/>
                <a:sym typeface="Lora"/>
              </a:rPr>
              <a:t>|  </a:t>
            </a:r>
            <a:r>
              <a:rPr lang="en" sz="2800" b="1" u="sng">
                <a:solidFill>
                  <a:srgbClr val="FFFFFF"/>
                </a:solidFill>
                <a:latin typeface="Lora"/>
                <a:ea typeface="Lora"/>
                <a:cs typeface="Lora"/>
                <a:sym typeface="Lora"/>
              </a:rPr>
              <a:t>Fall</a:t>
            </a:r>
            <a:r>
              <a:rPr lang="en" sz="2800">
                <a:solidFill>
                  <a:srgbClr val="FFFFFF"/>
                </a:solidFill>
                <a:latin typeface="Lora"/>
                <a:ea typeface="Lora"/>
                <a:cs typeface="Lora"/>
                <a:sym typeface="Lora"/>
              </a:rPr>
              <a:t>  |  Redemption  |  Restoration</a:t>
            </a:r>
            <a:endParaRPr sz="2800">
              <a:solidFill>
                <a:srgbClr val="FFFFFF"/>
              </a:solidFill>
              <a:latin typeface="Lora"/>
              <a:ea typeface="Lora"/>
              <a:cs typeface="Lora"/>
              <a:sym typeface="Lora"/>
            </a:endParaRPr>
          </a:p>
          <a:p>
            <a:pPr marL="0" lvl="0" indent="0" algn="l" rtl="0">
              <a:lnSpc>
                <a:spcPct val="100000"/>
              </a:lnSpc>
              <a:spcBef>
                <a:spcPts val="1200"/>
              </a:spcBef>
              <a:spcAft>
                <a:spcPts val="0"/>
              </a:spcAft>
              <a:buNone/>
            </a:pPr>
            <a:endParaRPr sz="2800" b="1">
              <a:solidFill>
                <a:srgbClr val="FFFFFF"/>
              </a:solidFill>
              <a:latin typeface="Lora"/>
              <a:ea typeface="Lora"/>
              <a:cs typeface="Lora"/>
              <a:sym typeface="Lora"/>
            </a:endParaRPr>
          </a:p>
          <a:p>
            <a:pPr marL="0" lvl="0" indent="0" algn="l" rtl="0">
              <a:lnSpc>
                <a:spcPct val="100000"/>
              </a:lnSpc>
              <a:spcBef>
                <a:spcPts val="1200"/>
              </a:spcBef>
              <a:spcAft>
                <a:spcPts val="1200"/>
              </a:spcAft>
              <a:buNone/>
            </a:pPr>
            <a:r>
              <a:rPr lang="en" sz="2800" i="1">
                <a:solidFill>
                  <a:srgbClr val="FFFFFF"/>
                </a:solidFill>
                <a:latin typeface="Lora"/>
                <a:ea typeface="Lora"/>
                <a:cs typeface="Lora"/>
                <a:sym typeface="Lora"/>
              </a:rPr>
              <a:t>My problem - what is wrong with me and what is wrong with the world around me.</a:t>
            </a:r>
            <a:endParaRPr sz="2800">
              <a:solidFill>
                <a:srgbClr val="FFFFFF"/>
              </a:solidFill>
              <a:latin typeface="Lora"/>
              <a:ea typeface="Lora"/>
              <a:cs typeface="Lora"/>
              <a:sym typeface="Lora"/>
            </a:endParaRPr>
          </a:p>
        </p:txBody>
      </p:sp>
      <p:cxnSp>
        <p:nvCxnSpPr>
          <p:cNvPr id="106" name="Google Shape;106;p21"/>
          <p:cNvCxnSpPr/>
          <p:nvPr/>
        </p:nvCxnSpPr>
        <p:spPr>
          <a:xfrm>
            <a:off x="567281" y="1683593"/>
            <a:ext cx="0" cy="1776300"/>
          </a:xfrm>
          <a:prstGeom prst="straightConnector1">
            <a:avLst/>
          </a:prstGeom>
          <a:noFill/>
          <a:ln w="19050" cap="flat" cmpd="sng">
            <a:solidFill>
              <a:schemeClr val="lt1"/>
            </a:solidFill>
            <a:prstDash val="solid"/>
            <a:round/>
            <a:headEnd type="none" w="med" len="med"/>
            <a:tailEnd type="none" w="med" len="med"/>
          </a:ln>
        </p:spPr>
      </p:cxnSp>
      <p:cxnSp>
        <p:nvCxnSpPr>
          <p:cNvPr id="107" name="Google Shape;107;p21"/>
          <p:cNvCxnSpPr/>
          <p:nvPr/>
        </p:nvCxnSpPr>
        <p:spPr>
          <a:xfrm>
            <a:off x="8576731" y="1683593"/>
            <a:ext cx="0" cy="1776300"/>
          </a:xfrm>
          <a:prstGeom prst="straightConnector1">
            <a:avLst/>
          </a:prstGeom>
          <a:noFill/>
          <a:ln w="19050" cap="flat" cmpd="sng">
            <a:solidFill>
              <a:schemeClr val="lt1"/>
            </a:solidFill>
            <a:prstDash val="solid"/>
            <a:round/>
            <a:headEnd type="none" w="med" len="med"/>
            <a:tailEnd type="none" w="med" len="med"/>
          </a:ln>
        </p:spPr>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2"/>
          <p:cNvSpPr txBox="1">
            <a:spLocks noGrp="1"/>
          </p:cNvSpPr>
          <p:nvPr>
            <p:ph type="body" idx="1"/>
          </p:nvPr>
        </p:nvSpPr>
        <p:spPr>
          <a:xfrm>
            <a:off x="768925" y="1514925"/>
            <a:ext cx="7658100" cy="21138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 sz="2800">
                <a:solidFill>
                  <a:srgbClr val="FFFFFF"/>
                </a:solidFill>
                <a:latin typeface="Lora"/>
                <a:ea typeface="Lora"/>
                <a:cs typeface="Lora"/>
                <a:sym typeface="Lora"/>
              </a:rPr>
              <a:t>Creation</a:t>
            </a:r>
            <a:r>
              <a:rPr lang="en" sz="2800" b="1">
                <a:solidFill>
                  <a:srgbClr val="FFFFFF"/>
                </a:solidFill>
                <a:latin typeface="Lora"/>
                <a:ea typeface="Lora"/>
                <a:cs typeface="Lora"/>
                <a:sym typeface="Lora"/>
              </a:rPr>
              <a:t> </a:t>
            </a:r>
            <a:r>
              <a:rPr lang="en" sz="2800">
                <a:solidFill>
                  <a:srgbClr val="FFFFFF"/>
                </a:solidFill>
                <a:latin typeface="Lora"/>
                <a:ea typeface="Lora"/>
                <a:cs typeface="Lora"/>
                <a:sym typeface="Lora"/>
              </a:rPr>
              <a:t>|  Fall  |  </a:t>
            </a:r>
            <a:r>
              <a:rPr lang="en" sz="2800" b="1" u="sng">
                <a:solidFill>
                  <a:srgbClr val="FFFFFF"/>
                </a:solidFill>
                <a:latin typeface="Lora"/>
                <a:ea typeface="Lora"/>
                <a:cs typeface="Lora"/>
                <a:sym typeface="Lora"/>
              </a:rPr>
              <a:t>Redemption</a:t>
            </a:r>
            <a:r>
              <a:rPr lang="en" sz="2800">
                <a:solidFill>
                  <a:srgbClr val="FFFFFF"/>
                </a:solidFill>
                <a:latin typeface="Lora"/>
                <a:ea typeface="Lora"/>
                <a:cs typeface="Lora"/>
                <a:sym typeface="Lora"/>
              </a:rPr>
              <a:t>  |  Restoration</a:t>
            </a:r>
            <a:endParaRPr sz="2800">
              <a:solidFill>
                <a:srgbClr val="FFFFFF"/>
              </a:solidFill>
              <a:latin typeface="Lora"/>
              <a:ea typeface="Lora"/>
              <a:cs typeface="Lora"/>
              <a:sym typeface="Lora"/>
            </a:endParaRPr>
          </a:p>
          <a:p>
            <a:pPr marL="0" lvl="0" indent="0" algn="l" rtl="0">
              <a:lnSpc>
                <a:spcPct val="100000"/>
              </a:lnSpc>
              <a:spcBef>
                <a:spcPts val="1200"/>
              </a:spcBef>
              <a:spcAft>
                <a:spcPts val="0"/>
              </a:spcAft>
              <a:buNone/>
            </a:pPr>
            <a:endParaRPr sz="2800" b="1">
              <a:solidFill>
                <a:srgbClr val="FFFFFF"/>
              </a:solidFill>
              <a:latin typeface="Lora"/>
              <a:ea typeface="Lora"/>
              <a:cs typeface="Lora"/>
              <a:sym typeface="Lora"/>
            </a:endParaRPr>
          </a:p>
          <a:p>
            <a:pPr marL="0" lvl="0" indent="0" algn="l" rtl="0">
              <a:lnSpc>
                <a:spcPct val="100000"/>
              </a:lnSpc>
              <a:spcBef>
                <a:spcPts val="1200"/>
              </a:spcBef>
              <a:spcAft>
                <a:spcPts val="1200"/>
              </a:spcAft>
              <a:buNone/>
            </a:pPr>
            <a:r>
              <a:rPr lang="en" sz="2800" i="1">
                <a:solidFill>
                  <a:srgbClr val="FFFFFF"/>
                </a:solidFill>
                <a:latin typeface="Lora"/>
                <a:ea typeface="Lora"/>
                <a:cs typeface="Lora"/>
                <a:sym typeface="Lora"/>
              </a:rPr>
              <a:t>My Solution - what needs to happen for things to be right, for me to be happy and fulfilled </a:t>
            </a:r>
            <a:endParaRPr sz="2800">
              <a:solidFill>
                <a:srgbClr val="FFFFFF"/>
              </a:solidFill>
              <a:latin typeface="Lora"/>
              <a:ea typeface="Lora"/>
              <a:cs typeface="Lora"/>
              <a:sym typeface="Lora"/>
            </a:endParaRPr>
          </a:p>
        </p:txBody>
      </p:sp>
      <p:cxnSp>
        <p:nvCxnSpPr>
          <p:cNvPr id="113" name="Google Shape;113;p22"/>
          <p:cNvCxnSpPr/>
          <p:nvPr/>
        </p:nvCxnSpPr>
        <p:spPr>
          <a:xfrm>
            <a:off x="567281" y="1683593"/>
            <a:ext cx="0" cy="1776300"/>
          </a:xfrm>
          <a:prstGeom prst="straightConnector1">
            <a:avLst/>
          </a:prstGeom>
          <a:noFill/>
          <a:ln w="19050" cap="flat" cmpd="sng">
            <a:solidFill>
              <a:schemeClr val="lt1"/>
            </a:solidFill>
            <a:prstDash val="solid"/>
            <a:round/>
            <a:headEnd type="none" w="med" len="med"/>
            <a:tailEnd type="none" w="med" len="med"/>
          </a:ln>
        </p:spPr>
      </p:cxnSp>
      <p:cxnSp>
        <p:nvCxnSpPr>
          <p:cNvPr id="114" name="Google Shape;114;p22"/>
          <p:cNvCxnSpPr/>
          <p:nvPr/>
        </p:nvCxnSpPr>
        <p:spPr>
          <a:xfrm>
            <a:off x="8576731" y="1683593"/>
            <a:ext cx="0" cy="1776300"/>
          </a:xfrm>
          <a:prstGeom prst="straightConnector1">
            <a:avLst/>
          </a:prstGeom>
          <a:noFill/>
          <a:ln w="19050" cap="flat" cmpd="sng">
            <a:solidFill>
              <a:schemeClr val="lt1"/>
            </a:solidFill>
            <a:prstDash val="solid"/>
            <a:round/>
            <a:headEnd type="none" w="med" len="med"/>
            <a:tailEnd type="none" w="med" len="med"/>
          </a:ln>
        </p:spPr>
      </p:cxn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1072</Words>
  <Application>Microsoft Office PowerPoint</Application>
  <PresentationFormat>On-screen Show (16:9)</PresentationFormat>
  <Paragraphs>89</Paragraphs>
  <Slides>31</Slides>
  <Notes>31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Montserrat</vt:lpstr>
      <vt:lpstr>Montserrat SemiBold</vt:lpstr>
      <vt:lpstr>Arial</vt:lpstr>
      <vt:lpstr>Lora</vt:lpstr>
      <vt:lpstr>Simple Light</vt:lpstr>
      <vt:lpstr>PowerPoint Presentation</vt:lpstr>
      <vt:lpstr>Romans 10:9-17 </vt:lpstr>
      <vt:lpstr>Romans 10:9-17 </vt:lpstr>
      <vt:lpstr>PowerPoint Presentation</vt:lpstr>
      <vt:lpstr>The Gospel Declared:  What Do We Say? </vt:lpstr>
      <vt:lpstr>Speak The Gospel Story  Into Their Story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Invite Them To Meet Jesus And Hear His Call To “Follow Me”</vt:lpstr>
      <vt:lpstr>PowerPoint Presentation</vt:lpstr>
      <vt:lpstr>In Matthew 16:24–26</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2024-07-19T23:02:25Z</dcterms:modified>
</cp:coreProperties>
</file>