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6"/>
  </p:notesMasterIdLst>
  <p:sldIdLst>
    <p:sldId id="257" r:id="rId2"/>
    <p:sldId id="563" r:id="rId3"/>
    <p:sldId id="565" r:id="rId4"/>
    <p:sldId id="567" r:id="rId5"/>
    <p:sldId id="566" r:id="rId6"/>
    <p:sldId id="568" r:id="rId7"/>
    <p:sldId id="571" r:id="rId8"/>
    <p:sldId id="573" r:id="rId9"/>
    <p:sldId id="572" r:id="rId10"/>
    <p:sldId id="574" r:id="rId11"/>
    <p:sldId id="575" r:id="rId12"/>
    <p:sldId id="589" r:id="rId13"/>
    <p:sldId id="590" r:id="rId14"/>
    <p:sldId id="591" r:id="rId15"/>
    <p:sldId id="580" r:id="rId16"/>
    <p:sldId id="581" r:id="rId17"/>
    <p:sldId id="582" r:id="rId18"/>
    <p:sldId id="584" r:id="rId19"/>
    <p:sldId id="592" r:id="rId20"/>
    <p:sldId id="585" r:id="rId21"/>
    <p:sldId id="593" r:id="rId22"/>
    <p:sldId id="594" r:id="rId23"/>
    <p:sldId id="587" r:id="rId24"/>
    <p:sldId id="26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35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5" d="100"/>
        <a:sy n="115" d="100"/>
      </p:scale>
      <p:origin x="0" y="-143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43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y Delashmutt" userId="63692143-3df2-4169-8601-adb8b0614986" providerId="ADAL" clId="{8D7C660C-BB4F-4D6A-BAD0-418F65CA5389}"/>
    <pc:docChg chg="undo custSel addSld delSld modSld">
      <pc:chgData name="Gary Delashmutt" userId="63692143-3df2-4169-8601-adb8b0614986" providerId="ADAL" clId="{8D7C660C-BB4F-4D6A-BAD0-418F65CA5389}" dt="2022-10-13T12:25:36.779" v="483"/>
      <pc:docMkLst>
        <pc:docMk/>
      </pc:docMkLst>
      <pc:sldChg chg="modSp modTransition">
        <pc:chgData name="Gary Delashmutt" userId="63692143-3df2-4169-8601-adb8b0614986" providerId="ADAL" clId="{8D7C660C-BB4F-4D6A-BAD0-418F65CA5389}" dt="2022-10-13T12:21:40.093" v="469"/>
        <pc:sldMkLst>
          <pc:docMk/>
          <pc:sldMk cId="3856119135" sldId="524"/>
        </pc:sldMkLst>
        <pc:spChg chg="mod">
          <ac:chgData name="Gary Delashmutt" userId="63692143-3df2-4169-8601-adb8b0614986" providerId="ADAL" clId="{8D7C660C-BB4F-4D6A-BAD0-418F65CA5389}" dt="2022-10-13T11:55:23.551" v="134" actId="115"/>
          <ac:spMkLst>
            <pc:docMk/>
            <pc:sldMk cId="3856119135" sldId="524"/>
            <ac:spMk id="5" creationId="{06980136-5419-4B6D-A946-16B2D5CA9070}"/>
          </ac:spMkLst>
        </pc:spChg>
      </pc:sldChg>
      <pc:sldChg chg="modSp">
        <pc:chgData name="Gary Delashmutt" userId="63692143-3df2-4169-8601-adb8b0614986" providerId="ADAL" clId="{8D7C660C-BB4F-4D6A-BAD0-418F65CA5389}" dt="2022-10-13T11:25:50.508" v="1" actId="115"/>
        <pc:sldMkLst>
          <pc:docMk/>
          <pc:sldMk cId="2529972906" sldId="561"/>
        </pc:sldMkLst>
        <pc:spChg chg="mod">
          <ac:chgData name="Gary Delashmutt" userId="63692143-3df2-4169-8601-adb8b0614986" providerId="ADAL" clId="{8D7C660C-BB4F-4D6A-BAD0-418F65CA5389}" dt="2022-10-13T11:25:50.508" v="1" actId="115"/>
          <ac:spMkLst>
            <pc:docMk/>
            <pc:sldMk cId="2529972906" sldId="561"/>
            <ac:spMk id="8" creationId="{00453F8B-1842-4A03-BC22-20A8FE4C714E}"/>
          </ac:spMkLst>
        </pc:spChg>
      </pc:sldChg>
      <pc:sldChg chg="modSp">
        <pc:chgData name="Gary Delashmutt" userId="63692143-3df2-4169-8601-adb8b0614986" providerId="ADAL" clId="{8D7C660C-BB4F-4D6A-BAD0-418F65CA5389}" dt="2022-10-13T11:54:51.462" v="132" actId="20577"/>
        <pc:sldMkLst>
          <pc:docMk/>
          <pc:sldMk cId="111740609" sldId="563"/>
        </pc:sldMkLst>
        <pc:spChg chg="mod">
          <ac:chgData name="Gary Delashmutt" userId="63692143-3df2-4169-8601-adb8b0614986" providerId="ADAL" clId="{8D7C660C-BB4F-4D6A-BAD0-418F65CA5389}" dt="2022-10-13T11:54:51.462" v="132" actId="20577"/>
          <ac:spMkLst>
            <pc:docMk/>
            <pc:sldMk cId="111740609" sldId="563"/>
            <ac:spMk id="3" creationId="{640DA664-E20D-425B-B6BC-C4D239B4C330}"/>
          </ac:spMkLst>
        </pc:spChg>
      </pc:sldChg>
      <pc:sldChg chg="modSp">
        <pc:chgData name="Gary Delashmutt" userId="63692143-3df2-4169-8601-adb8b0614986" providerId="ADAL" clId="{8D7C660C-BB4F-4D6A-BAD0-418F65CA5389}" dt="2022-10-13T11:25:57.381" v="3" actId="115"/>
        <pc:sldMkLst>
          <pc:docMk/>
          <pc:sldMk cId="3262440879" sldId="565"/>
        </pc:sldMkLst>
        <pc:spChg chg="mod">
          <ac:chgData name="Gary Delashmutt" userId="63692143-3df2-4169-8601-adb8b0614986" providerId="ADAL" clId="{8D7C660C-BB4F-4D6A-BAD0-418F65CA5389}" dt="2022-10-13T11:25:57.381" v="3" actId="115"/>
          <ac:spMkLst>
            <pc:docMk/>
            <pc:sldMk cId="3262440879" sldId="565"/>
            <ac:spMk id="8" creationId="{00453F8B-1842-4A03-BC22-20A8FE4C714E}"/>
          </ac:spMkLst>
        </pc:spChg>
      </pc:sldChg>
      <pc:sldChg chg="modSp">
        <pc:chgData name="Gary Delashmutt" userId="63692143-3df2-4169-8601-adb8b0614986" providerId="ADAL" clId="{8D7C660C-BB4F-4D6A-BAD0-418F65CA5389}" dt="2022-10-13T11:56:37.159" v="136" actId="115"/>
        <pc:sldMkLst>
          <pc:docMk/>
          <pc:sldMk cId="1057875055" sldId="567"/>
        </pc:sldMkLst>
        <pc:spChg chg="mod">
          <ac:chgData name="Gary Delashmutt" userId="63692143-3df2-4169-8601-adb8b0614986" providerId="ADAL" clId="{8D7C660C-BB4F-4D6A-BAD0-418F65CA5389}" dt="2022-10-13T11:42:12.418" v="75" actId="20577"/>
          <ac:spMkLst>
            <pc:docMk/>
            <pc:sldMk cId="1057875055" sldId="567"/>
            <ac:spMk id="7" creationId="{BA0E4BC8-6242-4C1B-B3C8-7064B2102F8A}"/>
          </ac:spMkLst>
        </pc:spChg>
        <pc:spChg chg="mod">
          <ac:chgData name="Gary Delashmutt" userId="63692143-3df2-4169-8601-adb8b0614986" providerId="ADAL" clId="{8D7C660C-BB4F-4D6A-BAD0-418F65CA5389}" dt="2022-10-13T11:56:37.159" v="136" actId="115"/>
          <ac:spMkLst>
            <pc:docMk/>
            <pc:sldMk cId="1057875055" sldId="567"/>
            <ac:spMk id="8" creationId="{00453F8B-1842-4A03-BC22-20A8FE4C714E}"/>
          </ac:spMkLst>
        </pc:spChg>
      </pc:sldChg>
      <pc:sldChg chg="modSp">
        <pc:chgData name="Gary Delashmutt" userId="63692143-3df2-4169-8601-adb8b0614986" providerId="ADAL" clId="{8D7C660C-BB4F-4D6A-BAD0-418F65CA5389}" dt="2022-10-13T11:28:33.049" v="4" actId="20577"/>
        <pc:sldMkLst>
          <pc:docMk/>
          <pc:sldMk cId="366366048" sldId="572"/>
        </pc:sldMkLst>
        <pc:spChg chg="mod">
          <ac:chgData name="Gary Delashmutt" userId="63692143-3df2-4169-8601-adb8b0614986" providerId="ADAL" clId="{8D7C660C-BB4F-4D6A-BAD0-418F65CA5389}" dt="2022-10-13T11:28:33.049" v="4" actId="20577"/>
          <ac:spMkLst>
            <pc:docMk/>
            <pc:sldMk cId="366366048" sldId="572"/>
            <ac:spMk id="7" creationId="{BA0E4BC8-6242-4C1B-B3C8-7064B2102F8A}"/>
          </ac:spMkLst>
        </pc:spChg>
      </pc:sldChg>
      <pc:sldChg chg="modSp modTransition">
        <pc:chgData name="Gary Delashmutt" userId="63692143-3df2-4169-8601-adb8b0614986" providerId="ADAL" clId="{8D7C660C-BB4F-4D6A-BAD0-418F65CA5389}" dt="2022-10-13T11:58:44.258" v="138" actId="115"/>
        <pc:sldMkLst>
          <pc:docMk/>
          <pc:sldMk cId="3241542560" sldId="573"/>
        </pc:sldMkLst>
        <pc:spChg chg="mod">
          <ac:chgData name="Gary Delashmutt" userId="63692143-3df2-4169-8601-adb8b0614986" providerId="ADAL" clId="{8D7C660C-BB4F-4D6A-BAD0-418F65CA5389}" dt="2022-10-13T11:58:44.258" v="138" actId="115"/>
          <ac:spMkLst>
            <pc:docMk/>
            <pc:sldMk cId="3241542560" sldId="573"/>
            <ac:spMk id="8" creationId="{5E421A84-E0AC-466C-8049-D4D6D31840D7}"/>
          </ac:spMkLst>
        </pc:spChg>
      </pc:sldChg>
      <pc:sldChg chg="modSp">
        <pc:chgData name="Gary Delashmutt" userId="63692143-3df2-4169-8601-adb8b0614986" providerId="ADAL" clId="{8D7C660C-BB4F-4D6A-BAD0-418F65CA5389}" dt="2022-10-13T11:31:24.322" v="15" actId="20577"/>
        <pc:sldMkLst>
          <pc:docMk/>
          <pc:sldMk cId="1412472314" sldId="574"/>
        </pc:sldMkLst>
        <pc:spChg chg="mod">
          <ac:chgData name="Gary Delashmutt" userId="63692143-3df2-4169-8601-adb8b0614986" providerId="ADAL" clId="{8D7C660C-BB4F-4D6A-BAD0-418F65CA5389}" dt="2022-10-13T11:31:24.322" v="15" actId="20577"/>
          <ac:spMkLst>
            <pc:docMk/>
            <pc:sldMk cId="1412472314" sldId="574"/>
            <ac:spMk id="7" creationId="{BA0E4BC8-6242-4C1B-B3C8-7064B2102F8A}"/>
          </ac:spMkLst>
        </pc:spChg>
      </pc:sldChg>
      <pc:sldChg chg="del">
        <pc:chgData name="Gary Delashmutt" userId="63692143-3df2-4169-8601-adb8b0614986" providerId="ADAL" clId="{8D7C660C-BB4F-4D6A-BAD0-418F65CA5389}" dt="2022-10-13T11:32:15.210" v="17" actId="2696"/>
        <pc:sldMkLst>
          <pc:docMk/>
          <pc:sldMk cId="1574078852" sldId="576"/>
        </pc:sldMkLst>
      </pc:sldChg>
      <pc:sldChg chg="del">
        <pc:chgData name="Gary Delashmutt" userId="63692143-3df2-4169-8601-adb8b0614986" providerId="ADAL" clId="{8D7C660C-BB4F-4D6A-BAD0-418F65CA5389}" dt="2022-10-13T11:32:15.208" v="16" actId="2696"/>
        <pc:sldMkLst>
          <pc:docMk/>
          <pc:sldMk cId="1576316796" sldId="577"/>
        </pc:sldMkLst>
      </pc:sldChg>
      <pc:sldChg chg="modSp del">
        <pc:chgData name="Gary Delashmutt" userId="63692143-3df2-4169-8601-adb8b0614986" providerId="ADAL" clId="{8D7C660C-BB4F-4D6A-BAD0-418F65CA5389}" dt="2022-10-13T11:34:00.582" v="56" actId="2696"/>
        <pc:sldMkLst>
          <pc:docMk/>
          <pc:sldMk cId="4089241200" sldId="578"/>
        </pc:sldMkLst>
        <pc:spChg chg="mod">
          <ac:chgData name="Gary Delashmutt" userId="63692143-3df2-4169-8601-adb8b0614986" providerId="ADAL" clId="{8D7C660C-BB4F-4D6A-BAD0-418F65CA5389}" dt="2022-10-13T11:33:35.716" v="51" actId="20577"/>
          <ac:spMkLst>
            <pc:docMk/>
            <pc:sldMk cId="4089241200" sldId="578"/>
            <ac:spMk id="7" creationId="{BA0E4BC8-6242-4C1B-B3C8-7064B2102F8A}"/>
          </ac:spMkLst>
        </pc:spChg>
      </pc:sldChg>
      <pc:sldChg chg="modTransition">
        <pc:chgData name="Gary Delashmutt" userId="63692143-3df2-4169-8601-adb8b0614986" providerId="ADAL" clId="{8D7C660C-BB4F-4D6A-BAD0-418F65CA5389}" dt="2022-10-13T11:46:13.731" v="81"/>
        <pc:sldMkLst>
          <pc:docMk/>
          <pc:sldMk cId="3366079677" sldId="579"/>
        </pc:sldMkLst>
      </pc:sldChg>
      <pc:sldChg chg="modSp">
        <pc:chgData name="Gary Delashmutt" userId="63692143-3df2-4169-8601-adb8b0614986" providerId="ADAL" clId="{8D7C660C-BB4F-4D6A-BAD0-418F65CA5389}" dt="2022-10-13T12:02:49.127" v="180" actId="20577"/>
        <pc:sldMkLst>
          <pc:docMk/>
          <pc:sldMk cId="2347660219" sldId="581"/>
        </pc:sldMkLst>
        <pc:spChg chg="mod">
          <ac:chgData name="Gary Delashmutt" userId="63692143-3df2-4169-8601-adb8b0614986" providerId="ADAL" clId="{8D7C660C-BB4F-4D6A-BAD0-418F65CA5389}" dt="2022-10-13T12:02:49.127" v="180" actId="20577"/>
          <ac:spMkLst>
            <pc:docMk/>
            <pc:sldMk cId="2347660219" sldId="581"/>
            <ac:spMk id="7" creationId="{BA0E4BC8-6242-4C1B-B3C8-7064B2102F8A}"/>
          </ac:spMkLst>
        </pc:spChg>
      </pc:sldChg>
      <pc:sldChg chg="modSp">
        <pc:chgData name="Gary Delashmutt" userId="63692143-3df2-4169-8601-adb8b0614986" providerId="ADAL" clId="{8D7C660C-BB4F-4D6A-BAD0-418F65CA5389}" dt="2022-10-13T12:12:55.564" v="348" actId="6549"/>
        <pc:sldMkLst>
          <pc:docMk/>
          <pc:sldMk cId="535055236" sldId="582"/>
        </pc:sldMkLst>
        <pc:spChg chg="mod">
          <ac:chgData name="Gary Delashmutt" userId="63692143-3df2-4169-8601-adb8b0614986" providerId="ADAL" clId="{8D7C660C-BB4F-4D6A-BAD0-418F65CA5389}" dt="2022-10-13T12:12:55.564" v="348" actId="6549"/>
          <ac:spMkLst>
            <pc:docMk/>
            <pc:sldMk cId="535055236" sldId="582"/>
            <ac:spMk id="7" creationId="{BA0E4BC8-6242-4C1B-B3C8-7064B2102F8A}"/>
          </ac:spMkLst>
        </pc:spChg>
      </pc:sldChg>
      <pc:sldChg chg="modSp">
        <pc:chgData name="Gary Delashmutt" userId="63692143-3df2-4169-8601-adb8b0614986" providerId="ADAL" clId="{8D7C660C-BB4F-4D6A-BAD0-418F65CA5389}" dt="2022-10-13T12:24:03.936" v="470" actId="115"/>
        <pc:sldMkLst>
          <pc:docMk/>
          <pc:sldMk cId="806847691" sldId="583"/>
        </pc:sldMkLst>
        <pc:spChg chg="mod">
          <ac:chgData name="Gary Delashmutt" userId="63692143-3df2-4169-8601-adb8b0614986" providerId="ADAL" clId="{8D7C660C-BB4F-4D6A-BAD0-418F65CA5389}" dt="2022-10-13T12:24:03.936" v="470" actId="115"/>
          <ac:spMkLst>
            <pc:docMk/>
            <pc:sldMk cId="806847691" sldId="583"/>
            <ac:spMk id="5" creationId="{3958B415-4E65-4740-8900-34D5C7622B4E}"/>
          </ac:spMkLst>
        </pc:spChg>
      </pc:sldChg>
      <pc:sldChg chg="modSp modTransition modAnim">
        <pc:chgData name="Gary Delashmutt" userId="63692143-3df2-4169-8601-adb8b0614986" providerId="ADAL" clId="{8D7C660C-BB4F-4D6A-BAD0-418F65CA5389}" dt="2022-10-13T12:24:51.491" v="474"/>
        <pc:sldMkLst>
          <pc:docMk/>
          <pc:sldMk cId="1226605461" sldId="584"/>
        </pc:sldMkLst>
        <pc:spChg chg="mod">
          <ac:chgData name="Gary Delashmutt" userId="63692143-3df2-4169-8601-adb8b0614986" providerId="ADAL" clId="{8D7C660C-BB4F-4D6A-BAD0-418F65CA5389}" dt="2022-10-13T12:07:45.726" v="189" actId="20577"/>
          <ac:spMkLst>
            <pc:docMk/>
            <pc:sldMk cId="1226605461" sldId="584"/>
            <ac:spMk id="7" creationId="{BA0E4BC8-6242-4C1B-B3C8-7064B2102F8A}"/>
          </ac:spMkLst>
        </pc:spChg>
      </pc:sldChg>
      <pc:sldChg chg="modSp modTransition modAnim">
        <pc:chgData name="Gary Delashmutt" userId="63692143-3df2-4169-8601-adb8b0614986" providerId="ADAL" clId="{8D7C660C-BB4F-4D6A-BAD0-418F65CA5389}" dt="2022-10-13T12:24:57.992" v="478"/>
        <pc:sldMkLst>
          <pc:docMk/>
          <pc:sldMk cId="4061167588" sldId="585"/>
        </pc:sldMkLst>
        <pc:spChg chg="mod">
          <ac:chgData name="Gary Delashmutt" userId="63692143-3df2-4169-8601-adb8b0614986" providerId="ADAL" clId="{8D7C660C-BB4F-4D6A-BAD0-418F65CA5389}" dt="2022-10-13T12:09:31.271" v="201" actId="20577"/>
          <ac:spMkLst>
            <pc:docMk/>
            <pc:sldMk cId="4061167588" sldId="585"/>
            <ac:spMk id="7" creationId="{BA0E4BC8-6242-4C1B-B3C8-7064B2102F8A}"/>
          </ac:spMkLst>
        </pc:spChg>
      </pc:sldChg>
      <pc:sldChg chg="modSp modTransition modAnim">
        <pc:chgData name="Gary Delashmutt" userId="63692143-3df2-4169-8601-adb8b0614986" providerId="ADAL" clId="{8D7C660C-BB4F-4D6A-BAD0-418F65CA5389}" dt="2022-10-13T12:25:06.276" v="482"/>
        <pc:sldMkLst>
          <pc:docMk/>
          <pc:sldMk cId="3876505870" sldId="586"/>
        </pc:sldMkLst>
        <pc:spChg chg="mod">
          <ac:chgData name="Gary Delashmutt" userId="63692143-3df2-4169-8601-adb8b0614986" providerId="ADAL" clId="{8D7C660C-BB4F-4D6A-BAD0-418F65CA5389}" dt="2022-10-13T12:10:24.259" v="211" actId="20577"/>
          <ac:spMkLst>
            <pc:docMk/>
            <pc:sldMk cId="3876505870" sldId="586"/>
            <ac:spMk id="7" creationId="{BA0E4BC8-6242-4C1B-B3C8-7064B2102F8A}"/>
          </ac:spMkLst>
        </pc:spChg>
      </pc:sldChg>
      <pc:sldChg chg="modAnim">
        <pc:chgData name="Gary Delashmutt" userId="63692143-3df2-4169-8601-adb8b0614986" providerId="ADAL" clId="{8D7C660C-BB4F-4D6A-BAD0-418F65CA5389}" dt="2022-10-13T12:25:36.779" v="483"/>
        <pc:sldMkLst>
          <pc:docMk/>
          <pc:sldMk cId="1502982942" sldId="587"/>
        </pc:sldMkLst>
      </pc:sldChg>
      <pc:sldChg chg="modSp add del">
        <pc:chgData name="Gary Delashmutt" userId="63692143-3df2-4169-8601-adb8b0614986" providerId="ADAL" clId="{8D7C660C-BB4F-4D6A-BAD0-418F65CA5389}" dt="2022-10-13T11:34:00.582" v="55" actId="2696"/>
        <pc:sldMkLst>
          <pc:docMk/>
          <pc:sldMk cId="84249544" sldId="588"/>
        </pc:sldMkLst>
        <pc:spChg chg="mod">
          <ac:chgData name="Gary Delashmutt" userId="63692143-3df2-4169-8601-adb8b0614986" providerId="ADAL" clId="{8D7C660C-BB4F-4D6A-BAD0-418F65CA5389}" dt="2022-10-13T11:33:50.501" v="54" actId="20577"/>
          <ac:spMkLst>
            <pc:docMk/>
            <pc:sldMk cId="84249544" sldId="588"/>
            <ac:spMk id="7" creationId="{BA0E4BC8-6242-4C1B-B3C8-7064B2102F8A}"/>
          </ac:spMkLst>
        </pc:spChg>
      </pc:sldChg>
      <pc:sldChg chg="modSp add">
        <pc:chgData name="Gary Delashmutt" userId="63692143-3df2-4169-8601-adb8b0614986" providerId="ADAL" clId="{8D7C660C-BB4F-4D6A-BAD0-418F65CA5389}" dt="2022-10-13T11:35:07.818" v="68"/>
        <pc:sldMkLst>
          <pc:docMk/>
          <pc:sldMk cId="987248995" sldId="589"/>
        </pc:sldMkLst>
        <pc:spChg chg="mod">
          <ac:chgData name="Gary Delashmutt" userId="63692143-3df2-4169-8601-adb8b0614986" providerId="ADAL" clId="{8D7C660C-BB4F-4D6A-BAD0-418F65CA5389}" dt="2022-10-13T11:35:07.818" v="68"/>
          <ac:spMkLst>
            <pc:docMk/>
            <pc:sldMk cId="987248995" sldId="589"/>
            <ac:spMk id="7" creationId="{BA0E4BC8-6242-4C1B-B3C8-7064B2102F8A}"/>
          </ac:spMkLst>
        </pc:spChg>
      </pc:sldChg>
      <pc:sldChg chg="modSp add">
        <pc:chgData name="Gary Delashmutt" userId="63692143-3df2-4169-8601-adb8b0614986" providerId="ADAL" clId="{8D7C660C-BB4F-4D6A-BAD0-418F65CA5389}" dt="2022-10-13T11:34:57.396" v="66"/>
        <pc:sldMkLst>
          <pc:docMk/>
          <pc:sldMk cId="3793607860" sldId="590"/>
        </pc:sldMkLst>
        <pc:spChg chg="mod">
          <ac:chgData name="Gary Delashmutt" userId="63692143-3df2-4169-8601-adb8b0614986" providerId="ADAL" clId="{8D7C660C-BB4F-4D6A-BAD0-418F65CA5389}" dt="2022-10-13T11:34:57.396" v="66"/>
          <ac:spMkLst>
            <pc:docMk/>
            <pc:sldMk cId="3793607860" sldId="590"/>
            <ac:spMk id="7" creationId="{BA0E4BC8-6242-4C1B-B3C8-7064B2102F8A}"/>
          </ac:spMkLst>
        </pc:spChg>
      </pc:sldChg>
      <pc:sldChg chg="modSp add">
        <pc:chgData name="Gary Delashmutt" userId="63692143-3df2-4169-8601-adb8b0614986" providerId="ADAL" clId="{8D7C660C-BB4F-4D6A-BAD0-418F65CA5389}" dt="2022-10-13T12:01:52.904" v="172" actId="6549"/>
        <pc:sldMkLst>
          <pc:docMk/>
          <pc:sldMk cId="483506413" sldId="591"/>
        </pc:sldMkLst>
        <pc:spChg chg="mod">
          <ac:chgData name="Gary Delashmutt" userId="63692143-3df2-4169-8601-adb8b0614986" providerId="ADAL" clId="{8D7C660C-BB4F-4D6A-BAD0-418F65CA5389}" dt="2022-10-13T12:01:52.904" v="172" actId="6549"/>
          <ac:spMkLst>
            <pc:docMk/>
            <pc:sldMk cId="483506413" sldId="591"/>
            <ac:spMk id="7" creationId="{BA0E4BC8-6242-4C1B-B3C8-7064B2102F8A}"/>
          </ac:spMkLst>
        </pc:spChg>
      </pc:sldChg>
      <pc:sldChg chg="add modAnim">
        <pc:chgData name="Gary Delashmutt" userId="63692143-3df2-4169-8601-adb8b0614986" providerId="ADAL" clId="{8D7C660C-BB4F-4D6A-BAD0-418F65CA5389}" dt="2022-10-13T12:08:09.213" v="196"/>
        <pc:sldMkLst>
          <pc:docMk/>
          <pc:sldMk cId="811552754" sldId="592"/>
        </pc:sldMkLst>
      </pc:sldChg>
      <pc:sldChg chg="modSp add modAnim">
        <pc:chgData name="Gary Delashmutt" userId="63692143-3df2-4169-8601-adb8b0614986" providerId="ADAL" clId="{8D7C660C-BB4F-4D6A-BAD0-418F65CA5389}" dt="2022-10-13T12:20:24.291" v="442" actId="6549"/>
        <pc:sldMkLst>
          <pc:docMk/>
          <pc:sldMk cId="3874197686" sldId="593"/>
        </pc:sldMkLst>
        <pc:spChg chg="mod">
          <ac:chgData name="Gary Delashmutt" userId="63692143-3df2-4169-8601-adb8b0614986" providerId="ADAL" clId="{8D7C660C-BB4F-4D6A-BAD0-418F65CA5389}" dt="2022-10-13T12:20:24.291" v="442" actId="6549"/>
          <ac:spMkLst>
            <pc:docMk/>
            <pc:sldMk cId="3874197686" sldId="593"/>
            <ac:spMk id="7" creationId="{BA0E4BC8-6242-4C1B-B3C8-7064B2102F8A}"/>
          </ac:spMkLst>
        </pc:spChg>
      </pc:sldChg>
      <pc:sldChg chg="modSp add modAnim">
        <pc:chgData name="Gary Delashmutt" userId="63692143-3df2-4169-8601-adb8b0614986" providerId="ADAL" clId="{8D7C660C-BB4F-4D6A-BAD0-418F65CA5389}" dt="2022-10-13T12:21:03.804" v="467" actId="20577"/>
        <pc:sldMkLst>
          <pc:docMk/>
          <pc:sldMk cId="2170610982" sldId="594"/>
        </pc:sldMkLst>
        <pc:spChg chg="mod">
          <ac:chgData name="Gary Delashmutt" userId="63692143-3df2-4169-8601-adb8b0614986" providerId="ADAL" clId="{8D7C660C-BB4F-4D6A-BAD0-418F65CA5389}" dt="2022-10-13T12:21:03.804" v="467" actId="20577"/>
          <ac:spMkLst>
            <pc:docMk/>
            <pc:sldMk cId="2170610982" sldId="594"/>
            <ac:spMk id="7" creationId="{BA0E4BC8-6242-4C1B-B3C8-7064B2102F8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7DB2D-0903-4CA6-9C73-A62C14DC0430}" type="datetimeFigureOut">
              <a:rPr lang="en-US" smtClean="0"/>
              <a:t>10/28/2022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ACC3A-BBC8-4FD6-8029-A45DDD7E5D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4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69630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31D0AA2-F4FA-499F-A738-F085413165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552352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18A37CC-6666-4508-A466-006D4401CB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15833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098BB40-330C-4DD4-83BF-D7E7DD1994B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6972487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B410D6E-DEE6-434E-8A5C-36AF544EB6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14294901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3616A811-ED26-457D-8223-6EBA10C6E2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5658769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52601"/>
            <a:ext cx="53848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8F3ED38-B590-4FE0-AD16-75B8BB9483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27390555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F38A72CC-0545-493C-A18E-8B6DAA6570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54953950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12E0CC90-5724-4D22-8245-F2C1A36EE25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0892777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BCE3E13C-1E37-4BE7-831B-68A49B62E0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0285607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5AA9D254-92B9-46D3-88F6-D0BE456B05A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5873267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fld id="{0585815C-196A-4621-A778-E68AA8E65C7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2428309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1"/>
            <a:ext cx="109728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B339B3B-227A-4E1D-9DAC-D8A3C6F475A3}" type="slidenum"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447800"/>
            <a:ext cx="12192000" cy="228600"/>
            <a:chOff x="0" y="864"/>
            <a:chExt cx="5760" cy="192"/>
          </a:xfrm>
        </p:grpSpPr>
        <p:sp>
          <p:nvSpPr>
            <p:cNvPr id="8200" name="Rectangle 8"/>
            <p:cNvSpPr>
              <a:spLocks noChangeArrowheads="1"/>
            </p:cNvSpPr>
            <p:nvPr userDrawn="1"/>
          </p:nvSpPr>
          <p:spPr bwMode="auto">
            <a:xfrm>
              <a:off x="0" y="864"/>
              <a:ext cx="5760" cy="192"/>
            </a:xfrm>
            <a:prstGeom prst="rect">
              <a:avLst/>
            </a:prstGeom>
            <a:solidFill>
              <a:srgbClr val="0066FF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auto">
            <a:xfrm>
              <a:off x="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auto">
            <a:xfrm>
              <a:off x="5280" y="864"/>
              <a:ext cx="480" cy="192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1032" name="Group 11"/>
          <p:cNvGrpSpPr>
            <a:grpSpLocks/>
          </p:cNvGrpSpPr>
          <p:nvPr userDrawn="1"/>
        </p:nvGrpSpPr>
        <p:grpSpPr bwMode="auto">
          <a:xfrm>
            <a:off x="0" y="6858000"/>
            <a:ext cx="12192000" cy="76200"/>
            <a:chOff x="0" y="4176"/>
            <a:chExt cx="5760" cy="144"/>
          </a:xfrm>
        </p:grpSpPr>
        <p:sp>
          <p:nvSpPr>
            <p:cNvPr id="8204" name="Rectangle 12"/>
            <p:cNvSpPr>
              <a:spLocks noChangeArrowheads="1"/>
            </p:cNvSpPr>
            <p:nvPr userDrawn="1"/>
          </p:nvSpPr>
          <p:spPr bwMode="auto">
            <a:xfrm>
              <a:off x="0" y="4176"/>
              <a:ext cx="5328" cy="144"/>
            </a:xfrm>
            <a:prstGeom prst="rect">
              <a:avLst/>
            </a:prstGeom>
            <a:solidFill>
              <a:srgbClr val="0066FF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auto">
            <a:xfrm>
              <a:off x="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auto">
            <a:xfrm>
              <a:off x="5320" y="4176"/>
              <a:ext cx="440" cy="144"/>
            </a:xfrm>
            <a:prstGeom prst="rect">
              <a:avLst/>
            </a:prstGeom>
            <a:solidFill>
              <a:srgbClr val="FF9900"/>
            </a:solidFill>
            <a:ln w="19050">
              <a:solidFill>
                <a:srgbClr val="EAEAEA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dirty="0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490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0C0C0"/>
          </a:solidFill>
          <a:effectLst>
            <a:outerShdw blurRad="38100" dist="38100" dir="2700000" algn="tl">
              <a:srgbClr val="000000"/>
            </a:outerShdw>
          </a:effectLst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"/>
            <a:ext cx="12192024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633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DURING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“Receive” – welcome as a friend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B38E4269-E3DE-4179-8C7B-190C1F7A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1:21</a:t>
            </a:r>
            <a:r>
              <a:rPr lang="en-US" sz="3200" dirty="0"/>
              <a:t> . . . in humility </a:t>
            </a:r>
            <a:r>
              <a:rPr lang="en-US" sz="3200" u="sng" dirty="0"/>
              <a:t>receive</a:t>
            </a:r>
            <a:r>
              <a:rPr lang="en-US" sz="3200" dirty="0"/>
              <a:t> the word implanted, which is able to save your souls. </a:t>
            </a:r>
          </a:p>
        </p:txBody>
      </p:sp>
    </p:spTree>
    <p:extLst>
      <p:ext uri="{BB962C8B-B14F-4D97-AF65-F5344CB8AC3E}">
        <p14:creationId xmlns:p14="http://schemas.microsoft.com/office/powerpoint/2010/main" val="1412472314"/>
      </p:ext>
    </p:extLst>
  </p:cSld>
  <p:clrMapOvr>
    <a:masterClrMapping/>
  </p:clrMapOvr>
  <p:transition spd="slow">
    <p:randomBa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DURING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“Humility” – acknowledge its authority &amp; your need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B38E4269-E3DE-4179-8C7B-190C1F7A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1:21</a:t>
            </a:r>
            <a:r>
              <a:rPr lang="en-US" sz="3200" dirty="0"/>
              <a:t> . . . in </a:t>
            </a:r>
            <a:r>
              <a:rPr lang="en-US" sz="3200" u="sng" dirty="0"/>
              <a:t>humility</a:t>
            </a:r>
            <a:r>
              <a:rPr lang="en-US" sz="3200" dirty="0"/>
              <a:t> receive the word implanted, which is able to save your souls. </a:t>
            </a:r>
          </a:p>
        </p:txBody>
      </p:sp>
    </p:spTree>
    <p:extLst>
      <p:ext uri="{BB962C8B-B14F-4D97-AF65-F5344CB8AC3E}">
        <p14:creationId xmlns:p14="http://schemas.microsoft.com/office/powerpoint/2010/main" val="1284794443"/>
      </p:ext>
    </p:extLst>
  </p:cSld>
  <p:clrMapOvr>
    <a:masterClrMapping/>
  </p:clrMapOvr>
  <p:transition spd="slow">
    <p:randomBa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DURING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VERSUS: reserving the right to pick &amp; choose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B38E4269-E3DE-4179-8C7B-190C1F7A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1:21</a:t>
            </a:r>
            <a:r>
              <a:rPr lang="en-US" sz="3200" dirty="0"/>
              <a:t> . . . in humility receive the word implanted, which is able to save your souls. </a:t>
            </a:r>
          </a:p>
        </p:txBody>
      </p:sp>
    </p:spTree>
    <p:extLst>
      <p:ext uri="{BB962C8B-B14F-4D97-AF65-F5344CB8AC3E}">
        <p14:creationId xmlns:p14="http://schemas.microsoft.com/office/powerpoint/2010/main" val="987248995"/>
      </p:ext>
    </p:extLst>
  </p:cSld>
  <p:clrMapOvr>
    <a:masterClrMapping/>
  </p:clrMapOvr>
  <p:transition spd="med"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DURING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VERSUS: reserving the right to pick &amp; choose</a:t>
            </a:r>
          </a:p>
          <a:p>
            <a:pPr marL="971550" lvl="1" indent="-571500" eaLnBrk="1" hangingPunct="1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VERSUS: “I already know this”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B38E4269-E3DE-4179-8C7B-190C1F7A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1:21</a:t>
            </a:r>
            <a:r>
              <a:rPr lang="en-US" sz="3200" dirty="0"/>
              <a:t> . . . in humility receive the word implanted, which is able to save your souls. </a:t>
            </a:r>
          </a:p>
        </p:txBody>
      </p:sp>
    </p:spTree>
    <p:extLst>
      <p:ext uri="{BB962C8B-B14F-4D97-AF65-F5344CB8AC3E}">
        <p14:creationId xmlns:p14="http://schemas.microsoft.com/office/powerpoint/2010/main" val="3793607860"/>
      </p:ext>
    </p:extLst>
  </p:cSld>
  <p:clrMapOvr>
    <a:masterClrMapping/>
  </p:clrMapOvr>
  <p:transition spd="med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DURING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971550" lvl="1" indent="-571500" eaLnBrk="1" hangingPunct="1">
              <a:lnSpc>
                <a:spcPct val="7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VERSUS: reserving the right to pick &amp; choose</a:t>
            </a:r>
          </a:p>
          <a:p>
            <a:pPr marL="971550" lvl="1" indent="-571500" eaLnBrk="1" hangingPunct="1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VERSUS: “I already know this”</a:t>
            </a:r>
          </a:p>
          <a:p>
            <a:pPr marL="971550" lvl="1" indent="-571500" eaLnBrk="1" hangingPunct="1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VERSUS: “I hope so &amp; so is listening”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B38E4269-E3DE-4179-8C7B-190C1F7A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1:21</a:t>
            </a:r>
            <a:r>
              <a:rPr lang="en-US" sz="3200" dirty="0"/>
              <a:t> . . . in humility receive the word implanted, which is able to save your souls. </a:t>
            </a:r>
          </a:p>
        </p:txBody>
      </p:sp>
    </p:spTree>
    <p:extLst>
      <p:ext uri="{BB962C8B-B14F-4D97-AF65-F5344CB8AC3E}">
        <p14:creationId xmlns:p14="http://schemas.microsoft.com/office/powerpoint/2010/main" val="483506413"/>
      </p:ext>
    </p:extLst>
  </p:cSld>
  <p:clrMapOvr>
    <a:masterClrMapping/>
  </p:clrMapOvr>
  <p:transition spd="med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DURING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Parakupto – to stoop down to peer into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(Jn. 20:5; 1 Pet. 1:12)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B38E4269-E3DE-4179-8C7B-190C1F7A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1:25</a:t>
            </a:r>
            <a:r>
              <a:rPr lang="en-US" sz="3200" dirty="0"/>
              <a:t> But one who </a:t>
            </a:r>
            <a:r>
              <a:rPr lang="en-US" sz="3200" u="sng" dirty="0"/>
              <a:t>looks intently</a:t>
            </a:r>
            <a:r>
              <a:rPr lang="en-US" sz="3200" dirty="0"/>
              <a:t> at the perfect law, the law of liberty . . . </a:t>
            </a:r>
          </a:p>
        </p:txBody>
      </p:sp>
    </p:spTree>
    <p:extLst>
      <p:ext uri="{BB962C8B-B14F-4D97-AF65-F5344CB8AC3E}">
        <p14:creationId xmlns:p14="http://schemas.microsoft.com/office/powerpoint/2010/main" val="398961157"/>
      </p:ext>
    </p:extLst>
  </p:cSld>
  <p:clrMapOvr>
    <a:masterClrMapping/>
  </p:clrMapOvr>
  <p:transition spd="med">
    <p:randomBar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DURING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60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Give your distractions to God &amp; ask Him to help you to listen carefully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Do personal Bible reading in an undistracted place (if possible)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b="0" dirty="0">
                <a:effectLst/>
                <a:cs typeface="Times New Roman" pitchFamily="18" charset="0"/>
              </a:rPr>
              <a:t>Try reading aloud &amp;/or writing out the passage</a:t>
            </a:r>
          </a:p>
          <a:p>
            <a:pPr marL="1028700" lvl="1" indent="-571500" eaLnBrk="1" hangingPunct="1">
              <a:lnSpc>
                <a:spcPct val="7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Use a physical Bible &amp; write in it</a:t>
            </a: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B38E4269-E3DE-4179-8C7B-190C1F7A3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1:25</a:t>
            </a:r>
            <a:r>
              <a:rPr lang="en-US" sz="3200" dirty="0"/>
              <a:t> But one who </a:t>
            </a:r>
            <a:r>
              <a:rPr lang="en-US" sz="3200" u="sng" dirty="0"/>
              <a:t>looks intently</a:t>
            </a:r>
            <a:r>
              <a:rPr lang="en-US" sz="3200" dirty="0"/>
              <a:t> at the perfect law, the law of liberty . . . </a:t>
            </a:r>
          </a:p>
        </p:txBody>
      </p:sp>
    </p:spTree>
    <p:extLst>
      <p:ext uri="{BB962C8B-B14F-4D97-AF65-F5344CB8AC3E}">
        <p14:creationId xmlns:p14="http://schemas.microsoft.com/office/powerpoint/2010/main" val="2347660219"/>
      </p:ext>
    </p:extLst>
  </p:cSld>
  <p:clrMapOvr>
    <a:masterClrMapping/>
  </p:clrMapOvr>
  <p:transition spd="med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AFTER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The goal is not merely to collect biblical knowledge – but to allow biblical truth to change your life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958B415-4E65-4740-8900-34D5C762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25545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1:22</a:t>
            </a:r>
            <a:r>
              <a:rPr lang="en-US" sz="3200" dirty="0"/>
              <a:t> But prove yourselves doers of the word, and not merely hearers who delude themselves. </a:t>
            </a:r>
            <a:r>
              <a:rPr lang="en-US" sz="3200" baseline="30000" dirty="0"/>
              <a:t>23</a:t>
            </a:r>
            <a:r>
              <a:rPr lang="en-US" sz="3200" dirty="0"/>
              <a:t> For if anyone is a hearer of the word and not a doer, he is like a man who looks at his natural face in a mirror; </a:t>
            </a:r>
            <a:r>
              <a:rPr lang="en-US" sz="3200" baseline="30000" dirty="0"/>
              <a:t>24</a:t>
            </a:r>
            <a:r>
              <a:rPr lang="en-US" sz="3200" dirty="0"/>
              <a:t> for once he has looked at himself and gone away, he has immediately forgotten what kind of person he was. </a:t>
            </a:r>
          </a:p>
        </p:txBody>
      </p:sp>
    </p:spTree>
    <p:extLst>
      <p:ext uri="{BB962C8B-B14F-4D97-AF65-F5344CB8AC3E}">
        <p14:creationId xmlns:p14="http://schemas.microsoft.com/office/powerpoint/2010/main" val="535055236"/>
      </p:ext>
    </p:extLst>
  </p:cSld>
  <p:clrMapOvr>
    <a:masterClrMapping/>
  </p:clrMapOvr>
  <p:transition spd="med">
    <p:randomBar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AFTER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958B415-4E65-4740-8900-34D5C762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1:25</a:t>
            </a:r>
            <a:r>
              <a:rPr lang="en-US" sz="3200" dirty="0"/>
              <a:t> But one who looks intently at the perfect law, the law of liberty, and abides by it, not having become a forgetful hearer but an effectual doer, this man will be blessed in the doing.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C8EBE8AF-64FA-4E6D-94DA-672F83E5C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46524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1:26</a:t>
            </a:r>
            <a:r>
              <a:rPr lang="en-US" sz="3200" dirty="0"/>
              <a:t> If anyone thinks himself to be religious, and yet does not bridle his tongue but deceives his own heart, this man’s religion is worthless. (See Jas. 3:1-12)</a:t>
            </a:r>
          </a:p>
        </p:txBody>
      </p:sp>
    </p:spTree>
    <p:extLst>
      <p:ext uri="{BB962C8B-B14F-4D97-AF65-F5344CB8AC3E}">
        <p14:creationId xmlns:p14="http://schemas.microsoft.com/office/powerpoint/2010/main" val="1226605461"/>
      </p:ext>
    </p:extLst>
  </p:cSld>
  <p:clrMapOvr>
    <a:masterClrMapping/>
  </p:clrMapOvr>
  <p:transition spd="med">
    <p:split orient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AFTER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Use your speech to praise God &amp; build others up vs. judging, complaining, boasting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958B415-4E65-4740-8900-34D5C762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1:25</a:t>
            </a:r>
            <a:r>
              <a:rPr lang="en-US" sz="3200" dirty="0"/>
              <a:t> But one who looks intently at the perfect law, the law of liberty, and abides by it, not having become a forgetful hearer but an effectual doer, this man will be blessed in the doing.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C8EBE8AF-64FA-4E6D-94DA-672F83E5C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46524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1:26</a:t>
            </a:r>
            <a:r>
              <a:rPr lang="en-US" sz="3200" dirty="0"/>
              <a:t> If anyone thinks himself to be religious, and yet does not bridle his tongue but deceives his own heart, this man’s religion is worthless. (See Jas. 3:1-12)</a:t>
            </a:r>
          </a:p>
        </p:txBody>
      </p:sp>
    </p:spTree>
    <p:extLst>
      <p:ext uri="{BB962C8B-B14F-4D97-AF65-F5344CB8AC3E}">
        <p14:creationId xmlns:p14="http://schemas.microsoft.com/office/powerpoint/2010/main" val="811552754"/>
      </p:ext>
    </p:extLst>
  </p:cSld>
  <p:clrMapOvr>
    <a:masterClrMapping/>
  </p:clrMapOvr>
  <p:transition spd="med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06980136-5419-4B6D-A946-16B2D5CA9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328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1:1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James, a bond-servant of God and of the Lord Jesus Christ, to the twelve tribes who are dispersed abroad: Greetings.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40DA664-E20D-425B-B6BC-C4D239B4C330}"/>
              </a:ext>
            </a:extLst>
          </p:cNvPr>
          <p:cNvSpPr txBox="1"/>
          <p:nvPr/>
        </p:nvSpPr>
        <p:spPr>
          <a:xfrm>
            <a:off x="3448050" y="1752600"/>
            <a:ext cx="8518172" cy="3665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They considered themselves </a:t>
            </a:r>
            <a:br>
              <a: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</a:br>
            <a:r>
              <a:rPr kumimoji="0" lang="en-US" sz="4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to be spiritual – but they were self-deceived . . .</a:t>
            </a:r>
          </a:p>
          <a:p>
            <a:pPr marL="0" marR="0" lvl="0" indent="0" algn="ctr" defTabSz="914400" rtl="0" eaLnBrk="1" fontAlgn="auto" latinLnBrk="0" hangingPunct="1">
              <a:lnSpc>
                <a:spcPts val="38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dirty="0">
                <a:solidFill>
                  <a:srgbClr val="FFFFFF"/>
                </a:solidFill>
                <a:latin typeface="Trebuchet MS"/>
              </a:rPr>
              <a:t>. . . so James writes </a:t>
            </a:r>
            <a:br>
              <a:rPr lang="en-US" sz="4400" i="1" dirty="0">
                <a:solidFill>
                  <a:srgbClr val="FFFFFF"/>
                </a:solidFill>
                <a:latin typeface="Trebuchet MS"/>
              </a:rPr>
            </a:br>
            <a:r>
              <a:rPr lang="en-US" sz="4400" i="1" dirty="0">
                <a:solidFill>
                  <a:srgbClr val="FFFFFF"/>
                </a:solidFill>
                <a:latin typeface="Trebuchet MS"/>
              </a:rPr>
              <a:t>a blunt description of </a:t>
            </a:r>
            <a:br>
              <a:rPr lang="en-US" sz="4400" i="1" dirty="0">
                <a:solidFill>
                  <a:srgbClr val="FFFFFF"/>
                </a:solidFill>
                <a:latin typeface="Trebuchet MS"/>
              </a:rPr>
            </a:br>
            <a:r>
              <a:rPr lang="en-US" sz="4400" i="1" dirty="0">
                <a:solidFill>
                  <a:srgbClr val="FFFFFF"/>
                </a:solidFill>
                <a:latin typeface="Trebuchet MS"/>
              </a:rPr>
              <a:t>authentic spirituality &amp; challenges them to live it out</a:t>
            </a:r>
            <a:endParaRPr kumimoji="0" lang="en-US" sz="4400" b="0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740609"/>
      </p:ext>
    </p:extLst>
  </p:cSld>
  <p:clrMapOvr>
    <a:masterClrMapping/>
  </p:clrMapOvr>
  <p:transition spd="med">
    <p:randomBa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AFTER</a:t>
            </a:r>
            <a:endParaRPr lang="en-US" sz="4000" b="0" dirty="0">
              <a:effectLst/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958B415-4E65-4740-8900-34D5C762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1:25</a:t>
            </a:r>
            <a:r>
              <a:rPr lang="en-US" sz="3200" dirty="0"/>
              <a:t> But one who looks intently at the perfect law, the law of liberty, and abides by it, not having become a forgetful hearer but an effectual doer, this man will be blessed in the doing.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C8EBE8AF-64FA-4E6D-94DA-672F83E5C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46524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1:27</a:t>
            </a:r>
            <a:r>
              <a:rPr lang="en-US" sz="3200" dirty="0"/>
              <a:t> Pure and undefiled religion in the sight of our God and Father is this: to visit orphans and widows in their distress . . . (See Jas. 2)</a:t>
            </a:r>
          </a:p>
        </p:txBody>
      </p:sp>
    </p:spTree>
    <p:extLst>
      <p:ext uri="{BB962C8B-B14F-4D97-AF65-F5344CB8AC3E}">
        <p14:creationId xmlns:p14="http://schemas.microsoft.com/office/powerpoint/2010/main" val="4061167588"/>
      </p:ext>
    </p:extLst>
  </p:cSld>
  <p:clrMapOvr>
    <a:masterClrMapping/>
  </p:clrMapOvr>
  <p:transition spd="med">
    <p:split orient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AFTER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Serve the needy &amp; broken vs. insulating yourself from them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958B415-4E65-4740-8900-34D5C762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1:25</a:t>
            </a:r>
            <a:r>
              <a:rPr lang="en-US" sz="3200" dirty="0"/>
              <a:t> But one who looks intently at the perfect law, the law of liberty, and abides by it, not having become a forgetful hearer but an effectual doer, this man will be blessed in the doing.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C8EBE8AF-64FA-4E6D-94DA-672F83E5C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46524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1:27</a:t>
            </a:r>
            <a:r>
              <a:rPr lang="en-US" sz="3200" dirty="0"/>
              <a:t> Pure and undefiled religion in the sight of our God and Father is this: to visit orphans and widows in their distress . . . (See Jas. 2)</a:t>
            </a:r>
          </a:p>
        </p:txBody>
      </p:sp>
    </p:spTree>
    <p:extLst>
      <p:ext uri="{BB962C8B-B14F-4D97-AF65-F5344CB8AC3E}">
        <p14:creationId xmlns:p14="http://schemas.microsoft.com/office/powerpoint/2010/main" val="3874197686"/>
      </p:ext>
    </p:extLst>
  </p:cSld>
  <p:clrMapOvr>
    <a:masterClrMapping/>
  </p:clrMapOvr>
  <p:transition spd="med"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AFTER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Be a positive contrast to the values of the world-system vs. conforming to them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958B415-4E65-4740-8900-34D5C762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1:25</a:t>
            </a:r>
            <a:r>
              <a:rPr lang="en-US" sz="3200" dirty="0"/>
              <a:t> But one who looks intently at the perfect law, the law of liberty, and abides by it, not having become a forgetful hearer but an effectual doer, this man will be blessed in the doing.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C8EBE8AF-64FA-4E6D-94DA-672F83E5C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46524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1:27</a:t>
            </a:r>
            <a:r>
              <a:rPr lang="en-US" sz="3200" dirty="0"/>
              <a:t> Pure and undefiled religion in the sight of our God and Father is this: . . . to keep oneself unstained by the world-system. (See Jas. 4)</a:t>
            </a:r>
          </a:p>
        </p:txBody>
      </p:sp>
    </p:spTree>
    <p:extLst>
      <p:ext uri="{BB962C8B-B14F-4D97-AF65-F5344CB8AC3E}">
        <p14:creationId xmlns:p14="http://schemas.microsoft.com/office/powerpoint/2010/main" val="2170610982"/>
      </p:ext>
    </p:extLst>
  </p:cSld>
  <p:clrMapOvr>
    <a:masterClrMapping/>
  </p:clrMapOvr>
  <p:transition spd="med"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AFTER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marL="1028700" lvl="1" indent="-571500" eaLnBrk="1" hangingPunct="1">
              <a:lnSpc>
                <a:spcPct val="7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/>
            </a:pPr>
            <a:r>
              <a:rPr lang="en-US" sz="4000" dirty="0">
                <a:cs typeface="Times New Roman" pitchFamily="18" charset="0"/>
              </a:rPr>
              <a:t>Choose to receive what God wants to give you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958B415-4E65-4740-8900-34D5C7622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1:25</a:t>
            </a:r>
            <a:r>
              <a:rPr lang="en-US" sz="3200" dirty="0"/>
              <a:t> But one who looks intently at the perfect law, the law of liberty, and abides by it, not having become a forgetful hearer but an effectual doer, this man will be blessed in the doing.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C8EBE8AF-64FA-4E6D-94DA-672F83E5C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4290477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Revelation 3:20</a:t>
            </a:r>
            <a:r>
              <a:rPr lang="en-US" sz="3200" dirty="0"/>
              <a:t> “Look! I stand at the door and knock. If you hear My voice and </a:t>
            </a:r>
            <a:r>
              <a:rPr lang="en-US" sz="3200" u="sng" dirty="0"/>
              <a:t>open the door</a:t>
            </a:r>
            <a:r>
              <a:rPr lang="en-US" sz="3200" dirty="0"/>
              <a:t>, I will come in, and we will share a meal together as friends.”</a:t>
            </a:r>
          </a:p>
        </p:txBody>
      </p:sp>
    </p:spTree>
    <p:extLst>
      <p:ext uri="{BB962C8B-B14F-4D97-AF65-F5344CB8AC3E}">
        <p14:creationId xmlns:p14="http://schemas.microsoft.com/office/powerpoint/2010/main" val="1502982942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4580" name="Content Placeholder 7"/>
          <p:cNvSpPr>
            <a:spLocks noGrp="1"/>
          </p:cNvSpPr>
          <p:nvPr>
            <p:ph idx="1"/>
          </p:nvPr>
        </p:nvSpPr>
        <p:spPr>
          <a:xfrm>
            <a:off x="180622" y="1828800"/>
            <a:ext cx="11785600" cy="48768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endParaRPr lang="en-US" sz="8800" dirty="0"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8800" dirty="0">
                <a:cs typeface="Times New Roman" pitchFamily="18" charset="0"/>
              </a:rPr>
              <a:t>NEXT WEEK:</a:t>
            </a:r>
          </a:p>
          <a:p>
            <a:pPr algn="ctr" eaLnBrk="1" hangingPunct="1">
              <a:lnSpc>
                <a:spcPct val="70000"/>
              </a:lnSpc>
              <a:spcBef>
                <a:spcPct val="30000"/>
              </a:spcBef>
              <a:defRPr/>
            </a:pPr>
            <a:r>
              <a:rPr lang="en-US" sz="6000" dirty="0">
                <a:cs typeface="Times New Roman" pitchFamily="18" charset="0"/>
              </a:rPr>
              <a:t>James 2:1-13</a:t>
            </a:r>
            <a:br>
              <a:rPr lang="en-US" sz="6000" dirty="0">
                <a:cs typeface="Times New Roman" pitchFamily="18" charset="0"/>
              </a:rPr>
            </a:br>
            <a:r>
              <a:rPr lang="en-US" sz="6000" dirty="0">
                <a:cs typeface="Times New Roman" pitchFamily="18" charset="0"/>
              </a:rPr>
              <a:t>Evaluating Other Christians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3400"/>
              </a:lnSpc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5965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Vss. 21-27 explain how to listen to God through His Word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00453F8B-1842-4A03-BC22-20A8FE4C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1747302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1:19</a:t>
            </a:r>
            <a:r>
              <a:rPr lang="en-US" sz="3200" dirty="0"/>
              <a:t> This you know, my beloved brethren. But everyone must be </a:t>
            </a:r>
            <a:r>
              <a:rPr lang="en-US" sz="3200" u="sng" dirty="0"/>
              <a:t>quick to hear</a:t>
            </a:r>
            <a:r>
              <a:rPr lang="en-US" sz="3200" dirty="0"/>
              <a:t>, slow to speak and slow to anger; </a:t>
            </a:r>
            <a:r>
              <a:rPr lang="en-US" sz="3200" baseline="30000" dirty="0"/>
              <a:t>20</a:t>
            </a:r>
            <a:r>
              <a:rPr lang="en-US" sz="3200" dirty="0"/>
              <a:t> for the anger of man does not achieve the righteousness of God. </a:t>
            </a:r>
          </a:p>
        </p:txBody>
      </p:sp>
    </p:spTree>
    <p:extLst>
      <p:ext uri="{BB962C8B-B14F-4D97-AF65-F5344CB8AC3E}">
        <p14:creationId xmlns:p14="http://schemas.microsoft.com/office/powerpoint/2010/main" val="3262440879"/>
      </p:ext>
    </p:extLst>
  </p:cSld>
  <p:clrMapOvr>
    <a:masterClrMapping/>
  </p:clrMapOvr>
  <p:transition spd="slow">
    <p:randomBa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Vss. 21-27 explain how to listen to God through His Word</a:t>
            </a:r>
          </a:p>
          <a:p>
            <a:pPr algn="ctr" eaLnBrk="1" hangingPunct="1">
              <a:lnSpc>
                <a:spcPct val="70000"/>
              </a:lnSpc>
              <a:spcBef>
                <a:spcPts val="180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The key is not high IQ, a seminary education, a spiritual gift of knowledge, etc. –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but proper heart-attitudes . . .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00453F8B-1842-4A03-BC22-20A8FE4C71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1747302"/>
            <a:ext cx="117856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1:19</a:t>
            </a:r>
            <a:r>
              <a:rPr lang="en-US" sz="3200" dirty="0"/>
              <a:t> This you know, my beloved brethren. But everyone must be </a:t>
            </a:r>
            <a:r>
              <a:rPr lang="en-US" sz="3200" u="sng" dirty="0"/>
              <a:t>quick to hear</a:t>
            </a:r>
            <a:r>
              <a:rPr lang="en-US" sz="3200" dirty="0"/>
              <a:t>, slow to speak and slow to anger; </a:t>
            </a:r>
            <a:r>
              <a:rPr lang="en-US" sz="3200" baseline="30000" dirty="0"/>
              <a:t>20</a:t>
            </a:r>
            <a:r>
              <a:rPr lang="en-US" sz="3200" dirty="0"/>
              <a:t> for the anger of man does not achieve the righteousness of God. </a:t>
            </a:r>
          </a:p>
        </p:txBody>
      </p:sp>
    </p:spTree>
    <p:extLst>
      <p:ext uri="{BB962C8B-B14F-4D97-AF65-F5344CB8AC3E}">
        <p14:creationId xmlns:p14="http://schemas.microsoft.com/office/powerpoint/2010/main" val="1057875055"/>
      </p:ext>
    </p:extLst>
  </p:cSld>
  <p:clrMapOvr>
    <a:masterClrMapping/>
  </p:clrMapOvr>
  <p:transition spd="slow">
    <p:randomBa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BEFORE</a:t>
            </a: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DURING</a:t>
            </a: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3615003227"/>
      </p:ext>
    </p:extLst>
  </p:cSld>
  <p:clrMapOvr>
    <a:masterClrMapping/>
  </p:clrMapOvr>
  <p:transition spd="med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BEFORE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201E5D75-2804-4D23-8C17-5B0E79AA8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1:21</a:t>
            </a:r>
            <a:r>
              <a:rPr lang="en-US" sz="3200" dirty="0"/>
              <a:t> Therefore, putting aside all filthiness and all abundance of wickedness . . . </a:t>
            </a:r>
          </a:p>
        </p:txBody>
      </p:sp>
    </p:spTree>
    <p:extLst>
      <p:ext uri="{BB962C8B-B14F-4D97-AF65-F5344CB8AC3E}">
        <p14:creationId xmlns:p14="http://schemas.microsoft.com/office/powerpoint/2010/main" val="1559191460"/>
      </p:ext>
    </p:extLst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BEFORE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NOT: “Stop all sinning before you expose yourself to God’s Word”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201E5D75-2804-4D23-8C17-5B0E79AA8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1:21</a:t>
            </a:r>
            <a:r>
              <a:rPr lang="en-US" sz="3200" dirty="0"/>
              <a:t> Therefore, putting aside all filthiness and all abundance of wickedness . . . </a:t>
            </a:r>
          </a:p>
        </p:txBody>
      </p:sp>
    </p:spTree>
    <p:extLst>
      <p:ext uri="{BB962C8B-B14F-4D97-AF65-F5344CB8AC3E}">
        <p14:creationId xmlns:p14="http://schemas.microsoft.com/office/powerpoint/2010/main" val="682932878"/>
      </p:ext>
    </p:extLst>
  </p:cSld>
  <p:clrMapOvr>
    <a:masterClrMapping/>
  </p:clrMapOvr>
  <p:transition spd="med">
    <p:randomBa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BEFORE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NOT: “Stop all sinning before you expose yourself to God’s Word”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201E5D75-2804-4D23-8C17-5B0E79AA8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1:21</a:t>
            </a:r>
            <a:r>
              <a:rPr lang="en-US" sz="3200" dirty="0"/>
              <a:t> Therefore, putting aside all filthiness and all abundance of wickedness . . . 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xmlns="" id="{5E421A84-E0AC-466C-8049-D4D6D3184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147" y="4471452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 Peter 2:1</a:t>
            </a:r>
            <a:r>
              <a:rPr lang="en-US" sz="3200" dirty="0"/>
              <a:t> Therefore, putting aside all malice and all deceit and </a:t>
            </a:r>
            <a:r>
              <a:rPr lang="en-US" sz="3200" u="sng" dirty="0"/>
              <a:t>hypocrisy</a:t>
            </a:r>
            <a:r>
              <a:rPr lang="en-US" sz="3200" dirty="0"/>
              <a:t> and envy and all slander . . . </a:t>
            </a:r>
          </a:p>
        </p:txBody>
      </p:sp>
    </p:spTree>
    <p:extLst>
      <p:ext uri="{BB962C8B-B14F-4D97-AF65-F5344CB8AC3E}">
        <p14:creationId xmlns:p14="http://schemas.microsoft.com/office/powerpoint/2010/main" val="3241542560"/>
      </p:ext>
    </p:extLst>
  </p:cSld>
  <p:clrMapOvr>
    <a:masterClrMapping/>
  </p:clrMapOvr>
  <p:transition spd="med">
    <p:split orient="vert"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24000" y="274638"/>
            <a:ext cx="91440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ts val="3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C0C0C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rebuchet MS"/>
              <a:ea typeface="+mn-ea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sz="4400" dirty="0"/>
              <a:t>James 1:19-27</a:t>
            </a:r>
            <a:br>
              <a:rPr lang="en-US" sz="4400" dirty="0"/>
            </a:br>
            <a:r>
              <a:rPr lang="en-US" sz="4400" dirty="0"/>
              <a:t>How to Get the Most Out of God’s Word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A0E4BC8-6242-4C1B-B3C8-7064B2102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9" y="1781665"/>
            <a:ext cx="11837542" cy="4892511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BEFORE</a:t>
            </a: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eaLnBrk="1" hangingPunct="1">
              <a:lnSpc>
                <a:spcPct val="70000"/>
              </a:lnSpc>
              <a:spcBef>
                <a:spcPts val="1440"/>
              </a:spcBef>
              <a:defRPr/>
            </a:pPr>
            <a:endParaRPr lang="en-US" sz="4000" b="0" dirty="0">
              <a:effectLst/>
              <a:cs typeface="Times New Roman" pitchFamily="18" charset="0"/>
            </a:endParaRPr>
          </a:p>
          <a:p>
            <a:pPr algn="ctr" eaLnBrk="1" hangingPunct="1">
              <a:lnSpc>
                <a:spcPct val="70000"/>
              </a:lnSpc>
              <a:spcBef>
                <a:spcPts val="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NOT: “Stop all sinning before you expose yourself to God’s Word”</a:t>
            </a:r>
          </a:p>
          <a:p>
            <a:pPr algn="ctr" eaLnBrk="1" hangingPunct="1">
              <a:lnSpc>
                <a:spcPct val="70000"/>
              </a:lnSpc>
              <a:spcBef>
                <a:spcPts val="1440"/>
              </a:spcBef>
              <a:defRPr/>
            </a:pPr>
            <a:r>
              <a:rPr lang="en-US" sz="4400" b="0" i="1" dirty="0">
                <a:effectLst/>
                <a:cs typeface="Times New Roman" pitchFamily="18" charset="0"/>
              </a:rPr>
              <a:t>BUT: “Stop hiding/justifying these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attitudes &amp; behaviors.  </a:t>
            </a:r>
            <a:br>
              <a:rPr lang="en-US" sz="4400" b="0" i="1" dirty="0">
                <a:effectLst/>
                <a:cs typeface="Times New Roman" pitchFamily="18" charset="0"/>
              </a:rPr>
            </a:br>
            <a:r>
              <a:rPr lang="en-US" sz="4400" b="0" i="1" dirty="0">
                <a:effectLst/>
                <a:cs typeface="Times New Roman" pitchFamily="18" charset="0"/>
              </a:rPr>
              <a:t>Come as a sick person in need of a Physician – not as a white-washed tomb.”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201E5D75-2804-4D23-8C17-5B0E79AA8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622" y="2252127"/>
            <a:ext cx="11785600" cy="9130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ts val="3200"/>
              </a:lnSpc>
            </a:pPr>
            <a:r>
              <a:rPr lang="en-US" sz="3200" baseline="30000" dirty="0"/>
              <a:t>1:21</a:t>
            </a:r>
            <a:r>
              <a:rPr lang="en-US" sz="3200" dirty="0"/>
              <a:t> Therefore, putting aside all filthiness and all abundance of wickedness . . . </a:t>
            </a:r>
          </a:p>
        </p:txBody>
      </p:sp>
    </p:spTree>
    <p:extLst>
      <p:ext uri="{BB962C8B-B14F-4D97-AF65-F5344CB8AC3E}">
        <p14:creationId xmlns:p14="http://schemas.microsoft.com/office/powerpoint/2010/main" val="366366048"/>
      </p:ext>
    </p:extLst>
  </p:cSld>
  <p:clrMapOvr>
    <a:masterClrMapping/>
  </p:clrMapOvr>
  <p:transition spd="med">
    <p:randomBar/>
  </p:transition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1194</Words>
  <Application>Microsoft Office PowerPoint</Application>
  <PresentationFormat>Widescreen</PresentationFormat>
  <Paragraphs>140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1_Default Design</vt:lpstr>
      <vt:lpstr>PowerPoint Presentation</vt:lpstr>
      <vt:lpstr> </vt:lpstr>
      <vt:lpstr>James 1:19-27 </vt:lpstr>
      <vt:lpstr>James 1:19-27 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James 1:19-27 How to Get the Most Out of God’s Word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2022-10-28T14:27:09Z</dcterms:created>
  <dcterms:modified xsi:type="dcterms:W3CDTF">2022-10-28T14:27:14Z</dcterms:modified>
</cp:coreProperties>
</file>