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 id="2147483851" r:id="rId2"/>
  </p:sldMasterIdLst>
  <p:notesMasterIdLst>
    <p:notesMasterId r:id="rId50"/>
  </p:notesMasterIdLst>
  <p:sldIdLst>
    <p:sldId id="256" r:id="rId3"/>
    <p:sldId id="264" r:id="rId4"/>
    <p:sldId id="300" r:id="rId5"/>
    <p:sldId id="294" r:id="rId6"/>
    <p:sldId id="295" r:id="rId7"/>
    <p:sldId id="296" r:id="rId8"/>
    <p:sldId id="298" r:id="rId9"/>
    <p:sldId id="324" r:id="rId10"/>
    <p:sldId id="321" r:id="rId11"/>
    <p:sldId id="322" r:id="rId12"/>
    <p:sldId id="328" r:id="rId13"/>
    <p:sldId id="329" r:id="rId14"/>
    <p:sldId id="330" r:id="rId15"/>
    <p:sldId id="323" r:id="rId16"/>
    <p:sldId id="287" r:id="rId17"/>
    <p:sldId id="333" r:id="rId18"/>
    <p:sldId id="288" r:id="rId19"/>
    <p:sldId id="299" r:id="rId20"/>
    <p:sldId id="289" r:id="rId21"/>
    <p:sldId id="290" r:id="rId22"/>
    <p:sldId id="303" r:id="rId23"/>
    <p:sldId id="291" r:id="rId24"/>
    <p:sldId id="306" r:id="rId25"/>
    <p:sldId id="334" r:id="rId26"/>
    <p:sldId id="325" r:id="rId27"/>
    <p:sldId id="326" r:id="rId28"/>
    <p:sldId id="327" r:id="rId29"/>
    <p:sldId id="292" r:id="rId30"/>
    <p:sldId id="293" r:id="rId31"/>
    <p:sldId id="265" r:id="rId32"/>
    <p:sldId id="266" r:id="rId33"/>
    <p:sldId id="268" r:id="rId34"/>
    <p:sldId id="271" r:id="rId35"/>
    <p:sldId id="273" r:id="rId36"/>
    <p:sldId id="312" r:id="rId37"/>
    <p:sldId id="279" r:id="rId38"/>
    <p:sldId id="313" r:id="rId39"/>
    <p:sldId id="278" r:id="rId40"/>
    <p:sldId id="280" r:id="rId41"/>
    <p:sldId id="269" r:id="rId42"/>
    <p:sldId id="316" r:id="rId43"/>
    <p:sldId id="331" r:id="rId44"/>
    <p:sldId id="332" r:id="rId45"/>
    <p:sldId id="318" r:id="rId46"/>
    <p:sldId id="336" r:id="rId47"/>
    <p:sldId id="314" r:id="rId48"/>
    <p:sldId id="335" r:id="rId49"/>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1pPr>
    <a:lvl2pPr marL="4572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9144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3716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18288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5676D2"/>
    <a:srgbClr val="3B4CED"/>
    <a:srgbClr val="3366FF"/>
    <a:srgbClr val="0033CC"/>
    <a:srgbClr val="4E4ECE"/>
    <a:srgbClr val="3434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F825C7-06DD-4231-8BCE-845178E75810}" v="602" dt="2023-03-26T13:08:38.8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93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FFF4DB5-704D-6C7F-5F78-1B45DD8CBB6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xmlns="" id="{DE103EFB-5073-26C7-C067-19F25D6329F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cs typeface="Arial" charset="0"/>
              </a:defRPr>
            </a:lvl1pPr>
          </a:lstStyle>
          <a:p>
            <a:pPr>
              <a:defRPr/>
            </a:pPr>
            <a:fld id="{5B7A4412-68CF-4513-B129-8573EECA26D8}" type="datetimeFigureOut">
              <a:rPr lang="en-US"/>
              <a:pPr>
                <a:defRPr/>
              </a:pPr>
              <a:t>4/3/2023</a:t>
            </a:fld>
            <a:endParaRPr lang="en-US"/>
          </a:p>
        </p:txBody>
      </p:sp>
      <p:sp>
        <p:nvSpPr>
          <p:cNvPr id="4" name="Slide Image Placeholder 3">
            <a:extLst>
              <a:ext uri="{FF2B5EF4-FFF2-40B4-BE49-F238E27FC236}">
                <a16:creationId xmlns:a16="http://schemas.microsoft.com/office/drawing/2014/main" xmlns="" id="{9C661591-C108-6627-F2CD-641AE21888E5}"/>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2468D54-09C9-6E95-899A-2F7ACF0F1E1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1FC8A146-F37E-8CFA-4B6B-06C1C680ADB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14350704-9184-C5C5-48EC-5F3463AEC24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AF7AB819-CE7A-4E1E-8BF5-229101781078}" type="slidenum">
              <a:rPr lang="en-US" altLang="en-US"/>
              <a:pPr>
                <a:defRPr/>
              </a:pPr>
              <a:t>‹#›</a:t>
            </a:fld>
            <a:endParaRPr lang="en-US" altLang="en-US"/>
          </a:p>
        </p:txBody>
      </p:sp>
    </p:spTree>
    <p:extLst>
      <p:ext uri="{BB962C8B-B14F-4D97-AF65-F5344CB8AC3E}">
        <p14:creationId xmlns:p14="http://schemas.microsoft.com/office/powerpoint/2010/main" val="247547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lstStyle>
            <a:lvl1pPr algn="l">
              <a:defRPr sz="3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lstStyle>
            <a:lvl1pPr marL="0" indent="0" algn="l">
              <a:buNone/>
              <a:defRPr sz="2100" cap="all" baseline="0">
                <a:solidFill>
                  <a:srgbClr val="72DB2B"/>
                </a:solidFill>
                <a:latin typeface="Lao UI" panose="020B0502040204020203" pitchFamily="34" charset="0"/>
                <a:cs typeface="Lao UI" panose="020B0502040204020203" pitchFamily="34" charset="0"/>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80988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24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1365" y="5124020"/>
            <a:ext cx="9910859" cy="682472"/>
          </a:xfrm>
        </p:spPr>
        <p:txBody>
          <a:bodyPr/>
          <a:lstStyle>
            <a:lvl1pPr marL="0" indent="0">
              <a:buNone/>
              <a:defRPr sz="120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xmlns="" id="{6F2C5E42-4D09-E5DA-B2F0-F5F17802DA45}"/>
              </a:ext>
            </a:extLst>
          </p:cNvPr>
          <p:cNvSpPr>
            <a:spLocks noGrp="1"/>
          </p:cNvSpPr>
          <p:nvPr>
            <p:ph type="dt" sz="half" idx="10"/>
          </p:nvPr>
        </p:nvSpPr>
        <p:spPr/>
        <p:txBody>
          <a:bodyPr/>
          <a:lstStyle>
            <a:lvl1pPr>
              <a:defRPr/>
            </a:lvl1pPr>
          </a:lstStyle>
          <a:p>
            <a:pPr>
              <a:defRPr/>
            </a:pPr>
            <a:fld id="{3C7CB613-A2C3-4989-960F-0598ADAB1A2A}" type="datetimeFigureOut">
              <a:rPr lang="en-US"/>
              <a:pPr>
                <a:defRPr/>
              </a:pPr>
              <a:t>4/3/2023</a:t>
            </a:fld>
            <a:endParaRPr lang="en-US"/>
          </a:p>
        </p:txBody>
      </p:sp>
      <p:sp>
        <p:nvSpPr>
          <p:cNvPr id="6" name="Footer Placeholder 4">
            <a:extLst>
              <a:ext uri="{FF2B5EF4-FFF2-40B4-BE49-F238E27FC236}">
                <a16:creationId xmlns:a16="http://schemas.microsoft.com/office/drawing/2014/main" xmlns="" id="{5533C7FD-C416-58C6-FA4B-3F847B79747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A6EEBB64-FCE7-6671-0B3C-11C8067DB86B}"/>
              </a:ext>
            </a:extLst>
          </p:cNvPr>
          <p:cNvSpPr>
            <a:spLocks noGrp="1"/>
          </p:cNvSpPr>
          <p:nvPr>
            <p:ph type="sldNum" sz="quarter" idx="12"/>
          </p:nvPr>
        </p:nvSpPr>
        <p:spPr/>
        <p:txBody>
          <a:bodyPr/>
          <a:lstStyle>
            <a:lvl1pPr>
              <a:defRPr/>
            </a:lvl1pPr>
          </a:lstStyle>
          <a:p>
            <a:pPr>
              <a:defRPr/>
            </a:pPr>
            <a:fld id="{EB431FE3-EAA8-4FC3-A0A4-113F02471B9A}" type="slidenum">
              <a:rPr lang="en-US" altLang="en-US"/>
              <a:pPr>
                <a:defRPr/>
              </a:pPr>
              <a:t>‹#›</a:t>
            </a:fld>
            <a:endParaRPr lang="en-US" altLang="en-US"/>
          </a:p>
        </p:txBody>
      </p:sp>
    </p:spTree>
    <p:extLst>
      <p:ext uri="{BB962C8B-B14F-4D97-AF65-F5344CB8AC3E}">
        <p14:creationId xmlns:p14="http://schemas.microsoft.com/office/powerpoint/2010/main" val="16621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3" name="Date Placeholder 3">
            <a:extLst>
              <a:ext uri="{FF2B5EF4-FFF2-40B4-BE49-F238E27FC236}">
                <a16:creationId xmlns:a16="http://schemas.microsoft.com/office/drawing/2014/main" xmlns="" id="{A7BA661A-4925-D643-CEF9-45C4DB869A2B}"/>
              </a:ext>
            </a:extLst>
          </p:cNvPr>
          <p:cNvSpPr>
            <a:spLocks noGrp="1"/>
          </p:cNvSpPr>
          <p:nvPr>
            <p:ph type="dt" sz="half" idx="10"/>
          </p:nvPr>
        </p:nvSpPr>
        <p:spPr/>
        <p:txBody>
          <a:bodyPr/>
          <a:lstStyle>
            <a:lvl1pPr>
              <a:defRPr/>
            </a:lvl1pPr>
          </a:lstStyle>
          <a:p>
            <a:pPr>
              <a:defRPr/>
            </a:pPr>
            <a:fld id="{8B2C1817-162C-44F4-886A-61598DB9EDB9}" type="datetimeFigureOut">
              <a:rPr lang="en-US"/>
              <a:pPr>
                <a:defRPr/>
              </a:pPr>
              <a:t>4/3/2023</a:t>
            </a:fld>
            <a:endParaRPr lang="en-US"/>
          </a:p>
        </p:txBody>
      </p:sp>
      <p:sp>
        <p:nvSpPr>
          <p:cNvPr id="5" name="Footer Placeholder 4">
            <a:extLst>
              <a:ext uri="{FF2B5EF4-FFF2-40B4-BE49-F238E27FC236}">
                <a16:creationId xmlns:a16="http://schemas.microsoft.com/office/drawing/2014/main" xmlns="" id="{BCC05D6F-0B4C-5FCE-8E14-23D0430C5FF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5131766-D363-40FD-55CA-B0B5AD21C840}"/>
              </a:ext>
            </a:extLst>
          </p:cNvPr>
          <p:cNvSpPr>
            <a:spLocks noGrp="1"/>
          </p:cNvSpPr>
          <p:nvPr>
            <p:ph type="sldNum" sz="quarter" idx="12"/>
          </p:nvPr>
        </p:nvSpPr>
        <p:spPr/>
        <p:txBody>
          <a:bodyPr/>
          <a:lstStyle>
            <a:lvl1pPr>
              <a:defRPr/>
            </a:lvl1pPr>
          </a:lstStyle>
          <a:p>
            <a:pPr>
              <a:defRPr/>
            </a:pPr>
            <a:fld id="{E3D03FD8-E35F-4C1A-856B-667EC797EEF8}" type="slidenum">
              <a:rPr lang="en-US" altLang="en-US"/>
              <a:pPr>
                <a:defRPr/>
              </a:pPr>
              <a:t>‹#›</a:t>
            </a:fld>
            <a:endParaRPr lang="en-US" altLang="en-US"/>
          </a:p>
        </p:txBody>
      </p:sp>
    </p:spTree>
    <p:extLst>
      <p:ext uri="{BB962C8B-B14F-4D97-AF65-F5344CB8AC3E}">
        <p14:creationId xmlns:p14="http://schemas.microsoft.com/office/powerpoint/2010/main" val="1272287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B413409-6B37-970C-A84A-E0375AE8C8D3}"/>
              </a:ext>
            </a:extLst>
          </p:cNvPr>
          <p:cNvSpPr txBox="1"/>
          <p:nvPr/>
        </p:nvSpPr>
        <p:spPr>
          <a:xfrm>
            <a:off x="903288" y="731838"/>
            <a:ext cx="609600" cy="585787"/>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6000" dirty="0">
                <a:effectLst/>
              </a:rPr>
              <a:t>“</a:t>
            </a:r>
          </a:p>
        </p:txBody>
      </p:sp>
      <p:sp>
        <p:nvSpPr>
          <p:cNvPr id="5" name="TextBox 4">
            <a:extLst>
              <a:ext uri="{FF2B5EF4-FFF2-40B4-BE49-F238E27FC236}">
                <a16:creationId xmlns:a16="http://schemas.microsoft.com/office/drawing/2014/main" xmlns="" id="{FAFACF14-7826-0A87-9B0D-8D4ACCA88C6D}"/>
              </a:ext>
            </a:extLst>
          </p:cNvPr>
          <p:cNvSpPr txBox="1"/>
          <p:nvPr/>
        </p:nvSpPr>
        <p:spPr>
          <a:xfrm>
            <a:off x="10537825" y="2765425"/>
            <a:ext cx="6096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6000" dirty="0">
                <a:effectLst/>
              </a:rPr>
              <a:t>”</a:t>
            </a:r>
          </a:p>
        </p:txBody>
      </p:sp>
      <p:sp>
        <p:nvSpPr>
          <p:cNvPr id="2" name="Title 1"/>
          <p:cNvSpPr>
            <a:spLocks noGrp="1"/>
          </p:cNvSpPr>
          <p:nvPr>
            <p:ph type="title"/>
          </p:nvPr>
        </p:nvSpPr>
        <p:spPr>
          <a:xfrm>
            <a:off x="1446212" y="609602"/>
            <a:ext cx="9302752" cy="2748429"/>
          </a:xfrm>
        </p:spPr>
        <p:txBody>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6" name="Date Placeholder 4">
            <a:extLst>
              <a:ext uri="{FF2B5EF4-FFF2-40B4-BE49-F238E27FC236}">
                <a16:creationId xmlns:a16="http://schemas.microsoft.com/office/drawing/2014/main" xmlns="" id="{B265BCA4-2A75-5444-2AD0-4BCB7273B7E7}"/>
              </a:ext>
            </a:extLst>
          </p:cNvPr>
          <p:cNvSpPr>
            <a:spLocks noGrp="1"/>
          </p:cNvSpPr>
          <p:nvPr>
            <p:ph type="dt" sz="half" idx="14"/>
          </p:nvPr>
        </p:nvSpPr>
        <p:spPr/>
        <p:txBody>
          <a:bodyPr/>
          <a:lstStyle>
            <a:lvl1pPr>
              <a:defRPr/>
            </a:lvl1pPr>
          </a:lstStyle>
          <a:p>
            <a:pPr>
              <a:defRPr/>
            </a:pPr>
            <a:fld id="{195221F7-22F5-4BA2-B16A-82648B59C638}" type="datetimeFigureOut">
              <a:rPr lang="en-US"/>
              <a:pPr>
                <a:defRPr/>
              </a:pPr>
              <a:t>4/3/2023</a:t>
            </a:fld>
            <a:endParaRPr lang="en-US"/>
          </a:p>
        </p:txBody>
      </p:sp>
      <p:sp>
        <p:nvSpPr>
          <p:cNvPr id="7" name="Footer Placeholder 5">
            <a:extLst>
              <a:ext uri="{FF2B5EF4-FFF2-40B4-BE49-F238E27FC236}">
                <a16:creationId xmlns:a16="http://schemas.microsoft.com/office/drawing/2014/main" xmlns="" id="{3CCF81B6-9C1B-DD87-5FE5-3BD34E35C12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DC0B1781-E57E-3795-F8D6-AC4CB7842C6F}"/>
              </a:ext>
            </a:extLst>
          </p:cNvPr>
          <p:cNvSpPr>
            <a:spLocks noGrp="1"/>
          </p:cNvSpPr>
          <p:nvPr>
            <p:ph type="sldNum" sz="quarter" idx="16"/>
          </p:nvPr>
        </p:nvSpPr>
        <p:spPr/>
        <p:txBody>
          <a:bodyPr/>
          <a:lstStyle>
            <a:lvl1pPr>
              <a:defRPr/>
            </a:lvl1pPr>
          </a:lstStyle>
          <a:p>
            <a:pPr>
              <a:defRPr/>
            </a:pPr>
            <a:fld id="{46398C57-833C-49B5-8808-F793099A0670}" type="slidenum">
              <a:rPr lang="en-US" altLang="en-US"/>
              <a:pPr>
                <a:defRPr/>
              </a:pPr>
              <a:t>‹#›</a:t>
            </a:fld>
            <a:endParaRPr lang="en-US" altLang="en-US"/>
          </a:p>
        </p:txBody>
      </p:sp>
    </p:spTree>
    <p:extLst>
      <p:ext uri="{BB962C8B-B14F-4D97-AF65-F5344CB8AC3E}">
        <p14:creationId xmlns:p14="http://schemas.microsoft.com/office/powerpoint/2010/main" val="1313696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lstStyle>
            <a:lvl1pPr marL="0" indent="0">
              <a:buNone/>
              <a:defRPr sz="1350">
                <a:solidFill>
                  <a:srgbClr val="72DB2B"/>
                </a:solidFill>
              </a:defRPr>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3" name="Date Placeholder 3">
            <a:extLst>
              <a:ext uri="{FF2B5EF4-FFF2-40B4-BE49-F238E27FC236}">
                <a16:creationId xmlns:a16="http://schemas.microsoft.com/office/drawing/2014/main" xmlns="" id="{0A631DB2-1D8A-7049-B80F-86D0CBDE2C48}"/>
              </a:ext>
            </a:extLst>
          </p:cNvPr>
          <p:cNvSpPr>
            <a:spLocks noGrp="1"/>
          </p:cNvSpPr>
          <p:nvPr>
            <p:ph type="dt" sz="half" idx="10"/>
          </p:nvPr>
        </p:nvSpPr>
        <p:spPr/>
        <p:txBody>
          <a:bodyPr/>
          <a:lstStyle>
            <a:lvl1pPr>
              <a:defRPr/>
            </a:lvl1pPr>
          </a:lstStyle>
          <a:p>
            <a:pPr>
              <a:defRPr/>
            </a:pPr>
            <a:fld id="{C2416367-2CB6-4350-8FC2-FC82D014B9FE}" type="datetimeFigureOut">
              <a:rPr lang="en-US"/>
              <a:pPr>
                <a:defRPr/>
              </a:pPr>
              <a:t>4/3/2023</a:t>
            </a:fld>
            <a:endParaRPr lang="en-US"/>
          </a:p>
        </p:txBody>
      </p:sp>
      <p:sp>
        <p:nvSpPr>
          <p:cNvPr id="5" name="Footer Placeholder 4">
            <a:extLst>
              <a:ext uri="{FF2B5EF4-FFF2-40B4-BE49-F238E27FC236}">
                <a16:creationId xmlns:a16="http://schemas.microsoft.com/office/drawing/2014/main" xmlns="" id="{569ED01F-F8E4-3FBD-A57C-B251E851635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BB739C9D-CAC7-2F2F-9E36-8A9AAD9F071E}"/>
              </a:ext>
            </a:extLst>
          </p:cNvPr>
          <p:cNvSpPr>
            <a:spLocks noGrp="1"/>
          </p:cNvSpPr>
          <p:nvPr>
            <p:ph type="sldNum" sz="quarter" idx="12"/>
          </p:nvPr>
        </p:nvSpPr>
        <p:spPr/>
        <p:txBody>
          <a:bodyPr/>
          <a:lstStyle>
            <a:lvl1pPr>
              <a:defRPr/>
            </a:lvl1pPr>
          </a:lstStyle>
          <a:p>
            <a:pPr>
              <a:defRPr/>
            </a:pPr>
            <a:fld id="{4A57E1F2-EC8B-445E-93CC-9372437CF440}" type="slidenum">
              <a:rPr lang="en-US" altLang="en-US"/>
              <a:pPr>
                <a:defRPr/>
              </a:pPr>
              <a:t>‹#›</a:t>
            </a:fld>
            <a:endParaRPr lang="en-US" altLang="en-US"/>
          </a:p>
        </p:txBody>
      </p:sp>
    </p:spTree>
    <p:extLst>
      <p:ext uri="{BB962C8B-B14F-4D97-AF65-F5344CB8AC3E}">
        <p14:creationId xmlns:p14="http://schemas.microsoft.com/office/powerpoint/2010/main" val="1085586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 name="Date Placeholder 3">
            <a:extLst>
              <a:ext uri="{FF2B5EF4-FFF2-40B4-BE49-F238E27FC236}">
                <a16:creationId xmlns:a16="http://schemas.microsoft.com/office/drawing/2014/main" xmlns="" id="{F726316F-BC29-F7D5-A37A-D4D7DF3F787B}"/>
              </a:ext>
            </a:extLst>
          </p:cNvPr>
          <p:cNvSpPr>
            <a:spLocks noGrp="1"/>
          </p:cNvSpPr>
          <p:nvPr>
            <p:ph type="dt" sz="half" idx="18"/>
          </p:nvPr>
        </p:nvSpPr>
        <p:spPr/>
        <p:txBody>
          <a:bodyPr/>
          <a:lstStyle>
            <a:lvl1pPr>
              <a:defRPr/>
            </a:lvl1pPr>
          </a:lstStyle>
          <a:p>
            <a:pPr>
              <a:defRPr/>
            </a:pPr>
            <a:fld id="{FF31551E-AB22-4200-AB3F-3BD440F43635}" type="datetimeFigureOut">
              <a:rPr lang="en-US"/>
              <a:pPr>
                <a:defRPr/>
              </a:pPr>
              <a:t>4/3/2023</a:t>
            </a:fld>
            <a:endParaRPr lang="en-US"/>
          </a:p>
        </p:txBody>
      </p:sp>
      <p:sp>
        <p:nvSpPr>
          <p:cNvPr id="3" name="Footer Placeholder 4">
            <a:extLst>
              <a:ext uri="{FF2B5EF4-FFF2-40B4-BE49-F238E27FC236}">
                <a16:creationId xmlns:a16="http://schemas.microsoft.com/office/drawing/2014/main" xmlns="" id="{0F4FFCFC-9089-A2A5-0E95-C5D50555D75C}"/>
              </a:ext>
            </a:extLst>
          </p:cNvPr>
          <p:cNvSpPr>
            <a:spLocks noGrp="1"/>
          </p:cNvSpPr>
          <p:nvPr>
            <p:ph type="ftr" sz="quarter" idx="19"/>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EBE83A24-13EE-E790-CFA8-61CD3DE1B70A}"/>
              </a:ext>
            </a:extLst>
          </p:cNvPr>
          <p:cNvSpPr>
            <a:spLocks noGrp="1"/>
          </p:cNvSpPr>
          <p:nvPr>
            <p:ph type="sldNum" sz="quarter" idx="20"/>
          </p:nvPr>
        </p:nvSpPr>
        <p:spPr/>
        <p:txBody>
          <a:bodyPr/>
          <a:lstStyle>
            <a:lvl1pPr>
              <a:defRPr/>
            </a:lvl1pPr>
          </a:lstStyle>
          <a:p>
            <a:pPr>
              <a:defRPr/>
            </a:pPr>
            <a:fld id="{4D1014A6-573F-493B-B4AD-25435BDB6A25}" type="slidenum">
              <a:rPr lang="en-US" altLang="en-US"/>
              <a:pPr>
                <a:defRPr/>
              </a:pPr>
              <a:t>‹#›</a:t>
            </a:fld>
            <a:endParaRPr lang="en-US" altLang="en-US"/>
          </a:p>
        </p:txBody>
      </p:sp>
    </p:spTree>
    <p:extLst>
      <p:ext uri="{BB962C8B-B14F-4D97-AF65-F5344CB8AC3E}">
        <p14:creationId xmlns:p14="http://schemas.microsoft.com/office/powerpoint/2010/main" val="2441203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1500" dirty="0"/>
            </a:lvl1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1141413" y="4980861"/>
            <a:ext cx="3195240" cy="817843"/>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1500" dirty="0"/>
            </a:lvl1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4487593" y="4980858"/>
            <a:ext cx="3200400" cy="810342"/>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1500" dirty="0"/>
            </a:lvl1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7852443" y="4980856"/>
            <a:ext cx="3194968" cy="810345"/>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 name="Date Placeholder 3">
            <a:extLst>
              <a:ext uri="{FF2B5EF4-FFF2-40B4-BE49-F238E27FC236}">
                <a16:creationId xmlns:a16="http://schemas.microsoft.com/office/drawing/2014/main" xmlns="" id="{61D46EC3-1F88-437E-ACD4-E1F24C7F5EE3}"/>
              </a:ext>
            </a:extLst>
          </p:cNvPr>
          <p:cNvSpPr>
            <a:spLocks noGrp="1"/>
          </p:cNvSpPr>
          <p:nvPr>
            <p:ph type="dt" sz="half" idx="23"/>
          </p:nvPr>
        </p:nvSpPr>
        <p:spPr/>
        <p:txBody>
          <a:bodyPr/>
          <a:lstStyle>
            <a:lvl1pPr>
              <a:defRPr/>
            </a:lvl1pPr>
          </a:lstStyle>
          <a:p>
            <a:pPr>
              <a:defRPr/>
            </a:pPr>
            <a:fld id="{C1583774-A702-42D4-B0F5-13A2AD7175BF}" type="datetimeFigureOut">
              <a:rPr lang="en-US"/>
              <a:pPr>
                <a:defRPr/>
              </a:pPr>
              <a:t>4/3/2023</a:t>
            </a:fld>
            <a:endParaRPr lang="en-US"/>
          </a:p>
        </p:txBody>
      </p:sp>
      <p:sp>
        <p:nvSpPr>
          <p:cNvPr id="3" name="Footer Placeholder 4">
            <a:extLst>
              <a:ext uri="{FF2B5EF4-FFF2-40B4-BE49-F238E27FC236}">
                <a16:creationId xmlns:a16="http://schemas.microsoft.com/office/drawing/2014/main" xmlns="" id="{B43435C1-77BE-43E1-FC83-4B6287408B9A}"/>
              </a:ext>
            </a:extLst>
          </p:cNvPr>
          <p:cNvSpPr>
            <a:spLocks noGrp="1"/>
          </p:cNvSpPr>
          <p:nvPr>
            <p:ph type="ftr" sz="quarter" idx="24"/>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0C5D8E01-501D-7BA2-8E44-2DE5F6A9371E}"/>
              </a:ext>
            </a:extLst>
          </p:cNvPr>
          <p:cNvSpPr>
            <a:spLocks noGrp="1"/>
          </p:cNvSpPr>
          <p:nvPr>
            <p:ph type="sldNum" sz="quarter" idx="25"/>
          </p:nvPr>
        </p:nvSpPr>
        <p:spPr/>
        <p:txBody>
          <a:bodyPr/>
          <a:lstStyle>
            <a:lvl1pPr>
              <a:defRPr/>
            </a:lvl1pPr>
          </a:lstStyle>
          <a:p>
            <a:pPr>
              <a:defRPr/>
            </a:pPr>
            <a:fld id="{366FE408-F29A-4806-884E-B78E1F0B3071}" type="slidenum">
              <a:rPr lang="en-US" altLang="en-US"/>
              <a:pPr>
                <a:defRPr/>
              </a:pPr>
              <a:t>‹#›</a:t>
            </a:fld>
            <a:endParaRPr lang="en-US" altLang="en-US"/>
          </a:p>
        </p:txBody>
      </p:sp>
    </p:spTree>
    <p:extLst>
      <p:ext uri="{BB962C8B-B14F-4D97-AF65-F5344CB8AC3E}">
        <p14:creationId xmlns:p14="http://schemas.microsoft.com/office/powerpoint/2010/main" val="1507671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3402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6" y="1122363"/>
            <a:ext cx="8791575" cy="2387600"/>
          </a:xfrm>
        </p:spPr>
        <p:txBody>
          <a:bodyPr anchor="b"/>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876426" y="3602038"/>
            <a:ext cx="8791575" cy="1655762"/>
          </a:xfrm>
        </p:spPr>
        <p:txBody>
          <a:bodyPr/>
          <a:lstStyle>
            <a:lvl1pPr marL="0" indent="0" algn="l">
              <a:buNone/>
              <a:defRPr sz="1500" cap="all" baseline="0">
                <a:solidFill>
                  <a:srgbClr val="03272D"/>
                </a:solidFill>
              </a:defRPr>
            </a:lvl1pPr>
            <a:lvl2pPr marL="342917" indent="0" algn="ctr">
              <a:buNone/>
              <a:defRPr sz="1500"/>
            </a:lvl2pPr>
            <a:lvl3pPr marL="685835" indent="0" algn="ctr">
              <a:buNone/>
              <a:defRPr sz="1350"/>
            </a:lvl3pPr>
            <a:lvl4pPr marL="1028752" indent="0" algn="ctr">
              <a:buNone/>
              <a:defRPr sz="1200"/>
            </a:lvl4pPr>
            <a:lvl5pPr marL="1371668" indent="0" algn="ctr">
              <a:buNone/>
              <a:defRPr sz="1200"/>
            </a:lvl5pPr>
            <a:lvl6pPr marL="1714586" indent="0" algn="ctr">
              <a:buNone/>
              <a:defRPr sz="1200"/>
            </a:lvl6pPr>
            <a:lvl7pPr marL="2057503" indent="0" algn="ctr">
              <a:buNone/>
              <a:defRPr sz="1200"/>
            </a:lvl7pPr>
            <a:lvl8pPr marL="2400420" indent="0" algn="ctr">
              <a:buNone/>
              <a:defRPr sz="1200"/>
            </a:lvl8pPr>
            <a:lvl9pPr marL="2743337"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0F79F6A7-7441-E31C-110B-3C81415F0DBE}"/>
              </a:ext>
            </a:extLst>
          </p:cNvPr>
          <p:cNvSpPr>
            <a:spLocks noGrp="1"/>
          </p:cNvSpPr>
          <p:nvPr>
            <p:ph type="dt" sz="half" idx="10"/>
          </p:nvPr>
        </p:nvSpPr>
        <p:spPr>
          <a:xfrm>
            <a:off x="7077075" y="5410200"/>
            <a:ext cx="2743200" cy="365125"/>
          </a:xfrm>
        </p:spPr>
        <p:txBody>
          <a:bodyPr/>
          <a:lstStyle>
            <a:lvl1pPr>
              <a:defRPr/>
            </a:lvl1pPr>
          </a:lstStyle>
          <a:p>
            <a:pPr>
              <a:defRPr/>
            </a:pPr>
            <a:fld id="{421AD16B-DB9D-47DE-AAC9-ED954B45F369}" type="datetimeFigureOut">
              <a:rPr lang="en-US"/>
              <a:pPr>
                <a:defRPr/>
              </a:pPr>
              <a:t>4/3/2023</a:t>
            </a:fld>
            <a:endParaRPr lang="en-US"/>
          </a:p>
        </p:txBody>
      </p:sp>
      <p:sp>
        <p:nvSpPr>
          <p:cNvPr id="5" name="Footer Placeholder 4">
            <a:extLst>
              <a:ext uri="{FF2B5EF4-FFF2-40B4-BE49-F238E27FC236}">
                <a16:creationId xmlns:a16="http://schemas.microsoft.com/office/drawing/2014/main" xmlns="" id="{F43B6A45-D4A2-7D3E-0F68-08AE1B64CA08}"/>
              </a:ext>
            </a:extLst>
          </p:cNvPr>
          <p:cNvSpPr>
            <a:spLocks noGrp="1"/>
          </p:cNvSpPr>
          <p:nvPr>
            <p:ph type="ftr" sz="quarter" idx="11"/>
          </p:nvPr>
        </p:nvSpPr>
        <p:spPr>
          <a:xfrm>
            <a:off x="1876425" y="5410200"/>
            <a:ext cx="5124450" cy="365125"/>
          </a:xfrm>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BB2F2CED-7431-0D77-DC5D-C8E3F4BA4B4E}"/>
              </a:ext>
            </a:extLst>
          </p:cNvPr>
          <p:cNvSpPr>
            <a:spLocks noGrp="1"/>
          </p:cNvSpPr>
          <p:nvPr>
            <p:ph type="sldNum" sz="quarter" idx="12"/>
          </p:nvPr>
        </p:nvSpPr>
        <p:spPr>
          <a:xfrm>
            <a:off x="9896475" y="5410200"/>
            <a:ext cx="771525" cy="365125"/>
          </a:xfrm>
        </p:spPr>
        <p:txBody>
          <a:bodyPr/>
          <a:lstStyle>
            <a:lvl1pPr>
              <a:defRPr/>
            </a:lvl1pPr>
          </a:lstStyle>
          <a:p>
            <a:pPr>
              <a:defRPr/>
            </a:pPr>
            <a:fld id="{258E1B5A-62BF-43D1-A212-5EE70A125E74}" type="slidenum">
              <a:rPr lang="en-US"/>
              <a:pPr>
                <a:defRPr/>
              </a:pPr>
              <a:t>‹#›</a:t>
            </a:fld>
            <a:endParaRPr lang="en-US"/>
          </a:p>
        </p:txBody>
      </p:sp>
    </p:spTree>
    <p:extLst>
      <p:ext uri="{BB962C8B-B14F-4D97-AF65-F5344CB8AC3E}">
        <p14:creationId xmlns:p14="http://schemas.microsoft.com/office/powerpoint/2010/main" val="29603451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AB68B8DB-33DE-91CB-C49F-453A2E811AF5}"/>
              </a:ext>
            </a:extLst>
          </p:cNvPr>
          <p:cNvSpPr>
            <a:spLocks noGrp="1"/>
          </p:cNvSpPr>
          <p:nvPr>
            <p:ph type="dt" sz="half" idx="10"/>
          </p:nvPr>
        </p:nvSpPr>
        <p:spPr/>
        <p:txBody>
          <a:bodyPr/>
          <a:lstStyle>
            <a:lvl1pPr>
              <a:defRPr/>
            </a:lvl1pPr>
          </a:lstStyle>
          <a:p>
            <a:pPr>
              <a:defRPr/>
            </a:pPr>
            <a:fld id="{939C16AD-1F30-41D1-9A7D-A672A5FBF12E}" type="datetimeFigureOut">
              <a:rPr lang="en-US"/>
              <a:pPr>
                <a:defRPr/>
              </a:pPr>
              <a:t>4/3/2023</a:t>
            </a:fld>
            <a:endParaRPr lang="en-US"/>
          </a:p>
        </p:txBody>
      </p:sp>
      <p:sp>
        <p:nvSpPr>
          <p:cNvPr id="5" name="Footer Placeholder 4">
            <a:extLst>
              <a:ext uri="{FF2B5EF4-FFF2-40B4-BE49-F238E27FC236}">
                <a16:creationId xmlns:a16="http://schemas.microsoft.com/office/drawing/2014/main" xmlns="" id="{65DEE0E6-D638-4992-8615-C616E79E096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602874B6-B9E7-2E9A-D07B-48266331A82A}"/>
              </a:ext>
            </a:extLst>
          </p:cNvPr>
          <p:cNvSpPr>
            <a:spLocks noGrp="1"/>
          </p:cNvSpPr>
          <p:nvPr>
            <p:ph type="sldNum" sz="quarter" idx="12"/>
          </p:nvPr>
        </p:nvSpPr>
        <p:spPr/>
        <p:txBody>
          <a:bodyPr/>
          <a:lstStyle>
            <a:lvl1pPr>
              <a:defRPr/>
            </a:lvl1pPr>
          </a:lstStyle>
          <a:p>
            <a:pPr>
              <a:defRPr/>
            </a:pPr>
            <a:fld id="{DE2840B9-E7D5-4C46-8EE4-BAB5A33101B9}" type="slidenum">
              <a:rPr lang="en-US"/>
              <a:pPr>
                <a:defRPr/>
              </a:pPr>
              <a:t>‹#›</a:t>
            </a:fld>
            <a:endParaRPr lang="en-US"/>
          </a:p>
        </p:txBody>
      </p:sp>
    </p:spTree>
    <p:extLst>
      <p:ext uri="{BB962C8B-B14F-4D97-AF65-F5344CB8AC3E}">
        <p14:creationId xmlns:p14="http://schemas.microsoft.com/office/powerpoint/2010/main" val="994923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lstStyle>
            <a:lvl1pPr marL="0" indent="0">
              <a:buNone/>
              <a:defRPr sz="1350" cap="all" baseline="0">
                <a:solidFill>
                  <a:srgbClr val="03272D"/>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F733316-B0F9-E29A-1DA0-E73D40E717B6}"/>
              </a:ext>
            </a:extLst>
          </p:cNvPr>
          <p:cNvSpPr>
            <a:spLocks noGrp="1"/>
          </p:cNvSpPr>
          <p:nvPr>
            <p:ph type="dt" sz="half" idx="10"/>
          </p:nvPr>
        </p:nvSpPr>
        <p:spPr/>
        <p:txBody>
          <a:bodyPr/>
          <a:lstStyle>
            <a:lvl1pPr>
              <a:defRPr/>
            </a:lvl1pPr>
          </a:lstStyle>
          <a:p>
            <a:pPr>
              <a:defRPr/>
            </a:pPr>
            <a:fld id="{3C868A65-2BC7-45D8-B520-1978A57F0800}" type="datetimeFigureOut">
              <a:rPr lang="en-US"/>
              <a:pPr>
                <a:defRPr/>
              </a:pPr>
              <a:t>4/3/2023</a:t>
            </a:fld>
            <a:endParaRPr lang="en-US"/>
          </a:p>
        </p:txBody>
      </p:sp>
      <p:sp>
        <p:nvSpPr>
          <p:cNvPr id="5" name="Footer Placeholder 4">
            <a:extLst>
              <a:ext uri="{FF2B5EF4-FFF2-40B4-BE49-F238E27FC236}">
                <a16:creationId xmlns:a16="http://schemas.microsoft.com/office/drawing/2014/main" xmlns="" id="{323A2522-6161-78CB-6D9F-BFDBB7613DE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E2688F5-5704-C40D-A17F-198D0B5E5508}"/>
              </a:ext>
            </a:extLst>
          </p:cNvPr>
          <p:cNvSpPr>
            <a:spLocks noGrp="1"/>
          </p:cNvSpPr>
          <p:nvPr>
            <p:ph type="sldNum" sz="quarter" idx="12"/>
          </p:nvPr>
        </p:nvSpPr>
        <p:spPr/>
        <p:txBody>
          <a:bodyPr/>
          <a:lstStyle>
            <a:lvl1pPr>
              <a:defRPr/>
            </a:lvl1pPr>
          </a:lstStyle>
          <a:p>
            <a:pPr>
              <a:defRPr/>
            </a:pPr>
            <a:fld id="{589A0461-6AD3-4CFF-8D78-8F22C3B61AF0}" type="slidenum">
              <a:rPr lang="en-US"/>
              <a:pPr>
                <a:defRPr/>
              </a:pPr>
              <a:t>‹#›</a:t>
            </a:fld>
            <a:endParaRPr lang="en-US"/>
          </a:p>
        </p:txBody>
      </p:sp>
    </p:spTree>
    <p:extLst>
      <p:ext uri="{BB962C8B-B14F-4D97-AF65-F5344CB8AC3E}">
        <p14:creationId xmlns:p14="http://schemas.microsoft.com/office/powerpoint/2010/main" val="1416306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3" y="618518"/>
            <a:ext cx="11798135" cy="1478570"/>
          </a:xfrm>
        </p:spPr>
        <p:txBody>
          <a:bodyPr/>
          <a:lstStyle>
            <a:lvl1pPr>
              <a:defRPr sz="405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3" y="2249488"/>
            <a:ext cx="11798135" cy="4466009"/>
          </a:xfrm>
        </p:spPr>
        <p:txBody>
          <a:bodyPr/>
          <a:lstStyle>
            <a:lvl1pPr>
              <a:defRPr sz="3300">
                <a:latin typeface="Lao UI" panose="020B0502040204020203" pitchFamily="34" charset="0"/>
                <a:cs typeface="Lao UI" panose="020B0502040204020203" pitchFamily="34" charset="0"/>
              </a:defRPr>
            </a:lvl1pPr>
            <a:lvl2pPr>
              <a:defRPr sz="2700">
                <a:latin typeface="Lao UI" panose="020B0502040204020203" pitchFamily="34" charset="0"/>
                <a:cs typeface="Lao UI" panose="020B0502040204020203" pitchFamily="34" charset="0"/>
              </a:defRPr>
            </a:lvl2pPr>
            <a:lvl3pPr>
              <a:defRPr sz="2400">
                <a:latin typeface="Lao UI" panose="020B0502040204020203" pitchFamily="34" charset="0"/>
                <a:cs typeface="Lao UI" panose="020B0502040204020203" pitchFamily="34" charset="0"/>
              </a:defRPr>
            </a:lvl3pPr>
            <a:lvl4pPr>
              <a:defRPr sz="2100">
                <a:latin typeface="Lao UI" panose="020B0502040204020203" pitchFamily="34" charset="0"/>
                <a:cs typeface="Lao UI" panose="020B0502040204020203" pitchFamily="34" charset="0"/>
              </a:defRPr>
            </a:lvl4pPr>
            <a:lvl5pPr>
              <a:defRPr sz="18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724594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43F6CE34-F383-4A68-1E86-46E168EBF502}"/>
              </a:ext>
            </a:extLst>
          </p:cNvPr>
          <p:cNvSpPr>
            <a:spLocks noGrp="1"/>
          </p:cNvSpPr>
          <p:nvPr>
            <p:ph type="dt" sz="half" idx="10"/>
          </p:nvPr>
        </p:nvSpPr>
        <p:spPr/>
        <p:txBody>
          <a:bodyPr/>
          <a:lstStyle>
            <a:lvl1pPr>
              <a:defRPr/>
            </a:lvl1pPr>
          </a:lstStyle>
          <a:p>
            <a:pPr>
              <a:defRPr/>
            </a:pPr>
            <a:fld id="{80214AA5-F026-4DD1-BA66-DEC66CA6A1A4}" type="datetimeFigureOut">
              <a:rPr lang="en-US"/>
              <a:pPr>
                <a:defRPr/>
              </a:pPr>
              <a:t>4/3/2023</a:t>
            </a:fld>
            <a:endParaRPr lang="en-US"/>
          </a:p>
        </p:txBody>
      </p:sp>
      <p:sp>
        <p:nvSpPr>
          <p:cNvPr id="6" name="Footer Placeholder 4">
            <a:extLst>
              <a:ext uri="{FF2B5EF4-FFF2-40B4-BE49-F238E27FC236}">
                <a16:creationId xmlns:a16="http://schemas.microsoft.com/office/drawing/2014/main" xmlns="" id="{AFC002C8-5F12-7A58-E9B4-C3DE30931AC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3781C2F1-070B-1595-5DDE-AE4FD3787B80}"/>
              </a:ext>
            </a:extLst>
          </p:cNvPr>
          <p:cNvSpPr>
            <a:spLocks noGrp="1"/>
          </p:cNvSpPr>
          <p:nvPr>
            <p:ph type="sldNum" sz="quarter" idx="12"/>
          </p:nvPr>
        </p:nvSpPr>
        <p:spPr/>
        <p:txBody>
          <a:bodyPr/>
          <a:lstStyle>
            <a:lvl1pPr>
              <a:defRPr/>
            </a:lvl1pPr>
          </a:lstStyle>
          <a:p>
            <a:pPr>
              <a:defRPr/>
            </a:pPr>
            <a:fld id="{8A3211E7-37B3-4878-A800-2F4F4452D7B9}" type="slidenum">
              <a:rPr lang="en-US"/>
              <a:pPr>
                <a:defRPr/>
              </a:pPr>
              <a:t>‹#›</a:t>
            </a:fld>
            <a:endParaRPr lang="en-US"/>
          </a:p>
        </p:txBody>
      </p:sp>
    </p:spTree>
    <p:extLst>
      <p:ext uri="{BB962C8B-B14F-4D97-AF65-F5344CB8AC3E}">
        <p14:creationId xmlns:p14="http://schemas.microsoft.com/office/powerpoint/2010/main" val="428627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xmlns="" id="{EF574800-A7D3-863B-A354-BC45A737336B}"/>
              </a:ext>
            </a:extLst>
          </p:cNvPr>
          <p:cNvSpPr>
            <a:spLocks noGrp="1"/>
          </p:cNvSpPr>
          <p:nvPr>
            <p:ph type="dt" sz="half" idx="10"/>
          </p:nvPr>
        </p:nvSpPr>
        <p:spPr/>
        <p:txBody>
          <a:bodyPr/>
          <a:lstStyle>
            <a:lvl1pPr>
              <a:defRPr/>
            </a:lvl1pPr>
          </a:lstStyle>
          <a:p>
            <a:pPr>
              <a:defRPr/>
            </a:pPr>
            <a:fld id="{2B9F4056-C112-4582-B905-C481B9B7FFCB}" type="datetimeFigureOut">
              <a:rPr lang="en-US"/>
              <a:pPr>
                <a:defRPr/>
              </a:pPr>
              <a:t>4/3/2023</a:t>
            </a:fld>
            <a:endParaRPr lang="en-US"/>
          </a:p>
        </p:txBody>
      </p:sp>
      <p:sp>
        <p:nvSpPr>
          <p:cNvPr id="8" name="Footer Placeholder 4">
            <a:extLst>
              <a:ext uri="{FF2B5EF4-FFF2-40B4-BE49-F238E27FC236}">
                <a16:creationId xmlns:a16="http://schemas.microsoft.com/office/drawing/2014/main" xmlns="" id="{2F9A485C-E14F-5011-0741-8120438C15A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F55228C2-7B0D-2FAD-19DA-26BCD38421C8}"/>
              </a:ext>
            </a:extLst>
          </p:cNvPr>
          <p:cNvSpPr>
            <a:spLocks noGrp="1"/>
          </p:cNvSpPr>
          <p:nvPr>
            <p:ph type="sldNum" sz="quarter" idx="12"/>
          </p:nvPr>
        </p:nvSpPr>
        <p:spPr/>
        <p:txBody>
          <a:bodyPr/>
          <a:lstStyle>
            <a:lvl1pPr>
              <a:defRPr/>
            </a:lvl1pPr>
          </a:lstStyle>
          <a:p>
            <a:pPr>
              <a:defRPr/>
            </a:pPr>
            <a:fld id="{385E7235-036C-48DC-8D60-322854DF3F06}" type="slidenum">
              <a:rPr lang="en-US"/>
              <a:pPr>
                <a:defRPr/>
              </a:pPr>
              <a:t>‹#›</a:t>
            </a:fld>
            <a:endParaRPr lang="en-US"/>
          </a:p>
        </p:txBody>
      </p:sp>
    </p:spTree>
    <p:extLst>
      <p:ext uri="{BB962C8B-B14F-4D97-AF65-F5344CB8AC3E}">
        <p14:creationId xmlns:p14="http://schemas.microsoft.com/office/powerpoint/2010/main" val="2699423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xmlns="" id="{3A5C328B-3E7B-CAEC-61F8-CB89BCF7E0F9}"/>
              </a:ext>
            </a:extLst>
          </p:cNvPr>
          <p:cNvSpPr>
            <a:spLocks noGrp="1"/>
          </p:cNvSpPr>
          <p:nvPr>
            <p:ph type="dt" sz="half" idx="10"/>
          </p:nvPr>
        </p:nvSpPr>
        <p:spPr/>
        <p:txBody>
          <a:bodyPr/>
          <a:lstStyle>
            <a:lvl1pPr>
              <a:defRPr/>
            </a:lvl1pPr>
          </a:lstStyle>
          <a:p>
            <a:pPr>
              <a:defRPr/>
            </a:pPr>
            <a:fld id="{79EB1A2A-EA7A-4B64-8E8C-1339FB533507}" type="datetimeFigureOut">
              <a:rPr lang="en-US"/>
              <a:pPr>
                <a:defRPr/>
              </a:pPr>
              <a:t>4/3/2023</a:t>
            </a:fld>
            <a:endParaRPr lang="en-US"/>
          </a:p>
        </p:txBody>
      </p:sp>
      <p:sp>
        <p:nvSpPr>
          <p:cNvPr id="4" name="Footer Placeholder 4">
            <a:extLst>
              <a:ext uri="{FF2B5EF4-FFF2-40B4-BE49-F238E27FC236}">
                <a16:creationId xmlns:a16="http://schemas.microsoft.com/office/drawing/2014/main" xmlns="" id="{239DB0AD-9B26-4DB0-65E0-FE2A780D78D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224DECA1-8B23-10C1-C7EC-9CE41181FCB4}"/>
              </a:ext>
            </a:extLst>
          </p:cNvPr>
          <p:cNvSpPr>
            <a:spLocks noGrp="1"/>
          </p:cNvSpPr>
          <p:nvPr>
            <p:ph type="sldNum" sz="quarter" idx="12"/>
          </p:nvPr>
        </p:nvSpPr>
        <p:spPr/>
        <p:txBody>
          <a:bodyPr/>
          <a:lstStyle>
            <a:lvl1pPr>
              <a:defRPr/>
            </a:lvl1pPr>
          </a:lstStyle>
          <a:p>
            <a:pPr>
              <a:defRPr/>
            </a:pPr>
            <a:fld id="{8EEBC207-2C4B-4879-B463-7A20049A968E}" type="slidenum">
              <a:rPr lang="en-US"/>
              <a:pPr>
                <a:defRPr/>
              </a:pPr>
              <a:t>‹#›</a:t>
            </a:fld>
            <a:endParaRPr lang="en-US"/>
          </a:p>
        </p:txBody>
      </p:sp>
    </p:spTree>
    <p:extLst>
      <p:ext uri="{BB962C8B-B14F-4D97-AF65-F5344CB8AC3E}">
        <p14:creationId xmlns:p14="http://schemas.microsoft.com/office/powerpoint/2010/main" val="38430533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97195576-6977-F3CA-55A0-C645A14D46AE}"/>
              </a:ext>
            </a:extLst>
          </p:cNvPr>
          <p:cNvSpPr>
            <a:spLocks noGrp="1"/>
          </p:cNvSpPr>
          <p:nvPr>
            <p:ph type="dt" sz="half" idx="10"/>
          </p:nvPr>
        </p:nvSpPr>
        <p:spPr/>
        <p:txBody>
          <a:bodyPr/>
          <a:lstStyle>
            <a:lvl1pPr>
              <a:defRPr/>
            </a:lvl1pPr>
          </a:lstStyle>
          <a:p>
            <a:pPr>
              <a:defRPr/>
            </a:pPr>
            <a:fld id="{C8AFD0CD-FCFA-4B6C-9B1C-D1265A57E1C4}" type="datetimeFigureOut">
              <a:rPr lang="en-US"/>
              <a:pPr>
                <a:defRPr/>
              </a:pPr>
              <a:t>4/3/2023</a:t>
            </a:fld>
            <a:endParaRPr lang="en-US"/>
          </a:p>
        </p:txBody>
      </p:sp>
      <p:sp>
        <p:nvSpPr>
          <p:cNvPr id="3" name="Footer Placeholder 4">
            <a:extLst>
              <a:ext uri="{FF2B5EF4-FFF2-40B4-BE49-F238E27FC236}">
                <a16:creationId xmlns:a16="http://schemas.microsoft.com/office/drawing/2014/main" xmlns="" id="{5C7F3215-F451-8FEA-0396-D36BE31B831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1C12DD94-0D48-908F-B5A4-ED6FA96CFF38}"/>
              </a:ext>
            </a:extLst>
          </p:cNvPr>
          <p:cNvSpPr>
            <a:spLocks noGrp="1"/>
          </p:cNvSpPr>
          <p:nvPr>
            <p:ph type="sldNum" sz="quarter" idx="12"/>
          </p:nvPr>
        </p:nvSpPr>
        <p:spPr/>
        <p:txBody>
          <a:bodyPr/>
          <a:lstStyle>
            <a:lvl1pPr>
              <a:defRPr/>
            </a:lvl1pPr>
          </a:lstStyle>
          <a:p>
            <a:pPr>
              <a:defRPr/>
            </a:pPr>
            <a:fld id="{627EF763-E7B2-4CC4-8A4D-5E0526A0AAC0}" type="slidenum">
              <a:rPr lang="en-US"/>
              <a:pPr>
                <a:defRPr/>
              </a:pPr>
              <a:t>‹#›</a:t>
            </a:fld>
            <a:endParaRPr lang="en-US"/>
          </a:p>
        </p:txBody>
      </p:sp>
    </p:spTree>
    <p:extLst>
      <p:ext uri="{BB962C8B-B14F-4D97-AF65-F5344CB8AC3E}">
        <p14:creationId xmlns:p14="http://schemas.microsoft.com/office/powerpoint/2010/main" val="32588348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xmlns="" id="{F72073F5-B8EA-FD75-D3E9-911D841E83C2}"/>
              </a:ext>
            </a:extLst>
          </p:cNvPr>
          <p:cNvSpPr>
            <a:spLocks noGrp="1"/>
          </p:cNvSpPr>
          <p:nvPr>
            <p:ph type="dt" sz="half" idx="10"/>
          </p:nvPr>
        </p:nvSpPr>
        <p:spPr/>
        <p:txBody>
          <a:bodyPr/>
          <a:lstStyle>
            <a:lvl1pPr>
              <a:defRPr/>
            </a:lvl1pPr>
          </a:lstStyle>
          <a:p>
            <a:pPr>
              <a:defRPr/>
            </a:pPr>
            <a:fld id="{40C601B0-4EF2-463A-85C8-DA0A5136D257}" type="datetimeFigureOut">
              <a:rPr lang="en-US"/>
              <a:pPr>
                <a:defRPr/>
              </a:pPr>
              <a:t>4/3/2023</a:t>
            </a:fld>
            <a:endParaRPr lang="en-US"/>
          </a:p>
        </p:txBody>
      </p:sp>
      <p:sp>
        <p:nvSpPr>
          <p:cNvPr id="6" name="Footer Placeholder 4">
            <a:extLst>
              <a:ext uri="{FF2B5EF4-FFF2-40B4-BE49-F238E27FC236}">
                <a16:creationId xmlns:a16="http://schemas.microsoft.com/office/drawing/2014/main" xmlns="" id="{608CA3C1-6CFA-CB0D-521C-3093FB67B6F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D2DB952F-3CFD-A788-B51E-337552B7B42E}"/>
              </a:ext>
            </a:extLst>
          </p:cNvPr>
          <p:cNvSpPr>
            <a:spLocks noGrp="1"/>
          </p:cNvSpPr>
          <p:nvPr>
            <p:ph type="sldNum" sz="quarter" idx="12"/>
          </p:nvPr>
        </p:nvSpPr>
        <p:spPr/>
        <p:txBody>
          <a:bodyPr/>
          <a:lstStyle>
            <a:lvl1pPr>
              <a:defRPr/>
            </a:lvl1pPr>
          </a:lstStyle>
          <a:p>
            <a:pPr>
              <a:defRPr/>
            </a:pPr>
            <a:fld id="{21551D01-EC0F-40B0-A14D-C796E4D13CB6}" type="slidenum">
              <a:rPr lang="en-US"/>
              <a:pPr>
                <a:defRPr/>
              </a:pPr>
              <a:t>‹#›</a:t>
            </a:fld>
            <a:endParaRPr lang="en-US"/>
          </a:p>
        </p:txBody>
      </p:sp>
    </p:spTree>
    <p:extLst>
      <p:ext uri="{BB962C8B-B14F-4D97-AF65-F5344CB8AC3E}">
        <p14:creationId xmlns:p14="http://schemas.microsoft.com/office/powerpoint/2010/main" val="12311552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xmlns="" id="{11DA0787-3372-C9A7-5949-23B45299BA80}"/>
              </a:ext>
            </a:extLst>
          </p:cNvPr>
          <p:cNvSpPr>
            <a:spLocks noGrp="1"/>
          </p:cNvSpPr>
          <p:nvPr>
            <p:ph type="dt" sz="half" idx="10"/>
          </p:nvPr>
        </p:nvSpPr>
        <p:spPr/>
        <p:txBody>
          <a:bodyPr/>
          <a:lstStyle>
            <a:lvl1pPr>
              <a:defRPr/>
            </a:lvl1pPr>
          </a:lstStyle>
          <a:p>
            <a:pPr>
              <a:defRPr/>
            </a:pPr>
            <a:fld id="{CAC1DD67-73EA-4513-9CC4-EA7935B046D7}" type="datetimeFigureOut">
              <a:rPr lang="en-US"/>
              <a:pPr>
                <a:defRPr/>
              </a:pPr>
              <a:t>4/3/2023</a:t>
            </a:fld>
            <a:endParaRPr lang="en-US"/>
          </a:p>
        </p:txBody>
      </p:sp>
      <p:sp>
        <p:nvSpPr>
          <p:cNvPr id="6" name="Footer Placeholder 4">
            <a:extLst>
              <a:ext uri="{FF2B5EF4-FFF2-40B4-BE49-F238E27FC236}">
                <a16:creationId xmlns:a16="http://schemas.microsoft.com/office/drawing/2014/main" xmlns="" id="{DBAB5ACB-A98B-18F9-1D83-4581DE491E4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F7594E25-CBED-93A3-1AA5-397F2028D22B}"/>
              </a:ext>
            </a:extLst>
          </p:cNvPr>
          <p:cNvSpPr>
            <a:spLocks noGrp="1"/>
          </p:cNvSpPr>
          <p:nvPr>
            <p:ph type="sldNum" sz="quarter" idx="12"/>
          </p:nvPr>
        </p:nvSpPr>
        <p:spPr/>
        <p:txBody>
          <a:bodyPr/>
          <a:lstStyle>
            <a:lvl1pPr>
              <a:defRPr/>
            </a:lvl1pPr>
          </a:lstStyle>
          <a:p>
            <a:pPr>
              <a:defRPr/>
            </a:pPr>
            <a:fld id="{97777892-BA97-4D5D-95A7-23464AC4A118}" type="slidenum">
              <a:rPr lang="en-US"/>
              <a:pPr>
                <a:defRPr/>
              </a:pPr>
              <a:t>‹#›</a:t>
            </a:fld>
            <a:endParaRPr lang="en-US"/>
          </a:p>
        </p:txBody>
      </p:sp>
    </p:spTree>
    <p:extLst>
      <p:ext uri="{BB962C8B-B14F-4D97-AF65-F5344CB8AC3E}">
        <p14:creationId xmlns:p14="http://schemas.microsoft.com/office/powerpoint/2010/main" val="39825994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2" y="4304667"/>
            <a:ext cx="9912355"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5"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24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1365" y="5124020"/>
            <a:ext cx="9910859" cy="682472"/>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xmlns="" id="{220F535F-218F-5207-66E1-7A89678DC61D}"/>
              </a:ext>
            </a:extLst>
          </p:cNvPr>
          <p:cNvSpPr>
            <a:spLocks noGrp="1"/>
          </p:cNvSpPr>
          <p:nvPr>
            <p:ph type="dt" sz="half" idx="10"/>
          </p:nvPr>
        </p:nvSpPr>
        <p:spPr/>
        <p:txBody>
          <a:bodyPr/>
          <a:lstStyle>
            <a:lvl1pPr>
              <a:defRPr/>
            </a:lvl1pPr>
          </a:lstStyle>
          <a:p>
            <a:pPr>
              <a:defRPr/>
            </a:pPr>
            <a:fld id="{987009DD-3E52-4CED-8ED4-D6A20DBC991C}" type="datetimeFigureOut">
              <a:rPr lang="en-US"/>
              <a:pPr>
                <a:defRPr/>
              </a:pPr>
              <a:t>4/3/2023</a:t>
            </a:fld>
            <a:endParaRPr lang="en-US"/>
          </a:p>
        </p:txBody>
      </p:sp>
      <p:sp>
        <p:nvSpPr>
          <p:cNvPr id="6" name="Footer Placeholder 4">
            <a:extLst>
              <a:ext uri="{FF2B5EF4-FFF2-40B4-BE49-F238E27FC236}">
                <a16:creationId xmlns:a16="http://schemas.microsoft.com/office/drawing/2014/main" xmlns="" id="{135641F1-00D1-6E2C-1A6B-209893D41A0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8AF8694B-5DE3-16CB-725B-99F2C961BD2F}"/>
              </a:ext>
            </a:extLst>
          </p:cNvPr>
          <p:cNvSpPr>
            <a:spLocks noGrp="1"/>
          </p:cNvSpPr>
          <p:nvPr>
            <p:ph type="sldNum" sz="quarter" idx="12"/>
          </p:nvPr>
        </p:nvSpPr>
        <p:spPr/>
        <p:txBody>
          <a:bodyPr/>
          <a:lstStyle>
            <a:lvl1pPr>
              <a:defRPr/>
            </a:lvl1pPr>
          </a:lstStyle>
          <a:p>
            <a:pPr>
              <a:defRPr/>
            </a:pPr>
            <a:fld id="{15C096CC-12E1-41E0-9590-D7AD4F3D98CC}" type="slidenum">
              <a:rPr lang="en-US"/>
              <a:pPr>
                <a:defRPr/>
              </a:pPr>
              <a:t>‹#›</a:t>
            </a:fld>
            <a:endParaRPr lang="en-US"/>
          </a:p>
        </p:txBody>
      </p:sp>
    </p:spTree>
    <p:extLst>
      <p:ext uri="{BB962C8B-B14F-4D97-AF65-F5344CB8AC3E}">
        <p14:creationId xmlns:p14="http://schemas.microsoft.com/office/powerpoint/2010/main" val="29470996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412" y="4419602"/>
            <a:ext cx="9904459" cy="1371599"/>
          </a:xfrm>
        </p:spPr>
        <p:txBody>
          <a:bodyPr anchor="ct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3" name="Date Placeholder 3">
            <a:extLst>
              <a:ext uri="{FF2B5EF4-FFF2-40B4-BE49-F238E27FC236}">
                <a16:creationId xmlns:a16="http://schemas.microsoft.com/office/drawing/2014/main" xmlns="" id="{1C4E8A59-BED5-C804-28BE-5D44EF44510B}"/>
              </a:ext>
            </a:extLst>
          </p:cNvPr>
          <p:cNvSpPr>
            <a:spLocks noGrp="1"/>
          </p:cNvSpPr>
          <p:nvPr>
            <p:ph type="dt" sz="half" idx="10"/>
          </p:nvPr>
        </p:nvSpPr>
        <p:spPr/>
        <p:txBody>
          <a:bodyPr/>
          <a:lstStyle>
            <a:lvl1pPr>
              <a:defRPr/>
            </a:lvl1pPr>
          </a:lstStyle>
          <a:p>
            <a:pPr>
              <a:defRPr/>
            </a:pPr>
            <a:fld id="{849EFD92-CBEA-46F8-84B9-E69965D2A121}" type="datetimeFigureOut">
              <a:rPr lang="en-US"/>
              <a:pPr>
                <a:defRPr/>
              </a:pPr>
              <a:t>4/3/2023</a:t>
            </a:fld>
            <a:endParaRPr lang="en-US"/>
          </a:p>
        </p:txBody>
      </p:sp>
      <p:sp>
        <p:nvSpPr>
          <p:cNvPr id="5" name="Footer Placeholder 4">
            <a:extLst>
              <a:ext uri="{FF2B5EF4-FFF2-40B4-BE49-F238E27FC236}">
                <a16:creationId xmlns:a16="http://schemas.microsoft.com/office/drawing/2014/main" xmlns="" id="{32FCEA78-A5F3-52CE-6F6E-D49FD70E38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BCD1B76-39A3-1378-A10A-FE01E9F4EDFD}"/>
              </a:ext>
            </a:extLst>
          </p:cNvPr>
          <p:cNvSpPr>
            <a:spLocks noGrp="1"/>
          </p:cNvSpPr>
          <p:nvPr>
            <p:ph type="sldNum" sz="quarter" idx="12"/>
          </p:nvPr>
        </p:nvSpPr>
        <p:spPr/>
        <p:txBody>
          <a:bodyPr/>
          <a:lstStyle>
            <a:lvl1pPr>
              <a:defRPr/>
            </a:lvl1pPr>
          </a:lstStyle>
          <a:p>
            <a:pPr>
              <a:defRPr/>
            </a:pPr>
            <a:fld id="{1CC291BA-3A39-4F57-8B16-D124CBC9C490}" type="slidenum">
              <a:rPr lang="en-US"/>
              <a:pPr>
                <a:defRPr/>
              </a:pPr>
              <a:t>‹#›</a:t>
            </a:fld>
            <a:endParaRPr lang="en-US"/>
          </a:p>
        </p:txBody>
      </p:sp>
    </p:spTree>
    <p:extLst>
      <p:ext uri="{BB962C8B-B14F-4D97-AF65-F5344CB8AC3E}">
        <p14:creationId xmlns:p14="http://schemas.microsoft.com/office/powerpoint/2010/main" val="40169682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C84AF27-B9E1-75FD-FBE5-65DEB3F6239A}"/>
              </a:ext>
            </a:extLst>
          </p:cNvPr>
          <p:cNvSpPr txBox="1"/>
          <p:nvPr/>
        </p:nvSpPr>
        <p:spPr>
          <a:xfrm>
            <a:off x="903288" y="731838"/>
            <a:ext cx="609600" cy="585787"/>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6000" dirty="0">
                <a:effectLst/>
              </a:rPr>
              <a:t>“</a:t>
            </a:r>
          </a:p>
        </p:txBody>
      </p:sp>
      <p:sp>
        <p:nvSpPr>
          <p:cNvPr id="5" name="TextBox 4">
            <a:extLst>
              <a:ext uri="{FF2B5EF4-FFF2-40B4-BE49-F238E27FC236}">
                <a16:creationId xmlns:a16="http://schemas.microsoft.com/office/drawing/2014/main" xmlns="" id="{CC960DDB-FB27-F072-424E-680F15C9F337}"/>
              </a:ext>
            </a:extLst>
          </p:cNvPr>
          <p:cNvSpPr txBox="1"/>
          <p:nvPr/>
        </p:nvSpPr>
        <p:spPr>
          <a:xfrm>
            <a:off x="10537825" y="2765425"/>
            <a:ext cx="6096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6000" dirty="0">
                <a:effectLst/>
              </a:rPr>
              <a:t>”</a:t>
            </a:r>
          </a:p>
        </p:txBody>
      </p:sp>
      <p:sp>
        <p:nvSpPr>
          <p:cNvPr id="2" name="Title 1"/>
          <p:cNvSpPr>
            <a:spLocks noGrp="1"/>
          </p:cNvSpPr>
          <p:nvPr>
            <p:ph type="title"/>
          </p:nvPr>
        </p:nvSpPr>
        <p:spPr>
          <a:xfrm>
            <a:off x="1446212" y="609602"/>
            <a:ext cx="9302752" cy="2748429"/>
          </a:xfrm>
        </p:spPr>
        <p:txBody>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lstStyle>
            <a:lvl1pPr marL="0" indent="0">
              <a:buNone/>
              <a:defRPr sz="10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4" name="Text Placeholder 3"/>
          <p:cNvSpPr>
            <a:spLocks noGrp="1"/>
          </p:cNvSpPr>
          <p:nvPr>
            <p:ph type="body" sz="half" idx="2"/>
          </p:nvPr>
        </p:nvSpPr>
        <p:spPr>
          <a:xfrm>
            <a:off x="1141412" y="4309919"/>
            <a:ext cx="9906003" cy="1489496"/>
          </a:xfrm>
        </p:spPr>
        <p:txBody>
          <a:bodyPr anchor="ct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6" name="Date Placeholder 4">
            <a:extLst>
              <a:ext uri="{FF2B5EF4-FFF2-40B4-BE49-F238E27FC236}">
                <a16:creationId xmlns:a16="http://schemas.microsoft.com/office/drawing/2014/main" xmlns="" id="{8B94B3C1-F738-3782-44A6-99153C050B87}"/>
              </a:ext>
            </a:extLst>
          </p:cNvPr>
          <p:cNvSpPr>
            <a:spLocks noGrp="1"/>
          </p:cNvSpPr>
          <p:nvPr>
            <p:ph type="dt" sz="half" idx="14"/>
          </p:nvPr>
        </p:nvSpPr>
        <p:spPr/>
        <p:txBody>
          <a:bodyPr/>
          <a:lstStyle>
            <a:lvl1pPr>
              <a:defRPr/>
            </a:lvl1pPr>
          </a:lstStyle>
          <a:p>
            <a:pPr>
              <a:defRPr/>
            </a:pPr>
            <a:fld id="{FCFEE464-978F-4987-992D-F501F4675D04}" type="datetimeFigureOut">
              <a:rPr lang="en-US"/>
              <a:pPr>
                <a:defRPr/>
              </a:pPr>
              <a:t>4/3/2023</a:t>
            </a:fld>
            <a:endParaRPr lang="en-US"/>
          </a:p>
        </p:txBody>
      </p:sp>
      <p:sp>
        <p:nvSpPr>
          <p:cNvPr id="7" name="Footer Placeholder 5">
            <a:extLst>
              <a:ext uri="{FF2B5EF4-FFF2-40B4-BE49-F238E27FC236}">
                <a16:creationId xmlns:a16="http://schemas.microsoft.com/office/drawing/2014/main" xmlns="" id="{5AB969CC-83AF-47C3-2F4D-2BC6D7BA3454}"/>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C7427446-E5D4-1CF8-4FE5-163BD8D760DD}"/>
              </a:ext>
            </a:extLst>
          </p:cNvPr>
          <p:cNvSpPr>
            <a:spLocks noGrp="1"/>
          </p:cNvSpPr>
          <p:nvPr>
            <p:ph type="sldNum" sz="quarter" idx="16"/>
          </p:nvPr>
        </p:nvSpPr>
        <p:spPr/>
        <p:txBody>
          <a:bodyPr/>
          <a:lstStyle>
            <a:lvl1pPr>
              <a:defRPr/>
            </a:lvl1pPr>
          </a:lstStyle>
          <a:p>
            <a:pPr>
              <a:defRPr/>
            </a:pPr>
            <a:fld id="{1AA9CF86-FF31-4563-8E55-148C46CF31E7}" type="slidenum">
              <a:rPr lang="en-US"/>
              <a:pPr>
                <a:defRPr/>
              </a:pPr>
              <a:t>‹#›</a:t>
            </a:fld>
            <a:endParaRPr lang="en-US"/>
          </a:p>
        </p:txBody>
      </p:sp>
    </p:spTree>
    <p:extLst>
      <p:ext uri="{BB962C8B-B14F-4D97-AF65-F5344CB8AC3E}">
        <p14:creationId xmlns:p14="http://schemas.microsoft.com/office/powerpoint/2010/main" val="8140257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2134044"/>
            <a:ext cx="9906001" cy="2511835"/>
          </a:xfrm>
        </p:spPr>
        <p:txBody>
          <a:bodyPr anchor="b"/>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1141366" y="4657655"/>
            <a:ext cx="9904505" cy="1140644"/>
          </a:xfrm>
        </p:spPr>
        <p:txBody>
          <a:bodyPr/>
          <a:lstStyle>
            <a:lvl1pPr marL="0" indent="0">
              <a:buNone/>
              <a:defRPr sz="135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3" name="Date Placeholder 3">
            <a:extLst>
              <a:ext uri="{FF2B5EF4-FFF2-40B4-BE49-F238E27FC236}">
                <a16:creationId xmlns:a16="http://schemas.microsoft.com/office/drawing/2014/main" xmlns="" id="{16AB16A0-2589-75EF-9B2B-6138D1891374}"/>
              </a:ext>
            </a:extLst>
          </p:cNvPr>
          <p:cNvSpPr>
            <a:spLocks noGrp="1"/>
          </p:cNvSpPr>
          <p:nvPr>
            <p:ph type="dt" sz="half" idx="10"/>
          </p:nvPr>
        </p:nvSpPr>
        <p:spPr/>
        <p:txBody>
          <a:bodyPr/>
          <a:lstStyle>
            <a:lvl1pPr>
              <a:defRPr/>
            </a:lvl1pPr>
          </a:lstStyle>
          <a:p>
            <a:pPr>
              <a:defRPr/>
            </a:pPr>
            <a:fld id="{CD81EE7B-4692-4A6E-8A65-0F8390DD4EF8}" type="datetimeFigureOut">
              <a:rPr lang="en-US"/>
              <a:pPr>
                <a:defRPr/>
              </a:pPr>
              <a:t>4/3/2023</a:t>
            </a:fld>
            <a:endParaRPr lang="en-US"/>
          </a:p>
        </p:txBody>
      </p:sp>
      <p:sp>
        <p:nvSpPr>
          <p:cNvPr id="5" name="Footer Placeholder 4">
            <a:extLst>
              <a:ext uri="{FF2B5EF4-FFF2-40B4-BE49-F238E27FC236}">
                <a16:creationId xmlns:a16="http://schemas.microsoft.com/office/drawing/2014/main" xmlns="" id="{C1932726-DE33-3BAA-FBE1-78DD77316F6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C41D7D8-AF88-C042-489D-1FB701821A18}"/>
              </a:ext>
            </a:extLst>
          </p:cNvPr>
          <p:cNvSpPr>
            <a:spLocks noGrp="1"/>
          </p:cNvSpPr>
          <p:nvPr>
            <p:ph type="sldNum" sz="quarter" idx="12"/>
          </p:nvPr>
        </p:nvSpPr>
        <p:spPr/>
        <p:txBody>
          <a:bodyPr/>
          <a:lstStyle>
            <a:lvl1pPr>
              <a:defRPr/>
            </a:lvl1pPr>
          </a:lstStyle>
          <a:p>
            <a:pPr>
              <a:defRPr/>
            </a:pPr>
            <a:fld id="{43F8B608-6F51-4D1A-BDA7-AB4811FDA919}" type="slidenum">
              <a:rPr lang="en-US"/>
              <a:pPr>
                <a:defRPr/>
              </a:pPr>
              <a:t>‹#›</a:t>
            </a:fld>
            <a:endParaRPr lang="en-US"/>
          </a:p>
        </p:txBody>
      </p:sp>
    </p:spTree>
    <p:extLst>
      <p:ext uri="{BB962C8B-B14F-4D97-AF65-F5344CB8AC3E}">
        <p14:creationId xmlns:p14="http://schemas.microsoft.com/office/powerpoint/2010/main" val="172035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9"/>
            <a:ext cx="9906000" cy="2852737"/>
          </a:xfrm>
        </p:spPr>
        <p:txBody>
          <a:bodyPr anchor="b"/>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lstStyle>
            <a:lvl1pPr marL="0" indent="0">
              <a:buNone/>
              <a:defRPr sz="1350" cap="all" baseline="0">
                <a:solidFill>
                  <a:srgbClr val="72DB2B"/>
                </a:solidFill>
              </a:defRPr>
            </a:lvl1pPr>
            <a:lvl2pPr marL="342917" indent="0">
              <a:buNone/>
              <a:defRPr sz="1350">
                <a:solidFill>
                  <a:schemeClr val="tx1">
                    <a:tint val="75000"/>
                  </a:schemeClr>
                </a:solidFill>
              </a:defRPr>
            </a:lvl2pPr>
            <a:lvl3pPr marL="685835" indent="0">
              <a:buNone/>
              <a:defRPr sz="1350">
                <a:solidFill>
                  <a:schemeClr val="tx1">
                    <a:tint val="75000"/>
                  </a:schemeClr>
                </a:solidFill>
              </a:defRPr>
            </a:lvl3pPr>
            <a:lvl4pPr marL="1028752" indent="0">
              <a:buNone/>
              <a:defRPr sz="1200">
                <a:solidFill>
                  <a:schemeClr val="tx1">
                    <a:tint val="75000"/>
                  </a:schemeClr>
                </a:solidFill>
              </a:defRPr>
            </a:lvl4pPr>
            <a:lvl5pPr marL="1371668" indent="0">
              <a:buNone/>
              <a:defRPr sz="1200">
                <a:solidFill>
                  <a:schemeClr val="tx1">
                    <a:tint val="75000"/>
                  </a:schemeClr>
                </a:solidFill>
              </a:defRPr>
            </a:lvl5pPr>
            <a:lvl6pPr marL="1714586" indent="0">
              <a:buNone/>
              <a:defRPr sz="1200">
                <a:solidFill>
                  <a:schemeClr val="tx1">
                    <a:tint val="75000"/>
                  </a:schemeClr>
                </a:solidFill>
              </a:defRPr>
            </a:lvl6pPr>
            <a:lvl7pPr marL="2057503" indent="0">
              <a:buNone/>
              <a:defRPr sz="1200">
                <a:solidFill>
                  <a:schemeClr val="tx1">
                    <a:tint val="75000"/>
                  </a:schemeClr>
                </a:solidFill>
              </a:defRPr>
            </a:lvl7pPr>
            <a:lvl8pPr marL="2400420" indent="0">
              <a:buNone/>
              <a:defRPr sz="1200">
                <a:solidFill>
                  <a:schemeClr val="tx1">
                    <a:tint val="75000"/>
                  </a:schemeClr>
                </a:solidFill>
              </a:defRPr>
            </a:lvl8pPr>
            <a:lvl9pPr marL="2743337"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A52F6CA-5B29-5D44-ECA0-05AF1AA99610}"/>
              </a:ext>
            </a:extLst>
          </p:cNvPr>
          <p:cNvSpPr>
            <a:spLocks noGrp="1"/>
          </p:cNvSpPr>
          <p:nvPr>
            <p:ph type="dt" sz="half" idx="10"/>
          </p:nvPr>
        </p:nvSpPr>
        <p:spPr/>
        <p:txBody>
          <a:bodyPr/>
          <a:lstStyle>
            <a:lvl1pPr>
              <a:defRPr/>
            </a:lvl1pPr>
          </a:lstStyle>
          <a:p>
            <a:pPr>
              <a:defRPr/>
            </a:pPr>
            <a:fld id="{EDECE045-3F15-4F1C-8874-878B0E06335C}" type="datetimeFigureOut">
              <a:rPr lang="en-US"/>
              <a:pPr>
                <a:defRPr/>
              </a:pPr>
              <a:t>4/3/2023</a:t>
            </a:fld>
            <a:endParaRPr lang="en-US"/>
          </a:p>
        </p:txBody>
      </p:sp>
      <p:sp>
        <p:nvSpPr>
          <p:cNvPr id="5" name="Footer Placeholder 4">
            <a:extLst>
              <a:ext uri="{FF2B5EF4-FFF2-40B4-BE49-F238E27FC236}">
                <a16:creationId xmlns:a16="http://schemas.microsoft.com/office/drawing/2014/main" xmlns="" id="{773696EE-4803-3AA9-0439-D92D6CAE6C0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2AD1516-6C30-4118-47CD-B31EE7FC678B}"/>
              </a:ext>
            </a:extLst>
          </p:cNvPr>
          <p:cNvSpPr>
            <a:spLocks noGrp="1"/>
          </p:cNvSpPr>
          <p:nvPr>
            <p:ph type="sldNum" sz="quarter" idx="12"/>
          </p:nvPr>
        </p:nvSpPr>
        <p:spPr/>
        <p:txBody>
          <a:bodyPr/>
          <a:lstStyle>
            <a:lvl1pPr>
              <a:defRPr/>
            </a:lvl1pPr>
          </a:lstStyle>
          <a:p>
            <a:pPr>
              <a:defRPr/>
            </a:pPr>
            <a:fld id="{243FF02A-01B6-4712-9DE1-465027542C88}" type="slidenum">
              <a:rPr lang="en-US" altLang="en-US"/>
              <a:pPr>
                <a:defRPr/>
              </a:pPr>
              <a:t>‹#›</a:t>
            </a:fld>
            <a:endParaRPr lang="en-US" altLang="en-US"/>
          </a:p>
        </p:txBody>
      </p:sp>
    </p:spTree>
    <p:extLst>
      <p:ext uri="{BB962C8B-B14F-4D97-AF65-F5344CB8AC3E}">
        <p14:creationId xmlns:p14="http://schemas.microsoft.com/office/powerpoint/2010/main" val="23906523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2" y="2674463"/>
            <a:ext cx="3196899"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127921" y="3360263"/>
            <a:ext cx="3208735" cy="2430936"/>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4514769" y="2677635"/>
            <a:ext cx="3184385"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1" cy="2430936"/>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7852443" y="2674463"/>
            <a:ext cx="3194968" cy="685800"/>
          </a:xfrm>
        </p:spPr>
        <p:txBody>
          <a:bodyPr anchor="b">
            <a:noAutofit/>
          </a:bodyPr>
          <a:lstStyle>
            <a:lvl1pPr marL="0" indent="0">
              <a:lnSpc>
                <a:spcPct val="90000"/>
              </a:lnSpc>
              <a:buNone/>
              <a:defRPr sz="18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7852443" y="3360263"/>
            <a:ext cx="3194968" cy="2430936"/>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 name="Date Placeholder 3">
            <a:extLst>
              <a:ext uri="{FF2B5EF4-FFF2-40B4-BE49-F238E27FC236}">
                <a16:creationId xmlns:a16="http://schemas.microsoft.com/office/drawing/2014/main" xmlns="" id="{C081A186-1119-FDB1-4136-2E18EFA9627E}"/>
              </a:ext>
            </a:extLst>
          </p:cNvPr>
          <p:cNvSpPr>
            <a:spLocks noGrp="1"/>
          </p:cNvSpPr>
          <p:nvPr>
            <p:ph type="dt" sz="half" idx="18"/>
          </p:nvPr>
        </p:nvSpPr>
        <p:spPr/>
        <p:txBody>
          <a:bodyPr/>
          <a:lstStyle>
            <a:lvl1pPr>
              <a:defRPr/>
            </a:lvl1pPr>
          </a:lstStyle>
          <a:p>
            <a:pPr>
              <a:defRPr/>
            </a:pPr>
            <a:fld id="{F8674636-40E5-4150-98A0-A1E2BA64BD55}" type="datetimeFigureOut">
              <a:rPr lang="en-US"/>
              <a:pPr>
                <a:defRPr/>
              </a:pPr>
              <a:t>4/3/2023</a:t>
            </a:fld>
            <a:endParaRPr lang="en-US"/>
          </a:p>
        </p:txBody>
      </p:sp>
      <p:sp>
        <p:nvSpPr>
          <p:cNvPr id="3" name="Footer Placeholder 4">
            <a:extLst>
              <a:ext uri="{FF2B5EF4-FFF2-40B4-BE49-F238E27FC236}">
                <a16:creationId xmlns:a16="http://schemas.microsoft.com/office/drawing/2014/main" xmlns="" id="{EE991C28-3B79-C167-9E22-7F1A7CF2A915}"/>
              </a:ext>
            </a:extLst>
          </p:cNvPr>
          <p:cNvSpPr>
            <a:spLocks noGrp="1"/>
          </p:cNvSpPr>
          <p:nvPr>
            <p:ph type="ftr" sz="quarter" idx="19"/>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7FE5FED-6C1E-4532-2E5D-A5CFB26F897A}"/>
              </a:ext>
            </a:extLst>
          </p:cNvPr>
          <p:cNvSpPr>
            <a:spLocks noGrp="1"/>
          </p:cNvSpPr>
          <p:nvPr>
            <p:ph type="sldNum" sz="quarter" idx="20"/>
          </p:nvPr>
        </p:nvSpPr>
        <p:spPr/>
        <p:txBody>
          <a:bodyPr/>
          <a:lstStyle>
            <a:lvl1pPr>
              <a:defRPr/>
            </a:lvl1pPr>
          </a:lstStyle>
          <a:p>
            <a:pPr>
              <a:defRPr/>
            </a:pPr>
            <a:fld id="{A2F9CE88-0564-4BA0-9E47-38C18063721E}" type="slidenum">
              <a:rPr lang="en-US"/>
              <a:pPr>
                <a:defRPr/>
              </a:pPr>
              <a:t>‹#›</a:t>
            </a:fld>
            <a:endParaRPr lang="en-US"/>
          </a:p>
        </p:txBody>
      </p:sp>
    </p:spTree>
    <p:extLst>
      <p:ext uri="{BB962C8B-B14F-4D97-AF65-F5344CB8AC3E}">
        <p14:creationId xmlns:p14="http://schemas.microsoft.com/office/powerpoint/2010/main" val="11625057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4"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1500" dirty="0"/>
            </a:lvl1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1141413" y="4980861"/>
            <a:ext cx="3195240" cy="817843"/>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4489054"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1500" dirty="0"/>
            </a:lvl1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4487593" y="4980858"/>
            <a:ext cx="3200400" cy="810342"/>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1500" b="0" cap="all" baseline="0">
                <a:solidFill>
                  <a:srgbClr val="03272D"/>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7852445"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a:buNone/>
              <a:defRPr lang="en-US" sz="1500" dirty="0"/>
            </a:lvl1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7852443" y="4980856"/>
            <a:ext cx="3194968" cy="810345"/>
          </a:xfrm>
        </p:spPr>
        <p:txBody>
          <a:bodyPr/>
          <a:lstStyle>
            <a:lvl1pPr marL="0" indent="0">
              <a:buNone/>
              <a:defRPr sz="1050"/>
            </a:lvl1pPr>
            <a:lvl2pPr marL="342917" indent="0">
              <a:buNone/>
              <a:defRPr sz="900"/>
            </a:lvl2pPr>
            <a:lvl3pPr marL="685835" indent="0">
              <a:buNone/>
              <a:defRPr sz="750"/>
            </a:lvl3pPr>
            <a:lvl4pPr marL="1028752" indent="0">
              <a:buNone/>
              <a:defRPr sz="675"/>
            </a:lvl4pPr>
            <a:lvl5pPr marL="1371668" indent="0">
              <a:buNone/>
              <a:defRPr sz="675"/>
            </a:lvl5pPr>
            <a:lvl6pPr marL="1714586" indent="0">
              <a:buNone/>
              <a:defRPr sz="675"/>
            </a:lvl6pPr>
            <a:lvl7pPr marL="2057503" indent="0">
              <a:buNone/>
              <a:defRPr sz="675"/>
            </a:lvl7pPr>
            <a:lvl8pPr marL="2400420" indent="0">
              <a:buNone/>
              <a:defRPr sz="675"/>
            </a:lvl8pPr>
            <a:lvl9pPr marL="2743337" indent="0">
              <a:buNone/>
              <a:defRPr sz="675"/>
            </a:lvl9pPr>
          </a:lstStyle>
          <a:p>
            <a:pPr lvl="0"/>
            <a:r>
              <a:rPr lang="en-US"/>
              <a:t>Click to edit Master text styles</a:t>
            </a:r>
          </a:p>
        </p:txBody>
      </p:sp>
      <p:sp>
        <p:nvSpPr>
          <p:cNvPr id="2" name="Date Placeholder 3">
            <a:extLst>
              <a:ext uri="{FF2B5EF4-FFF2-40B4-BE49-F238E27FC236}">
                <a16:creationId xmlns:a16="http://schemas.microsoft.com/office/drawing/2014/main" xmlns="" id="{A9AA88FE-5AA0-BBDC-DFD4-A9BFA1733500}"/>
              </a:ext>
            </a:extLst>
          </p:cNvPr>
          <p:cNvSpPr>
            <a:spLocks noGrp="1"/>
          </p:cNvSpPr>
          <p:nvPr>
            <p:ph type="dt" sz="half" idx="23"/>
          </p:nvPr>
        </p:nvSpPr>
        <p:spPr/>
        <p:txBody>
          <a:bodyPr/>
          <a:lstStyle>
            <a:lvl1pPr>
              <a:defRPr/>
            </a:lvl1pPr>
          </a:lstStyle>
          <a:p>
            <a:pPr>
              <a:defRPr/>
            </a:pPr>
            <a:fld id="{E27E5764-E98C-43E2-9DA1-2BD2B21B7FE2}" type="datetimeFigureOut">
              <a:rPr lang="en-US"/>
              <a:pPr>
                <a:defRPr/>
              </a:pPr>
              <a:t>4/3/2023</a:t>
            </a:fld>
            <a:endParaRPr lang="en-US"/>
          </a:p>
        </p:txBody>
      </p:sp>
      <p:sp>
        <p:nvSpPr>
          <p:cNvPr id="3" name="Footer Placeholder 4">
            <a:extLst>
              <a:ext uri="{FF2B5EF4-FFF2-40B4-BE49-F238E27FC236}">
                <a16:creationId xmlns:a16="http://schemas.microsoft.com/office/drawing/2014/main" xmlns="" id="{FB52260A-5180-34BA-06CE-F0F0ECBE41E4}"/>
              </a:ext>
            </a:extLst>
          </p:cNvPr>
          <p:cNvSpPr>
            <a:spLocks noGrp="1"/>
          </p:cNvSpPr>
          <p:nvPr>
            <p:ph type="ftr" sz="quarter" idx="24"/>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068A049E-9CB1-AED4-C455-D6388DD686D4}"/>
              </a:ext>
            </a:extLst>
          </p:cNvPr>
          <p:cNvSpPr>
            <a:spLocks noGrp="1"/>
          </p:cNvSpPr>
          <p:nvPr>
            <p:ph type="sldNum" sz="quarter" idx="25"/>
          </p:nvPr>
        </p:nvSpPr>
        <p:spPr/>
        <p:txBody>
          <a:bodyPr/>
          <a:lstStyle>
            <a:lvl1pPr>
              <a:defRPr/>
            </a:lvl1pPr>
          </a:lstStyle>
          <a:p>
            <a:pPr>
              <a:defRPr/>
            </a:pPr>
            <a:fld id="{98712047-89B5-4929-9114-1F27CF18C547}" type="slidenum">
              <a:rPr lang="en-US"/>
              <a:pPr>
                <a:defRPr/>
              </a:pPr>
              <a:t>‹#›</a:t>
            </a:fld>
            <a:endParaRPr lang="en-US"/>
          </a:p>
        </p:txBody>
      </p:sp>
    </p:spTree>
    <p:extLst>
      <p:ext uri="{BB962C8B-B14F-4D97-AF65-F5344CB8AC3E}">
        <p14:creationId xmlns:p14="http://schemas.microsoft.com/office/powerpoint/2010/main" val="104039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2"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E1E357C9-F732-B1A9-308B-613552DBB7D0}"/>
              </a:ext>
            </a:extLst>
          </p:cNvPr>
          <p:cNvSpPr>
            <a:spLocks noGrp="1"/>
          </p:cNvSpPr>
          <p:nvPr>
            <p:ph type="dt" sz="half" idx="10"/>
          </p:nvPr>
        </p:nvSpPr>
        <p:spPr/>
        <p:txBody>
          <a:bodyPr/>
          <a:lstStyle>
            <a:lvl1pPr>
              <a:defRPr/>
            </a:lvl1pPr>
          </a:lstStyle>
          <a:p>
            <a:pPr>
              <a:defRPr/>
            </a:pPr>
            <a:fld id="{7CEBC628-602F-4225-9BBF-F751266CB634}" type="datetimeFigureOut">
              <a:rPr lang="en-US"/>
              <a:pPr>
                <a:defRPr/>
              </a:pPr>
              <a:t>4/3/2023</a:t>
            </a:fld>
            <a:endParaRPr lang="en-US"/>
          </a:p>
        </p:txBody>
      </p:sp>
      <p:sp>
        <p:nvSpPr>
          <p:cNvPr id="6" name="Footer Placeholder 4">
            <a:extLst>
              <a:ext uri="{FF2B5EF4-FFF2-40B4-BE49-F238E27FC236}">
                <a16:creationId xmlns:a16="http://schemas.microsoft.com/office/drawing/2014/main" xmlns="" id="{EFA09A55-3F63-8FA4-787E-79C88FA17F6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5108446B-99E9-67FA-495E-51A321957E1F}"/>
              </a:ext>
            </a:extLst>
          </p:cNvPr>
          <p:cNvSpPr>
            <a:spLocks noGrp="1"/>
          </p:cNvSpPr>
          <p:nvPr>
            <p:ph type="sldNum" sz="quarter" idx="12"/>
          </p:nvPr>
        </p:nvSpPr>
        <p:spPr/>
        <p:txBody>
          <a:bodyPr/>
          <a:lstStyle>
            <a:lvl1pPr>
              <a:defRPr/>
            </a:lvl1pPr>
          </a:lstStyle>
          <a:p>
            <a:pPr>
              <a:defRPr/>
            </a:pPr>
            <a:fld id="{8E28AC95-355E-4086-93C4-D62B09F45592}" type="slidenum">
              <a:rPr lang="en-US" altLang="en-US"/>
              <a:pPr>
                <a:defRPr/>
              </a:pPr>
              <a:t>‹#›</a:t>
            </a:fld>
            <a:endParaRPr lang="en-US" altLang="en-US"/>
          </a:p>
        </p:txBody>
      </p:sp>
    </p:spTree>
    <p:extLst>
      <p:ext uri="{BB962C8B-B14F-4D97-AF65-F5344CB8AC3E}">
        <p14:creationId xmlns:p14="http://schemas.microsoft.com/office/powerpoint/2010/main" val="1656856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9"/>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2" y="2249486"/>
            <a:ext cx="464978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4" name="Content Placeholder 3"/>
          <p:cNvSpPr>
            <a:spLocks noGrp="1"/>
          </p:cNvSpPr>
          <p:nvPr>
            <p:ph sz="half" idx="2"/>
          </p:nvPr>
        </p:nvSpPr>
        <p:spPr>
          <a:xfrm>
            <a:off x="1141413" y="3073400"/>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3" cy="823912"/>
          </a:xfrm>
        </p:spPr>
        <p:txBody>
          <a:bodyPr anchor="b"/>
          <a:lstStyle>
            <a:lvl1pPr marL="0" indent="0">
              <a:lnSpc>
                <a:spcPct val="90000"/>
              </a:lnSpc>
              <a:buNone/>
              <a:defRPr sz="1800" b="0" cap="all" baseline="0">
                <a:solidFill>
                  <a:srgbClr val="72DB2B"/>
                </a:solidFill>
              </a:defRPr>
            </a:lvl1pPr>
            <a:lvl2pPr marL="342917" indent="0">
              <a:buNone/>
              <a:defRPr sz="1500" b="1"/>
            </a:lvl2pPr>
            <a:lvl3pPr marL="685835" indent="0">
              <a:buNone/>
              <a:defRPr sz="1350" b="1"/>
            </a:lvl3pPr>
            <a:lvl4pPr marL="1028752" indent="0">
              <a:buNone/>
              <a:defRPr sz="1200" b="1"/>
            </a:lvl4pPr>
            <a:lvl5pPr marL="1371668" indent="0">
              <a:buNone/>
              <a:defRPr sz="1200" b="1"/>
            </a:lvl5pPr>
            <a:lvl6pPr marL="1714586" indent="0">
              <a:buNone/>
              <a:defRPr sz="1200" b="1"/>
            </a:lvl6pPr>
            <a:lvl7pPr marL="2057503" indent="0">
              <a:buNone/>
              <a:defRPr sz="1200" b="1"/>
            </a:lvl7pPr>
            <a:lvl8pPr marL="2400420" indent="0">
              <a:buNone/>
              <a:defRPr sz="1200" b="1"/>
            </a:lvl8pPr>
            <a:lvl9pPr marL="274333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3073400"/>
            <a:ext cx="487521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xmlns="" id="{368AEB3C-232B-8562-5E7E-558762E5F8D7}"/>
              </a:ext>
            </a:extLst>
          </p:cNvPr>
          <p:cNvSpPr>
            <a:spLocks noGrp="1"/>
          </p:cNvSpPr>
          <p:nvPr>
            <p:ph type="dt" sz="half" idx="10"/>
          </p:nvPr>
        </p:nvSpPr>
        <p:spPr/>
        <p:txBody>
          <a:bodyPr/>
          <a:lstStyle>
            <a:lvl1pPr>
              <a:defRPr/>
            </a:lvl1pPr>
          </a:lstStyle>
          <a:p>
            <a:pPr>
              <a:defRPr/>
            </a:pPr>
            <a:fld id="{50150E78-75B1-414D-A9C5-C65FDE245379}" type="datetimeFigureOut">
              <a:rPr lang="en-US"/>
              <a:pPr>
                <a:defRPr/>
              </a:pPr>
              <a:t>4/3/2023</a:t>
            </a:fld>
            <a:endParaRPr lang="en-US"/>
          </a:p>
        </p:txBody>
      </p:sp>
      <p:sp>
        <p:nvSpPr>
          <p:cNvPr id="8" name="Footer Placeholder 4">
            <a:extLst>
              <a:ext uri="{FF2B5EF4-FFF2-40B4-BE49-F238E27FC236}">
                <a16:creationId xmlns:a16="http://schemas.microsoft.com/office/drawing/2014/main" xmlns="" id="{E57872BA-EF5C-E0D8-D9B7-A937FF634A7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04680C35-7D1D-9BEC-313B-3FDA97C2EEF4}"/>
              </a:ext>
            </a:extLst>
          </p:cNvPr>
          <p:cNvSpPr>
            <a:spLocks noGrp="1"/>
          </p:cNvSpPr>
          <p:nvPr>
            <p:ph type="sldNum" sz="quarter" idx="12"/>
          </p:nvPr>
        </p:nvSpPr>
        <p:spPr/>
        <p:txBody>
          <a:bodyPr/>
          <a:lstStyle>
            <a:lvl1pPr>
              <a:defRPr/>
            </a:lvl1pPr>
          </a:lstStyle>
          <a:p>
            <a:pPr>
              <a:defRPr/>
            </a:pPr>
            <a:fld id="{19E0465B-88EA-4BF9-8436-1C5EB5533FD1}" type="slidenum">
              <a:rPr lang="en-US" altLang="en-US"/>
              <a:pPr>
                <a:defRPr/>
              </a:pPr>
              <a:t>‹#›</a:t>
            </a:fld>
            <a:endParaRPr lang="en-US" altLang="en-US"/>
          </a:p>
        </p:txBody>
      </p:sp>
    </p:spTree>
    <p:extLst>
      <p:ext uri="{BB962C8B-B14F-4D97-AF65-F5344CB8AC3E}">
        <p14:creationId xmlns:p14="http://schemas.microsoft.com/office/powerpoint/2010/main" val="2771448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xmlns="" id="{41EC43AC-4664-5944-B1A9-B97BA55897AE}"/>
              </a:ext>
            </a:extLst>
          </p:cNvPr>
          <p:cNvSpPr>
            <a:spLocks noGrp="1"/>
          </p:cNvSpPr>
          <p:nvPr>
            <p:ph type="dt" sz="half" idx="10"/>
          </p:nvPr>
        </p:nvSpPr>
        <p:spPr/>
        <p:txBody>
          <a:bodyPr/>
          <a:lstStyle>
            <a:lvl1pPr>
              <a:defRPr/>
            </a:lvl1pPr>
          </a:lstStyle>
          <a:p>
            <a:pPr>
              <a:defRPr/>
            </a:pPr>
            <a:fld id="{006F2946-BCE2-4F52-AF62-FC038FC7064C}" type="datetimeFigureOut">
              <a:rPr lang="en-US"/>
              <a:pPr>
                <a:defRPr/>
              </a:pPr>
              <a:t>4/3/2023</a:t>
            </a:fld>
            <a:endParaRPr lang="en-US"/>
          </a:p>
        </p:txBody>
      </p:sp>
      <p:sp>
        <p:nvSpPr>
          <p:cNvPr id="4" name="Footer Placeholder 4">
            <a:extLst>
              <a:ext uri="{FF2B5EF4-FFF2-40B4-BE49-F238E27FC236}">
                <a16:creationId xmlns:a16="http://schemas.microsoft.com/office/drawing/2014/main" xmlns="" id="{21CF71FC-3A1B-83CA-AFDD-E7805EFB8B0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58007CCA-450E-4599-092F-27A44CF0000A}"/>
              </a:ext>
            </a:extLst>
          </p:cNvPr>
          <p:cNvSpPr>
            <a:spLocks noGrp="1"/>
          </p:cNvSpPr>
          <p:nvPr>
            <p:ph type="sldNum" sz="quarter" idx="12"/>
          </p:nvPr>
        </p:nvSpPr>
        <p:spPr/>
        <p:txBody>
          <a:bodyPr/>
          <a:lstStyle>
            <a:lvl1pPr>
              <a:defRPr/>
            </a:lvl1pPr>
          </a:lstStyle>
          <a:p>
            <a:pPr>
              <a:defRPr/>
            </a:pPr>
            <a:fld id="{2AE04A9C-A597-47C9-ACC7-326345395241}" type="slidenum">
              <a:rPr lang="en-US" altLang="en-US"/>
              <a:pPr>
                <a:defRPr/>
              </a:pPr>
              <a:t>‹#›</a:t>
            </a:fld>
            <a:endParaRPr lang="en-US" altLang="en-US"/>
          </a:p>
        </p:txBody>
      </p:sp>
    </p:spTree>
    <p:extLst>
      <p:ext uri="{BB962C8B-B14F-4D97-AF65-F5344CB8AC3E}">
        <p14:creationId xmlns:p14="http://schemas.microsoft.com/office/powerpoint/2010/main" val="892045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EB2A2551-D922-478B-4C33-AFC9C0DA3459}"/>
              </a:ext>
            </a:extLst>
          </p:cNvPr>
          <p:cNvSpPr>
            <a:spLocks noGrp="1"/>
          </p:cNvSpPr>
          <p:nvPr>
            <p:ph type="dt" sz="half" idx="10"/>
          </p:nvPr>
        </p:nvSpPr>
        <p:spPr/>
        <p:txBody>
          <a:bodyPr/>
          <a:lstStyle>
            <a:lvl1pPr>
              <a:defRPr/>
            </a:lvl1pPr>
          </a:lstStyle>
          <a:p>
            <a:pPr>
              <a:defRPr/>
            </a:pPr>
            <a:fld id="{3961CAA0-FB97-4B33-8820-7CE227556011}" type="datetimeFigureOut">
              <a:rPr lang="en-US"/>
              <a:pPr>
                <a:defRPr/>
              </a:pPr>
              <a:t>4/3/2023</a:t>
            </a:fld>
            <a:endParaRPr lang="en-US"/>
          </a:p>
        </p:txBody>
      </p:sp>
      <p:sp>
        <p:nvSpPr>
          <p:cNvPr id="3" name="Footer Placeholder 4">
            <a:extLst>
              <a:ext uri="{FF2B5EF4-FFF2-40B4-BE49-F238E27FC236}">
                <a16:creationId xmlns:a16="http://schemas.microsoft.com/office/drawing/2014/main" xmlns="" id="{9ACEB442-5ACE-2AF9-8897-7AF4C80001A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6373AB5D-009D-BE44-C12F-72CF33CC2078}"/>
              </a:ext>
            </a:extLst>
          </p:cNvPr>
          <p:cNvSpPr>
            <a:spLocks noGrp="1"/>
          </p:cNvSpPr>
          <p:nvPr>
            <p:ph type="sldNum" sz="quarter" idx="12"/>
          </p:nvPr>
        </p:nvSpPr>
        <p:spPr/>
        <p:txBody>
          <a:bodyPr/>
          <a:lstStyle>
            <a:lvl1pPr>
              <a:defRPr/>
            </a:lvl1pPr>
          </a:lstStyle>
          <a:p>
            <a:pPr>
              <a:defRPr/>
            </a:pPr>
            <a:fld id="{2D7A6D52-CF0E-4CE6-95AF-E80E5E2A3FAE}" type="slidenum">
              <a:rPr lang="en-US" altLang="en-US"/>
              <a:pPr>
                <a:defRPr/>
              </a:pPr>
              <a:t>‹#›</a:t>
            </a:fld>
            <a:endParaRPr lang="en-US" altLang="en-US"/>
          </a:p>
        </p:txBody>
      </p:sp>
    </p:spTree>
    <p:extLst>
      <p:ext uri="{BB962C8B-B14F-4D97-AF65-F5344CB8AC3E}">
        <p14:creationId xmlns:p14="http://schemas.microsoft.com/office/powerpoint/2010/main" val="3341281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7" y="609601"/>
            <a:ext cx="3856037"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56202"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7" y="2249486"/>
            <a:ext cx="3856037"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xmlns="" id="{78018C01-8EF3-3D6C-0A49-6A0B77DF4786}"/>
              </a:ext>
            </a:extLst>
          </p:cNvPr>
          <p:cNvSpPr>
            <a:spLocks noGrp="1"/>
          </p:cNvSpPr>
          <p:nvPr>
            <p:ph type="dt" sz="half" idx="10"/>
          </p:nvPr>
        </p:nvSpPr>
        <p:spPr/>
        <p:txBody>
          <a:bodyPr/>
          <a:lstStyle>
            <a:lvl1pPr>
              <a:defRPr/>
            </a:lvl1pPr>
          </a:lstStyle>
          <a:p>
            <a:pPr>
              <a:defRPr/>
            </a:pPr>
            <a:fld id="{F39E044E-F57D-4EEC-8802-968EAC827CCB}" type="datetimeFigureOut">
              <a:rPr lang="en-US"/>
              <a:pPr>
                <a:defRPr/>
              </a:pPr>
              <a:t>4/3/2023</a:t>
            </a:fld>
            <a:endParaRPr lang="en-US"/>
          </a:p>
        </p:txBody>
      </p:sp>
      <p:sp>
        <p:nvSpPr>
          <p:cNvPr id="6" name="Footer Placeholder 4">
            <a:extLst>
              <a:ext uri="{FF2B5EF4-FFF2-40B4-BE49-F238E27FC236}">
                <a16:creationId xmlns:a16="http://schemas.microsoft.com/office/drawing/2014/main" xmlns="" id="{EF43D35D-9CF1-4887-CCAE-0459359A3B5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2D4ADDD6-A99A-B242-4C45-18C2DDC712FB}"/>
              </a:ext>
            </a:extLst>
          </p:cNvPr>
          <p:cNvSpPr>
            <a:spLocks noGrp="1"/>
          </p:cNvSpPr>
          <p:nvPr>
            <p:ph type="sldNum" sz="quarter" idx="12"/>
          </p:nvPr>
        </p:nvSpPr>
        <p:spPr/>
        <p:txBody>
          <a:bodyPr/>
          <a:lstStyle>
            <a:lvl1pPr>
              <a:defRPr/>
            </a:lvl1pPr>
          </a:lstStyle>
          <a:p>
            <a:pPr>
              <a:defRPr/>
            </a:pPr>
            <a:fld id="{3AC586BD-D92C-4D2A-9BB7-895B2ACED7FD}" type="slidenum">
              <a:rPr lang="en-US" altLang="en-US"/>
              <a:pPr>
                <a:defRPr/>
              </a:pPr>
              <a:t>‹#›</a:t>
            </a:fld>
            <a:endParaRPr lang="en-US" altLang="en-US"/>
          </a:p>
        </p:txBody>
      </p:sp>
    </p:spTree>
    <p:extLst>
      <p:ext uri="{BB962C8B-B14F-4D97-AF65-F5344CB8AC3E}">
        <p14:creationId xmlns:p14="http://schemas.microsoft.com/office/powerpoint/2010/main" val="1090445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4" y="609600"/>
            <a:ext cx="5934508"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4"/>
            <a:ext cx="3666691"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rtlCol="0">
            <a:normAutofit/>
          </a:bodyPr>
          <a:lstStyle>
            <a:lvl1pPr marL="0" indent="0">
              <a:buNone/>
              <a:defRPr sz="2400"/>
            </a:lvl1pPr>
            <a:lvl2pPr marL="342917" indent="0">
              <a:buNone/>
              <a:defRPr sz="2100"/>
            </a:lvl2pPr>
            <a:lvl3pPr marL="685835" indent="0">
              <a:buNone/>
              <a:defRPr sz="1800"/>
            </a:lvl3pPr>
            <a:lvl4pPr marL="1028752" indent="0">
              <a:buNone/>
              <a:defRPr sz="1500"/>
            </a:lvl4pPr>
            <a:lvl5pPr marL="1371668" indent="0">
              <a:buNone/>
              <a:defRPr sz="1500"/>
            </a:lvl5pPr>
            <a:lvl6pPr marL="1714586" indent="0">
              <a:buNone/>
              <a:defRPr sz="1500"/>
            </a:lvl6pPr>
            <a:lvl7pPr marL="2057503" indent="0">
              <a:buNone/>
              <a:defRPr sz="1500"/>
            </a:lvl7pPr>
            <a:lvl8pPr marL="2400420" indent="0">
              <a:buNone/>
              <a:defRPr sz="1500"/>
            </a:lvl8pPr>
            <a:lvl9pPr marL="2743337"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41412" y="2249486"/>
            <a:ext cx="5934511" cy="3541714"/>
          </a:xfrm>
        </p:spPr>
        <p:txBody>
          <a:bodyPr/>
          <a:lstStyle>
            <a:lvl1pPr marL="0" indent="0">
              <a:buNone/>
              <a:defRPr sz="1200"/>
            </a:lvl1pPr>
            <a:lvl2pPr marL="342917" indent="0">
              <a:buNone/>
              <a:defRPr sz="1050"/>
            </a:lvl2pPr>
            <a:lvl3pPr marL="685835" indent="0">
              <a:buNone/>
              <a:defRPr sz="900"/>
            </a:lvl3pPr>
            <a:lvl4pPr marL="1028752" indent="0">
              <a:buNone/>
              <a:defRPr sz="750"/>
            </a:lvl4pPr>
            <a:lvl5pPr marL="1371668" indent="0">
              <a:buNone/>
              <a:defRPr sz="750"/>
            </a:lvl5pPr>
            <a:lvl6pPr marL="1714586" indent="0">
              <a:buNone/>
              <a:defRPr sz="750"/>
            </a:lvl6pPr>
            <a:lvl7pPr marL="2057503" indent="0">
              <a:buNone/>
              <a:defRPr sz="750"/>
            </a:lvl7pPr>
            <a:lvl8pPr marL="2400420" indent="0">
              <a:buNone/>
              <a:defRPr sz="750"/>
            </a:lvl8pPr>
            <a:lvl9pPr marL="2743337"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xmlns="" id="{DC06E768-D2AA-DE06-8CF9-72435A68BA57}"/>
              </a:ext>
            </a:extLst>
          </p:cNvPr>
          <p:cNvSpPr>
            <a:spLocks noGrp="1"/>
          </p:cNvSpPr>
          <p:nvPr>
            <p:ph type="dt" sz="half" idx="10"/>
          </p:nvPr>
        </p:nvSpPr>
        <p:spPr/>
        <p:txBody>
          <a:bodyPr/>
          <a:lstStyle>
            <a:lvl1pPr>
              <a:defRPr/>
            </a:lvl1pPr>
          </a:lstStyle>
          <a:p>
            <a:pPr>
              <a:defRPr/>
            </a:pPr>
            <a:fld id="{04E69CAB-E684-49DF-9601-9D15656A192F}" type="datetimeFigureOut">
              <a:rPr lang="en-US"/>
              <a:pPr>
                <a:defRPr/>
              </a:pPr>
              <a:t>4/3/2023</a:t>
            </a:fld>
            <a:endParaRPr lang="en-US"/>
          </a:p>
        </p:txBody>
      </p:sp>
      <p:sp>
        <p:nvSpPr>
          <p:cNvPr id="6" name="Footer Placeholder 4">
            <a:extLst>
              <a:ext uri="{FF2B5EF4-FFF2-40B4-BE49-F238E27FC236}">
                <a16:creationId xmlns:a16="http://schemas.microsoft.com/office/drawing/2014/main" xmlns="" id="{D4272F91-3B5C-10AF-0D61-7DBD038ACD9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56FD7080-D3BF-F669-832A-1CCE3CEAE90B}"/>
              </a:ext>
            </a:extLst>
          </p:cNvPr>
          <p:cNvSpPr>
            <a:spLocks noGrp="1"/>
          </p:cNvSpPr>
          <p:nvPr>
            <p:ph type="sldNum" sz="quarter" idx="12"/>
          </p:nvPr>
        </p:nvSpPr>
        <p:spPr/>
        <p:txBody>
          <a:bodyPr/>
          <a:lstStyle>
            <a:lvl1pPr>
              <a:defRPr/>
            </a:lvl1pPr>
          </a:lstStyle>
          <a:p>
            <a:pPr>
              <a:defRPr/>
            </a:pPr>
            <a:fld id="{A4DA4BC8-D93F-4C02-BEC2-4C3B17E09536}" type="slidenum">
              <a:rPr lang="en-US" altLang="en-US"/>
              <a:pPr>
                <a:defRPr/>
              </a:pPr>
              <a:t>‹#›</a:t>
            </a:fld>
            <a:endParaRPr lang="en-US" altLang="en-US"/>
          </a:p>
        </p:txBody>
      </p:sp>
    </p:spTree>
    <p:extLst>
      <p:ext uri="{BB962C8B-B14F-4D97-AF65-F5344CB8AC3E}">
        <p14:creationId xmlns:p14="http://schemas.microsoft.com/office/powerpoint/2010/main" val="2758770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8"/>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38105EF-EC57-54B7-3E42-85D9CAE103E0}"/>
              </a:ext>
            </a:extLst>
          </p:cNvPr>
          <p:cNvSpPr>
            <a:spLocks noGrp="1"/>
          </p:cNvSpPr>
          <p:nvPr>
            <p:ph type="title"/>
          </p:nvPr>
        </p:nvSpPr>
        <p:spPr>
          <a:xfrm>
            <a:off x="1141413" y="619125"/>
            <a:ext cx="9906000" cy="1477963"/>
          </a:xfrm>
          <a:prstGeom prst="rect">
            <a:avLst/>
          </a:prstGeom>
        </p:spPr>
        <p:txBody>
          <a:bodyPr vert="horz" lIns="91440" tIns="45720" rIns="91440" bIns="45720" rtlCol="0" anchor="ctr">
            <a:normAutofit/>
          </a:bodyPr>
          <a:lstStyle/>
          <a:p>
            <a:endParaRPr lang="en-US" dirty="0"/>
          </a:p>
        </p:txBody>
      </p:sp>
      <p:sp>
        <p:nvSpPr>
          <p:cNvPr id="1027" name="Text Placeholder 2">
            <a:extLst>
              <a:ext uri="{FF2B5EF4-FFF2-40B4-BE49-F238E27FC236}">
                <a16:creationId xmlns:a16="http://schemas.microsoft.com/office/drawing/2014/main" xmlns="" id="{63867E12-F735-8663-1560-97B71094CE54}"/>
              </a:ext>
            </a:extLst>
          </p:cNvPr>
          <p:cNvSpPr>
            <a:spLocks noGrp="1" noChangeArrowheads="1"/>
          </p:cNvSpPr>
          <p:nvPr>
            <p:ph type="body" idx="1"/>
          </p:nvPr>
        </p:nvSpPr>
        <p:spPr bwMode="auto">
          <a:xfrm>
            <a:off x="1141413" y="2249488"/>
            <a:ext cx="9906000" cy="354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0AF3D3CA-8E4B-EAF4-763F-374FD5D0AFFB}"/>
              </a:ext>
            </a:extLst>
          </p:cNvPr>
          <p:cNvSpPr>
            <a:spLocks noGrp="1"/>
          </p:cNvSpPr>
          <p:nvPr>
            <p:ph type="dt" sz="half" idx="2"/>
          </p:nvPr>
        </p:nvSpPr>
        <p:spPr>
          <a:xfrm>
            <a:off x="7456488" y="5883275"/>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788">
                <a:solidFill>
                  <a:schemeClr val="tx1">
                    <a:tint val="75000"/>
                  </a:schemeClr>
                </a:solidFill>
                <a:latin typeface="+mn-lt"/>
              </a:defRPr>
            </a:lvl1pPr>
          </a:lstStyle>
          <a:p>
            <a:pPr>
              <a:defRPr/>
            </a:pPr>
            <a:fld id="{5FE78A3D-ED53-4FA9-9106-B8C0D7B5143B}" type="datetimeFigureOut">
              <a:rPr lang="en-US"/>
              <a:pPr>
                <a:defRPr/>
              </a:pPr>
              <a:t>4/3/2023</a:t>
            </a:fld>
            <a:endParaRPr lang="en-US"/>
          </a:p>
        </p:txBody>
      </p:sp>
      <p:sp>
        <p:nvSpPr>
          <p:cNvPr id="5" name="Footer Placeholder 4">
            <a:extLst>
              <a:ext uri="{FF2B5EF4-FFF2-40B4-BE49-F238E27FC236}">
                <a16:creationId xmlns:a16="http://schemas.microsoft.com/office/drawing/2014/main" xmlns="" id="{B3EDC3DF-9642-63C9-ECF9-D6E8E9E9623E}"/>
              </a:ext>
            </a:extLst>
          </p:cNvPr>
          <p:cNvSpPr>
            <a:spLocks noGrp="1"/>
          </p:cNvSpPr>
          <p:nvPr>
            <p:ph type="ftr" sz="quarter" idx="3"/>
          </p:nvPr>
        </p:nvSpPr>
        <p:spPr>
          <a:xfrm>
            <a:off x="1141413" y="5883275"/>
            <a:ext cx="6238875" cy="365125"/>
          </a:xfrm>
          <a:prstGeom prst="rect">
            <a:avLst/>
          </a:prstGeom>
        </p:spPr>
        <p:txBody>
          <a:bodyPr vert="horz" lIns="91440" tIns="45720" rIns="91440" bIns="45720" rtlCol="0" anchor="ctr"/>
          <a:lstStyle>
            <a:lvl1pPr algn="l" eaLnBrk="1" fontAlgn="auto" hangingPunct="1">
              <a:spcBef>
                <a:spcPts val="0"/>
              </a:spcBef>
              <a:spcAft>
                <a:spcPts val="0"/>
              </a:spcAft>
              <a:defRPr sz="788" cap="all" baseline="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60CD7350-DB22-09A8-8923-359E5293DCD7}"/>
              </a:ext>
            </a:extLst>
          </p:cNvPr>
          <p:cNvSpPr>
            <a:spLocks noGrp="1"/>
          </p:cNvSpPr>
          <p:nvPr>
            <p:ph type="sldNum" sz="quarter" idx="4"/>
          </p:nvPr>
        </p:nvSpPr>
        <p:spPr>
          <a:xfrm>
            <a:off x="10275888" y="5883275"/>
            <a:ext cx="771525" cy="365125"/>
          </a:xfrm>
          <a:prstGeom prst="rect">
            <a:avLst/>
          </a:prstGeom>
        </p:spPr>
        <p:txBody>
          <a:bodyPr vert="horz" lIns="91440" tIns="45720" rIns="91440" bIns="45720" rtlCol="0" anchor="ctr"/>
          <a:lstStyle>
            <a:lvl1pPr algn="r" eaLnBrk="1" fontAlgn="auto" hangingPunct="1">
              <a:spcBef>
                <a:spcPts val="0"/>
              </a:spcBef>
              <a:spcAft>
                <a:spcPts val="0"/>
              </a:spcAft>
              <a:defRPr sz="788">
                <a:solidFill>
                  <a:schemeClr val="tx1">
                    <a:tint val="75000"/>
                  </a:schemeClr>
                </a:solidFill>
                <a:latin typeface="+mn-lt"/>
              </a:defRPr>
            </a:lvl1pPr>
          </a:lstStyle>
          <a:p>
            <a:pPr>
              <a:defRPr/>
            </a:pPr>
            <a:fld id="{665694FC-E582-45DA-B6FC-224D825C31B0}"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935" r:id="rId1"/>
    <p:sldLayoutId id="2147483936"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37" r:id="rId12"/>
    <p:sldLayoutId id="2147483919" r:id="rId13"/>
    <p:sldLayoutId id="2147483920" r:id="rId14"/>
    <p:sldLayoutId id="2147483921" r:id="rId15"/>
    <p:sldLayoutId id="2147483938" r:id="rId16"/>
  </p:sldLayoutIdLst>
  <p:txStyles>
    <p:titleStyle>
      <a:lvl1pPr algn="l" defTabSz="685800" rtl="0" eaLnBrk="0" fontAlgn="base" hangingPunct="0">
        <a:lnSpc>
          <a:spcPct val="90000"/>
        </a:lnSpc>
        <a:spcBef>
          <a:spcPct val="0"/>
        </a:spcBef>
        <a:spcAft>
          <a:spcPct val="0"/>
        </a:spcAft>
        <a:defRPr sz="2700" kern="1200" cap="all">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2700">
          <a:solidFill>
            <a:schemeClr val="tx1"/>
          </a:solidFill>
          <a:latin typeface="Tw Cen MT" panose="020B0602020104020603" pitchFamily="34" charset="0"/>
        </a:defRPr>
      </a:lvl2pPr>
      <a:lvl3pPr algn="l" defTabSz="685800" rtl="0" eaLnBrk="0" fontAlgn="base" hangingPunct="0">
        <a:lnSpc>
          <a:spcPct val="90000"/>
        </a:lnSpc>
        <a:spcBef>
          <a:spcPct val="0"/>
        </a:spcBef>
        <a:spcAft>
          <a:spcPct val="0"/>
        </a:spcAft>
        <a:defRPr sz="2700">
          <a:solidFill>
            <a:schemeClr val="tx1"/>
          </a:solidFill>
          <a:latin typeface="Tw Cen MT" panose="020B0602020104020603" pitchFamily="34" charset="0"/>
        </a:defRPr>
      </a:lvl3pPr>
      <a:lvl4pPr algn="l" defTabSz="685800" rtl="0" eaLnBrk="0" fontAlgn="base" hangingPunct="0">
        <a:lnSpc>
          <a:spcPct val="90000"/>
        </a:lnSpc>
        <a:spcBef>
          <a:spcPct val="0"/>
        </a:spcBef>
        <a:spcAft>
          <a:spcPct val="0"/>
        </a:spcAft>
        <a:defRPr sz="2700">
          <a:solidFill>
            <a:schemeClr val="tx1"/>
          </a:solidFill>
          <a:latin typeface="Tw Cen MT" panose="020B0602020104020603" pitchFamily="34" charset="0"/>
        </a:defRPr>
      </a:lvl4pPr>
      <a:lvl5pPr algn="l" defTabSz="685800" rtl="0" eaLnBrk="0" fontAlgn="base" hangingPunct="0">
        <a:lnSpc>
          <a:spcPct val="90000"/>
        </a:lnSpc>
        <a:spcBef>
          <a:spcPct val="0"/>
        </a:spcBef>
        <a:spcAft>
          <a:spcPct val="0"/>
        </a:spcAft>
        <a:defRPr sz="2700">
          <a:solidFill>
            <a:schemeClr val="tx1"/>
          </a:solidFill>
          <a:latin typeface="Tw Cen MT" panose="020B0602020104020603" pitchFamily="34" charset="0"/>
        </a:defRPr>
      </a:lvl5pPr>
      <a:lvl6pPr marL="457200" algn="l" defTabSz="685800" rtl="0" fontAlgn="base">
        <a:lnSpc>
          <a:spcPct val="90000"/>
        </a:lnSpc>
        <a:spcBef>
          <a:spcPct val="0"/>
        </a:spcBef>
        <a:spcAft>
          <a:spcPct val="0"/>
        </a:spcAft>
        <a:defRPr sz="2700">
          <a:solidFill>
            <a:schemeClr val="tx1"/>
          </a:solidFill>
          <a:latin typeface="Tw Cen MT" panose="020B0602020104020603" pitchFamily="34" charset="0"/>
        </a:defRPr>
      </a:lvl6pPr>
      <a:lvl7pPr marL="914400" algn="l" defTabSz="685800" rtl="0" fontAlgn="base">
        <a:lnSpc>
          <a:spcPct val="90000"/>
        </a:lnSpc>
        <a:spcBef>
          <a:spcPct val="0"/>
        </a:spcBef>
        <a:spcAft>
          <a:spcPct val="0"/>
        </a:spcAft>
        <a:defRPr sz="2700">
          <a:solidFill>
            <a:schemeClr val="tx1"/>
          </a:solidFill>
          <a:latin typeface="Tw Cen MT" panose="020B0602020104020603" pitchFamily="34" charset="0"/>
        </a:defRPr>
      </a:lvl7pPr>
      <a:lvl8pPr marL="1371600" algn="l" defTabSz="685800" rtl="0" fontAlgn="base">
        <a:lnSpc>
          <a:spcPct val="90000"/>
        </a:lnSpc>
        <a:spcBef>
          <a:spcPct val="0"/>
        </a:spcBef>
        <a:spcAft>
          <a:spcPct val="0"/>
        </a:spcAft>
        <a:defRPr sz="2700">
          <a:solidFill>
            <a:schemeClr val="tx1"/>
          </a:solidFill>
          <a:latin typeface="Tw Cen MT" panose="020B0602020104020603" pitchFamily="34" charset="0"/>
        </a:defRPr>
      </a:lvl8pPr>
      <a:lvl9pPr marL="1828800" algn="l" defTabSz="685800" rtl="0" fontAlgn="base">
        <a:lnSpc>
          <a:spcPct val="90000"/>
        </a:lnSpc>
        <a:spcBef>
          <a:spcPct val="0"/>
        </a:spcBef>
        <a:spcAft>
          <a:spcPct val="0"/>
        </a:spcAft>
        <a:defRPr sz="2700">
          <a:solidFill>
            <a:schemeClr val="tx1"/>
          </a:solidFill>
          <a:latin typeface="Tw Cen MT" panose="020B0602020104020603" pitchFamily="34" charset="0"/>
        </a:defRPr>
      </a:lvl9pPr>
    </p:titleStyle>
    <p:bodyStyle>
      <a:lvl1pPr marL="171450" indent="-171450" algn="l" defTabSz="685800" rtl="0" eaLnBrk="0" fontAlgn="base" hangingPunct="0">
        <a:lnSpc>
          <a:spcPct val="120000"/>
        </a:lnSpc>
        <a:spcBef>
          <a:spcPts val="750"/>
        </a:spcBef>
        <a:spcAft>
          <a:spcPct val="0"/>
        </a:spcAft>
        <a:buSzPct val="125000"/>
        <a:buFont typeface="Arial" panose="020B0604020202020204" pitchFamily="34" charset="0"/>
        <a:buChar char="•"/>
        <a:defRPr kern="1200">
          <a:solidFill>
            <a:schemeClr val="tx1"/>
          </a:solidFill>
          <a:latin typeface="+mn-lt"/>
          <a:ea typeface="+mn-ea"/>
          <a:cs typeface="+mn-cs"/>
        </a:defRPr>
      </a:lvl1pPr>
      <a:lvl2pPr marL="514350" indent="-171450" algn="l" defTabSz="685800" rtl="0" eaLnBrk="0" fontAlgn="base" hangingPunct="0">
        <a:lnSpc>
          <a:spcPct val="120000"/>
        </a:lnSpc>
        <a:spcBef>
          <a:spcPts val="375"/>
        </a:spcBef>
        <a:spcAft>
          <a:spcPct val="0"/>
        </a:spcAft>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0" fontAlgn="base" hangingPunct="0">
        <a:lnSpc>
          <a:spcPct val="120000"/>
        </a:lnSpc>
        <a:spcBef>
          <a:spcPts val="375"/>
        </a:spcBef>
        <a:spcAft>
          <a:spcPct val="0"/>
        </a:spcAft>
        <a:buSzPct val="125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0" fontAlgn="base" hangingPunct="0">
        <a:lnSpc>
          <a:spcPct val="120000"/>
        </a:lnSpc>
        <a:spcBef>
          <a:spcPts val="375"/>
        </a:spcBef>
        <a:spcAft>
          <a:spcPct val="0"/>
        </a:spcAft>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0" fontAlgn="base" hangingPunct="0">
        <a:lnSpc>
          <a:spcPct val="120000"/>
        </a:lnSpc>
        <a:spcBef>
          <a:spcPts val="375"/>
        </a:spcBef>
        <a:spcAft>
          <a:spcPct val="0"/>
        </a:spcAft>
        <a:buSzPct val="125000"/>
        <a:buFont typeface="Arial" panose="020B0604020202020204" pitchFamily="34" charset="0"/>
        <a:buChar char="•"/>
        <a:defRPr sz="1200" kern="1200">
          <a:solidFill>
            <a:schemeClr val="tx1"/>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89D41A0-6AA1-32E1-5EB7-8D2CEFB562CC}"/>
              </a:ext>
            </a:extLst>
          </p:cNvPr>
          <p:cNvSpPr>
            <a:spLocks noGrp="1"/>
          </p:cNvSpPr>
          <p:nvPr>
            <p:ph type="title"/>
          </p:nvPr>
        </p:nvSpPr>
        <p:spPr>
          <a:xfrm>
            <a:off x="1141413" y="619125"/>
            <a:ext cx="9906000" cy="1477963"/>
          </a:xfrm>
          <a:prstGeom prst="rect">
            <a:avLst/>
          </a:prstGeom>
        </p:spPr>
        <p:txBody>
          <a:bodyPr vert="horz" lIns="91440" tIns="45720" rIns="91440" bIns="45720" rtlCol="0" anchor="ctr">
            <a:normAutofit/>
          </a:bodyPr>
          <a:lstStyle/>
          <a:p>
            <a:endParaRPr lang="en-US" dirty="0"/>
          </a:p>
        </p:txBody>
      </p:sp>
      <p:sp>
        <p:nvSpPr>
          <p:cNvPr id="2051" name="Text Placeholder 2">
            <a:extLst>
              <a:ext uri="{FF2B5EF4-FFF2-40B4-BE49-F238E27FC236}">
                <a16:creationId xmlns:a16="http://schemas.microsoft.com/office/drawing/2014/main" xmlns="" id="{5E746CAF-BCA4-863F-EDC6-EE8FB3F1E3D0}"/>
              </a:ext>
            </a:extLst>
          </p:cNvPr>
          <p:cNvSpPr>
            <a:spLocks noGrp="1" noChangeArrowheads="1"/>
          </p:cNvSpPr>
          <p:nvPr>
            <p:ph type="body" idx="1"/>
          </p:nvPr>
        </p:nvSpPr>
        <p:spPr bwMode="auto">
          <a:xfrm>
            <a:off x="1141413" y="2249488"/>
            <a:ext cx="9906000" cy="354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7D31B2C3-E640-F2F9-B9FA-DB8F7A8B0ECC}"/>
              </a:ext>
            </a:extLst>
          </p:cNvPr>
          <p:cNvSpPr>
            <a:spLocks noGrp="1"/>
          </p:cNvSpPr>
          <p:nvPr>
            <p:ph type="dt" sz="half" idx="2"/>
          </p:nvPr>
        </p:nvSpPr>
        <p:spPr>
          <a:xfrm>
            <a:off x="7456488" y="5883275"/>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788">
                <a:solidFill>
                  <a:srgbClr val="03272D"/>
                </a:solidFill>
                <a:latin typeface="+mn-lt"/>
              </a:defRPr>
            </a:lvl1pPr>
          </a:lstStyle>
          <a:p>
            <a:pPr>
              <a:defRPr/>
            </a:pPr>
            <a:fld id="{2C53126B-8BB0-4D1E-9110-D1F30F5A6339}" type="datetimeFigureOut">
              <a:rPr lang="en-US"/>
              <a:pPr>
                <a:defRPr/>
              </a:pPr>
              <a:t>4/3/2023</a:t>
            </a:fld>
            <a:endParaRPr lang="en-US"/>
          </a:p>
        </p:txBody>
      </p:sp>
      <p:sp>
        <p:nvSpPr>
          <p:cNvPr id="5" name="Footer Placeholder 4">
            <a:extLst>
              <a:ext uri="{FF2B5EF4-FFF2-40B4-BE49-F238E27FC236}">
                <a16:creationId xmlns:a16="http://schemas.microsoft.com/office/drawing/2014/main" xmlns="" id="{46C171CA-F9AD-53C4-1754-BE4F9F175CAF}"/>
              </a:ext>
            </a:extLst>
          </p:cNvPr>
          <p:cNvSpPr>
            <a:spLocks noGrp="1"/>
          </p:cNvSpPr>
          <p:nvPr>
            <p:ph type="ftr" sz="quarter" idx="3"/>
          </p:nvPr>
        </p:nvSpPr>
        <p:spPr>
          <a:xfrm>
            <a:off x="1141413" y="5883275"/>
            <a:ext cx="6238875" cy="365125"/>
          </a:xfrm>
          <a:prstGeom prst="rect">
            <a:avLst/>
          </a:prstGeom>
        </p:spPr>
        <p:txBody>
          <a:bodyPr vert="horz" lIns="91440" tIns="45720" rIns="91440" bIns="45720" rtlCol="0" anchor="ctr"/>
          <a:lstStyle>
            <a:lvl1pPr algn="l" eaLnBrk="1" fontAlgn="auto" hangingPunct="1">
              <a:spcBef>
                <a:spcPts val="0"/>
              </a:spcBef>
              <a:spcAft>
                <a:spcPts val="0"/>
              </a:spcAft>
              <a:defRPr sz="788" cap="all" baseline="0">
                <a:solidFill>
                  <a:srgbClr val="03272D"/>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ABBD1777-4504-6BCC-9F29-7423617B680D}"/>
              </a:ext>
            </a:extLst>
          </p:cNvPr>
          <p:cNvSpPr>
            <a:spLocks noGrp="1"/>
          </p:cNvSpPr>
          <p:nvPr>
            <p:ph type="sldNum" sz="quarter" idx="4"/>
          </p:nvPr>
        </p:nvSpPr>
        <p:spPr>
          <a:xfrm>
            <a:off x="10275888" y="5883275"/>
            <a:ext cx="771525" cy="365125"/>
          </a:xfrm>
          <a:prstGeom prst="rect">
            <a:avLst/>
          </a:prstGeom>
        </p:spPr>
        <p:txBody>
          <a:bodyPr vert="horz" lIns="91440" tIns="45720" rIns="91440" bIns="45720" rtlCol="0" anchor="ctr"/>
          <a:lstStyle>
            <a:lvl1pPr algn="r" eaLnBrk="1" fontAlgn="auto" hangingPunct="1">
              <a:spcBef>
                <a:spcPts val="0"/>
              </a:spcBef>
              <a:spcAft>
                <a:spcPts val="0"/>
              </a:spcAft>
              <a:defRPr sz="788">
                <a:solidFill>
                  <a:srgbClr val="03272D"/>
                </a:solidFill>
                <a:latin typeface="+mn-lt"/>
              </a:defRPr>
            </a:lvl1pPr>
          </a:lstStyle>
          <a:p>
            <a:pPr>
              <a:defRPr/>
            </a:pPr>
            <a:fld id="{3B23F4B4-4D80-4B44-BCFE-DF48C27FBB7E}"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939"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 id="2147483940" r:id="rId12"/>
    <p:sldLayoutId id="2147483932" r:id="rId13"/>
    <p:sldLayoutId id="2147483933" r:id="rId14"/>
    <p:sldLayoutId id="2147483934" r:id="rId15"/>
  </p:sldLayoutIdLst>
  <p:txStyles>
    <p:titleStyle>
      <a:lvl1pPr algn="l" defTabSz="685800" rtl="0" eaLnBrk="0" fontAlgn="base" hangingPunct="0">
        <a:lnSpc>
          <a:spcPct val="90000"/>
        </a:lnSpc>
        <a:spcBef>
          <a:spcPct val="0"/>
        </a:spcBef>
        <a:spcAft>
          <a:spcPct val="0"/>
        </a:spcAft>
        <a:defRPr sz="2700" kern="1200" cap="all">
          <a:solidFill>
            <a:srgbClr val="03272D"/>
          </a:solidFill>
          <a:latin typeface="+mj-lt"/>
          <a:ea typeface="+mj-ea"/>
          <a:cs typeface="+mj-cs"/>
        </a:defRPr>
      </a:lvl1pPr>
      <a:lvl2pPr algn="l" defTabSz="685800" rtl="0" eaLnBrk="0" fontAlgn="base" hangingPunct="0">
        <a:lnSpc>
          <a:spcPct val="90000"/>
        </a:lnSpc>
        <a:spcBef>
          <a:spcPct val="0"/>
        </a:spcBef>
        <a:spcAft>
          <a:spcPct val="0"/>
        </a:spcAft>
        <a:defRPr sz="2700">
          <a:solidFill>
            <a:srgbClr val="03272D"/>
          </a:solidFill>
          <a:latin typeface="Tw Cen MT" panose="020B0602020104020603" pitchFamily="34" charset="0"/>
        </a:defRPr>
      </a:lvl2pPr>
      <a:lvl3pPr algn="l" defTabSz="685800" rtl="0" eaLnBrk="0" fontAlgn="base" hangingPunct="0">
        <a:lnSpc>
          <a:spcPct val="90000"/>
        </a:lnSpc>
        <a:spcBef>
          <a:spcPct val="0"/>
        </a:spcBef>
        <a:spcAft>
          <a:spcPct val="0"/>
        </a:spcAft>
        <a:defRPr sz="2700">
          <a:solidFill>
            <a:srgbClr val="03272D"/>
          </a:solidFill>
          <a:latin typeface="Tw Cen MT" panose="020B0602020104020603" pitchFamily="34" charset="0"/>
        </a:defRPr>
      </a:lvl3pPr>
      <a:lvl4pPr algn="l" defTabSz="685800" rtl="0" eaLnBrk="0" fontAlgn="base" hangingPunct="0">
        <a:lnSpc>
          <a:spcPct val="90000"/>
        </a:lnSpc>
        <a:spcBef>
          <a:spcPct val="0"/>
        </a:spcBef>
        <a:spcAft>
          <a:spcPct val="0"/>
        </a:spcAft>
        <a:defRPr sz="2700">
          <a:solidFill>
            <a:srgbClr val="03272D"/>
          </a:solidFill>
          <a:latin typeface="Tw Cen MT" panose="020B0602020104020603" pitchFamily="34" charset="0"/>
        </a:defRPr>
      </a:lvl4pPr>
      <a:lvl5pPr algn="l" defTabSz="685800" rtl="0" eaLnBrk="0" fontAlgn="base" hangingPunct="0">
        <a:lnSpc>
          <a:spcPct val="90000"/>
        </a:lnSpc>
        <a:spcBef>
          <a:spcPct val="0"/>
        </a:spcBef>
        <a:spcAft>
          <a:spcPct val="0"/>
        </a:spcAft>
        <a:defRPr sz="2700">
          <a:solidFill>
            <a:srgbClr val="03272D"/>
          </a:solidFill>
          <a:latin typeface="Tw Cen MT" panose="020B0602020104020603" pitchFamily="34" charset="0"/>
        </a:defRPr>
      </a:lvl5pPr>
      <a:lvl6pPr marL="457200" algn="l" defTabSz="685800" rtl="0" fontAlgn="base">
        <a:lnSpc>
          <a:spcPct val="90000"/>
        </a:lnSpc>
        <a:spcBef>
          <a:spcPct val="0"/>
        </a:spcBef>
        <a:spcAft>
          <a:spcPct val="0"/>
        </a:spcAft>
        <a:defRPr sz="2700">
          <a:solidFill>
            <a:srgbClr val="03272D"/>
          </a:solidFill>
          <a:latin typeface="Tw Cen MT" panose="020B0602020104020603" pitchFamily="34" charset="0"/>
        </a:defRPr>
      </a:lvl6pPr>
      <a:lvl7pPr marL="914400" algn="l" defTabSz="685800" rtl="0" fontAlgn="base">
        <a:lnSpc>
          <a:spcPct val="90000"/>
        </a:lnSpc>
        <a:spcBef>
          <a:spcPct val="0"/>
        </a:spcBef>
        <a:spcAft>
          <a:spcPct val="0"/>
        </a:spcAft>
        <a:defRPr sz="2700">
          <a:solidFill>
            <a:srgbClr val="03272D"/>
          </a:solidFill>
          <a:latin typeface="Tw Cen MT" panose="020B0602020104020603" pitchFamily="34" charset="0"/>
        </a:defRPr>
      </a:lvl7pPr>
      <a:lvl8pPr marL="1371600" algn="l" defTabSz="685800" rtl="0" fontAlgn="base">
        <a:lnSpc>
          <a:spcPct val="90000"/>
        </a:lnSpc>
        <a:spcBef>
          <a:spcPct val="0"/>
        </a:spcBef>
        <a:spcAft>
          <a:spcPct val="0"/>
        </a:spcAft>
        <a:defRPr sz="2700">
          <a:solidFill>
            <a:srgbClr val="03272D"/>
          </a:solidFill>
          <a:latin typeface="Tw Cen MT" panose="020B0602020104020603" pitchFamily="34" charset="0"/>
        </a:defRPr>
      </a:lvl8pPr>
      <a:lvl9pPr marL="1828800" algn="l" defTabSz="685800" rtl="0" fontAlgn="base">
        <a:lnSpc>
          <a:spcPct val="90000"/>
        </a:lnSpc>
        <a:spcBef>
          <a:spcPct val="0"/>
        </a:spcBef>
        <a:spcAft>
          <a:spcPct val="0"/>
        </a:spcAft>
        <a:defRPr sz="2700">
          <a:solidFill>
            <a:srgbClr val="03272D"/>
          </a:solidFill>
          <a:latin typeface="Tw Cen MT" panose="020B0602020104020603" pitchFamily="34" charset="0"/>
        </a:defRPr>
      </a:lvl9pPr>
    </p:titleStyle>
    <p:bodyStyle>
      <a:lvl1pPr marL="171450" indent="-171450" algn="l" defTabSz="685800" rtl="0" eaLnBrk="0" fontAlgn="base" hangingPunct="0">
        <a:lnSpc>
          <a:spcPct val="120000"/>
        </a:lnSpc>
        <a:spcBef>
          <a:spcPts val="750"/>
        </a:spcBef>
        <a:spcAft>
          <a:spcPct val="0"/>
        </a:spcAft>
        <a:buSzPct val="125000"/>
        <a:buFont typeface="Arial" panose="020B0604020202020204" pitchFamily="34" charset="0"/>
        <a:buChar char="•"/>
        <a:defRPr kern="1200">
          <a:solidFill>
            <a:srgbClr val="03272D"/>
          </a:solidFill>
          <a:latin typeface="+mn-lt"/>
          <a:ea typeface="+mn-ea"/>
          <a:cs typeface="+mn-cs"/>
        </a:defRPr>
      </a:lvl1pPr>
      <a:lvl2pPr marL="514350" indent="-171450" algn="l" defTabSz="685800" rtl="0" eaLnBrk="0" fontAlgn="base" hangingPunct="0">
        <a:lnSpc>
          <a:spcPct val="120000"/>
        </a:lnSpc>
        <a:spcBef>
          <a:spcPts val="375"/>
        </a:spcBef>
        <a:spcAft>
          <a:spcPct val="0"/>
        </a:spcAft>
        <a:buSzPct val="125000"/>
        <a:buFont typeface="Arial" panose="020B0604020202020204" pitchFamily="34" charset="0"/>
        <a:buChar char="•"/>
        <a:defRPr sz="1500" kern="1200">
          <a:solidFill>
            <a:srgbClr val="03272D"/>
          </a:solidFill>
          <a:latin typeface="+mn-lt"/>
          <a:ea typeface="+mn-ea"/>
          <a:cs typeface="+mn-cs"/>
        </a:defRPr>
      </a:lvl2pPr>
      <a:lvl3pPr marL="857250" indent="-171450" algn="l" defTabSz="685800" rtl="0" eaLnBrk="0" fontAlgn="base" hangingPunct="0">
        <a:lnSpc>
          <a:spcPct val="120000"/>
        </a:lnSpc>
        <a:spcBef>
          <a:spcPts val="375"/>
        </a:spcBef>
        <a:spcAft>
          <a:spcPct val="0"/>
        </a:spcAft>
        <a:buSzPct val="125000"/>
        <a:buFont typeface="Arial" panose="020B0604020202020204" pitchFamily="34" charset="0"/>
        <a:buChar char="•"/>
        <a:defRPr sz="1300" kern="1200">
          <a:solidFill>
            <a:srgbClr val="03272D"/>
          </a:solidFill>
          <a:latin typeface="+mn-lt"/>
          <a:ea typeface="+mn-ea"/>
          <a:cs typeface="+mn-cs"/>
        </a:defRPr>
      </a:lvl3pPr>
      <a:lvl4pPr marL="1200150" indent="-171450" algn="l" defTabSz="685800" rtl="0" eaLnBrk="0" fontAlgn="base" hangingPunct="0">
        <a:lnSpc>
          <a:spcPct val="120000"/>
        </a:lnSpc>
        <a:spcBef>
          <a:spcPts val="375"/>
        </a:spcBef>
        <a:spcAft>
          <a:spcPct val="0"/>
        </a:spcAft>
        <a:buSzPct val="125000"/>
        <a:buFont typeface="Arial" panose="020B0604020202020204" pitchFamily="34" charset="0"/>
        <a:buChar char="•"/>
        <a:defRPr sz="1200" kern="1200">
          <a:solidFill>
            <a:srgbClr val="03272D"/>
          </a:solidFill>
          <a:latin typeface="+mn-lt"/>
          <a:ea typeface="+mn-ea"/>
          <a:cs typeface="+mn-cs"/>
        </a:defRPr>
      </a:lvl4pPr>
      <a:lvl5pPr marL="1543050" indent="-171450" algn="l" defTabSz="685800" rtl="0" eaLnBrk="0" fontAlgn="base" hangingPunct="0">
        <a:lnSpc>
          <a:spcPct val="120000"/>
        </a:lnSpc>
        <a:spcBef>
          <a:spcPts val="375"/>
        </a:spcBef>
        <a:spcAft>
          <a:spcPct val="0"/>
        </a:spcAft>
        <a:buSzPct val="125000"/>
        <a:buFont typeface="Arial" panose="020B0604020202020204" pitchFamily="34" charset="0"/>
        <a:buChar char="•"/>
        <a:defRPr sz="1200" kern="1200">
          <a:solidFill>
            <a:srgbClr val="03272D"/>
          </a:solidFill>
          <a:latin typeface="+mn-lt"/>
          <a:ea typeface="+mn-ea"/>
          <a:cs typeface="+mn-cs"/>
        </a:defRPr>
      </a:lvl5pPr>
      <a:lvl6pPr marL="1886045"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962"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878"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796" indent="-171458" algn="l" defTabSz="685835"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35" rtl="0" eaLnBrk="1" latinLnBrk="0" hangingPunct="1">
        <a:defRPr sz="1350" kern="1200">
          <a:solidFill>
            <a:schemeClr val="tx1"/>
          </a:solidFill>
          <a:latin typeface="+mn-lt"/>
          <a:ea typeface="+mn-ea"/>
          <a:cs typeface="+mn-cs"/>
        </a:defRPr>
      </a:lvl1pPr>
      <a:lvl2pPr marL="342917" algn="l" defTabSz="685835" rtl="0" eaLnBrk="1" latinLnBrk="0" hangingPunct="1">
        <a:defRPr sz="1350" kern="1200">
          <a:solidFill>
            <a:schemeClr val="tx1"/>
          </a:solidFill>
          <a:latin typeface="+mn-lt"/>
          <a:ea typeface="+mn-ea"/>
          <a:cs typeface="+mn-cs"/>
        </a:defRPr>
      </a:lvl2pPr>
      <a:lvl3pPr marL="685835" algn="l" defTabSz="685835" rtl="0" eaLnBrk="1" latinLnBrk="0" hangingPunct="1">
        <a:defRPr sz="1350" kern="1200">
          <a:solidFill>
            <a:schemeClr val="tx1"/>
          </a:solidFill>
          <a:latin typeface="+mn-lt"/>
          <a:ea typeface="+mn-ea"/>
          <a:cs typeface="+mn-cs"/>
        </a:defRPr>
      </a:lvl3pPr>
      <a:lvl4pPr marL="1028752" algn="l" defTabSz="685835" rtl="0" eaLnBrk="1" latinLnBrk="0" hangingPunct="1">
        <a:defRPr sz="1350" kern="1200">
          <a:solidFill>
            <a:schemeClr val="tx1"/>
          </a:solidFill>
          <a:latin typeface="+mn-lt"/>
          <a:ea typeface="+mn-ea"/>
          <a:cs typeface="+mn-cs"/>
        </a:defRPr>
      </a:lvl4pPr>
      <a:lvl5pPr marL="1371668" algn="l" defTabSz="685835" rtl="0" eaLnBrk="1" latinLnBrk="0" hangingPunct="1">
        <a:defRPr sz="1350" kern="1200">
          <a:solidFill>
            <a:schemeClr val="tx1"/>
          </a:solidFill>
          <a:latin typeface="+mn-lt"/>
          <a:ea typeface="+mn-ea"/>
          <a:cs typeface="+mn-cs"/>
        </a:defRPr>
      </a:lvl5pPr>
      <a:lvl6pPr marL="1714586" algn="l" defTabSz="685835" rtl="0" eaLnBrk="1" latinLnBrk="0" hangingPunct="1">
        <a:defRPr sz="1350" kern="1200">
          <a:solidFill>
            <a:schemeClr val="tx1"/>
          </a:solidFill>
          <a:latin typeface="+mn-lt"/>
          <a:ea typeface="+mn-ea"/>
          <a:cs typeface="+mn-cs"/>
        </a:defRPr>
      </a:lvl6pPr>
      <a:lvl7pPr marL="2057503" algn="l" defTabSz="685835" rtl="0" eaLnBrk="1" latinLnBrk="0" hangingPunct="1">
        <a:defRPr sz="1350" kern="1200">
          <a:solidFill>
            <a:schemeClr val="tx1"/>
          </a:solidFill>
          <a:latin typeface="+mn-lt"/>
          <a:ea typeface="+mn-ea"/>
          <a:cs typeface="+mn-cs"/>
        </a:defRPr>
      </a:lvl7pPr>
      <a:lvl8pPr marL="2400420" algn="l" defTabSz="685835" rtl="0" eaLnBrk="1" latinLnBrk="0" hangingPunct="1">
        <a:defRPr sz="1350" kern="1200">
          <a:solidFill>
            <a:schemeClr val="tx1"/>
          </a:solidFill>
          <a:latin typeface="+mn-lt"/>
          <a:ea typeface="+mn-ea"/>
          <a:cs typeface="+mn-cs"/>
        </a:defRPr>
      </a:lvl8pPr>
      <a:lvl9pPr marL="2743337" algn="l" defTabSz="68583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65EE5F-63AC-9428-EEE7-28D69DA992FE}"/>
              </a:ext>
            </a:extLst>
          </p:cNvPr>
          <p:cNvSpPr>
            <a:spLocks noGrp="1"/>
          </p:cNvSpPr>
          <p:nvPr>
            <p:ph type="ctrTitle"/>
          </p:nvPr>
        </p:nvSpPr>
        <p:spPr>
          <a:xfrm>
            <a:off x="1876425" y="1122363"/>
            <a:ext cx="8791575" cy="2387600"/>
          </a:xfrm>
        </p:spPr>
        <p:txBody>
          <a:bodyPr>
            <a:noAutofit/>
          </a:bodyPr>
          <a:lstStyle/>
          <a:p>
            <a:pPr defTabSz="685835" eaLnBrk="1" fontAlgn="auto" hangingPunct="1">
              <a:spcAft>
                <a:spcPts val="0"/>
              </a:spcAft>
              <a:defRPr/>
            </a:pPr>
            <a:r>
              <a:rPr lang="en-US" sz="5400" dirty="0"/>
              <a:t>1 Corinthians 8	</a:t>
            </a:r>
          </a:p>
        </p:txBody>
      </p:sp>
      <p:sp>
        <p:nvSpPr>
          <p:cNvPr id="9219" name="Subtitle 2">
            <a:extLst>
              <a:ext uri="{FF2B5EF4-FFF2-40B4-BE49-F238E27FC236}">
                <a16:creationId xmlns:a16="http://schemas.microsoft.com/office/drawing/2014/main" xmlns="" id="{C0FFE997-CFE7-B793-0331-F8B184668F43}"/>
              </a:ext>
            </a:extLst>
          </p:cNvPr>
          <p:cNvSpPr>
            <a:spLocks noGrp="1"/>
          </p:cNvSpPr>
          <p:nvPr>
            <p:ph type="subTitle" idx="1"/>
          </p:nvPr>
        </p:nvSpPr>
        <p:spPr>
          <a:xfrm>
            <a:off x="1876425" y="3602038"/>
            <a:ext cx="8791575" cy="1655762"/>
          </a:xfrm>
        </p:spPr>
        <p:txBody>
          <a:bodyPr rtlCol="0">
            <a:normAutofit/>
          </a:bodyPr>
          <a:lstStyle/>
          <a:p>
            <a:pPr defTabSz="685835" eaLnBrk="1" fontAlgn="auto" hangingPunct="1">
              <a:spcAft>
                <a:spcPts val="0"/>
              </a:spcAft>
              <a:defRPr/>
            </a:pPr>
            <a:r>
              <a:rPr lang="en-US" sz="4000" dirty="0"/>
              <a:t>Freedom and Love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A28890E5-845C-382E-2A8D-49AC2ECAAEEC}"/>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Morally Gray areas</a:t>
            </a:r>
          </a:p>
        </p:txBody>
      </p:sp>
      <p:sp>
        <p:nvSpPr>
          <p:cNvPr id="19459" name="Content Placeholder 2">
            <a:extLst>
              <a:ext uri="{FF2B5EF4-FFF2-40B4-BE49-F238E27FC236}">
                <a16:creationId xmlns:a16="http://schemas.microsoft.com/office/drawing/2014/main" xmlns="" id="{403829B1-EDC0-BB09-2A9E-B05455C25B4D}"/>
              </a:ext>
            </a:extLst>
          </p:cNvPr>
          <p:cNvSpPr>
            <a:spLocks noGrp="1" noChangeArrowheads="1"/>
          </p:cNvSpPr>
          <p:nvPr>
            <p:ph idx="1"/>
          </p:nvPr>
        </p:nvSpPr>
        <p:spPr>
          <a:xfrm>
            <a:off x="225425" y="2249488"/>
            <a:ext cx="11798300" cy="4465637"/>
          </a:xfrm>
        </p:spPr>
        <p:txBody>
          <a:bodyPr/>
          <a:lstStyle/>
          <a:p>
            <a:pPr eaLnBrk="1" hangingPunct="1"/>
            <a:r>
              <a:rPr lang="en-US" altLang="en-US" sz="4000" dirty="0"/>
              <a:t>Where scripture isn’t necessarily clear</a:t>
            </a:r>
          </a:p>
          <a:p>
            <a:pPr lvl="1" eaLnBrk="1" hangingPunct="1"/>
            <a:r>
              <a:rPr lang="en-US" altLang="en-US" sz="2800" b="1" dirty="0"/>
              <a:t>Exodus 20:13 — 13</a:t>
            </a:r>
            <a:r>
              <a:rPr lang="en-US" altLang="en-US" sz="2800" dirty="0"/>
              <a:t> “You shall not kill</a:t>
            </a:r>
          </a:p>
          <a:p>
            <a:pPr lvl="2" eaLnBrk="1" hangingPunct="1"/>
            <a:r>
              <a:rPr lang="en-US" altLang="en-US" sz="2500" dirty="0"/>
              <a:t>What if I’m a soldier?</a:t>
            </a:r>
          </a:p>
          <a:p>
            <a:pPr lvl="2" eaLnBrk="1" hangingPunct="1"/>
            <a:r>
              <a:rPr lang="en-US" altLang="en-US" sz="2500" dirty="0"/>
              <a:t>What if I’m a police officer?</a:t>
            </a:r>
          </a:p>
          <a:p>
            <a:pPr lvl="2" eaLnBrk="1" hangingPunct="1"/>
            <a:r>
              <a:rPr lang="en-US" altLang="en-US" sz="2500" dirty="0"/>
              <a:t>What if I’m protecting my family?</a:t>
            </a:r>
          </a:p>
          <a:p>
            <a:pPr lvl="1" eaLnBrk="1" hangingPunct="1"/>
            <a:endParaRPr lang="en-US" altLang="en-US" sz="2800" dirty="0"/>
          </a:p>
          <a:p>
            <a:pPr lvl="1" eaLnBrk="1" hangingPunct="1"/>
            <a:endParaRPr lang="en-US" altLang="en-US" sz="3400" dirty="0"/>
          </a:p>
          <a:p>
            <a:pPr lvl="1" eaLnBrk="1" hangingPunct="1"/>
            <a:endParaRPr lang="en-US" alt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75F546A0-8E3B-9272-4117-AAD624D3BF0D}"/>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The legalistic perspective</a:t>
            </a:r>
          </a:p>
        </p:txBody>
      </p:sp>
      <p:sp>
        <p:nvSpPr>
          <p:cNvPr id="20483" name="Content Placeholder 2">
            <a:extLst>
              <a:ext uri="{FF2B5EF4-FFF2-40B4-BE49-F238E27FC236}">
                <a16:creationId xmlns:a16="http://schemas.microsoft.com/office/drawing/2014/main" xmlns="" id="{AC58F059-F08E-40FF-57A2-57DD3F27C1DA}"/>
              </a:ext>
            </a:extLst>
          </p:cNvPr>
          <p:cNvSpPr>
            <a:spLocks noGrp="1" noChangeArrowheads="1"/>
          </p:cNvSpPr>
          <p:nvPr>
            <p:ph idx="1"/>
          </p:nvPr>
        </p:nvSpPr>
        <p:spPr>
          <a:xfrm>
            <a:off x="225425" y="2249488"/>
            <a:ext cx="11798300" cy="4465637"/>
          </a:xfrm>
        </p:spPr>
        <p:txBody>
          <a:bodyPr/>
          <a:lstStyle/>
          <a:p>
            <a:pPr eaLnBrk="1" hangingPunct="1"/>
            <a:r>
              <a:rPr lang="en-US" altLang="en-US" sz="3600" dirty="0"/>
              <a:t>Be super strict to be sure you aren’t even coming close</a:t>
            </a:r>
          </a:p>
          <a:p>
            <a:pPr lvl="1" eaLnBrk="1" hangingPunct="1"/>
            <a:r>
              <a:rPr lang="en-US" altLang="en-US" sz="2400" dirty="0"/>
              <a:t>Don’t go into a temple</a:t>
            </a:r>
          </a:p>
          <a:p>
            <a:pPr lvl="1" eaLnBrk="1" hangingPunct="1"/>
            <a:r>
              <a:rPr lang="en-US" altLang="en-US" sz="2400" dirty="0"/>
              <a:t>Don’t associate with people who aren’t Jewish or Christian</a:t>
            </a:r>
          </a:p>
          <a:p>
            <a:pPr lvl="1" eaLnBrk="1" hangingPunct="1"/>
            <a:r>
              <a:rPr lang="en-US" altLang="en-US" sz="2400" dirty="0"/>
              <a:t>Don’t eat meat unless you know where that meet came from</a:t>
            </a:r>
          </a:p>
          <a:p>
            <a:pPr lvl="1" eaLnBrk="1" hangingPunct="1"/>
            <a:endParaRPr lang="en-US" altLang="en-US" sz="2800" dirty="0"/>
          </a:p>
          <a:p>
            <a:pPr lvl="1" eaLnBrk="1" hangingPunct="1"/>
            <a:endParaRPr lang="en-US" altLang="en-US" sz="3400" dirty="0"/>
          </a:p>
          <a:p>
            <a:pPr lvl="1" eaLnBrk="1" hangingPunct="1"/>
            <a:endParaRPr lang="en-US" alt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E31FC660-3BC2-78E2-37D2-79C74B85BDBD}"/>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The legalistic perspective</a:t>
            </a:r>
          </a:p>
        </p:txBody>
      </p:sp>
      <p:sp>
        <p:nvSpPr>
          <p:cNvPr id="18435" name="Content Placeholder 2">
            <a:extLst>
              <a:ext uri="{FF2B5EF4-FFF2-40B4-BE49-F238E27FC236}">
                <a16:creationId xmlns:a16="http://schemas.microsoft.com/office/drawing/2014/main" xmlns="" id="{1EEAAE96-2F25-65EF-981C-B82C4EA51A3C}"/>
              </a:ext>
            </a:extLst>
          </p:cNvPr>
          <p:cNvSpPr>
            <a:spLocks noGrp="1" noChangeArrowheads="1"/>
          </p:cNvSpPr>
          <p:nvPr>
            <p:ph idx="1"/>
          </p:nvPr>
        </p:nvSpPr>
        <p:spPr>
          <a:xfrm>
            <a:off x="225425" y="2249488"/>
            <a:ext cx="11798300" cy="4465637"/>
          </a:xfrm>
        </p:spPr>
        <p:txBody>
          <a:bodyPr rtlCol="0">
            <a:normAutofit/>
          </a:bodyPr>
          <a:lstStyle/>
          <a:p>
            <a:pPr eaLnBrk="1" hangingPunct="1">
              <a:defRPr/>
            </a:pPr>
            <a:r>
              <a:rPr lang="en-US" sz="3600" dirty="0"/>
              <a:t>Be super strict to be sure you aren’t even coming close</a:t>
            </a:r>
          </a:p>
          <a:p>
            <a:pPr lvl="1" eaLnBrk="1" hangingPunct="1">
              <a:defRPr/>
            </a:pPr>
            <a:r>
              <a:rPr lang="en-US" sz="2800" dirty="0"/>
              <a:t>Be a pacificist</a:t>
            </a:r>
          </a:p>
          <a:p>
            <a:pPr lvl="1" eaLnBrk="1" hangingPunct="1">
              <a:defRPr/>
            </a:pPr>
            <a:r>
              <a:rPr lang="en-US" sz="2800" dirty="0"/>
              <a:t>Don’t be policeman</a:t>
            </a:r>
          </a:p>
          <a:p>
            <a:pPr lvl="1" eaLnBrk="1" hangingPunct="1">
              <a:defRPr/>
            </a:pPr>
            <a:r>
              <a:rPr lang="en-US" sz="2800" dirty="0"/>
              <a:t>Don’t be soldiers</a:t>
            </a:r>
          </a:p>
          <a:p>
            <a:pPr marL="342900" lvl="1" indent="0" eaLnBrk="1" hangingPunct="1">
              <a:buFont typeface="Arial" panose="020B0604020202020204" pitchFamily="34" charset="0"/>
              <a:buNone/>
              <a:defRPr/>
            </a:pPr>
            <a:endParaRPr lang="en-US" sz="1900" dirty="0"/>
          </a:p>
          <a:p>
            <a:pPr lvl="1" eaLnBrk="1" hangingPunct="1">
              <a:defRPr/>
            </a:pPr>
            <a:endParaRPr lang="en-US" sz="2800" dirty="0"/>
          </a:p>
          <a:p>
            <a:pPr lvl="1" eaLnBrk="1" hangingPunct="1">
              <a:defRPr/>
            </a:pPr>
            <a:endParaRPr lang="en-US" altLang="en-US" sz="3400" dirty="0"/>
          </a:p>
          <a:p>
            <a:pPr lvl="1" eaLnBrk="1" hangingPunct="1">
              <a:defRPr/>
            </a:pPr>
            <a:endParaRPr lang="en-US" alt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6FD0C967-E518-4D95-C3C2-496B765F85EE}"/>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The legalistic perspective</a:t>
            </a:r>
          </a:p>
        </p:txBody>
      </p:sp>
      <p:sp>
        <p:nvSpPr>
          <p:cNvPr id="18435" name="Content Placeholder 2">
            <a:extLst>
              <a:ext uri="{FF2B5EF4-FFF2-40B4-BE49-F238E27FC236}">
                <a16:creationId xmlns:a16="http://schemas.microsoft.com/office/drawing/2014/main" xmlns="" id="{5B2711F9-8AB9-216F-EA2A-B5FEE255D26B}"/>
              </a:ext>
            </a:extLst>
          </p:cNvPr>
          <p:cNvSpPr>
            <a:spLocks noGrp="1" noChangeArrowheads="1"/>
          </p:cNvSpPr>
          <p:nvPr>
            <p:ph idx="1"/>
          </p:nvPr>
        </p:nvSpPr>
        <p:spPr>
          <a:xfrm>
            <a:off x="225425" y="2249488"/>
            <a:ext cx="11798300" cy="4465637"/>
          </a:xfrm>
        </p:spPr>
        <p:txBody>
          <a:bodyPr rtlCol="0">
            <a:normAutofit/>
          </a:bodyPr>
          <a:lstStyle/>
          <a:p>
            <a:pPr eaLnBrk="1" hangingPunct="1">
              <a:defRPr/>
            </a:pPr>
            <a:r>
              <a:rPr lang="en-US" sz="3200" dirty="0"/>
              <a:t>These people are in the clear in terms of violating these scriptures.</a:t>
            </a:r>
          </a:p>
          <a:p>
            <a:pPr eaLnBrk="1" hangingPunct="1">
              <a:defRPr/>
            </a:pPr>
            <a:r>
              <a:rPr lang="en-US" sz="3200" dirty="0"/>
              <a:t>But their faith becomes VERY restrictive and can send the wrong message considering how to please God.</a:t>
            </a:r>
            <a:endParaRPr lang="en-US" sz="1600" dirty="0"/>
          </a:p>
          <a:p>
            <a:pPr marL="342900" lvl="1" indent="0" eaLnBrk="1" hangingPunct="1">
              <a:buFont typeface="Arial" panose="020B0604020202020204" pitchFamily="34" charset="0"/>
              <a:buNone/>
              <a:defRPr/>
            </a:pPr>
            <a:endParaRPr lang="en-US" sz="1900" dirty="0"/>
          </a:p>
          <a:p>
            <a:pPr lvl="1" eaLnBrk="1" hangingPunct="1">
              <a:defRPr/>
            </a:pPr>
            <a:endParaRPr lang="en-US" sz="2800" dirty="0"/>
          </a:p>
          <a:p>
            <a:pPr lvl="1" eaLnBrk="1" hangingPunct="1">
              <a:defRPr/>
            </a:pPr>
            <a:endParaRPr lang="en-US" altLang="en-US" sz="3400" dirty="0"/>
          </a:p>
          <a:p>
            <a:pPr lvl="1" eaLnBrk="1" hangingPunct="1">
              <a:defRPr/>
            </a:pPr>
            <a:endParaRPr lang="en-US" alt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C4D61D-8615-9102-F92B-D27A8794702A}"/>
              </a:ext>
            </a:extLst>
          </p:cNvPr>
          <p:cNvSpPr>
            <a:spLocks noGrp="1"/>
          </p:cNvSpPr>
          <p:nvPr>
            <p:ph type="title"/>
          </p:nvPr>
        </p:nvSpPr>
        <p:spPr>
          <a:xfrm>
            <a:off x="225425" y="619125"/>
            <a:ext cx="11798300" cy="1477963"/>
          </a:xfrm>
        </p:spPr>
        <p:txBody>
          <a:bodyPr/>
          <a:lstStyle/>
          <a:p>
            <a:pPr eaLnBrk="1" hangingPunct="1">
              <a:defRPr/>
            </a:pPr>
            <a:r>
              <a:rPr lang="en-US" dirty="0"/>
              <a:t>Where scripture is clear</a:t>
            </a:r>
          </a:p>
        </p:txBody>
      </p:sp>
      <p:sp>
        <p:nvSpPr>
          <p:cNvPr id="23555" name="Content Placeholder 2">
            <a:extLst>
              <a:ext uri="{FF2B5EF4-FFF2-40B4-BE49-F238E27FC236}">
                <a16:creationId xmlns:a16="http://schemas.microsoft.com/office/drawing/2014/main" xmlns="" id="{C72268B6-5038-6D51-7F81-0C63FDD45A91}"/>
              </a:ext>
            </a:extLst>
          </p:cNvPr>
          <p:cNvSpPr>
            <a:spLocks noGrp="1" noChangeArrowheads="1"/>
          </p:cNvSpPr>
          <p:nvPr>
            <p:ph idx="1"/>
          </p:nvPr>
        </p:nvSpPr>
        <p:spPr>
          <a:xfrm>
            <a:off x="225425" y="2249488"/>
            <a:ext cx="11798300" cy="4465637"/>
          </a:xfrm>
        </p:spPr>
        <p:txBody>
          <a:bodyPr/>
          <a:lstStyle/>
          <a:p>
            <a:pPr eaLnBrk="1" hangingPunct="1"/>
            <a:r>
              <a:rPr lang="en-US" altLang="en-US" dirty="0"/>
              <a:t>Don’t worship anything other than God</a:t>
            </a:r>
          </a:p>
          <a:p>
            <a:pPr eaLnBrk="1" hangingPunct="1"/>
            <a:r>
              <a:rPr lang="en-US" altLang="en-US" dirty="0"/>
              <a:t>Don’t kill people because you don’t like them or want their stuff</a:t>
            </a:r>
          </a:p>
          <a:p>
            <a:pPr eaLnBrk="1" hangingPunct="1"/>
            <a:endParaRPr lang="en-US" altLang="en-US" dirty="0"/>
          </a:p>
          <a:p>
            <a:pPr eaLnBrk="1" hangingPunct="1"/>
            <a:r>
              <a:rPr lang="en-US" altLang="en-US" dirty="0"/>
              <a:t>But how do we find guidance in the nuances?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91141672-1AD7-F351-88DE-41C48A6DF8BE}"/>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1 Corinthians Chapter 8</a:t>
            </a:r>
          </a:p>
        </p:txBody>
      </p:sp>
      <p:sp>
        <p:nvSpPr>
          <p:cNvPr id="24579" name="Content Placeholder 2">
            <a:extLst>
              <a:ext uri="{FF2B5EF4-FFF2-40B4-BE49-F238E27FC236}">
                <a16:creationId xmlns:a16="http://schemas.microsoft.com/office/drawing/2014/main" xmlns="" id="{AFF2A0FA-07ED-1063-5B71-886B4EE824D4}"/>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4000"/>
              <a:t>8:1b But while knowledge makes us feel important, </a:t>
            </a:r>
            <a:r>
              <a:rPr lang="en-US" altLang="en-US" sz="4000" u="sng"/>
              <a:t>it is love that strengthens the church</a:t>
            </a:r>
            <a:r>
              <a:rPr lang="en-US" altLang="en-US" sz="4000"/>
              <a:t>. 2 Anyone who claims to know all the answers doesn’t really know very much. 3 </a:t>
            </a:r>
            <a:r>
              <a:rPr lang="en-US" altLang="en-US" sz="4000" u="sng"/>
              <a:t>But the person who loves God is the one whom God recognizes</a:t>
            </a:r>
            <a:r>
              <a:rPr lang="en-US" altLang="en-US" sz="4000"/>
              <a:t>. </a:t>
            </a:r>
          </a:p>
          <a:p>
            <a:pPr eaLnBrk="1" hangingPunct="1">
              <a:buFont typeface="Wingdings" panose="05000000000000000000" pitchFamily="2" charset="2"/>
              <a:buNone/>
            </a:pPr>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718E50-A875-E5D5-0403-D97614834116}"/>
              </a:ext>
            </a:extLst>
          </p:cNvPr>
          <p:cNvSpPr>
            <a:spLocks noGrp="1"/>
          </p:cNvSpPr>
          <p:nvPr>
            <p:ph type="title"/>
          </p:nvPr>
        </p:nvSpPr>
        <p:spPr/>
        <p:txBody>
          <a:bodyPr/>
          <a:lstStyle/>
          <a:p>
            <a:r>
              <a:rPr lang="en-US" dirty="0"/>
              <a:t>A few starting guidelines</a:t>
            </a:r>
          </a:p>
        </p:txBody>
      </p:sp>
      <p:sp>
        <p:nvSpPr>
          <p:cNvPr id="3" name="Content Placeholder 2">
            <a:extLst>
              <a:ext uri="{FF2B5EF4-FFF2-40B4-BE49-F238E27FC236}">
                <a16:creationId xmlns:a16="http://schemas.microsoft.com/office/drawing/2014/main" xmlns="" id="{18285A3E-0104-4D97-3598-ED7B26C51F5D}"/>
              </a:ext>
            </a:extLst>
          </p:cNvPr>
          <p:cNvSpPr>
            <a:spLocks noGrp="1"/>
          </p:cNvSpPr>
          <p:nvPr>
            <p:ph idx="1"/>
          </p:nvPr>
        </p:nvSpPr>
        <p:spPr/>
        <p:txBody>
          <a:bodyPr/>
          <a:lstStyle/>
          <a:p>
            <a:r>
              <a:rPr lang="en-US" dirty="0"/>
              <a:t>Be humble </a:t>
            </a:r>
          </a:p>
          <a:p>
            <a:pPr lvl="1"/>
            <a:r>
              <a:rPr lang="en-US" dirty="0"/>
              <a:t>Yes, knowledge makes us feel important</a:t>
            </a:r>
          </a:p>
          <a:p>
            <a:pPr lvl="1"/>
            <a:r>
              <a:rPr lang="en-US" dirty="0"/>
              <a:t>Claiming to be a know it all shows we don’t get it</a:t>
            </a:r>
          </a:p>
          <a:p>
            <a:r>
              <a:rPr lang="en-US" dirty="0"/>
              <a:t>Love of others is the guiding virtue</a:t>
            </a:r>
          </a:p>
          <a:p>
            <a:endParaRPr lang="en-US" dirty="0"/>
          </a:p>
        </p:txBody>
      </p:sp>
    </p:spTree>
    <p:extLst>
      <p:ext uri="{BB962C8B-B14F-4D97-AF65-F5344CB8AC3E}">
        <p14:creationId xmlns:p14="http://schemas.microsoft.com/office/powerpoint/2010/main" val="222418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F0BC9B35-2F83-01AF-917D-3341EDCDA52E}"/>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1 Corinthians Chapter 8</a:t>
            </a:r>
          </a:p>
        </p:txBody>
      </p:sp>
      <p:sp>
        <p:nvSpPr>
          <p:cNvPr id="18435" name="Content Placeholder 2">
            <a:extLst>
              <a:ext uri="{FF2B5EF4-FFF2-40B4-BE49-F238E27FC236}">
                <a16:creationId xmlns:a16="http://schemas.microsoft.com/office/drawing/2014/main" xmlns="" id="{A695F9A0-5541-05DD-8A5A-E86A9C0A82E6}"/>
              </a:ext>
            </a:extLst>
          </p:cNvPr>
          <p:cNvSpPr>
            <a:spLocks noGrp="1" noChangeArrowheads="1"/>
          </p:cNvSpPr>
          <p:nvPr>
            <p:ph idx="1"/>
          </p:nvPr>
        </p:nvSpPr>
        <p:spPr>
          <a:xfrm>
            <a:off x="225425" y="2249488"/>
            <a:ext cx="11798300" cy="4465637"/>
          </a:xfrm>
        </p:spPr>
        <p:txBody>
          <a:bodyPr/>
          <a:lstStyle/>
          <a:p>
            <a:pPr lvl="1" eaLnBrk="1" hangingPunct="1"/>
            <a:r>
              <a:rPr lang="en-US" altLang="en-US" sz="4000" dirty="0"/>
              <a:t>When trying to figure out gray areas, consider what is the MOST loving thing you can do for others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xmlns="" id="{9DDAA7B5-ED91-D884-ADAE-F4531B019BD5}"/>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1 Corinthians Chapter 8</a:t>
            </a:r>
          </a:p>
        </p:txBody>
      </p:sp>
      <p:sp>
        <p:nvSpPr>
          <p:cNvPr id="26627" name="Content Placeholder 2">
            <a:extLst>
              <a:ext uri="{FF2B5EF4-FFF2-40B4-BE49-F238E27FC236}">
                <a16:creationId xmlns:a16="http://schemas.microsoft.com/office/drawing/2014/main" xmlns="" id="{B91C5A79-4EEA-E58C-0EDA-4429DC684CBA}"/>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4000" b="1"/>
              <a:t>4 </a:t>
            </a:r>
            <a:r>
              <a:rPr lang="en-US" altLang="en-US" sz="4000"/>
              <a:t>So, what about eating meat that has been offered to idols? Well, we all know that an idol is not really a god and that there is only one God. </a:t>
            </a:r>
            <a:r>
              <a:rPr lang="en-US" altLang="en-US" sz="4000" b="1"/>
              <a:t>5</a:t>
            </a:r>
            <a:r>
              <a:rPr lang="en-US" altLang="en-US" sz="4000"/>
              <a:t> there may be so-called gods both in heaven and on earth, and some people actually worship many gods and many lords. </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40BEB15A-2B47-332D-5FAB-3D630C00AD8F}"/>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1 Corinthians Chapter 8</a:t>
            </a:r>
          </a:p>
        </p:txBody>
      </p:sp>
      <p:sp>
        <p:nvSpPr>
          <p:cNvPr id="20483" name="Content Placeholder 2">
            <a:extLst>
              <a:ext uri="{FF2B5EF4-FFF2-40B4-BE49-F238E27FC236}">
                <a16:creationId xmlns:a16="http://schemas.microsoft.com/office/drawing/2014/main" xmlns="" id="{EBE66CDA-1BFB-F4E9-C974-855CAE2699DE}"/>
              </a:ext>
            </a:extLst>
          </p:cNvPr>
          <p:cNvSpPr>
            <a:spLocks noGrp="1" noChangeArrowheads="1"/>
          </p:cNvSpPr>
          <p:nvPr>
            <p:ph idx="1"/>
          </p:nvPr>
        </p:nvSpPr>
        <p:spPr>
          <a:xfrm>
            <a:off x="225425" y="2249488"/>
            <a:ext cx="11798300" cy="4465637"/>
          </a:xfrm>
        </p:spPr>
        <p:txBody>
          <a:bodyPr rtlCol="0">
            <a:normAutofit lnSpcReduction="10000"/>
          </a:bodyPr>
          <a:lstStyle/>
          <a:p>
            <a:pPr eaLnBrk="1" hangingPunct="1">
              <a:buFont typeface="Wingdings" panose="05000000000000000000" pitchFamily="2" charset="2"/>
              <a:buNone/>
              <a:defRPr/>
            </a:pPr>
            <a:r>
              <a:rPr lang="en-US" altLang="en-US" sz="3600" b="1" dirty="0"/>
              <a:t>6</a:t>
            </a:r>
            <a:r>
              <a:rPr lang="en-US" altLang="en-US" sz="3600" dirty="0"/>
              <a:t> </a:t>
            </a:r>
            <a:r>
              <a:rPr lang="en-US" altLang="en-US" sz="3600" u="sng" dirty="0"/>
              <a:t>But we know that there is only one God, the Father</a:t>
            </a:r>
            <a:r>
              <a:rPr lang="en-US" altLang="en-US" sz="3600" dirty="0"/>
              <a:t>, who created everything, and we live for him. And there is only one Lord, Jesus Christ, through whom God made everything and through whom we have been given life.</a:t>
            </a:r>
          </a:p>
          <a:p>
            <a:pPr eaLnBrk="1" hangingPunct="1">
              <a:buFont typeface="Wingdings" panose="05000000000000000000" pitchFamily="2" charset="2"/>
              <a:buNone/>
              <a:defRPr/>
            </a:pPr>
            <a:endParaRPr lang="en-US" altLang="en-US" sz="3600" dirty="0"/>
          </a:p>
          <a:p>
            <a:pPr eaLnBrk="1" hangingPunct="1">
              <a:defRPr/>
            </a:pPr>
            <a:r>
              <a:rPr lang="en-US" altLang="en-US" sz="2800" dirty="0"/>
              <a:t>The gods the meat was sacrificed to don’t exist so eating the meat is not a problem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1C339A04-6245-E19C-86DC-A60E450BF9C4}"/>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The Church in Corinth</a:t>
            </a:r>
          </a:p>
        </p:txBody>
      </p:sp>
      <p:sp>
        <p:nvSpPr>
          <p:cNvPr id="10243" name="Content Placeholder 2">
            <a:extLst>
              <a:ext uri="{FF2B5EF4-FFF2-40B4-BE49-F238E27FC236}">
                <a16:creationId xmlns:a16="http://schemas.microsoft.com/office/drawing/2014/main" xmlns="" id="{E5CC901B-8205-8EFE-A77D-F3E0403DAB8B}"/>
              </a:ext>
            </a:extLst>
          </p:cNvPr>
          <p:cNvSpPr>
            <a:spLocks noGrp="1" noChangeArrowheads="1"/>
          </p:cNvSpPr>
          <p:nvPr>
            <p:ph idx="1"/>
          </p:nvPr>
        </p:nvSpPr>
        <p:spPr>
          <a:xfrm>
            <a:off x="225425" y="2249488"/>
            <a:ext cx="11798300" cy="4465637"/>
          </a:xfrm>
        </p:spPr>
        <p:txBody>
          <a:bodyPr/>
          <a:lstStyle/>
          <a:p>
            <a:pPr eaLnBrk="1" hangingPunct="1"/>
            <a:r>
              <a:rPr lang="en-US" altLang="en-US" sz="4800" dirty="0"/>
              <a:t>Many problems in Corinth</a:t>
            </a:r>
          </a:p>
          <a:p>
            <a:pPr lvl="1" eaLnBrk="1" hangingPunct="1"/>
            <a:r>
              <a:rPr lang="en-US" altLang="en-US" sz="3200" dirty="0"/>
              <a:t>Disunity</a:t>
            </a:r>
          </a:p>
          <a:p>
            <a:pPr lvl="1" eaLnBrk="1" hangingPunct="1"/>
            <a:r>
              <a:rPr lang="en-US" altLang="en-US" sz="3200" dirty="0"/>
              <a:t>Sexual immorality</a:t>
            </a:r>
          </a:p>
          <a:p>
            <a:pPr lvl="1" eaLnBrk="1" hangingPunct="1"/>
            <a:r>
              <a:rPr lang="en-US" altLang="en-US" sz="3200" dirty="0"/>
              <a:t>They wrote Paul to ask him questions about various issues</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xmlns="" id="{BDFDAD05-F0C5-C5EC-1046-22C6E99F04C3}"/>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1 Corinthians Chapter 8</a:t>
            </a:r>
          </a:p>
        </p:txBody>
      </p:sp>
      <p:sp>
        <p:nvSpPr>
          <p:cNvPr id="23555" name="Content Placeholder 2">
            <a:extLst>
              <a:ext uri="{FF2B5EF4-FFF2-40B4-BE49-F238E27FC236}">
                <a16:creationId xmlns:a16="http://schemas.microsoft.com/office/drawing/2014/main" xmlns="" id="{0DC89FE3-BE14-1A48-F6DC-912CEB08B97D}"/>
              </a:ext>
            </a:extLst>
          </p:cNvPr>
          <p:cNvSpPr>
            <a:spLocks noGrp="1"/>
          </p:cNvSpPr>
          <p:nvPr>
            <p:ph idx="1"/>
          </p:nvPr>
        </p:nvSpPr>
        <p:spPr>
          <a:xfrm>
            <a:off x="225425" y="2249488"/>
            <a:ext cx="11798300" cy="4465637"/>
          </a:xfrm>
        </p:spPr>
        <p:txBody>
          <a:bodyPr rtlCol="0">
            <a:normAutofit lnSpcReduction="10000"/>
          </a:bodyPr>
          <a:lstStyle/>
          <a:p>
            <a:pPr marL="171458" indent="-171458" defTabSz="685835" eaLnBrk="1" fontAlgn="auto" hangingPunct="1">
              <a:spcAft>
                <a:spcPts val="0"/>
              </a:spcAft>
              <a:buFont typeface="Wingdings" panose="05000000000000000000" pitchFamily="2" charset="2"/>
              <a:buNone/>
              <a:defRPr/>
            </a:pPr>
            <a:r>
              <a:rPr lang="en-US" altLang="en-US" sz="3600" dirty="0"/>
              <a:t> </a:t>
            </a:r>
            <a:r>
              <a:rPr lang="en-US" altLang="en-US" sz="3600" b="1" dirty="0"/>
              <a:t>7</a:t>
            </a:r>
            <a:r>
              <a:rPr lang="en-US" altLang="en-US" sz="3600" dirty="0"/>
              <a:t> However, not all believers know this. Some are accustomed to thinking of idols as being real, so when they eat food that has been offered to idols, they think of it as the worship of real gods, and their weak consciences are violated.</a:t>
            </a:r>
          </a:p>
          <a:p>
            <a:pPr marL="171458" indent="-171458" defTabSz="685835" eaLnBrk="1" fontAlgn="auto" hangingPunct="1">
              <a:spcAft>
                <a:spcPts val="0"/>
              </a:spcAft>
              <a:buFont typeface="Wingdings" panose="05000000000000000000" pitchFamily="2" charset="2"/>
              <a:buNone/>
              <a:defRPr/>
            </a:pPr>
            <a:endParaRPr lang="en-US" altLang="en-US" sz="3600" dirty="0"/>
          </a:p>
          <a:p>
            <a:pPr marL="171458" indent="-171458" defTabSz="685835" eaLnBrk="1" fontAlgn="auto" hangingPunct="1">
              <a:spcAft>
                <a:spcPts val="0"/>
              </a:spcAft>
              <a:defRPr/>
            </a:pPr>
            <a:r>
              <a:rPr lang="en-US" altLang="en-US" sz="2400" dirty="0"/>
              <a:t>Christians who used to worship these false God’s may be stumbled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xmlns="" id="{5CD1C580-E4EB-EC2F-3D54-78EA891BD85A}"/>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1 Corinthians Chapter 8</a:t>
            </a:r>
          </a:p>
        </p:txBody>
      </p:sp>
      <p:sp>
        <p:nvSpPr>
          <p:cNvPr id="25603" name="Content Placeholder 2">
            <a:extLst>
              <a:ext uri="{FF2B5EF4-FFF2-40B4-BE49-F238E27FC236}">
                <a16:creationId xmlns:a16="http://schemas.microsoft.com/office/drawing/2014/main" xmlns="" id="{FA75051A-2D53-C79C-E147-561BD8DD8A15}"/>
              </a:ext>
            </a:extLst>
          </p:cNvPr>
          <p:cNvSpPr>
            <a:spLocks noGrp="1"/>
          </p:cNvSpPr>
          <p:nvPr>
            <p:ph idx="1"/>
          </p:nvPr>
        </p:nvSpPr>
        <p:spPr>
          <a:xfrm>
            <a:off x="225425" y="2249488"/>
            <a:ext cx="11798300" cy="4465637"/>
          </a:xfrm>
        </p:spPr>
        <p:txBody>
          <a:bodyPr rtlCol="0">
            <a:normAutofit lnSpcReduction="10000"/>
          </a:bodyPr>
          <a:lstStyle/>
          <a:p>
            <a:pPr marL="171458" indent="-171458" defTabSz="685835" eaLnBrk="1" fontAlgn="auto" hangingPunct="1">
              <a:spcAft>
                <a:spcPts val="0"/>
              </a:spcAft>
              <a:buFont typeface="Wingdings" panose="05000000000000000000" pitchFamily="2" charset="2"/>
              <a:buNone/>
              <a:defRPr/>
            </a:pPr>
            <a:r>
              <a:rPr lang="en-US" altLang="en-US" sz="3600" dirty="0"/>
              <a:t> </a:t>
            </a:r>
            <a:r>
              <a:rPr lang="en-US" altLang="en-US" sz="3600" b="1" dirty="0"/>
              <a:t>7</a:t>
            </a:r>
            <a:r>
              <a:rPr lang="en-US" altLang="en-US" sz="3600" dirty="0"/>
              <a:t> However, not all believers know this. Some are accustomed to thinking of idols as being real, so when they eat food that has been offered to idols, they think of it as the worship of real gods, and their weak consciences are violated.</a:t>
            </a:r>
          </a:p>
          <a:p>
            <a:pPr marL="171458" indent="-171458" defTabSz="685835" eaLnBrk="1" fontAlgn="auto" hangingPunct="1">
              <a:spcAft>
                <a:spcPts val="0"/>
              </a:spcAft>
              <a:buFont typeface="Wingdings" panose="05000000000000000000" pitchFamily="2" charset="2"/>
              <a:buNone/>
              <a:defRPr/>
            </a:pPr>
            <a:endParaRPr lang="en-US" altLang="en-US" sz="3600" dirty="0"/>
          </a:p>
          <a:p>
            <a:pPr marL="171458" indent="-171458" defTabSz="685835" eaLnBrk="1" fontAlgn="auto" hangingPunct="1">
              <a:spcAft>
                <a:spcPts val="0"/>
              </a:spcAft>
              <a:defRPr/>
            </a:pPr>
            <a:r>
              <a:rPr lang="en-US" altLang="en-US" sz="2400" dirty="0"/>
              <a:t>Christians who used to worship these false God’s may be stumbled </a:t>
            </a:r>
          </a:p>
        </p:txBody>
      </p:sp>
      <p:sp>
        <p:nvSpPr>
          <p:cNvPr id="4" name="TextBox 3">
            <a:extLst>
              <a:ext uri="{FF2B5EF4-FFF2-40B4-BE49-F238E27FC236}">
                <a16:creationId xmlns:a16="http://schemas.microsoft.com/office/drawing/2014/main" xmlns="" id="{67E1A460-7CD0-7031-DFF0-86AC59E6E479}"/>
              </a:ext>
            </a:extLst>
          </p:cNvPr>
          <p:cNvSpPr txBox="1"/>
          <p:nvPr/>
        </p:nvSpPr>
        <p:spPr>
          <a:xfrm>
            <a:off x="381000" y="2286000"/>
            <a:ext cx="5105400" cy="2554288"/>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eaLnBrk="1" fontAlgn="auto" hangingPunct="1">
              <a:spcBef>
                <a:spcPts val="0"/>
              </a:spcBef>
              <a:spcAft>
                <a:spcPts val="0"/>
              </a:spcAft>
              <a:defRPr/>
            </a:pPr>
            <a:r>
              <a:rPr lang="en-US" sz="4000" dirty="0"/>
              <a:t>You are free to eat the meat, but there are different ways to use your freedom</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xmlns="" id="{7E8D8753-8BD3-5ADA-2737-A55728D003C6}"/>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1 Corinthians Chapter 8</a:t>
            </a:r>
          </a:p>
        </p:txBody>
      </p:sp>
      <p:sp>
        <p:nvSpPr>
          <p:cNvPr id="30723" name="Content Placeholder 2">
            <a:extLst>
              <a:ext uri="{FF2B5EF4-FFF2-40B4-BE49-F238E27FC236}">
                <a16:creationId xmlns:a16="http://schemas.microsoft.com/office/drawing/2014/main" xmlns="" id="{FDC96C82-8977-DA08-67EB-6ABE43EA62A8}"/>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4000" b="1"/>
              <a:t>8 </a:t>
            </a:r>
            <a:r>
              <a:rPr lang="en-US" altLang="en-US" sz="4000"/>
              <a:t>It’s true that we can’t win God’s approval by what we eat. We don’t lose anything if we don’t eat it, and we don’t gain anything if we do. </a:t>
            </a:r>
            <a:r>
              <a:rPr lang="en-US" altLang="en-US" sz="4000" b="1"/>
              <a:t>9 </a:t>
            </a:r>
            <a:r>
              <a:rPr lang="en-US" altLang="en-US" sz="4000"/>
              <a:t>But you must be careful </a:t>
            </a:r>
            <a:r>
              <a:rPr lang="en-US" altLang="en-US" sz="4000" u="sng"/>
              <a:t>so that your freedom does not cause others with a weaker conscience to stumble</a:t>
            </a:r>
            <a:r>
              <a:rPr lang="en-US" altLang="en-US" sz="4000"/>
              <a:t>. </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xmlns="" id="{0D60F502-8030-58B8-CB15-A6B700368463}"/>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1 Corinthians Chapter 8</a:t>
            </a:r>
          </a:p>
        </p:txBody>
      </p:sp>
      <p:sp>
        <p:nvSpPr>
          <p:cNvPr id="31747" name="Content Placeholder 2">
            <a:extLst>
              <a:ext uri="{FF2B5EF4-FFF2-40B4-BE49-F238E27FC236}">
                <a16:creationId xmlns:a16="http://schemas.microsoft.com/office/drawing/2014/main" xmlns="" id="{74C7FB79-81E2-628B-EBC9-C798177D54F8}"/>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4000" b="1"/>
              <a:t>8 </a:t>
            </a:r>
            <a:r>
              <a:rPr lang="en-US" altLang="en-US" sz="4000"/>
              <a:t>It’s true that we can’t win God’s approval by what we eat. We don’t lose anything if we don’t eat it, and we don’t gain anything if we do. </a:t>
            </a:r>
            <a:r>
              <a:rPr lang="en-US" altLang="en-US" sz="4000" b="1"/>
              <a:t>9 </a:t>
            </a:r>
            <a:r>
              <a:rPr lang="en-US" altLang="en-US" sz="4000"/>
              <a:t>But you must be careful so that your freedom does not cause others with </a:t>
            </a:r>
            <a:r>
              <a:rPr lang="en-US" altLang="en-US" sz="4000" u="sng"/>
              <a:t>a weaker conscience to</a:t>
            </a:r>
            <a:r>
              <a:rPr lang="en-US" altLang="en-US" sz="4000"/>
              <a:t> stumble. </a:t>
            </a:r>
          </a:p>
        </p:txBody>
      </p:sp>
      <p:sp>
        <p:nvSpPr>
          <p:cNvPr id="4" name="TextBox 3">
            <a:extLst>
              <a:ext uri="{FF2B5EF4-FFF2-40B4-BE49-F238E27FC236}">
                <a16:creationId xmlns:a16="http://schemas.microsoft.com/office/drawing/2014/main" xmlns="" id="{146A7179-4B5B-2674-4E0E-7ED24AD3249A}"/>
              </a:ext>
            </a:extLst>
          </p:cNvPr>
          <p:cNvSpPr txBox="1"/>
          <p:nvPr/>
        </p:nvSpPr>
        <p:spPr>
          <a:xfrm>
            <a:off x="1828800" y="2667000"/>
            <a:ext cx="6629400" cy="2308324"/>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eaLnBrk="1" fontAlgn="auto" hangingPunct="1">
              <a:spcBef>
                <a:spcPts val="0"/>
              </a:spcBef>
              <a:spcAft>
                <a:spcPts val="0"/>
              </a:spcAft>
              <a:defRPr/>
            </a:pPr>
            <a:r>
              <a:rPr lang="en-US" sz="4800" dirty="0"/>
              <a:t>This seems boring and like it doesn’t have anything to do with us</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xmlns="" id="{0D60F502-8030-58B8-CB15-A6B700368463}"/>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1 Corinthians Chapter 8</a:t>
            </a:r>
          </a:p>
        </p:txBody>
      </p:sp>
      <p:sp>
        <p:nvSpPr>
          <p:cNvPr id="31747" name="Content Placeholder 2">
            <a:extLst>
              <a:ext uri="{FF2B5EF4-FFF2-40B4-BE49-F238E27FC236}">
                <a16:creationId xmlns:a16="http://schemas.microsoft.com/office/drawing/2014/main" xmlns="" id="{74C7FB79-81E2-628B-EBC9-C798177D54F8}"/>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4000" b="1"/>
              <a:t>8 </a:t>
            </a:r>
            <a:r>
              <a:rPr lang="en-US" altLang="en-US" sz="4000"/>
              <a:t>It’s true that we can’t win God’s approval by what we eat. We don’t lose anything if we don’t eat it, and we don’t gain anything if we do. </a:t>
            </a:r>
            <a:r>
              <a:rPr lang="en-US" altLang="en-US" sz="4000" b="1"/>
              <a:t>9 </a:t>
            </a:r>
            <a:r>
              <a:rPr lang="en-US" altLang="en-US" sz="4000"/>
              <a:t>But you must be careful so that your freedom does not cause others with </a:t>
            </a:r>
            <a:r>
              <a:rPr lang="en-US" altLang="en-US" sz="4000" u="sng"/>
              <a:t>a weaker conscience to</a:t>
            </a:r>
            <a:r>
              <a:rPr lang="en-US" altLang="en-US" sz="4000"/>
              <a:t> stumble. </a:t>
            </a:r>
          </a:p>
        </p:txBody>
      </p:sp>
      <p:sp>
        <p:nvSpPr>
          <p:cNvPr id="4" name="TextBox 3">
            <a:extLst>
              <a:ext uri="{FF2B5EF4-FFF2-40B4-BE49-F238E27FC236}">
                <a16:creationId xmlns:a16="http://schemas.microsoft.com/office/drawing/2014/main" xmlns="" id="{146A7179-4B5B-2674-4E0E-7ED24AD3249A}"/>
              </a:ext>
            </a:extLst>
          </p:cNvPr>
          <p:cNvSpPr txBox="1"/>
          <p:nvPr/>
        </p:nvSpPr>
        <p:spPr>
          <a:xfrm>
            <a:off x="1828800" y="2667000"/>
            <a:ext cx="6629400" cy="1569660"/>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eaLnBrk="1" fontAlgn="auto" hangingPunct="1">
              <a:spcBef>
                <a:spcPts val="0"/>
              </a:spcBef>
              <a:spcAft>
                <a:spcPts val="0"/>
              </a:spcAft>
              <a:defRPr/>
            </a:pPr>
            <a:r>
              <a:rPr lang="en-US" sz="4800" dirty="0"/>
              <a:t>The principles here are actually REALLY important!</a:t>
            </a:r>
          </a:p>
        </p:txBody>
      </p:sp>
    </p:spTree>
    <p:extLst>
      <p:ext uri="{BB962C8B-B14F-4D97-AF65-F5344CB8AC3E}">
        <p14:creationId xmlns:p14="http://schemas.microsoft.com/office/powerpoint/2010/main" val="734605426"/>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705AF3-F951-0AE4-8578-A0402CB0D244}"/>
              </a:ext>
            </a:extLst>
          </p:cNvPr>
          <p:cNvSpPr>
            <a:spLocks noGrp="1"/>
          </p:cNvSpPr>
          <p:nvPr>
            <p:ph type="title"/>
          </p:nvPr>
        </p:nvSpPr>
        <p:spPr>
          <a:xfrm>
            <a:off x="225425" y="619125"/>
            <a:ext cx="11798300" cy="1477963"/>
          </a:xfrm>
        </p:spPr>
        <p:txBody>
          <a:bodyPr/>
          <a:lstStyle/>
          <a:p>
            <a:pPr eaLnBrk="1" hangingPunct="1">
              <a:defRPr/>
            </a:pPr>
            <a:r>
              <a:rPr lang="en-US" dirty="0"/>
              <a:t>Morally Gray Areas</a:t>
            </a:r>
          </a:p>
        </p:txBody>
      </p:sp>
      <p:sp>
        <p:nvSpPr>
          <p:cNvPr id="32771" name="Content Placeholder 2">
            <a:extLst>
              <a:ext uri="{FF2B5EF4-FFF2-40B4-BE49-F238E27FC236}">
                <a16:creationId xmlns:a16="http://schemas.microsoft.com/office/drawing/2014/main" xmlns="" id="{1B4F6A77-097A-10ED-EF70-9F18CF0637D2}"/>
              </a:ext>
            </a:extLst>
          </p:cNvPr>
          <p:cNvSpPr>
            <a:spLocks noGrp="1" noChangeArrowheads="1"/>
          </p:cNvSpPr>
          <p:nvPr>
            <p:ph idx="1"/>
          </p:nvPr>
        </p:nvSpPr>
        <p:spPr>
          <a:xfrm>
            <a:off x="225425" y="2249488"/>
            <a:ext cx="11798300" cy="4465637"/>
          </a:xfrm>
        </p:spPr>
        <p:txBody>
          <a:bodyPr/>
          <a:lstStyle/>
          <a:p>
            <a:pPr eaLnBrk="1" hangingPunct="1"/>
            <a:r>
              <a:rPr lang="en-US" altLang="en-US" dirty="0"/>
              <a:t>If you are an alcoholic</a:t>
            </a:r>
          </a:p>
          <a:p>
            <a:pPr lvl="1" eaLnBrk="1" hangingPunct="1"/>
            <a:r>
              <a:rPr lang="en-US" altLang="en-US" dirty="0"/>
              <a:t>One drink could ruin your life</a:t>
            </a:r>
          </a:p>
          <a:p>
            <a:pPr lvl="1" eaLnBrk="1" hangingPunct="1"/>
            <a:r>
              <a:rPr lang="en-US" altLang="en-US" dirty="0"/>
              <a:t>So, you shouldn’t drink</a:t>
            </a:r>
          </a:p>
          <a:p>
            <a:pPr lvl="1" eaLnBrk="1" hangingPunct="1"/>
            <a:r>
              <a:rPr lang="en-US" altLang="en-US" dirty="0"/>
              <a:t>It’s not wrong for others to drink</a:t>
            </a:r>
          </a:p>
          <a:p>
            <a:pPr lvl="1" eaLnBrk="1" hangingPunct="1"/>
            <a:endParaRPr lang="en-US" altLang="en-US" dirty="0"/>
          </a:p>
          <a:p>
            <a:pPr eaLnBrk="1" hangingPunct="1"/>
            <a:r>
              <a:rPr lang="en-US" altLang="en-US" sz="3200" dirty="0"/>
              <a:t>Drinking is not a sin</a:t>
            </a:r>
          </a:p>
          <a:p>
            <a:pPr eaLnBrk="1" hangingPunct="1"/>
            <a:r>
              <a:rPr lang="en-US" altLang="en-US" sz="3200" dirty="0"/>
              <a:t>Getting drunk is a sin (Eph 5:18)</a:t>
            </a:r>
          </a:p>
          <a:p>
            <a:pPr marL="0" indent="0" eaLnBrk="1" hangingPunct="1">
              <a:buNone/>
            </a:pPr>
            <a:endParaRPr lang="en-US"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7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47162A-250B-BF32-9672-F10822683BB1}"/>
              </a:ext>
            </a:extLst>
          </p:cNvPr>
          <p:cNvSpPr>
            <a:spLocks noGrp="1"/>
          </p:cNvSpPr>
          <p:nvPr>
            <p:ph type="title"/>
          </p:nvPr>
        </p:nvSpPr>
        <p:spPr>
          <a:xfrm>
            <a:off x="225425" y="619125"/>
            <a:ext cx="11798300" cy="1477963"/>
          </a:xfrm>
        </p:spPr>
        <p:txBody>
          <a:bodyPr/>
          <a:lstStyle/>
          <a:p>
            <a:pPr eaLnBrk="1" hangingPunct="1">
              <a:defRPr/>
            </a:pPr>
            <a:r>
              <a:rPr lang="en-US" dirty="0"/>
              <a:t>Morally Gray Areas</a:t>
            </a:r>
          </a:p>
        </p:txBody>
      </p:sp>
      <p:sp>
        <p:nvSpPr>
          <p:cNvPr id="33795" name="Content Placeholder 2">
            <a:extLst>
              <a:ext uri="{FF2B5EF4-FFF2-40B4-BE49-F238E27FC236}">
                <a16:creationId xmlns:a16="http://schemas.microsoft.com/office/drawing/2014/main" xmlns="" id="{5DFFEB24-ECF5-5D1D-C695-AEC9A1FF58CA}"/>
              </a:ext>
            </a:extLst>
          </p:cNvPr>
          <p:cNvSpPr>
            <a:spLocks noGrp="1" noChangeArrowheads="1"/>
          </p:cNvSpPr>
          <p:nvPr>
            <p:ph idx="1"/>
          </p:nvPr>
        </p:nvSpPr>
        <p:spPr>
          <a:xfrm>
            <a:off x="225425" y="2249488"/>
            <a:ext cx="11798300" cy="4465637"/>
          </a:xfrm>
        </p:spPr>
        <p:txBody>
          <a:bodyPr/>
          <a:lstStyle/>
          <a:p>
            <a:pPr eaLnBrk="1" hangingPunct="1"/>
            <a:r>
              <a:rPr lang="en-US" altLang="en-US" dirty="0"/>
              <a:t>Going to a bar is not a sin</a:t>
            </a:r>
          </a:p>
          <a:p>
            <a:pPr eaLnBrk="1" hangingPunct="1"/>
            <a:r>
              <a:rPr lang="en-US" altLang="en-US" dirty="0"/>
              <a:t>Asking your alcoholic friend to meet you at a bar?</a:t>
            </a:r>
          </a:p>
          <a:p>
            <a:pPr eaLnBrk="1" hangingPunct="1"/>
            <a:r>
              <a:rPr lang="en-US" altLang="en-US" dirty="0"/>
              <a:t>Drinking around your alcoholic friend?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EC9DDC-FB26-1655-1642-FBC21A17ABAE}"/>
              </a:ext>
            </a:extLst>
          </p:cNvPr>
          <p:cNvSpPr>
            <a:spLocks noGrp="1"/>
          </p:cNvSpPr>
          <p:nvPr>
            <p:ph type="title"/>
          </p:nvPr>
        </p:nvSpPr>
        <p:spPr>
          <a:xfrm>
            <a:off x="225425" y="619125"/>
            <a:ext cx="11798300" cy="1477963"/>
          </a:xfrm>
        </p:spPr>
        <p:txBody>
          <a:bodyPr/>
          <a:lstStyle/>
          <a:p>
            <a:pPr eaLnBrk="1" hangingPunct="1">
              <a:defRPr/>
            </a:pPr>
            <a:r>
              <a:rPr lang="en-US" dirty="0"/>
              <a:t>Morally Gray areas</a:t>
            </a:r>
          </a:p>
        </p:txBody>
      </p:sp>
      <p:sp>
        <p:nvSpPr>
          <p:cNvPr id="34819" name="Content Placeholder 2">
            <a:extLst>
              <a:ext uri="{FF2B5EF4-FFF2-40B4-BE49-F238E27FC236}">
                <a16:creationId xmlns:a16="http://schemas.microsoft.com/office/drawing/2014/main" xmlns="" id="{8D8C6222-D821-DF4D-467F-9CAB83AE70D2}"/>
              </a:ext>
            </a:extLst>
          </p:cNvPr>
          <p:cNvSpPr>
            <a:spLocks noGrp="1" noChangeArrowheads="1"/>
          </p:cNvSpPr>
          <p:nvPr>
            <p:ph idx="1"/>
          </p:nvPr>
        </p:nvSpPr>
        <p:spPr>
          <a:xfrm>
            <a:off x="225425" y="2249488"/>
            <a:ext cx="11798300" cy="4465637"/>
          </a:xfrm>
        </p:spPr>
        <p:txBody>
          <a:bodyPr/>
          <a:lstStyle/>
          <a:p>
            <a:pPr eaLnBrk="1" hangingPunct="1"/>
            <a:r>
              <a:rPr lang="en-US" altLang="en-US" dirty="0"/>
              <a:t>Christians have incredible freedom</a:t>
            </a:r>
          </a:p>
          <a:p>
            <a:pPr eaLnBrk="1" hangingPunct="1"/>
            <a:r>
              <a:rPr lang="en-US" altLang="en-US" dirty="0"/>
              <a:t>How do we use that freedom, and what are the principles that should apply?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xmlns="" id="{136C7D7E-91A7-423E-ECF9-7A9B60ECE100}"/>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1 Corinthians Chapter 8</a:t>
            </a:r>
          </a:p>
        </p:txBody>
      </p:sp>
      <p:sp>
        <p:nvSpPr>
          <p:cNvPr id="35843" name="Content Placeholder 2">
            <a:extLst>
              <a:ext uri="{FF2B5EF4-FFF2-40B4-BE49-F238E27FC236}">
                <a16:creationId xmlns:a16="http://schemas.microsoft.com/office/drawing/2014/main" xmlns="" id="{7BF6DE52-DB54-66CF-44B5-1678067BEE59}"/>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3600" b="1"/>
              <a:t>10</a:t>
            </a:r>
            <a:r>
              <a:rPr lang="en-US" altLang="en-US" sz="3600"/>
              <a:t> For if others see you—with your “superior knowledge”—eating in the temple of an idol, won’t they be encouraged to violate their conscience by eating food that has been offered to an idol? </a:t>
            </a:r>
            <a:r>
              <a:rPr lang="en-US" altLang="en-US" sz="3600" b="1"/>
              <a:t>11 </a:t>
            </a:r>
            <a:r>
              <a:rPr lang="en-US" altLang="en-US" sz="3600"/>
              <a:t>So because of your superior knowledge, a weak believer for whom Christ died will be destroyed. </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4FB35169-9B0E-CA69-C52F-E09D28F6BF22}"/>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1 Corinthians Chapter 8</a:t>
            </a:r>
          </a:p>
        </p:txBody>
      </p:sp>
      <p:sp>
        <p:nvSpPr>
          <p:cNvPr id="36867" name="Content Placeholder 2">
            <a:extLst>
              <a:ext uri="{FF2B5EF4-FFF2-40B4-BE49-F238E27FC236}">
                <a16:creationId xmlns:a16="http://schemas.microsoft.com/office/drawing/2014/main" xmlns="" id="{6BE95D14-F549-388A-4B19-11C322E048AF}"/>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3600" b="1"/>
              <a:t>12</a:t>
            </a:r>
            <a:r>
              <a:rPr lang="en-US" altLang="en-US" sz="3600"/>
              <a:t> And when you sin against other believers by encouraging them to do something they believe is wrong, you are sinning against Christ. </a:t>
            </a:r>
            <a:r>
              <a:rPr lang="en-US" altLang="en-US" sz="3600" b="1"/>
              <a:t>13 </a:t>
            </a:r>
            <a:r>
              <a:rPr lang="en-US" altLang="en-US" sz="3600"/>
              <a:t>So if what I eat causes another believer to sin, I will never eat meat again as long as I live—for I don’t want to cause another believer to stumble.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C5A5C651-4CED-EE9E-5D31-68BBCBAAE539}"/>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The Church in Corinth</a:t>
            </a:r>
          </a:p>
        </p:txBody>
      </p:sp>
      <p:sp>
        <p:nvSpPr>
          <p:cNvPr id="12291" name="Content Placeholder 2">
            <a:extLst>
              <a:ext uri="{FF2B5EF4-FFF2-40B4-BE49-F238E27FC236}">
                <a16:creationId xmlns:a16="http://schemas.microsoft.com/office/drawing/2014/main" xmlns="" id="{53DA7744-230F-AABE-606B-0B7D14227CEA}"/>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4000" b="1"/>
              <a:t>8:1</a:t>
            </a:r>
            <a:r>
              <a:rPr lang="en-US" altLang="en-US" sz="4000"/>
              <a:t> Now regarding your question about food that has been offered to idols. Yes, we know that “we all have knowledge” about this issue. But while knowledge makes us feel important, it is love that strengthens the church.</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03C971ED-3F25-5C80-29B9-8167F4A11DE4}"/>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How to apply this principle</a:t>
            </a:r>
          </a:p>
        </p:txBody>
      </p:sp>
      <p:sp>
        <p:nvSpPr>
          <p:cNvPr id="36867" name="Content Placeholder 2">
            <a:extLst>
              <a:ext uri="{FF2B5EF4-FFF2-40B4-BE49-F238E27FC236}">
                <a16:creationId xmlns:a16="http://schemas.microsoft.com/office/drawing/2014/main" xmlns="" id="{E524F36F-7773-E0A6-00C3-72BDA49ADCBB}"/>
              </a:ext>
            </a:extLst>
          </p:cNvPr>
          <p:cNvSpPr>
            <a:spLocks noGrp="1" noChangeArrowheads="1"/>
          </p:cNvSpPr>
          <p:nvPr>
            <p:ph idx="1"/>
          </p:nvPr>
        </p:nvSpPr>
        <p:spPr>
          <a:xfrm>
            <a:off x="225425" y="2249488"/>
            <a:ext cx="11798300" cy="4465637"/>
          </a:xfrm>
        </p:spPr>
        <p:txBody>
          <a:bodyPr/>
          <a:lstStyle/>
          <a:p>
            <a:pPr eaLnBrk="1" hangingPunct="1"/>
            <a:r>
              <a:rPr lang="en-US" altLang="en-US" sz="4000"/>
              <a:t>Being a Christian is about freedom NOT restriction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42B4443C-2AD7-273B-0D47-F9E85BC70940}"/>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38915" name="Content Placeholder 2">
            <a:extLst>
              <a:ext uri="{FF2B5EF4-FFF2-40B4-BE49-F238E27FC236}">
                <a16:creationId xmlns:a16="http://schemas.microsoft.com/office/drawing/2014/main" xmlns="" id="{6D4204A4-F72F-A950-AE37-81FE8F985489}"/>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4000" b="1"/>
              <a:t>John 8:31</a:t>
            </a:r>
            <a:r>
              <a:rPr lang="en-US" altLang="en-US" sz="4000"/>
              <a:t> So Jesus was saying to those Jews who had believed Him, “If you continue in My word, </a:t>
            </a:r>
            <a:r>
              <a:rPr lang="en-US" altLang="en-US" sz="4000" i="1"/>
              <a:t>then </a:t>
            </a:r>
            <a:r>
              <a:rPr lang="en-US" altLang="en-US" sz="4000"/>
              <a:t>you are truly disciples of Mine; </a:t>
            </a:r>
            <a:r>
              <a:rPr lang="en-US" altLang="en-US" sz="4000" b="1"/>
              <a:t>32</a:t>
            </a:r>
            <a:r>
              <a:rPr lang="en-US" altLang="en-US" sz="4000"/>
              <a:t> and you will know the truth, and the truth will make you free.” </a:t>
            </a:r>
          </a:p>
          <a:p>
            <a:pPr eaLnBrk="1" hangingPunct="1">
              <a:buFont typeface="Wingdings" panose="05000000000000000000" pitchFamily="2" charset="2"/>
              <a:buNone/>
            </a:pPr>
            <a:endParaRPr lang="en-US" altLang="en-US" sz="400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AFDDD2EB-1178-B122-FDF4-D3D1B6C9C6CD}"/>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3" name="Content Placeholder 2">
            <a:extLst>
              <a:ext uri="{FF2B5EF4-FFF2-40B4-BE49-F238E27FC236}">
                <a16:creationId xmlns:a16="http://schemas.microsoft.com/office/drawing/2014/main" xmlns="" id="{2B4E7AC8-515D-67FB-79AB-6A4A226F608E}"/>
              </a:ext>
            </a:extLst>
          </p:cNvPr>
          <p:cNvSpPr>
            <a:spLocks noGrp="1"/>
          </p:cNvSpPr>
          <p:nvPr>
            <p:ph idx="1"/>
          </p:nvPr>
        </p:nvSpPr>
        <p:spPr>
          <a:xfrm>
            <a:off x="225425" y="2249488"/>
            <a:ext cx="11798300" cy="4465637"/>
          </a:xfrm>
        </p:spPr>
        <p:txBody>
          <a:bodyPr rtlCol="0">
            <a:normAutofit/>
          </a:bodyPr>
          <a:lstStyle/>
          <a:p>
            <a:pPr marL="514376" lvl="1" indent="-171458" defTabSz="685835" eaLnBrk="1" fontAlgn="auto" hangingPunct="1">
              <a:spcAft>
                <a:spcPts val="0"/>
              </a:spcAft>
              <a:defRPr/>
            </a:pPr>
            <a:r>
              <a:rPr lang="en-US" altLang="en-US" sz="4800" b="1" dirty="0"/>
              <a:t>	</a:t>
            </a:r>
            <a:r>
              <a:rPr lang="en-US" altLang="en-US" sz="4800" dirty="0"/>
              <a:t>Freedom from religious works</a:t>
            </a:r>
          </a:p>
          <a:p>
            <a:pPr marL="857293" lvl="2" indent="-171458" defTabSz="685835" eaLnBrk="1" fontAlgn="auto" hangingPunct="1">
              <a:spcAft>
                <a:spcPts val="0"/>
              </a:spcAft>
              <a:defRPr/>
            </a:pPr>
            <a:r>
              <a:rPr lang="en-US" altLang="en-US" sz="3600" dirty="0"/>
              <a:t>Consider most religious systems</a:t>
            </a:r>
          </a:p>
          <a:p>
            <a:pPr marL="1200210" lvl="3" indent="-171458" defTabSz="685835" eaLnBrk="1" fontAlgn="auto" hangingPunct="1">
              <a:spcAft>
                <a:spcPts val="0"/>
              </a:spcAft>
              <a:defRPr/>
            </a:pPr>
            <a:r>
              <a:rPr lang="en-US" altLang="en-US" sz="3200" dirty="0"/>
              <a:t>Follow the rules</a:t>
            </a:r>
          </a:p>
          <a:p>
            <a:pPr marL="1200210" lvl="3" indent="-171458" defTabSz="685835" eaLnBrk="1" fontAlgn="auto" hangingPunct="1">
              <a:spcAft>
                <a:spcPts val="0"/>
              </a:spcAft>
              <a:defRPr/>
            </a:pPr>
            <a:r>
              <a:rPr lang="en-US" altLang="en-US" sz="3200" dirty="0"/>
              <a:t>Do good</a:t>
            </a:r>
          </a:p>
          <a:p>
            <a:pPr marL="1200210" lvl="3" indent="-171458" defTabSz="685835" eaLnBrk="1" fontAlgn="auto" hangingPunct="1">
              <a:spcAft>
                <a:spcPts val="0"/>
              </a:spcAft>
              <a:defRPr/>
            </a:pPr>
            <a:r>
              <a:rPr lang="en-US" altLang="en-US" sz="3200" dirty="0"/>
              <a:t>Earn God’s love </a:t>
            </a:r>
          </a:p>
          <a:p>
            <a:pPr marL="1200210" lvl="3" indent="-171458" defTabSz="685835" eaLnBrk="1" fontAlgn="auto" hangingPunct="1">
              <a:spcAft>
                <a:spcPts val="0"/>
              </a:spcAft>
              <a:defRPr/>
            </a:pPr>
            <a:r>
              <a:rPr lang="en-US" altLang="en-US" sz="3200" dirty="0"/>
              <a:t>You might not be judged</a:t>
            </a:r>
          </a:p>
          <a:p>
            <a:pPr marL="171458" indent="-171458" defTabSz="685835" eaLnBrk="1" fontAlgn="auto" hangingPunct="1">
              <a:spcAft>
                <a:spcPts val="0"/>
              </a:spcAft>
              <a:buFont typeface="Wingdings" panose="05000000000000000000" pitchFamily="2" charset="2"/>
              <a:buNone/>
              <a:defRPr/>
            </a:pPr>
            <a:endParaRPr lang="en-US" altLang="en-US" sz="5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xmlns="" id="{B6D8C108-0AA2-CFD1-58D2-6C2BF4074D7A}"/>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40963" name="Content Placeholder 2">
            <a:extLst>
              <a:ext uri="{FF2B5EF4-FFF2-40B4-BE49-F238E27FC236}">
                <a16:creationId xmlns:a16="http://schemas.microsoft.com/office/drawing/2014/main" xmlns="" id="{4C60D459-5950-3AF2-AD01-98A436B8FC67}"/>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3600" b="1"/>
              <a:t>Gal 2:16</a:t>
            </a:r>
            <a:r>
              <a:rPr lang="en-US" altLang="en-US" sz="3600"/>
              <a:t> nevertheless knowing that a man is not justified by the works of the Law but through faith in Christ Jesus, even we have believed in Christ Jesus, so that we may be justified by faith in Christ and not by the works of the Law; since by the works of the Law no flesh will be justified. </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xmlns="" id="{132FFFB6-8143-6F34-1550-4E436F3B9ED6}"/>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41987" name="Content Placeholder 2">
            <a:extLst>
              <a:ext uri="{FF2B5EF4-FFF2-40B4-BE49-F238E27FC236}">
                <a16:creationId xmlns:a16="http://schemas.microsoft.com/office/drawing/2014/main" xmlns="" id="{2580BFE6-4855-FA94-4B8C-70EA6A35FDD2}"/>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3600" b="1"/>
              <a:t>Gal 2:16</a:t>
            </a:r>
            <a:r>
              <a:rPr lang="en-US" altLang="en-US" sz="3600"/>
              <a:t> nevertheless knowing that a man is not justified by the works of the Law but through faith in Christ Jesus, even we have believed in Christ Jesus, so that we may be justified by faith in Christ and not by the works of the Law; since by the works of the Law no flesh will be justified. </a:t>
            </a:r>
          </a:p>
        </p:txBody>
      </p:sp>
      <p:sp>
        <p:nvSpPr>
          <p:cNvPr id="4" name="TextBox 3">
            <a:extLst>
              <a:ext uri="{FF2B5EF4-FFF2-40B4-BE49-F238E27FC236}">
                <a16:creationId xmlns:a16="http://schemas.microsoft.com/office/drawing/2014/main" xmlns="" id="{44C04DC1-D36E-D217-EF62-930FC2430309}"/>
              </a:ext>
            </a:extLst>
          </p:cNvPr>
          <p:cNvSpPr txBox="1"/>
          <p:nvPr/>
        </p:nvSpPr>
        <p:spPr>
          <a:xfrm>
            <a:off x="2133600" y="2438400"/>
            <a:ext cx="4953000" cy="2862263"/>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eaLnBrk="1" fontAlgn="auto" hangingPunct="1">
              <a:spcBef>
                <a:spcPts val="0"/>
              </a:spcBef>
              <a:spcAft>
                <a:spcPts val="0"/>
              </a:spcAft>
              <a:defRPr/>
            </a:pPr>
            <a:r>
              <a:rPr lang="en-US" sz="3600" dirty="0"/>
              <a:t>Salvation is not earned by following a religious system, it is freely given to those who will receive God’s love.</a:t>
            </a: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xmlns="" id="{02639619-5772-E657-A568-B848A342D6FD}"/>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3" name="Content Placeholder 2">
            <a:extLst>
              <a:ext uri="{FF2B5EF4-FFF2-40B4-BE49-F238E27FC236}">
                <a16:creationId xmlns:a16="http://schemas.microsoft.com/office/drawing/2014/main" xmlns="" id="{DB6169D2-12F7-AACC-3B49-B2D1C8C556A0}"/>
              </a:ext>
            </a:extLst>
          </p:cNvPr>
          <p:cNvSpPr>
            <a:spLocks noGrp="1" noChangeArrowheads="1"/>
          </p:cNvSpPr>
          <p:nvPr>
            <p:ph idx="1"/>
          </p:nvPr>
        </p:nvSpPr>
        <p:spPr>
          <a:xfrm>
            <a:off x="225425" y="2249488"/>
            <a:ext cx="11798300" cy="4465637"/>
          </a:xfrm>
        </p:spPr>
        <p:txBody>
          <a:bodyPr/>
          <a:lstStyle/>
          <a:p>
            <a:pPr lvl="1" eaLnBrk="1" hangingPunct="1"/>
            <a:r>
              <a:rPr lang="en-US" altLang="en-US" sz="4800" b="1" dirty="0"/>
              <a:t>	</a:t>
            </a:r>
            <a:r>
              <a:rPr lang="en-US" altLang="en-US" sz="4800" dirty="0"/>
              <a:t>Freedom from sin</a:t>
            </a:r>
          </a:p>
          <a:p>
            <a:pPr lvl="2" eaLnBrk="1" hangingPunct="1"/>
            <a:r>
              <a:rPr lang="en-US" altLang="en-US" sz="3600" dirty="0"/>
              <a:t>The power to begin a new way of life pleasing to God</a:t>
            </a:r>
          </a:p>
          <a:p>
            <a:pPr lvl="3" eaLnBrk="1" hangingPunct="1"/>
            <a:r>
              <a:rPr lang="en-US" altLang="en-US" sz="3200" dirty="0"/>
              <a:t>We still sin, but acquire the tools we need to live God’s way</a:t>
            </a:r>
          </a:p>
          <a:p>
            <a:pPr eaLnBrk="1" hangingPunct="1">
              <a:buFont typeface="Wingdings" panose="05000000000000000000" pitchFamily="2" charset="2"/>
              <a:buNone/>
            </a:pPr>
            <a:endParaRPr lang="en-US" altLang="en-US" sz="5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xmlns="" id="{6EBD393A-7B9E-B63A-84D8-4FFD06A4E0D0}"/>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45059" name="Content Placeholder 2">
            <a:extLst>
              <a:ext uri="{FF2B5EF4-FFF2-40B4-BE49-F238E27FC236}">
                <a16:creationId xmlns:a16="http://schemas.microsoft.com/office/drawing/2014/main" xmlns="" id="{5D5967D7-8B77-B2EF-EC3B-04EB9DC3B9B3}"/>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3600" b="1"/>
              <a:t>1 Cor 6.11 </a:t>
            </a:r>
            <a:r>
              <a:rPr lang="en-US" altLang="en-US" sz="3600"/>
              <a:t>Such were some of you; but you were washed, but you were sanctified, but you were justified in the name of the Lord Jesus Christ and in the Spirit of our God.</a:t>
            </a:r>
            <a:r>
              <a:rPr lang="en-US" altLang="en-US" sz="3600" b="1"/>
              <a:t>12</a:t>
            </a:r>
            <a:r>
              <a:rPr lang="en-US" altLang="en-US" sz="3600"/>
              <a:t> All things are lawful for me, but not all things are profitable. All things are lawful for me, but I will not be mastered by anything. </a:t>
            </a:r>
          </a:p>
          <a:p>
            <a:pPr eaLnBrk="1" hangingPunct="1">
              <a:buFont typeface="Wingdings" panose="05000000000000000000" pitchFamily="2" charset="2"/>
              <a:buNone/>
            </a:pPr>
            <a:endParaRPr lang="en-US" altLang="en-US" sz="36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xmlns="" id="{249E23F4-00F6-8EAD-DF97-9EC06FD98562}"/>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3" name="Content Placeholder 2">
            <a:extLst>
              <a:ext uri="{FF2B5EF4-FFF2-40B4-BE49-F238E27FC236}">
                <a16:creationId xmlns:a16="http://schemas.microsoft.com/office/drawing/2014/main" xmlns="" id="{76846BC3-8FA5-A1BA-4699-554AA9619B72}"/>
              </a:ext>
            </a:extLst>
          </p:cNvPr>
          <p:cNvSpPr>
            <a:spLocks noGrp="1" noChangeArrowheads="1"/>
          </p:cNvSpPr>
          <p:nvPr>
            <p:ph idx="1"/>
          </p:nvPr>
        </p:nvSpPr>
        <p:spPr>
          <a:xfrm>
            <a:off x="225425" y="2249488"/>
            <a:ext cx="11798300" cy="4465637"/>
          </a:xfrm>
        </p:spPr>
        <p:txBody>
          <a:bodyPr/>
          <a:lstStyle/>
          <a:p>
            <a:pPr lvl="1" eaLnBrk="1" hangingPunct="1"/>
            <a:r>
              <a:rPr lang="en-US" altLang="en-US" sz="4800" b="1" dirty="0"/>
              <a:t>Freedom from the power of death</a:t>
            </a:r>
            <a:endParaRPr lang="en-US" altLang="en-US" sz="4800" dirty="0"/>
          </a:p>
          <a:p>
            <a:pPr lvl="2" eaLnBrk="1" hangingPunct="1"/>
            <a:r>
              <a:rPr lang="en-US" altLang="en-US" sz="4000" dirty="0"/>
              <a:t>We can enjoy life rather than fear death</a:t>
            </a:r>
          </a:p>
          <a:p>
            <a:pPr eaLnBrk="1" hangingPunct="1">
              <a:buFont typeface="Wingdings" panose="05000000000000000000" pitchFamily="2" charset="2"/>
              <a:buNone/>
            </a:pPr>
            <a:endParaRPr lang="en-US" altLang="en-US" sz="5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xmlns="" id="{0FDB3288-A009-C5F4-6118-A815112D95EB}"/>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3" name="Content Placeholder 2">
            <a:extLst>
              <a:ext uri="{FF2B5EF4-FFF2-40B4-BE49-F238E27FC236}">
                <a16:creationId xmlns:a16="http://schemas.microsoft.com/office/drawing/2014/main" xmlns="" id="{FFEF2ECB-956A-C073-B1FB-70BBF01AB338}"/>
              </a:ext>
            </a:extLst>
          </p:cNvPr>
          <p:cNvSpPr>
            <a:spLocks noGrp="1"/>
          </p:cNvSpPr>
          <p:nvPr>
            <p:ph idx="1"/>
          </p:nvPr>
        </p:nvSpPr>
        <p:spPr>
          <a:xfrm>
            <a:off x="225425" y="2249488"/>
            <a:ext cx="11798300" cy="4465637"/>
          </a:xfrm>
        </p:spPr>
        <p:txBody>
          <a:bodyPr rtlCol="0">
            <a:normAutofit/>
          </a:bodyPr>
          <a:lstStyle/>
          <a:p>
            <a:pPr marL="171458" indent="-171458" defTabSz="685835" eaLnBrk="1" fontAlgn="auto" hangingPunct="1">
              <a:spcAft>
                <a:spcPts val="0"/>
              </a:spcAft>
              <a:buFont typeface="Wingdings" panose="05000000000000000000" pitchFamily="2" charset="2"/>
              <a:buNone/>
              <a:defRPr/>
            </a:pPr>
            <a:r>
              <a:rPr lang="en-US" sz="4000" b="1" dirty="0"/>
              <a:t>1 Cor. 15:55</a:t>
            </a:r>
            <a:r>
              <a:rPr lang="en-US" sz="4000" dirty="0"/>
              <a:t> “O </a:t>
            </a:r>
            <a:r>
              <a:rPr lang="en-US" sz="4000" cap="small" dirty="0"/>
              <a:t>death</a:t>
            </a:r>
            <a:r>
              <a:rPr lang="en-US" sz="4000" dirty="0"/>
              <a:t>, </a:t>
            </a:r>
            <a:r>
              <a:rPr lang="en-US" sz="4000" cap="small" dirty="0"/>
              <a:t>where is your victory</a:t>
            </a:r>
            <a:r>
              <a:rPr lang="en-US" sz="4000" dirty="0"/>
              <a:t>? O </a:t>
            </a:r>
            <a:r>
              <a:rPr lang="en-US" sz="4000" cap="small" dirty="0"/>
              <a:t>death, where is your sting</a:t>
            </a:r>
            <a:r>
              <a:rPr lang="en-US" sz="4000" dirty="0"/>
              <a:t>?”</a:t>
            </a:r>
            <a:r>
              <a:rPr lang="en-US" sz="4000" b="1" dirty="0"/>
              <a:t>56</a:t>
            </a:r>
            <a:r>
              <a:rPr lang="en-US" sz="4000" dirty="0"/>
              <a:t> The sting of death is sin, and the power of sin is the law; </a:t>
            </a:r>
            <a:r>
              <a:rPr lang="en-US" sz="4000" b="1" dirty="0"/>
              <a:t>57</a:t>
            </a:r>
            <a:r>
              <a:rPr lang="en-US" sz="4000" dirty="0"/>
              <a:t> but thanks be to God, who gives us the victory through our Lord Jesus Christ. </a:t>
            </a: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xmlns="" id="{ACBFCF2A-A5A3-9C44-70F1-A7D1C96B6CEB}"/>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3" name="Content Placeholder 2">
            <a:extLst>
              <a:ext uri="{FF2B5EF4-FFF2-40B4-BE49-F238E27FC236}">
                <a16:creationId xmlns:a16="http://schemas.microsoft.com/office/drawing/2014/main" xmlns="" id="{D2813535-393F-CFB1-5BA2-759FD4F415AA}"/>
              </a:ext>
            </a:extLst>
          </p:cNvPr>
          <p:cNvSpPr>
            <a:spLocks noGrp="1"/>
          </p:cNvSpPr>
          <p:nvPr>
            <p:ph idx="1"/>
          </p:nvPr>
        </p:nvSpPr>
        <p:spPr>
          <a:xfrm>
            <a:off x="225425" y="2249488"/>
            <a:ext cx="11798300" cy="4465637"/>
          </a:xfrm>
        </p:spPr>
        <p:txBody>
          <a:bodyPr rtlCol="0">
            <a:normAutofit/>
          </a:bodyPr>
          <a:lstStyle/>
          <a:p>
            <a:pPr marL="171458" indent="-171458" defTabSz="685835" eaLnBrk="1" fontAlgn="auto" hangingPunct="1">
              <a:spcAft>
                <a:spcPts val="0"/>
              </a:spcAft>
              <a:buFont typeface="Wingdings" panose="05000000000000000000" pitchFamily="2" charset="2"/>
              <a:buNone/>
              <a:defRPr/>
            </a:pPr>
            <a:r>
              <a:rPr lang="en-US" sz="4000" b="1" dirty="0"/>
              <a:t>1 Cor. 15:55</a:t>
            </a:r>
            <a:r>
              <a:rPr lang="en-US" sz="4000" dirty="0"/>
              <a:t> “O </a:t>
            </a:r>
            <a:r>
              <a:rPr lang="en-US" sz="4000" cap="small" dirty="0"/>
              <a:t>death</a:t>
            </a:r>
            <a:r>
              <a:rPr lang="en-US" sz="4000" dirty="0"/>
              <a:t>, </a:t>
            </a:r>
            <a:r>
              <a:rPr lang="en-US" sz="4000" cap="small" dirty="0"/>
              <a:t>where is your victory</a:t>
            </a:r>
            <a:r>
              <a:rPr lang="en-US" sz="4000" dirty="0"/>
              <a:t>? O </a:t>
            </a:r>
            <a:r>
              <a:rPr lang="en-US" sz="4000" cap="small" dirty="0"/>
              <a:t>death, where is your sting</a:t>
            </a:r>
            <a:r>
              <a:rPr lang="en-US" sz="4000" dirty="0"/>
              <a:t>?”</a:t>
            </a:r>
            <a:r>
              <a:rPr lang="en-US" sz="4000" b="1" dirty="0"/>
              <a:t>56</a:t>
            </a:r>
            <a:r>
              <a:rPr lang="en-US" sz="4000" dirty="0"/>
              <a:t> The sting of death is sin, and the power of sin is the law; </a:t>
            </a:r>
            <a:r>
              <a:rPr lang="en-US" sz="4000" b="1" dirty="0"/>
              <a:t>57</a:t>
            </a:r>
            <a:r>
              <a:rPr lang="en-US" sz="4000" dirty="0"/>
              <a:t> but thanks be to God, who gives us the victory through our Lord Jesus Christ. </a:t>
            </a:r>
          </a:p>
        </p:txBody>
      </p:sp>
      <p:sp>
        <p:nvSpPr>
          <p:cNvPr id="4" name="TextBox 3">
            <a:extLst>
              <a:ext uri="{FF2B5EF4-FFF2-40B4-BE49-F238E27FC236}">
                <a16:creationId xmlns:a16="http://schemas.microsoft.com/office/drawing/2014/main" xmlns="" id="{31699E51-0E41-B237-E9F2-8BB90D7D5357}"/>
              </a:ext>
            </a:extLst>
          </p:cNvPr>
          <p:cNvSpPr txBox="1"/>
          <p:nvPr/>
        </p:nvSpPr>
        <p:spPr>
          <a:xfrm>
            <a:off x="2133600" y="2667000"/>
            <a:ext cx="5029200" cy="2554288"/>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eaLnBrk="1" fontAlgn="auto" hangingPunct="1">
              <a:spcBef>
                <a:spcPts val="0"/>
              </a:spcBef>
              <a:spcAft>
                <a:spcPts val="0"/>
              </a:spcAft>
              <a:defRPr/>
            </a:pPr>
            <a:r>
              <a:rPr lang="en-US" sz="4000" dirty="0"/>
              <a:t>With this tremendous freedom comes a tremendous opportunity for love</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xmlns="" id="{40D5F546-D791-AF73-1FB2-303685947E3B}"/>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Idolatry in the ancient world</a:t>
            </a:r>
          </a:p>
        </p:txBody>
      </p:sp>
      <p:sp>
        <p:nvSpPr>
          <p:cNvPr id="12291" name="Content Placeholder 2">
            <a:extLst>
              <a:ext uri="{FF2B5EF4-FFF2-40B4-BE49-F238E27FC236}">
                <a16:creationId xmlns:a16="http://schemas.microsoft.com/office/drawing/2014/main" xmlns="" id="{B9A24DE2-823E-25FD-6C1D-D976A33EB80E}"/>
              </a:ext>
            </a:extLst>
          </p:cNvPr>
          <p:cNvSpPr>
            <a:spLocks noGrp="1" noChangeArrowheads="1"/>
          </p:cNvSpPr>
          <p:nvPr>
            <p:ph idx="1"/>
          </p:nvPr>
        </p:nvSpPr>
        <p:spPr>
          <a:xfrm>
            <a:off x="225425" y="2249488"/>
            <a:ext cx="11798300" cy="4465637"/>
          </a:xfrm>
        </p:spPr>
        <p:txBody>
          <a:bodyPr/>
          <a:lstStyle/>
          <a:p>
            <a:pPr eaLnBrk="1" hangingPunct="1"/>
            <a:r>
              <a:rPr lang="en-US" altLang="en-US" sz="4400"/>
              <a:t>You please the gods, and they MAY bless you</a:t>
            </a:r>
          </a:p>
          <a:p>
            <a:pPr lvl="1" eaLnBrk="1" hangingPunct="1"/>
            <a:r>
              <a:rPr lang="en-US" altLang="en-US" sz="4000"/>
              <a:t>Make sacrifices to feed the gods</a:t>
            </a:r>
          </a:p>
          <a:p>
            <a:pPr lvl="1" eaLnBrk="1" hangingPunct="1"/>
            <a:r>
              <a:rPr lang="en-US" altLang="en-US" sz="4000"/>
              <a:t>1/3 of your animal gets burned</a:t>
            </a:r>
          </a:p>
          <a:p>
            <a:pPr lvl="1" eaLnBrk="1" hangingPunct="1"/>
            <a:r>
              <a:rPr lang="en-US" altLang="en-US" sz="4000"/>
              <a:t>1/3 goes to the temple priests</a:t>
            </a:r>
          </a:p>
          <a:p>
            <a:pPr lvl="1" eaLnBrk="1" hangingPunct="1"/>
            <a:r>
              <a:rPr lang="en-US" altLang="en-US" sz="4000"/>
              <a:t>1/3 you get to take home</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5D5FCFA4-7146-9393-28B5-2CA1457AA67E}"/>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Tremendous Freedom in Christ</a:t>
            </a:r>
          </a:p>
        </p:txBody>
      </p:sp>
      <p:sp>
        <p:nvSpPr>
          <p:cNvPr id="49155" name="Content Placeholder 2">
            <a:extLst>
              <a:ext uri="{FF2B5EF4-FFF2-40B4-BE49-F238E27FC236}">
                <a16:creationId xmlns:a16="http://schemas.microsoft.com/office/drawing/2014/main" xmlns="" id="{0B7A4C51-7901-1269-F106-1647362B8918}"/>
              </a:ext>
            </a:extLst>
          </p:cNvPr>
          <p:cNvSpPr>
            <a:spLocks noGrp="1" noChangeArrowheads="1"/>
          </p:cNvSpPr>
          <p:nvPr>
            <p:ph idx="1"/>
          </p:nvPr>
        </p:nvSpPr>
        <p:spPr>
          <a:xfrm>
            <a:off x="225425" y="2249488"/>
            <a:ext cx="11798300" cy="4465637"/>
          </a:xfrm>
        </p:spPr>
        <p:txBody>
          <a:bodyPr/>
          <a:lstStyle/>
          <a:p>
            <a:pPr eaLnBrk="1" hangingPunct="1">
              <a:buFont typeface="Wingdings" panose="05000000000000000000" pitchFamily="2" charset="2"/>
              <a:buNone/>
            </a:pPr>
            <a:r>
              <a:rPr lang="en-US" altLang="en-US" sz="3600" b="1"/>
              <a:t>Gal 5:13</a:t>
            </a:r>
            <a:r>
              <a:rPr lang="en-US" altLang="en-US" sz="3600"/>
              <a:t> For you were called to freedom, brethren; only </a:t>
            </a:r>
            <a:r>
              <a:rPr lang="en-US" altLang="en-US" sz="3600" i="1"/>
              <a:t>do </a:t>
            </a:r>
            <a:r>
              <a:rPr lang="en-US" altLang="en-US" sz="3600"/>
              <a:t>not </a:t>
            </a:r>
            <a:r>
              <a:rPr lang="en-US" altLang="en-US" sz="3600" i="1"/>
              <a:t>turn </a:t>
            </a:r>
            <a:r>
              <a:rPr lang="en-US" altLang="en-US" sz="3600"/>
              <a:t>your freedom into an opportunity for the flesh, but through love serve one another. </a:t>
            </a:r>
          </a:p>
          <a:p>
            <a:pPr eaLnBrk="1" hangingPunct="1">
              <a:buFont typeface="Wingdings" panose="05000000000000000000" pitchFamily="2" charset="2"/>
              <a:buNone/>
            </a:pPr>
            <a:endParaRPr lang="en-US" altLang="en-US" sz="36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xmlns="" id="{75BA5A6C-FB94-607D-6AD8-ABE4661690C8}"/>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Why do Christians seem so limited?</a:t>
            </a:r>
          </a:p>
        </p:txBody>
      </p:sp>
      <p:sp>
        <p:nvSpPr>
          <p:cNvPr id="3" name="Content Placeholder 2">
            <a:extLst>
              <a:ext uri="{FF2B5EF4-FFF2-40B4-BE49-F238E27FC236}">
                <a16:creationId xmlns:a16="http://schemas.microsoft.com/office/drawing/2014/main" xmlns="" id="{6E891F57-32FC-7788-E379-624B91E3EC52}"/>
              </a:ext>
            </a:extLst>
          </p:cNvPr>
          <p:cNvSpPr>
            <a:spLocks noGrp="1" noChangeArrowheads="1"/>
          </p:cNvSpPr>
          <p:nvPr>
            <p:ph idx="1"/>
          </p:nvPr>
        </p:nvSpPr>
        <p:spPr>
          <a:xfrm>
            <a:off x="225425" y="2249488"/>
            <a:ext cx="11798300" cy="4465637"/>
          </a:xfrm>
        </p:spPr>
        <p:txBody>
          <a:bodyPr/>
          <a:lstStyle/>
          <a:p>
            <a:pPr eaLnBrk="1" hangingPunct="1"/>
            <a:r>
              <a:rPr lang="en-US" altLang="en-US" sz="4400" dirty="0"/>
              <a:t>Many are like the weak believer in 1 Cor. 8</a:t>
            </a:r>
          </a:p>
          <a:p>
            <a:pPr lvl="1" eaLnBrk="1" hangingPunct="1"/>
            <a:r>
              <a:rPr lang="en-US" altLang="en-US" sz="4100" dirty="0"/>
              <a:t>They are bothered in their conscience by things that are not sin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xmlns="" id="{854E5F1B-4CEF-67F4-62F8-26FC2C37C57E}"/>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Why do Christians seem so limited?</a:t>
            </a:r>
          </a:p>
        </p:txBody>
      </p:sp>
      <p:sp>
        <p:nvSpPr>
          <p:cNvPr id="51203" name="Content Placeholder 2">
            <a:extLst>
              <a:ext uri="{FF2B5EF4-FFF2-40B4-BE49-F238E27FC236}">
                <a16:creationId xmlns:a16="http://schemas.microsoft.com/office/drawing/2014/main" xmlns="" id="{D8D5D54D-8D6E-9284-EF81-971FE3D0A33A}"/>
              </a:ext>
            </a:extLst>
          </p:cNvPr>
          <p:cNvSpPr>
            <a:spLocks noGrp="1" noChangeArrowheads="1"/>
          </p:cNvSpPr>
          <p:nvPr>
            <p:ph idx="1"/>
          </p:nvPr>
        </p:nvSpPr>
        <p:spPr>
          <a:xfrm>
            <a:off x="225425" y="2249488"/>
            <a:ext cx="11798300" cy="4465637"/>
          </a:xfrm>
        </p:spPr>
        <p:txBody>
          <a:bodyPr/>
          <a:lstStyle/>
          <a:p>
            <a:pPr eaLnBrk="1" hangingPunct="1"/>
            <a:r>
              <a:rPr lang="en-US" altLang="en-US" sz="4400"/>
              <a:t>Many are like the weak believer in 1 Cor. 8</a:t>
            </a:r>
          </a:p>
          <a:p>
            <a:pPr lvl="1" eaLnBrk="1" hangingPunct="1"/>
            <a:r>
              <a:rPr lang="en-US" altLang="en-US" sz="4100"/>
              <a:t>They are bothered in their conscience by things that are not sin</a:t>
            </a:r>
          </a:p>
          <a:p>
            <a:pPr lvl="1" eaLnBrk="1" hangingPunct="1"/>
            <a:r>
              <a:rPr lang="en-US" altLang="en-US" sz="4100"/>
              <a:t>Dancing, Cards, Movies, Drinking, Harry Potter, Smurfs</a:t>
            </a:r>
          </a:p>
        </p:txBody>
      </p:sp>
      <p:sp>
        <p:nvSpPr>
          <p:cNvPr id="4" name="TextBox 3">
            <a:extLst>
              <a:ext uri="{FF2B5EF4-FFF2-40B4-BE49-F238E27FC236}">
                <a16:creationId xmlns:a16="http://schemas.microsoft.com/office/drawing/2014/main" xmlns="" id="{39F7F24E-3FC0-F847-C29D-5BFA5E6832F2}"/>
              </a:ext>
            </a:extLst>
          </p:cNvPr>
          <p:cNvSpPr txBox="1"/>
          <p:nvPr/>
        </p:nvSpPr>
        <p:spPr>
          <a:xfrm>
            <a:off x="234950" y="1258888"/>
            <a:ext cx="10896600" cy="434022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3600" dirty="0"/>
              <a:t>“Harry Potter books lead kids astray by making them more interested in things that are magical than things that are spiritual.  Satan wants to weaken their faith, and he does this by shifting their focus away from things of God.  Harry Potter books are a Pandora's box--open them, and all kinds of chaos emerge that war against principles of faith. ”</a:t>
            </a:r>
          </a:p>
          <a:p>
            <a:pPr>
              <a:defRPr/>
            </a:pPr>
            <a:r>
              <a:rPr lang="en-US" sz="2400" dirty="0"/>
              <a:t>https://www.bookbantercafe.com/2019/02/dont-let-your-kids-read-harry-potter.html</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xmlns="" id="{D857E785-2CE0-C7DD-F031-8BB253CA8F7D}"/>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Why do Christians seem so limited?</a:t>
            </a:r>
          </a:p>
        </p:txBody>
      </p:sp>
      <p:sp>
        <p:nvSpPr>
          <p:cNvPr id="52227" name="Content Placeholder 2">
            <a:extLst>
              <a:ext uri="{FF2B5EF4-FFF2-40B4-BE49-F238E27FC236}">
                <a16:creationId xmlns:a16="http://schemas.microsoft.com/office/drawing/2014/main" xmlns="" id="{31648F1C-E397-CBF2-D6ED-61ABED8FE976}"/>
              </a:ext>
            </a:extLst>
          </p:cNvPr>
          <p:cNvSpPr>
            <a:spLocks noGrp="1" noChangeArrowheads="1"/>
          </p:cNvSpPr>
          <p:nvPr>
            <p:ph idx="1"/>
          </p:nvPr>
        </p:nvSpPr>
        <p:spPr>
          <a:xfrm>
            <a:off x="225425" y="2249488"/>
            <a:ext cx="11798300" cy="4465637"/>
          </a:xfrm>
        </p:spPr>
        <p:txBody>
          <a:bodyPr/>
          <a:lstStyle/>
          <a:p>
            <a:pPr eaLnBrk="1" hangingPunct="1"/>
            <a:r>
              <a:rPr lang="en-US" altLang="en-US" sz="4400"/>
              <a:t>Many are like the weak believer in 1 Cor. 8</a:t>
            </a:r>
          </a:p>
          <a:p>
            <a:pPr lvl="1" eaLnBrk="1" hangingPunct="1"/>
            <a:r>
              <a:rPr lang="en-US" altLang="en-US" sz="4100"/>
              <a:t>They are bothered in their conscience by things that are not sin</a:t>
            </a:r>
          </a:p>
          <a:p>
            <a:pPr lvl="1" eaLnBrk="1" hangingPunct="1"/>
            <a:r>
              <a:rPr lang="en-US" altLang="en-US" sz="4100"/>
              <a:t>Dancing, Cards, Movies, Drinking, Harry Potter, Smurfs</a:t>
            </a:r>
          </a:p>
        </p:txBody>
      </p:sp>
      <p:sp>
        <p:nvSpPr>
          <p:cNvPr id="4" name="TextBox 3">
            <a:extLst>
              <a:ext uri="{FF2B5EF4-FFF2-40B4-BE49-F238E27FC236}">
                <a16:creationId xmlns:a16="http://schemas.microsoft.com/office/drawing/2014/main" xmlns="" id="{ED94E204-CF51-BBD9-2E7A-E307E11B594E}"/>
              </a:ext>
            </a:extLst>
          </p:cNvPr>
          <p:cNvSpPr txBox="1"/>
          <p:nvPr/>
        </p:nvSpPr>
        <p:spPr>
          <a:xfrm>
            <a:off x="457200" y="1143000"/>
            <a:ext cx="10896600" cy="489426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3600" dirty="0"/>
              <a:t>Do you know of a cartoon that is well designed to manipulate the minds of your children into godless sinners with a evil taste of Communism? That’s right fellows, it is “The Smurfs! “The Smurfs” is a cartoon with many hidden satanic themes, …The Smurfs is an abomination that must not go unchallenged! You may think of the Smurfs as cuddly and child-friendly, but in fact, they represent demons! Don’t let the “cuteness” fool you…</a:t>
            </a:r>
          </a:p>
          <a:p>
            <a:pPr>
              <a:defRPr/>
            </a:pPr>
            <a:r>
              <a:rPr lang="en-US" sz="2000" dirty="0"/>
              <a:t>https://creationsciencestudy.wordpress.com/2013/05/07/the-smurfs-are-satanic/</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xmlns="" id="{EB93E9B1-0BBA-2B11-E3E5-1C0EB42EAA94}"/>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Why is this a problem?</a:t>
            </a:r>
          </a:p>
        </p:txBody>
      </p:sp>
      <p:sp>
        <p:nvSpPr>
          <p:cNvPr id="3" name="Content Placeholder 2">
            <a:extLst>
              <a:ext uri="{FF2B5EF4-FFF2-40B4-BE49-F238E27FC236}">
                <a16:creationId xmlns:a16="http://schemas.microsoft.com/office/drawing/2014/main" xmlns="" id="{44F0417F-CD62-7C47-ACAD-C46D783CCD96}"/>
              </a:ext>
            </a:extLst>
          </p:cNvPr>
          <p:cNvSpPr>
            <a:spLocks noGrp="1" noChangeArrowheads="1"/>
          </p:cNvSpPr>
          <p:nvPr>
            <p:ph idx="1"/>
          </p:nvPr>
        </p:nvSpPr>
        <p:spPr>
          <a:xfrm>
            <a:off x="225425" y="2249488"/>
            <a:ext cx="11798300" cy="4465637"/>
          </a:xfrm>
        </p:spPr>
        <p:txBody>
          <a:bodyPr/>
          <a:lstStyle/>
          <a:p>
            <a:pPr eaLnBrk="1" hangingPunct="1"/>
            <a:r>
              <a:rPr lang="en-US" altLang="en-US" sz="3600" dirty="0"/>
              <a:t>They fear contamination and become culturally irrelevant</a:t>
            </a:r>
          </a:p>
          <a:p>
            <a:pPr eaLnBrk="1" hangingPunct="1"/>
            <a:r>
              <a:rPr lang="en-US" altLang="en-US" sz="3600" dirty="0"/>
              <a:t>Have no non-Christian friends</a:t>
            </a:r>
          </a:p>
          <a:p>
            <a:pPr eaLnBrk="1" hangingPunct="1"/>
            <a:r>
              <a:rPr lang="en-US" altLang="en-US" sz="3600" dirty="0"/>
              <a:t>Can grossly misrepresent what it means to follow Christ</a:t>
            </a:r>
          </a:p>
          <a:p>
            <a:pPr eaLnBrk="1" hangingPunct="1"/>
            <a:r>
              <a:rPr lang="en-US" altLang="en-US" sz="3600" dirty="0"/>
              <a:t>Christianity becomes defined not by what you do, but by what you DON’T 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xmlns="" id="{EB93E9B1-0BBA-2B11-E3E5-1C0EB42EAA94}"/>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Why is this a problem?</a:t>
            </a:r>
          </a:p>
        </p:txBody>
      </p:sp>
      <p:sp>
        <p:nvSpPr>
          <p:cNvPr id="3" name="Content Placeholder 2">
            <a:extLst>
              <a:ext uri="{FF2B5EF4-FFF2-40B4-BE49-F238E27FC236}">
                <a16:creationId xmlns:a16="http://schemas.microsoft.com/office/drawing/2014/main" xmlns="" id="{44F0417F-CD62-7C47-ACAD-C46D783CCD96}"/>
              </a:ext>
            </a:extLst>
          </p:cNvPr>
          <p:cNvSpPr>
            <a:spLocks noGrp="1" noChangeArrowheads="1"/>
          </p:cNvSpPr>
          <p:nvPr>
            <p:ph idx="1"/>
          </p:nvPr>
        </p:nvSpPr>
        <p:spPr>
          <a:xfrm>
            <a:off x="225425" y="2249488"/>
            <a:ext cx="11798300" cy="4465637"/>
          </a:xfrm>
        </p:spPr>
        <p:txBody>
          <a:bodyPr/>
          <a:lstStyle/>
          <a:p>
            <a:pPr eaLnBrk="1" hangingPunct="1"/>
            <a:r>
              <a:rPr lang="en-US" altLang="en-US" sz="4400" dirty="0"/>
              <a:t>They fear contamination and become culturally irrelevant</a:t>
            </a:r>
          </a:p>
          <a:p>
            <a:pPr eaLnBrk="1" hangingPunct="1"/>
            <a:r>
              <a:rPr lang="en-US" altLang="en-US" sz="4400" dirty="0"/>
              <a:t>Have no non-Christian friends</a:t>
            </a:r>
          </a:p>
          <a:p>
            <a:pPr eaLnBrk="1" hangingPunct="1"/>
            <a:r>
              <a:rPr lang="en-US" altLang="en-US" sz="4400" dirty="0"/>
              <a:t>Can grossly misrepresent what it means to follow Christ</a:t>
            </a:r>
          </a:p>
        </p:txBody>
      </p:sp>
      <p:sp>
        <p:nvSpPr>
          <p:cNvPr id="4" name="TextBox 3">
            <a:extLst>
              <a:ext uri="{FF2B5EF4-FFF2-40B4-BE49-F238E27FC236}">
                <a16:creationId xmlns:a16="http://schemas.microsoft.com/office/drawing/2014/main" xmlns="" id="{BAE2BA81-25D9-314D-716E-9B5108921FE8}"/>
              </a:ext>
            </a:extLst>
          </p:cNvPr>
          <p:cNvSpPr txBox="1"/>
          <p:nvPr/>
        </p:nvSpPr>
        <p:spPr>
          <a:xfrm>
            <a:off x="304800" y="1222117"/>
            <a:ext cx="10194925" cy="5016758"/>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l" rtl="0"/>
            <a:r>
              <a:rPr lang="en-US" sz="4000" b="1" dirty="0"/>
              <a:t>Luke 5:30–32 (NASB95) — </a:t>
            </a:r>
            <a:r>
              <a:rPr lang="en-US" sz="4000" b="1" i="0" u="none" baseline="0" dirty="0"/>
              <a:t>30</a:t>
            </a:r>
            <a:r>
              <a:rPr lang="en-US" sz="4000" b="0" i="0" u="none" baseline="0" dirty="0"/>
              <a:t> The Pharisees and their scribes began grumbling at His disciples, saying, “Why do you eat and drink with the tax collectors and sinners?” </a:t>
            </a:r>
            <a:r>
              <a:rPr lang="en-US" sz="4000" b="1" i="0" u="none" baseline="0" dirty="0"/>
              <a:t>31</a:t>
            </a:r>
            <a:r>
              <a:rPr lang="en-US" sz="4000" b="0" i="0" u="none" baseline="0" dirty="0"/>
              <a:t> And Jesus answered and said to them, “It is not those who are well who need a physician, but those who are sick. </a:t>
            </a:r>
            <a:r>
              <a:rPr lang="en-US" sz="4000" b="1" i="0" u="none" baseline="0" dirty="0"/>
              <a:t>32</a:t>
            </a:r>
            <a:r>
              <a:rPr lang="en-US" sz="4000" b="0" i="0" u="none" baseline="0" dirty="0"/>
              <a:t> “I have not come to call the righteous but sinners to repentance.”</a:t>
            </a:r>
          </a:p>
        </p:txBody>
      </p:sp>
    </p:spTree>
    <p:extLst>
      <p:ext uri="{BB962C8B-B14F-4D97-AF65-F5344CB8AC3E}">
        <p14:creationId xmlns:p14="http://schemas.microsoft.com/office/powerpoint/2010/main" val="2295922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xmlns="" id="{E0ADDC44-FB17-30D0-81F0-0910666A5D26}"/>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So, what do we do?</a:t>
            </a:r>
          </a:p>
        </p:txBody>
      </p:sp>
      <p:sp>
        <p:nvSpPr>
          <p:cNvPr id="49155" name="Content Placeholder 2">
            <a:extLst>
              <a:ext uri="{FF2B5EF4-FFF2-40B4-BE49-F238E27FC236}">
                <a16:creationId xmlns:a16="http://schemas.microsoft.com/office/drawing/2014/main" xmlns="" id="{D8DDAA2B-B218-A3B1-98F5-6B0AE2A7707C}"/>
              </a:ext>
            </a:extLst>
          </p:cNvPr>
          <p:cNvSpPr>
            <a:spLocks noGrp="1"/>
          </p:cNvSpPr>
          <p:nvPr>
            <p:ph idx="1"/>
          </p:nvPr>
        </p:nvSpPr>
        <p:spPr>
          <a:xfrm>
            <a:off x="225425" y="2249488"/>
            <a:ext cx="11798300" cy="4465637"/>
          </a:xfrm>
        </p:spPr>
        <p:txBody>
          <a:bodyPr rtlCol="0">
            <a:normAutofit/>
          </a:bodyPr>
          <a:lstStyle/>
          <a:p>
            <a:pPr marL="574675" indent="-571500">
              <a:lnSpc>
                <a:spcPct val="90000"/>
              </a:lnSpc>
            </a:pPr>
            <a:r>
              <a:rPr lang="en-US" sz="4000" dirty="0"/>
              <a:t>We should enjoy our freedoms.</a:t>
            </a:r>
          </a:p>
          <a:p>
            <a:pPr marL="574675" indent="-571500">
              <a:lnSpc>
                <a:spcPct val="90000"/>
              </a:lnSpc>
            </a:pPr>
            <a:r>
              <a:rPr lang="en-US" sz="4000" dirty="0"/>
              <a:t>What we do in grey area matters, and may be different depending on the situation</a:t>
            </a:r>
          </a:p>
          <a:p>
            <a:pPr marL="574675" indent="-571500">
              <a:lnSpc>
                <a:spcPct val="90000"/>
              </a:lnSpc>
            </a:pPr>
            <a:r>
              <a:rPr lang="en-US" sz="4000" dirty="0"/>
              <a:t>We should accept differences without judgment.</a:t>
            </a:r>
          </a:p>
          <a:p>
            <a:pPr marL="574675" indent="-571500">
              <a:lnSpc>
                <a:spcPct val="90000"/>
              </a:lnSpc>
            </a:pPr>
            <a:r>
              <a:rPr lang="en-US" sz="4000" dirty="0"/>
              <a:t>Avoid Arbitrary Absolutes.</a:t>
            </a:r>
          </a:p>
          <a:p>
            <a:pPr marL="0" indent="0" defTabSz="685835" eaLnBrk="1" fontAlgn="auto" hangingPunct="1">
              <a:spcAft>
                <a:spcPts val="0"/>
              </a:spcAft>
              <a:buNone/>
              <a:defRPr/>
            </a:pPr>
            <a:endParaRPr lang="en-US" altLang="en-US" sz="44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xmlns="" id="{E0ADDC44-FB17-30D0-81F0-0910666A5D26}"/>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So, what do we do?</a:t>
            </a:r>
          </a:p>
        </p:txBody>
      </p:sp>
      <p:sp>
        <p:nvSpPr>
          <p:cNvPr id="49155" name="Content Placeholder 2">
            <a:extLst>
              <a:ext uri="{FF2B5EF4-FFF2-40B4-BE49-F238E27FC236}">
                <a16:creationId xmlns:a16="http://schemas.microsoft.com/office/drawing/2014/main" xmlns="" id="{D8DDAA2B-B218-A3B1-98F5-6B0AE2A7707C}"/>
              </a:ext>
            </a:extLst>
          </p:cNvPr>
          <p:cNvSpPr>
            <a:spLocks noGrp="1"/>
          </p:cNvSpPr>
          <p:nvPr>
            <p:ph idx="1"/>
          </p:nvPr>
        </p:nvSpPr>
        <p:spPr>
          <a:xfrm>
            <a:off x="225425" y="2249488"/>
            <a:ext cx="11798300" cy="4465637"/>
          </a:xfrm>
        </p:spPr>
        <p:txBody>
          <a:bodyPr rtlCol="0">
            <a:normAutofit/>
          </a:bodyPr>
          <a:lstStyle/>
          <a:p>
            <a:pPr marL="171458" indent="-171458" defTabSz="685835" eaLnBrk="1" fontAlgn="auto" hangingPunct="1">
              <a:spcAft>
                <a:spcPts val="0"/>
              </a:spcAft>
              <a:defRPr/>
            </a:pPr>
            <a:r>
              <a:rPr lang="en-US" altLang="en-US" sz="4400" dirty="0"/>
              <a:t>Be the counter example</a:t>
            </a:r>
          </a:p>
          <a:p>
            <a:pPr marL="514358" lvl="1" indent="-171458" defTabSz="685835" eaLnBrk="1" fontAlgn="auto" hangingPunct="1">
              <a:spcAft>
                <a:spcPts val="0"/>
              </a:spcAft>
              <a:defRPr/>
            </a:pPr>
            <a:r>
              <a:rPr lang="en-US" altLang="en-US" sz="3800" dirty="0"/>
              <a:t>Loving both the non-Christian and the confused Christian</a:t>
            </a:r>
          </a:p>
        </p:txBody>
      </p:sp>
    </p:spTree>
    <p:extLst>
      <p:ext uri="{BB962C8B-B14F-4D97-AF65-F5344CB8AC3E}">
        <p14:creationId xmlns:p14="http://schemas.microsoft.com/office/powerpoint/2010/main" val="197781146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xmlns="" id="{25971CB0-3D7E-C28D-5A1C-94500EDDC52A}"/>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Idolatry in the ancient world</a:t>
            </a:r>
          </a:p>
        </p:txBody>
      </p:sp>
      <p:sp>
        <p:nvSpPr>
          <p:cNvPr id="14339" name="Content Placeholder 2">
            <a:extLst>
              <a:ext uri="{FF2B5EF4-FFF2-40B4-BE49-F238E27FC236}">
                <a16:creationId xmlns:a16="http://schemas.microsoft.com/office/drawing/2014/main" xmlns="" id="{86E31D43-749E-8340-1D10-959BE85CDD8D}"/>
              </a:ext>
            </a:extLst>
          </p:cNvPr>
          <p:cNvSpPr>
            <a:spLocks noGrp="1" noChangeArrowheads="1"/>
          </p:cNvSpPr>
          <p:nvPr>
            <p:ph idx="1"/>
          </p:nvPr>
        </p:nvSpPr>
        <p:spPr>
          <a:xfrm>
            <a:off x="225425" y="2249488"/>
            <a:ext cx="11798300" cy="4465637"/>
          </a:xfrm>
        </p:spPr>
        <p:txBody>
          <a:bodyPr/>
          <a:lstStyle/>
          <a:p>
            <a:pPr eaLnBrk="1" hangingPunct="1"/>
            <a:r>
              <a:rPr lang="en-US" altLang="en-US" sz="4400" dirty="0"/>
              <a:t>You please the gods, and they MAY bless you</a:t>
            </a:r>
          </a:p>
          <a:p>
            <a:pPr lvl="1" eaLnBrk="1" hangingPunct="1"/>
            <a:r>
              <a:rPr lang="en-US" altLang="en-US" sz="4000" dirty="0"/>
              <a:t>Make sacrifices to feed the gods</a:t>
            </a:r>
          </a:p>
          <a:p>
            <a:pPr lvl="1" eaLnBrk="1" hangingPunct="1"/>
            <a:r>
              <a:rPr lang="en-US" altLang="en-US" sz="4000" dirty="0"/>
              <a:t>1/3 of your animal gets burned</a:t>
            </a:r>
          </a:p>
          <a:p>
            <a:pPr lvl="1" eaLnBrk="1" hangingPunct="1"/>
            <a:r>
              <a:rPr lang="en-US" altLang="en-US" sz="4000" dirty="0"/>
              <a:t>1/3 goes to the temple priests</a:t>
            </a:r>
          </a:p>
          <a:p>
            <a:pPr lvl="1" eaLnBrk="1" hangingPunct="1"/>
            <a:r>
              <a:rPr lang="en-US" altLang="en-US" sz="4000" dirty="0"/>
              <a:t>1/3 you get to take home</a:t>
            </a:r>
          </a:p>
        </p:txBody>
      </p:sp>
      <p:sp>
        <p:nvSpPr>
          <p:cNvPr id="4" name="Frame 3">
            <a:extLst>
              <a:ext uri="{FF2B5EF4-FFF2-40B4-BE49-F238E27FC236}">
                <a16:creationId xmlns:a16="http://schemas.microsoft.com/office/drawing/2014/main" xmlns="" id="{D1F6B80A-8ED7-2944-058F-3872640F8753}"/>
              </a:ext>
            </a:extLst>
          </p:cNvPr>
          <p:cNvSpPr/>
          <p:nvPr/>
        </p:nvSpPr>
        <p:spPr>
          <a:xfrm>
            <a:off x="304800" y="4724400"/>
            <a:ext cx="9144000" cy="1828800"/>
          </a:xfrm>
          <a:prstGeom prst="frame">
            <a:avLst>
              <a:gd name="adj1" fmla="val 4108"/>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sp>
        <p:nvSpPr>
          <p:cNvPr id="5" name="TextBox 4">
            <a:extLst>
              <a:ext uri="{FF2B5EF4-FFF2-40B4-BE49-F238E27FC236}">
                <a16:creationId xmlns:a16="http://schemas.microsoft.com/office/drawing/2014/main" xmlns="" id="{4CB838F4-1DB9-FD7B-4186-2A3C10FBB62C}"/>
              </a:ext>
            </a:extLst>
          </p:cNvPr>
          <p:cNvSpPr txBox="1"/>
          <p:nvPr/>
        </p:nvSpPr>
        <p:spPr>
          <a:xfrm>
            <a:off x="2133600" y="1965681"/>
            <a:ext cx="4648200" cy="1446213"/>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eaLnBrk="1" fontAlgn="auto" hangingPunct="1">
              <a:spcBef>
                <a:spcPts val="0"/>
              </a:spcBef>
              <a:spcAft>
                <a:spcPts val="0"/>
              </a:spcAft>
              <a:defRPr/>
            </a:pPr>
            <a:r>
              <a:rPr lang="en-US" sz="4400" dirty="0"/>
              <a:t>What happens to this meat?</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xmlns="" id="{E3FB01C8-AF06-EE4F-3CAF-A5BEE3735B11}"/>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Idolatry in the ancient world</a:t>
            </a:r>
          </a:p>
        </p:txBody>
      </p:sp>
      <p:sp>
        <p:nvSpPr>
          <p:cNvPr id="14339" name="Content Placeholder 2">
            <a:extLst>
              <a:ext uri="{FF2B5EF4-FFF2-40B4-BE49-F238E27FC236}">
                <a16:creationId xmlns:a16="http://schemas.microsoft.com/office/drawing/2014/main" xmlns="" id="{1563C638-A536-B416-033B-87EF24948A72}"/>
              </a:ext>
            </a:extLst>
          </p:cNvPr>
          <p:cNvSpPr>
            <a:spLocks noGrp="1" noChangeArrowheads="1"/>
          </p:cNvSpPr>
          <p:nvPr>
            <p:ph idx="1"/>
          </p:nvPr>
        </p:nvSpPr>
        <p:spPr>
          <a:xfrm>
            <a:off x="225425" y="2249488"/>
            <a:ext cx="11798300" cy="4465637"/>
          </a:xfrm>
        </p:spPr>
        <p:txBody>
          <a:bodyPr/>
          <a:lstStyle/>
          <a:p>
            <a:pPr eaLnBrk="1" hangingPunct="1"/>
            <a:r>
              <a:rPr lang="en-US" altLang="en-US" sz="3600" dirty="0"/>
              <a:t>The 1/3 you take home feeds your family</a:t>
            </a:r>
          </a:p>
          <a:p>
            <a:pPr lvl="1" eaLnBrk="1" hangingPunct="1"/>
            <a:r>
              <a:rPr lang="en-US" altLang="en-US" sz="2800" dirty="0"/>
              <a:t>But what if your non-Christian friend invites you over for dinner?</a:t>
            </a:r>
          </a:p>
          <a:p>
            <a:pPr lvl="1" eaLnBrk="1" hangingPunct="1"/>
            <a:r>
              <a:rPr lang="en-US" altLang="en-US" sz="2800" dirty="0"/>
              <a:t>Will God be unhappy if you eat the meat?</a:t>
            </a:r>
          </a:p>
          <a:p>
            <a:pPr lvl="1" eaLnBrk="1" hangingPunct="1"/>
            <a:r>
              <a:rPr lang="en-US" altLang="en-US" sz="2800" dirty="0"/>
              <a:t>Should they never eat with non-believers?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xmlns="" id="{8C3911F5-EB73-830C-6976-428EE1CFCBEE}"/>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Idolatry in the ancient world</a:t>
            </a:r>
          </a:p>
        </p:txBody>
      </p:sp>
      <p:sp>
        <p:nvSpPr>
          <p:cNvPr id="17411" name="Content Placeholder 2">
            <a:extLst>
              <a:ext uri="{FF2B5EF4-FFF2-40B4-BE49-F238E27FC236}">
                <a16:creationId xmlns:a16="http://schemas.microsoft.com/office/drawing/2014/main" xmlns="" id="{9DA39ED5-DDC7-E085-CCBE-C8742C2F4B2A}"/>
              </a:ext>
            </a:extLst>
          </p:cNvPr>
          <p:cNvSpPr>
            <a:spLocks noGrp="1" noChangeArrowheads="1"/>
          </p:cNvSpPr>
          <p:nvPr>
            <p:ph idx="1"/>
          </p:nvPr>
        </p:nvSpPr>
        <p:spPr>
          <a:xfrm>
            <a:off x="225425" y="2249488"/>
            <a:ext cx="11798300" cy="4465637"/>
          </a:xfrm>
        </p:spPr>
        <p:txBody>
          <a:bodyPr/>
          <a:lstStyle/>
          <a:p>
            <a:pPr eaLnBrk="1" hangingPunct="1"/>
            <a:r>
              <a:rPr lang="en-US" altLang="en-US" sz="3600" dirty="0"/>
              <a:t>The 1/3 to the priests goes to restaurants and stores</a:t>
            </a:r>
          </a:p>
          <a:p>
            <a:pPr lvl="1" eaLnBrk="1" hangingPunct="1"/>
            <a:r>
              <a:rPr lang="en-US" altLang="en-US" sz="2800" dirty="0"/>
              <a:t>Can you eat at a restaurant that serves meat sacrificed to idols?</a:t>
            </a:r>
          </a:p>
          <a:p>
            <a:pPr lvl="1" eaLnBrk="1" hangingPunct="1"/>
            <a:r>
              <a:rPr lang="en-US" altLang="en-US" sz="2800" dirty="0"/>
              <a:t>Is it safe to buy meat from the store that was sacrificed to idols?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xmlns="" id="{CDA59237-A2A9-0DF6-FA65-8859FA3301D2}"/>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a:t>Idolatry in the ancient world</a:t>
            </a:r>
          </a:p>
        </p:txBody>
      </p:sp>
      <p:sp>
        <p:nvSpPr>
          <p:cNvPr id="17411" name="Content Placeholder 2">
            <a:extLst>
              <a:ext uri="{FF2B5EF4-FFF2-40B4-BE49-F238E27FC236}">
                <a16:creationId xmlns:a16="http://schemas.microsoft.com/office/drawing/2014/main" xmlns="" id="{9E156194-4C6D-CA73-3046-6F78E5DC9E69}"/>
              </a:ext>
            </a:extLst>
          </p:cNvPr>
          <p:cNvSpPr>
            <a:spLocks noGrp="1" noChangeArrowheads="1"/>
          </p:cNvSpPr>
          <p:nvPr>
            <p:ph idx="1"/>
          </p:nvPr>
        </p:nvSpPr>
        <p:spPr>
          <a:xfrm>
            <a:off x="225425" y="2249488"/>
            <a:ext cx="11798300" cy="4465637"/>
          </a:xfrm>
        </p:spPr>
        <p:txBody>
          <a:bodyPr/>
          <a:lstStyle/>
          <a:p>
            <a:pPr eaLnBrk="1" hangingPunct="1"/>
            <a:r>
              <a:rPr lang="en-US" altLang="en-US" sz="3600" dirty="0"/>
              <a:t>The 1/3 to the priests goes to restaurants and stores</a:t>
            </a:r>
          </a:p>
          <a:p>
            <a:pPr lvl="1" eaLnBrk="1" hangingPunct="1"/>
            <a:r>
              <a:rPr lang="en-US" altLang="en-US" sz="2800" dirty="0"/>
              <a:t>Can you eat at a restaurant that serves meat sacrificed to idols?</a:t>
            </a:r>
          </a:p>
          <a:p>
            <a:pPr lvl="1" eaLnBrk="1" hangingPunct="1"/>
            <a:r>
              <a:rPr lang="en-US" altLang="en-US" sz="2800" dirty="0"/>
              <a:t>Is it safe to buy meat from the store that was sacrificed to idols?</a:t>
            </a:r>
          </a:p>
        </p:txBody>
      </p:sp>
      <p:sp>
        <p:nvSpPr>
          <p:cNvPr id="2" name="TextBox 1">
            <a:extLst>
              <a:ext uri="{FF2B5EF4-FFF2-40B4-BE49-F238E27FC236}">
                <a16:creationId xmlns:a16="http://schemas.microsoft.com/office/drawing/2014/main" xmlns="" id="{AD0430CB-528F-423F-17F8-9CD2B231D82F}"/>
              </a:ext>
            </a:extLst>
          </p:cNvPr>
          <p:cNvSpPr txBox="1"/>
          <p:nvPr/>
        </p:nvSpPr>
        <p:spPr>
          <a:xfrm>
            <a:off x="2895600" y="2362200"/>
            <a:ext cx="5791200" cy="1938338"/>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eaLnBrk="1" fontAlgn="auto" hangingPunct="1">
              <a:spcBef>
                <a:spcPts val="0"/>
              </a:spcBef>
              <a:spcAft>
                <a:spcPts val="0"/>
              </a:spcAft>
              <a:defRPr/>
            </a:pPr>
            <a:r>
              <a:rPr lang="en-US" sz="4000" dirty="0"/>
              <a:t>The Corinthians had written Paul to discover God’s will on these questions</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E5B0FBE1-6183-8F65-466B-B505D722538C}"/>
              </a:ext>
            </a:extLst>
          </p:cNvPr>
          <p:cNvSpPr>
            <a:spLocks noGrp="1"/>
          </p:cNvSpPr>
          <p:nvPr>
            <p:ph type="title"/>
          </p:nvPr>
        </p:nvSpPr>
        <p:spPr>
          <a:xfrm>
            <a:off x="225425" y="619125"/>
            <a:ext cx="11798300" cy="1477963"/>
          </a:xfrm>
        </p:spPr>
        <p:txBody>
          <a:bodyPr/>
          <a:lstStyle/>
          <a:p>
            <a:pPr defTabSz="685835" eaLnBrk="1" fontAlgn="auto" hangingPunct="1">
              <a:spcAft>
                <a:spcPts val="0"/>
              </a:spcAft>
              <a:defRPr/>
            </a:pPr>
            <a:r>
              <a:rPr lang="en-US" altLang="en-US" dirty="0"/>
              <a:t>Morally Gray areas</a:t>
            </a:r>
          </a:p>
        </p:txBody>
      </p:sp>
      <p:sp>
        <p:nvSpPr>
          <p:cNvPr id="18435" name="Content Placeholder 2">
            <a:extLst>
              <a:ext uri="{FF2B5EF4-FFF2-40B4-BE49-F238E27FC236}">
                <a16:creationId xmlns:a16="http://schemas.microsoft.com/office/drawing/2014/main" xmlns="" id="{85F5DA80-598D-F639-A070-91A95B7F9E24}"/>
              </a:ext>
            </a:extLst>
          </p:cNvPr>
          <p:cNvSpPr>
            <a:spLocks noGrp="1" noChangeArrowheads="1"/>
          </p:cNvSpPr>
          <p:nvPr>
            <p:ph idx="1"/>
          </p:nvPr>
        </p:nvSpPr>
        <p:spPr>
          <a:xfrm>
            <a:off x="225425" y="2249488"/>
            <a:ext cx="11798300" cy="4465637"/>
          </a:xfrm>
        </p:spPr>
        <p:txBody>
          <a:bodyPr/>
          <a:lstStyle/>
          <a:p>
            <a:pPr eaLnBrk="1" hangingPunct="1"/>
            <a:r>
              <a:rPr lang="en-US" altLang="en-US" sz="4000" dirty="0"/>
              <a:t>Where scripture isn’t necessarily clear</a:t>
            </a:r>
          </a:p>
          <a:p>
            <a:pPr lvl="1" eaLnBrk="1" hangingPunct="1"/>
            <a:r>
              <a:rPr lang="en-US" altLang="en-US" sz="2800" b="1" dirty="0"/>
              <a:t>Exodus 20:3 (NASB95) — 3</a:t>
            </a:r>
            <a:r>
              <a:rPr lang="en-US" altLang="en-US" sz="2800" dirty="0"/>
              <a:t> “You shall have no other gods before Me.</a:t>
            </a:r>
          </a:p>
          <a:p>
            <a:pPr lvl="1" eaLnBrk="1" hangingPunct="1"/>
            <a:r>
              <a:rPr lang="en-US" altLang="en-US" sz="2800" b="1" dirty="0"/>
              <a:t>Exodus 20:4 (NASB95) — 4</a:t>
            </a:r>
            <a:r>
              <a:rPr lang="en-US" altLang="en-US" sz="2800" dirty="0"/>
              <a:t> “You shall not make for yourself an idol, or any likeness of what is in heaven…</a:t>
            </a:r>
          </a:p>
          <a:p>
            <a:pPr lvl="1" eaLnBrk="1" hangingPunct="1"/>
            <a:r>
              <a:rPr lang="en-US" altLang="en-US" sz="2800" b="1" dirty="0"/>
              <a:t>Exodus 20:5 (NASB95) — 5</a:t>
            </a:r>
            <a:r>
              <a:rPr lang="en-US" altLang="en-US" sz="2800" dirty="0"/>
              <a:t> “You shall not worship them or serve them;…</a:t>
            </a:r>
          </a:p>
          <a:p>
            <a:pPr lvl="1" eaLnBrk="1" hangingPunct="1"/>
            <a:endParaRPr lang="en-US" altLang="en-US" sz="2800" dirty="0"/>
          </a:p>
          <a:p>
            <a:pPr lvl="1" eaLnBrk="1" hangingPunct="1"/>
            <a:endParaRPr lang="en-US" altLang="en-US" sz="3400" dirty="0"/>
          </a:p>
          <a:p>
            <a:pPr lvl="1" eaLnBrk="1" hangingPunct="1"/>
            <a:endParaRPr lang="en-US" alt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0530C1E6-F8D8-4B61-A478-76B233D9ABC6}"/>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Presentation1" id="{9ADF8B05-EAE8-4921-A314-FA6A15E56CEC}" vid="{586AD5A8-CAD1-4A83-A9F4-732EBC0F50B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dwell</Template>
  <TotalTime>2681</TotalTime>
  <Words>1758</Words>
  <Application>Microsoft Office PowerPoint</Application>
  <PresentationFormat>Widescreen</PresentationFormat>
  <Paragraphs>188</Paragraphs>
  <Slides>47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47</vt:i4>
      </vt:variant>
    </vt:vector>
  </HeadingPairs>
  <TitlesOfParts>
    <vt:vector size="55" baseType="lpstr">
      <vt:lpstr>Arial</vt:lpstr>
      <vt:lpstr>Calibri</vt:lpstr>
      <vt:lpstr>Lao UI</vt:lpstr>
      <vt:lpstr>Trebuchet MS</vt:lpstr>
      <vt:lpstr>Tw Cen MT</vt:lpstr>
      <vt:lpstr>Wingdings</vt:lpstr>
      <vt:lpstr>Dwell-Theme</vt:lpstr>
      <vt:lpstr>Dwell-Light-Theme</vt:lpstr>
      <vt:lpstr>1 Corinthians 8 </vt:lpstr>
      <vt:lpstr>The Church in Corinth</vt:lpstr>
      <vt:lpstr>The Church in Corinth</vt:lpstr>
      <vt:lpstr>Idolatry in the ancient world</vt:lpstr>
      <vt:lpstr>Idolatry in the ancient world</vt:lpstr>
      <vt:lpstr>Idolatry in the ancient world</vt:lpstr>
      <vt:lpstr>Idolatry in the ancient world</vt:lpstr>
      <vt:lpstr>Idolatry in the ancient world</vt:lpstr>
      <vt:lpstr>Morally Gray areas</vt:lpstr>
      <vt:lpstr>Morally Gray areas</vt:lpstr>
      <vt:lpstr>The legalistic perspective</vt:lpstr>
      <vt:lpstr>The legalistic perspective</vt:lpstr>
      <vt:lpstr>The legalistic perspective</vt:lpstr>
      <vt:lpstr>Where scripture is clear</vt:lpstr>
      <vt:lpstr>1 Corinthians Chapter 8</vt:lpstr>
      <vt:lpstr>A few starting guidelines</vt:lpstr>
      <vt:lpstr>1 Corinthians Chapter 8</vt:lpstr>
      <vt:lpstr>1 Corinthians Chapter 8</vt:lpstr>
      <vt:lpstr>1 Corinthians Chapter 8</vt:lpstr>
      <vt:lpstr>1 Corinthians Chapter 8</vt:lpstr>
      <vt:lpstr>1 Corinthians Chapter 8</vt:lpstr>
      <vt:lpstr>1 Corinthians Chapter 8</vt:lpstr>
      <vt:lpstr>1 Corinthians Chapter 8</vt:lpstr>
      <vt:lpstr>1 Corinthians Chapter 8</vt:lpstr>
      <vt:lpstr>Morally Gray Areas</vt:lpstr>
      <vt:lpstr>Morally Gray Areas</vt:lpstr>
      <vt:lpstr>Morally Gray areas</vt:lpstr>
      <vt:lpstr>1 Corinthians Chapter 8</vt:lpstr>
      <vt:lpstr>1 Corinthians Chapter 8</vt:lpstr>
      <vt:lpstr>How to apply this principle</vt:lpstr>
      <vt:lpstr>Tremendous Freedom in Christ</vt:lpstr>
      <vt:lpstr>Tremendous Freedom in Christ</vt:lpstr>
      <vt:lpstr>Tremendous Freedom in Christ</vt:lpstr>
      <vt:lpstr>Tremendous Freedom in Christ</vt:lpstr>
      <vt:lpstr>Tremendous Freedom in Christ</vt:lpstr>
      <vt:lpstr>Tremendous Freedom in Christ</vt:lpstr>
      <vt:lpstr>Tremendous Freedom in Christ</vt:lpstr>
      <vt:lpstr>Tremendous Freedom in Christ</vt:lpstr>
      <vt:lpstr>Tremendous Freedom in Christ</vt:lpstr>
      <vt:lpstr>Tremendous Freedom in Christ</vt:lpstr>
      <vt:lpstr>Why do Christians seem so limited?</vt:lpstr>
      <vt:lpstr>Why do Christians seem so limited?</vt:lpstr>
      <vt:lpstr>Why do Christians seem so limited?</vt:lpstr>
      <vt:lpstr>Why is this a problem?</vt:lpstr>
      <vt:lpstr>Why is this a problem?</vt:lpstr>
      <vt:lpstr>So, what do we do?</vt:lpstr>
      <vt:lpstr>So, what do we do?</vt:lpstr>
    </vt:vector>
  </TitlesOfParts>
  <Company>Xenos Christian Fellowship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 6</dc:title>
  <dc:creator>Ryan Lowery</dc:creator>
  <cp:lastModifiedBy>DoddH</cp:lastModifiedBy>
  <cp:revision>130</cp:revision>
  <dcterms:created xsi:type="dcterms:W3CDTF">2010-03-19T18:21:44Z</dcterms:created>
  <dcterms:modified xsi:type="dcterms:W3CDTF">2023-04-03T14:31:07Z</dcterms:modified>
</cp:coreProperties>
</file>