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39"/>
  </p:notesMasterIdLst>
  <p:sldIdLst>
    <p:sldId id="1561" r:id="rId4"/>
    <p:sldId id="2040" r:id="rId5"/>
    <p:sldId id="2046" r:id="rId6"/>
    <p:sldId id="2047" r:id="rId7"/>
    <p:sldId id="2041" r:id="rId8"/>
    <p:sldId id="2009" r:id="rId9"/>
    <p:sldId id="2010" r:id="rId10"/>
    <p:sldId id="2011" r:id="rId11"/>
    <p:sldId id="2013" r:id="rId12"/>
    <p:sldId id="2014" r:id="rId13"/>
    <p:sldId id="2015" r:id="rId14"/>
    <p:sldId id="2016" r:id="rId15"/>
    <p:sldId id="2017" r:id="rId16"/>
    <p:sldId id="2023" r:id="rId17"/>
    <p:sldId id="2024" r:id="rId18"/>
    <p:sldId id="2025" r:id="rId19"/>
    <p:sldId id="2026" r:id="rId20"/>
    <p:sldId id="2048" r:id="rId21"/>
    <p:sldId id="2027" r:id="rId22"/>
    <p:sldId id="2028" r:id="rId23"/>
    <p:sldId id="2049" r:id="rId24"/>
    <p:sldId id="2043" r:id="rId25"/>
    <p:sldId id="2018" r:id="rId26"/>
    <p:sldId id="2019" r:id="rId27"/>
    <p:sldId id="2020" r:id="rId28"/>
    <p:sldId id="2021" r:id="rId29"/>
    <p:sldId id="2031" r:id="rId30"/>
    <p:sldId id="2042" r:id="rId31"/>
    <p:sldId id="2033" r:id="rId32"/>
    <p:sldId id="2022" r:id="rId33"/>
    <p:sldId id="2050" r:id="rId34"/>
    <p:sldId id="2029" r:id="rId35"/>
    <p:sldId id="2039" r:id="rId36"/>
    <p:sldId id="2044" r:id="rId37"/>
    <p:sldId id="204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B9081"/>
    <a:srgbClr val="907E66"/>
    <a:srgbClr val="CBC8B5"/>
    <a:srgbClr val="706250"/>
    <a:srgbClr val="7A5E46"/>
    <a:srgbClr val="FFFFCC"/>
    <a:srgbClr val="602626"/>
    <a:srgbClr val="7E3232"/>
    <a:srgbClr val="F7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C5906-2CC3-496F-BFF0-34446C107472}" v="384" dt="2023-12-11T19:14:4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6" autoAdjust="0"/>
    <p:restoredTop sz="86013" autoAdjust="0"/>
  </p:normalViewPr>
  <p:slideViewPr>
    <p:cSldViewPr>
      <p:cViewPr varScale="1">
        <p:scale>
          <a:sx n="67" d="100"/>
          <a:sy n="67" d="100"/>
        </p:scale>
        <p:origin x="92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4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0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4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4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1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5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8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4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56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1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4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56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7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6DFE8BA4-1348-613D-11EC-1AA3A0E34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026" r="2316" b="12267"/>
          <a:stretch/>
        </p:blipFill>
        <p:spPr>
          <a:xfrm>
            <a:off x="304800" y="4419600"/>
            <a:ext cx="6781800" cy="19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23:9) Next was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Eleazar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Dodai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Ahohite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one of the three mighty men, he was with David when they taunted the Philistines gathered at Pas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Dammim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battle.</a:t>
            </a:r>
          </a:p>
        </p:txBody>
      </p:sp>
    </p:spTree>
    <p:extLst>
      <p:ext uri="{BB962C8B-B14F-4D97-AF65-F5344CB8AC3E}">
        <p14:creationId xmlns:p14="http://schemas.microsoft.com/office/powerpoint/2010/main" val="2867655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23:10) The men of Israel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retreated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stood his ground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struck down the Philistines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until his hand grew tired and froze to the sword.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LORD brought about a great victory that day.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troops returned to Eleazar,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only to strip the dead.</a:t>
            </a:r>
          </a:p>
        </p:txBody>
      </p:sp>
    </p:spTree>
    <p:extLst>
      <p:ext uri="{BB962C8B-B14F-4D97-AF65-F5344CB8AC3E}">
        <p14:creationId xmlns:p14="http://schemas.microsoft.com/office/powerpoint/2010/main" val="4105227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23:11) Next to him was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Shammah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Agee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Hararite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Philistines banded together at a place where there was a field full of lentils, Israel’s troops fled from them.</a:t>
            </a:r>
          </a:p>
        </p:txBody>
      </p:sp>
    </p:spTree>
    <p:extLst>
      <p:ext uri="{BB962C8B-B14F-4D97-AF65-F5344CB8AC3E}">
        <p14:creationId xmlns:p14="http://schemas.microsoft.com/office/powerpoint/2010/main" val="32645998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23:12) But Shammah took his stand in the middle of the field.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defended it and struck the Philistines down, and the LORD brought about a great victory.</a:t>
            </a:r>
          </a:p>
        </p:txBody>
      </p:sp>
    </p:spTree>
    <p:extLst>
      <p:ext uri="{BB962C8B-B14F-4D97-AF65-F5344CB8AC3E}">
        <p14:creationId xmlns:p14="http://schemas.microsoft.com/office/powerpoint/2010/main" val="29024092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23:18) Abishai the brother of Joab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Zeruiah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chief of the Three.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raised his spear against three hundred men, whom he killed, and so he became as famous as the Three.</a:t>
            </a:r>
          </a:p>
        </p:txBody>
      </p:sp>
    </p:spTree>
    <p:extLst>
      <p:ext uri="{BB962C8B-B14F-4D97-AF65-F5344CB8AC3E}">
        <p14:creationId xmlns:p14="http://schemas.microsoft.com/office/powerpoint/2010/main" val="3202264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23:19) Was he not held in greater honor than the Three?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became their commander, even though he was not included among them.</a:t>
            </a:r>
          </a:p>
        </p:txBody>
      </p:sp>
    </p:spTree>
    <p:extLst>
      <p:ext uri="{BB962C8B-B14F-4D97-AF65-F5344CB8AC3E}">
        <p14:creationId xmlns:p14="http://schemas.microsoft.com/office/powerpoint/2010/main" val="243254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23:20)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Benaiah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Jehoiada was a valiant fighter from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Kabzeel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who performed great exploits.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struck down two of Moab’s best men. He also went down into a pit on a snowy day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killed a lion.</a:t>
            </a:r>
          </a:p>
        </p:txBody>
      </p:sp>
    </p:spTree>
    <p:extLst>
      <p:ext uri="{BB962C8B-B14F-4D97-AF65-F5344CB8AC3E}">
        <p14:creationId xmlns:p14="http://schemas.microsoft.com/office/powerpoint/2010/main" val="4149731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470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23:21) And he struck down a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huge Egyptian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Although the Egyptian had a spear in his hand,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Benaiah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went against him with a club.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snatched the spear from the Egyptian’s hand and killed him with his own spear.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7E0383D-36C8-5C11-3E26-36D2E56D561F}"/>
              </a:ext>
            </a:extLst>
          </p:cNvPr>
          <p:cNvSpPr/>
          <p:nvPr/>
        </p:nvSpPr>
        <p:spPr>
          <a:xfrm>
            <a:off x="7391400" y="381000"/>
            <a:ext cx="4274820" cy="259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½ feet tall!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Chronicles 11:23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Probably a mercenary (Bergen, p.471).</a:t>
            </a:r>
          </a:p>
        </p:txBody>
      </p:sp>
    </p:spTree>
    <p:extLst>
      <p:ext uri="{BB962C8B-B14F-4D97-AF65-F5344CB8AC3E}">
        <p14:creationId xmlns:p14="http://schemas.microsoft.com/office/powerpoint/2010/main" val="216299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470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23:21) And he struck down a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huge Egyptian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Although the Egyptian had a spear in his hand,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Benaiah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went against him with a club.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snatched the spear from the Egyptian’s hand and killed him with his own spear.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7E0383D-36C8-5C11-3E26-36D2E56D561F}"/>
              </a:ext>
            </a:extLst>
          </p:cNvPr>
          <p:cNvSpPr/>
          <p:nvPr/>
        </p:nvSpPr>
        <p:spPr>
          <a:xfrm>
            <a:off x="7391400" y="381000"/>
            <a:ext cx="4274820" cy="259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½ feet tall!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Chronicles 11:23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Probably a mercenary (Bergen, p.471).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09B65744-1051-E045-229A-471CA594F47F}"/>
              </a:ext>
            </a:extLst>
          </p:cNvPr>
          <p:cNvSpPr/>
          <p:nvPr/>
        </p:nvSpPr>
        <p:spPr>
          <a:xfrm>
            <a:off x="5614416" y="2819400"/>
            <a:ext cx="62484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“That’s impossible!”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didn’t do this based on their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ability.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brought about a great victory” (v.10, 12).</a:t>
            </a:r>
          </a:p>
        </p:txBody>
      </p:sp>
    </p:spTree>
    <p:extLst>
      <p:ext uri="{BB962C8B-B14F-4D97-AF65-F5344CB8AC3E}">
        <p14:creationId xmlns:p14="http://schemas.microsoft.com/office/powerpoint/2010/main" val="11190864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23:22) Such were the exploits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Benaiah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Jehoiada. He too was as famous as the three mighty men.</a:t>
            </a:r>
          </a:p>
        </p:txBody>
      </p:sp>
    </p:spTree>
    <p:extLst>
      <p:ext uri="{BB962C8B-B14F-4D97-AF65-F5344CB8AC3E}">
        <p14:creationId xmlns:p14="http://schemas.microsoft.com/office/powerpoint/2010/main" val="200737140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648E-CA87-2262-BBCC-D8BA6FA63B15}"/>
              </a:ext>
            </a:extLst>
          </p:cNvPr>
          <p:cNvSpPr txBox="1"/>
          <p:nvPr/>
        </p:nvSpPr>
        <p:spPr>
          <a:xfrm>
            <a:off x="72934" y="36576"/>
            <a:ext cx="7723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D0C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David a “man after God’s own heart”?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13:14; Acts 13:22</a:t>
            </a:r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</a:t>
            </a: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looking?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Courageous?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fighter?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musician?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Successful leader?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23:23) He was held in greater honor than any of the Thirty, but he was not included among the Three.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David put him in charge of his bodyguard.</a:t>
            </a:r>
          </a:p>
        </p:txBody>
      </p:sp>
    </p:spTree>
    <p:extLst>
      <p:ext uri="{BB962C8B-B14F-4D97-AF65-F5344CB8AC3E}">
        <p14:creationId xmlns:p14="http://schemas.microsoft.com/office/powerpoint/2010/main" val="4774418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23:23) He was held in greater honor than any of the Thirty, but he was not included among the Three.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David put him in charge of his bodyguard.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60175A3C-B2B7-561E-C3E4-FCFC0F13A0F3}"/>
              </a:ext>
            </a:extLst>
          </p:cNvPr>
          <p:cNvSpPr/>
          <p:nvPr/>
        </p:nvSpPr>
        <p:spPr>
          <a:xfrm>
            <a:off x="2667000" y="1524000"/>
            <a:ext cx="8677656" cy="5004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David’s Mighty Warriors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Followed him for years in caves.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22:1-2; 24:3; 2 Samuel 17:9; 23:3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Fought for him in battle and some died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Asahel and Uriah (2 Sam</a:t>
            </a:r>
            <a:r>
              <a:rPr 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uel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2:23; 11:17).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Enlisted from outside of Israel.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(from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Zobah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Zelek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Ammonite, and Uriah the Hittite (vv.36-39).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Possessed outstanding gifts and skills!</a:t>
            </a:r>
          </a:p>
        </p:txBody>
      </p:sp>
    </p:spTree>
    <p:extLst>
      <p:ext uri="{BB962C8B-B14F-4D97-AF65-F5344CB8AC3E}">
        <p14:creationId xmlns:p14="http://schemas.microsoft.com/office/powerpoint/2010/main" val="37163425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23:23) He was held in greater honor than any of the Thirty, but he was not included among the Three. And David put him in charge of his bodyguard.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BF137A1-8009-DF6F-F477-84DA863D5DA0}"/>
              </a:ext>
            </a:extLst>
          </p:cNvPr>
          <p:cNvSpPr/>
          <p:nvPr/>
        </p:nvSpPr>
        <p:spPr>
          <a:xfrm>
            <a:off x="2667000" y="1524000"/>
            <a:ext cx="8677656" cy="5004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they see in David that made them follow his leadership?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23:13) During harvest time,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 of the thirty chief men came down to David at the cave of </a:t>
            </a:r>
            <a:r>
              <a:rPr lang="en-US" sz="4000" b="1" u="sng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Adullam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a band of Philistines was encamped in the Valley of Rephaim.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6D63EA1E-8337-DAA3-9B47-253548368821}"/>
              </a:ext>
            </a:extLst>
          </p:cNvPr>
          <p:cNvSpPr/>
          <p:nvPr/>
        </p:nvSpPr>
        <p:spPr>
          <a:xfrm>
            <a:off x="5715000" y="3263468"/>
            <a:ext cx="5251922" cy="6808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22; 2 Samuel 5:17-22?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23:14) At that time David was in the stronghold, and the Philistine garrison was at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Bethlehem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572403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23:15) David longed for water and said, “Oh, that someone would get me a drink of water from the well near the gate of Bethlehem!”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DC69C1E-D47C-5AEE-1D38-AF1FD8BA71F0}"/>
              </a:ext>
            </a:extLst>
          </p:cNvPr>
          <p:cNvSpPr/>
          <p:nvPr/>
        </p:nvSpPr>
        <p:spPr>
          <a:xfrm>
            <a:off x="838200" y="2686287"/>
            <a:ext cx="6477000" cy="15809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all water is equal.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Stagnant, dirty, lukewarm, rusty, etc.</a:t>
            </a:r>
          </a:p>
        </p:txBody>
      </p:sp>
    </p:spTree>
    <p:extLst>
      <p:ext uri="{BB962C8B-B14F-4D97-AF65-F5344CB8AC3E}">
        <p14:creationId xmlns:p14="http://schemas.microsoft.com/office/powerpoint/2010/main" val="134231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23:16) So the three mighty men broke through the Philistine lines, drew water from the well near the gate of Bethlehem and carried it back to David.</a:t>
            </a:r>
          </a:p>
        </p:txBody>
      </p:sp>
    </p:spTree>
    <p:extLst>
      <p:ext uri="{BB962C8B-B14F-4D97-AF65-F5344CB8AC3E}">
        <p14:creationId xmlns:p14="http://schemas.microsoft.com/office/powerpoint/2010/main" val="95979526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00A047-422E-8466-CFD4-C35BF4857207}"/>
              </a:ext>
            </a:extLst>
          </p:cNvPr>
          <p:cNvSpPr/>
          <p:nvPr/>
        </p:nvSpPr>
        <p:spPr>
          <a:xfrm>
            <a:off x="762000" y="4724400"/>
            <a:ext cx="62484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25-mile roundtrip!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D. Bergen,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1996), 470.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0BA1141-DBD3-419E-0C61-ABBF70B49D02}"/>
              </a:ext>
            </a:extLst>
          </p:cNvPr>
          <p:cNvCxnSpPr/>
          <p:nvPr/>
        </p:nvCxnSpPr>
        <p:spPr>
          <a:xfrm flipV="1">
            <a:off x="8105140" y="4572000"/>
            <a:ext cx="4572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B8ED57E-0D55-C229-20E5-114F139448B8}"/>
              </a:ext>
            </a:extLst>
          </p:cNvPr>
          <p:cNvCxnSpPr>
            <a:cxnSpLocks/>
          </p:cNvCxnSpPr>
          <p:nvPr/>
        </p:nvCxnSpPr>
        <p:spPr>
          <a:xfrm flipH="1">
            <a:off x="7924800" y="4424680"/>
            <a:ext cx="5334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321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23:16) So the three mighty men broke through the Philistine lines, drew water from the well near the gate of Bethlehem and carried it back to David.</a:t>
            </a:r>
          </a:p>
        </p:txBody>
      </p:sp>
    </p:spTree>
    <p:extLst>
      <p:ext uri="{BB962C8B-B14F-4D97-AF65-F5344CB8AC3E}">
        <p14:creationId xmlns:p14="http://schemas.microsoft.com/office/powerpoint/2010/main" val="351629892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23:16) </a:t>
            </a:r>
            <a:r>
              <a:rPr lang="en-US" sz="4000" b="1" spc="-150" dirty="0"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 three mighty men broke through the Philistine lines, drew water from the well near the gate of Bethlehem and carried it back to David.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refused to drink it.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Instead, he poured it out before the LORD.</a:t>
            </a:r>
          </a:p>
        </p:txBody>
      </p:sp>
    </p:spTree>
    <p:extLst>
      <p:ext uri="{BB962C8B-B14F-4D97-AF65-F5344CB8AC3E}">
        <p14:creationId xmlns:p14="http://schemas.microsoft.com/office/powerpoint/2010/main" val="12533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648E-CA87-2262-BBCC-D8BA6FA63B15}"/>
              </a:ext>
            </a:extLst>
          </p:cNvPr>
          <p:cNvSpPr txBox="1"/>
          <p:nvPr/>
        </p:nvSpPr>
        <p:spPr>
          <a:xfrm>
            <a:off x="72934" y="36576"/>
            <a:ext cx="7723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D0C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David a “man after God’s own heart”?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13:14; Acts 13:22</a:t>
            </a:r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</a:t>
            </a: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looking?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Courageous?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fighter?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musician?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Successful leader?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945A88E-DE18-1652-D3D9-B68FB3E6A4A5}"/>
              </a:ext>
            </a:extLst>
          </p:cNvPr>
          <p:cNvCxnSpPr/>
          <p:nvPr/>
        </p:nvCxnSpPr>
        <p:spPr>
          <a:xfrm flipH="1">
            <a:off x="381000" y="533400"/>
            <a:ext cx="6019800" cy="5867400"/>
          </a:xfrm>
          <a:prstGeom prst="line">
            <a:avLst/>
          </a:prstGeom>
          <a:ln w="635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F0A98E5-E059-F43F-5BB9-F2C1903C1C52}"/>
              </a:ext>
            </a:extLst>
          </p:cNvPr>
          <p:cNvCxnSpPr>
            <a:cxnSpLocks/>
          </p:cNvCxnSpPr>
          <p:nvPr/>
        </p:nvCxnSpPr>
        <p:spPr>
          <a:xfrm>
            <a:off x="381000" y="533400"/>
            <a:ext cx="6172200" cy="5867400"/>
          </a:xfrm>
          <a:prstGeom prst="line">
            <a:avLst/>
          </a:prstGeom>
          <a:ln w="635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23:17) “Far be it from me, O LORD, to do this!” he said.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 it not the blood of men who went at the risk of their lives?”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David would not drink it.</a:t>
            </a:r>
          </a:p>
        </p:txBody>
      </p:sp>
    </p:spTree>
    <p:extLst>
      <p:ext uri="{BB962C8B-B14F-4D97-AF65-F5344CB8AC3E}">
        <p14:creationId xmlns:p14="http://schemas.microsoft.com/office/powerpoint/2010/main" val="450209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23:17) “Far be it from me, O LORD, to do this!” he said.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 it not the blood of men who went at the risk of their lives?”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David would not drink it.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7700A22-0A97-79CC-3A80-0E2A4C4361DB}"/>
              </a:ext>
            </a:extLst>
          </p:cNvPr>
          <p:cNvSpPr/>
          <p:nvPr/>
        </p:nvSpPr>
        <p:spPr>
          <a:xfrm>
            <a:off x="3048000" y="725424"/>
            <a:ext cx="8830056" cy="58033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did David refuse the water?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“emphasizes that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only Yahweh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fit to receive such a costly offering.”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A. Hubbard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vol. 11, Word Biblical Commentary (Dallas: Word, Incorporated, 1989), 276.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“Drink offering” (Gen. 35:14; Lev. 23:13; Num. 6:15).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was misplaced devotion.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didn’t want their sacrifice for himself, but for God.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kind of a precedent would this have set if David accepted it?</a:t>
            </a:r>
          </a:p>
        </p:txBody>
      </p:sp>
    </p:spTree>
    <p:extLst>
      <p:ext uri="{BB962C8B-B14F-4D97-AF65-F5344CB8AC3E}">
        <p14:creationId xmlns:p14="http://schemas.microsoft.com/office/powerpoint/2010/main" val="2459010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23:24) Among the Thirty were: 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Asahel the brother of Joab, Elhanan son of Dodo from Bethlehem,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Shammah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Harodite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Elika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Harodite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Helez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Paltite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Ira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Ikkesh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Tekoa…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Ira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Ithrite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Gareb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Ithrite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Uriah the Hittite.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0D68F40F-5293-164D-A05D-29490A21D090}"/>
              </a:ext>
            </a:extLst>
          </p:cNvPr>
          <p:cNvSpPr/>
          <p:nvPr/>
        </p:nvSpPr>
        <p:spPr>
          <a:xfrm>
            <a:off x="7467600" y="458153"/>
            <a:ext cx="4564380" cy="571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couldn’t they have left out that part of the story??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648E-CA87-2262-BBCC-D8BA6FA63B15}"/>
              </a:ext>
            </a:extLst>
          </p:cNvPr>
          <p:cNvSpPr txBox="1"/>
          <p:nvPr/>
        </p:nvSpPr>
        <p:spPr>
          <a:xfrm>
            <a:off x="72934" y="36576"/>
            <a:ext cx="7723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D0C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David a “man after God’s own heart”?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13:14; Acts 13:22</a:t>
            </a:r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David knew how to talk to God.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sweet psalmist of Israel” (2 Samuel 23:2).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wrote 73 psalms.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648E-CA87-2262-BBCC-D8BA6FA63B15}"/>
              </a:ext>
            </a:extLst>
          </p:cNvPr>
          <p:cNvSpPr txBox="1"/>
          <p:nvPr/>
        </p:nvSpPr>
        <p:spPr>
          <a:xfrm>
            <a:off x="72934" y="36576"/>
            <a:ext cx="77238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D0C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David a “man after God’s own heart”?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13:14; Acts 13:22</a:t>
            </a:r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David knew how to talk to God.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sweet psalmist of Israel” (2 Samuel 23:2).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wrote 73 psalms.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9B90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9538"/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David pointed people to God.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would not drink the water (2 Samuel 23:17).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648E-CA87-2262-BBCC-D8BA6FA63B15}"/>
              </a:ext>
            </a:extLst>
          </p:cNvPr>
          <p:cNvSpPr txBox="1"/>
          <p:nvPr/>
        </p:nvSpPr>
        <p:spPr>
          <a:xfrm>
            <a:off x="72934" y="36576"/>
            <a:ext cx="77238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D0C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was David a “man after God’s own heart”?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13:14; Acts 13:22</a:t>
            </a:r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David knew how to talk to God.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sweet psalmist of Israel” (2 Samuel 23:2).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wrote 73 psalms.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9B90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9538"/>
            <a:r>
              <a:rPr lang="en-US" sz="4000" b="1" spc="-150" dirty="0"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David pointed people to God.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9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would not drink the water (2 Samuel 23:17).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9B90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9538"/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David had many falls, but he understood and accepted grace.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was a murderer, adulterer, and a poor father.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25; 2 Samuel 11-12; 23:39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C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Psalm 32, Psalm 51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756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23:1) These are the last words of David: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oracle of David son of Jesse,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exalted by the Most High,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anointed by God,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sweet psalmist of Israel.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Spirit of the LORD spoke through me.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word was on my tongue.”</a:t>
            </a:r>
          </a:p>
        </p:txBody>
      </p:sp>
    </p:spTree>
    <p:extLst>
      <p:ext uri="{BB962C8B-B14F-4D97-AF65-F5344CB8AC3E}">
        <p14:creationId xmlns:p14="http://schemas.microsoft.com/office/powerpoint/2010/main" val="38123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756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23:1) These are the last words of David: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oracle of David son of Jesse,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exalted by the Most High,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anointed by God,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sweet psalmist of Israel.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Spirit of the LORD spoke through me.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word was on my tongue.”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624BA68C-33CE-03B7-5A84-9940BCBDAA18}"/>
              </a:ext>
            </a:extLst>
          </p:cNvPr>
          <p:cNvSpPr/>
          <p:nvPr/>
        </p:nvSpPr>
        <p:spPr>
          <a:xfrm>
            <a:off x="5632922" y="148007"/>
            <a:ext cx="6477000" cy="3124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David identify himself in the end?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knew how to relate with God on a deep level…”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6915EEF-E7ED-2F03-C558-205D2B22741A}"/>
              </a:ext>
            </a:extLst>
          </p:cNvPr>
          <p:cNvSpPr/>
          <p:nvPr/>
        </p:nvSpPr>
        <p:spPr>
          <a:xfrm>
            <a:off x="48550" y="3272207"/>
            <a:ext cx="7775666" cy="766393"/>
          </a:xfrm>
          <a:prstGeom prst="round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23:3) The God of Israel spoke, the Rock of Israel said to me: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‘When one rules over men in righteousness, when he rules in the fear of God, 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like the light of morning at sunrise on a cloudless morning,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 the brightness after rain that brings the grass from the earth.’</a:t>
            </a:r>
          </a:p>
        </p:txBody>
      </p:sp>
    </p:spTree>
    <p:extLst>
      <p:ext uri="{BB962C8B-B14F-4D97-AF65-F5344CB8AC3E}">
        <p14:creationId xmlns:p14="http://schemas.microsoft.com/office/powerpoint/2010/main" val="1709222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23:5) “Is not my house right with God? Has he not made with me an everlasting covenant, arranged and secured in every part?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he not bring to fruition my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salvation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grant me my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desire?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794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23:6) “But evil men are all to be cast aside like thorns, which are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gathered with the hand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touches thorns uses a tool of iron or the shaft of a spear.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burned up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where they lie.”</a:t>
            </a:r>
          </a:p>
        </p:txBody>
      </p:sp>
    </p:spTree>
    <p:extLst>
      <p:ext uri="{BB962C8B-B14F-4D97-AF65-F5344CB8AC3E}">
        <p14:creationId xmlns:p14="http://schemas.microsoft.com/office/powerpoint/2010/main" val="3546253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23:8) These are the names of David’s mighty men:</a:t>
            </a:r>
          </a:p>
          <a:p>
            <a:r>
              <a:rPr lang="en-US" sz="4000" b="1" u="sng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Josheb-Basshebeth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Tahkemonite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the chief of the Three.</a:t>
            </a:r>
          </a:p>
          <a:p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Josheb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raised his spear against</a:t>
            </a:r>
          </a:p>
          <a:p>
            <a:r>
              <a:rPr 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 hundred men,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 killed them in one encounter.</a:t>
            </a:r>
          </a:p>
        </p:txBody>
      </p:sp>
    </p:spTree>
    <p:extLst>
      <p:ext uri="{BB962C8B-B14F-4D97-AF65-F5344CB8AC3E}">
        <p14:creationId xmlns:p14="http://schemas.microsoft.com/office/powerpoint/2010/main" val="2660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1858</Words>
  <Application>Microsoft Office PowerPoint</Application>
  <PresentationFormat>Widescreen</PresentationFormat>
  <Paragraphs>188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2023-12-18T17:11:50Z</dcterms:created>
  <dcterms:modified xsi:type="dcterms:W3CDTF">2023-12-18T17:12:07Z</dcterms:modified>
</cp:coreProperties>
</file>