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6" r:id="rId9"/>
    <p:sldId id="267" r:id="rId10"/>
    <p:sldId id="270" r:id="rId11"/>
    <p:sldId id="268" r:id="rId12"/>
    <p:sldId id="272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5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9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7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7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1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4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59E82-2BC0-4FA4-AFF3-5319A72A7FC2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EBAC9-9D14-44B0-964D-B355DF57D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55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United Front in Parenting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 Parenting Meeting</a:t>
            </a:r>
            <a:endParaRPr lang="en-US" dirty="0"/>
          </a:p>
          <a:p>
            <a:r>
              <a:rPr lang="en-US" dirty="0" smtClean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</a:t>
            </a:r>
          </a:p>
          <a:p>
            <a:pPr marL="0" indent="0">
              <a:buNone/>
            </a:pPr>
            <a:r>
              <a:rPr lang="en-US" dirty="0" smtClean="0"/>
              <a:t>Spend time together </a:t>
            </a:r>
          </a:p>
          <a:p>
            <a:pPr lvl="1"/>
            <a:r>
              <a:rPr lang="en-US" sz="2800" dirty="0" smtClean="0"/>
              <a:t>Build into your relationship </a:t>
            </a:r>
          </a:p>
          <a:p>
            <a:pPr lvl="1"/>
            <a:r>
              <a:rPr lang="en-US" sz="2800" dirty="0" smtClean="0"/>
              <a:t>Give benefit of doubt</a:t>
            </a:r>
          </a:p>
          <a:p>
            <a:pPr lvl="1"/>
            <a:r>
              <a:rPr lang="en-US" sz="2800" dirty="0" smtClean="0"/>
              <a:t>When together, pray for your kids 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9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</a:t>
            </a:r>
          </a:p>
          <a:p>
            <a:pPr marL="0" indent="0">
              <a:buNone/>
            </a:pPr>
            <a:r>
              <a:rPr lang="en-US" sz="2800" dirty="0" smtClean="0"/>
              <a:t>View spouse as teammate</a:t>
            </a:r>
          </a:p>
          <a:p>
            <a:pPr lvl="2"/>
            <a:r>
              <a:rPr lang="en-US" sz="2800" dirty="0" smtClean="0"/>
              <a:t>Value differing temperaments, views and  strengths</a:t>
            </a:r>
          </a:p>
          <a:p>
            <a:pPr lvl="2"/>
            <a:r>
              <a:rPr lang="en-US" sz="2800" dirty="0"/>
              <a:t>“In Search of Snow”  weekends  </a:t>
            </a:r>
            <a:endParaRPr lang="en-US" sz="2800" dirty="0" smtClean="0"/>
          </a:p>
          <a:p>
            <a:pPr lvl="2"/>
            <a:r>
              <a:rPr lang="en-US" sz="2800" dirty="0" smtClean="0"/>
              <a:t>Know your own weaknesses </a:t>
            </a:r>
          </a:p>
          <a:p>
            <a:pPr lvl="2"/>
            <a:r>
              <a:rPr lang="en-US" sz="2800" dirty="0" smtClean="0"/>
              <a:t>Avoid “you vs. the spouse” but “you &amp; spouse vs. the problem” </a:t>
            </a:r>
          </a:p>
          <a:p>
            <a:pPr lvl="2"/>
            <a:r>
              <a:rPr lang="en-US" sz="2800" dirty="0" smtClean="0"/>
              <a:t>Ask God to help you value what spouse brings to table</a:t>
            </a:r>
          </a:p>
          <a:p>
            <a:pPr lvl="2"/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0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</a:t>
            </a:r>
          </a:p>
          <a:p>
            <a:pPr marL="0" indent="0">
              <a:buNone/>
            </a:pPr>
            <a:r>
              <a:rPr lang="en-US" sz="2800" dirty="0" smtClean="0"/>
              <a:t>Show respect for each other</a:t>
            </a:r>
          </a:p>
          <a:p>
            <a:pPr lvl="2"/>
            <a:r>
              <a:rPr lang="en-US" sz="2800" dirty="0" smtClean="0"/>
              <a:t>Don’t ignore or undermine decision by other parent </a:t>
            </a:r>
          </a:p>
          <a:p>
            <a:pPr lvl="2"/>
            <a:r>
              <a:rPr lang="en-US" sz="2800" dirty="0" smtClean="0"/>
              <a:t>Avoid badmouthing, showing disrespect</a:t>
            </a:r>
          </a:p>
          <a:p>
            <a:pPr lvl="2"/>
            <a:r>
              <a:rPr lang="en-US" sz="2800" dirty="0" smtClean="0"/>
              <a:t>Resolve differing opinions away from kids </a:t>
            </a:r>
          </a:p>
          <a:p>
            <a:pPr lvl="2"/>
            <a:r>
              <a:rPr lang="en-US" sz="2800" dirty="0" smtClean="0"/>
              <a:t>Child will end up disrespecting both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4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</a:t>
            </a:r>
          </a:p>
          <a:p>
            <a:pPr marL="0" indent="0">
              <a:buNone/>
            </a:pPr>
            <a:r>
              <a:rPr lang="en-US" dirty="0" smtClean="0"/>
              <a:t>Demonstrate consistency in house rules and discipline</a:t>
            </a:r>
          </a:p>
          <a:p>
            <a:r>
              <a:rPr lang="en-US" dirty="0" smtClean="0"/>
              <a:t>List of common house rules and chores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 guarantee you will always get it “right” </a:t>
            </a:r>
          </a:p>
          <a:p>
            <a:pPr marL="0" indent="0">
              <a:buNone/>
            </a:pPr>
            <a:r>
              <a:rPr lang="en-US" dirty="0" smtClean="0"/>
              <a:t>But God </a:t>
            </a:r>
            <a:r>
              <a:rPr lang="en-US" smtClean="0"/>
              <a:t>is gracious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60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Questions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sz="2800" dirty="0" smtClean="0"/>
              <a:t>Comments </a:t>
            </a:r>
          </a:p>
          <a:p>
            <a:pPr lvl="1"/>
            <a:endParaRPr lang="en-US" sz="2800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Unified marriage is when parents come together as a team to achieve the common goal of raising  </a:t>
            </a:r>
            <a:r>
              <a:rPr lang="en-US" u="sng" dirty="0" smtClean="0"/>
              <a:t>God dependent gracious givers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Things that characterize a unified marriage (in context of parenting)</a:t>
            </a:r>
          </a:p>
          <a:p>
            <a:r>
              <a:rPr lang="en-US" dirty="0" smtClean="0"/>
              <a:t>Making time to talk about kids and situations </a:t>
            </a:r>
          </a:p>
          <a:p>
            <a:r>
              <a:rPr lang="en-US" dirty="0" smtClean="0"/>
              <a:t>Give benefit of doubt/ask questions </a:t>
            </a:r>
          </a:p>
          <a:p>
            <a:r>
              <a:rPr lang="en-US" dirty="0" smtClean="0"/>
              <a:t>Willingness to apologize when undermine other spouse</a:t>
            </a:r>
          </a:p>
          <a:p>
            <a:r>
              <a:rPr lang="en-US" dirty="0" smtClean="0"/>
              <a:t>Does not mean have all answers or 100% sure of the decision </a:t>
            </a:r>
          </a:p>
          <a:p>
            <a:r>
              <a:rPr lang="en-US" dirty="0" smtClean="0"/>
              <a:t>Present a unified front to the kids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makes it difficult to stay unified?</a:t>
            </a:r>
          </a:p>
          <a:p>
            <a:r>
              <a:rPr lang="en-US" dirty="0" smtClean="0"/>
              <a:t>Complicated issues in parenting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5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makes it difficult to stay unified?</a:t>
            </a:r>
          </a:p>
          <a:p>
            <a:r>
              <a:rPr lang="en-US" dirty="0" smtClean="0"/>
              <a:t>More Complicated issues </a:t>
            </a:r>
          </a:p>
          <a:p>
            <a:pPr lvl="1"/>
            <a:r>
              <a:rPr lang="en-US" sz="2800" dirty="0" smtClean="0"/>
              <a:t>“white lies”</a:t>
            </a:r>
          </a:p>
          <a:p>
            <a:pPr lvl="1"/>
            <a:r>
              <a:rPr lang="en-US" sz="2800" dirty="0" smtClean="0"/>
              <a:t>“rewards and punishment”</a:t>
            </a:r>
          </a:p>
          <a:p>
            <a:pPr lvl="1"/>
            <a:r>
              <a:rPr lang="en-US" sz="2800" dirty="0" smtClean="0"/>
              <a:t>How much freedom and when</a:t>
            </a:r>
          </a:p>
          <a:p>
            <a:pPr lvl="1"/>
            <a:r>
              <a:rPr lang="en-US" sz="2800" dirty="0" smtClean="0"/>
              <a:t>How much do they help cover costs for phone, car, car insurance?   </a:t>
            </a:r>
          </a:p>
          <a:p>
            <a:r>
              <a:rPr lang="en-US" dirty="0" smtClean="0"/>
              <a:t>Often no “right or wrong way” </a:t>
            </a:r>
          </a:p>
          <a:p>
            <a:r>
              <a:rPr lang="en-US" dirty="0" smtClean="0"/>
              <a:t>No rule book for parenting </a:t>
            </a:r>
          </a:p>
          <a:p>
            <a:r>
              <a:rPr lang="en-US" dirty="0" smtClean="0"/>
              <a:t>Each parent’s own experience/personality – let alone difference in each kid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7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makes it difficult to stay unified?</a:t>
            </a:r>
          </a:p>
          <a:p>
            <a:r>
              <a:rPr lang="en-US" dirty="0" smtClean="0"/>
              <a:t>Takes time to communicate with one another</a:t>
            </a:r>
          </a:p>
          <a:p>
            <a:r>
              <a:rPr lang="en-US" dirty="0" smtClean="0"/>
              <a:t>Your </a:t>
            </a:r>
            <a:r>
              <a:rPr lang="en-US" dirty="0"/>
              <a:t>own self-willed </a:t>
            </a:r>
            <a:r>
              <a:rPr lang="en-US" dirty="0" smtClean="0"/>
              <a:t>heart</a:t>
            </a:r>
          </a:p>
          <a:p>
            <a:r>
              <a:rPr lang="en-US" dirty="0" smtClean="0"/>
              <a:t>The stuff of life 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Why work at being unified while parenting?</a:t>
            </a:r>
          </a:p>
          <a:p>
            <a:r>
              <a:rPr lang="en-US" dirty="0" smtClean="0"/>
              <a:t>Sense of security </a:t>
            </a:r>
          </a:p>
          <a:p>
            <a:r>
              <a:rPr lang="en-US" dirty="0" smtClean="0"/>
              <a:t>Much harder for kids to “divide and conquer”</a:t>
            </a:r>
          </a:p>
          <a:p>
            <a:r>
              <a:rPr lang="en-US" dirty="0" smtClean="0"/>
              <a:t>Helps build strong relationships with kids </a:t>
            </a:r>
          </a:p>
          <a:p>
            <a:r>
              <a:rPr lang="en-US" sz="2800" dirty="0" smtClean="0"/>
              <a:t>Cultivates respect for both parents</a:t>
            </a:r>
          </a:p>
          <a:p>
            <a:r>
              <a:rPr lang="en-US" dirty="0" smtClean="0"/>
              <a:t>Helps follow through with “tough” decisions</a:t>
            </a:r>
          </a:p>
          <a:p>
            <a:r>
              <a:rPr lang="en-US" sz="2800" dirty="0" smtClean="0"/>
              <a:t>More available energy to invest in the kids</a:t>
            </a:r>
          </a:p>
          <a:p>
            <a:r>
              <a:rPr lang="en-US" dirty="0" smtClean="0"/>
              <a:t>More resilience when parenting is particularly difficult </a:t>
            </a:r>
            <a:endParaRPr lang="en-US" sz="2800" dirty="0" smtClean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5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 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Agree on framework for parenting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Impacts other decisions: 	Discipline, focus, success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sz="2800" i="1" dirty="0" smtClean="0"/>
              <a:t>Are you willing to have the Lord expose other values driving your parenting?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9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 </a:t>
            </a:r>
          </a:p>
          <a:p>
            <a:pPr marL="0" indent="0">
              <a:buNone/>
            </a:pPr>
            <a:r>
              <a:rPr lang="en-US" dirty="0" smtClean="0"/>
              <a:t>Find a way to resolve differences of opinion</a:t>
            </a:r>
          </a:p>
          <a:p>
            <a:pPr lvl="1"/>
            <a:r>
              <a:rPr lang="en-US" dirty="0" err="1" smtClean="0"/>
              <a:t>Eph</a:t>
            </a:r>
            <a:r>
              <a:rPr lang="en-US" dirty="0" smtClean="0"/>
              <a:t> 4:3, Matt 7:3-5</a:t>
            </a:r>
            <a:endParaRPr lang="en-US" dirty="0"/>
          </a:p>
          <a:p>
            <a:r>
              <a:rPr lang="en-US" dirty="0" smtClean="0"/>
              <a:t>Get outside opinions </a:t>
            </a:r>
          </a:p>
          <a:p>
            <a:r>
              <a:rPr lang="en-US" dirty="0" smtClean="0"/>
              <a:t>Who will bear the brunt of the decision </a:t>
            </a:r>
          </a:p>
          <a:p>
            <a:r>
              <a:rPr lang="en-US" dirty="0" smtClean="0"/>
              <a:t>Does one parent feel more strongly about an issue</a:t>
            </a:r>
          </a:p>
          <a:p>
            <a:r>
              <a:rPr lang="en-US" dirty="0" smtClean="0"/>
              <a:t>Support the decision once made 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78193" y="2286672"/>
            <a:ext cx="7159083" cy="224676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2 </a:t>
            </a:r>
            <a:r>
              <a:rPr lang="en-US" sz="2800" dirty="0"/>
              <a:t>Always be humble and gentle. Be patient with each other, making allowance for each other’s faults because of your love. </a:t>
            </a:r>
            <a:r>
              <a:rPr lang="en-US" sz="2800" b="1" dirty="0"/>
              <a:t>3 </a:t>
            </a:r>
            <a:r>
              <a:rPr lang="en-US" sz="2800" dirty="0"/>
              <a:t>Make every effort to keep yourselves united in the Spirit, binding yourselves together with peace</a:t>
            </a:r>
            <a:r>
              <a:rPr lang="en-US" sz="2800" dirty="0" smtClean="0"/>
              <a:t>. </a:t>
            </a:r>
            <a:r>
              <a:rPr lang="en-US" sz="2800" dirty="0" err="1" smtClean="0"/>
              <a:t>Eph</a:t>
            </a:r>
            <a:r>
              <a:rPr lang="en-US" sz="2800" dirty="0" smtClean="0"/>
              <a:t> 4:2&amp;3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8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Front in Parenting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to stay united in parenting</a:t>
            </a:r>
          </a:p>
          <a:p>
            <a:pPr marL="0" indent="0">
              <a:buNone/>
            </a:pPr>
            <a:r>
              <a:rPr lang="en-US" dirty="0" smtClean="0"/>
              <a:t>Stay connected to a spiritual community</a:t>
            </a:r>
          </a:p>
          <a:p>
            <a:pPr lvl="1"/>
            <a:r>
              <a:rPr lang="en-US" sz="2800" dirty="0" smtClean="0"/>
              <a:t>Provision from the Lord for encouragement, vision, correction, energy</a:t>
            </a:r>
          </a:p>
          <a:p>
            <a:pPr lvl="1"/>
            <a:r>
              <a:rPr lang="en-US" sz="2800" dirty="0" smtClean="0"/>
              <a:t>Real source of protection </a:t>
            </a:r>
          </a:p>
          <a:p>
            <a:pPr lvl="1"/>
            <a:endParaRPr lang="en-US" sz="2800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8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525</Words>
  <Application>Microsoft Office PowerPoint</Application>
  <PresentationFormat>Widescreen</PresentationFormat>
  <Paragraphs>141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United Front in Parenting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  <vt:lpstr>United Front in Parenting </vt:lpstr>
    </vt:vector>
  </TitlesOfParts>
  <Company>Xenos Christian Fellowship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Scripture for our Kids</dc:title>
  <dc:creator>McCormacP</dc:creator>
  <cp:lastModifiedBy>DoddH</cp:lastModifiedBy>
  <cp:revision>101</cp:revision>
  <dcterms:created xsi:type="dcterms:W3CDTF">2021-10-30T18:15:30Z</dcterms:created>
  <dcterms:modified xsi:type="dcterms:W3CDTF">2022-12-27T15:11:06Z</dcterms:modified>
</cp:coreProperties>
</file>