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77"/>
  </p:notesMasterIdLst>
  <p:sldIdLst>
    <p:sldId id="7081" r:id="rId2"/>
    <p:sldId id="7669" r:id="rId3"/>
    <p:sldId id="7670" r:id="rId4"/>
    <p:sldId id="7675" r:id="rId5"/>
    <p:sldId id="7753" r:id="rId6"/>
    <p:sldId id="7754" r:id="rId7"/>
    <p:sldId id="7757" r:id="rId8"/>
    <p:sldId id="7758" r:id="rId9"/>
    <p:sldId id="7677" r:id="rId10"/>
    <p:sldId id="7678" r:id="rId11"/>
    <p:sldId id="7679" r:id="rId12"/>
    <p:sldId id="7683" r:id="rId13"/>
    <p:sldId id="7684" r:id="rId14"/>
    <p:sldId id="7685" r:id="rId15"/>
    <p:sldId id="7686" r:id="rId16"/>
    <p:sldId id="7688" r:id="rId17"/>
    <p:sldId id="7687" r:id="rId18"/>
    <p:sldId id="7689" r:id="rId19"/>
    <p:sldId id="7690" r:id="rId20"/>
    <p:sldId id="7695" r:id="rId21"/>
    <p:sldId id="7691" r:id="rId22"/>
    <p:sldId id="7693" r:id="rId23"/>
    <p:sldId id="7694" r:id="rId24"/>
    <p:sldId id="7696" r:id="rId25"/>
    <p:sldId id="7697" r:id="rId26"/>
    <p:sldId id="7698" r:id="rId27"/>
    <p:sldId id="7699" r:id="rId28"/>
    <p:sldId id="7700" r:id="rId29"/>
    <p:sldId id="7702" r:id="rId30"/>
    <p:sldId id="7704" r:id="rId31"/>
    <p:sldId id="7705" r:id="rId32"/>
    <p:sldId id="7706" r:id="rId33"/>
    <p:sldId id="7707" r:id="rId34"/>
    <p:sldId id="7709" r:id="rId35"/>
    <p:sldId id="7710" r:id="rId36"/>
    <p:sldId id="7711" r:id="rId37"/>
    <p:sldId id="7713" r:id="rId38"/>
    <p:sldId id="7714" r:id="rId39"/>
    <p:sldId id="7715" r:id="rId40"/>
    <p:sldId id="7716" r:id="rId41"/>
    <p:sldId id="7718" r:id="rId42"/>
    <p:sldId id="7719" r:id="rId43"/>
    <p:sldId id="7720" r:id="rId44"/>
    <p:sldId id="7721" r:id="rId45"/>
    <p:sldId id="7759" r:id="rId46"/>
    <p:sldId id="7760" r:id="rId47"/>
    <p:sldId id="7723" r:id="rId48"/>
    <p:sldId id="7724" r:id="rId49"/>
    <p:sldId id="7725" r:id="rId50"/>
    <p:sldId id="7726" r:id="rId51"/>
    <p:sldId id="7727" r:id="rId52"/>
    <p:sldId id="7728" r:id="rId53"/>
    <p:sldId id="7729" r:id="rId54"/>
    <p:sldId id="7731" r:id="rId55"/>
    <p:sldId id="7732" r:id="rId56"/>
    <p:sldId id="7733" r:id="rId57"/>
    <p:sldId id="7761" r:id="rId58"/>
    <p:sldId id="7762" r:id="rId59"/>
    <p:sldId id="7734" r:id="rId60"/>
    <p:sldId id="7735" r:id="rId61"/>
    <p:sldId id="7736" r:id="rId62"/>
    <p:sldId id="7746" r:id="rId63"/>
    <p:sldId id="7738" r:id="rId64"/>
    <p:sldId id="7748" r:id="rId65"/>
    <p:sldId id="7750" r:id="rId66"/>
    <p:sldId id="7749" r:id="rId67"/>
    <p:sldId id="7751" r:id="rId68"/>
    <p:sldId id="7752" r:id="rId69"/>
    <p:sldId id="7737" r:id="rId70"/>
    <p:sldId id="7739" r:id="rId71"/>
    <p:sldId id="7740" r:id="rId72"/>
    <p:sldId id="7741" r:id="rId73"/>
    <p:sldId id="7742" r:id="rId74"/>
    <p:sldId id="7743" r:id="rId75"/>
    <p:sldId id="7671" r:id="rId7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79747"/>
    <a:srgbClr val="F68B32"/>
    <a:srgbClr val="DCDC92"/>
    <a:srgbClr val="003E1C"/>
    <a:srgbClr val="4D2A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A0EEA4-6A27-4A07-BFD8-C3BCA01BBE7C}" v="8" dt="2024-02-06T15:02:32.8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251" autoAdjust="0"/>
    <p:restoredTop sz="93117" autoAdjust="0"/>
  </p:normalViewPr>
  <p:slideViewPr>
    <p:cSldViewPr>
      <p:cViewPr varScale="1">
        <p:scale>
          <a:sx n="67" d="100"/>
          <a:sy n="67" d="100"/>
        </p:scale>
        <p:origin x="60" y="29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93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ustB" userId="036fd538-e6a0-4478-b832-b99ce6775b9a" providerId="ADAL" clId="{C2A0EEA4-6A27-4A07-BFD8-C3BCA01BBE7C}"/>
    <pc:docChg chg="undo custSel addSld delSld modSld sldOrd">
      <pc:chgData name="FoustB" userId="036fd538-e6a0-4478-b832-b99ce6775b9a" providerId="ADAL" clId="{C2A0EEA4-6A27-4A07-BFD8-C3BCA01BBE7C}" dt="2024-02-07T17:46:55.757" v="5723"/>
      <pc:docMkLst>
        <pc:docMk/>
      </pc:docMkLst>
      <pc:sldChg chg="del">
        <pc:chgData name="FoustB" userId="036fd538-e6a0-4478-b832-b99ce6775b9a" providerId="ADAL" clId="{C2A0EEA4-6A27-4A07-BFD8-C3BCA01BBE7C}" dt="2024-02-07T02:54:31.535" v="4535" actId="47"/>
        <pc:sldMkLst>
          <pc:docMk/>
          <pc:sldMk cId="0" sldId="503"/>
        </pc:sldMkLst>
      </pc:sldChg>
      <pc:sldChg chg="del">
        <pc:chgData name="FoustB" userId="036fd538-e6a0-4478-b832-b99ce6775b9a" providerId="ADAL" clId="{C2A0EEA4-6A27-4A07-BFD8-C3BCA01BBE7C}" dt="2024-02-07T02:54:52.855" v="4575" actId="47"/>
        <pc:sldMkLst>
          <pc:docMk/>
          <pc:sldMk cId="3083275985" sldId="6976"/>
        </pc:sldMkLst>
      </pc:sldChg>
      <pc:sldChg chg="addSp delSp modSp mod">
        <pc:chgData name="FoustB" userId="036fd538-e6a0-4478-b832-b99ce6775b9a" providerId="ADAL" clId="{C2A0EEA4-6A27-4A07-BFD8-C3BCA01BBE7C}" dt="2024-02-06T15:05:32.631" v="106"/>
        <pc:sldMkLst>
          <pc:docMk/>
          <pc:sldMk cId="748312262" sldId="7570"/>
        </pc:sldMkLst>
        <pc:spChg chg="mod">
          <ac:chgData name="FoustB" userId="036fd538-e6a0-4478-b832-b99ce6775b9a" providerId="ADAL" clId="{C2A0EEA4-6A27-4A07-BFD8-C3BCA01BBE7C}" dt="2024-02-06T15:03:32.507" v="105" actId="20577"/>
          <ac:spMkLst>
            <pc:docMk/>
            <pc:sldMk cId="748312262" sldId="7570"/>
            <ac:spMk id="6" creationId="{57F77C70-4D54-23D6-992F-DC300E8DC24A}"/>
          </ac:spMkLst>
        </pc:spChg>
        <pc:spChg chg="mod">
          <ac:chgData name="FoustB" userId="036fd538-e6a0-4478-b832-b99ce6775b9a" providerId="ADAL" clId="{C2A0EEA4-6A27-4A07-BFD8-C3BCA01BBE7C}" dt="2024-02-06T15:02:44.110" v="77" actId="1076"/>
          <ac:spMkLst>
            <pc:docMk/>
            <pc:sldMk cId="748312262" sldId="7570"/>
            <ac:spMk id="7" creationId="{D798020B-692A-58A6-F762-6BC886E3CAEC}"/>
          </ac:spMkLst>
        </pc:spChg>
        <pc:picChg chg="add mod">
          <ac:chgData name="FoustB" userId="036fd538-e6a0-4478-b832-b99ce6775b9a" providerId="ADAL" clId="{C2A0EEA4-6A27-4A07-BFD8-C3BCA01BBE7C}" dt="2024-02-06T15:05:32.631" v="106"/>
          <ac:picMkLst>
            <pc:docMk/>
            <pc:sldMk cId="748312262" sldId="7570"/>
            <ac:picMk id="2" creationId="{D142A72E-C464-3622-00E8-AE9330E431E1}"/>
          </ac:picMkLst>
        </pc:picChg>
        <pc:picChg chg="add mod">
          <ac:chgData name="FoustB" userId="036fd538-e6a0-4478-b832-b99ce6775b9a" providerId="ADAL" clId="{C2A0EEA4-6A27-4A07-BFD8-C3BCA01BBE7C}" dt="2024-02-06T15:02:32.887" v="75" actId="732"/>
          <ac:picMkLst>
            <pc:docMk/>
            <pc:sldMk cId="748312262" sldId="7570"/>
            <ac:picMk id="1026" creationId="{C768B70A-FAFA-9D4D-EF7F-576034EB3645}"/>
          </ac:picMkLst>
        </pc:picChg>
        <pc:picChg chg="del">
          <ac:chgData name="FoustB" userId="036fd538-e6a0-4478-b832-b99ce6775b9a" providerId="ADAL" clId="{C2A0EEA4-6A27-4A07-BFD8-C3BCA01BBE7C}" dt="2024-02-06T15:01:52.179" v="68" actId="478"/>
          <ac:picMkLst>
            <pc:docMk/>
            <pc:sldMk cId="748312262" sldId="7570"/>
            <ac:picMk id="12292" creationId="{5274EA44-6C01-4426-B74B-5B62DA852275}"/>
          </ac:picMkLst>
        </pc:picChg>
      </pc:sldChg>
      <pc:sldChg chg="del">
        <pc:chgData name="FoustB" userId="036fd538-e6a0-4478-b832-b99ce6775b9a" providerId="ADAL" clId="{C2A0EEA4-6A27-4A07-BFD8-C3BCA01BBE7C}" dt="2024-02-07T02:54:18.316" v="4502" actId="47"/>
        <pc:sldMkLst>
          <pc:docMk/>
          <pc:sldMk cId="4291790377" sldId="7571"/>
        </pc:sldMkLst>
      </pc:sldChg>
      <pc:sldChg chg="del">
        <pc:chgData name="FoustB" userId="036fd538-e6a0-4478-b832-b99ce6775b9a" providerId="ADAL" clId="{C2A0EEA4-6A27-4A07-BFD8-C3BCA01BBE7C}" dt="2024-02-07T02:54:18.816" v="4503" actId="47"/>
        <pc:sldMkLst>
          <pc:docMk/>
          <pc:sldMk cId="1091119061" sldId="7576"/>
        </pc:sldMkLst>
      </pc:sldChg>
      <pc:sldChg chg="del">
        <pc:chgData name="FoustB" userId="036fd538-e6a0-4478-b832-b99ce6775b9a" providerId="ADAL" clId="{C2A0EEA4-6A27-4A07-BFD8-C3BCA01BBE7C}" dt="2024-02-07T02:54:19.286" v="4504" actId="47"/>
        <pc:sldMkLst>
          <pc:docMk/>
          <pc:sldMk cId="2638158130" sldId="7577"/>
        </pc:sldMkLst>
      </pc:sldChg>
      <pc:sldChg chg="del">
        <pc:chgData name="FoustB" userId="036fd538-e6a0-4478-b832-b99ce6775b9a" providerId="ADAL" clId="{C2A0EEA4-6A27-4A07-BFD8-C3BCA01BBE7C}" dt="2024-02-07T02:54:19.709" v="4505" actId="47"/>
        <pc:sldMkLst>
          <pc:docMk/>
          <pc:sldMk cId="1890182035" sldId="7581"/>
        </pc:sldMkLst>
      </pc:sldChg>
      <pc:sldChg chg="del">
        <pc:chgData name="FoustB" userId="036fd538-e6a0-4478-b832-b99ce6775b9a" providerId="ADAL" clId="{C2A0EEA4-6A27-4A07-BFD8-C3BCA01BBE7C}" dt="2024-02-07T02:54:20.188" v="4506" actId="47"/>
        <pc:sldMkLst>
          <pc:docMk/>
          <pc:sldMk cId="2575859168" sldId="7582"/>
        </pc:sldMkLst>
      </pc:sldChg>
      <pc:sldChg chg="del">
        <pc:chgData name="FoustB" userId="036fd538-e6a0-4478-b832-b99ce6775b9a" providerId="ADAL" clId="{C2A0EEA4-6A27-4A07-BFD8-C3BCA01BBE7C}" dt="2024-02-07T02:54:20.612" v="4507" actId="47"/>
        <pc:sldMkLst>
          <pc:docMk/>
          <pc:sldMk cId="739471056" sldId="7584"/>
        </pc:sldMkLst>
      </pc:sldChg>
      <pc:sldChg chg="del">
        <pc:chgData name="FoustB" userId="036fd538-e6a0-4478-b832-b99ce6775b9a" providerId="ADAL" clId="{C2A0EEA4-6A27-4A07-BFD8-C3BCA01BBE7C}" dt="2024-02-07T02:54:20.997" v="4508" actId="47"/>
        <pc:sldMkLst>
          <pc:docMk/>
          <pc:sldMk cId="412635018" sldId="7585"/>
        </pc:sldMkLst>
      </pc:sldChg>
      <pc:sldChg chg="del">
        <pc:chgData name="FoustB" userId="036fd538-e6a0-4478-b832-b99ce6775b9a" providerId="ADAL" clId="{C2A0EEA4-6A27-4A07-BFD8-C3BCA01BBE7C}" dt="2024-02-07T02:54:21.445" v="4509" actId="47"/>
        <pc:sldMkLst>
          <pc:docMk/>
          <pc:sldMk cId="4254019294" sldId="7586"/>
        </pc:sldMkLst>
      </pc:sldChg>
      <pc:sldChg chg="del">
        <pc:chgData name="FoustB" userId="036fd538-e6a0-4478-b832-b99ce6775b9a" providerId="ADAL" clId="{C2A0EEA4-6A27-4A07-BFD8-C3BCA01BBE7C}" dt="2024-02-07T02:54:22.246" v="4511" actId="47"/>
        <pc:sldMkLst>
          <pc:docMk/>
          <pc:sldMk cId="2895638905" sldId="7589"/>
        </pc:sldMkLst>
      </pc:sldChg>
      <pc:sldChg chg="del">
        <pc:chgData name="FoustB" userId="036fd538-e6a0-4478-b832-b99ce6775b9a" providerId="ADAL" clId="{C2A0EEA4-6A27-4A07-BFD8-C3BCA01BBE7C}" dt="2024-02-07T02:54:23.832" v="4515" actId="47"/>
        <pc:sldMkLst>
          <pc:docMk/>
          <pc:sldMk cId="2616939332" sldId="7590"/>
        </pc:sldMkLst>
      </pc:sldChg>
      <pc:sldChg chg="del">
        <pc:chgData name="FoustB" userId="036fd538-e6a0-4478-b832-b99ce6775b9a" providerId="ADAL" clId="{C2A0EEA4-6A27-4A07-BFD8-C3BCA01BBE7C}" dt="2024-02-07T02:54:24.217" v="4516" actId="47"/>
        <pc:sldMkLst>
          <pc:docMk/>
          <pc:sldMk cId="2268089085" sldId="7591"/>
        </pc:sldMkLst>
      </pc:sldChg>
      <pc:sldChg chg="del">
        <pc:chgData name="FoustB" userId="036fd538-e6a0-4478-b832-b99ce6775b9a" providerId="ADAL" clId="{C2A0EEA4-6A27-4A07-BFD8-C3BCA01BBE7C}" dt="2024-02-07T02:54:24.580" v="4517" actId="47"/>
        <pc:sldMkLst>
          <pc:docMk/>
          <pc:sldMk cId="3222839725" sldId="7592"/>
        </pc:sldMkLst>
      </pc:sldChg>
      <pc:sldChg chg="del">
        <pc:chgData name="FoustB" userId="036fd538-e6a0-4478-b832-b99ce6775b9a" providerId="ADAL" clId="{C2A0EEA4-6A27-4A07-BFD8-C3BCA01BBE7C}" dt="2024-02-07T02:54:27.559" v="4525" actId="47"/>
        <pc:sldMkLst>
          <pc:docMk/>
          <pc:sldMk cId="2357392139" sldId="7594"/>
        </pc:sldMkLst>
      </pc:sldChg>
      <pc:sldChg chg="del">
        <pc:chgData name="FoustB" userId="036fd538-e6a0-4478-b832-b99ce6775b9a" providerId="ADAL" clId="{C2A0EEA4-6A27-4A07-BFD8-C3BCA01BBE7C}" dt="2024-02-07T02:54:27.944" v="4526" actId="47"/>
        <pc:sldMkLst>
          <pc:docMk/>
          <pc:sldMk cId="3322872352" sldId="7595"/>
        </pc:sldMkLst>
      </pc:sldChg>
      <pc:sldChg chg="del">
        <pc:chgData name="FoustB" userId="036fd538-e6a0-4478-b832-b99ce6775b9a" providerId="ADAL" clId="{C2A0EEA4-6A27-4A07-BFD8-C3BCA01BBE7C}" dt="2024-02-07T02:54:28.413" v="4527" actId="47"/>
        <pc:sldMkLst>
          <pc:docMk/>
          <pc:sldMk cId="2886386932" sldId="7596"/>
        </pc:sldMkLst>
      </pc:sldChg>
      <pc:sldChg chg="del">
        <pc:chgData name="FoustB" userId="036fd538-e6a0-4478-b832-b99ce6775b9a" providerId="ADAL" clId="{C2A0EEA4-6A27-4A07-BFD8-C3BCA01BBE7C}" dt="2024-02-07T02:54:28.845" v="4528" actId="47"/>
        <pc:sldMkLst>
          <pc:docMk/>
          <pc:sldMk cId="2425405962" sldId="7597"/>
        </pc:sldMkLst>
      </pc:sldChg>
      <pc:sldChg chg="del">
        <pc:chgData name="FoustB" userId="036fd538-e6a0-4478-b832-b99ce6775b9a" providerId="ADAL" clId="{C2A0EEA4-6A27-4A07-BFD8-C3BCA01BBE7C}" dt="2024-02-07T02:54:29.193" v="4529" actId="47"/>
        <pc:sldMkLst>
          <pc:docMk/>
          <pc:sldMk cId="3887251252" sldId="7598"/>
        </pc:sldMkLst>
      </pc:sldChg>
      <pc:sldChg chg="del">
        <pc:chgData name="FoustB" userId="036fd538-e6a0-4478-b832-b99ce6775b9a" providerId="ADAL" clId="{C2A0EEA4-6A27-4A07-BFD8-C3BCA01BBE7C}" dt="2024-02-07T02:54:29.578" v="4530" actId="47"/>
        <pc:sldMkLst>
          <pc:docMk/>
          <pc:sldMk cId="1568296370" sldId="7599"/>
        </pc:sldMkLst>
      </pc:sldChg>
      <pc:sldChg chg="del">
        <pc:chgData name="FoustB" userId="036fd538-e6a0-4478-b832-b99ce6775b9a" providerId="ADAL" clId="{C2A0EEA4-6A27-4A07-BFD8-C3BCA01BBE7C}" dt="2024-02-07T02:54:30.387" v="4532" actId="47"/>
        <pc:sldMkLst>
          <pc:docMk/>
          <pc:sldMk cId="3244524376" sldId="7600"/>
        </pc:sldMkLst>
      </pc:sldChg>
      <pc:sldChg chg="del">
        <pc:chgData name="FoustB" userId="036fd538-e6a0-4478-b832-b99ce6775b9a" providerId="ADAL" clId="{C2A0EEA4-6A27-4A07-BFD8-C3BCA01BBE7C}" dt="2024-02-07T02:54:30.764" v="4533" actId="47"/>
        <pc:sldMkLst>
          <pc:docMk/>
          <pc:sldMk cId="1353556413" sldId="7603"/>
        </pc:sldMkLst>
      </pc:sldChg>
      <pc:sldChg chg="del">
        <pc:chgData name="FoustB" userId="036fd538-e6a0-4478-b832-b99ce6775b9a" providerId="ADAL" clId="{C2A0EEA4-6A27-4A07-BFD8-C3BCA01BBE7C}" dt="2024-02-07T02:54:31.948" v="4536" actId="47"/>
        <pc:sldMkLst>
          <pc:docMk/>
          <pc:sldMk cId="606800232" sldId="7604"/>
        </pc:sldMkLst>
      </pc:sldChg>
      <pc:sldChg chg="del">
        <pc:chgData name="FoustB" userId="036fd538-e6a0-4478-b832-b99ce6775b9a" providerId="ADAL" clId="{C2A0EEA4-6A27-4A07-BFD8-C3BCA01BBE7C}" dt="2024-02-07T02:54:32.368" v="4537" actId="47"/>
        <pc:sldMkLst>
          <pc:docMk/>
          <pc:sldMk cId="3442524118" sldId="7608"/>
        </pc:sldMkLst>
      </pc:sldChg>
      <pc:sldChg chg="del">
        <pc:chgData name="FoustB" userId="036fd538-e6a0-4478-b832-b99ce6775b9a" providerId="ADAL" clId="{C2A0EEA4-6A27-4A07-BFD8-C3BCA01BBE7C}" dt="2024-02-07T02:54:32.800" v="4538" actId="47"/>
        <pc:sldMkLst>
          <pc:docMk/>
          <pc:sldMk cId="947026713" sldId="7609"/>
        </pc:sldMkLst>
      </pc:sldChg>
      <pc:sldChg chg="del">
        <pc:chgData name="FoustB" userId="036fd538-e6a0-4478-b832-b99ce6775b9a" providerId="ADAL" clId="{C2A0EEA4-6A27-4A07-BFD8-C3BCA01BBE7C}" dt="2024-02-07T02:54:33.355" v="4539" actId="47"/>
        <pc:sldMkLst>
          <pc:docMk/>
          <pc:sldMk cId="3449585993" sldId="7611"/>
        </pc:sldMkLst>
      </pc:sldChg>
      <pc:sldChg chg="del">
        <pc:chgData name="FoustB" userId="036fd538-e6a0-4478-b832-b99ce6775b9a" providerId="ADAL" clId="{C2A0EEA4-6A27-4A07-BFD8-C3BCA01BBE7C}" dt="2024-02-07T02:54:33.756" v="4540" actId="47"/>
        <pc:sldMkLst>
          <pc:docMk/>
          <pc:sldMk cId="587008875" sldId="7612"/>
        </pc:sldMkLst>
      </pc:sldChg>
      <pc:sldChg chg="del">
        <pc:chgData name="FoustB" userId="036fd538-e6a0-4478-b832-b99ce6775b9a" providerId="ADAL" clId="{C2A0EEA4-6A27-4A07-BFD8-C3BCA01BBE7C}" dt="2024-02-07T02:54:34.142" v="4541" actId="47"/>
        <pc:sldMkLst>
          <pc:docMk/>
          <pc:sldMk cId="3145899697" sldId="7613"/>
        </pc:sldMkLst>
      </pc:sldChg>
      <pc:sldChg chg="del">
        <pc:chgData name="FoustB" userId="036fd538-e6a0-4478-b832-b99ce6775b9a" providerId="ADAL" clId="{C2A0EEA4-6A27-4A07-BFD8-C3BCA01BBE7C}" dt="2024-02-07T02:54:34.574" v="4542" actId="47"/>
        <pc:sldMkLst>
          <pc:docMk/>
          <pc:sldMk cId="2118399883" sldId="7614"/>
        </pc:sldMkLst>
      </pc:sldChg>
      <pc:sldChg chg="del">
        <pc:chgData name="FoustB" userId="036fd538-e6a0-4478-b832-b99ce6775b9a" providerId="ADAL" clId="{C2A0EEA4-6A27-4A07-BFD8-C3BCA01BBE7C}" dt="2024-02-07T02:54:34.972" v="4543" actId="47"/>
        <pc:sldMkLst>
          <pc:docMk/>
          <pc:sldMk cId="1454127937" sldId="7616"/>
        </pc:sldMkLst>
      </pc:sldChg>
      <pc:sldChg chg="del">
        <pc:chgData name="FoustB" userId="036fd538-e6a0-4478-b832-b99ce6775b9a" providerId="ADAL" clId="{C2A0EEA4-6A27-4A07-BFD8-C3BCA01BBE7C}" dt="2024-02-07T02:54:35.345" v="4544" actId="47"/>
        <pc:sldMkLst>
          <pc:docMk/>
          <pc:sldMk cId="1593840061" sldId="7617"/>
        </pc:sldMkLst>
      </pc:sldChg>
      <pc:sldChg chg="del">
        <pc:chgData name="FoustB" userId="036fd538-e6a0-4478-b832-b99ce6775b9a" providerId="ADAL" clId="{C2A0EEA4-6A27-4A07-BFD8-C3BCA01BBE7C}" dt="2024-02-07T02:54:35.746" v="4545" actId="47"/>
        <pc:sldMkLst>
          <pc:docMk/>
          <pc:sldMk cId="551010085" sldId="7618"/>
        </pc:sldMkLst>
      </pc:sldChg>
      <pc:sldChg chg="del">
        <pc:chgData name="FoustB" userId="036fd538-e6a0-4478-b832-b99ce6775b9a" providerId="ADAL" clId="{C2A0EEA4-6A27-4A07-BFD8-C3BCA01BBE7C}" dt="2024-02-07T02:54:36.147" v="4546" actId="47"/>
        <pc:sldMkLst>
          <pc:docMk/>
          <pc:sldMk cId="2076776960" sldId="7619"/>
        </pc:sldMkLst>
      </pc:sldChg>
      <pc:sldChg chg="del">
        <pc:chgData name="FoustB" userId="036fd538-e6a0-4478-b832-b99ce6775b9a" providerId="ADAL" clId="{C2A0EEA4-6A27-4A07-BFD8-C3BCA01BBE7C}" dt="2024-02-07T02:54:36.928" v="4548" actId="47"/>
        <pc:sldMkLst>
          <pc:docMk/>
          <pc:sldMk cId="4211942824" sldId="7620"/>
        </pc:sldMkLst>
      </pc:sldChg>
      <pc:sldChg chg="del">
        <pc:chgData name="FoustB" userId="036fd538-e6a0-4478-b832-b99ce6775b9a" providerId="ADAL" clId="{C2A0EEA4-6A27-4A07-BFD8-C3BCA01BBE7C}" dt="2024-02-07T02:54:37.313" v="4549" actId="47"/>
        <pc:sldMkLst>
          <pc:docMk/>
          <pc:sldMk cId="785863643" sldId="7621"/>
        </pc:sldMkLst>
      </pc:sldChg>
      <pc:sldChg chg="del">
        <pc:chgData name="FoustB" userId="036fd538-e6a0-4478-b832-b99ce6775b9a" providerId="ADAL" clId="{C2A0EEA4-6A27-4A07-BFD8-C3BCA01BBE7C}" dt="2024-02-07T02:54:36.549" v="4547" actId="47"/>
        <pc:sldMkLst>
          <pc:docMk/>
          <pc:sldMk cId="3924547594" sldId="7622"/>
        </pc:sldMkLst>
      </pc:sldChg>
      <pc:sldChg chg="del">
        <pc:chgData name="FoustB" userId="036fd538-e6a0-4478-b832-b99ce6775b9a" providerId="ADAL" clId="{C2A0EEA4-6A27-4A07-BFD8-C3BCA01BBE7C}" dt="2024-02-07T02:54:37.736" v="4550" actId="47"/>
        <pc:sldMkLst>
          <pc:docMk/>
          <pc:sldMk cId="4046717925" sldId="7623"/>
        </pc:sldMkLst>
      </pc:sldChg>
      <pc:sldChg chg="del">
        <pc:chgData name="FoustB" userId="036fd538-e6a0-4478-b832-b99ce6775b9a" providerId="ADAL" clId="{C2A0EEA4-6A27-4A07-BFD8-C3BCA01BBE7C}" dt="2024-02-07T02:54:38.130" v="4551" actId="47"/>
        <pc:sldMkLst>
          <pc:docMk/>
          <pc:sldMk cId="3250400509" sldId="7624"/>
        </pc:sldMkLst>
      </pc:sldChg>
      <pc:sldChg chg="del">
        <pc:chgData name="FoustB" userId="036fd538-e6a0-4478-b832-b99ce6775b9a" providerId="ADAL" clId="{C2A0EEA4-6A27-4A07-BFD8-C3BCA01BBE7C}" dt="2024-02-07T02:54:39.370" v="4554" actId="47"/>
        <pc:sldMkLst>
          <pc:docMk/>
          <pc:sldMk cId="4257902866" sldId="7625"/>
        </pc:sldMkLst>
      </pc:sldChg>
      <pc:sldChg chg="del">
        <pc:chgData name="FoustB" userId="036fd538-e6a0-4478-b832-b99ce6775b9a" providerId="ADAL" clId="{C2A0EEA4-6A27-4A07-BFD8-C3BCA01BBE7C}" dt="2024-02-07T02:54:39.741" v="4555" actId="47"/>
        <pc:sldMkLst>
          <pc:docMk/>
          <pc:sldMk cId="1444842106" sldId="7626"/>
        </pc:sldMkLst>
      </pc:sldChg>
      <pc:sldChg chg="del">
        <pc:chgData name="FoustB" userId="036fd538-e6a0-4478-b832-b99ce6775b9a" providerId="ADAL" clId="{C2A0EEA4-6A27-4A07-BFD8-C3BCA01BBE7C}" dt="2024-02-07T02:54:40.143" v="4556" actId="47"/>
        <pc:sldMkLst>
          <pc:docMk/>
          <pc:sldMk cId="3884468289" sldId="7627"/>
        </pc:sldMkLst>
      </pc:sldChg>
      <pc:sldChg chg="del">
        <pc:chgData name="FoustB" userId="036fd538-e6a0-4478-b832-b99ce6775b9a" providerId="ADAL" clId="{C2A0EEA4-6A27-4A07-BFD8-C3BCA01BBE7C}" dt="2024-02-07T02:54:40.622" v="4557" actId="47"/>
        <pc:sldMkLst>
          <pc:docMk/>
          <pc:sldMk cId="1273628187" sldId="7628"/>
        </pc:sldMkLst>
      </pc:sldChg>
      <pc:sldChg chg="del">
        <pc:chgData name="FoustB" userId="036fd538-e6a0-4478-b832-b99ce6775b9a" providerId="ADAL" clId="{C2A0EEA4-6A27-4A07-BFD8-C3BCA01BBE7C}" dt="2024-02-07T02:54:41.462" v="4559" actId="47"/>
        <pc:sldMkLst>
          <pc:docMk/>
          <pc:sldMk cId="3065861074" sldId="7630"/>
        </pc:sldMkLst>
      </pc:sldChg>
      <pc:sldChg chg="del">
        <pc:chgData name="FoustB" userId="036fd538-e6a0-4478-b832-b99ce6775b9a" providerId="ADAL" clId="{C2A0EEA4-6A27-4A07-BFD8-C3BCA01BBE7C}" dt="2024-02-07T02:54:42.528" v="4561" actId="47"/>
        <pc:sldMkLst>
          <pc:docMk/>
          <pc:sldMk cId="1938844961" sldId="7631"/>
        </pc:sldMkLst>
      </pc:sldChg>
      <pc:sldChg chg="del">
        <pc:chgData name="FoustB" userId="036fd538-e6a0-4478-b832-b99ce6775b9a" providerId="ADAL" clId="{C2A0EEA4-6A27-4A07-BFD8-C3BCA01BBE7C}" dt="2024-02-07T02:54:42.967" v="4562" actId="47"/>
        <pc:sldMkLst>
          <pc:docMk/>
          <pc:sldMk cId="4000424648" sldId="7635"/>
        </pc:sldMkLst>
      </pc:sldChg>
      <pc:sldChg chg="del">
        <pc:chgData name="FoustB" userId="036fd538-e6a0-4478-b832-b99ce6775b9a" providerId="ADAL" clId="{C2A0EEA4-6A27-4A07-BFD8-C3BCA01BBE7C}" dt="2024-02-07T02:54:43.430" v="4563" actId="47"/>
        <pc:sldMkLst>
          <pc:docMk/>
          <pc:sldMk cId="2746460981" sldId="7636"/>
        </pc:sldMkLst>
      </pc:sldChg>
      <pc:sldChg chg="del">
        <pc:chgData name="FoustB" userId="036fd538-e6a0-4478-b832-b99ce6775b9a" providerId="ADAL" clId="{C2A0EEA4-6A27-4A07-BFD8-C3BCA01BBE7C}" dt="2024-02-07T02:54:43.869" v="4564" actId="47"/>
        <pc:sldMkLst>
          <pc:docMk/>
          <pc:sldMk cId="1609855613" sldId="7637"/>
        </pc:sldMkLst>
      </pc:sldChg>
      <pc:sldChg chg="del">
        <pc:chgData name="FoustB" userId="036fd538-e6a0-4478-b832-b99ce6775b9a" providerId="ADAL" clId="{C2A0EEA4-6A27-4A07-BFD8-C3BCA01BBE7C}" dt="2024-02-07T02:54:44.254" v="4565" actId="47"/>
        <pc:sldMkLst>
          <pc:docMk/>
          <pc:sldMk cId="3953527179" sldId="7638"/>
        </pc:sldMkLst>
      </pc:sldChg>
      <pc:sldChg chg="del">
        <pc:chgData name="FoustB" userId="036fd538-e6a0-4478-b832-b99ce6775b9a" providerId="ADAL" clId="{C2A0EEA4-6A27-4A07-BFD8-C3BCA01BBE7C}" dt="2024-02-07T02:54:46.229" v="4569" actId="47"/>
        <pc:sldMkLst>
          <pc:docMk/>
          <pc:sldMk cId="3984128414" sldId="7639"/>
        </pc:sldMkLst>
      </pc:sldChg>
      <pc:sldChg chg="del">
        <pc:chgData name="FoustB" userId="036fd538-e6a0-4478-b832-b99ce6775b9a" providerId="ADAL" clId="{C2A0EEA4-6A27-4A07-BFD8-C3BCA01BBE7C}" dt="2024-02-07T02:54:45.504" v="4567" actId="47"/>
        <pc:sldMkLst>
          <pc:docMk/>
          <pc:sldMk cId="463250332" sldId="7640"/>
        </pc:sldMkLst>
      </pc:sldChg>
      <pc:sldChg chg="del">
        <pc:chgData name="FoustB" userId="036fd538-e6a0-4478-b832-b99ce6775b9a" providerId="ADAL" clId="{C2A0EEA4-6A27-4A07-BFD8-C3BCA01BBE7C}" dt="2024-02-07T02:54:44.702" v="4566" actId="47"/>
        <pc:sldMkLst>
          <pc:docMk/>
          <pc:sldMk cId="1615886357" sldId="7641"/>
        </pc:sldMkLst>
      </pc:sldChg>
      <pc:sldChg chg="del">
        <pc:chgData name="FoustB" userId="036fd538-e6a0-4478-b832-b99ce6775b9a" providerId="ADAL" clId="{C2A0EEA4-6A27-4A07-BFD8-C3BCA01BBE7C}" dt="2024-02-07T02:54:46.965" v="4571" actId="47"/>
        <pc:sldMkLst>
          <pc:docMk/>
          <pc:sldMk cId="473111448" sldId="7642"/>
        </pc:sldMkLst>
      </pc:sldChg>
      <pc:sldChg chg="del">
        <pc:chgData name="FoustB" userId="036fd538-e6a0-4478-b832-b99ce6775b9a" providerId="ADAL" clId="{C2A0EEA4-6A27-4A07-BFD8-C3BCA01BBE7C}" dt="2024-02-07T02:54:48.613" v="4573" actId="47"/>
        <pc:sldMkLst>
          <pc:docMk/>
          <pc:sldMk cId="3885802090" sldId="7644"/>
        </pc:sldMkLst>
      </pc:sldChg>
      <pc:sldChg chg="del">
        <pc:chgData name="FoustB" userId="036fd538-e6a0-4478-b832-b99ce6775b9a" providerId="ADAL" clId="{C2A0EEA4-6A27-4A07-BFD8-C3BCA01BBE7C}" dt="2024-02-07T02:54:49.685" v="4574" actId="47"/>
        <pc:sldMkLst>
          <pc:docMk/>
          <pc:sldMk cId="4018431645" sldId="7645"/>
        </pc:sldMkLst>
      </pc:sldChg>
      <pc:sldChg chg="del">
        <pc:chgData name="FoustB" userId="036fd538-e6a0-4478-b832-b99ce6775b9a" providerId="ADAL" clId="{C2A0EEA4-6A27-4A07-BFD8-C3BCA01BBE7C}" dt="2024-02-07T02:54:22.670" v="4512" actId="47"/>
        <pc:sldMkLst>
          <pc:docMk/>
          <pc:sldMk cId="108649048" sldId="7646"/>
        </pc:sldMkLst>
      </pc:sldChg>
      <pc:sldChg chg="del">
        <pc:chgData name="FoustB" userId="036fd538-e6a0-4478-b832-b99ce6775b9a" providerId="ADAL" clId="{C2A0EEA4-6A27-4A07-BFD8-C3BCA01BBE7C}" dt="2024-02-07T02:54:23.062" v="4513" actId="47"/>
        <pc:sldMkLst>
          <pc:docMk/>
          <pc:sldMk cId="1907234156" sldId="7647"/>
        </pc:sldMkLst>
      </pc:sldChg>
      <pc:sldChg chg="del">
        <pc:chgData name="FoustB" userId="036fd538-e6a0-4478-b832-b99ce6775b9a" providerId="ADAL" clId="{C2A0EEA4-6A27-4A07-BFD8-C3BCA01BBE7C}" dt="2024-02-07T02:54:23.447" v="4514" actId="47"/>
        <pc:sldMkLst>
          <pc:docMk/>
          <pc:sldMk cId="3167560121" sldId="7648"/>
        </pc:sldMkLst>
      </pc:sldChg>
      <pc:sldChg chg="del">
        <pc:chgData name="FoustB" userId="036fd538-e6a0-4478-b832-b99ce6775b9a" providerId="ADAL" clId="{C2A0EEA4-6A27-4A07-BFD8-C3BCA01BBE7C}" dt="2024-02-07T02:54:24.950" v="4518" actId="47"/>
        <pc:sldMkLst>
          <pc:docMk/>
          <pc:sldMk cId="2335880004" sldId="7649"/>
        </pc:sldMkLst>
      </pc:sldChg>
      <pc:sldChg chg="del">
        <pc:chgData name="FoustB" userId="036fd538-e6a0-4478-b832-b99ce6775b9a" providerId="ADAL" clId="{C2A0EEA4-6A27-4A07-BFD8-C3BCA01BBE7C}" dt="2024-02-07T02:54:27.226" v="4524" actId="47"/>
        <pc:sldMkLst>
          <pc:docMk/>
          <pc:sldMk cId="2364160900" sldId="7650"/>
        </pc:sldMkLst>
      </pc:sldChg>
      <pc:sldChg chg="del">
        <pc:chgData name="FoustB" userId="036fd538-e6a0-4478-b832-b99ce6775b9a" providerId="ADAL" clId="{C2A0EEA4-6A27-4A07-BFD8-C3BCA01BBE7C}" dt="2024-02-07T02:54:25.721" v="4520" actId="47"/>
        <pc:sldMkLst>
          <pc:docMk/>
          <pc:sldMk cId="778394678" sldId="7651"/>
        </pc:sldMkLst>
      </pc:sldChg>
      <pc:sldChg chg="del">
        <pc:chgData name="FoustB" userId="036fd538-e6a0-4478-b832-b99ce6775b9a" providerId="ADAL" clId="{C2A0EEA4-6A27-4A07-BFD8-C3BCA01BBE7C}" dt="2024-02-07T02:54:26.100" v="4521" actId="47"/>
        <pc:sldMkLst>
          <pc:docMk/>
          <pc:sldMk cId="1426246158" sldId="7652"/>
        </pc:sldMkLst>
      </pc:sldChg>
      <pc:sldChg chg="del">
        <pc:chgData name="FoustB" userId="036fd538-e6a0-4478-b832-b99ce6775b9a" providerId="ADAL" clId="{C2A0EEA4-6A27-4A07-BFD8-C3BCA01BBE7C}" dt="2024-02-07T02:54:26.840" v="4523" actId="47"/>
        <pc:sldMkLst>
          <pc:docMk/>
          <pc:sldMk cId="3787843434" sldId="7653"/>
        </pc:sldMkLst>
      </pc:sldChg>
      <pc:sldChg chg="del">
        <pc:chgData name="FoustB" userId="036fd538-e6a0-4478-b832-b99ce6775b9a" providerId="ADAL" clId="{C2A0EEA4-6A27-4A07-BFD8-C3BCA01BBE7C}" dt="2024-02-07T02:54:26.471" v="4522" actId="47"/>
        <pc:sldMkLst>
          <pc:docMk/>
          <pc:sldMk cId="2780480548" sldId="7654"/>
        </pc:sldMkLst>
      </pc:sldChg>
      <pc:sldChg chg="del">
        <pc:chgData name="FoustB" userId="036fd538-e6a0-4478-b832-b99ce6775b9a" providerId="ADAL" clId="{C2A0EEA4-6A27-4A07-BFD8-C3BCA01BBE7C}" dt="2024-02-07T02:54:31.134" v="4534" actId="47"/>
        <pc:sldMkLst>
          <pc:docMk/>
          <pc:sldMk cId="887672639" sldId="7655"/>
        </pc:sldMkLst>
      </pc:sldChg>
      <pc:sldChg chg="del">
        <pc:chgData name="FoustB" userId="036fd538-e6a0-4478-b832-b99ce6775b9a" providerId="ADAL" clId="{C2A0EEA4-6A27-4A07-BFD8-C3BCA01BBE7C}" dt="2024-02-07T02:54:38.537" v="4552" actId="47"/>
        <pc:sldMkLst>
          <pc:docMk/>
          <pc:sldMk cId="128880039" sldId="7656"/>
        </pc:sldMkLst>
      </pc:sldChg>
      <pc:sldChg chg="del">
        <pc:chgData name="FoustB" userId="036fd538-e6a0-4478-b832-b99ce6775b9a" providerId="ADAL" clId="{C2A0EEA4-6A27-4A07-BFD8-C3BCA01BBE7C}" dt="2024-02-07T02:54:21.843" v="4510" actId="47"/>
        <pc:sldMkLst>
          <pc:docMk/>
          <pc:sldMk cId="3704834639" sldId="7657"/>
        </pc:sldMkLst>
      </pc:sldChg>
      <pc:sldChg chg="del">
        <pc:chgData name="FoustB" userId="036fd538-e6a0-4478-b832-b99ce6775b9a" providerId="ADAL" clId="{C2A0EEA4-6A27-4A07-BFD8-C3BCA01BBE7C}" dt="2024-02-07T02:54:41.045" v="4558" actId="47"/>
        <pc:sldMkLst>
          <pc:docMk/>
          <pc:sldMk cId="2943800637" sldId="7658"/>
        </pc:sldMkLst>
      </pc:sldChg>
      <pc:sldChg chg="del">
        <pc:chgData name="FoustB" userId="036fd538-e6a0-4478-b832-b99ce6775b9a" providerId="ADAL" clId="{C2A0EEA4-6A27-4A07-BFD8-C3BCA01BBE7C}" dt="2024-02-07T02:54:42.073" v="4560" actId="47"/>
        <pc:sldMkLst>
          <pc:docMk/>
          <pc:sldMk cId="3421356526" sldId="7660"/>
        </pc:sldMkLst>
      </pc:sldChg>
      <pc:sldChg chg="del">
        <pc:chgData name="FoustB" userId="036fd538-e6a0-4478-b832-b99ce6775b9a" providerId="ADAL" clId="{C2A0EEA4-6A27-4A07-BFD8-C3BCA01BBE7C}" dt="2024-02-07T02:54:46.611" v="4570" actId="47"/>
        <pc:sldMkLst>
          <pc:docMk/>
          <pc:sldMk cId="2047221393" sldId="7663"/>
        </pc:sldMkLst>
      </pc:sldChg>
      <pc:sldChg chg="del">
        <pc:chgData name="FoustB" userId="036fd538-e6a0-4478-b832-b99ce6775b9a" providerId="ADAL" clId="{C2A0EEA4-6A27-4A07-BFD8-C3BCA01BBE7C}" dt="2024-02-07T02:54:45.859" v="4568" actId="47"/>
        <pc:sldMkLst>
          <pc:docMk/>
          <pc:sldMk cId="1911927044" sldId="7664"/>
        </pc:sldMkLst>
      </pc:sldChg>
      <pc:sldChg chg="del">
        <pc:chgData name="FoustB" userId="036fd538-e6a0-4478-b832-b99ce6775b9a" providerId="ADAL" clId="{C2A0EEA4-6A27-4A07-BFD8-C3BCA01BBE7C}" dt="2024-02-07T02:54:47.381" v="4572" actId="47"/>
        <pc:sldMkLst>
          <pc:docMk/>
          <pc:sldMk cId="1853694694" sldId="7665"/>
        </pc:sldMkLst>
      </pc:sldChg>
      <pc:sldChg chg="del">
        <pc:chgData name="FoustB" userId="036fd538-e6a0-4478-b832-b99ce6775b9a" providerId="ADAL" clId="{C2A0EEA4-6A27-4A07-BFD8-C3BCA01BBE7C}" dt="2024-02-07T02:54:25.298" v="4519" actId="47"/>
        <pc:sldMkLst>
          <pc:docMk/>
          <pc:sldMk cId="1334207024" sldId="7666"/>
        </pc:sldMkLst>
      </pc:sldChg>
      <pc:sldChg chg="del">
        <pc:chgData name="FoustB" userId="036fd538-e6a0-4478-b832-b99ce6775b9a" providerId="ADAL" clId="{C2A0EEA4-6A27-4A07-BFD8-C3BCA01BBE7C}" dt="2024-02-07T02:54:38.885" v="4553" actId="47"/>
        <pc:sldMkLst>
          <pc:docMk/>
          <pc:sldMk cId="1445653493" sldId="7667"/>
        </pc:sldMkLst>
      </pc:sldChg>
      <pc:sldChg chg="del">
        <pc:chgData name="FoustB" userId="036fd538-e6a0-4478-b832-b99ce6775b9a" providerId="ADAL" clId="{C2A0EEA4-6A27-4A07-BFD8-C3BCA01BBE7C}" dt="2024-02-07T02:54:29.994" v="4531" actId="47"/>
        <pc:sldMkLst>
          <pc:docMk/>
          <pc:sldMk cId="2573626533" sldId="7668"/>
        </pc:sldMkLst>
      </pc:sldChg>
      <pc:sldChg chg="modSp add mod modAnim">
        <pc:chgData name="FoustB" userId="036fd538-e6a0-4478-b832-b99ce6775b9a" providerId="ADAL" clId="{C2A0EEA4-6A27-4A07-BFD8-C3BCA01BBE7C}" dt="2024-02-06T15:07:12.163" v="157"/>
        <pc:sldMkLst>
          <pc:docMk/>
          <pc:sldMk cId="3216936154" sldId="7669"/>
        </pc:sldMkLst>
        <pc:spChg chg="mod">
          <ac:chgData name="FoustB" userId="036fd538-e6a0-4478-b832-b99ce6775b9a" providerId="ADAL" clId="{C2A0EEA4-6A27-4A07-BFD8-C3BCA01BBE7C}" dt="2024-02-06T15:07:05.534" v="155" actId="1076"/>
          <ac:spMkLst>
            <pc:docMk/>
            <pc:sldMk cId="3216936154" sldId="7669"/>
            <ac:spMk id="7" creationId="{57A75797-FF9D-C542-7D64-F54667B802E0}"/>
          </ac:spMkLst>
        </pc:spChg>
      </pc:sldChg>
      <pc:sldChg chg="addSp delSp modSp add mod delAnim modAnim">
        <pc:chgData name="FoustB" userId="036fd538-e6a0-4478-b832-b99ce6775b9a" providerId="ADAL" clId="{C2A0EEA4-6A27-4A07-BFD8-C3BCA01BBE7C}" dt="2024-02-06T15:16:35.241" v="228"/>
        <pc:sldMkLst>
          <pc:docMk/>
          <pc:sldMk cId="1566926969" sldId="7670"/>
        </pc:sldMkLst>
        <pc:spChg chg="add mod">
          <ac:chgData name="FoustB" userId="036fd538-e6a0-4478-b832-b99ce6775b9a" providerId="ADAL" clId="{C2A0EEA4-6A27-4A07-BFD8-C3BCA01BBE7C}" dt="2024-02-06T15:11:26.264" v="213" actId="255"/>
          <ac:spMkLst>
            <pc:docMk/>
            <pc:sldMk cId="1566926969" sldId="7670"/>
            <ac:spMk id="2" creationId="{B8EA285F-139E-5038-BD67-CC8533C0AD71}"/>
          </ac:spMkLst>
        </pc:spChg>
        <pc:spChg chg="ord">
          <ac:chgData name="FoustB" userId="036fd538-e6a0-4478-b832-b99ce6775b9a" providerId="ADAL" clId="{C2A0EEA4-6A27-4A07-BFD8-C3BCA01BBE7C}" dt="2024-02-06T15:16:11.620" v="223" actId="167"/>
          <ac:spMkLst>
            <pc:docMk/>
            <pc:sldMk cId="1566926969" sldId="7670"/>
            <ac:spMk id="6" creationId="{B032AB3B-7141-130D-B003-1A2DF9387614}"/>
          </ac:spMkLst>
        </pc:spChg>
        <pc:spChg chg="del">
          <ac:chgData name="FoustB" userId="036fd538-e6a0-4478-b832-b99ce6775b9a" providerId="ADAL" clId="{C2A0EEA4-6A27-4A07-BFD8-C3BCA01BBE7C}" dt="2024-02-06T15:07:25.523" v="161" actId="478"/>
          <ac:spMkLst>
            <pc:docMk/>
            <pc:sldMk cId="1566926969" sldId="7670"/>
            <ac:spMk id="7" creationId="{E2CC4207-03AE-5E43-757F-74683217F075}"/>
          </ac:spMkLst>
        </pc:spChg>
        <pc:picChg chg="mod">
          <ac:chgData name="FoustB" userId="036fd538-e6a0-4478-b832-b99ce6775b9a" providerId="ADAL" clId="{C2A0EEA4-6A27-4A07-BFD8-C3BCA01BBE7C}" dt="2024-02-06T15:16:13.642" v="224" actId="167"/>
          <ac:picMkLst>
            <pc:docMk/>
            <pc:sldMk cId="1566926969" sldId="7670"/>
            <ac:picMk id="1026" creationId="{05D19EE5-D50A-74C1-CA7A-8AB1B3715632}"/>
          </ac:picMkLst>
        </pc:picChg>
        <pc:picChg chg="add mod">
          <ac:chgData name="FoustB" userId="036fd538-e6a0-4478-b832-b99ce6775b9a" providerId="ADAL" clId="{C2A0EEA4-6A27-4A07-BFD8-C3BCA01BBE7C}" dt="2024-02-06T15:16:23.838" v="226" actId="732"/>
          <ac:picMkLst>
            <pc:docMk/>
            <pc:sldMk cId="1566926969" sldId="7670"/>
            <ac:picMk id="3074" creationId="{7EF450BE-AD98-7691-8320-CBDBB7FD4F1D}"/>
          </ac:picMkLst>
        </pc:picChg>
      </pc:sldChg>
      <pc:sldChg chg="addSp delSp modSp new mod modAnim">
        <pc:chgData name="FoustB" userId="036fd538-e6a0-4478-b832-b99ce6775b9a" providerId="ADAL" clId="{C2A0EEA4-6A27-4A07-BFD8-C3BCA01BBE7C}" dt="2024-02-07T02:53:10.174" v="4464"/>
        <pc:sldMkLst>
          <pc:docMk/>
          <pc:sldMk cId="1102972806" sldId="7671"/>
        </pc:sldMkLst>
        <pc:spChg chg="del">
          <ac:chgData name="FoustB" userId="036fd538-e6a0-4478-b832-b99ce6775b9a" providerId="ADAL" clId="{C2A0EEA4-6A27-4A07-BFD8-C3BCA01BBE7C}" dt="2024-02-07T02:48:26.370" v="4405" actId="478"/>
          <ac:spMkLst>
            <pc:docMk/>
            <pc:sldMk cId="1102972806" sldId="7671"/>
            <ac:spMk id="2" creationId="{29A255AE-82E9-2F71-EE9A-D689652CD3F4}"/>
          </ac:spMkLst>
        </pc:spChg>
        <pc:spChg chg="del">
          <ac:chgData name="FoustB" userId="036fd538-e6a0-4478-b832-b99ce6775b9a" providerId="ADAL" clId="{C2A0EEA4-6A27-4A07-BFD8-C3BCA01BBE7C}" dt="2024-02-07T02:48:29.621" v="4406" actId="478"/>
          <ac:spMkLst>
            <pc:docMk/>
            <pc:sldMk cId="1102972806" sldId="7671"/>
            <ac:spMk id="3" creationId="{13288CC7-374C-B40A-B1BB-7FCC4154F6E4}"/>
          </ac:spMkLst>
        </pc:spChg>
        <pc:spChg chg="add mod">
          <ac:chgData name="FoustB" userId="036fd538-e6a0-4478-b832-b99ce6775b9a" providerId="ADAL" clId="{C2A0EEA4-6A27-4A07-BFD8-C3BCA01BBE7C}" dt="2024-02-07T02:53:02.755" v="4461" actId="1076"/>
          <ac:spMkLst>
            <pc:docMk/>
            <pc:sldMk cId="1102972806" sldId="7671"/>
            <ac:spMk id="4" creationId="{796563DD-61F2-1D9B-C0A5-B7C05F845AC9}"/>
          </ac:spMkLst>
        </pc:spChg>
        <pc:spChg chg="add mod">
          <ac:chgData name="FoustB" userId="036fd538-e6a0-4478-b832-b99ce6775b9a" providerId="ADAL" clId="{C2A0EEA4-6A27-4A07-BFD8-C3BCA01BBE7C}" dt="2024-02-07T02:50:31.606" v="4460" actId="120"/>
          <ac:spMkLst>
            <pc:docMk/>
            <pc:sldMk cId="1102972806" sldId="7671"/>
            <ac:spMk id="5" creationId="{1AEDB74E-967A-DA11-33BD-A75ECC475B73}"/>
          </ac:spMkLst>
        </pc:spChg>
      </pc:sldChg>
      <pc:sldChg chg="new del">
        <pc:chgData name="FoustB" userId="036fd538-e6a0-4478-b832-b99ce6775b9a" providerId="ADAL" clId="{C2A0EEA4-6A27-4A07-BFD8-C3BCA01BBE7C}" dt="2024-02-07T02:54:53.156" v="4576" actId="47"/>
        <pc:sldMkLst>
          <pc:docMk/>
          <pc:sldMk cId="4256306931" sldId="7672"/>
        </pc:sldMkLst>
      </pc:sldChg>
      <pc:sldChg chg="add del">
        <pc:chgData name="FoustB" userId="036fd538-e6a0-4478-b832-b99ce6775b9a" providerId="ADAL" clId="{C2A0EEA4-6A27-4A07-BFD8-C3BCA01BBE7C}" dt="2024-02-06T15:38:12.012" v="624" actId="47"/>
        <pc:sldMkLst>
          <pc:docMk/>
          <pc:sldMk cId="2722113162" sldId="7673"/>
        </pc:sldMkLst>
      </pc:sldChg>
      <pc:sldChg chg="add del">
        <pc:chgData name="FoustB" userId="036fd538-e6a0-4478-b832-b99ce6775b9a" providerId="ADAL" clId="{C2A0EEA4-6A27-4A07-BFD8-C3BCA01BBE7C}" dt="2024-02-06T15:38:13.732" v="625" actId="47"/>
        <pc:sldMkLst>
          <pc:docMk/>
          <pc:sldMk cId="3865706764" sldId="7674"/>
        </pc:sldMkLst>
      </pc:sldChg>
      <pc:sldChg chg="add del">
        <pc:chgData name="FoustB" userId="036fd538-e6a0-4478-b832-b99ce6775b9a" providerId="ADAL" clId="{C2A0EEA4-6A27-4A07-BFD8-C3BCA01BBE7C}" dt="2024-02-06T15:17:10.019" v="230"/>
        <pc:sldMkLst>
          <pc:docMk/>
          <pc:sldMk cId="525335415" sldId="7675"/>
        </pc:sldMkLst>
      </pc:sldChg>
      <pc:sldChg chg="addSp delSp modSp add mod modAnim">
        <pc:chgData name="FoustB" userId="036fd538-e6a0-4478-b832-b99ce6775b9a" providerId="ADAL" clId="{C2A0EEA4-6A27-4A07-BFD8-C3BCA01BBE7C}" dt="2024-02-07T15:40:36.714" v="4890" actId="1076"/>
        <pc:sldMkLst>
          <pc:docMk/>
          <pc:sldMk cId="3924702907" sldId="7675"/>
        </pc:sldMkLst>
        <pc:spChg chg="ord">
          <ac:chgData name="FoustB" userId="036fd538-e6a0-4478-b832-b99ce6775b9a" providerId="ADAL" clId="{C2A0EEA4-6A27-4A07-BFD8-C3BCA01BBE7C}" dt="2024-02-06T15:18:40.033" v="240" actId="166"/>
          <ac:spMkLst>
            <pc:docMk/>
            <pc:sldMk cId="3924702907" sldId="7675"/>
            <ac:spMk id="2" creationId="{3272C711-6E80-4C70-0CCE-B431728C76DD}"/>
          </ac:spMkLst>
        </pc:spChg>
        <pc:spChg chg="add mod">
          <ac:chgData name="FoustB" userId="036fd538-e6a0-4478-b832-b99ce6775b9a" providerId="ADAL" clId="{C2A0EEA4-6A27-4A07-BFD8-C3BCA01BBE7C}" dt="2024-02-07T15:40:36.714" v="4890" actId="1076"/>
          <ac:spMkLst>
            <pc:docMk/>
            <pc:sldMk cId="3924702907" sldId="7675"/>
            <ac:spMk id="3" creationId="{CBCB6931-0BEE-9AC7-205D-7C4A9910F1B4}"/>
          </ac:spMkLst>
        </pc:spChg>
        <pc:spChg chg="mod">
          <ac:chgData name="FoustB" userId="036fd538-e6a0-4478-b832-b99ce6775b9a" providerId="ADAL" clId="{C2A0EEA4-6A27-4A07-BFD8-C3BCA01BBE7C}" dt="2024-02-07T15:40:19.310" v="4834" actId="1076"/>
          <ac:spMkLst>
            <pc:docMk/>
            <pc:sldMk cId="3924702907" sldId="7675"/>
            <ac:spMk id="6" creationId="{D22D8393-7C7B-41A2-8853-4641BF98ACFD}"/>
          </ac:spMkLst>
        </pc:spChg>
        <pc:picChg chg="del">
          <ac:chgData name="FoustB" userId="036fd538-e6a0-4478-b832-b99ce6775b9a" providerId="ADAL" clId="{C2A0EEA4-6A27-4A07-BFD8-C3BCA01BBE7C}" dt="2024-02-06T15:18:20.805" v="233" actId="478"/>
          <ac:picMkLst>
            <pc:docMk/>
            <pc:sldMk cId="3924702907" sldId="7675"/>
            <ac:picMk id="1026" creationId="{4BDC028D-A020-CD32-3222-6264A4387F8D}"/>
          </ac:picMkLst>
        </pc:picChg>
        <pc:picChg chg="del">
          <ac:chgData name="FoustB" userId="036fd538-e6a0-4478-b832-b99ce6775b9a" providerId="ADAL" clId="{C2A0EEA4-6A27-4A07-BFD8-C3BCA01BBE7C}" dt="2024-02-06T15:18:19.300" v="232" actId="478"/>
          <ac:picMkLst>
            <pc:docMk/>
            <pc:sldMk cId="3924702907" sldId="7675"/>
            <ac:picMk id="3074" creationId="{87DD43F3-2B7C-916D-1E20-D09ABEC9E539}"/>
          </ac:picMkLst>
        </pc:picChg>
        <pc:picChg chg="add mod">
          <ac:chgData name="FoustB" userId="036fd538-e6a0-4478-b832-b99ce6775b9a" providerId="ADAL" clId="{C2A0EEA4-6A27-4A07-BFD8-C3BCA01BBE7C}" dt="2024-02-06T15:18:36.210" v="239" actId="14100"/>
          <ac:picMkLst>
            <pc:docMk/>
            <pc:sldMk cId="3924702907" sldId="7675"/>
            <ac:picMk id="5122" creationId="{9EAF0158-D4C0-286D-DB40-1EAF2BB5C8EF}"/>
          </ac:picMkLst>
        </pc:picChg>
        <pc:picChg chg="add">
          <ac:chgData name="FoustB" userId="036fd538-e6a0-4478-b832-b99ce6775b9a" providerId="ADAL" clId="{C2A0EEA4-6A27-4A07-BFD8-C3BCA01BBE7C}" dt="2024-02-06T15:19:41.490" v="263"/>
          <ac:picMkLst>
            <pc:docMk/>
            <pc:sldMk cId="3924702907" sldId="7675"/>
            <ac:picMk id="5124" creationId="{13ACAD0B-3CB3-DA7A-4351-E1164D231AF4}"/>
          </ac:picMkLst>
        </pc:picChg>
      </pc:sldChg>
      <pc:sldChg chg="addSp delSp modSp add mod delAnim">
        <pc:chgData name="FoustB" userId="036fd538-e6a0-4478-b832-b99ce6775b9a" providerId="ADAL" clId="{C2A0EEA4-6A27-4A07-BFD8-C3BCA01BBE7C}" dt="2024-02-06T15:32:04.300" v="310" actId="478"/>
        <pc:sldMkLst>
          <pc:docMk/>
          <pc:sldMk cId="651257482" sldId="7676"/>
        </pc:sldMkLst>
        <pc:spChg chg="del">
          <ac:chgData name="FoustB" userId="036fd538-e6a0-4478-b832-b99ce6775b9a" providerId="ADAL" clId="{C2A0EEA4-6A27-4A07-BFD8-C3BCA01BBE7C}" dt="2024-02-06T15:20:34.328" v="265" actId="478"/>
          <ac:spMkLst>
            <pc:docMk/>
            <pc:sldMk cId="651257482" sldId="7676"/>
            <ac:spMk id="6" creationId="{A1AA6DC5-11C8-D2B8-CF74-073F59CE337F}"/>
          </ac:spMkLst>
        </pc:spChg>
        <pc:picChg chg="add mod">
          <ac:chgData name="FoustB" userId="036fd538-e6a0-4478-b832-b99ce6775b9a" providerId="ADAL" clId="{C2A0EEA4-6A27-4A07-BFD8-C3BCA01BBE7C}" dt="2024-02-06T15:20:42.461" v="268" actId="1076"/>
          <ac:picMkLst>
            <pc:docMk/>
            <pc:sldMk cId="651257482" sldId="7676"/>
            <ac:picMk id="7170" creationId="{2788C230-2490-C761-562D-98DEA0B0A304}"/>
          </ac:picMkLst>
        </pc:picChg>
        <pc:picChg chg="add del">
          <ac:chgData name="FoustB" userId="036fd538-e6a0-4478-b832-b99ce6775b9a" providerId="ADAL" clId="{C2A0EEA4-6A27-4A07-BFD8-C3BCA01BBE7C}" dt="2024-02-06T15:32:04.300" v="310" actId="478"/>
          <ac:picMkLst>
            <pc:docMk/>
            <pc:sldMk cId="651257482" sldId="7676"/>
            <ac:picMk id="7172" creationId="{095EDF1F-4B64-D72D-8D3E-24A665B4FFA4}"/>
          </ac:picMkLst>
        </pc:picChg>
      </pc:sldChg>
      <pc:sldChg chg="modSp add modAnim">
        <pc:chgData name="FoustB" userId="036fd538-e6a0-4478-b832-b99ce6775b9a" providerId="ADAL" clId="{C2A0EEA4-6A27-4A07-BFD8-C3BCA01BBE7C}" dt="2024-02-06T15:21:45.607" v="283" actId="115"/>
        <pc:sldMkLst>
          <pc:docMk/>
          <pc:sldMk cId="2029596381" sldId="7677"/>
        </pc:sldMkLst>
        <pc:spChg chg="mod">
          <ac:chgData name="FoustB" userId="036fd538-e6a0-4478-b832-b99ce6775b9a" providerId="ADAL" clId="{C2A0EEA4-6A27-4A07-BFD8-C3BCA01BBE7C}" dt="2024-02-06T15:21:45.607" v="283" actId="115"/>
          <ac:spMkLst>
            <pc:docMk/>
            <pc:sldMk cId="2029596381" sldId="7677"/>
            <ac:spMk id="2" creationId="{57ABB9D7-B17E-0F7E-FB16-837249B2519D}"/>
          </ac:spMkLst>
        </pc:spChg>
      </pc:sldChg>
      <pc:sldChg chg="modSp add mod">
        <pc:chgData name="FoustB" userId="036fd538-e6a0-4478-b832-b99ce6775b9a" providerId="ADAL" clId="{C2A0EEA4-6A27-4A07-BFD8-C3BCA01BBE7C}" dt="2024-02-06T15:23:09.810" v="299" actId="255"/>
        <pc:sldMkLst>
          <pc:docMk/>
          <pc:sldMk cId="3605282295" sldId="7678"/>
        </pc:sldMkLst>
        <pc:spChg chg="mod">
          <ac:chgData name="FoustB" userId="036fd538-e6a0-4478-b832-b99ce6775b9a" providerId="ADAL" clId="{C2A0EEA4-6A27-4A07-BFD8-C3BCA01BBE7C}" dt="2024-02-06T15:23:09.810" v="299" actId="255"/>
          <ac:spMkLst>
            <pc:docMk/>
            <pc:sldMk cId="3605282295" sldId="7678"/>
            <ac:spMk id="2" creationId="{C92BA5EF-00D9-2EF7-A7D4-53C49595EB41}"/>
          </ac:spMkLst>
        </pc:spChg>
      </pc:sldChg>
      <pc:sldChg chg="addSp delSp modSp add mod delAnim modAnim">
        <pc:chgData name="FoustB" userId="036fd538-e6a0-4478-b832-b99ce6775b9a" providerId="ADAL" clId="{C2A0EEA4-6A27-4A07-BFD8-C3BCA01BBE7C}" dt="2024-02-06T15:42:26.663" v="694" actId="114"/>
        <pc:sldMkLst>
          <pc:docMk/>
          <pc:sldMk cId="2076323255" sldId="7679"/>
        </pc:sldMkLst>
        <pc:spChg chg="mod">
          <ac:chgData name="FoustB" userId="036fd538-e6a0-4478-b832-b99ce6775b9a" providerId="ADAL" clId="{C2A0EEA4-6A27-4A07-BFD8-C3BCA01BBE7C}" dt="2024-02-06T15:23:24.385" v="304" actId="14100"/>
          <ac:spMkLst>
            <pc:docMk/>
            <pc:sldMk cId="2076323255" sldId="7679"/>
            <ac:spMk id="2" creationId="{3A6A5797-F0F0-7EC5-16C6-56DE16C3E8C7}"/>
          </ac:spMkLst>
        </pc:spChg>
        <pc:spChg chg="add mod">
          <ac:chgData name="FoustB" userId="036fd538-e6a0-4478-b832-b99ce6775b9a" providerId="ADAL" clId="{C2A0EEA4-6A27-4A07-BFD8-C3BCA01BBE7C}" dt="2024-02-06T15:42:26.663" v="694" actId="114"/>
          <ac:spMkLst>
            <pc:docMk/>
            <pc:sldMk cId="2076323255" sldId="7679"/>
            <ac:spMk id="3" creationId="{2294818E-9B70-C7BD-ED71-FF4299E4668D}"/>
          </ac:spMkLst>
        </pc:spChg>
        <pc:spChg chg="add mod">
          <ac:chgData name="FoustB" userId="036fd538-e6a0-4478-b832-b99ce6775b9a" providerId="ADAL" clId="{C2A0EEA4-6A27-4A07-BFD8-C3BCA01BBE7C}" dt="2024-02-06T15:42:18.776" v="692" actId="404"/>
          <ac:spMkLst>
            <pc:docMk/>
            <pc:sldMk cId="2076323255" sldId="7679"/>
            <ac:spMk id="4" creationId="{FC43F743-BB23-CF03-A243-E33B416EAD01}"/>
          </ac:spMkLst>
        </pc:spChg>
        <pc:spChg chg="add mod">
          <ac:chgData name="FoustB" userId="036fd538-e6a0-4478-b832-b99ce6775b9a" providerId="ADAL" clId="{C2A0EEA4-6A27-4A07-BFD8-C3BCA01BBE7C}" dt="2024-02-06T15:42:21.351" v="693" actId="404"/>
          <ac:spMkLst>
            <pc:docMk/>
            <pc:sldMk cId="2076323255" sldId="7679"/>
            <ac:spMk id="5" creationId="{65D3172A-BED4-A3EB-3C31-735B362414D9}"/>
          </ac:spMkLst>
        </pc:spChg>
        <pc:spChg chg="add del mod">
          <ac:chgData name="FoustB" userId="036fd538-e6a0-4478-b832-b99ce6775b9a" providerId="ADAL" clId="{C2A0EEA4-6A27-4A07-BFD8-C3BCA01BBE7C}" dt="2024-02-06T15:36:04.282" v="558" actId="478"/>
          <ac:spMkLst>
            <pc:docMk/>
            <pc:sldMk cId="2076323255" sldId="7679"/>
            <ac:spMk id="7" creationId="{EEEB1CAE-C496-BE59-5427-3358CDEEB138}"/>
          </ac:spMkLst>
        </pc:spChg>
        <pc:spChg chg="add del mod">
          <ac:chgData name="FoustB" userId="036fd538-e6a0-4478-b832-b99ce6775b9a" providerId="ADAL" clId="{C2A0EEA4-6A27-4A07-BFD8-C3BCA01BBE7C}" dt="2024-02-06T15:38:20.510" v="627" actId="478"/>
          <ac:spMkLst>
            <pc:docMk/>
            <pc:sldMk cId="2076323255" sldId="7679"/>
            <ac:spMk id="8" creationId="{83081BDF-0D2A-E409-0A73-4F65119D5F48}"/>
          </ac:spMkLst>
        </pc:spChg>
        <pc:spChg chg="add mod">
          <ac:chgData name="FoustB" userId="036fd538-e6a0-4478-b832-b99ce6775b9a" providerId="ADAL" clId="{C2A0EEA4-6A27-4A07-BFD8-C3BCA01BBE7C}" dt="2024-02-06T15:42:15.488" v="691" actId="404"/>
          <ac:spMkLst>
            <pc:docMk/>
            <pc:sldMk cId="2076323255" sldId="7679"/>
            <ac:spMk id="9" creationId="{98594852-01F3-B98E-83A3-E5BDC2C1A754}"/>
          </ac:spMkLst>
        </pc:spChg>
        <pc:picChg chg="mod">
          <ac:chgData name="FoustB" userId="036fd538-e6a0-4478-b832-b99ce6775b9a" providerId="ADAL" clId="{C2A0EEA4-6A27-4A07-BFD8-C3BCA01BBE7C}" dt="2024-02-06T15:42:08.612" v="689" actId="1076"/>
          <ac:picMkLst>
            <pc:docMk/>
            <pc:sldMk cId="2076323255" sldId="7679"/>
            <ac:picMk id="3074" creationId="{B8D1299E-F032-CA0C-3706-B4E18AFB1F36}"/>
          </ac:picMkLst>
        </pc:picChg>
      </pc:sldChg>
      <pc:sldChg chg="delSp modSp add">
        <pc:chgData name="FoustB" userId="036fd538-e6a0-4478-b832-b99ce6775b9a" providerId="ADAL" clId="{C2A0EEA4-6A27-4A07-BFD8-C3BCA01BBE7C}" dt="2024-02-06T15:32:16.886" v="314" actId="1076"/>
        <pc:sldMkLst>
          <pc:docMk/>
          <pc:sldMk cId="703022105" sldId="7680"/>
        </pc:sldMkLst>
        <pc:picChg chg="del">
          <ac:chgData name="FoustB" userId="036fd538-e6a0-4478-b832-b99ce6775b9a" providerId="ADAL" clId="{C2A0EEA4-6A27-4A07-BFD8-C3BCA01BBE7C}" dt="2024-02-06T15:32:12.129" v="313" actId="478"/>
          <ac:picMkLst>
            <pc:docMk/>
            <pc:sldMk cId="703022105" sldId="7680"/>
            <ac:picMk id="7170" creationId="{337D9075-AAEC-BA9B-C4AE-CDC4F3AE1FED}"/>
          </ac:picMkLst>
        </pc:picChg>
        <pc:picChg chg="mod">
          <ac:chgData name="FoustB" userId="036fd538-e6a0-4478-b832-b99ce6775b9a" providerId="ADAL" clId="{C2A0EEA4-6A27-4A07-BFD8-C3BCA01BBE7C}" dt="2024-02-06T15:32:16.886" v="314" actId="1076"/>
          <ac:picMkLst>
            <pc:docMk/>
            <pc:sldMk cId="703022105" sldId="7680"/>
            <ac:picMk id="7172" creationId="{7AF7D0F0-81B6-675A-A1A9-065208E83352}"/>
          </ac:picMkLst>
        </pc:picChg>
      </pc:sldChg>
      <pc:sldChg chg="add del">
        <pc:chgData name="FoustB" userId="036fd538-e6a0-4478-b832-b99ce6775b9a" providerId="ADAL" clId="{C2A0EEA4-6A27-4A07-BFD8-C3BCA01BBE7C}" dt="2024-02-07T02:54:12.072" v="4501" actId="47"/>
        <pc:sldMkLst>
          <pc:docMk/>
          <pc:sldMk cId="4254688999" sldId="7681"/>
        </pc:sldMkLst>
      </pc:sldChg>
      <pc:sldChg chg="addSp delSp modSp add mod delAnim modAnim">
        <pc:chgData name="FoustB" userId="036fd538-e6a0-4478-b832-b99ce6775b9a" providerId="ADAL" clId="{C2A0EEA4-6A27-4A07-BFD8-C3BCA01BBE7C}" dt="2024-02-06T15:50:23.668" v="875"/>
        <pc:sldMkLst>
          <pc:docMk/>
          <pc:sldMk cId="810598774" sldId="7682"/>
        </pc:sldMkLst>
        <pc:spChg chg="mod ord">
          <ac:chgData name="FoustB" userId="036fd538-e6a0-4478-b832-b99ce6775b9a" providerId="ADAL" clId="{C2A0EEA4-6A27-4A07-BFD8-C3BCA01BBE7C}" dt="2024-02-06T15:48:50.748" v="769" actId="166"/>
          <ac:spMkLst>
            <pc:docMk/>
            <pc:sldMk cId="810598774" sldId="7682"/>
            <ac:spMk id="2" creationId="{9AAE97F5-B965-96A3-F8B6-5257FDB08D85}"/>
          </ac:spMkLst>
        </pc:spChg>
        <pc:spChg chg="del">
          <ac:chgData name="FoustB" userId="036fd538-e6a0-4478-b832-b99ce6775b9a" providerId="ADAL" clId="{C2A0EEA4-6A27-4A07-BFD8-C3BCA01BBE7C}" dt="2024-02-06T15:39:16.930" v="673" actId="478"/>
          <ac:spMkLst>
            <pc:docMk/>
            <pc:sldMk cId="810598774" sldId="7682"/>
            <ac:spMk id="3" creationId="{40187936-F3EE-8D12-6B48-000460E61F5F}"/>
          </ac:spMkLst>
        </pc:spChg>
        <pc:spChg chg="del">
          <ac:chgData name="FoustB" userId="036fd538-e6a0-4478-b832-b99ce6775b9a" providerId="ADAL" clId="{C2A0EEA4-6A27-4A07-BFD8-C3BCA01BBE7C}" dt="2024-02-06T15:39:13.389" v="671" actId="478"/>
          <ac:spMkLst>
            <pc:docMk/>
            <pc:sldMk cId="810598774" sldId="7682"/>
            <ac:spMk id="4" creationId="{68338D82-E4E9-3CB9-6B23-B902F0CEDACA}"/>
          </ac:spMkLst>
        </pc:spChg>
        <pc:spChg chg="del">
          <ac:chgData name="FoustB" userId="036fd538-e6a0-4478-b832-b99ce6775b9a" providerId="ADAL" clId="{C2A0EEA4-6A27-4A07-BFD8-C3BCA01BBE7C}" dt="2024-02-06T15:39:11.700" v="670" actId="478"/>
          <ac:spMkLst>
            <pc:docMk/>
            <pc:sldMk cId="810598774" sldId="7682"/>
            <ac:spMk id="5" creationId="{01F7C10A-4717-A5E4-F64D-0BCACFD4B6ED}"/>
          </ac:spMkLst>
        </pc:spChg>
        <pc:spChg chg="del">
          <ac:chgData name="FoustB" userId="036fd538-e6a0-4478-b832-b99ce6775b9a" providerId="ADAL" clId="{C2A0EEA4-6A27-4A07-BFD8-C3BCA01BBE7C}" dt="2024-02-06T15:46:05.677" v="710" actId="478"/>
          <ac:spMkLst>
            <pc:docMk/>
            <pc:sldMk cId="810598774" sldId="7682"/>
            <ac:spMk id="6" creationId="{31499407-FB1F-A770-B2FA-13CEFBE8DBEB}"/>
          </ac:spMkLst>
        </pc:spChg>
        <pc:spChg chg="add mod ord">
          <ac:chgData name="FoustB" userId="036fd538-e6a0-4478-b832-b99ce6775b9a" providerId="ADAL" clId="{C2A0EEA4-6A27-4A07-BFD8-C3BCA01BBE7C}" dt="2024-02-06T15:49:05.421" v="772" actId="14100"/>
          <ac:spMkLst>
            <pc:docMk/>
            <pc:sldMk cId="810598774" sldId="7682"/>
            <ac:spMk id="7" creationId="{48E193F3-0078-34AD-D577-7BE11B31539C}"/>
          </ac:spMkLst>
        </pc:spChg>
        <pc:spChg chg="add mod">
          <ac:chgData name="FoustB" userId="036fd538-e6a0-4478-b832-b99ce6775b9a" providerId="ADAL" clId="{C2A0EEA4-6A27-4A07-BFD8-C3BCA01BBE7C}" dt="2024-02-06T15:49:56.092" v="812" actId="14100"/>
          <ac:spMkLst>
            <pc:docMk/>
            <pc:sldMk cId="810598774" sldId="7682"/>
            <ac:spMk id="8" creationId="{44E6BBCC-34F9-88E1-7245-9EA7CDF29F2B}"/>
          </ac:spMkLst>
        </pc:spChg>
        <pc:spChg chg="del">
          <ac:chgData name="FoustB" userId="036fd538-e6a0-4478-b832-b99ce6775b9a" providerId="ADAL" clId="{C2A0EEA4-6A27-4A07-BFD8-C3BCA01BBE7C}" dt="2024-02-06T15:39:15.093" v="672" actId="478"/>
          <ac:spMkLst>
            <pc:docMk/>
            <pc:sldMk cId="810598774" sldId="7682"/>
            <ac:spMk id="9" creationId="{E5198456-6983-AC80-327C-EB7D8EFEE257}"/>
          </ac:spMkLst>
        </pc:spChg>
        <pc:spChg chg="add mod">
          <ac:chgData name="FoustB" userId="036fd538-e6a0-4478-b832-b99ce6775b9a" providerId="ADAL" clId="{C2A0EEA4-6A27-4A07-BFD8-C3BCA01BBE7C}" dt="2024-02-06T15:50:18.372" v="873" actId="1076"/>
          <ac:spMkLst>
            <pc:docMk/>
            <pc:sldMk cId="810598774" sldId="7682"/>
            <ac:spMk id="10" creationId="{B5065FC1-F685-5F2E-9447-E08EB6AFF55F}"/>
          </ac:spMkLst>
        </pc:spChg>
        <pc:picChg chg="del">
          <ac:chgData name="FoustB" userId="036fd538-e6a0-4478-b832-b99ce6775b9a" providerId="ADAL" clId="{C2A0EEA4-6A27-4A07-BFD8-C3BCA01BBE7C}" dt="2024-02-06T15:46:03.074" v="709" actId="478"/>
          <ac:picMkLst>
            <pc:docMk/>
            <pc:sldMk cId="810598774" sldId="7682"/>
            <ac:picMk id="1026" creationId="{D5C63DA6-35A4-EAA0-7928-71B388E30A19}"/>
          </ac:picMkLst>
        </pc:picChg>
        <pc:picChg chg="mod">
          <ac:chgData name="FoustB" userId="036fd538-e6a0-4478-b832-b99ce6775b9a" providerId="ADAL" clId="{C2A0EEA4-6A27-4A07-BFD8-C3BCA01BBE7C}" dt="2024-02-06T15:48:17.784" v="762" actId="1076"/>
          <ac:picMkLst>
            <pc:docMk/>
            <pc:sldMk cId="810598774" sldId="7682"/>
            <ac:picMk id="3074" creationId="{336B3869-EA26-BA13-E76B-E6F7CD776565}"/>
          </ac:picMkLst>
        </pc:picChg>
        <pc:picChg chg="add mod">
          <ac:chgData name="FoustB" userId="036fd538-e6a0-4478-b832-b99ce6775b9a" providerId="ADAL" clId="{C2A0EEA4-6A27-4A07-BFD8-C3BCA01BBE7C}" dt="2024-02-06T15:48:46.487" v="768" actId="1076"/>
          <ac:picMkLst>
            <pc:docMk/>
            <pc:sldMk cId="810598774" sldId="7682"/>
            <ac:picMk id="11266" creationId="{B109F86F-8B50-3442-1740-B6BA70D5BFB5}"/>
          </ac:picMkLst>
        </pc:picChg>
      </pc:sldChg>
      <pc:sldChg chg="addSp delSp modSp add mod modAnim">
        <pc:chgData name="FoustB" userId="036fd538-e6a0-4478-b832-b99ce6775b9a" providerId="ADAL" clId="{C2A0EEA4-6A27-4A07-BFD8-C3BCA01BBE7C}" dt="2024-02-06T15:56:32.384" v="903" actId="478"/>
        <pc:sldMkLst>
          <pc:docMk/>
          <pc:sldMk cId="2759424813" sldId="7683"/>
        </pc:sldMkLst>
        <pc:spChg chg="mod">
          <ac:chgData name="FoustB" userId="036fd538-e6a0-4478-b832-b99ce6775b9a" providerId="ADAL" clId="{C2A0EEA4-6A27-4A07-BFD8-C3BCA01BBE7C}" dt="2024-02-06T15:52:21.958" v="883" actId="207"/>
          <ac:spMkLst>
            <pc:docMk/>
            <pc:sldMk cId="2759424813" sldId="7683"/>
            <ac:spMk id="2" creationId="{90D7AF76-C080-F034-A189-F0269028A145}"/>
          </ac:spMkLst>
        </pc:spChg>
        <pc:spChg chg="add del mod">
          <ac:chgData name="FoustB" userId="036fd538-e6a0-4478-b832-b99ce6775b9a" providerId="ADAL" clId="{C2A0EEA4-6A27-4A07-BFD8-C3BCA01BBE7C}" dt="2024-02-06T15:56:32.384" v="903" actId="478"/>
          <ac:spMkLst>
            <pc:docMk/>
            <pc:sldMk cId="2759424813" sldId="7683"/>
            <ac:spMk id="3" creationId="{E101B16C-F93F-8BCF-EF86-07703381BC1C}"/>
          </ac:spMkLst>
        </pc:spChg>
      </pc:sldChg>
      <pc:sldChg chg="addSp delSp modSp add mod modAnim">
        <pc:chgData name="FoustB" userId="036fd538-e6a0-4478-b832-b99ce6775b9a" providerId="ADAL" clId="{C2A0EEA4-6A27-4A07-BFD8-C3BCA01BBE7C}" dt="2024-02-07T16:02:03.959" v="5472" actId="20577"/>
        <pc:sldMkLst>
          <pc:docMk/>
          <pc:sldMk cId="1224261684" sldId="7684"/>
        </pc:sldMkLst>
        <pc:spChg chg="mod">
          <ac:chgData name="FoustB" userId="036fd538-e6a0-4478-b832-b99ce6775b9a" providerId="ADAL" clId="{C2A0EEA4-6A27-4A07-BFD8-C3BCA01BBE7C}" dt="2024-02-06T15:58:28.084" v="916" actId="1037"/>
          <ac:spMkLst>
            <pc:docMk/>
            <pc:sldMk cId="1224261684" sldId="7684"/>
            <ac:spMk id="3" creationId="{688531F4-15D3-0CE2-C0C6-28E4750B198B}"/>
          </ac:spMkLst>
        </pc:spChg>
        <pc:spChg chg="add del mod">
          <ac:chgData name="FoustB" userId="036fd538-e6a0-4478-b832-b99ce6775b9a" providerId="ADAL" clId="{C2A0EEA4-6A27-4A07-BFD8-C3BCA01BBE7C}" dt="2024-02-06T15:59:54.685" v="956" actId="478"/>
          <ac:spMkLst>
            <pc:docMk/>
            <pc:sldMk cId="1224261684" sldId="7684"/>
            <ac:spMk id="4" creationId="{77EACBC4-2A26-DF7D-253A-1DECBB905562}"/>
          </ac:spMkLst>
        </pc:spChg>
        <pc:spChg chg="add mod">
          <ac:chgData name="FoustB" userId="036fd538-e6a0-4478-b832-b99ce6775b9a" providerId="ADAL" clId="{C2A0EEA4-6A27-4A07-BFD8-C3BCA01BBE7C}" dt="2024-02-07T16:02:03.959" v="5472" actId="20577"/>
          <ac:spMkLst>
            <pc:docMk/>
            <pc:sldMk cId="1224261684" sldId="7684"/>
            <ac:spMk id="5" creationId="{F97F055E-3924-2E66-B78D-7BE0B160BC50}"/>
          </ac:spMkLst>
        </pc:spChg>
        <pc:spChg chg="del">
          <ac:chgData name="FoustB" userId="036fd538-e6a0-4478-b832-b99ce6775b9a" providerId="ADAL" clId="{C2A0EEA4-6A27-4A07-BFD8-C3BCA01BBE7C}" dt="2024-02-06T15:56:41.823" v="906" actId="478"/>
          <ac:spMkLst>
            <pc:docMk/>
            <pc:sldMk cId="1224261684" sldId="7684"/>
            <ac:spMk id="7" creationId="{5801D842-6FC6-0A99-33FC-F834722E772F}"/>
          </ac:spMkLst>
        </pc:spChg>
        <pc:spChg chg="del">
          <ac:chgData name="FoustB" userId="036fd538-e6a0-4478-b832-b99ce6775b9a" providerId="ADAL" clId="{C2A0EEA4-6A27-4A07-BFD8-C3BCA01BBE7C}" dt="2024-02-06T15:56:39.330" v="905" actId="478"/>
          <ac:spMkLst>
            <pc:docMk/>
            <pc:sldMk cId="1224261684" sldId="7684"/>
            <ac:spMk id="8" creationId="{C0492FDA-4E06-CD41-72AB-F5F435DDAA81}"/>
          </ac:spMkLst>
        </pc:spChg>
        <pc:spChg chg="del">
          <ac:chgData name="FoustB" userId="036fd538-e6a0-4478-b832-b99ce6775b9a" providerId="ADAL" clId="{C2A0EEA4-6A27-4A07-BFD8-C3BCA01BBE7C}" dt="2024-02-06T15:56:37.495" v="904" actId="478"/>
          <ac:spMkLst>
            <pc:docMk/>
            <pc:sldMk cId="1224261684" sldId="7684"/>
            <ac:spMk id="10" creationId="{E0ECEFBB-623E-42C0-0CA3-4CB539904413}"/>
          </ac:spMkLst>
        </pc:spChg>
      </pc:sldChg>
      <pc:sldChg chg="modSp add del mod">
        <pc:chgData name="FoustB" userId="036fd538-e6a0-4478-b832-b99ce6775b9a" providerId="ADAL" clId="{C2A0EEA4-6A27-4A07-BFD8-C3BCA01BBE7C}" dt="2024-02-06T15:58:03.305" v="914" actId="47"/>
        <pc:sldMkLst>
          <pc:docMk/>
          <pc:sldMk cId="649939212" sldId="7685"/>
        </pc:sldMkLst>
        <pc:spChg chg="mod">
          <ac:chgData name="FoustB" userId="036fd538-e6a0-4478-b832-b99ce6775b9a" providerId="ADAL" clId="{C2A0EEA4-6A27-4A07-BFD8-C3BCA01BBE7C}" dt="2024-02-06T15:57:54.622" v="913" actId="1076"/>
          <ac:spMkLst>
            <pc:docMk/>
            <pc:sldMk cId="649939212" sldId="7685"/>
            <ac:spMk id="3" creationId="{8A64CA7B-5001-333D-0B96-6AEB8748FB88}"/>
          </ac:spMkLst>
        </pc:spChg>
        <pc:picChg chg="mod">
          <ac:chgData name="FoustB" userId="036fd538-e6a0-4478-b832-b99ce6775b9a" providerId="ADAL" clId="{C2A0EEA4-6A27-4A07-BFD8-C3BCA01BBE7C}" dt="2024-02-06T15:57:47.374" v="912" actId="14100"/>
          <ac:picMkLst>
            <pc:docMk/>
            <pc:sldMk cId="649939212" sldId="7685"/>
            <ac:picMk id="11266" creationId="{7BD514DF-9A4B-6DD4-D31B-675EAEE18E9E}"/>
          </ac:picMkLst>
        </pc:picChg>
      </pc:sldChg>
      <pc:sldChg chg="modSp add mod modAnim">
        <pc:chgData name="FoustB" userId="036fd538-e6a0-4478-b832-b99ce6775b9a" providerId="ADAL" clId="{C2A0EEA4-6A27-4A07-BFD8-C3BCA01BBE7C}" dt="2024-02-07T16:02:23.264" v="5474" actId="20577"/>
        <pc:sldMkLst>
          <pc:docMk/>
          <pc:sldMk cId="3854166361" sldId="7685"/>
        </pc:sldMkLst>
        <pc:spChg chg="mod">
          <ac:chgData name="FoustB" userId="036fd538-e6a0-4478-b832-b99ce6775b9a" providerId="ADAL" clId="{C2A0EEA4-6A27-4A07-BFD8-C3BCA01BBE7C}" dt="2024-02-06T16:01:02.255" v="972" actId="207"/>
          <ac:spMkLst>
            <pc:docMk/>
            <pc:sldMk cId="3854166361" sldId="7685"/>
            <ac:spMk id="2" creationId="{B1100102-81DB-9938-8D5B-8E140F972030}"/>
          </ac:spMkLst>
        </pc:spChg>
        <pc:spChg chg="mod">
          <ac:chgData name="FoustB" userId="036fd538-e6a0-4478-b832-b99ce6775b9a" providerId="ADAL" clId="{C2A0EEA4-6A27-4A07-BFD8-C3BCA01BBE7C}" dt="2024-02-07T16:02:23.264" v="5474" actId="20577"/>
          <ac:spMkLst>
            <pc:docMk/>
            <pc:sldMk cId="3854166361" sldId="7685"/>
            <ac:spMk id="5" creationId="{BF2FD809-D1AF-2D7B-9169-E72A4504D13D}"/>
          </ac:spMkLst>
        </pc:spChg>
      </pc:sldChg>
      <pc:sldChg chg="modSp add mod modAnim">
        <pc:chgData name="FoustB" userId="036fd538-e6a0-4478-b832-b99ce6775b9a" providerId="ADAL" clId="{C2A0EEA4-6A27-4A07-BFD8-C3BCA01BBE7C}" dt="2024-02-07T16:02:51.187" v="5475"/>
        <pc:sldMkLst>
          <pc:docMk/>
          <pc:sldMk cId="3071767363" sldId="7686"/>
        </pc:sldMkLst>
        <pc:spChg chg="mod">
          <ac:chgData name="FoustB" userId="036fd538-e6a0-4478-b832-b99ce6775b9a" providerId="ADAL" clId="{C2A0EEA4-6A27-4A07-BFD8-C3BCA01BBE7C}" dt="2024-02-06T16:01:46.318" v="1002" actId="1076"/>
          <ac:spMkLst>
            <pc:docMk/>
            <pc:sldMk cId="3071767363" sldId="7686"/>
            <ac:spMk id="5" creationId="{FC0A0090-4ADC-2B9B-5847-1CA0652CD085}"/>
          </ac:spMkLst>
        </pc:spChg>
      </pc:sldChg>
      <pc:sldChg chg="add del">
        <pc:chgData name="FoustB" userId="036fd538-e6a0-4478-b832-b99ce6775b9a" providerId="ADAL" clId="{C2A0EEA4-6A27-4A07-BFD8-C3BCA01BBE7C}" dt="2024-02-06T16:02:15.837" v="1005"/>
        <pc:sldMkLst>
          <pc:docMk/>
          <pc:sldMk cId="2046219122" sldId="7687"/>
        </pc:sldMkLst>
      </pc:sldChg>
      <pc:sldChg chg="addSp modSp add mod modAnim">
        <pc:chgData name="FoustB" userId="036fd538-e6a0-4478-b832-b99ce6775b9a" providerId="ADAL" clId="{C2A0EEA4-6A27-4A07-BFD8-C3BCA01BBE7C}" dt="2024-02-06T16:10:29.829" v="1143"/>
        <pc:sldMkLst>
          <pc:docMk/>
          <pc:sldMk cId="2257917350" sldId="7687"/>
        </pc:sldMkLst>
        <pc:spChg chg="mod">
          <ac:chgData name="FoustB" userId="036fd538-e6a0-4478-b832-b99ce6775b9a" providerId="ADAL" clId="{C2A0EEA4-6A27-4A07-BFD8-C3BCA01BBE7C}" dt="2024-02-06T16:02:35.813" v="1014" actId="207"/>
          <ac:spMkLst>
            <pc:docMk/>
            <pc:sldMk cId="2257917350" sldId="7687"/>
            <ac:spMk id="2" creationId="{FFC130A1-D82D-708F-1DA8-F2AB408B3369}"/>
          </ac:spMkLst>
        </pc:spChg>
        <pc:spChg chg="add mod">
          <ac:chgData name="FoustB" userId="036fd538-e6a0-4478-b832-b99ce6775b9a" providerId="ADAL" clId="{C2A0EEA4-6A27-4A07-BFD8-C3BCA01BBE7C}" dt="2024-02-06T16:10:13.808" v="1142" actId="14100"/>
          <ac:spMkLst>
            <pc:docMk/>
            <pc:sldMk cId="2257917350" sldId="7687"/>
            <ac:spMk id="4" creationId="{3F38845F-1252-6E75-0D4B-451DF4CE832D}"/>
          </ac:spMkLst>
        </pc:spChg>
        <pc:spChg chg="ord">
          <ac:chgData name="FoustB" userId="036fd538-e6a0-4478-b832-b99ce6775b9a" providerId="ADAL" clId="{C2A0EEA4-6A27-4A07-BFD8-C3BCA01BBE7C}" dt="2024-02-06T16:06:38.915" v="1073" actId="166"/>
          <ac:spMkLst>
            <pc:docMk/>
            <pc:sldMk cId="2257917350" sldId="7687"/>
            <ac:spMk id="5" creationId="{0A7545FB-6F29-1AB2-F027-52354449EC72}"/>
          </ac:spMkLst>
        </pc:spChg>
      </pc:sldChg>
      <pc:sldChg chg="modSp add mod">
        <pc:chgData name="FoustB" userId="036fd538-e6a0-4478-b832-b99ce6775b9a" providerId="ADAL" clId="{C2A0EEA4-6A27-4A07-BFD8-C3BCA01BBE7C}" dt="2024-02-07T16:05:13.500" v="5476" actId="114"/>
        <pc:sldMkLst>
          <pc:docMk/>
          <pc:sldMk cId="2101026295" sldId="7688"/>
        </pc:sldMkLst>
        <pc:spChg chg="mod">
          <ac:chgData name="FoustB" userId="036fd538-e6a0-4478-b832-b99ce6775b9a" providerId="ADAL" clId="{C2A0EEA4-6A27-4A07-BFD8-C3BCA01BBE7C}" dt="2024-02-07T16:05:13.500" v="5476" actId="114"/>
          <ac:spMkLst>
            <pc:docMk/>
            <pc:sldMk cId="2101026295" sldId="7688"/>
            <ac:spMk id="4" creationId="{B2E30BFB-5D97-839C-912E-B1B38909126A}"/>
          </ac:spMkLst>
        </pc:spChg>
      </pc:sldChg>
      <pc:sldChg chg="delSp modSp add mod modAnim">
        <pc:chgData name="FoustB" userId="036fd538-e6a0-4478-b832-b99ce6775b9a" providerId="ADAL" clId="{C2A0EEA4-6A27-4A07-BFD8-C3BCA01BBE7C}" dt="2024-02-06T16:12:13.535" v="1189" actId="14100"/>
        <pc:sldMkLst>
          <pc:docMk/>
          <pc:sldMk cId="2110766136" sldId="7689"/>
        </pc:sldMkLst>
        <pc:spChg chg="del">
          <ac:chgData name="FoustB" userId="036fd538-e6a0-4478-b832-b99ce6775b9a" providerId="ADAL" clId="{C2A0EEA4-6A27-4A07-BFD8-C3BCA01BBE7C}" dt="2024-02-06T16:11:45.828" v="1145" actId="478"/>
          <ac:spMkLst>
            <pc:docMk/>
            <pc:sldMk cId="2110766136" sldId="7689"/>
            <ac:spMk id="4" creationId="{A0E33393-2B9B-D079-AC5A-CB41BEA61B39}"/>
          </ac:spMkLst>
        </pc:spChg>
        <pc:spChg chg="mod">
          <ac:chgData name="FoustB" userId="036fd538-e6a0-4478-b832-b99ce6775b9a" providerId="ADAL" clId="{C2A0EEA4-6A27-4A07-BFD8-C3BCA01BBE7C}" dt="2024-02-06T16:12:13.535" v="1189" actId="14100"/>
          <ac:spMkLst>
            <pc:docMk/>
            <pc:sldMk cId="2110766136" sldId="7689"/>
            <ac:spMk id="5" creationId="{629BCC6F-64DE-E2CB-FB82-6A90FCAF98A0}"/>
          </ac:spMkLst>
        </pc:spChg>
      </pc:sldChg>
      <pc:sldChg chg="addSp delSp modSp add mod delAnim modAnim">
        <pc:chgData name="FoustB" userId="036fd538-e6a0-4478-b832-b99ce6775b9a" providerId="ADAL" clId="{C2A0EEA4-6A27-4A07-BFD8-C3BCA01BBE7C}" dt="2024-02-06T16:37:51.920" v="1439" actId="478"/>
        <pc:sldMkLst>
          <pc:docMk/>
          <pc:sldMk cId="3156485270" sldId="7690"/>
        </pc:sldMkLst>
        <pc:spChg chg="mod">
          <ac:chgData name="FoustB" userId="036fd538-e6a0-4478-b832-b99ce6775b9a" providerId="ADAL" clId="{C2A0EEA4-6A27-4A07-BFD8-C3BCA01BBE7C}" dt="2024-02-06T16:15:16.381" v="1231" actId="207"/>
          <ac:spMkLst>
            <pc:docMk/>
            <pc:sldMk cId="3156485270" sldId="7690"/>
            <ac:spMk id="2" creationId="{BFFC69F1-3AC4-A31F-C533-E1F0C96648DF}"/>
          </ac:spMkLst>
        </pc:spChg>
        <pc:spChg chg="add mod ord">
          <ac:chgData name="FoustB" userId="036fd538-e6a0-4478-b832-b99ce6775b9a" providerId="ADAL" clId="{C2A0EEA4-6A27-4A07-BFD8-C3BCA01BBE7C}" dt="2024-02-06T16:30:37.197" v="1302" actId="166"/>
          <ac:spMkLst>
            <pc:docMk/>
            <pc:sldMk cId="3156485270" sldId="7690"/>
            <ac:spMk id="4" creationId="{F760CF08-2560-4CF0-6879-394F7A334E6E}"/>
          </ac:spMkLst>
        </pc:spChg>
        <pc:spChg chg="del mod">
          <ac:chgData name="FoustB" userId="036fd538-e6a0-4478-b832-b99ce6775b9a" providerId="ADAL" clId="{C2A0EEA4-6A27-4A07-BFD8-C3BCA01BBE7C}" dt="2024-02-06T16:16:30.789" v="1262" actId="478"/>
          <ac:spMkLst>
            <pc:docMk/>
            <pc:sldMk cId="3156485270" sldId="7690"/>
            <ac:spMk id="5" creationId="{9C7CCB4E-C02A-1A18-5E67-A3B8BAC98C3B}"/>
          </ac:spMkLst>
        </pc:spChg>
        <pc:picChg chg="mod">
          <ac:chgData name="FoustB" userId="036fd538-e6a0-4478-b832-b99ce6775b9a" providerId="ADAL" clId="{C2A0EEA4-6A27-4A07-BFD8-C3BCA01BBE7C}" dt="2024-02-06T16:30:31.829" v="1301" actId="166"/>
          <ac:picMkLst>
            <pc:docMk/>
            <pc:sldMk cId="3156485270" sldId="7690"/>
            <ac:picMk id="11266" creationId="{74B52130-1564-02B6-A7BC-DAD04A07D861}"/>
          </ac:picMkLst>
        </pc:picChg>
        <pc:picChg chg="add del mod">
          <ac:chgData name="FoustB" userId="036fd538-e6a0-4478-b832-b99ce6775b9a" providerId="ADAL" clId="{C2A0EEA4-6A27-4A07-BFD8-C3BCA01BBE7C}" dt="2024-02-06T16:37:51.920" v="1439" actId="478"/>
          <ac:picMkLst>
            <pc:docMk/>
            <pc:sldMk cId="3156485270" sldId="7690"/>
            <ac:picMk id="15362" creationId="{E3F5F2F6-8960-29D7-2CFB-CB1D94112F3A}"/>
          </ac:picMkLst>
        </pc:picChg>
      </pc:sldChg>
      <pc:sldChg chg="addSp delSp modSp add mod modAnim">
        <pc:chgData name="FoustB" userId="036fd538-e6a0-4478-b832-b99ce6775b9a" providerId="ADAL" clId="{C2A0EEA4-6A27-4A07-BFD8-C3BCA01BBE7C}" dt="2024-02-07T17:38:00.947" v="5690" actId="114"/>
        <pc:sldMkLst>
          <pc:docMk/>
          <pc:sldMk cId="3950988531" sldId="7691"/>
        </pc:sldMkLst>
        <pc:spChg chg="mod">
          <ac:chgData name="FoustB" userId="036fd538-e6a0-4478-b832-b99ce6775b9a" providerId="ADAL" clId="{C2A0EEA4-6A27-4A07-BFD8-C3BCA01BBE7C}" dt="2024-02-06T16:38:40.949" v="1451" actId="207"/>
          <ac:spMkLst>
            <pc:docMk/>
            <pc:sldMk cId="3950988531" sldId="7691"/>
            <ac:spMk id="3" creationId="{14791EB9-9232-DC6E-90B6-9BF46CB644F9}"/>
          </ac:spMkLst>
        </pc:spChg>
        <pc:spChg chg="mod">
          <ac:chgData name="FoustB" userId="036fd538-e6a0-4478-b832-b99ce6775b9a" providerId="ADAL" clId="{C2A0EEA4-6A27-4A07-BFD8-C3BCA01BBE7C}" dt="2024-02-07T17:38:00.947" v="5690" actId="114"/>
          <ac:spMkLst>
            <pc:docMk/>
            <pc:sldMk cId="3950988531" sldId="7691"/>
            <ac:spMk id="5" creationId="{6D27AD68-F61C-AB78-4FA1-FEEDF9610F00}"/>
          </ac:spMkLst>
        </pc:spChg>
        <pc:picChg chg="add mod">
          <ac:chgData name="FoustB" userId="036fd538-e6a0-4478-b832-b99ce6775b9a" providerId="ADAL" clId="{C2A0EEA4-6A27-4A07-BFD8-C3BCA01BBE7C}" dt="2024-02-06T16:31:43.180" v="1308"/>
          <ac:picMkLst>
            <pc:docMk/>
            <pc:sldMk cId="3950988531" sldId="7691"/>
            <ac:picMk id="4" creationId="{54F2FFBF-5354-E629-312F-4086A285D38E}"/>
          </ac:picMkLst>
        </pc:picChg>
        <pc:picChg chg="del">
          <ac:chgData name="FoustB" userId="036fd538-e6a0-4478-b832-b99ce6775b9a" providerId="ADAL" clId="{C2A0EEA4-6A27-4A07-BFD8-C3BCA01BBE7C}" dt="2024-02-06T16:38:36.069" v="1450" actId="478"/>
          <ac:picMkLst>
            <pc:docMk/>
            <pc:sldMk cId="3950988531" sldId="7691"/>
            <ac:picMk id="3074" creationId="{08E95D82-0014-C735-0F37-9339FA429DB0}"/>
          </ac:picMkLst>
        </pc:picChg>
        <pc:picChg chg="del">
          <ac:chgData name="FoustB" userId="036fd538-e6a0-4478-b832-b99ce6775b9a" providerId="ADAL" clId="{C2A0EEA4-6A27-4A07-BFD8-C3BCA01BBE7C}" dt="2024-02-06T16:38:34.804" v="1449" actId="478"/>
          <ac:picMkLst>
            <pc:docMk/>
            <pc:sldMk cId="3950988531" sldId="7691"/>
            <ac:picMk id="11266" creationId="{1645F091-1402-DA62-A51E-E094F876F529}"/>
          </ac:picMkLst>
        </pc:picChg>
        <pc:picChg chg="add mod">
          <ac:chgData name="FoustB" userId="036fd538-e6a0-4478-b832-b99ce6775b9a" providerId="ADAL" clId="{C2A0EEA4-6A27-4A07-BFD8-C3BCA01BBE7C}" dt="2024-02-06T16:58:12.331" v="1896" actId="1076"/>
          <ac:picMkLst>
            <pc:docMk/>
            <pc:sldMk cId="3950988531" sldId="7691"/>
            <ac:picMk id="14338" creationId="{E54E6E20-72D7-8DDB-C93A-AE826F4233E3}"/>
          </ac:picMkLst>
        </pc:picChg>
      </pc:sldChg>
      <pc:sldChg chg="delSp modSp add mod modTransition modAnim">
        <pc:chgData name="FoustB" userId="036fd538-e6a0-4478-b832-b99ce6775b9a" providerId="ADAL" clId="{C2A0EEA4-6A27-4A07-BFD8-C3BCA01BBE7C}" dt="2024-02-06T16:38:29.078" v="1448" actId="207"/>
        <pc:sldMkLst>
          <pc:docMk/>
          <pc:sldMk cId="1712126379" sldId="7692"/>
        </pc:sldMkLst>
        <pc:spChg chg="mod">
          <ac:chgData name="FoustB" userId="036fd538-e6a0-4478-b832-b99ce6775b9a" providerId="ADAL" clId="{C2A0EEA4-6A27-4A07-BFD8-C3BCA01BBE7C}" dt="2024-02-06T16:38:29.078" v="1448" actId="207"/>
          <ac:spMkLst>
            <pc:docMk/>
            <pc:sldMk cId="1712126379" sldId="7692"/>
            <ac:spMk id="3" creationId="{3025F9B8-998D-DC09-490B-1AC98C703E4C}"/>
          </ac:spMkLst>
        </pc:spChg>
        <pc:picChg chg="del">
          <ac:chgData name="FoustB" userId="036fd538-e6a0-4478-b832-b99ce6775b9a" providerId="ADAL" clId="{C2A0EEA4-6A27-4A07-BFD8-C3BCA01BBE7C}" dt="2024-02-06T16:38:23.643" v="1447" actId="478"/>
          <ac:picMkLst>
            <pc:docMk/>
            <pc:sldMk cId="1712126379" sldId="7692"/>
            <ac:picMk id="3074" creationId="{04E57EEA-43FC-A1DA-BF47-043003EB1D5C}"/>
          </ac:picMkLst>
        </pc:picChg>
        <pc:picChg chg="del">
          <ac:chgData name="FoustB" userId="036fd538-e6a0-4478-b832-b99ce6775b9a" providerId="ADAL" clId="{C2A0EEA4-6A27-4A07-BFD8-C3BCA01BBE7C}" dt="2024-02-06T16:38:22.278" v="1446" actId="478"/>
          <ac:picMkLst>
            <pc:docMk/>
            <pc:sldMk cId="1712126379" sldId="7692"/>
            <ac:picMk id="11266" creationId="{221D62B6-84F5-4E0F-E4C4-B7AB812667D2}"/>
          </ac:picMkLst>
        </pc:picChg>
      </pc:sldChg>
      <pc:sldChg chg="addSp delSp modSp add mod modAnim">
        <pc:chgData name="FoustB" userId="036fd538-e6a0-4478-b832-b99ce6775b9a" providerId="ADAL" clId="{C2A0EEA4-6A27-4A07-BFD8-C3BCA01BBE7C}" dt="2024-02-07T17:38:18.742" v="5691" actId="114"/>
        <pc:sldMkLst>
          <pc:docMk/>
          <pc:sldMk cId="2401485830" sldId="7693"/>
        </pc:sldMkLst>
        <pc:spChg chg="mod">
          <ac:chgData name="FoustB" userId="036fd538-e6a0-4478-b832-b99ce6775b9a" providerId="ADAL" clId="{C2A0EEA4-6A27-4A07-BFD8-C3BCA01BBE7C}" dt="2024-02-06T16:33:25.130" v="1321" actId="255"/>
          <ac:spMkLst>
            <pc:docMk/>
            <pc:sldMk cId="2401485830" sldId="7693"/>
            <ac:spMk id="2" creationId="{D880D864-67BB-7477-F1CA-EA8C518A2021}"/>
          </ac:spMkLst>
        </pc:spChg>
        <pc:spChg chg="mod">
          <ac:chgData name="FoustB" userId="036fd538-e6a0-4478-b832-b99ce6775b9a" providerId="ADAL" clId="{C2A0EEA4-6A27-4A07-BFD8-C3BCA01BBE7C}" dt="2024-02-06T16:38:58.972" v="1454" actId="207"/>
          <ac:spMkLst>
            <pc:docMk/>
            <pc:sldMk cId="2401485830" sldId="7693"/>
            <ac:spMk id="3" creationId="{190C6A29-6827-798C-E818-553EB9E5A597}"/>
          </ac:spMkLst>
        </pc:spChg>
        <pc:spChg chg="mod">
          <ac:chgData name="FoustB" userId="036fd538-e6a0-4478-b832-b99ce6775b9a" providerId="ADAL" clId="{C2A0EEA4-6A27-4A07-BFD8-C3BCA01BBE7C}" dt="2024-02-07T17:38:18.742" v="5691" actId="114"/>
          <ac:spMkLst>
            <pc:docMk/>
            <pc:sldMk cId="2401485830" sldId="7693"/>
            <ac:spMk id="5" creationId="{BA25BE78-4225-33DE-7AE4-CD6082A2113B}"/>
          </ac:spMkLst>
        </pc:spChg>
        <pc:spChg chg="add mod">
          <ac:chgData name="FoustB" userId="036fd538-e6a0-4478-b832-b99ce6775b9a" providerId="ADAL" clId="{C2A0EEA4-6A27-4A07-BFD8-C3BCA01BBE7C}" dt="2024-02-06T16:34:55.130" v="1429" actId="1076"/>
          <ac:spMkLst>
            <pc:docMk/>
            <pc:sldMk cId="2401485830" sldId="7693"/>
            <ac:spMk id="6" creationId="{F983444F-89DE-AB5C-B29E-65043DDBE26C}"/>
          </ac:spMkLst>
        </pc:spChg>
        <pc:picChg chg="del">
          <ac:chgData name="FoustB" userId="036fd538-e6a0-4478-b832-b99ce6775b9a" providerId="ADAL" clId="{C2A0EEA4-6A27-4A07-BFD8-C3BCA01BBE7C}" dt="2024-02-06T16:38:54.377" v="1453" actId="478"/>
          <ac:picMkLst>
            <pc:docMk/>
            <pc:sldMk cId="2401485830" sldId="7693"/>
            <ac:picMk id="3074" creationId="{222DA6BD-3628-B1EF-BB29-CB78A1752344}"/>
          </ac:picMkLst>
        </pc:picChg>
        <pc:picChg chg="del">
          <ac:chgData name="FoustB" userId="036fd538-e6a0-4478-b832-b99ce6775b9a" providerId="ADAL" clId="{C2A0EEA4-6A27-4A07-BFD8-C3BCA01BBE7C}" dt="2024-02-06T16:38:52.990" v="1452" actId="478"/>
          <ac:picMkLst>
            <pc:docMk/>
            <pc:sldMk cId="2401485830" sldId="7693"/>
            <ac:picMk id="11266" creationId="{D435F68D-1AB0-1057-7266-B8FEB37346D0}"/>
          </ac:picMkLst>
        </pc:picChg>
      </pc:sldChg>
      <pc:sldChg chg="addSp delSp modSp add mod delAnim modAnim">
        <pc:chgData name="FoustB" userId="036fd538-e6a0-4478-b832-b99ce6775b9a" providerId="ADAL" clId="{C2A0EEA4-6A27-4A07-BFD8-C3BCA01BBE7C}" dt="2024-02-07T17:38:24.482" v="5692" actId="114"/>
        <pc:sldMkLst>
          <pc:docMk/>
          <pc:sldMk cId="1743763566" sldId="7694"/>
        </pc:sldMkLst>
        <pc:spChg chg="mod">
          <ac:chgData name="FoustB" userId="036fd538-e6a0-4478-b832-b99ce6775b9a" providerId="ADAL" clId="{C2A0EEA4-6A27-4A07-BFD8-C3BCA01BBE7C}" dt="2024-02-06T16:43:20.216" v="1598" actId="255"/>
          <ac:spMkLst>
            <pc:docMk/>
            <pc:sldMk cId="1743763566" sldId="7694"/>
            <ac:spMk id="2" creationId="{FA2137E8-6724-360B-F0E0-0D3A10898069}"/>
          </ac:spMkLst>
        </pc:spChg>
        <pc:spChg chg="mod">
          <ac:chgData name="FoustB" userId="036fd538-e6a0-4478-b832-b99ce6775b9a" providerId="ADAL" clId="{C2A0EEA4-6A27-4A07-BFD8-C3BCA01BBE7C}" dt="2024-02-06T16:39:12.170" v="1457" actId="207"/>
          <ac:spMkLst>
            <pc:docMk/>
            <pc:sldMk cId="1743763566" sldId="7694"/>
            <ac:spMk id="3" creationId="{D140D906-73CA-7AE0-5575-00E559EC144F}"/>
          </ac:spMkLst>
        </pc:spChg>
        <pc:spChg chg="mod">
          <ac:chgData name="FoustB" userId="036fd538-e6a0-4478-b832-b99ce6775b9a" providerId="ADAL" clId="{C2A0EEA4-6A27-4A07-BFD8-C3BCA01BBE7C}" dt="2024-02-07T17:38:24.482" v="5692" actId="114"/>
          <ac:spMkLst>
            <pc:docMk/>
            <pc:sldMk cId="1743763566" sldId="7694"/>
            <ac:spMk id="5" creationId="{52896782-B563-2447-5326-CE2292954CF5}"/>
          </ac:spMkLst>
        </pc:spChg>
        <pc:spChg chg="del">
          <ac:chgData name="FoustB" userId="036fd538-e6a0-4478-b832-b99ce6775b9a" providerId="ADAL" clId="{C2A0EEA4-6A27-4A07-BFD8-C3BCA01BBE7C}" dt="2024-02-06T16:36:08.438" v="1431" actId="478"/>
          <ac:spMkLst>
            <pc:docMk/>
            <pc:sldMk cId="1743763566" sldId="7694"/>
            <ac:spMk id="6" creationId="{93D33E02-4B94-99E0-8DC0-E5CF04B2AA60}"/>
          </ac:spMkLst>
        </pc:spChg>
        <pc:spChg chg="add mod">
          <ac:chgData name="FoustB" userId="036fd538-e6a0-4478-b832-b99ce6775b9a" providerId="ADAL" clId="{C2A0EEA4-6A27-4A07-BFD8-C3BCA01BBE7C}" dt="2024-02-06T16:41:46.450" v="1582" actId="14100"/>
          <ac:spMkLst>
            <pc:docMk/>
            <pc:sldMk cId="1743763566" sldId="7694"/>
            <ac:spMk id="7" creationId="{63510B03-F129-A40B-AC0C-3D33C708529B}"/>
          </ac:spMkLst>
        </pc:spChg>
        <pc:spChg chg="add mod">
          <ac:chgData name="FoustB" userId="036fd538-e6a0-4478-b832-b99ce6775b9a" providerId="ADAL" clId="{C2A0EEA4-6A27-4A07-BFD8-C3BCA01BBE7C}" dt="2024-02-06T16:41:35.582" v="1581" actId="14100"/>
          <ac:spMkLst>
            <pc:docMk/>
            <pc:sldMk cId="1743763566" sldId="7694"/>
            <ac:spMk id="8" creationId="{58A334A3-F626-38D0-FF54-309569BB823F}"/>
          </ac:spMkLst>
        </pc:spChg>
        <pc:spChg chg="add mod">
          <ac:chgData name="FoustB" userId="036fd538-e6a0-4478-b832-b99ce6775b9a" providerId="ADAL" clId="{C2A0EEA4-6A27-4A07-BFD8-C3BCA01BBE7C}" dt="2024-02-06T16:42:44.950" v="1587"/>
          <ac:spMkLst>
            <pc:docMk/>
            <pc:sldMk cId="1743763566" sldId="7694"/>
            <ac:spMk id="9" creationId="{1C193ADE-F07F-3870-A27F-56168A38A477}"/>
          </ac:spMkLst>
        </pc:spChg>
        <pc:picChg chg="del">
          <ac:chgData name="FoustB" userId="036fd538-e6a0-4478-b832-b99ce6775b9a" providerId="ADAL" clId="{C2A0EEA4-6A27-4A07-BFD8-C3BCA01BBE7C}" dt="2024-02-06T16:39:04.954" v="1456" actId="478"/>
          <ac:picMkLst>
            <pc:docMk/>
            <pc:sldMk cId="1743763566" sldId="7694"/>
            <ac:picMk id="3074" creationId="{3F805B55-8448-CA5D-318B-06EB3311C2BD}"/>
          </ac:picMkLst>
        </pc:picChg>
        <pc:picChg chg="del">
          <ac:chgData name="FoustB" userId="036fd538-e6a0-4478-b832-b99ce6775b9a" providerId="ADAL" clId="{C2A0EEA4-6A27-4A07-BFD8-C3BCA01BBE7C}" dt="2024-02-06T16:39:03.429" v="1455" actId="478"/>
          <ac:picMkLst>
            <pc:docMk/>
            <pc:sldMk cId="1743763566" sldId="7694"/>
            <ac:picMk id="11266" creationId="{5392DECE-D7D6-3AD9-17D5-BA3D5220CCE2}"/>
          </ac:picMkLst>
        </pc:picChg>
      </pc:sldChg>
      <pc:sldChg chg="delSp modSp add mod modAnim">
        <pc:chgData name="FoustB" userId="036fd538-e6a0-4478-b832-b99ce6775b9a" providerId="ADAL" clId="{C2A0EEA4-6A27-4A07-BFD8-C3BCA01BBE7C}" dt="2024-02-06T16:38:14.910" v="1445"/>
        <pc:sldMkLst>
          <pc:docMk/>
          <pc:sldMk cId="1469737307" sldId="7695"/>
        </pc:sldMkLst>
        <pc:spChg chg="mod">
          <ac:chgData name="FoustB" userId="036fd538-e6a0-4478-b832-b99ce6775b9a" providerId="ADAL" clId="{C2A0EEA4-6A27-4A07-BFD8-C3BCA01BBE7C}" dt="2024-02-06T16:38:05.504" v="1442" actId="207"/>
          <ac:spMkLst>
            <pc:docMk/>
            <pc:sldMk cId="1469737307" sldId="7695"/>
            <ac:spMk id="3" creationId="{C25F51C2-4E94-DB8A-FAEF-724C5B5B18DB}"/>
          </ac:spMkLst>
        </pc:spChg>
        <pc:picChg chg="del">
          <ac:chgData name="FoustB" userId="036fd538-e6a0-4478-b832-b99ce6775b9a" providerId="ADAL" clId="{C2A0EEA4-6A27-4A07-BFD8-C3BCA01BBE7C}" dt="2024-02-06T16:37:56.551" v="1441" actId="478"/>
          <ac:picMkLst>
            <pc:docMk/>
            <pc:sldMk cId="1469737307" sldId="7695"/>
            <ac:picMk id="3074" creationId="{114C9EBA-115D-4BE0-7651-5816467ACB9B}"/>
          </ac:picMkLst>
        </pc:picChg>
        <pc:picChg chg="del">
          <ac:chgData name="FoustB" userId="036fd538-e6a0-4478-b832-b99ce6775b9a" providerId="ADAL" clId="{C2A0EEA4-6A27-4A07-BFD8-C3BCA01BBE7C}" dt="2024-02-06T16:37:54.763" v="1440" actId="478"/>
          <ac:picMkLst>
            <pc:docMk/>
            <pc:sldMk cId="1469737307" sldId="7695"/>
            <ac:picMk id="11266" creationId="{47B64418-B484-37D1-4179-F19EB471BCFD}"/>
          </ac:picMkLst>
        </pc:picChg>
      </pc:sldChg>
      <pc:sldChg chg="addSp delSp modSp add mod modAnim">
        <pc:chgData name="FoustB" userId="036fd538-e6a0-4478-b832-b99ce6775b9a" providerId="ADAL" clId="{C2A0EEA4-6A27-4A07-BFD8-C3BCA01BBE7C}" dt="2024-02-07T17:38:30.910" v="5693" actId="114"/>
        <pc:sldMkLst>
          <pc:docMk/>
          <pc:sldMk cId="1837004341" sldId="7696"/>
        </pc:sldMkLst>
        <pc:spChg chg="mod">
          <ac:chgData name="FoustB" userId="036fd538-e6a0-4478-b832-b99ce6775b9a" providerId="ADAL" clId="{C2A0EEA4-6A27-4A07-BFD8-C3BCA01BBE7C}" dt="2024-02-06T16:43:35.668" v="1600" actId="255"/>
          <ac:spMkLst>
            <pc:docMk/>
            <pc:sldMk cId="1837004341" sldId="7696"/>
            <ac:spMk id="2" creationId="{B1022557-EBBE-F22F-FD70-CB76C722E81B}"/>
          </ac:spMkLst>
        </pc:spChg>
        <pc:spChg chg="mod">
          <ac:chgData name="FoustB" userId="036fd538-e6a0-4478-b832-b99ce6775b9a" providerId="ADAL" clId="{C2A0EEA4-6A27-4A07-BFD8-C3BCA01BBE7C}" dt="2024-02-07T17:38:30.910" v="5693" actId="114"/>
          <ac:spMkLst>
            <pc:docMk/>
            <pc:sldMk cId="1837004341" sldId="7696"/>
            <ac:spMk id="5" creationId="{9190B7B8-FC3E-814C-D6CC-BAADA6623F02}"/>
          </ac:spMkLst>
        </pc:spChg>
        <pc:spChg chg="add mod">
          <ac:chgData name="FoustB" userId="036fd538-e6a0-4478-b832-b99ce6775b9a" providerId="ADAL" clId="{C2A0EEA4-6A27-4A07-BFD8-C3BCA01BBE7C}" dt="2024-02-06T16:45:31.010" v="1624" actId="14100"/>
          <ac:spMkLst>
            <pc:docMk/>
            <pc:sldMk cId="1837004341" sldId="7696"/>
            <ac:spMk id="6" creationId="{0C16DCCF-06A4-EB36-7D45-82A4A455E216}"/>
          </ac:spMkLst>
        </pc:spChg>
        <pc:spChg chg="add del mod">
          <ac:chgData name="FoustB" userId="036fd538-e6a0-4478-b832-b99ce6775b9a" providerId="ADAL" clId="{C2A0EEA4-6A27-4A07-BFD8-C3BCA01BBE7C}" dt="2024-02-06T16:46:33.129" v="1628" actId="478"/>
          <ac:spMkLst>
            <pc:docMk/>
            <pc:sldMk cId="1837004341" sldId="7696"/>
            <ac:spMk id="9" creationId="{871EB5D0-01C4-2A35-D556-A63C679612D6}"/>
          </ac:spMkLst>
        </pc:spChg>
        <pc:spChg chg="add mod">
          <ac:chgData name="FoustB" userId="036fd538-e6a0-4478-b832-b99ce6775b9a" providerId="ADAL" clId="{C2A0EEA4-6A27-4A07-BFD8-C3BCA01BBE7C}" dt="2024-02-06T16:47:25.134" v="1655" actId="207"/>
          <ac:spMkLst>
            <pc:docMk/>
            <pc:sldMk cId="1837004341" sldId="7696"/>
            <ac:spMk id="10" creationId="{693BD9AA-B87E-39AB-06D6-16FA0112BFD5}"/>
          </ac:spMkLst>
        </pc:spChg>
      </pc:sldChg>
      <pc:sldChg chg="addSp delSp modSp add mod modAnim">
        <pc:chgData name="FoustB" userId="036fd538-e6a0-4478-b832-b99ce6775b9a" providerId="ADAL" clId="{C2A0EEA4-6A27-4A07-BFD8-C3BCA01BBE7C}" dt="2024-02-07T17:38:34.458" v="5694" actId="114"/>
        <pc:sldMkLst>
          <pc:docMk/>
          <pc:sldMk cId="1821074271" sldId="7697"/>
        </pc:sldMkLst>
        <pc:spChg chg="mod">
          <ac:chgData name="FoustB" userId="036fd538-e6a0-4478-b832-b99ce6775b9a" providerId="ADAL" clId="{C2A0EEA4-6A27-4A07-BFD8-C3BCA01BBE7C}" dt="2024-02-07T17:38:34.458" v="5694" actId="114"/>
          <ac:spMkLst>
            <pc:docMk/>
            <pc:sldMk cId="1821074271" sldId="7697"/>
            <ac:spMk id="5" creationId="{E7F162C4-FEB5-A306-1D8E-6C298F8466D8}"/>
          </ac:spMkLst>
        </pc:spChg>
        <pc:spChg chg="mod">
          <ac:chgData name="FoustB" userId="036fd538-e6a0-4478-b832-b99ce6775b9a" providerId="ADAL" clId="{C2A0EEA4-6A27-4A07-BFD8-C3BCA01BBE7C}" dt="2024-02-06T16:48:53.245" v="1688" actId="5793"/>
          <ac:spMkLst>
            <pc:docMk/>
            <pc:sldMk cId="1821074271" sldId="7697"/>
            <ac:spMk id="10" creationId="{DD15A4A2-68B2-40BB-38E5-931779BEA7A9}"/>
          </ac:spMkLst>
        </pc:spChg>
        <pc:spChg chg="add del">
          <ac:chgData name="FoustB" userId="036fd538-e6a0-4478-b832-b99ce6775b9a" providerId="ADAL" clId="{C2A0EEA4-6A27-4A07-BFD8-C3BCA01BBE7C}" dt="2024-02-06T16:49:55.843" v="1690" actId="22"/>
          <ac:spMkLst>
            <pc:docMk/>
            <pc:sldMk cId="1821074271" sldId="7697"/>
            <ac:spMk id="11" creationId="{83DA3155-8AD4-DF1D-6B29-4DAFB6633C02}"/>
          </ac:spMkLst>
        </pc:spChg>
      </pc:sldChg>
      <pc:sldChg chg="addSp modSp add mod modAnim">
        <pc:chgData name="FoustB" userId="036fd538-e6a0-4478-b832-b99ce6775b9a" providerId="ADAL" clId="{C2A0EEA4-6A27-4A07-BFD8-C3BCA01BBE7C}" dt="2024-02-07T17:38:38.593" v="5695" actId="114"/>
        <pc:sldMkLst>
          <pc:docMk/>
          <pc:sldMk cId="3335343969" sldId="7698"/>
        </pc:sldMkLst>
        <pc:spChg chg="mod">
          <ac:chgData name="FoustB" userId="036fd538-e6a0-4478-b832-b99ce6775b9a" providerId="ADAL" clId="{C2A0EEA4-6A27-4A07-BFD8-C3BCA01BBE7C}" dt="2024-02-07T17:38:38.593" v="5695" actId="114"/>
          <ac:spMkLst>
            <pc:docMk/>
            <pc:sldMk cId="3335343969" sldId="7698"/>
            <ac:spMk id="5" creationId="{CA0B6244-1690-F1F1-415C-BE24BACA8354}"/>
          </ac:spMkLst>
        </pc:spChg>
        <pc:spChg chg="add mod">
          <ac:chgData name="FoustB" userId="036fd538-e6a0-4478-b832-b99ce6775b9a" providerId="ADAL" clId="{C2A0EEA4-6A27-4A07-BFD8-C3BCA01BBE7C}" dt="2024-02-06T16:52:18.843" v="1808"/>
          <ac:spMkLst>
            <pc:docMk/>
            <pc:sldMk cId="3335343969" sldId="7698"/>
            <ac:spMk id="9" creationId="{1F25F093-DFDF-EF09-F89C-DC1865E9A6CE}"/>
          </ac:spMkLst>
        </pc:spChg>
        <pc:spChg chg="mod">
          <ac:chgData name="FoustB" userId="036fd538-e6a0-4478-b832-b99ce6775b9a" providerId="ADAL" clId="{C2A0EEA4-6A27-4A07-BFD8-C3BCA01BBE7C}" dt="2024-02-06T16:51:32.169" v="1807" actId="1076"/>
          <ac:spMkLst>
            <pc:docMk/>
            <pc:sldMk cId="3335343969" sldId="7698"/>
            <ac:spMk id="10" creationId="{446539FD-EB8B-119E-E8FA-F90867D60D37}"/>
          </ac:spMkLst>
        </pc:spChg>
      </pc:sldChg>
      <pc:sldChg chg="addSp delSp modSp add mod modAnim">
        <pc:chgData name="FoustB" userId="036fd538-e6a0-4478-b832-b99ce6775b9a" providerId="ADAL" clId="{C2A0EEA4-6A27-4A07-BFD8-C3BCA01BBE7C}" dt="2024-02-07T17:38:41.705" v="5696" actId="114"/>
        <pc:sldMkLst>
          <pc:docMk/>
          <pc:sldMk cId="2534331835" sldId="7699"/>
        </pc:sldMkLst>
        <pc:spChg chg="mod">
          <ac:chgData name="FoustB" userId="036fd538-e6a0-4478-b832-b99ce6775b9a" providerId="ADAL" clId="{C2A0EEA4-6A27-4A07-BFD8-C3BCA01BBE7C}" dt="2024-02-07T17:38:41.705" v="5696" actId="114"/>
          <ac:spMkLst>
            <pc:docMk/>
            <pc:sldMk cId="2534331835" sldId="7699"/>
            <ac:spMk id="5" creationId="{88DDC6FC-EFA6-B806-D745-A785944C11FD}"/>
          </ac:spMkLst>
        </pc:spChg>
        <pc:spChg chg="del">
          <ac:chgData name="FoustB" userId="036fd538-e6a0-4478-b832-b99ce6775b9a" providerId="ADAL" clId="{C2A0EEA4-6A27-4A07-BFD8-C3BCA01BBE7C}" dt="2024-02-06T16:52:29.050" v="1813" actId="478"/>
          <ac:spMkLst>
            <pc:docMk/>
            <pc:sldMk cId="2534331835" sldId="7699"/>
            <ac:spMk id="7" creationId="{64D41D4F-B54E-8B75-D56E-889EB3D429F6}"/>
          </ac:spMkLst>
        </pc:spChg>
        <pc:spChg chg="add mod">
          <ac:chgData name="FoustB" userId="036fd538-e6a0-4478-b832-b99ce6775b9a" providerId="ADAL" clId="{C2A0EEA4-6A27-4A07-BFD8-C3BCA01BBE7C}" dt="2024-02-06T16:53:07.976" v="1873" actId="1076"/>
          <ac:spMkLst>
            <pc:docMk/>
            <pc:sldMk cId="2534331835" sldId="7699"/>
            <ac:spMk id="9" creationId="{C9215B51-F695-2D6B-7C97-D5F5C66BC769}"/>
          </ac:spMkLst>
        </pc:spChg>
        <pc:spChg chg="del">
          <ac:chgData name="FoustB" userId="036fd538-e6a0-4478-b832-b99ce6775b9a" providerId="ADAL" clId="{C2A0EEA4-6A27-4A07-BFD8-C3BCA01BBE7C}" dt="2024-02-06T16:52:27.194" v="1812" actId="478"/>
          <ac:spMkLst>
            <pc:docMk/>
            <pc:sldMk cId="2534331835" sldId="7699"/>
            <ac:spMk id="10" creationId="{1AA8D4A8-814D-4A60-A483-278AC62D3606}"/>
          </ac:spMkLst>
        </pc:spChg>
        <pc:spChg chg="add mod">
          <ac:chgData name="FoustB" userId="036fd538-e6a0-4478-b832-b99ce6775b9a" providerId="ADAL" clId="{C2A0EEA4-6A27-4A07-BFD8-C3BCA01BBE7C}" dt="2024-02-06T16:53:35.268" v="1877"/>
          <ac:spMkLst>
            <pc:docMk/>
            <pc:sldMk cId="2534331835" sldId="7699"/>
            <ac:spMk id="11" creationId="{84AD99DA-E46A-DB56-76A6-33133A231F72}"/>
          </ac:spMkLst>
        </pc:spChg>
        <pc:spChg chg="add mod">
          <ac:chgData name="FoustB" userId="036fd538-e6a0-4478-b832-b99ce6775b9a" providerId="ADAL" clId="{C2A0EEA4-6A27-4A07-BFD8-C3BCA01BBE7C}" dt="2024-02-06T16:54:21.380" v="1879"/>
          <ac:spMkLst>
            <pc:docMk/>
            <pc:sldMk cId="2534331835" sldId="7699"/>
            <ac:spMk id="12" creationId="{B0C0F91C-FE81-54CC-4877-4321D6F1D6E0}"/>
          </ac:spMkLst>
        </pc:spChg>
      </pc:sldChg>
      <pc:sldChg chg="delSp modSp add mod modAnim">
        <pc:chgData name="FoustB" userId="036fd538-e6a0-4478-b832-b99ce6775b9a" providerId="ADAL" clId="{C2A0EEA4-6A27-4A07-BFD8-C3BCA01BBE7C}" dt="2024-02-07T17:41:26.984" v="5708" actId="115"/>
        <pc:sldMkLst>
          <pc:docMk/>
          <pc:sldMk cId="742603448" sldId="7700"/>
        </pc:sldMkLst>
        <pc:spChg chg="mod">
          <ac:chgData name="FoustB" userId="036fd538-e6a0-4478-b832-b99ce6775b9a" providerId="ADAL" clId="{C2A0EEA4-6A27-4A07-BFD8-C3BCA01BBE7C}" dt="2024-02-07T17:41:26.984" v="5708" actId="115"/>
          <ac:spMkLst>
            <pc:docMk/>
            <pc:sldMk cId="742603448" sldId="7700"/>
            <ac:spMk id="2" creationId="{F58C2D59-F994-99AE-45E0-C5EC7C19B3A2}"/>
          </ac:spMkLst>
        </pc:spChg>
        <pc:spChg chg="mod">
          <ac:chgData name="FoustB" userId="036fd538-e6a0-4478-b832-b99ce6775b9a" providerId="ADAL" clId="{C2A0EEA4-6A27-4A07-BFD8-C3BCA01BBE7C}" dt="2024-02-07T17:38:44.489" v="5697" actId="114"/>
          <ac:spMkLst>
            <pc:docMk/>
            <pc:sldMk cId="742603448" sldId="7700"/>
            <ac:spMk id="5" creationId="{8D2FA488-E2A4-6A5A-B5F8-FB23E750AC7B}"/>
          </ac:spMkLst>
        </pc:spChg>
        <pc:spChg chg="del">
          <ac:chgData name="FoustB" userId="036fd538-e6a0-4478-b832-b99ce6775b9a" providerId="ADAL" clId="{C2A0EEA4-6A27-4A07-BFD8-C3BCA01BBE7C}" dt="2024-02-06T16:54:32.716" v="1883" actId="478"/>
          <ac:spMkLst>
            <pc:docMk/>
            <pc:sldMk cId="742603448" sldId="7700"/>
            <ac:spMk id="6" creationId="{AD207B74-DFBB-8D46-9406-2C306DA9800A}"/>
          </ac:spMkLst>
        </pc:spChg>
      </pc:sldChg>
      <pc:sldChg chg="addSp delSp modSp add mod modAnim">
        <pc:chgData name="FoustB" userId="036fd538-e6a0-4478-b832-b99ce6775b9a" providerId="ADAL" clId="{C2A0EEA4-6A27-4A07-BFD8-C3BCA01BBE7C}" dt="2024-02-07T17:41:31.684" v="5709" actId="115"/>
        <pc:sldMkLst>
          <pc:docMk/>
          <pc:sldMk cId="2073306618" sldId="7701"/>
        </pc:sldMkLst>
        <pc:spChg chg="mod">
          <ac:chgData name="FoustB" userId="036fd538-e6a0-4478-b832-b99ce6775b9a" providerId="ADAL" clId="{C2A0EEA4-6A27-4A07-BFD8-C3BCA01BBE7C}" dt="2024-02-07T17:41:31.684" v="5709" actId="115"/>
          <ac:spMkLst>
            <pc:docMk/>
            <pc:sldMk cId="2073306618" sldId="7701"/>
            <ac:spMk id="2" creationId="{91908092-0DFD-BE78-452A-F4017D13A8FB}"/>
          </ac:spMkLst>
        </pc:spChg>
        <pc:spChg chg="ord">
          <ac:chgData name="FoustB" userId="036fd538-e6a0-4478-b832-b99ce6775b9a" providerId="ADAL" clId="{C2A0EEA4-6A27-4A07-BFD8-C3BCA01BBE7C}" dt="2024-02-06T17:01:08.388" v="1905" actId="166"/>
          <ac:spMkLst>
            <pc:docMk/>
            <pc:sldMk cId="2073306618" sldId="7701"/>
            <ac:spMk id="3" creationId="{DA1B344F-ED30-BDF3-E2C3-42A5703C9EF1}"/>
          </ac:spMkLst>
        </pc:spChg>
        <pc:spChg chg="mod ord">
          <ac:chgData name="FoustB" userId="036fd538-e6a0-4478-b832-b99ce6775b9a" providerId="ADAL" clId="{C2A0EEA4-6A27-4A07-BFD8-C3BCA01BBE7C}" dt="2024-02-07T17:38:47.436" v="5698" actId="114"/>
          <ac:spMkLst>
            <pc:docMk/>
            <pc:sldMk cId="2073306618" sldId="7701"/>
            <ac:spMk id="5" creationId="{C29FF34F-06E5-2B4D-E36B-C44B8BF1EEE4}"/>
          </ac:spMkLst>
        </pc:spChg>
        <pc:spChg chg="add del">
          <ac:chgData name="FoustB" userId="036fd538-e6a0-4478-b832-b99ce6775b9a" providerId="ADAL" clId="{C2A0EEA4-6A27-4A07-BFD8-C3BCA01BBE7C}" dt="2024-02-06T18:32:14.670" v="1911" actId="22"/>
          <ac:spMkLst>
            <pc:docMk/>
            <pc:sldMk cId="2073306618" sldId="7701"/>
            <ac:spMk id="7" creationId="{6FE0C799-71E1-255E-90E9-7334C19A4284}"/>
          </ac:spMkLst>
        </pc:spChg>
        <pc:spChg chg="del">
          <ac:chgData name="FoustB" userId="036fd538-e6a0-4478-b832-b99ce6775b9a" providerId="ADAL" clId="{C2A0EEA4-6A27-4A07-BFD8-C3BCA01BBE7C}" dt="2024-02-06T17:00:56.383" v="1900" actId="478"/>
          <ac:spMkLst>
            <pc:docMk/>
            <pc:sldMk cId="2073306618" sldId="7701"/>
            <ac:spMk id="8" creationId="{90C01208-6216-70FF-4577-77A36F38D2EC}"/>
          </ac:spMkLst>
        </pc:spChg>
        <pc:spChg chg="del">
          <ac:chgData name="FoustB" userId="036fd538-e6a0-4478-b832-b99ce6775b9a" providerId="ADAL" clId="{C2A0EEA4-6A27-4A07-BFD8-C3BCA01BBE7C}" dt="2024-02-06T17:00:52.591" v="1899" actId="478"/>
          <ac:spMkLst>
            <pc:docMk/>
            <pc:sldMk cId="2073306618" sldId="7701"/>
            <ac:spMk id="9" creationId="{7088AB9A-640E-591A-836A-56428A096D70}"/>
          </ac:spMkLst>
        </pc:spChg>
        <pc:picChg chg="del">
          <ac:chgData name="FoustB" userId="036fd538-e6a0-4478-b832-b99ce6775b9a" providerId="ADAL" clId="{C2A0EEA4-6A27-4A07-BFD8-C3BCA01BBE7C}" dt="2024-02-06T17:00:57.718" v="1901" actId="478"/>
          <ac:picMkLst>
            <pc:docMk/>
            <pc:sldMk cId="2073306618" sldId="7701"/>
            <ac:picMk id="4" creationId="{7EC13058-61A0-6F71-866A-B2499430A4D2}"/>
          </ac:picMkLst>
        </pc:picChg>
        <pc:picChg chg="add mod">
          <ac:chgData name="FoustB" userId="036fd538-e6a0-4478-b832-b99ce6775b9a" providerId="ADAL" clId="{C2A0EEA4-6A27-4A07-BFD8-C3BCA01BBE7C}" dt="2024-02-06T17:01:16.577" v="1907" actId="1076"/>
          <ac:picMkLst>
            <pc:docMk/>
            <pc:sldMk cId="2073306618" sldId="7701"/>
            <ac:picMk id="32770" creationId="{943165C4-BEC7-782C-873F-A1FD54483E03}"/>
          </ac:picMkLst>
        </pc:picChg>
      </pc:sldChg>
      <pc:sldChg chg="addSp delSp modSp add mod delAnim modAnim">
        <pc:chgData name="FoustB" userId="036fd538-e6a0-4478-b832-b99ce6775b9a" providerId="ADAL" clId="{C2A0EEA4-6A27-4A07-BFD8-C3BCA01BBE7C}" dt="2024-02-07T17:38:52.935" v="5699" actId="114"/>
        <pc:sldMkLst>
          <pc:docMk/>
          <pc:sldMk cId="3158535028" sldId="7702"/>
        </pc:sldMkLst>
        <pc:spChg chg="mod">
          <ac:chgData name="FoustB" userId="036fd538-e6a0-4478-b832-b99ce6775b9a" providerId="ADAL" clId="{C2A0EEA4-6A27-4A07-BFD8-C3BCA01BBE7C}" dt="2024-02-06T18:46:44.753" v="1974" actId="20577"/>
          <ac:spMkLst>
            <pc:docMk/>
            <pc:sldMk cId="3158535028" sldId="7702"/>
            <ac:spMk id="2" creationId="{C09A4FF5-7CB0-877C-8DDD-8CCD5DCD41D3}"/>
          </ac:spMkLst>
        </pc:spChg>
        <pc:spChg chg="add del mod">
          <ac:chgData name="FoustB" userId="036fd538-e6a0-4478-b832-b99ce6775b9a" providerId="ADAL" clId="{C2A0EEA4-6A27-4A07-BFD8-C3BCA01BBE7C}" dt="2024-02-07T16:51:23.319" v="5478" actId="21"/>
          <ac:spMkLst>
            <pc:docMk/>
            <pc:sldMk cId="3158535028" sldId="7702"/>
            <ac:spMk id="4" creationId="{FCD3EEE5-3320-2D13-F602-EDAE147E134D}"/>
          </ac:spMkLst>
        </pc:spChg>
        <pc:spChg chg="mod">
          <ac:chgData name="FoustB" userId="036fd538-e6a0-4478-b832-b99ce6775b9a" providerId="ADAL" clId="{C2A0EEA4-6A27-4A07-BFD8-C3BCA01BBE7C}" dt="2024-02-07T17:38:52.935" v="5699" actId="114"/>
          <ac:spMkLst>
            <pc:docMk/>
            <pc:sldMk cId="3158535028" sldId="7702"/>
            <ac:spMk id="5" creationId="{03C7193A-4B9A-5B66-D6C9-45E9E8A8A5D0}"/>
          </ac:spMkLst>
        </pc:spChg>
        <pc:picChg chg="del">
          <ac:chgData name="FoustB" userId="036fd538-e6a0-4478-b832-b99ce6775b9a" providerId="ADAL" clId="{C2A0EEA4-6A27-4A07-BFD8-C3BCA01BBE7C}" dt="2024-02-06T18:36:01.766" v="1931" actId="478"/>
          <ac:picMkLst>
            <pc:docMk/>
            <pc:sldMk cId="3158535028" sldId="7702"/>
            <ac:picMk id="32770" creationId="{6B05ECA7-0F5B-2D1C-C56B-66A1423EDEAE}"/>
          </ac:picMkLst>
        </pc:picChg>
        <pc:picChg chg="add del mod">
          <ac:chgData name="FoustB" userId="036fd538-e6a0-4478-b832-b99ce6775b9a" providerId="ADAL" clId="{C2A0EEA4-6A27-4A07-BFD8-C3BCA01BBE7C}" dt="2024-02-06T18:41:24.444" v="1933" actId="478"/>
          <ac:picMkLst>
            <pc:docMk/>
            <pc:sldMk cId="3158535028" sldId="7702"/>
            <ac:picMk id="33794" creationId="{686A8F9E-5511-C1CE-AA3A-6D566D21F4C9}"/>
          </ac:picMkLst>
        </pc:picChg>
      </pc:sldChg>
      <pc:sldChg chg="add del">
        <pc:chgData name="FoustB" userId="036fd538-e6a0-4478-b832-b99ce6775b9a" providerId="ADAL" clId="{C2A0EEA4-6A27-4A07-BFD8-C3BCA01BBE7C}" dt="2024-02-06T18:47:22.322" v="1981" actId="47"/>
        <pc:sldMkLst>
          <pc:docMk/>
          <pc:sldMk cId="984605375" sldId="7703"/>
        </pc:sldMkLst>
      </pc:sldChg>
      <pc:sldChg chg="addSp delSp modSp add mod delAnim modAnim">
        <pc:chgData name="FoustB" userId="036fd538-e6a0-4478-b832-b99ce6775b9a" providerId="ADAL" clId="{C2A0EEA4-6A27-4A07-BFD8-C3BCA01BBE7C}" dt="2024-02-07T17:38:56.520" v="5700" actId="114"/>
        <pc:sldMkLst>
          <pc:docMk/>
          <pc:sldMk cId="4288738033" sldId="7704"/>
        </pc:sldMkLst>
        <pc:spChg chg="mod">
          <ac:chgData name="FoustB" userId="036fd538-e6a0-4478-b832-b99ce6775b9a" providerId="ADAL" clId="{C2A0EEA4-6A27-4A07-BFD8-C3BCA01BBE7C}" dt="2024-02-06T18:46:37.838" v="1973" actId="207"/>
          <ac:spMkLst>
            <pc:docMk/>
            <pc:sldMk cId="4288738033" sldId="7704"/>
            <ac:spMk id="2" creationId="{8E7208E7-4C93-1B01-D2FD-28B69DDC4FD4}"/>
          </ac:spMkLst>
        </pc:spChg>
        <pc:spChg chg="del">
          <ac:chgData name="FoustB" userId="036fd538-e6a0-4478-b832-b99ce6775b9a" providerId="ADAL" clId="{C2A0EEA4-6A27-4A07-BFD8-C3BCA01BBE7C}" dt="2024-02-06T18:46:25.953" v="1967" actId="478"/>
          <ac:spMkLst>
            <pc:docMk/>
            <pc:sldMk cId="4288738033" sldId="7704"/>
            <ac:spMk id="4" creationId="{DB37D678-5A9D-FE3F-C7B5-56ABE7CFDCF8}"/>
          </ac:spMkLst>
        </pc:spChg>
        <pc:spChg chg="add mod">
          <ac:chgData name="FoustB" userId="036fd538-e6a0-4478-b832-b99ce6775b9a" providerId="ADAL" clId="{C2A0EEA4-6A27-4A07-BFD8-C3BCA01BBE7C}" dt="2024-02-07T16:51:26.112" v="5479"/>
          <ac:spMkLst>
            <pc:docMk/>
            <pc:sldMk cId="4288738033" sldId="7704"/>
            <ac:spMk id="4" creationId="{FCD3EEE5-3320-2D13-F602-EDAE147E134D}"/>
          </ac:spMkLst>
        </pc:spChg>
        <pc:spChg chg="mod">
          <ac:chgData name="FoustB" userId="036fd538-e6a0-4478-b832-b99ce6775b9a" providerId="ADAL" clId="{C2A0EEA4-6A27-4A07-BFD8-C3BCA01BBE7C}" dt="2024-02-07T17:38:56.520" v="5700" actId="114"/>
          <ac:spMkLst>
            <pc:docMk/>
            <pc:sldMk cId="4288738033" sldId="7704"/>
            <ac:spMk id="5" creationId="{99F72047-0FE8-70E7-ADF0-B360182B24FA}"/>
          </ac:spMkLst>
        </pc:spChg>
        <pc:spChg chg="add mod">
          <ac:chgData name="FoustB" userId="036fd538-e6a0-4478-b832-b99ce6775b9a" providerId="ADAL" clId="{C2A0EEA4-6A27-4A07-BFD8-C3BCA01BBE7C}" dt="2024-02-06T18:50:32.370" v="2012" actId="1076"/>
          <ac:spMkLst>
            <pc:docMk/>
            <pc:sldMk cId="4288738033" sldId="7704"/>
            <ac:spMk id="7" creationId="{7AF881E1-09D1-5CDA-5280-B609EAE4F43A}"/>
          </ac:spMkLst>
        </pc:spChg>
        <pc:picChg chg="add mod">
          <ac:chgData name="FoustB" userId="036fd538-e6a0-4478-b832-b99ce6775b9a" providerId="ADAL" clId="{C2A0EEA4-6A27-4A07-BFD8-C3BCA01BBE7C}" dt="2024-02-06T18:47:12.083" v="1979" actId="1076"/>
          <ac:picMkLst>
            <pc:docMk/>
            <pc:sldMk cId="4288738033" sldId="7704"/>
            <ac:picMk id="6" creationId="{F2C36B13-3040-54C8-01F3-101F3CAE2072}"/>
          </ac:picMkLst>
        </pc:picChg>
      </pc:sldChg>
      <pc:sldChg chg="modSp add mod modAnim">
        <pc:chgData name="FoustB" userId="036fd538-e6a0-4478-b832-b99ce6775b9a" providerId="ADAL" clId="{C2A0EEA4-6A27-4A07-BFD8-C3BCA01BBE7C}" dt="2024-02-07T17:39:00.336" v="5701" actId="114"/>
        <pc:sldMkLst>
          <pc:docMk/>
          <pc:sldMk cId="444528930" sldId="7705"/>
        </pc:sldMkLst>
        <pc:spChg chg="mod">
          <ac:chgData name="FoustB" userId="036fd538-e6a0-4478-b832-b99ce6775b9a" providerId="ADAL" clId="{C2A0EEA4-6A27-4A07-BFD8-C3BCA01BBE7C}" dt="2024-02-06T18:51:00.697" v="2023" actId="207"/>
          <ac:spMkLst>
            <pc:docMk/>
            <pc:sldMk cId="444528930" sldId="7705"/>
            <ac:spMk id="2" creationId="{07E33E95-EC28-AEF6-C1DD-59D48B802C98}"/>
          </ac:spMkLst>
        </pc:spChg>
        <pc:spChg chg="mod">
          <ac:chgData name="FoustB" userId="036fd538-e6a0-4478-b832-b99ce6775b9a" providerId="ADAL" clId="{C2A0EEA4-6A27-4A07-BFD8-C3BCA01BBE7C}" dt="2024-02-07T17:39:00.336" v="5701" actId="114"/>
          <ac:spMkLst>
            <pc:docMk/>
            <pc:sldMk cId="444528930" sldId="7705"/>
            <ac:spMk id="5" creationId="{27395854-11CF-692F-2B37-75D6F63BFE20}"/>
          </ac:spMkLst>
        </pc:spChg>
      </pc:sldChg>
      <pc:sldChg chg="addSp modSp add mod modAnim">
        <pc:chgData name="FoustB" userId="036fd538-e6a0-4478-b832-b99ce6775b9a" providerId="ADAL" clId="{C2A0EEA4-6A27-4A07-BFD8-C3BCA01BBE7C}" dt="2024-02-07T17:41:58.545" v="5710"/>
        <pc:sldMkLst>
          <pc:docMk/>
          <pc:sldMk cId="1305561019" sldId="7706"/>
        </pc:sldMkLst>
        <pc:spChg chg="add mod">
          <ac:chgData name="FoustB" userId="036fd538-e6a0-4478-b832-b99ce6775b9a" providerId="ADAL" clId="{C2A0EEA4-6A27-4A07-BFD8-C3BCA01BBE7C}" dt="2024-02-06T18:55:16.512" v="2169" actId="20577"/>
          <ac:spMkLst>
            <pc:docMk/>
            <pc:sldMk cId="1305561019" sldId="7706"/>
            <ac:spMk id="4" creationId="{82CDDF58-ED39-F46D-1281-A5F6C46F72A3}"/>
          </ac:spMkLst>
        </pc:spChg>
        <pc:spChg chg="mod">
          <ac:chgData name="FoustB" userId="036fd538-e6a0-4478-b832-b99ce6775b9a" providerId="ADAL" clId="{C2A0EEA4-6A27-4A07-BFD8-C3BCA01BBE7C}" dt="2024-02-07T17:39:03.512" v="5702" actId="114"/>
          <ac:spMkLst>
            <pc:docMk/>
            <pc:sldMk cId="1305561019" sldId="7706"/>
            <ac:spMk id="5" creationId="{E62FC5E4-6314-5856-B568-1900BE5E330A}"/>
          </ac:spMkLst>
        </pc:spChg>
        <pc:spChg chg="mod">
          <ac:chgData name="FoustB" userId="036fd538-e6a0-4478-b832-b99ce6775b9a" providerId="ADAL" clId="{C2A0EEA4-6A27-4A07-BFD8-C3BCA01BBE7C}" dt="2024-02-06T18:53:51.169" v="2067" actId="20577"/>
          <ac:spMkLst>
            <pc:docMk/>
            <pc:sldMk cId="1305561019" sldId="7706"/>
            <ac:spMk id="7" creationId="{B6E26570-EBB8-4F47-329F-FD29B4A44447}"/>
          </ac:spMkLst>
        </pc:spChg>
        <pc:spChg chg="add mod">
          <ac:chgData name="FoustB" userId="036fd538-e6a0-4478-b832-b99ce6775b9a" providerId="ADAL" clId="{C2A0EEA4-6A27-4A07-BFD8-C3BCA01BBE7C}" dt="2024-02-06T19:09:20.228" v="2171"/>
          <ac:spMkLst>
            <pc:docMk/>
            <pc:sldMk cId="1305561019" sldId="7706"/>
            <ac:spMk id="8" creationId="{B6DE406E-31E4-9D37-4758-B31A425B02B2}"/>
          </ac:spMkLst>
        </pc:spChg>
      </pc:sldChg>
      <pc:sldChg chg="modSp add mod modAnim">
        <pc:chgData name="FoustB" userId="036fd538-e6a0-4478-b832-b99ce6775b9a" providerId="ADAL" clId="{C2A0EEA4-6A27-4A07-BFD8-C3BCA01BBE7C}" dt="2024-02-07T17:39:08.448" v="5703" actId="114"/>
        <pc:sldMkLst>
          <pc:docMk/>
          <pc:sldMk cId="2458965712" sldId="7707"/>
        </pc:sldMkLst>
        <pc:spChg chg="mod">
          <ac:chgData name="FoustB" userId="036fd538-e6a0-4478-b832-b99ce6775b9a" providerId="ADAL" clId="{C2A0EEA4-6A27-4A07-BFD8-C3BCA01BBE7C}" dt="2024-02-06T19:10:38.647" v="2191" actId="20577"/>
          <ac:spMkLst>
            <pc:docMk/>
            <pc:sldMk cId="2458965712" sldId="7707"/>
            <ac:spMk id="2" creationId="{5CE46BB9-6D4A-BE5B-54F7-A39B400B4FC1}"/>
          </ac:spMkLst>
        </pc:spChg>
        <pc:spChg chg="mod">
          <ac:chgData name="FoustB" userId="036fd538-e6a0-4478-b832-b99ce6775b9a" providerId="ADAL" clId="{C2A0EEA4-6A27-4A07-BFD8-C3BCA01BBE7C}" dt="2024-02-07T17:39:08.448" v="5703" actId="114"/>
          <ac:spMkLst>
            <pc:docMk/>
            <pc:sldMk cId="2458965712" sldId="7707"/>
            <ac:spMk id="5" creationId="{DBEBE552-8E91-9C42-C1E8-A1017D691E8F}"/>
          </ac:spMkLst>
        </pc:spChg>
      </pc:sldChg>
      <pc:sldChg chg="add del">
        <pc:chgData name="FoustB" userId="036fd538-e6a0-4478-b832-b99ce6775b9a" providerId="ADAL" clId="{C2A0EEA4-6A27-4A07-BFD8-C3BCA01BBE7C}" dt="2024-02-06T19:15:01.934" v="2349" actId="47"/>
        <pc:sldMkLst>
          <pc:docMk/>
          <pc:sldMk cId="618986949" sldId="7708"/>
        </pc:sldMkLst>
      </pc:sldChg>
      <pc:sldChg chg="addSp delSp modSp add mod modAnim">
        <pc:chgData name="FoustB" userId="036fd538-e6a0-4478-b832-b99ce6775b9a" providerId="ADAL" clId="{C2A0EEA4-6A27-4A07-BFD8-C3BCA01BBE7C}" dt="2024-02-07T17:39:12.702" v="5704" actId="114"/>
        <pc:sldMkLst>
          <pc:docMk/>
          <pc:sldMk cId="303793310" sldId="7709"/>
        </pc:sldMkLst>
        <pc:spChg chg="mod">
          <ac:chgData name="FoustB" userId="036fd538-e6a0-4478-b832-b99ce6775b9a" providerId="ADAL" clId="{C2A0EEA4-6A27-4A07-BFD8-C3BCA01BBE7C}" dt="2024-02-06T19:14:30.659" v="2339" actId="1076"/>
          <ac:spMkLst>
            <pc:docMk/>
            <pc:sldMk cId="303793310" sldId="7709"/>
            <ac:spMk id="4" creationId="{C50F3C65-78E2-D21B-C72F-5971AD514869}"/>
          </ac:spMkLst>
        </pc:spChg>
        <pc:spChg chg="mod">
          <ac:chgData name="FoustB" userId="036fd538-e6a0-4478-b832-b99ce6775b9a" providerId="ADAL" clId="{C2A0EEA4-6A27-4A07-BFD8-C3BCA01BBE7C}" dt="2024-02-07T17:39:12.702" v="5704" actId="114"/>
          <ac:spMkLst>
            <pc:docMk/>
            <pc:sldMk cId="303793310" sldId="7709"/>
            <ac:spMk id="5" creationId="{ADF251B7-E38C-9FE6-9EA7-EFB80A82406D}"/>
          </ac:spMkLst>
        </pc:spChg>
        <pc:spChg chg="del">
          <ac:chgData name="FoustB" userId="036fd538-e6a0-4478-b832-b99ce6775b9a" providerId="ADAL" clId="{C2A0EEA4-6A27-4A07-BFD8-C3BCA01BBE7C}" dt="2024-02-06T19:13:02.170" v="2274" actId="478"/>
          <ac:spMkLst>
            <pc:docMk/>
            <pc:sldMk cId="303793310" sldId="7709"/>
            <ac:spMk id="7" creationId="{6CBA53FE-6EDE-68CB-638B-C945A66BD9BB}"/>
          </ac:spMkLst>
        </pc:spChg>
        <pc:spChg chg="add del">
          <ac:chgData name="FoustB" userId="036fd538-e6a0-4478-b832-b99ce6775b9a" providerId="ADAL" clId="{C2A0EEA4-6A27-4A07-BFD8-C3BCA01BBE7C}" dt="2024-02-06T19:14:48.569" v="2343" actId="22"/>
          <ac:spMkLst>
            <pc:docMk/>
            <pc:sldMk cId="303793310" sldId="7709"/>
            <ac:spMk id="9" creationId="{93530FBF-2047-C7D3-5C43-2847B798813B}"/>
          </ac:spMkLst>
        </pc:spChg>
      </pc:sldChg>
      <pc:sldChg chg="addSp delSp modSp add mod modAnim">
        <pc:chgData name="FoustB" userId="036fd538-e6a0-4478-b832-b99ce6775b9a" providerId="ADAL" clId="{C2A0EEA4-6A27-4A07-BFD8-C3BCA01BBE7C}" dt="2024-02-07T17:39:16.015" v="5705" actId="114"/>
        <pc:sldMkLst>
          <pc:docMk/>
          <pc:sldMk cId="3379800801" sldId="7710"/>
        </pc:sldMkLst>
        <pc:spChg chg="del">
          <ac:chgData name="FoustB" userId="036fd538-e6a0-4478-b832-b99ce6775b9a" providerId="ADAL" clId="{C2A0EEA4-6A27-4A07-BFD8-C3BCA01BBE7C}" dt="2024-02-06T19:14:59.113" v="2347" actId="478"/>
          <ac:spMkLst>
            <pc:docMk/>
            <pc:sldMk cId="3379800801" sldId="7710"/>
            <ac:spMk id="2" creationId="{43F32618-05DB-B4E4-A695-13E58F6306F5}"/>
          </ac:spMkLst>
        </pc:spChg>
        <pc:spChg chg="mod">
          <ac:chgData name="FoustB" userId="036fd538-e6a0-4478-b832-b99ce6775b9a" providerId="ADAL" clId="{C2A0EEA4-6A27-4A07-BFD8-C3BCA01BBE7C}" dt="2024-02-07T17:39:16.015" v="5705" actId="114"/>
          <ac:spMkLst>
            <pc:docMk/>
            <pc:sldMk cId="3379800801" sldId="7710"/>
            <ac:spMk id="5" creationId="{A18783D0-CA3F-3C81-1484-8C356E5FBD42}"/>
          </ac:spMkLst>
        </pc:spChg>
        <pc:spChg chg="add mod">
          <ac:chgData name="FoustB" userId="036fd538-e6a0-4478-b832-b99ce6775b9a" providerId="ADAL" clId="{C2A0EEA4-6A27-4A07-BFD8-C3BCA01BBE7C}" dt="2024-02-06T19:15:59.723" v="2353" actId="20578"/>
          <ac:spMkLst>
            <pc:docMk/>
            <pc:sldMk cId="3379800801" sldId="7710"/>
            <ac:spMk id="7" creationId="{75FD261B-6DDD-0109-0A6D-8868035E18F7}"/>
          </ac:spMkLst>
        </pc:spChg>
      </pc:sldChg>
      <pc:sldChg chg="addSp delSp modSp add mod modAnim">
        <pc:chgData name="FoustB" userId="036fd538-e6a0-4478-b832-b99ce6775b9a" providerId="ADAL" clId="{C2A0EEA4-6A27-4A07-BFD8-C3BCA01BBE7C}" dt="2024-02-06T19:25:55.652" v="2442" actId="478"/>
        <pc:sldMkLst>
          <pc:docMk/>
          <pc:sldMk cId="1698173801" sldId="7711"/>
        </pc:sldMkLst>
        <pc:spChg chg="del">
          <ac:chgData name="FoustB" userId="036fd538-e6a0-4478-b832-b99ce6775b9a" providerId="ADAL" clId="{C2A0EEA4-6A27-4A07-BFD8-C3BCA01BBE7C}" dt="2024-02-06T19:16:10.720" v="2355" actId="478"/>
          <ac:spMkLst>
            <pc:docMk/>
            <pc:sldMk cId="1698173801" sldId="7711"/>
            <ac:spMk id="3" creationId="{F96C1EC3-617C-96F4-2C4D-CDB2FB53BC8E}"/>
          </ac:spMkLst>
        </pc:spChg>
        <pc:spChg chg="del">
          <ac:chgData name="FoustB" userId="036fd538-e6a0-4478-b832-b99ce6775b9a" providerId="ADAL" clId="{C2A0EEA4-6A27-4A07-BFD8-C3BCA01BBE7C}" dt="2024-02-06T19:16:12.993" v="2356" actId="478"/>
          <ac:spMkLst>
            <pc:docMk/>
            <pc:sldMk cId="1698173801" sldId="7711"/>
            <ac:spMk id="5" creationId="{319CA921-7548-7778-3978-98A094531E27}"/>
          </ac:spMkLst>
        </pc:spChg>
        <pc:spChg chg="mod">
          <ac:chgData name="FoustB" userId="036fd538-e6a0-4478-b832-b99ce6775b9a" providerId="ADAL" clId="{C2A0EEA4-6A27-4A07-BFD8-C3BCA01BBE7C}" dt="2024-02-06T19:16:33.307" v="2358"/>
          <ac:spMkLst>
            <pc:docMk/>
            <pc:sldMk cId="1698173801" sldId="7711"/>
            <ac:spMk id="8" creationId="{61EDDE8C-7303-7714-2557-8543F50B2108}"/>
          </ac:spMkLst>
        </pc:spChg>
        <pc:spChg chg="mod">
          <ac:chgData name="FoustB" userId="036fd538-e6a0-4478-b832-b99ce6775b9a" providerId="ADAL" clId="{C2A0EEA4-6A27-4A07-BFD8-C3BCA01BBE7C}" dt="2024-02-06T19:16:39.188" v="2360"/>
          <ac:spMkLst>
            <pc:docMk/>
            <pc:sldMk cId="1698173801" sldId="7711"/>
            <ac:spMk id="15" creationId="{BEEF017D-E529-910B-83F0-5507F52F897B}"/>
          </ac:spMkLst>
        </pc:spChg>
        <pc:spChg chg="add mod">
          <ac:chgData name="FoustB" userId="036fd538-e6a0-4478-b832-b99ce6775b9a" providerId="ADAL" clId="{C2A0EEA4-6A27-4A07-BFD8-C3BCA01BBE7C}" dt="2024-02-06T19:18:18.126" v="2368" actId="14100"/>
          <ac:spMkLst>
            <pc:docMk/>
            <pc:sldMk cId="1698173801" sldId="7711"/>
            <ac:spMk id="21" creationId="{2F9B9744-B6B1-CE0A-C101-267AA872CEE6}"/>
          </ac:spMkLst>
        </pc:spChg>
        <pc:spChg chg="add mod">
          <ac:chgData name="FoustB" userId="036fd538-e6a0-4478-b832-b99ce6775b9a" providerId="ADAL" clId="{C2A0EEA4-6A27-4A07-BFD8-C3BCA01BBE7C}" dt="2024-02-06T19:18:28.589" v="2374" actId="14100"/>
          <ac:spMkLst>
            <pc:docMk/>
            <pc:sldMk cId="1698173801" sldId="7711"/>
            <ac:spMk id="22" creationId="{0FB4BBCC-F809-17CE-2F64-42EBAC0B540E}"/>
          </ac:spMkLst>
        </pc:spChg>
        <pc:spChg chg="add mod">
          <ac:chgData name="FoustB" userId="036fd538-e6a0-4478-b832-b99ce6775b9a" providerId="ADAL" clId="{C2A0EEA4-6A27-4A07-BFD8-C3BCA01BBE7C}" dt="2024-02-06T19:20:04.362" v="2378" actId="692"/>
          <ac:spMkLst>
            <pc:docMk/>
            <pc:sldMk cId="1698173801" sldId="7711"/>
            <ac:spMk id="23" creationId="{935BFBF4-5F91-EACE-66BB-817E9EB9AFD4}"/>
          </ac:spMkLst>
        </pc:spChg>
        <pc:spChg chg="add mod">
          <ac:chgData name="FoustB" userId="036fd538-e6a0-4478-b832-b99ce6775b9a" providerId="ADAL" clId="{C2A0EEA4-6A27-4A07-BFD8-C3BCA01BBE7C}" dt="2024-02-06T19:20:18.465" v="2381" actId="207"/>
          <ac:spMkLst>
            <pc:docMk/>
            <pc:sldMk cId="1698173801" sldId="7711"/>
            <ac:spMk id="24" creationId="{01BB00DB-B185-5D16-13DB-79D159CB5983}"/>
          </ac:spMkLst>
        </pc:spChg>
        <pc:grpChg chg="add mod">
          <ac:chgData name="FoustB" userId="036fd538-e6a0-4478-b832-b99ce6775b9a" providerId="ADAL" clId="{C2A0EEA4-6A27-4A07-BFD8-C3BCA01BBE7C}" dt="2024-02-06T19:17:04.736" v="2362" actId="1076"/>
          <ac:grpSpMkLst>
            <pc:docMk/>
            <pc:sldMk cId="1698173801" sldId="7711"/>
            <ac:grpSpMk id="2" creationId="{E20AC597-AA9A-347C-E76F-2B778302803A}"/>
          </ac:grpSpMkLst>
        </pc:grpChg>
        <pc:grpChg chg="add mod">
          <ac:chgData name="FoustB" userId="036fd538-e6a0-4478-b832-b99ce6775b9a" providerId="ADAL" clId="{C2A0EEA4-6A27-4A07-BFD8-C3BCA01BBE7C}" dt="2024-02-06T19:17:07.359" v="2363" actId="1076"/>
          <ac:grpSpMkLst>
            <pc:docMk/>
            <pc:sldMk cId="1698173801" sldId="7711"/>
            <ac:grpSpMk id="14" creationId="{4B84FD55-628F-06A1-ACCD-C846303EC74A}"/>
          </ac:grpSpMkLst>
        </pc:grpChg>
        <pc:picChg chg="del">
          <ac:chgData name="FoustB" userId="036fd538-e6a0-4478-b832-b99ce6775b9a" providerId="ADAL" clId="{C2A0EEA4-6A27-4A07-BFD8-C3BCA01BBE7C}" dt="2024-02-06T19:16:14.364" v="2357" actId="478"/>
          <ac:picMkLst>
            <pc:docMk/>
            <pc:sldMk cId="1698173801" sldId="7711"/>
            <ac:picMk id="6" creationId="{4A31340E-C447-62E4-674F-999C5CA76AF5}"/>
          </ac:picMkLst>
        </pc:picChg>
        <pc:picChg chg="add del mod">
          <ac:chgData name="FoustB" userId="036fd538-e6a0-4478-b832-b99ce6775b9a" providerId="ADAL" clId="{C2A0EEA4-6A27-4A07-BFD8-C3BCA01BBE7C}" dt="2024-02-06T19:25:55.652" v="2442" actId="478"/>
          <ac:picMkLst>
            <pc:docMk/>
            <pc:sldMk cId="1698173801" sldId="7711"/>
            <ac:picMk id="34818" creationId="{1D827406-B9CE-8C28-7C15-088C6B46810F}"/>
          </ac:picMkLst>
        </pc:picChg>
        <pc:picChg chg="add del mod">
          <ac:chgData name="FoustB" userId="036fd538-e6a0-4478-b832-b99ce6775b9a" providerId="ADAL" clId="{C2A0EEA4-6A27-4A07-BFD8-C3BCA01BBE7C}" dt="2024-02-06T19:25:55.050" v="2441" actId="478"/>
          <ac:picMkLst>
            <pc:docMk/>
            <pc:sldMk cId="1698173801" sldId="7711"/>
            <ac:picMk id="34820" creationId="{42A1205A-3C11-3E8D-F408-CB78E5E6A64B}"/>
          </ac:picMkLst>
        </pc:picChg>
        <pc:cxnChg chg="mod">
          <ac:chgData name="FoustB" userId="036fd538-e6a0-4478-b832-b99ce6775b9a" providerId="ADAL" clId="{C2A0EEA4-6A27-4A07-BFD8-C3BCA01BBE7C}" dt="2024-02-06T19:16:33.307" v="2358"/>
          <ac:cxnSpMkLst>
            <pc:docMk/>
            <pc:sldMk cId="1698173801" sldId="7711"/>
            <ac:cxnSpMk id="9" creationId="{C732146F-8F44-FF78-C591-9DE15B76F695}"/>
          </ac:cxnSpMkLst>
        </pc:cxnChg>
        <pc:cxnChg chg="mod">
          <ac:chgData name="FoustB" userId="036fd538-e6a0-4478-b832-b99ce6775b9a" providerId="ADAL" clId="{C2A0EEA4-6A27-4A07-BFD8-C3BCA01BBE7C}" dt="2024-02-06T19:16:33.307" v="2358"/>
          <ac:cxnSpMkLst>
            <pc:docMk/>
            <pc:sldMk cId="1698173801" sldId="7711"/>
            <ac:cxnSpMk id="10" creationId="{90807D88-5114-2E49-3BA2-C94872FBF42E}"/>
          </ac:cxnSpMkLst>
        </pc:cxnChg>
        <pc:cxnChg chg="mod">
          <ac:chgData name="FoustB" userId="036fd538-e6a0-4478-b832-b99ce6775b9a" providerId="ADAL" clId="{C2A0EEA4-6A27-4A07-BFD8-C3BCA01BBE7C}" dt="2024-02-06T19:16:33.307" v="2358"/>
          <ac:cxnSpMkLst>
            <pc:docMk/>
            <pc:sldMk cId="1698173801" sldId="7711"/>
            <ac:cxnSpMk id="11" creationId="{727E9714-67A9-BDB2-9769-AD3E43607B81}"/>
          </ac:cxnSpMkLst>
        </pc:cxnChg>
        <pc:cxnChg chg="mod">
          <ac:chgData name="FoustB" userId="036fd538-e6a0-4478-b832-b99ce6775b9a" providerId="ADAL" clId="{C2A0EEA4-6A27-4A07-BFD8-C3BCA01BBE7C}" dt="2024-02-06T19:16:33.307" v="2358"/>
          <ac:cxnSpMkLst>
            <pc:docMk/>
            <pc:sldMk cId="1698173801" sldId="7711"/>
            <ac:cxnSpMk id="12" creationId="{9EAABA44-F5A8-7B08-FC6B-1509A07D9CC6}"/>
          </ac:cxnSpMkLst>
        </pc:cxnChg>
        <pc:cxnChg chg="mod">
          <ac:chgData name="FoustB" userId="036fd538-e6a0-4478-b832-b99ce6775b9a" providerId="ADAL" clId="{C2A0EEA4-6A27-4A07-BFD8-C3BCA01BBE7C}" dt="2024-02-06T19:16:33.307" v="2358"/>
          <ac:cxnSpMkLst>
            <pc:docMk/>
            <pc:sldMk cId="1698173801" sldId="7711"/>
            <ac:cxnSpMk id="13" creationId="{B809A6C7-779B-76D6-0597-0C6BF9E2E4F0}"/>
          </ac:cxnSpMkLst>
        </pc:cxnChg>
        <pc:cxnChg chg="mod">
          <ac:chgData name="FoustB" userId="036fd538-e6a0-4478-b832-b99ce6775b9a" providerId="ADAL" clId="{C2A0EEA4-6A27-4A07-BFD8-C3BCA01BBE7C}" dt="2024-02-06T19:16:39.188" v="2360"/>
          <ac:cxnSpMkLst>
            <pc:docMk/>
            <pc:sldMk cId="1698173801" sldId="7711"/>
            <ac:cxnSpMk id="16" creationId="{4A2C06C7-27DB-9CD4-61BE-89B70B9E17FD}"/>
          </ac:cxnSpMkLst>
        </pc:cxnChg>
        <pc:cxnChg chg="mod">
          <ac:chgData name="FoustB" userId="036fd538-e6a0-4478-b832-b99ce6775b9a" providerId="ADAL" clId="{C2A0EEA4-6A27-4A07-BFD8-C3BCA01BBE7C}" dt="2024-02-06T19:16:39.188" v="2360"/>
          <ac:cxnSpMkLst>
            <pc:docMk/>
            <pc:sldMk cId="1698173801" sldId="7711"/>
            <ac:cxnSpMk id="17" creationId="{05BB9B7F-8848-C661-24AA-53D8F06C3624}"/>
          </ac:cxnSpMkLst>
        </pc:cxnChg>
        <pc:cxnChg chg="mod">
          <ac:chgData name="FoustB" userId="036fd538-e6a0-4478-b832-b99ce6775b9a" providerId="ADAL" clId="{C2A0EEA4-6A27-4A07-BFD8-C3BCA01BBE7C}" dt="2024-02-06T19:16:39.188" v="2360"/>
          <ac:cxnSpMkLst>
            <pc:docMk/>
            <pc:sldMk cId="1698173801" sldId="7711"/>
            <ac:cxnSpMk id="18" creationId="{A4BF13FB-86B1-95F9-FB3A-3BAFFD48FB44}"/>
          </ac:cxnSpMkLst>
        </pc:cxnChg>
        <pc:cxnChg chg="mod">
          <ac:chgData name="FoustB" userId="036fd538-e6a0-4478-b832-b99ce6775b9a" providerId="ADAL" clId="{C2A0EEA4-6A27-4A07-BFD8-C3BCA01BBE7C}" dt="2024-02-06T19:16:39.188" v="2360"/>
          <ac:cxnSpMkLst>
            <pc:docMk/>
            <pc:sldMk cId="1698173801" sldId="7711"/>
            <ac:cxnSpMk id="19" creationId="{8070F1A8-BE73-568B-B82D-05A5BBA57E67}"/>
          </ac:cxnSpMkLst>
        </pc:cxnChg>
        <pc:cxnChg chg="mod">
          <ac:chgData name="FoustB" userId="036fd538-e6a0-4478-b832-b99ce6775b9a" providerId="ADAL" clId="{C2A0EEA4-6A27-4A07-BFD8-C3BCA01BBE7C}" dt="2024-02-06T19:16:39.188" v="2360"/>
          <ac:cxnSpMkLst>
            <pc:docMk/>
            <pc:sldMk cId="1698173801" sldId="7711"/>
            <ac:cxnSpMk id="20" creationId="{BDE28092-96D8-8AF0-D39E-43E6ABBEF664}"/>
          </ac:cxnSpMkLst>
        </pc:cxnChg>
        <pc:cxnChg chg="add mod">
          <ac:chgData name="FoustB" userId="036fd538-e6a0-4478-b832-b99ce6775b9a" providerId="ADAL" clId="{C2A0EEA4-6A27-4A07-BFD8-C3BCA01BBE7C}" dt="2024-02-06T19:21:40.465" v="2409" actId="14100"/>
          <ac:cxnSpMkLst>
            <pc:docMk/>
            <pc:sldMk cId="1698173801" sldId="7711"/>
            <ac:cxnSpMk id="26" creationId="{F5E8F939-40E7-246E-1DCC-580B963CF26F}"/>
          </ac:cxnSpMkLst>
        </pc:cxnChg>
        <pc:cxnChg chg="add mod">
          <ac:chgData name="FoustB" userId="036fd538-e6a0-4478-b832-b99ce6775b9a" providerId="ADAL" clId="{C2A0EEA4-6A27-4A07-BFD8-C3BCA01BBE7C}" dt="2024-02-06T19:21:47.800" v="2412" actId="1076"/>
          <ac:cxnSpMkLst>
            <pc:docMk/>
            <pc:sldMk cId="1698173801" sldId="7711"/>
            <ac:cxnSpMk id="29" creationId="{C43166C2-D89F-1655-0178-6DCF7394CDF3}"/>
          </ac:cxnSpMkLst>
        </pc:cxnChg>
        <pc:cxnChg chg="add mod">
          <ac:chgData name="FoustB" userId="036fd538-e6a0-4478-b832-b99ce6775b9a" providerId="ADAL" clId="{C2A0EEA4-6A27-4A07-BFD8-C3BCA01BBE7C}" dt="2024-02-06T19:21:53.992" v="2415" actId="14100"/>
          <ac:cxnSpMkLst>
            <pc:docMk/>
            <pc:sldMk cId="1698173801" sldId="7711"/>
            <ac:cxnSpMk id="31" creationId="{CAD629ED-FEA5-55AB-F84A-9313845B8391}"/>
          </ac:cxnSpMkLst>
        </pc:cxnChg>
      </pc:sldChg>
      <pc:sldChg chg="add modAnim">
        <pc:chgData name="FoustB" userId="036fd538-e6a0-4478-b832-b99ce6775b9a" providerId="ADAL" clId="{C2A0EEA4-6A27-4A07-BFD8-C3BCA01BBE7C}" dt="2024-02-06T19:26:07.301" v="2451"/>
        <pc:sldMkLst>
          <pc:docMk/>
          <pc:sldMk cId="2652222436" sldId="7712"/>
        </pc:sldMkLst>
      </pc:sldChg>
      <pc:sldChg chg="addSp delSp modSp add mod modAnim">
        <pc:chgData name="FoustB" userId="036fd538-e6a0-4478-b832-b99ce6775b9a" providerId="ADAL" clId="{C2A0EEA4-6A27-4A07-BFD8-C3BCA01BBE7C}" dt="2024-02-06T19:34:37.432" v="2644" actId="22"/>
        <pc:sldMkLst>
          <pc:docMk/>
          <pc:sldMk cId="1624508133" sldId="7713"/>
        </pc:sldMkLst>
        <pc:spChg chg="add mod">
          <ac:chgData name="FoustB" userId="036fd538-e6a0-4478-b832-b99ce6775b9a" providerId="ADAL" clId="{C2A0EEA4-6A27-4A07-BFD8-C3BCA01BBE7C}" dt="2024-02-06T19:28:36.796" v="2516" actId="1076"/>
          <ac:spMkLst>
            <pc:docMk/>
            <pc:sldMk cId="1624508133" sldId="7713"/>
            <ac:spMk id="3" creationId="{1F216D44-3804-668D-90EF-6182C66B1BB9}"/>
          </ac:spMkLst>
        </pc:spChg>
        <pc:spChg chg="add mod">
          <ac:chgData name="FoustB" userId="036fd538-e6a0-4478-b832-b99ce6775b9a" providerId="ADAL" clId="{C2A0EEA4-6A27-4A07-BFD8-C3BCA01BBE7C}" dt="2024-02-06T19:30:01.783" v="2537" actId="1076"/>
          <ac:spMkLst>
            <pc:docMk/>
            <pc:sldMk cId="1624508133" sldId="7713"/>
            <ac:spMk id="5" creationId="{CD98242F-5781-6590-45A7-5A4A3F4A68CB}"/>
          </ac:spMkLst>
        </pc:spChg>
        <pc:spChg chg="add mod">
          <ac:chgData name="FoustB" userId="036fd538-e6a0-4478-b832-b99ce6775b9a" providerId="ADAL" clId="{C2A0EEA4-6A27-4A07-BFD8-C3BCA01BBE7C}" dt="2024-02-06T19:31:59.857" v="2584" actId="14100"/>
          <ac:spMkLst>
            <pc:docMk/>
            <pc:sldMk cId="1624508133" sldId="7713"/>
            <ac:spMk id="6" creationId="{479E5172-E445-E826-CB58-0E13BBA6DFCB}"/>
          </ac:spMkLst>
        </pc:spChg>
        <pc:spChg chg="mod">
          <ac:chgData name="FoustB" userId="036fd538-e6a0-4478-b832-b99ce6775b9a" providerId="ADAL" clId="{C2A0EEA4-6A27-4A07-BFD8-C3BCA01BBE7C}" dt="2024-02-06T19:27:52.693" v="2467" actId="207"/>
          <ac:spMkLst>
            <pc:docMk/>
            <pc:sldMk cId="1624508133" sldId="7713"/>
            <ac:spMk id="7" creationId="{45339D23-BD6A-E43A-114A-6FE5EBA09129}"/>
          </ac:spMkLst>
        </pc:spChg>
        <pc:spChg chg="mod">
          <ac:chgData name="FoustB" userId="036fd538-e6a0-4478-b832-b99ce6775b9a" providerId="ADAL" clId="{C2A0EEA4-6A27-4A07-BFD8-C3BCA01BBE7C}" dt="2024-02-06T19:31:12.499" v="2540" actId="14100"/>
          <ac:spMkLst>
            <pc:docMk/>
            <pc:sldMk cId="1624508133" sldId="7713"/>
            <ac:spMk id="21" creationId="{F600ABF6-8A66-9667-8822-D342A9DF10B5}"/>
          </ac:spMkLst>
        </pc:spChg>
        <pc:spChg chg="mod">
          <ac:chgData name="FoustB" userId="036fd538-e6a0-4478-b832-b99ce6775b9a" providerId="ADAL" clId="{C2A0EEA4-6A27-4A07-BFD8-C3BCA01BBE7C}" dt="2024-02-06T19:29:29.492" v="2526" actId="14100"/>
          <ac:spMkLst>
            <pc:docMk/>
            <pc:sldMk cId="1624508133" sldId="7713"/>
            <ac:spMk id="22" creationId="{1FFF7C86-A4D9-D42D-6360-990A056513B2}"/>
          </ac:spMkLst>
        </pc:spChg>
        <pc:spChg chg="add mod">
          <ac:chgData name="FoustB" userId="036fd538-e6a0-4478-b832-b99ce6775b9a" providerId="ADAL" clId="{C2A0EEA4-6A27-4A07-BFD8-C3BCA01BBE7C}" dt="2024-02-06T19:34:16.203" v="2641" actId="207"/>
          <ac:spMkLst>
            <pc:docMk/>
            <pc:sldMk cId="1624508133" sldId="7713"/>
            <ac:spMk id="25" creationId="{E5F4895F-0421-29C8-B29C-2E3067B724C5}"/>
          </ac:spMkLst>
        </pc:spChg>
        <pc:spChg chg="add del">
          <ac:chgData name="FoustB" userId="036fd538-e6a0-4478-b832-b99ce6775b9a" providerId="ADAL" clId="{C2A0EEA4-6A27-4A07-BFD8-C3BCA01BBE7C}" dt="2024-02-06T19:34:37.432" v="2644" actId="22"/>
          <ac:spMkLst>
            <pc:docMk/>
            <pc:sldMk cId="1624508133" sldId="7713"/>
            <ac:spMk id="28" creationId="{AA0DCDFC-01F7-D56E-EAE2-AB6FA0F9C95F}"/>
          </ac:spMkLst>
        </pc:spChg>
        <pc:picChg chg="del">
          <ac:chgData name="FoustB" userId="036fd538-e6a0-4478-b832-b99ce6775b9a" providerId="ADAL" clId="{C2A0EEA4-6A27-4A07-BFD8-C3BCA01BBE7C}" dt="2024-02-06T19:27:24.689" v="2454" actId="478"/>
          <ac:picMkLst>
            <pc:docMk/>
            <pc:sldMk cId="1624508133" sldId="7713"/>
            <ac:picMk id="34818" creationId="{DB9E05C9-8922-5FFB-373C-A736AA329BAC}"/>
          </ac:picMkLst>
        </pc:picChg>
        <pc:picChg chg="del">
          <ac:chgData name="FoustB" userId="036fd538-e6a0-4478-b832-b99ce6775b9a" providerId="ADAL" clId="{C2A0EEA4-6A27-4A07-BFD8-C3BCA01BBE7C}" dt="2024-02-06T19:27:17.610" v="2453" actId="478"/>
          <ac:picMkLst>
            <pc:docMk/>
            <pc:sldMk cId="1624508133" sldId="7713"/>
            <ac:picMk id="34820" creationId="{55381A0F-F43A-5A5B-2BC0-855107AE4479}"/>
          </ac:picMkLst>
        </pc:picChg>
        <pc:cxnChg chg="del">
          <ac:chgData name="FoustB" userId="036fd538-e6a0-4478-b832-b99ce6775b9a" providerId="ADAL" clId="{C2A0EEA4-6A27-4A07-BFD8-C3BCA01BBE7C}" dt="2024-02-06T19:29:45.497" v="2531" actId="478"/>
          <ac:cxnSpMkLst>
            <pc:docMk/>
            <pc:sldMk cId="1624508133" sldId="7713"/>
            <ac:cxnSpMk id="26" creationId="{F9DB436F-525A-8A71-E18C-AE0B2CFFEBCC}"/>
          </ac:cxnSpMkLst>
        </pc:cxnChg>
        <pc:cxnChg chg="del">
          <ac:chgData name="FoustB" userId="036fd538-e6a0-4478-b832-b99ce6775b9a" providerId="ADAL" clId="{C2A0EEA4-6A27-4A07-BFD8-C3BCA01BBE7C}" dt="2024-02-06T19:29:41.971" v="2529" actId="478"/>
          <ac:cxnSpMkLst>
            <pc:docMk/>
            <pc:sldMk cId="1624508133" sldId="7713"/>
            <ac:cxnSpMk id="29" creationId="{D0909C3D-5754-7E83-11FB-D71CC01534E3}"/>
          </ac:cxnSpMkLst>
        </pc:cxnChg>
        <pc:cxnChg chg="del">
          <ac:chgData name="FoustB" userId="036fd538-e6a0-4478-b832-b99ce6775b9a" providerId="ADAL" clId="{C2A0EEA4-6A27-4A07-BFD8-C3BCA01BBE7C}" dt="2024-02-06T19:29:43.747" v="2530" actId="478"/>
          <ac:cxnSpMkLst>
            <pc:docMk/>
            <pc:sldMk cId="1624508133" sldId="7713"/>
            <ac:cxnSpMk id="31" creationId="{A9F90BFF-F401-9DD1-6DEE-258890657BF7}"/>
          </ac:cxnSpMkLst>
        </pc:cxnChg>
      </pc:sldChg>
      <pc:sldChg chg="delSp modSp add mod modAnim">
        <pc:chgData name="FoustB" userId="036fd538-e6a0-4478-b832-b99ce6775b9a" providerId="ADAL" clId="{C2A0EEA4-6A27-4A07-BFD8-C3BCA01BBE7C}" dt="2024-02-06T19:34:59.741" v="2658" actId="207"/>
        <pc:sldMkLst>
          <pc:docMk/>
          <pc:sldMk cId="3799880292" sldId="7714"/>
        </pc:sldMkLst>
        <pc:spChg chg="mod">
          <ac:chgData name="FoustB" userId="036fd538-e6a0-4478-b832-b99ce6775b9a" providerId="ADAL" clId="{C2A0EEA4-6A27-4A07-BFD8-C3BCA01BBE7C}" dt="2024-02-06T19:34:59.741" v="2658" actId="207"/>
          <ac:spMkLst>
            <pc:docMk/>
            <pc:sldMk cId="3799880292" sldId="7714"/>
            <ac:spMk id="7" creationId="{6400B6F4-160A-6DC9-8AF2-B12D8E912C51}"/>
          </ac:spMkLst>
        </pc:spChg>
        <pc:spChg chg="del">
          <ac:chgData name="FoustB" userId="036fd538-e6a0-4478-b832-b99ce6775b9a" providerId="ADAL" clId="{C2A0EEA4-6A27-4A07-BFD8-C3BCA01BBE7C}" dt="2024-02-06T19:34:44.776" v="2652" actId="478"/>
          <ac:spMkLst>
            <pc:docMk/>
            <pc:sldMk cId="3799880292" sldId="7714"/>
            <ac:spMk id="25" creationId="{84FE03D6-CBA7-789B-9C24-B05D820A9EF5}"/>
          </ac:spMkLst>
        </pc:spChg>
      </pc:sldChg>
      <pc:sldChg chg="modSp add mod">
        <pc:chgData name="FoustB" userId="036fd538-e6a0-4478-b832-b99ce6775b9a" providerId="ADAL" clId="{C2A0EEA4-6A27-4A07-BFD8-C3BCA01BBE7C}" dt="2024-02-06T19:41:37.489" v="2751" actId="207"/>
        <pc:sldMkLst>
          <pc:docMk/>
          <pc:sldMk cId="2243606612" sldId="7715"/>
        </pc:sldMkLst>
        <pc:spChg chg="mod">
          <ac:chgData name="FoustB" userId="036fd538-e6a0-4478-b832-b99ce6775b9a" providerId="ADAL" clId="{C2A0EEA4-6A27-4A07-BFD8-C3BCA01BBE7C}" dt="2024-02-06T19:41:37.489" v="2751" actId="207"/>
          <ac:spMkLst>
            <pc:docMk/>
            <pc:sldMk cId="2243606612" sldId="7715"/>
            <ac:spMk id="7" creationId="{E95DD6D9-87DD-DEAD-C90E-9720787DB6CE}"/>
          </ac:spMkLst>
        </pc:spChg>
      </pc:sldChg>
      <pc:sldChg chg="modSp add mod">
        <pc:chgData name="FoustB" userId="036fd538-e6a0-4478-b832-b99ce6775b9a" providerId="ADAL" clId="{C2A0EEA4-6A27-4A07-BFD8-C3BCA01BBE7C}" dt="2024-02-06T19:41:59.747" v="2761" actId="207"/>
        <pc:sldMkLst>
          <pc:docMk/>
          <pc:sldMk cId="1357865099" sldId="7716"/>
        </pc:sldMkLst>
        <pc:spChg chg="mod">
          <ac:chgData name="FoustB" userId="036fd538-e6a0-4478-b832-b99ce6775b9a" providerId="ADAL" clId="{C2A0EEA4-6A27-4A07-BFD8-C3BCA01BBE7C}" dt="2024-02-06T19:41:59.747" v="2761" actId="207"/>
          <ac:spMkLst>
            <pc:docMk/>
            <pc:sldMk cId="1357865099" sldId="7716"/>
            <ac:spMk id="7" creationId="{BE4A9E40-D427-20CE-0C03-0968865359A8}"/>
          </ac:spMkLst>
        </pc:spChg>
      </pc:sldChg>
      <pc:sldChg chg="addSp delSp modSp add mod modAnim">
        <pc:chgData name="FoustB" userId="036fd538-e6a0-4478-b832-b99ce6775b9a" providerId="ADAL" clId="{C2A0EEA4-6A27-4A07-BFD8-C3BCA01BBE7C}" dt="2024-02-07T17:45:36.914" v="5722"/>
        <pc:sldMkLst>
          <pc:docMk/>
          <pc:sldMk cId="2065295998" sldId="7717"/>
        </pc:sldMkLst>
        <pc:spChg chg="del">
          <ac:chgData name="FoustB" userId="036fd538-e6a0-4478-b832-b99ce6775b9a" providerId="ADAL" clId="{C2A0EEA4-6A27-4A07-BFD8-C3BCA01BBE7C}" dt="2024-02-06T19:42:18.533" v="2763" actId="478"/>
          <ac:spMkLst>
            <pc:docMk/>
            <pc:sldMk cId="2065295998" sldId="7717"/>
            <ac:spMk id="6" creationId="{244BC5A1-A2A2-BDD3-BEB1-BCD110B34992}"/>
          </ac:spMkLst>
        </pc:spChg>
        <pc:spChg chg="add mod">
          <ac:chgData name="FoustB" userId="036fd538-e6a0-4478-b832-b99ce6775b9a" providerId="ADAL" clId="{C2A0EEA4-6A27-4A07-BFD8-C3BCA01BBE7C}" dt="2024-02-07T17:44:10.267" v="5720" actId="1076"/>
          <ac:spMkLst>
            <pc:docMk/>
            <pc:sldMk cId="2065295998" sldId="7717"/>
            <ac:spMk id="6" creationId="{3E8DBF60-F7ED-5374-32D6-16FAB66B8229}"/>
          </ac:spMkLst>
        </pc:spChg>
        <pc:spChg chg="add mod">
          <ac:chgData name="FoustB" userId="036fd538-e6a0-4478-b832-b99ce6775b9a" providerId="ADAL" clId="{C2A0EEA4-6A27-4A07-BFD8-C3BCA01BBE7C}" dt="2024-02-07T17:43:40.302" v="5716" actId="1076"/>
          <ac:spMkLst>
            <pc:docMk/>
            <pc:sldMk cId="2065295998" sldId="7717"/>
            <ac:spMk id="25" creationId="{AB298C29-0F5F-592E-F82F-CD43A798DE14}"/>
          </ac:spMkLst>
        </pc:spChg>
      </pc:sldChg>
      <pc:sldChg chg="addSp modSp add mod modAnim">
        <pc:chgData name="FoustB" userId="036fd538-e6a0-4478-b832-b99ce6775b9a" providerId="ADAL" clId="{C2A0EEA4-6A27-4A07-BFD8-C3BCA01BBE7C}" dt="2024-02-07T17:04:44.489" v="5505" actId="1076"/>
        <pc:sldMkLst>
          <pc:docMk/>
          <pc:sldMk cId="3387116379" sldId="7718"/>
        </pc:sldMkLst>
        <pc:spChg chg="add mod">
          <ac:chgData name="FoustB" userId="036fd538-e6a0-4478-b832-b99ce6775b9a" providerId="ADAL" clId="{C2A0EEA4-6A27-4A07-BFD8-C3BCA01BBE7C}" dt="2024-02-07T17:04:44.489" v="5505" actId="1076"/>
          <ac:spMkLst>
            <pc:docMk/>
            <pc:sldMk cId="3387116379" sldId="7718"/>
            <ac:spMk id="6" creationId="{C7939EFD-CCFC-8325-1A6F-3C7F1825BA46}"/>
          </ac:spMkLst>
        </pc:spChg>
        <pc:spChg chg="mod">
          <ac:chgData name="FoustB" userId="036fd538-e6a0-4478-b832-b99ce6775b9a" providerId="ADAL" clId="{C2A0EEA4-6A27-4A07-BFD8-C3BCA01BBE7C}" dt="2024-02-06T19:45:07.498" v="2783" actId="1076"/>
          <ac:spMkLst>
            <pc:docMk/>
            <pc:sldMk cId="3387116379" sldId="7718"/>
            <ac:spMk id="25" creationId="{C02A295C-9935-8C4D-90B6-9BD427A6F1BC}"/>
          </ac:spMkLst>
        </pc:spChg>
      </pc:sldChg>
      <pc:sldChg chg="modSp add mod">
        <pc:chgData name="FoustB" userId="036fd538-e6a0-4478-b832-b99ce6775b9a" providerId="ADAL" clId="{C2A0EEA4-6A27-4A07-BFD8-C3BCA01BBE7C}" dt="2024-02-06T19:45:55.432" v="2792" actId="207"/>
        <pc:sldMkLst>
          <pc:docMk/>
          <pc:sldMk cId="2734363920" sldId="7719"/>
        </pc:sldMkLst>
        <pc:spChg chg="mod">
          <ac:chgData name="FoustB" userId="036fd538-e6a0-4478-b832-b99ce6775b9a" providerId="ADAL" clId="{C2A0EEA4-6A27-4A07-BFD8-C3BCA01BBE7C}" dt="2024-02-06T19:45:55.432" v="2792" actId="207"/>
          <ac:spMkLst>
            <pc:docMk/>
            <pc:sldMk cId="2734363920" sldId="7719"/>
            <ac:spMk id="7" creationId="{64004C32-2366-ED87-370C-03BA7A980085}"/>
          </ac:spMkLst>
        </pc:spChg>
      </pc:sldChg>
      <pc:sldChg chg="addSp delSp modSp add mod delAnim modAnim">
        <pc:chgData name="FoustB" userId="036fd538-e6a0-4478-b832-b99ce6775b9a" providerId="ADAL" clId="{C2A0EEA4-6A27-4A07-BFD8-C3BCA01BBE7C}" dt="2024-02-06T19:55:31.047" v="2881" actId="478"/>
        <pc:sldMkLst>
          <pc:docMk/>
          <pc:sldMk cId="1299125047" sldId="7720"/>
        </pc:sldMkLst>
        <pc:spChg chg="mod">
          <ac:chgData name="FoustB" userId="036fd538-e6a0-4478-b832-b99ce6775b9a" providerId="ADAL" clId="{C2A0EEA4-6A27-4A07-BFD8-C3BCA01BBE7C}" dt="2024-02-06T19:52:25.883" v="2816" actId="255"/>
          <ac:spMkLst>
            <pc:docMk/>
            <pc:sldMk cId="1299125047" sldId="7720"/>
            <ac:spMk id="7" creationId="{A49AB1B7-C964-9A57-3932-17705E2280C1}"/>
          </ac:spMkLst>
        </pc:spChg>
        <pc:spChg chg="add del mod">
          <ac:chgData name="FoustB" userId="036fd538-e6a0-4478-b832-b99ce6775b9a" providerId="ADAL" clId="{C2A0EEA4-6A27-4A07-BFD8-C3BCA01BBE7C}" dt="2024-02-06T19:54:21.064" v="2835" actId="478"/>
          <ac:spMkLst>
            <pc:docMk/>
            <pc:sldMk cId="1299125047" sldId="7720"/>
            <ac:spMk id="29" creationId="{C4297015-54CB-BD6F-CAB2-75E308F3D45C}"/>
          </ac:spMkLst>
        </pc:spChg>
        <pc:spChg chg="add mod">
          <ac:chgData name="FoustB" userId="036fd538-e6a0-4478-b832-b99ce6775b9a" providerId="ADAL" clId="{C2A0EEA4-6A27-4A07-BFD8-C3BCA01BBE7C}" dt="2024-02-06T19:54:29.387" v="2837" actId="14100"/>
          <ac:spMkLst>
            <pc:docMk/>
            <pc:sldMk cId="1299125047" sldId="7720"/>
            <ac:spMk id="30" creationId="{59424E0A-4991-130E-76E2-9BB4FBA0DD3D}"/>
          </ac:spMkLst>
        </pc:spChg>
        <pc:spChg chg="add del mod">
          <ac:chgData name="FoustB" userId="036fd538-e6a0-4478-b832-b99ce6775b9a" providerId="ADAL" clId="{C2A0EEA4-6A27-4A07-BFD8-C3BCA01BBE7C}" dt="2024-02-06T19:55:31.047" v="2881" actId="478"/>
          <ac:spMkLst>
            <pc:docMk/>
            <pc:sldMk cId="1299125047" sldId="7720"/>
            <ac:spMk id="31" creationId="{78F58F58-5272-782B-FFDA-5E8C2212E48A}"/>
          </ac:spMkLst>
        </pc:spChg>
        <pc:grpChg chg="add mod">
          <ac:chgData name="FoustB" userId="036fd538-e6a0-4478-b832-b99ce6775b9a" providerId="ADAL" clId="{C2A0EEA4-6A27-4A07-BFD8-C3BCA01BBE7C}" dt="2024-02-06T19:52:57.635" v="2820" actId="1076"/>
          <ac:grpSpMkLst>
            <pc:docMk/>
            <pc:sldMk cId="1299125047" sldId="7720"/>
            <ac:grpSpMk id="28" creationId="{3D3C9355-88C5-C3F8-DA2C-CA97D59B6BB4}"/>
          </ac:grpSpMkLst>
        </pc:grpChg>
        <pc:cxnChg chg="add mod">
          <ac:chgData name="FoustB" userId="036fd538-e6a0-4478-b832-b99ce6775b9a" providerId="ADAL" clId="{C2A0EEA4-6A27-4A07-BFD8-C3BCA01BBE7C}" dt="2024-02-06T19:52:52.240" v="2818" actId="164"/>
          <ac:cxnSpMkLst>
            <pc:docMk/>
            <pc:sldMk cId="1299125047" sldId="7720"/>
            <ac:cxnSpMk id="6" creationId="{0DB98282-55CD-79D3-3CC1-9DC6B9543F9D}"/>
          </ac:cxnSpMkLst>
        </pc:cxnChg>
        <pc:cxnChg chg="add mod">
          <ac:chgData name="FoustB" userId="036fd538-e6a0-4478-b832-b99ce6775b9a" providerId="ADAL" clId="{C2A0EEA4-6A27-4A07-BFD8-C3BCA01BBE7C}" dt="2024-02-06T19:52:52.240" v="2818" actId="164"/>
          <ac:cxnSpMkLst>
            <pc:docMk/>
            <pc:sldMk cId="1299125047" sldId="7720"/>
            <ac:cxnSpMk id="26" creationId="{7A8FF89C-6985-14D6-2643-AB195A0F8B5A}"/>
          </ac:cxnSpMkLst>
        </pc:cxnChg>
        <pc:cxnChg chg="add mod">
          <ac:chgData name="FoustB" userId="036fd538-e6a0-4478-b832-b99ce6775b9a" providerId="ADAL" clId="{C2A0EEA4-6A27-4A07-BFD8-C3BCA01BBE7C}" dt="2024-02-06T19:52:52.240" v="2818" actId="164"/>
          <ac:cxnSpMkLst>
            <pc:docMk/>
            <pc:sldMk cId="1299125047" sldId="7720"/>
            <ac:cxnSpMk id="27" creationId="{B72CFAAD-BDC6-6FDA-787B-CBD15156171A}"/>
          </ac:cxnSpMkLst>
        </pc:cxnChg>
      </pc:sldChg>
      <pc:sldChg chg="addSp delSp modSp add mod delAnim modAnim">
        <pc:chgData name="FoustB" userId="036fd538-e6a0-4478-b832-b99ce6775b9a" providerId="ADAL" clId="{C2A0EEA4-6A27-4A07-BFD8-C3BCA01BBE7C}" dt="2024-02-07T17:32:46.203" v="5620" actId="478"/>
        <pc:sldMkLst>
          <pc:docMk/>
          <pc:sldMk cId="3815750143" sldId="7721"/>
        </pc:sldMkLst>
        <pc:spChg chg="del">
          <ac:chgData name="FoustB" userId="036fd538-e6a0-4478-b832-b99ce6775b9a" providerId="ADAL" clId="{C2A0EEA4-6A27-4A07-BFD8-C3BCA01BBE7C}" dt="2024-02-07T17:32:46.203" v="5620" actId="478"/>
          <ac:spMkLst>
            <pc:docMk/>
            <pc:sldMk cId="3815750143" sldId="7721"/>
            <ac:spMk id="21" creationId="{9BE2A617-D184-F643-16CD-A41A83FB7F95}"/>
          </ac:spMkLst>
        </pc:spChg>
        <pc:spChg chg="del">
          <ac:chgData name="FoustB" userId="036fd538-e6a0-4478-b832-b99ce6775b9a" providerId="ADAL" clId="{C2A0EEA4-6A27-4A07-BFD8-C3BCA01BBE7C}" dt="2024-02-07T17:32:44.452" v="5619" actId="478"/>
          <ac:spMkLst>
            <pc:docMk/>
            <pc:sldMk cId="3815750143" sldId="7721"/>
            <ac:spMk id="22" creationId="{9F800D11-E4AB-9042-E9D0-85EBD4DF8413}"/>
          </ac:spMkLst>
        </pc:spChg>
        <pc:spChg chg="add del mod">
          <ac:chgData name="FoustB" userId="036fd538-e6a0-4478-b832-b99ce6775b9a" providerId="ADAL" clId="{C2A0EEA4-6A27-4A07-BFD8-C3BCA01BBE7C}" dt="2024-02-07T17:30:06.061" v="5581" actId="478"/>
          <ac:spMkLst>
            <pc:docMk/>
            <pc:sldMk cId="3815750143" sldId="7721"/>
            <ac:spMk id="29" creationId="{83439D2B-64F5-8415-1392-645E74A11DE4}"/>
          </ac:spMkLst>
        </pc:spChg>
        <pc:spChg chg="mod">
          <ac:chgData name="FoustB" userId="036fd538-e6a0-4478-b832-b99ce6775b9a" providerId="ADAL" clId="{C2A0EEA4-6A27-4A07-BFD8-C3BCA01BBE7C}" dt="2024-02-07T17:31:05.165" v="5594" actId="207"/>
          <ac:spMkLst>
            <pc:docMk/>
            <pc:sldMk cId="3815750143" sldId="7721"/>
            <ac:spMk id="31" creationId="{2EF42041-E12B-ED82-3E3C-3857BDBA4E39}"/>
          </ac:spMkLst>
        </pc:spChg>
        <pc:spChg chg="add del mod">
          <ac:chgData name="FoustB" userId="036fd538-e6a0-4478-b832-b99ce6775b9a" providerId="ADAL" clId="{C2A0EEA4-6A27-4A07-BFD8-C3BCA01BBE7C}" dt="2024-02-07T17:30:04.560" v="5580" actId="478"/>
          <ac:spMkLst>
            <pc:docMk/>
            <pc:sldMk cId="3815750143" sldId="7721"/>
            <ac:spMk id="32" creationId="{42AB340D-3052-43CB-6ECD-A9557A1227BB}"/>
          </ac:spMkLst>
        </pc:spChg>
      </pc:sldChg>
      <pc:sldChg chg="modSp add del">
        <pc:chgData name="FoustB" userId="036fd538-e6a0-4478-b832-b99ce6775b9a" providerId="ADAL" clId="{C2A0EEA4-6A27-4A07-BFD8-C3BCA01BBE7C}" dt="2024-02-07T17:32:59.957" v="5625" actId="47"/>
        <pc:sldMkLst>
          <pc:docMk/>
          <pc:sldMk cId="2525625526" sldId="7722"/>
        </pc:sldMkLst>
        <pc:spChg chg="mod">
          <ac:chgData name="FoustB" userId="036fd538-e6a0-4478-b832-b99ce6775b9a" providerId="ADAL" clId="{C2A0EEA4-6A27-4A07-BFD8-C3BCA01BBE7C}" dt="2024-02-06T19:56:33.882" v="2908" actId="20577"/>
          <ac:spMkLst>
            <pc:docMk/>
            <pc:sldMk cId="2525625526" sldId="7722"/>
            <ac:spMk id="31" creationId="{C5B2D35C-FB05-2226-B0E2-67A329BBCF65}"/>
          </ac:spMkLst>
        </pc:spChg>
      </pc:sldChg>
      <pc:sldChg chg="addSp delSp modSp add mod delAnim modAnim">
        <pc:chgData name="FoustB" userId="036fd538-e6a0-4478-b832-b99ce6775b9a" providerId="ADAL" clId="{C2A0EEA4-6A27-4A07-BFD8-C3BCA01BBE7C}" dt="2024-02-06T20:04:55.525" v="3119"/>
        <pc:sldMkLst>
          <pc:docMk/>
          <pc:sldMk cId="1635145265" sldId="7723"/>
        </pc:sldMkLst>
        <pc:spChg chg="mod">
          <ac:chgData name="FoustB" userId="036fd538-e6a0-4478-b832-b99ce6775b9a" providerId="ADAL" clId="{C2A0EEA4-6A27-4A07-BFD8-C3BCA01BBE7C}" dt="2024-02-06T19:57:54.320" v="2918" actId="207"/>
          <ac:spMkLst>
            <pc:docMk/>
            <pc:sldMk cId="1635145265" sldId="7723"/>
            <ac:spMk id="7" creationId="{FD652A0E-A204-8E30-E06B-D0CBA54037C7}"/>
          </ac:spMkLst>
        </pc:spChg>
        <pc:spChg chg="add mod">
          <ac:chgData name="FoustB" userId="036fd538-e6a0-4478-b832-b99ce6775b9a" providerId="ADAL" clId="{C2A0EEA4-6A27-4A07-BFD8-C3BCA01BBE7C}" dt="2024-02-06T20:04:51.937" v="3118" actId="1076"/>
          <ac:spMkLst>
            <pc:docMk/>
            <pc:sldMk cId="1635145265" sldId="7723"/>
            <ac:spMk id="21" creationId="{46304E9A-61BC-AAB8-1650-68DC701F7C7C}"/>
          </ac:spMkLst>
        </pc:spChg>
        <pc:spChg chg="del">
          <ac:chgData name="FoustB" userId="036fd538-e6a0-4478-b832-b99ce6775b9a" providerId="ADAL" clId="{C2A0EEA4-6A27-4A07-BFD8-C3BCA01BBE7C}" dt="2024-02-06T19:57:39.210" v="2912" actId="478"/>
          <ac:spMkLst>
            <pc:docMk/>
            <pc:sldMk cId="1635145265" sldId="7723"/>
            <ac:spMk id="21" creationId="{F681C031-53BC-18F2-F491-A11726FB1C7E}"/>
          </ac:spMkLst>
        </pc:spChg>
        <pc:spChg chg="del">
          <ac:chgData name="FoustB" userId="036fd538-e6a0-4478-b832-b99ce6775b9a" providerId="ADAL" clId="{C2A0EEA4-6A27-4A07-BFD8-C3BCA01BBE7C}" dt="2024-02-06T19:57:37.675" v="2911" actId="478"/>
          <ac:spMkLst>
            <pc:docMk/>
            <pc:sldMk cId="1635145265" sldId="7723"/>
            <ac:spMk id="22" creationId="{96736D1E-2558-6C77-36AA-D617BEBF3B5F}"/>
          </ac:spMkLst>
        </pc:spChg>
        <pc:spChg chg="del">
          <ac:chgData name="FoustB" userId="036fd538-e6a0-4478-b832-b99ce6775b9a" providerId="ADAL" clId="{C2A0EEA4-6A27-4A07-BFD8-C3BCA01BBE7C}" dt="2024-02-06T19:57:35.914" v="2910" actId="478"/>
          <ac:spMkLst>
            <pc:docMk/>
            <pc:sldMk cId="1635145265" sldId="7723"/>
            <ac:spMk id="31" creationId="{2E5ACA13-F339-D41C-6134-63DA9A44ECEE}"/>
          </ac:spMkLst>
        </pc:spChg>
        <pc:grpChg chg="add mod">
          <ac:chgData name="FoustB" userId="036fd538-e6a0-4478-b832-b99ce6775b9a" providerId="ADAL" clId="{C2A0EEA4-6A27-4A07-BFD8-C3BCA01BBE7C}" dt="2024-02-06T19:58:07.403" v="2922" actId="1076"/>
          <ac:grpSpMkLst>
            <pc:docMk/>
            <pc:sldMk cId="1635145265" sldId="7723"/>
            <ac:grpSpMk id="29" creationId="{FD604FAC-38B2-B450-F53F-BA8B1256E917}"/>
          </ac:grpSpMkLst>
        </pc:grpChg>
        <pc:cxnChg chg="mod">
          <ac:chgData name="FoustB" userId="036fd538-e6a0-4478-b832-b99ce6775b9a" providerId="ADAL" clId="{C2A0EEA4-6A27-4A07-BFD8-C3BCA01BBE7C}" dt="2024-02-06T19:57:59.798" v="2919"/>
          <ac:cxnSpMkLst>
            <pc:docMk/>
            <pc:sldMk cId="1635145265" sldId="7723"/>
            <ac:cxnSpMk id="32" creationId="{AEF84C2E-EECC-F5A4-B2F3-76FFDCE795AF}"/>
          </ac:cxnSpMkLst>
        </pc:cxnChg>
        <pc:cxnChg chg="mod">
          <ac:chgData name="FoustB" userId="036fd538-e6a0-4478-b832-b99ce6775b9a" providerId="ADAL" clId="{C2A0EEA4-6A27-4A07-BFD8-C3BCA01BBE7C}" dt="2024-02-06T19:57:59.798" v="2919"/>
          <ac:cxnSpMkLst>
            <pc:docMk/>
            <pc:sldMk cId="1635145265" sldId="7723"/>
            <ac:cxnSpMk id="33" creationId="{0FF4153A-A3D1-86EA-C506-3EE2C3C5BA8C}"/>
          </ac:cxnSpMkLst>
        </pc:cxnChg>
        <pc:cxnChg chg="mod">
          <ac:chgData name="FoustB" userId="036fd538-e6a0-4478-b832-b99ce6775b9a" providerId="ADAL" clId="{C2A0EEA4-6A27-4A07-BFD8-C3BCA01BBE7C}" dt="2024-02-06T19:57:59.798" v="2919"/>
          <ac:cxnSpMkLst>
            <pc:docMk/>
            <pc:sldMk cId="1635145265" sldId="7723"/>
            <ac:cxnSpMk id="34" creationId="{B7418A87-836C-713A-1957-75A07CC6012F}"/>
          </ac:cxnSpMkLst>
        </pc:cxnChg>
      </pc:sldChg>
      <pc:sldChg chg="addSp delSp modSp add mod modAnim">
        <pc:chgData name="FoustB" userId="036fd538-e6a0-4478-b832-b99ce6775b9a" providerId="ADAL" clId="{C2A0EEA4-6A27-4A07-BFD8-C3BCA01BBE7C}" dt="2024-02-07T17:07:39.725" v="5508" actId="20577"/>
        <pc:sldMkLst>
          <pc:docMk/>
          <pc:sldMk cId="1902933805" sldId="7724"/>
        </pc:sldMkLst>
        <pc:spChg chg="add mod">
          <ac:chgData name="FoustB" userId="036fd538-e6a0-4478-b832-b99ce6775b9a" providerId="ADAL" clId="{C2A0EEA4-6A27-4A07-BFD8-C3BCA01BBE7C}" dt="2024-02-06T19:59:34.458" v="3029"/>
          <ac:spMkLst>
            <pc:docMk/>
            <pc:sldMk cId="1902933805" sldId="7724"/>
            <ac:spMk id="2" creationId="{365D7E24-D391-76B7-254A-43667602A22D}"/>
          </ac:spMkLst>
        </pc:spChg>
        <pc:spChg chg="mod">
          <ac:chgData name="FoustB" userId="036fd538-e6a0-4478-b832-b99ce6775b9a" providerId="ADAL" clId="{C2A0EEA4-6A27-4A07-BFD8-C3BCA01BBE7C}" dt="2024-02-07T17:07:39.725" v="5508" actId="20577"/>
          <ac:spMkLst>
            <pc:docMk/>
            <pc:sldMk cId="1902933805" sldId="7724"/>
            <ac:spMk id="5" creationId="{C866184F-36BE-7364-6790-9D56637B05B2}"/>
          </ac:spMkLst>
        </pc:spChg>
        <pc:spChg chg="del">
          <ac:chgData name="FoustB" userId="036fd538-e6a0-4478-b832-b99ce6775b9a" providerId="ADAL" clId="{C2A0EEA4-6A27-4A07-BFD8-C3BCA01BBE7C}" dt="2024-02-06T19:59:33.774" v="3028" actId="478"/>
          <ac:spMkLst>
            <pc:docMk/>
            <pc:sldMk cId="1902933805" sldId="7724"/>
            <ac:spMk id="7" creationId="{6C3273A4-0504-5BC6-0AC3-369131BF4CE3}"/>
          </ac:spMkLst>
        </pc:spChg>
        <pc:picChg chg="del">
          <ac:chgData name="FoustB" userId="036fd538-e6a0-4478-b832-b99ce6775b9a" providerId="ADAL" clId="{C2A0EEA4-6A27-4A07-BFD8-C3BCA01BBE7C}" dt="2024-02-06T19:59:18.856" v="3025" actId="478"/>
          <ac:picMkLst>
            <pc:docMk/>
            <pc:sldMk cId="1902933805" sldId="7724"/>
            <ac:picMk id="6" creationId="{77C9FF06-793E-4708-FA73-E23C43A63E27}"/>
          </ac:picMkLst>
        </pc:picChg>
      </pc:sldChg>
      <pc:sldChg chg="addSp modSp add mod modAnim">
        <pc:chgData name="FoustB" userId="036fd538-e6a0-4478-b832-b99ce6775b9a" providerId="ADAL" clId="{C2A0EEA4-6A27-4A07-BFD8-C3BCA01BBE7C}" dt="2024-02-06T23:11:00.464" v="3160" actId="20577"/>
        <pc:sldMkLst>
          <pc:docMk/>
          <pc:sldMk cId="3796425426" sldId="7725"/>
        </pc:sldMkLst>
        <pc:spChg chg="mod">
          <ac:chgData name="FoustB" userId="036fd538-e6a0-4478-b832-b99ce6775b9a" providerId="ADAL" clId="{C2A0EEA4-6A27-4A07-BFD8-C3BCA01BBE7C}" dt="2024-02-06T23:11:00.464" v="3160" actId="20577"/>
          <ac:spMkLst>
            <pc:docMk/>
            <pc:sldMk cId="3796425426" sldId="7725"/>
            <ac:spMk id="7" creationId="{FBAABD8B-250F-6011-531A-5BC7EC5244FB}"/>
          </ac:spMkLst>
        </pc:spChg>
        <pc:spChg chg="add mod">
          <ac:chgData name="FoustB" userId="036fd538-e6a0-4478-b832-b99ce6775b9a" providerId="ADAL" clId="{C2A0EEA4-6A27-4A07-BFD8-C3BCA01BBE7C}" dt="2024-02-06T23:10:14.797" v="3153" actId="14100"/>
          <ac:spMkLst>
            <pc:docMk/>
            <pc:sldMk cId="3796425426" sldId="7725"/>
            <ac:spMk id="21" creationId="{1CAC1D2D-BCE2-80D9-E8CD-38FD0E77A3E8}"/>
          </ac:spMkLst>
        </pc:spChg>
      </pc:sldChg>
      <pc:sldChg chg="addSp delSp modSp add mod delAnim modAnim">
        <pc:chgData name="FoustB" userId="036fd538-e6a0-4478-b832-b99ce6775b9a" providerId="ADAL" clId="{C2A0EEA4-6A27-4A07-BFD8-C3BCA01BBE7C}" dt="2024-02-06T23:13:57.480" v="3189"/>
        <pc:sldMkLst>
          <pc:docMk/>
          <pc:sldMk cId="3433759589" sldId="7726"/>
        </pc:sldMkLst>
        <pc:spChg chg="mod">
          <ac:chgData name="FoustB" userId="036fd538-e6a0-4478-b832-b99ce6775b9a" providerId="ADAL" clId="{C2A0EEA4-6A27-4A07-BFD8-C3BCA01BBE7C}" dt="2024-02-06T23:10:53.183" v="3159" actId="207"/>
          <ac:spMkLst>
            <pc:docMk/>
            <pc:sldMk cId="3433759589" sldId="7726"/>
            <ac:spMk id="7" creationId="{87602887-7665-437C-A95A-D9F1C775A6F8}"/>
          </ac:spMkLst>
        </pc:spChg>
        <pc:spChg chg="del">
          <ac:chgData name="FoustB" userId="036fd538-e6a0-4478-b832-b99ce6775b9a" providerId="ADAL" clId="{C2A0EEA4-6A27-4A07-BFD8-C3BCA01BBE7C}" dt="2024-02-06T23:10:43.138" v="3156" actId="478"/>
          <ac:spMkLst>
            <pc:docMk/>
            <pc:sldMk cId="3433759589" sldId="7726"/>
            <ac:spMk id="21" creationId="{C01B8192-C7F7-4646-7C24-7C58B90D14C4}"/>
          </ac:spMkLst>
        </pc:spChg>
        <pc:spChg chg="add mod">
          <ac:chgData name="FoustB" userId="036fd538-e6a0-4478-b832-b99ce6775b9a" providerId="ADAL" clId="{C2A0EEA4-6A27-4A07-BFD8-C3BCA01BBE7C}" dt="2024-02-06T23:12:12.535" v="3181" actId="688"/>
          <ac:spMkLst>
            <pc:docMk/>
            <pc:sldMk cId="3433759589" sldId="7726"/>
            <ac:spMk id="22" creationId="{D477AC91-5F4A-14AE-9AF1-F7EDAC648A9E}"/>
          </ac:spMkLst>
        </pc:spChg>
        <pc:spChg chg="add mod">
          <ac:chgData name="FoustB" userId="036fd538-e6a0-4478-b832-b99ce6775b9a" providerId="ADAL" clId="{C2A0EEA4-6A27-4A07-BFD8-C3BCA01BBE7C}" dt="2024-02-06T23:12:01.577" v="3179" actId="1076"/>
          <ac:spMkLst>
            <pc:docMk/>
            <pc:sldMk cId="3433759589" sldId="7726"/>
            <ac:spMk id="31" creationId="{3770C573-2242-C2DF-0308-EFBA34104B1C}"/>
          </ac:spMkLst>
        </pc:spChg>
      </pc:sldChg>
      <pc:sldChg chg="addSp delSp modSp add mod delAnim modAnim">
        <pc:chgData name="FoustB" userId="036fd538-e6a0-4478-b832-b99ce6775b9a" providerId="ADAL" clId="{C2A0EEA4-6A27-4A07-BFD8-C3BCA01BBE7C}" dt="2024-02-06T23:49:10.647" v="3337" actId="14100"/>
        <pc:sldMkLst>
          <pc:docMk/>
          <pc:sldMk cId="2158531686" sldId="7727"/>
        </pc:sldMkLst>
        <pc:spChg chg="mod">
          <ac:chgData name="FoustB" userId="036fd538-e6a0-4478-b832-b99ce6775b9a" providerId="ADAL" clId="{C2A0EEA4-6A27-4A07-BFD8-C3BCA01BBE7C}" dt="2024-02-06T23:14:17.519" v="3196" actId="207"/>
          <ac:spMkLst>
            <pc:docMk/>
            <pc:sldMk cId="2158531686" sldId="7727"/>
            <ac:spMk id="7" creationId="{678894F0-22E2-589F-E958-B09BF88A4039}"/>
          </ac:spMkLst>
        </pc:spChg>
        <pc:spChg chg="add del mod">
          <ac:chgData name="FoustB" userId="036fd538-e6a0-4478-b832-b99ce6775b9a" providerId="ADAL" clId="{C2A0EEA4-6A27-4A07-BFD8-C3BCA01BBE7C}" dt="2024-02-06T23:40:08.156" v="3198" actId="478"/>
          <ac:spMkLst>
            <pc:docMk/>
            <pc:sldMk cId="2158531686" sldId="7727"/>
            <ac:spMk id="21" creationId="{D47303AA-67BA-3273-9730-24F2C45BC8C7}"/>
          </ac:spMkLst>
        </pc:spChg>
        <pc:spChg chg="add mod">
          <ac:chgData name="FoustB" userId="036fd538-e6a0-4478-b832-b99ce6775b9a" providerId="ADAL" clId="{C2A0EEA4-6A27-4A07-BFD8-C3BCA01BBE7C}" dt="2024-02-06T23:49:10.647" v="3337" actId="14100"/>
          <ac:spMkLst>
            <pc:docMk/>
            <pc:sldMk cId="2158531686" sldId="7727"/>
            <ac:spMk id="35" creationId="{E2FFCD97-56D4-6899-2D85-94DE17BB9BEF}"/>
          </ac:spMkLst>
        </pc:spChg>
      </pc:sldChg>
      <pc:sldChg chg="addSp delSp modSp add mod delAnim modAnim">
        <pc:chgData name="FoustB" userId="036fd538-e6a0-4478-b832-b99ce6775b9a" providerId="ADAL" clId="{C2A0EEA4-6A27-4A07-BFD8-C3BCA01BBE7C}" dt="2024-02-07T00:21:31.783" v="3458"/>
        <pc:sldMkLst>
          <pc:docMk/>
          <pc:sldMk cId="3355615587" sldId="7728"/>
        </pc:sldMkLst>
        <pc:spChg chg="mod">
          <ac:chgData name="FoustB" userId="036fd538-e6a0-4478-b832-b99ce6775b9a" providerId="ADAL" clId="{C2A0EEA4-6A27-4A07-BFD8-C3BCA01BBE7C}" dt="2024-02-06T23:51:18.947" v="3352" actId="207"/>
          <ac:spMkLst>
            <pc:docMk/>
            <pc:sldMk cId="3355615587" sldId="7728"/>
            <ac:spMk id="7" creationId="{114BDBB1-D716-B9F6-ED88-E444E84970AC}"/>
          </ac:spMkLst>
        </pc:spChg>
        <pc:spChg chg="add mod">
          <ac:chgData name="FoustB" userId="036fd538-e6a0-4478-b832-b99ce6775b9a" providerId="ADAL" clId="{C2A0EEA4-6A27-4A07-BFD8-C3BCA01BBE7C}" dt="2024-02-06T23:53:06.054" v="3379" actId="14100"/>
          <ac:spMkLst>
            <pc:docMk/>
            <pc:sldMk cId="3355615587" sldId="7728"/>
            <ac:spMk id="21" creationId="{BF43C267-8C8E-9687-1364-273DBDB248C2}"/>
          </ac:spMkLst>
        </pc:spChg>
        <pc:spChg chg="del">
          <ac:chgData name="FoustB" userId="036fd538-e6a0-4478-b832-b99ce6775b9a" providerId="ADAL" clId="{C2A0EEA4-6A27-4A07-BFD8-C3BCA01BBE7C}" dt="2024-02-06T23:49:18.191" v="3339" actId="478"/>
          <ac:spMkLst>
            <pc:docMk/>
            <pc:sldMk cId="3355615587" sldId="7728"/>
            <ac:spMk id="35" creationId="{6BEF0BFE-5D31-447A-3F8C-765C473E141F}"/>
          </ac:spMkLst>
        </pc:spChg>
        <pc:spChg chg="add mod">
          <ac:chgData name="FoustB" userId="036fd538-e6a0-4478-b832-b99ce6775b9a" providerId="ADAL" clId="{C2A0EEA4-6A27-4A07-BFD8-C3BCA01BBE7C}" dt="2024-02-06T23:53:30.896" v="3382" actId="1076"/>
          <ac:spMkLst>
            <pc:docMk/>
            <pc:sldMk cId="3355615587" sldId="7728"/>
            <ac:spMk id="36" creationId="{F036AF85-D4F8-CBA4-95D4-46409F98CED3}"/>
          </ac:spMkLst>
        </pc:spChg>
        <pc:spChg chg="add mod">
          <ac:chgData name="FoustB" userId="036fd538-e6a0-4478-b832-b99ce6775b9a" providerId="ADAL" clId="{C2A0EEA4-6A27-4A07-BFD8-C3BCA01BBE7C}" dt="2024-02-06T23:57:01.273" v="3412" actId="403"/>
          <ac:spMkLst>
            <pc:docMk/>
            <pc:sldMk cId="3355615587" sldId="7728"/>
            <ac:spMk id="41" creationId="{24AA735D-9176-AAEF-2D39-9E12D680510A}"/>
          </ac:spMkLst>
        </pc:spChg>
        <pc:grpChg chg="add mod">
          <ac:chgData name="FoustB" userId="036fd538-e6a0-4478-b832-b99ce6775b9a" providerId="ADAL" clId="{C2A0EEA4-6A27-4A07-BFD8-C3BCA01BBE7C}" dt="2024-02-06T23:55:52.391" v="3392" actId="1076"/>
          <ac:grpSpMkLst>
            <pc:docMk/>
            <pc:sldMk cId="3355615587" sldId="7728"/>
            <ac:grpSpMk id="37" creationId="{D1DF689F-BAE9-0662-CCA8-93CD1D07F875}"/>
          </ac:grpSpMkLst>
        </pc:grpChg>
        <pc:picChg chg="add del mod">
          <ac:chgData name="FoustB" userId="036fd538-e6a0-4478-b832-b99ce6775b9a" providerId="ADAL" clId="{C2A0EEA4-6A27-4A07-BFD8-C3BCA01BBE7C}" dt="2024-02-07T00:00:16.424" v="3434" actId="478"/>
          <ac:picMkLst>
            <pc:docMk/>
            <pc:sldMk cId="3355615587" sldId="7728"/>
            <ac:picMk id="1026" creationId="{5E1BDC3F-6C76-9F5A-5F1D-495A08F720F3}"/>
          </ac:picMkLst>
        </pc:picChg>
        <pc:cxnChg chg="mod">
          <ac:chgData name="FoustB" userId="036fd538-e6a0-4478-b832-b99ce6775b9a" providerId="ADAL" clId="{C2A0EEA4-6A27-4A07-BFD8-C3BCA01BBE7C}" dt="2024-02-06T23:54:48.417" v="3387"/>
          <ac:cxnSpMkLst>
            <pc:docMk/>
            <pc:sldMk cId="3355615587" sldId="7728"/>
            <ac:cxnSpMk id="38" creationId="{E3F83EEC-2A72-FDB9-3B87-F5D3D652AB39}"/>
          </ac:cxnSpMkLst>
        </pc:cxnChg>
        <pc:cxnChg chg="mod">
          <ac:chgData name="FoustB" userId="036fd538-e6a0-4478-b832-b99ce6775b9a" providerId="ADAL" clId="{C2A0EEA4-6A27-4A07-BFD8-C3BCA01BBE7C}" dt="2024-02-06T23:54:48.417" v="3387"/>
          <ac:cxnSpMkLst>
            <pc:docMk/>
            <pc:sldMk cId="3355615587" sldId="7728"/>
            <ac:cxnSpMk id="39" creationId="{4AFB950F-6540-A003-299B-D2E9CE8700F6}"/>
          </ac:cxnSpMkLst>
        </pc:cxnChg>
        <pc:cxnChg chg="mod">
          <ac:chgData name="FoustB" userId="036fd538-e6a0-4478-b832-b99ce6775b9a" providerId="ADAL" clId="{C2A0EEA4-6A27-4A07-BFD8-C3BCA01BBE7C}" dt="2024-02-06T23:54:48.417" v="3387"/>
          <ac:cxnSpMkLst>
            <pc:docMk/>
            <pc:sldMk cId="3355615587" sldId="7728"/>
            <ac:cxnSpMk id="40" creationId="{C711D57A-7314-6A72-8DA0-618B7F610748}"/>
          </ac:cxnSpMkLst>
        </pc:cxnChg>
      </pc:sldChg>
      <pc:sldChg chg="addSp delSp modSp add mod modAnim">
        <pc:chgData name="FoustB" userId="036fd538-e6a0-4478-b832-b99ce6775b9a" providerId="ADAL" clId="{C2A0EEA4-6A27-4A07-BFD8-C3BCA01BBE7C}" dt="2024-02-07T17:12:05.535" v="5509"/>
        <pc:sldMkLst>
          <pc:docMk/>
          <pc:sldMk cId="3957223081" sldId="7729"/>
        </pc:sldMkLst>
        <pc:spChg chg="mod">
          <ac:chgData name="FoustB" userId="036fd538-e6a0-4478-b832-b99ce6775b9a" providerId="ADAL" clId="{C2A0EEA4-6A27-4A07-BFD8-C3BCA01BBE7C}" dt="2024-02-06T23:58:17.970" v="3429" actId="207"/>
          <ac:spMkLst>
            <pc:docMk/>
            <pc:sldMk cId="3957223081" sldId="7729"/>
            <ac:spMk id="7" creationId="{97CDCFB6-F147-D34F-FEBD-4589793891BA}"/>
          </ac:spMkLst>
        </pc:spChg>
        <pc:spChg chg="del">
          <ac:chgData name="FoustB" userId="036fd538-e6a0-4478-b832-b99ce6775b9a" providerId="ADAL" clId="{C2A0EEA4-6A27-4A07-BFD8-C3BCA01BBE7C}" dt="2024-02-06T23:58:02.833" v="3423" actId="478"/>
          <ac:spMkLst>
            <pc:docMk/>
            <pc:sldMk cId="3957223081" sldId="7729"/>
            <ac:spMk id="21" creationId="{8735C7E8-478D-5708-9A06-39F60D1689DC}"/>
          </ac:spMkLst>
        </pc:spChg>
        <pc:spChg chg="del">
          <ac:chgData name="FoustB" userId="036fd538-e6a0-4478-b832-b99ce6775b9a" providerId="ADAL" clId="{C2A0EEA4-6A27-4A07-BFD8-C3BCA01BBE7C}" dt="2024-02-07T00:23:04.843" v="3471" actId="478"/>
          <ac:spMkLst>
            <pc:docMk/>
            <pc:sldMk cId="3957223081" sldId="7729"/>
            <ac:spMk id="22" creationId="{321AADEC-4AA5-B3B5-8D72-B38629FD6D1A}"/>
          </ac:spMkLst>
        </pc:spChg>
        <pc:spChg chg="del">
          <ac:chgData name="FoustB" userId="036fd538-e6a0-4478-b832-b99ce6775b9a" providerId="ADAL" clId="{C2A0EEA4-6A27-4A07-BFD8-C3BCA01BBE7C}" dt="2024-02-07T00:23:00.302" v="3470" actId="478"/>
          <ac:spMkLst>
            <pc:docMk/>
            <pc:sldMk cId="3957223081" sldId="7729"/>
            <ac:spMk id="31" creationId="{8CAFBCBE-8538-2562-D1ED-629043403958}"/>
          </ac:spMkLst>
        </pc:spChg>
        <pc:spChg chg="add mod">
          <ac:chgData name="FoustB" userId="036fd538-e6a0-4478-b832-b99ce6775b9a" providerId="ADAL" clId="{C2A0EEA4-6A27-4A07-BFD8-C3BCA01BBE7C}" dt="2024-02-07T00:22:44.460" v="3467"/>
          <ac:spMkLst>
            <pc:docMk/>
            <pc:sldMk cId="3957223081" sldId="7729"/>
            <ac:spMk id="35" creationId="{426A3EA9-045E-BF71-4559-532CEFC6FF78}"/>
          </ac:spMkLst>
        </pc:spChg>
        <pc:picChg chg="add mod">
          <ac:chgData name="FoustB" userId="036fd538-e6a0-4478-b832-b99ce6775b9a" providerId="ADAL" clId="{C2A0EEA4-6A27-4A07-BFD8-C3BCA01BBE7C}" dt="2024-02-07T17:12:05.535" v="5509"/>
          <ac:picMkLst>
            <pc:docMk/>
            <pc:sldMk cId="3957223081" sldId="7729"/>
            <ac:picMk id="21" creationId="{308A2FC5-A23F-F8C7-9FA8-48B895AD83DF}"/>
          </ac:picMkLst>
        </pc:picChg>
      </pc:sldChg>
      <pc:sldChg chg="addSp delSp modSp add del mod modAnim">
        <pc:chgData name="FoustB" userId="036fd538-e6a0-4478-b832-b99ce6775b9a" providerId="ADAL" clId="{C2A0EEA4-6A27-4A07-BFD8-C3BCA01BBE7C}" dt="2024-02-07T17:12:12.143" v="5510" actId="47"/>
        <pc:sldMkLst>
          <pc:docMk/>
          <pc:sldMk cId="64070743" sldId="7730"/>
        </pc:sldMkLst>
        <pc:spChg chg="del">
          <ac:chgData name="FoustB" userId="036fd538-e6a0-4478-b832-b99ce6775b9a" providerId="ADAL" clId="{C2A0EEA4-6A27-4A07-BFD8-C3BCA01BBE7C}" dt="2024-02-07T00:22:13.772" v="3461" actId="478"/>
          <ac:spMkLst>
            <pc:docMk/>
            <pc:sldMk cId="64070743" sldId="7730"/>
            <ac:spMk id="22" creationId="{C2EFDCF6-2FE3-7191-E7D9-3A679E4971D3}"/>
          </ac:spMkLst>
        </pc:spChg>
        <pc:spChg chg="del">
          <ac:chgData name="FoustB" userId="036fd538-e6a0-4478-b832-b99ce6775b9a" providerId="ADAL" clId="{C2A0EEA4-6A27-4A07-BFD8-C3BCA01BBE7C}" dt="2024-02-07T00:22:05.402" v="3460" actId="478"/>
          <ac:spMkLst>
            <pc:docMk/>
            <pc:sldMk cId="64070743" sldId="7730"/>
            <ac:spMk id="31" creationId="{336A08EC-F939-5EFF-68E0-746F51F907DA}"/>
          </ac:spMkLst>
        </pc:spChg>
        <pc:spChg chg="add mod">
          <ac:chgData name="FoustB" userId="036fd538-e6a0-4478-b832-b99ce6775b9a" providerId="ADAL" clId="{C2A0EEA4-6A27-4A07-BFD8-C3BCA01BBE7C}" dt="2024-02-07T00:21:47.385" v="3459" actId="1076"/>
          <ac:spMkLst>
            <pc:docMk/>
            <pc:sldMk cId="64070743" sldId="7730"/>
            <ac:spMk id="35" creationId="{8EF630AC-805F-0B65-8D19-B73F4CF38174}"/>
          </ac:spMkLst>
        </pc:spChg>
        <pc:picChg chg="mod">
          <ac:chgData name="FoustB" userId="036fd538-e6a0-4478-b832-b99ce6775b9a" providerId="ADAL" clId="{C2A0EEA4-6A27-4A07-BFD8-C3BCA01BBE7C}" dt="2024-02-07T00:22:50.460" v="3468" actId="1076"/>
          <ac:picMkLst>
            <pc:docMk/>
            <pc:sldMk cId="64070743" sldId="7730"/>
            <ac:picMk id="1026" creationId="{2CFC4008-4E73-AFE8-F2C6-D71A6232D250}"/>
          </ac:picMkLst>
        </pc:picChg>
      </pc:sldChg>
      <pc:sldChg chg="addSp modSp add mod modAnim">
        <pc:chgData name="FoustB" userId="036fd538-e6a0-4478-b832-b99ce6775b9a" providerId="ADAL" clId="{C2A0EEA4-6A27-4A07-BFD8-C3BCA01BBE7C}" dt="2024-02-07T00:26:16.153" v="3600"/>
        <pc:sldMkLst>
          <pc:docMk/>
          <pc:sldMk cId="3963431324" sldId="7731"/>
        </pc:sldMkLst>
        <pc:spChg chg="mod">
          <ac:chgData name="FoustB" userId="036fd538-e6a0-4478-b832-b99ce6775b9a" providerId="ADAL" clId="{C2A0EEA4-6A27-4A07-BFD8-C3BCA01BBE7C}" dt="2024-02-07T00:24:48.006" v="3480" actId="1076"/>
          <ac:spMkLst>
            <pc:docMk/>
            <pc:sldMk cId="3963431324" sldId="7731"/>
            <ac:spMk id="4" creationId="{106F442F-C699-08FD-5349-9C06EC8CB4A6}"/>
          </ac:spMkLst>
        </pc:spChg>
        <pc:spChg chg="mod">
          <ac:chgData name="FoustB" userId="036fd538-e6a0-4478-b832-b99ce6775b9a" providerId="ADAL" clId="{C2A0EEA4-6A27-4A07-BFD8-C3BCA01BBE7C}" dt="2024-02-07T00:23:26.624" v="3478" actId="207"/>
          <ac:spMkLst>
            <pc:docMk/>
            <pc:sldMk cId="3963431324" sldId="7731"/>
            <ac:spMk id="7" creationId="{F85AFAE0-A72F-F40D-F214-182FA93EC5A9}"/>
          </ac:spMkLst>
        </pc:spChg>
        <pc:spChg chg="add mod">
          <ac:chgData name="FoustB" userId="036fd538-e6a0-4478-b832-b99ce6775b9a" providerId="ADAL" clId="{C2A0EEA4-6A27-4A07-BFD8-C3BCA01BBE7C}" dt="2024-02-07T00:26:14.131" v="3599" actId="1076"/>
          <ac:spMkLst>
            <pc:docMk/>
            <pc:sldMk cId="3963431324" sldId="7731"/>
            <ac:spMk id="21" creationId="{D31444DA-2B03-FB38-25FB-B2998D265296}"/>
          </ac:spMkLst>
        </pc:spChg>
      </pc:sldChg>
      <pc:sldChg chg="modSp add mod modAnim">
        <pc:chgData name="FoustB" userId="036fd538-e6a0-4478-b832-b99ce6775b9a" providerId="ADAL" clId="{C2A0EEA4-6A27-4A07-BFD8-C3BCA01BBE7C}" dt="2024-02-07T00:26:40.471" v="3651"/>
        <pc:sldMkLst>
          <pc:docMk/>
          <pc:sldMk cId="2193734691" sldId="7732"/>
        </pc:sldMkLst>
        <pc:spChg chg="mod">
          <ac:chgData name="FoustB" userId="036fd538-e6a0-4478-b832-b99ce6775b9a" providerId="ADAL" clId="{C2A0EEA4-6A27-4A07-BFD8-C3BCA01BBE7C}" dt="2024-02-07T00:26:30.178" v="3648" actId="20577"/>
          <ac:spMkLst>
            <pc:docMk/>
            <pc:sldMk cId="2193734691" sldId="7732"/>
            <ac:spMk id="4" creationId="{7B8C5A28-8370-0A96-ED16-4EBA50782BD1}"/>
          </ac:spMkLst>
        </pc:spChg>
      </pc:sldChg>
      <pc:sldChg chg="addSp delSp modSp add mod delAnim modAnim">
        <pc:chgData name="FoustB" userId="036fd538-e6a0-4478-b832-b99ce6775b9a" providerId="ADAL" clId="{C2A0EEA4-6A27-4A07-BFD8-C3BCA01BBE7C}" dt="2024-02-07T17:34:51.924" v="5639"/>
        <pc:sldMkLst>
          <pc:docMk/>
          <pc:sldMk cId="3277791760" sldId="7733"/>
        </pc:sldMkLst>
        <pc:spChg chg="del">
          <ac:chgData name="FoustB" userId="036fd538-e6a0-4478-b832-b99ce6775b9a" providerId="ADAL" clId="{C2A0EEA4-6A27-4A07-BFD8-C3BCA01BBE7C}" dt="2024-02-07T00:28:34.289" v="3666" actId="478"/>
          <ac:spMkLst>
            <pc:docMk/>
            <pc:sldMk cId="3277791760" sldId="7733"/>
            <ac:spMk id="3" creationId="{1514DF8F-B610-A423-33E0-A17396295D28}"/>
          </ac:spMkLst>
        </pc:spChg>
        <pc:spChg chg="del">
          <ac:chgData name="FoustB" userId="036fd538-e6a0-4478-b832-b99ce6775b9a" providerId="ADAL" clId="{C2A0EEA4-6A27-4A07-BFD8-C3BCA01BBE7C}" dt="2024-02-07T00:28:39.472" v="3669" actId="478"/>
          <ac:spMkLst>
            <pc:docMk/>
            <pc:sldMk cId="3277791760" sldId="7733"/>
            <ac:spMk id="5" creationId="{7CCB65C9-4960-0BAA-B651-A2C85985CD2B}"/>
          </ac:spMkLst>
        </pc:spChg>
        <pc:spChg chg="del">
          <ac:chgData name="FoustB" userId="036fd538-e6a0-4478-b832-b99ce6775b9a" providerId="ADAL" clId="{C2A0EEA4-6A27-4A07-BFD8-C3BCA01BBE7C}" dt="2024-02-07T00:28:19.405" v="3657" actId="478"/>
          <ac:spMkLst>
            <pc:docMk/>
            <pc:sldMk cId="3277791760" sldId="7733"/>
            <ac:spMk id="23" creationId="{799574EB-57CC-D859-DEB5-C6F92C0810D3}"/>
          </ac:spMkLst>
        </pc:spChg>
        <pc:spChg chg="del">
          <ac:chgData name="FoustB" userId="036fd538-e6a0-4478-b832-b99ce6775b9a" providerId="ADAL" clId="{C2A0EEA4-6A27-4A07-BFD8-C3BCA01BBE7C}" dt="2024-02-07T00:28:27.356" v="3662" actId="478"/>
          <ac:spMkLst>
            <pc:docMk/>
            <pc:sldMk cId="3277791760" sldId="7733"/>
            <ac:spMk id="24" creationId="{D4FD88FD-CA59-CFD8-C6E7-228590BBC5F1}"/>
          </ac:spMkLst>
        </pc:spChg>
        <pc:spChg chg="del">
          <ac:chgData name="FoustB" userId="036fd538-e6a0-4478-b832-b99ce6775b9a" providerId="ADAL" clId="{C2A0EEA4-6A27-4A07-BFD8-C3BCA01BBE7C}" dt="2024-02-07T00:28:25.874" v="3661" actId="478"/>
          <ac:spMkLst>
            <pc:docMk/>
            <pc:sldMk cId="3277791760" sldId="7733"/>
            <ac:spMk id="25" creationId="{E93A2444-CCE7-9C2E-66EE-50FC16C06DAD}"/>
          </ac:spMkLst>
        </pc:spChg>
        <pc:spChg chg="del">
          <ac:chgData name="FoustB" userId="036fd538-e6a0-4478-b832-b99ce6775b9a" providerId="ADAL" clId="{C2A0EEA4-6A27-4A07-BFD8-C3BCA01BBE7C}" dt="2024-02-07T00:28:29.962" v="3664" actId="478"/>
          <ac:spMkLst>
            <pc:docMk/>
            <pc:sldMk cId="3277791760" sldId="7733"/>
            <ac:spMk id="30" creationId="{46B0CA68-F929-2B11-768A-9B6C3D926051}"/>
          </ac:spMkLst>
        </pc:spChg>
        <pc:spChg chg="add mod">
          <ac:chgData name="FoustB" userId="036fd538-e6a0-4478-b832-b99ce6775b9a" providerId="ADAL" clId="{C2A0EEA4-6A27-4A07-BFD8-C3BCA01BBE7C}" dt="2024-02-07T17:34:38.296" v="5638" actId="1076"/>
          <ac:spMkLst>
            <pc:docMk/>
            <pc:sldMk cId="3277791760" sldId="7733"/>
            <ac:spMk id="31" creationId="{A8C34B1D-9509-1275-D75F-6D030606A35F}"/>
          </ac:spMkLst>
        </pc:spChg>
        <pc:spChg chg="del">
          <ac:chgData name="FoustB" userId="036fd538-e6a0-4478-b832-b99ce6775b9a" providerId="ADAL" clId="{C2A0EEA4-6A27-4A07-BFD8-C3BCA01BBE7C}" dt="2024-02-07T00:28:17.953" v="3656" actId="478"/>
          <ac:spMkLst>
            <pc:docMk/>
            <pc:sldMk cId="3277791760" sldId="7733"/>
            <ac:spMk id="35" creationId="{818CEEB6-566C-FE5B-4B56-52EB77A262E8}"/>
          </ac:spMkLst>
        </pc:spChg>
        <pc:spChg chg="del">
          <ac:chgData name="FoustB" userId="036fd538-e6a0-4478-b832-b99ce6775b9a" providerId="ADAL" clId="{C2A0EEA4-6A27-4A07-BFD8-C3BCA01BBE7C}" dt="2024-02-07T00:28:35.831" v="3667" actId="478"/>
          <ac:spMkLst>
            <pc:docMk/>
            <pc:sldMk cId="3277791760" sldId="7733"/>
            <ac:spMk id="36" creationId="{11CF1077-FB87-EB25-1C24-5D89CDC0E5D3}"/>
          </ac:spMkLst>
        </pc:spChg>
        <pc:spChg chg="del">
          <ac:chgData name="FoustB" userId="036fd538-e6a0-4478-b832-b99ce6775b9a" providerId="ADAL" clId="{C2A0EEA4-6A27-4A07-BFD8-C3BCA01BBE7C}" dt="2024-02-07T00:28:14.376" v="3654" actId="478"/>
          <ac:spMkLst>
            <pc:docMk/>
            <pc:sldMk cId="3277791760" sldId="7733"/>
            <ac:spMk id="41" creationId="{2F0B8715-744C-0A98-7850-96A05DBFA247}"/>
          </ac:spMkLst>
        </pc:spChg>
        <pc:spChg chg="add del mod">
          <ac:chgData name="FoustB" userId="036fd538-e6a0-4478-b832-b99ce6775b9a" providerId="ADAL" clId="{C2A0EEA4-6A27-4A07-BFD8-C3BCA01BBE7C}" dt="2024-02-07T17:34:27.233" v="5634" actId="478"/>
          <ac:spMkLst>
            <pc:docMk/>
            <pc:sldMk cId="3277791760" sldId="7733"/>
            <ac:spMk id="42" creationId="{A41EF90F-28E5-8838-5C1E-876E2B08B226}"/>
          </ac:spMkLst>
        </pc:spChg>
        <pc:spChg chg="add del mod">
          <ac:chgData name="FoustB" userId="036fd538-e6a0-4478-b832-b99ce6775b9a" providerId="ADAL" clId="{C2A0EEA4-6A27-4A07-BFD8-C3BCA01BBE7C}" dt="2024-02-07T00:35:19.373" v="3836" actId="478"/>
          <ac:spMkLst>
            <pc:docMk/>
            <pc:sldMk cId="3277791760" sldId="7733"/>
            <ac:spMk id="43" creationId="{F5E4D241-48DC-86AD-60F1-EED1D19D334A}"/>
          </ac:spMkLst>
        </pc:spChg>
        <pc:grpChg chg="del">
          <ac:chgData name="FoustB" userId="036fd538-e6a0-4478-b832-b99ce6775b9a" providerId="ADAL" clId="{C2A0EEA4-6A27-4A07-BFD8-C3BCA01BBE7C}" dt="2024-02-07T00:28:16.211" v="3655" actId="478"/>
          <ac:grpSpMkLst>
            <pc:docMk/>
            <pc:sldMk cId="3277791760" sldId="7733"/>
            <ac:grpSpMk id="2" creationId="{A15B20F4-A5FA-4BCB-779E-A1CF25A9BFBA}"/>
          </ac:grpSpMkLst>
        </pc:grpChg>
        <pc:grpChg chg="del">
          <ac:chgData name="FoustB" userId="036fd538-e6a0-4478-b832-b99ce6775b9a" providerId="ADAL" clId="{C2A0EEA4-6A27-4A07-BFD8-C3BCA01BBE7C}" dt="2024-02-07T00:28:24.316" v="3660" actId="478"/>
          <ac:grpSpMkLst>
            <pc:docMk/>
            <pc:sldMk cId="3277791760" sldId="7733"/>
            <ac:grpSpMk id="14" creationId="{C35D8C74-7786-F00B-5ACF-B92B4A8E20FA}"/>
          </ac:grpSpMkLst>
        </pc:grpChg>
        <pc:grpChg chg="del">
          <ac:chgData name="FoustB" userId="036fd538-e6a0-4478-b832-b99ce6775b9a" providerId="ADAL" clId="{C2A0EEA4-6A27-4A07-BFD8-C3BCA01BBE7C}" dt="2024-02-07T00:28:32.053" v="3665" actId="478"/>
          <ac:grpSpMkLst>
            <pc:docMk/>
            <pc:sldMk cId="3277791760" sldId="7733"/>
            <ac:grpSpMk id="28" creationId="{A4653EE3-F603-3790-D6C9-A1B3A661D128}"/>
          </ac:grpSpMkLst>
        </pc:grpChg>
        <pc:grpChg chg="del">
          <ac:chgData name="FoustB" userId="036fd538-e6a0-4478-b832-b99ce6775b9a" providerId="ADAL" clId="{C2A0EEA4-6A27-4A07-BFD8-C3BCA01BBE7C}" dt="2024-02-07T00:28:22.414" v="3659" actId="478"/>
          <ac:grpSpMkLst>
            <pc:docMk/>
            <pc:sldMk cId="3277791760" sldId="7733"/>
            <ac:grpSpMk id="29" creationId="{BF960656-5141-4BA6-7F37-FCDCB852FF28}"/>
          </ac:grpSpMkLst>
        </pc:grpChg>
        <pc:grpChg chg="del">
          <ac:chgData name="FoustB" userId="036fd538-e6a0-4478-b832-b99ce6775b9a" providerId="ADAL" clId="{C2A0EEA4-6A27-4A07-BFD8-C3BCA01BBE7C}" dt="2024-02-07T00:28:21.009" v="3658" actId="478"/>
          <ac:grpSpMkLst>
            <pc:docMk/>
            <pc:sldMk cId="3277791760" sldId="7733"/>
            <ac:grpSpMk id="37" creationId="{E2A269ED-EDFE-4CCE-4E56-814159D5D736}"/>
          </ac:grpSpMkLst>
        </pc:grpChg>
        <pc:picChg chg="add mod">
          <ac:chgData name="FoustB" userId="036fd538-e6a0-4478-b832-b99ce6775b9a" providerId="ADAL" clId="{C2A0EEA4-6A27-4A07-BFD8-C3BCA01BBE7C}" dt="2024-02-07T00:28:52.846" v="3673" actId="167"/>
          <ac:picMkLst>
            <pc:docMk/>
            <pc:sldMk cId="3277791760" sldId="7733"/>
            <ac:picMk id="22" creationId="{1FD699DA-1605-36B9-7E01-85F159DF90E1}"/>
          </ac:picMkLst>
        </pc:picChg>
      </pc:sldChg>
      <pc:sldChg chg="addSp delSp modSp add mod delAnim modAnim">
        <pc:chgData name="FoustB" userId="036fd538-e6a0-4478-b832-b99ce6775b9a" providerId="ADAL" clId="{C2A0EEA4-6A27-4A07-BFD8-C3BCA01BBE7C}" dt="2024-02-07T00:36:35.917" v="3899" actId="20577"/>
        <pc:sldMkLst>
          <pc:docMk/>
          <pc:sldMk cId="3286614179" sldId="7734"/>
        </pc:sldMkLst>
        <pc:spChg chg="add mod">
          <ac:chgData name="FoustB" userId="036fd538-e6a0-4478-b832-b99ce6775b9a" providerId="ADAL" clId="{C2A0EEA4-6A27-4A07-BFD8-C3BCA01BBE7C}" dt="2024-02-07T00:36:35.917" v="3899" actId="20577"/>
          <ac:spMkLst>
            <pc:docMk/>
            <pc:sldMk cId="3286614179" sldId="7734"/>
            <ac:spMk id="2" creationId="{EAF5D52B-20AF-4573-5E76-35EC2F029E14}"/>
          </ac:spMkLst>
        </pc:spChg>
        <pc:spChg chg="del">
          <ac:chgData name="FoustB" userId="036fd538-e6a0-4478-b832-b99ce6775b9a" providerId="ADAL" clId="{C2A0EEA4-6A27-4A07-BFD8-C3BCA01BBE7C}" dt="2024-02-07T00:35:33.780" v="3837" actId="478"/>
          <ac:spMkLst>
            <pc:docMk/>
            <pc:sldMk cId="3286614179" sldId="7734"/>
            <ac:spMk id="31" creationId="{5F3C0C5B-E8DF-2790-0A9D-8870C62007E2}"/>
          </ac:spMkLst>
        </pc:spChg>
        <pc:spChg chg="del">
          <ac:chgData name="FoustB" userId="036fd538-e6a0-4478-b832-b99ce6775b9a" providerId="ADAL" clId="{C2A0EEA4-6A27-4A07-BFD8-C3BCA01BBE7C}" dt="2024-02-07T00:35:35.984" v="3838" actId="478"/>
          <ac:spMkLst>
            <pc:docMk/>
            <pc:sldMk cId="3286614179" sldId="7734"/>
            <ac:spMk id="42" creationId="{97AE7DA2-51F8-D1FE-B09F-72DD8F068AA2}"/>
          </ac:spMkLst>
        </pc:spChg>
        <pc:spChg chg="mod">
          <ac:chgData name="FoustB" userId="036fd538-e6a0-4478-b832-b99ce6775b9a" providerId="ADAL" clId="{C2A0EEA4-6A27-4A07-BFD8-C3BCA01BBE7C}" dt="2024-02-07T00:36:01.234" v="3893" actId="1076"/>
          <ac:spMkLst>
            <pc:docMk/>
            <pc:sldMk cId="3286614179" sldId="7734"/>
            <ac:spMk id="43" creationId="{38286B07-4453-A5EE-3A49-B58498CC35EF}"/>
          </ac:spMkLst>
        </pc:spChg>
      </pc:sldChg>
      <pc:sldChg chg="addSp delSp modSp add mod modTransition modAnim">
        <pc:chgData name="FoustB" userId="036fd538-e6a0-4478-b832-b99ce6775b9a" providerId="ADAL" clId="{C2A0EEA4-6A27-4A07-BFD8-C3BCA01BBE7C}" dt="2024-02-07T17:39:36.780" v="5706" actId="114"/>
        <pc:sldMkLst>
          <pc:docMk/>
          <pc:sldMk cId="3751933202" sldId="7735"/>
        </pc:sldMkLst>
        <pc:spChg chg="del">
          <ac:chgData name="FoustB" userId="036fd538-e6a0-4478-b832-b99ce6775b9a" providerId="ADAL" clId="{C2A0EEA4-6A27-4A07-BFD8-C3BCA01BBE7C}" dt="2024-02-07T00:39:09.534" v="3965" actId="478"/>
          <ac:spMkLst>
            <pc:docMk/>
            <pc:sldMk cId="3751933202" sldId="7735"/>
            <ac:spMk id="2" creationId="{8B61426B-075A-3F2B-316F-CAF185B36D06}"/>
          </ac:spMkLst>
        </pc:spChg>
        <pc:spChg chg="add mod">
          <ac:chgData name="FoustB" userId="036fd538-e6a0-4478-b832-b99ce6775b9a" providerId="ADAL" clId="{C2A0EEA4-6A27-4A07-BFD8-C3BCA01BBE7C}" dt="2024-02-07T00:39:09.888" v="3966"/>
          <ac:spMkLst>
            <pc:docMk/>
            <pc:sldMk cId="3751933202" sldId="7735"/>
            <ac:spMk id="4" creationId="{FDA791DA-ABA5-A59C-3DE5-67A9C4AB5B9D}"/>
          </ac:spMkLst>
        </pc:spChg>
        <pc:spChg chg="mod">
          <ac:chgData name="FoustB" userId="036fd538-e6a0-4478-b832-b99ce6775b9a" providerId="ADAL" clId="{C2A0EEA4-6A27-4A07-BFD8-C3BCA01BBE7C}" dt="2024-02-07T17:39:36.780" v="5706" actId="114"/>
          <ac:spMkLst>
            <pc:docMk/>
            <pc:sldMk cId="3751933202" sldId="7735"/>
            <ac:spMk id="5" creationId="{D73E7724-70D8-4256-C76E-FD709933F095}"/>
          </ac:spMkLst>
        </pc:spChg>
        <pc:spChg chg="add del">
          <ac:chgData name="FoustB" userId="036fd538-e6a0-4478-b832-b99ce6775b9a" providerId="ADAL" clId="{C2A0EEA4-6A27-4A07-BFD8-C3BCA01BBE7C}" dt="2024-02-07T00:40:47.938" v="3969" actId="22"/>
          <ac:spMkLst>
            <pc:docMk/>
            <pc:sldMk cId="3751933202" sldId="7735"/>
            <ac:spMk id="7" creationId="{B5CD28D5-82EB-6DB7-3F96-831AB6496451}"/>
          </ac:spMkLst>
        </pc:spChg>
      </pc:sldChg>
      <pc:sldChg chg="add del">
        <pc:chgData name="FoustB" userId="036fd538-e6a0-4478-b832-b99ce6775b9a" providerId="ADAL" clId="{C2A0EEA4-6A27-4A07-BFD8-C3BCA01BBE7C}" dt="2024-02-07T00:39:26.750" v="3967" actId="47"/>
        <pc:sldMkLst>
          <pc:docMk/>
          <pc:sldMk cId="1092884332" sldId="7736"/>
        </pc:sldMkLst>
      </pc:sldChg>
      <pc:sldChg chg="addSp delSp modSp add mod modTransition delAnim modAnim">
        <pc:chgData name="FoustB" userId="036fd538-e6a0-4478-b832-b99ce6775b9a" providerId="ADAL" clId="{C2A0EEA4-6A27-4A07-BFD8-C3BCA01BBE7C}" dt="2024-02-07T17:39:41.424" v="5707" actId="114"/>
        <pc:sldMkLst>
          <pc:docMk/>
          <pc:sldMk cId="3402568792" sldId="7736"/>
        </pc:sldMkLst>
        <pc:spChg chg="add del mod">
          <ac:chgData name="FoustB" userId="036fd538-e6a0-4478-b832-b99ce6775b9a" providerId="ADAL" clId="{C2A0EEA4-6A27-4A07-BFD8-C3BCA01BBE7C}" dt="2024-02-07T01:08:12.155" v="4059" actId="478"/>
          <ac:spMkLst>
            <pc:docMk/>
            <pc:sldMk cId="3402568792" sldId="7736"/>
            <ac:spMk id="2" creationId="{80A04318-26AB-F07F-B210-2DA453FD7F88}"/>
          </ac:spMkLst>
        </pc:spChg>
        <pc:spChg chg="mod">
          <ac:chgData name="FoustB" userId="036fd538-e6a0-4478-b832-b99ce6775b9a" providerId="ADAL" clId="{C2A0EEA4-6A27-4A07-BFD8-C3BCA01BBE7C}" dt="2024-02-07T01:07:52.145" v="4057" actId="14100"/>
          <ac:spMkLst>
            <pc:docMk/>
            <pc:sldMk cId="3402568792" sldId="7736"/>
            <ac:spMk id="4" creationId="{23054198-DC79-DBE2-5BBD-82A9B9B63803}"/>
          </ac:spMkLst>
        </pc:spChg>
        <pc:spChg chg="mod">
          <ac:chgData name="FoustB" userId="036fd538-e6a0-4478-b832-b99ce6775b9a" providerId="ADAL" clId="{C2A0EEA4-6A27-4A07-BFD8-C3BCA01BBE7C}" dt="2024-02-07T17:39:41.424" v="5707" actId="114"/>
          <ac:spMkLst>
            <pc:docMk/>
            <pc:sldMk cId="3402568792" sldId="7736"/>
            <ac:spMk id="5" creationId="{1FC3E179-7232-DC49-EED8-54B3412317CE}"/>
          </ac:spMkLst>
        </pc:spChg>
        <pc:spChg chg="add mod">
          <ac:chgData name="FoustB" userId="036fd538-e6a0-4478-b832-b99ce6775b9a" providerId="ADAL" clId="{C2A0EEA4-6A27-4A07-BFD8-C3BCA01BBE7C}" dt="2024-02-07T00:53:31.091" v="4028" actId="14100"/>
          <ac:spMkLst>
            <pc:docMk/>
            <pc:sldMk cId="3402568792" sldId="7736"/>
            <ac:spMk id="6" creationId="{AC417EDF-2C1A-12E9-3A11-B462E3545DB0}"/>
          </ac:spMkLst>
        </pc:spChg>
      </pc:sldChg>
      <pc:sldChg chg="addSp delSp modSp add mod delAnim modAnim">
        <pc:chgData name="FoustB" userId="036fd538-e6a0-4478-b832-b99ce6775b9a" providerId="ADAL" clId="{C2A0EEA4-6A27-4A07-BFD8-C3BCA01BBE7C}" dt="2024-02-07T02:42:07.619" v="4332" actId="167"/>
        <pc:sldMkLst>
          <pc:docMk/>
          <pc:sldMk cId="1204472337" sldId="7737"/>
        </pc:sldMkLst>
        <pc:spChg chg="del">
          <ac:chgData name="FoustB" userId="036fd538-e6a0-4478-b832-b99ce6775b9a" providerId="ADAL" clId="{C2A0EEA4-6A27-4A07-BFD8-C3BCA01BBE7C}" dt="2024-02-07T01:05:37.828" v="4042" actId="478"/>
          <ac:spMkLst>
            <pc:docMk/>
            <pc:sldMk cId="1204472337" sldId="7737"/>
            <ac:spMk id="2" creationId="{4DC9D70F-85B4-1623-32A9-AB2A73899954}"/>
          </ac:spMkLst>
        </pc:spChg>
        <pc:spChg chg="del">
          <ac:chgData name="FoustB" userId="036fd538-e6a0-4478-b832-b99ce6775b9a" providerId="ADAL" clId="{C2A0EEA4-6A27-4A07-BFD8-C3BCA01BBE7C}" dt="2024-02-07T01:05:48.720" v="4045" actId="478"/>
          <ac:spMkLst>
            <pc:docMk/>
            <pc:sldMk cId="1204472337" sldId="7737"/>
            <ac:spMk id="3" creationId="{5046F69F-0AE7-4014-957A-96E91ADB57B6}"/>
          </ac:spMkLst>
        </pc:spChg>
        <pc:spChg chg="mod">
          <ac:chgData name="FoustB" userId="036fd538-e6a0-4478-b832-b99ce6775b9a" providerId="ADAL" clId="{C2A0EEA4-6A27-4A07-BFD8-C3BCA01BBE7C}" dt="2024-02-07T01:08:33.532" v="4069" actId="14100"/>
          <ac:spMkLst>
            <pc:docMk/>
            <pc:sldMk cId="1204472337" sldId="7737"/>
            <ac:spMk id="4" creationId="{A736EE09-1131-0A78-6C9F-0D4C1316EFD0}"/>
          </ac:spMkLst>
        </pc:spChg>
        <pc:spChg chg="del">
          <ac:chgData name="FoustB" userId="036fd538-e6a0-4478-b832-b99ce6775b9a" providerId="ADAL" clId="{C2A0EEA4-6A27-4A07-BFD8-C3BCA01BBE7C}" dt="2024-02-07T01:09:30.738" v="4072" actId="478"/>
          <ac:spMkLst>
            <pc:docMk/>
            <pc:sldMk cId="1204472337" sldId="7737"/>
            <ac:spMk id="5" creationId="{A0F5D1A9-737C-079C-6425-304D7E07AC1D}"/>
          </ac:spMkLst>
        </pc:spChg>
        <pc:spChg chg="del">
          <ac:chgData name="FoustB" userId="036fd538-e6a0-4478-b832-b99ce6775b9a" providerId="ADAL" clId="{C2A0EEA4-6A27-4A07-BFD8-C3BCA01BBE7C}" dt="2024-02-07T01:08:25.914" v="4064" actId="478"/>
          <ac:spMkLst>
            <pc:docMk/>
            <pc:sldMk cId="1204472337" sldId="7737"/>
            <ac:spMk id="6" creationId="{8C578743-161C-3BDC-1C9B-C569992D0DD9}"/>
          </ac:spMkLst>
        </pc:spChg>
        <pc:spChg chg="add mod">
          <ac:chgData name="FoustB" userId="036fd538-e6a0-4478-b832-b99ce6775b9a" providerId="ADAL" clId="{C2A0EEA4-6A27-4A07-BFD8-C3BCA01BBE7C}" dt="2024-02-07T01:10:18.820" v="4126" actId="1076"/>
          <ac:spMkLst>
            <pc:docMk/>
            <pc:sldMk cId="1204472337" sldId="7737"/>
            <ac:spMk id="7" creationId="{1053CB58-B7EE-0114-7CA6-F9F0C63AFDE3}"/>
          </ac:spMkLst>
        </pc:spChg>
        <pc:picChg chg="add mod">
          <ac:chgData name="FoustB" userId="036fd538-e6a0-4478-b832-b99ce6775b9a" providerId="ADAL" clId="{C2A0EEA4-6A27-4A07-BFD8-C3BCA01BBE7C}" dt="2024-02-07T02:42:07.619" v="4332" actId="167"/>
          <ac:picMkLst>
            <pc:docMk/>
            <pc:sldMk cId="1204472337" sldId="7737"/>
            <ac:picMk id="8" creationId="{B10D5FEA-D227-71E1-76AE-174CCABD3D27}"/>
          </ac:picMkLst>
        </pc:picChg>
        <pc:picChg chg="add del mod">
          <ac:chgData name="FoustB" userId="036fd538-e6a0-4478-b832-b99ce6775b9a" providerId="ADAL" clId="{C2A0EEA4-6A27-4A07-BFD8-C3BCA01BBE7C}" dt="2024-02-07T02:42:05.380" v="4330" actId="478"/>
          <ac:picMkLst>
            <pc:docMk/>
            <pc:sldMk cId="1204472337" sldId="7737"/>
            <ac:picMk id="2050" creationId="{B920D674-58B7-99D0-A44B-8B531EE118E8}"/>
          </ac:picMkLst>
        </pc:picChg>
        <pc:picChg chg="del">
          <ac:chgData name="FoustB" userId="036fd538-e6a0-4478-b832-b99ce6775b9a" providerId="ADAL" clId="{C2A0EEA4-6A27-4A07-BFD8-C3BCA01BBE7C}" dt="2024-02-07T01:05:46.518" v="4044" actId="478"/>
          <ac:picMkLst>
            <pc:docMk/>
            <pc:sldMk cId="1204472337" sldId="7737"/>
            <ac:picMk id="3074" creationId="{C859155B-87AD-699C-E9A3-2F26D46F43B5}"/>
          </ac:picMkLst>
        </pc:picChg>
        <pc:picChg chg="del">
          <ac:chgData name="FoustB" userId="036fd538-e6a0-4478-b832-b99ce6775b9a" providerId="ADAL" clId="{C2A0EEA4-6A27-4A07-BFD8-C3BCA01BBE7C}" dt="2024-02-07T01:05:45.388" v="4043" actId="478"/>
          <ac:picMkLst>
            <pc:docMk/>
            <pc:sldMk cId="1204472337" sldId="7737"/>
            <ac:picMk id="11266" creationId="{DABE6A9D-2D7C-1267-7759-91D70D83D63E}"/>
          </ac:picMkLst>
        </pc:picChg>
      </pc:sldChg>
      <pc:sldChg chg="delSp modSp add mod modTransition modAnim">
        <pc:chgData name="FoustB" userId="036fd538-e6a0-4478-b832-b99ce6775b9a" providerId="ADAL" clId="{C2A0EEA4-6A27-4A07-BFD8-C3BCA01BBE7C}" dt="2024-02-07T17:16:31.945" v="5514"/>
        <pc:sldMkLst>
          <pc:docMk/>
          <pc:sldMk cId="1148500232" sldId="7738"/>
        </pc:sldMkLst>
        <pc:spChg chg="mod">
          <ac:chgData name="FoustB" userId="036fd538-e6a0-4478-b832-b99ce6775b9a" providerId="ADAL" clId="{C2A0EEA4-6A27-4A07-BFD8-C3BCA01BBE7C}" dt="2024-02-07T03:03:43.727" v="4683" actId="113"/>
          <ac:spMkLst>
            <pc:docMk/>
            <pc:sldMk cId="1148500232" sldId="7738"/>
            <ac:spMk id="2" creationId="{BB998777-2539-EC02-58FA-8649F7791D1A}"/>
          </ac:spMkLst>
        </pc:spChg>
        <pc:spChg chg="del">
          <ac:chgData name="FoustB" userId="036fd538-e6a0-4478-b832-b99ce6775b9a" providerId="ADAL" clId="{C2A0EEA4-6A27-4A07-BFD8-C3BCA01BBE7C}" dt="2024-02-07T02:55:17.534" v="4580" actId="478"/>
          <ac:spMkLst>
            <pc:docMk/>
            <pc:sldMk cId="1148500232" sldId="7738"/>
            <ac:spMk id="3" creationId="{05B0695D-8ACF-C294-D72A-F46007C259CE}"/>
          </ac:spMkLst>
        </pc:spChg>
        <pc:spChg chg="del">
          <ac:chgData name="FoustB" userId="036fd538-e6a0-4478-b832-b99ce6775b9a" providerId="ADAL" clId="{C2A0EEA4-6A27-4A07-BFD8-C3BCA01BBE7C}" dt="2024-02-07T02:55:22.754" v="4583" actId="478"/>
          <ac:spMkLst>
            <pc:docMk/>
            <pc:sldMk cId="1148500232" sldId="7738"/>
            <ac:spMk id="4" creationId="{D76695A9-3C24-26B9-768F-2166D7833B22}"/>
          </ac:spMkLst>
        </pc:spChg>
        <pc:spChg chg="del">
          <ac:chgData name="FoustB" userId="036fd538-e6a0-4478-b832-b99ce6775b9a" providerId="ADAL" clId="{C2A0EEA4-6A27-4A07-BFD8-C3BCA01BBE7C}" dt="2024-02-07T02:55:20.944" v="4582" actId="478"/>
          <ac:spMkLst>
            <pc:docMk/>
            <pc:sldMk cId="1148500232" sldId="7738"/>
            <ac:spMk id="5" creationId="{6725CAAE-A698-0745-1B75-471816D9C40F}"/>
          </ac:spMkLst>
        </pc:spChg>
        <pc:spChg chg="del">
          <ac:chgData name="FoustB" userId="036fd538-e6a0-4478-b832-b99ce6775b9a" providerId="ADAL" clId="{C2A0EEA4-6A27-4A07-BFD8-C3BCA01BBE7C}" dt="2024-02-07T01:08:21.005" v="4063" actId="478"/>
          <ac:spMkLst>
            <pc:docMk/>
            <pc:sldMk cId="1148500232" sldId="7738"/>
            <ac:spMk id="6" creationId="{F33DCFED-8008-79D7-E081-071F2E4A12F4}"/>
          </ac:spMkLst>
        </pc:spChg>
        <pc:picChg chg="del">
          <ac:chgData name="FoustB" userId="036fd538-e6a0-4478-b832-b99ce6775b9a" providerId="ADAL" clId="{C2A0EEA4-6A27-4A07-BFD8-C3BCA01BBE7C}" dt="2024-02-07T02:55:13.934" v="4579" actId="478"/>
          <ac:picMkLst>
            <pc:docMk/>
            <pc:sldMk cId="1148500232" sldId="7738"/>
            <ac:picMk id="3074" creationId="{66109C53-48D6-3D52-89A2-E14807E05973}"/>
          </ac:picMkLst>
        </pc:picChg>
        <pc:picChg chg="del">
          <ac:chgData name="FoustB" userId="036fd538-e6a0-4478-b832-b99ce6775b9a" providerId="ADAL" clId="{C2A0EEA4-6A27-4A07-BFD8-C3BCA01BBE7C}" dt="2024-02-07T02:55:12.805" v="4578" actId="478"/>
          <ac:picMkLst>
            <pc:docMk/>
            <pc:sldMk cId="1148500232" sldId="7738"/>
            <ac:picMk id="11266" creationId="{B86F9AD7-BAB1-FD54-808C-52C92C5D265D}"/>
          </ac:picMkLst>
        </pc:picChg>
      </pc:sldChg>
      <pc:sldChg chg="addSp delSp modSp add mod modTransition delAnim modAnim">
        <pc:chgData name="FoustB" userId="036fd538-e6a0-4478-b832-b99ce6775b9a" providerId="ADAL" clId="{C2A0EEA4-6A27-4A07-BFD8-C3BCA01BBE7C}" dt="2024-02-07T02:42:09.709" v="4333"/>
        <pc:sldMkLst>
          <pc:docMk/>
          <pc:sldMk cId="2263596807" sldId="7739"/>
        </pc:sldMkLst>
        <pc:spChg chg="add mod">
          <ac:chgData name="FoustB" userId="036fd538-e6a0-4478-b832-b99ce6775b9a" providerId="ADAL" clId="{C2A0EEA4-6A27-4A07-BFD8-C3BCA01BBE7C}" dt="2024-02-07T01:13:07.057" v="4197" actId="207"/>
          <ac:spMkLst>
            <pc:docMk/>
            <pc:sldMk cId="2263596807" sldId="7739"/>
            <ac:spMk id="2" creationId="{BADD1124-122E-FE0A-D64E-BA51815E8458}"/>
          </ac:spMkLst>
        </pc:spChg>
        <pc:spChg chg="add mod">
          <ac:chgData name="FoustB" userId="036fd538-e6a0-4478-b832-b99ce6775b9a" providerId="ADAL" clId="{C2A0EEA4-6A27-4A07-BFD8-C3BCA01BBE7C}" dt="2024-02-07T01:38:17.668" v="4248" actId="20577"/>
          <ac:spMkLst>
            <pc:docMk/>
            <pc:sldMk cId="2263596807" sldId="7739"/>
            <ac:spMk id="3" creationId="{1F58FAF7-519B-BBBE-BCCD-4B38417D4714}"/>
          </ac:spMkLst>
        </pc:spChg>
        <pc:spChg chg="mod">
          <ac:chgData name="FoustB" userId="036fd538-e6a0-4478-b832-b99ce6775b9a" providerId="ADAL" clId="{C2A0EEA4-6A27-4A07-BFD8-C3BCA01BBE7C}" dt="2024-02-07T01:11:59.904" v="4181" actId="20577"/>
          <ac:spMkLst>
            <pc:docMk/>
            <pc:sldMk cId="2263596807" sldId="7739"/>
            <ac:spMk id="4" creationId="{7066FCD1-6645-8CEB-B8E0-742BEA7561F0}"/>
          </ac:spMkLst>
        </pc:spChg>
        <pc:spChg chg="add mod">
          <ac:chgData name="FoustB" userId="036fd538-e6a0-4478-b832-b99ce6775b9a" providerId="ADAL" clId="{C2A0EEA4-6A27-4A07-BFD8-C3BCA01BBE7C}" dt="2024-02-07T01:39:23.842" v="4308" actId="1076"/>
          <ac:spMkLst>
            <pc:docMk/>
            <pc:sldMk cId="2263596807" sldId="7739"/>
            <ac:spMk id="5" creationId="{8E063D7C-0C1A-D07A-3804-97577B34966D}"/>
          </ac:spMkLst>
        </pc:spChg>
        <pc:spChg chg="del">
          <ac:chgData name="FoustB" userId="036fd538-e6a0-4478-b832-b99ce6775b9a" providerId="ADAL" clId="{C2A0EEA4-6A27-4A07-BFD8-C3BCA01BBE7C}" dt="2024-02-07T01:10:35.624" v="4129" actId="478"/>
          <ac:spMkLst>
            <pc:docMk/>
            <pc:sldMk cId="2263596807" sldId="7739"/>
            <ac:spMk id="7" creationId="{1E9A5071-EC16-E2F0-C7FE-EA126DEBCE1F}"/>
          </ac:spMkLst>
        </pc:spChg>
        <pc:picChg chg="add del mod">
          <ac:chgData name="FoustB" userId="036fd538-e6a0-4478-b832-b99ce6775b9a" providerId="ADAL" clId="{C2A0EEA4-6A27-4A07-BFD8-C3BCA01BBE7C}" dt="2024-02-07T02:41:59.450" v="4327" actId="478"/>
          <ac:picMkLst>
            <pc:docMk/>
            <pc:sldMk cId="2263596807" sldId="7739"/>
            <ac:picMk id="6" creationId="{05E53DDC-3073-66FA-5245-7367C26248D6}"/>
          </ac:picMkLst>
        </pc:picChg>
        <pc:picChg chg="add mod">
          <ac:chgData name="FoustB" userId="036fd538-e6a0-4478-b832-b99ce6775b9a" providerId="ADAL" clId="{C2A0EEA4-6A27-4A07-BFD8-C3BCA01BBE7C}" dt="2024-02-07T02:42:02.326" v="4329" actId="167"/>
          <ac:picMkLst>
            <pc:docMk/>
            <pc:sldMk cId="2263596807" sldId="7739"/>
            <ac:picMk id="8" creationId="{EB42EF10-BFF7-24A8-9D89-0D38C3BE5679}"/>
          </ac:picMkLst>
        </pc:picChg>
        <pc:picChg chg="del">
          <ac:chgData name="FoustB" userId="036fd538-e6a0-4478-b832-b99ce6775b9a" providerId="ADAL" clId="{C2A0EEA4-6A27-4A07-BFD8-C3BCA01BBE7C}" dt="2024-02-07T02:40:55.107" v="4314" actId="478"/>
          <ac:picMkLst>
            <pc:docMk/>
            <pc:sldMk cId="2263596807" sldId="7739"/>
            <ac:picMk id="2050" creationId="{97BCF661-24D4-0DDD-2CC7-9378DBA986E9}"/>
          </ac:picMkLst>
        </pc:picChg>
      </pc:sldChg>
      <pc:sldChg chg="addSp delSp modSp add mod modTransition modAnim">
        <pc:chgData name="FoustB" userId="036fd538-e6a0-4478-b832-b99ce6775b9a" providerId="ADAL" clId="{C2A0EEA4-6A27-4A07-BFD8-C3BCA01BBE7C}" dt="2024-02-07T02:43:14.704" v="4349"/>
        <pc:sldMkLst>
          <pc:docMk/>
          <pc:sldMk cId="2367041508" sldId="7740"/>
        </pc:sldMkLst>
        <pc:spChg chg="del">
          <ac:chgData name="FoustB" userId="036fd538-e6a0-4478-b832-b99ce6775b9a" providerId="ADAL" clId="{C2A0EEA4-6A27-4A07-BFD8-C3BCA01BBE7C}" dt="2024-02-07T02:40:16.776" v="4311" actId="478"/>
          <ac:spMkLst>
            <pc:docMk/>
            <pc:sldMk cId="2367041508" sldId="7740"/>
            <ac:spMk id="4" creationId="{DE38A50F-59BD-1C06-CD3D-FC0964F719AF}"/>
          </ac:spMkLst>
        </pc:spChg>
        <pc:spChg chg="mod">
          <ac:chgData name="FoustB" userId="036fd538-e6a0-4478-b832-b99ce6775b9a" providerId="ADAL" clId="{C2A0EEA4-6A27-4A07-BFD8-C3BCA01BBE7C}" dt="2024-02-07T02:42:39.171" v="4346" actId="1076"/>
          <ac:spMkLst>
            <pc:docMk/>
            <pc:sldMk cId="2367041508" sldId="7740"/>
            <ac:spMk id="5" creationId="{9E425F94-9BBB-5068-4705-BF9520D6ACCC}"/>
          </ac:spMkLst>
        </pc:spChg>
        <pc:picChg chg="add mod">
          <ac:chgData name="FoustB" userId="036fd538-e6a0-4478-b832-b99ce6775b9a" providerId="ADAL" clId="{C2A0EEA4-6A27-4A07-BFD8-C3BCA01BBE7C}" dt="2024-02-07T02:42:35.276" v="4345" actId="1076"/>
          <ac:picMkLst>
            <pc:docMk/>
            <pc:sldMk cId="2367041508" sldId="7740"/>
            <ac:picMk id="6" creationId="{09EFA5DD-A644-E18C-13F9-5BC5155DA9ED}"/>
          </ac:picMkLst>
        </pc:picChg>
        <pc:picChg chg="del">
          <ac:chgData name="FoustB" userId="036fd538-e6a0-4478-b832-b99ce6775b9a" providerId="ADAL" clId="{C2A0EEA4-6A27-4A07-BFD8-C3BCA01BBE7C}" dt="2024-02-07T02:41:06.119" v="4317" actId="478"/>
          <ac:picMkLst>
            <pc:docMk/>
            <pc:sldMk cId="2367041508" sldId="7740"/>
            <ac:picMk id="2050" creationId="{E3309F3B-8738-8651-AA07-9D007568583F}"/>
          </ac:picMkLst>
        </pc:picChg>
      </pc:sldChg>
      <pc:sldChg chg="modSp add mod modAnim">
        <pc:chgData name="FoustB" userId="036fd538-e6a0-4478-b832-b99ce6775b9a" providerId="ADAL" clId="{C2A0EEA4-6A27-4A07-BFD8-C3BCA01BBE7C}" dt="2024-02-07T02:46:20.378" v="4388"/>
        <pc:sldMkLst>
          <pc:docMk/>
          <pc:sldMk cId="464503203" sldId="7741"/>
        </pc:sldMkLst>
        <pc:spChg chg="mod">
          <ac:chgData name="FoustB" userId="036fd538-e6a0-4478-b832-b99ce6775b9a" providerId="ADAL" clId="{C2A0EEA4-6A27-4A07-BFD8-C3BCA01BBE7C}" dt="2024-02-07T02:43:43.298" v="4354" actId="1076"/>
          <ac:spMkLst>
            <pc:docMk/>
            <pc:sldMk cId="464503203" sldId="7741"/>
            <ac:spMk id="5" creationId="{35B1E151-F287-8A69-3CD2-406DAA85945D}"/>
          </ac:spMkLst>
        </pc:spChg>
      </pc:sldChg>
      <pc:sldChg chg="addSp modSp add mod modAnim">
        <pc:chgData name="FoustB" userId="036fd538-e6a0-4478-b832-b99ce6775b9a" providerId="ADAL" clId="{C2A0EEA4-6A27-4A07-BFD8-C3BCA01BBE7C}" dt="2024-02-07T17:22:29.791" v="5532" actId="313"/>
        <pc:sldMkLst>
          <pc:docMk/>
          <pc:sldMk cId="497672429" sldId="7742"/>
        </pc:sldMkLst>
        <pc:spChg chg="add mod">
          <ac:chgData name="FoustB" userId="036fd538-e6a0-4478-b832-b99ce6775b9a" providerId="ADAL" clId="{C2A0EEA4-6A27-4A07-BFD8-C3BCA01BBE7C}" dt="2024-02-07T02:45:08.200" v="4378" actId="1076"/>
          <ac:spMkLst>
            <pc:docMk/>
            <pc:sldMk cId="497672429" sldId="7742"/>
            <ac:spMk id="4" creationId="{3792E25A-4E66-434F-FCEB-E9BB90FB7B43}"/>
          </ac:spMkLst>
        </pc:spChg>
        <pc:spChg chg="mod">
          <ac:chgData name="FoustB" userId="036fd538-e6a0-4478-b832-b99ce6775b9a" providerId="ADAL" clId="{C2A0EEA4-6A27-4A07-BFD8-C3BCA01BBE7C}" dt="2024-02-07T17:22:01.470" v="5522" actId="20577"/>
          <ac:spMkLst>
            <pc:docMk/>
            <pc:sldMk cId="497672429" sldId="7742"/>
            <ac:spMk id="5" creationId="{352BF2E6-3EDC-6B53-0551-6EB639C4DEF4}"/>
          </ac:spMkLst>
        </pc:spChg>
        <pc:spChg chg="add mod">
          <ac:chgData name="FoustB" userId="036fd538-e6a0-4478-b832-b99ce6775b9a" providerId="ADAL" clId="{C2A0EEA4-6A27-4A07-BFD8-C3BCA01BBE7C}" dt="2024-02-07T17:22:29.791" v="5532" actId="313"/>
          <ac:spMkLst>
            <pc:docMk/>
            <pc:sldMk cId="497672429" sldId="7742"/>
            <ac:spMk id="7" creationId="{728AC433-6FBE-FA5F-EFB3-EA34461C87D0}"/>
          </ac:spMkLst>
        </pc:spChg>
        <pc:picChg chg="mod">
          <ac:chgData name="FoustB" userId="036fd538-e6a0-4478-b832-b99ce6775b9a" providerId="ADAL" clId="{C2A0EEA4-6A27-4A07-BFD8-C3BCA01BBE7C}" dt="2024-02-07T02:45:03.504" v="4377" actId="1076"/>
          <ac:picMkLst>
            <pc:docMk/>
            <pc:sldMk cId="497672429" sldId="7742"/>
            <ac:picMk id="6" creationId="{7EF7A095-D2C4-DE66-A854-B69BE1FD6946}"/>
          </ac:picMkLst>
        </pc:picChg>
      </pc:sldChg>
      <pc:sldChg chg="addSp modSp add mod modAnim">
        <pc:chgData name="FoustB" userId="036fd538-e6a0-4478-b832-b99ce6775b9a" providerId="ADAL" clId="{C2A0EEA4-6A27-4A07-BFD8-C3BCA01BBE7C}" dt="2024-02-07T02:47:50.121" v="4402"/>
        <pc:sldMkLst>
          <pc:docMk/>
          <pc:sldMk cId="3932435688" sldId="7743"/>
        </pc:sldMkLst>
        <pc:spChg chg="add mod">
          <ac:chgData name="FoustB" userId="036fd538-e6a0-4478-b832-b99ce6775b9a" providerId="ADAL" clId="{C2A0EEA4-6A27-4A07-BFD8-C3BCA01BBE7C}" dt="2024-02-07T02:47:44.641" v="4401" actId="1076"/>
          <ac:spMkLst>
            <pc:docMk/>
            <pc:sldMk cId="3932435688" sldId="7743"/>
            <ac:spMk id="4" creationId="{9372645F-9D39-462B-4BD2-0C510EDE2295}"/>
          </ac:spMkLst>
        </pc:spChg>
        <pc:spChg chg="mod">
          <ac:chgData name="FoustB" userId="036fd538-e6a0-4478-b832-b99ce6775b9a" providerId="ADAL" clId="{C2A0EEA4-6A27-4A07-BFD8-C3BCA01BBE7C}" dt="2024-02-07T02:47:04.822" v="4395" actId="1076"/>
          <ac:spMkLst>
            <pc:docMk/>
            <pc:sldMk cId="3932435688" sldId="7743"/>
            <ac:spMk id="5" creationId="{565974B3-D3E2-20C5-E0AD-9F11C94FB001}"/>
          </ac:spMkLst>
        </pc:spChg>
      </pc:sldChg>
      <pc:sldChg chg="add">
        <pc:chgData name="FoustB" userId="036fd538-e6a0-4478-b832-b99ce6775b9a" providerId="ADAL" clId="{C2A0EEA4-6A27-4A07-BFD8-C3BCA01BBE7C}" dt="2024-02-07T02:53:31.524" v="4465"/>
        <pc:sldMkLst>
          <pc:docMk/>
          <pc:sldMk cId="84378795" sldId="7744"/>
        </pc:sldMkLst>
      </pc:sldChg>
      <pc:sldChg chg="modSp add mod">
        <pc:chgData name="FoustB" userId="036fd538-e6a0-4478-b832-b99ce6775b9a" providerId="ADAL" clId="{C2A0EEA4-6A27-4A07-BFD8-C3BCA01BBE7C}" dt="2024-02-07T02:54:09.266" v="4500" actId="1076"/>
        <pc:sldMkLst>
          <pc:docMk/>
          <pc:sldMk cId="535910181" sldId="7745"/>
        </pc:sldMkLst>
        <pc:spChg chg="mod">
          <ac:chgData name="FoustB" userId="036fd538-e6a0-4478-b832-b99ce6775b9a" providerId="ADAL" clId="{C2A0EEA4-6A27-4A07-BFD8-C3BCA01BBE7C}" dt="2024-02-07T02:54:09.266" v="4500" actId="1076"/>
          <ac:spMkLst>
            <pc:docMk/>
            <pc:sldMk cId="535910181" sldId="7745"/>
            <ac:spMk id="7" creationId="{E89F78A1-5B09-16CD-D5E8-D9CC552D3E0D}"/>
          </ac:spMkLst>
        </pc:spChg>
      </pc:sldChg>
      <pc:sldChg chg="modSp add mod ord modTransition">
        <pc:chgData name="FoustB" userId="036fd538-e6a0-4478-b832-b99ce6775b9a" providerId="ADAL" clId="{C2A0EEA4-6A27-4A07-BFD8-C3BCA01BBE7C}" dt="2024-02-07T17:16:29.555" v="5513"/>
        <pc:sldMkLst>
          <pc:docMk/>
          <pc:sldMk cId="4183212803" sldId="7746"/>
        </pc:sldMkLst>
        <pc:spChg chg="mod">
          <ac:chgData name="FoustB" userId="036fd538-e6a0-4478-b832-b99ce6775b9a" providerId="ADAL" clId="{C2A0EEA4-6A27-4A07-BFD8-C3BCA01BBE7C}" dt="2024-02-07T03:02:46.535" v="4671" actId="20577"/>
          <ac:spMkLst>
            <pc:docMk/>
            <pc:sldMk cId="4183212803" sldId="7746"/>
            <ac:spMk id="2" creationId="{7977A686-4D7A-3F22-040F-D50E5A5C8E2D}"/>
          </ac:spMkLst>
        </pc:spChg>
      </pc:sldChg>
      <pc:sldChg chg="new del">
        <pc:chgData name="FoustB" userId="036fd538-e6a0-4478-b832-b99ce6775b9a" providerId="ADAL" clId="{C2A0EEA4-6A27-4A07-BFD8-C3BCA01BBE7C}" dt="2024-02-07T03:16:43.359" v="4789" actId="47"/>
        <pc:sldMkLst>
          <pc:docMk/>
          <pc:sldMk cId="2500240994" sldId="7747"/>
        </pc:sldMkLst>
      </pc:sldChg>
      <pc:sldChg chg="modSp add mod modTransition">
        <pc:chgData name="FoustB" userId="036fd538-e6a0-4478-b832-b99ce6775b9a" providerId="ADAL" clId="{C2A0EEA4-6A27-4A07-BFD8-C3BCA01BBE7C}" dt="2024-02-07T17:16:37.858" v="5515"/>
        <pc:sldMkLst>
          <pc:docMk/>
          <pc:sldMk cId="1223108649" sldId="7748"/>
        </pc:sldMkLst>
        <pc:spChg chg="mod">
          <ac:chgData name="FoustB" userId="036fd538-e6a0-4478-b832-b99ce6775b9a" providerId="ADAL" clId="{C2A0EEA4-6A27-4A07-BFD8-C3BCA01BBE7C}" dt="2024-02-07T03:11:24.277" v="4729" actId="20577"/>
          <ac:spMkLst>
            <pc:docMk/>
            <pc:sldMk cId="1223108649" sldId="7748"/>
            <ac:spMk id="2" creationId="{CDF2D3D3-21C8-D7C6-598E-C4E724AD7E01}"/>
          </ac:spMkLst>
        </pc:spChg>
      </pc:sldChg>
      <pc:sldChg chg="modSp add mod modTransition">
        <pc:chgData name="FoustB" userId="036fd538-e6a0-4478-b832-b99ce6775b9a" providerId="ADAL" clId="{C2A0EEA4-6A27-4A07-BFD8-C3BCA01BBE7C}" dt="2024-02-07T17:16:41.730" v="5517"/>
        <pc:sldMkLst>
          <pc:docMk/>
          <pc:sldMk cId="1553056918" sldId="7749"/>
        </pc:sldMkLst>
        <pc:spChg chg="mod">
          <ac:chgData name="FoustB" userId="036fd538-e6a0-4478-b832-b99ce6775b9a" providerId="ADAL" clId="{C2A0EEA4-6A27-4A07-BFD8-C3BCA01BBE7C}" dt="2024-02-07T03:12:13.169" v="4749" actId="20577"/>
          <ac:spMkLst>
            <pc:docMk/>
            <pc:sldMk cId="1553056918" sldId="7749"/>
            <ac:spMk id="2" creationId="{4BD29994-2B9E-92EF-BBB4-31035AC6D626}"/>
          </ac:spMkLst>
        </pc:spChg>
      </pc:sldChg>
      <pc:sldChg chg="modSp add mod modTransition">
        <pc:chgData name="FoustB" userId="036fd538-e6a0-4478-b832-b99ce6775b9a" providerId="ADAL" clId="{C2A0EEA4-6A27-4A07-BFD8-C3BCA01BBE7C}" dt="2024-02-07T17:16:39.492" v="5516"/>
        <pc:sldMkLst>
          <pc:docMk/>
          <pc:sldMk cId="3141876311" sldId="7750"/>
        </pc:sldMkLst>
        <pc:spChg chg="mod">
          <ac:chgData name="FoustB" userId="036fd538-e6a0-4478-b832-b99ce6775b9a" providerId="ADAL" clId="{C2A0EEA4-6A27-4A07-BFD8-C3BCA01BBE7C}" dt="2024-02-07T03:11:50.914" v="4740" actId="20577"/>
          <ac:spMkLst>
            <pc:docMk/>
            <pc:sldMk cId="3141876311" sldId="7750"/>
            <ac:spMk id="2" creationId="{4E6134C7-1A0F-8142-07E3-3AD5C9F772B7}"/>
          </ac:spMkLst>
        </pc:spChg>
      </pc:sldChg>
      <pc:sldChg chg="modSp add mod modTransition">
        <pc:chgData name="FoustB" userId="036fd538-e6a0-4478-b832-b99ce6775b9a" providerId="ADAL" clId="{C2A0EEA4-6A27-4A07-BFD8-C3BCA01BBE7C}" dt="2024-02-07T17:16:45.347" v="5518"/>
        <pc:sldMkLst>
          <pc:docMk/>
          <pc:sldMk cId="861008204" sldId="7751"/>
        </pc:sldMkLst>
        <pc:spChg chg="mod">
          <ac:chgData name="FoustB" userId="036fd538-e6a0-4478-b832-b99ce6775b9a" providerId="ADAL" clId="{C2A0EEA4-6A27-4A07-BFD8-C3BCA01BBE7C}" dt="2024-02-07T03:15:31.925" v="4764" actId="20577"/>
          <ac:spMkLst>
            <pc:docMk/>
            <pc:sldMk cId="861008204" sldId="7751"/>
            <ac:spMk id="2" creationId="{02B8F26C-9FA5-1BBC-0CFB-E3885C99C6C6}"/>
          </ac:spMkLst>
        </pc:spChg>
      </pc:sldChg>
      <pc:sldChg chg="modSp add mod modTransition">
        <pc:chgData name="FoustB" userId="036fd538-e6a0-4478-b832-b99ce6775b9a" providerId="ADAL" clId="{C2A0EEA4-6A27-4A07-BFD8-C3BCA01BBE7C}" dt="2024-02-07T17:16:51.366" v="5519"/>
        <pc:sldMkLst>
          <pc:docMk/>
          <pc:sldMk cId="1157874105" sldId="7752"/>
        </pc:sldMkLst>
        <pc:spChg chg="mod">
          <ac:chgData name="FoustB" userId="036fd538-e6a0-4478-b832-b99ce6775b9a" providerId="ADAL" clId="{C2A0EEA4-6A27-4A07-BFD8-C3BCA01BBE7C}" dt="2024-02-07T03:16:36.741" v="4788" actId="20577"/>
          <ac:spMkLst>
            <pc:docMk/>
            <pc:sldMk cId="1157874105" sldId="7752"/>
            <ac:spMk id="2" creationId="{21CF0F24-8210-40C9-C2BB-99AF356013E6}"/>
          </ac:spMkLst>
        </pc:spChg>
      </pc:sldChg>
      <pc:sldChg chg="addSp delSp modSp add mod delAnim modAnim">
        <pc:chgData name="FoustB" userId="036fd538-e6a0-4478-b832-b99ce6775b9a" providerId="ADAL" clId="{C2A0EEA4-6A27-4A07-BFD8-C3BCA01BBE7C}" dt="2024-02-07T15:41:53.228" v="5005"/>
        <pc:sldMkLst>
          <pc:docMk/>
          <pc:sldMk cId="2822778613" sldId="7753"/>
        </pc:sldMkLst>
        <pc:spChg chg="del">
          <ac:chgData name="FoustB" userId="036fd538-e6a0-4478-b832-b99ce6775b9a" providerId="ADAL" clId="{C2A0EEA4-6A27-4A07-BFD8-C3BCA01BBE7C}" dt="2024-02-07T15:41:05.832" v="4943" actId="478"/>
          <ac:spMkLst>
            <pc:docMk/>
            <pc:sldMk cId="2822778613" sldId="7753"/>
            <ac:spMk id="3" creationId="{656060A1-4597-0F15-A9E9-DA635A1665F3}"/>
          </ac:spMkLst>
        </pc:spChg>
        <pc:spChg chg="add mod">
          <ac:chgData name="FoustB" userId="036fd538-e6a0-4478-b832-b99ce6775b9a" providerId="ADAL" clId="{C2A0EEA4-6A27-4A07-BFD8-C3BCA01BBE7C}" dt="2024-02-07T15:41:40.713" v="5002" actId="1076"/>
          <ac:spMkLst>
            <pc:docMk/>
            <pc:sldMk cId="2822778613" sldId="7753"/>
            <ac:spMk id="4" creationId="{A115B6FB-1A5D-8B6E-F44F-E3D2AF006533}"/>
          </ac:spMkLst>
        </pc:spChg>
        <pc:spChg chg="mod">
          <ac:chgData name="FoustB" userId="036fd538-e6a0-4478-b832-b99ce6775b9a" providerId="ADAL" clId="{C2A0EEA4-6A27-4A07-BFD8-C3BCA01BBE7C}" dt="2024-02-07T15:41:13.177" v="4944" actId="1076"/>
          <ac:spMkLst>
            <pc:docMk/>
            <pc:sldMk cId="2822778613" sldId="7753"/>
            <ac:spMk id="6" creationId="{2BD5664F-F328-769D-2DE1-46DD97189386}"/>
          </ac:spMkLst>
        </pc:spChg>
      </pc:sldChg>
      <pc:sldChg chg="addSp delSp modSp add mod addAnim delAnim modAnim">
        <pc:chgData name="FoustB" userId="036fd538-e6a0-4478-b832-b99ce6775b9a" providerId="ADAL" clId="{C2A0EEA4-6A27-4A07-BFD8-C3BCA01BBE7C}" dt="2024-02-07T15:48:52.703" v="5461"/>
        <pc:sldMkLst>
          <pc:docMk/>
          <pc:sldMk cId="427967879" sldId="7754"/>
        </pc:sldMkLst>
        <pc:spChg chg="add mod">
          <ac:chgData name="FoustB" userId="036fd538-e6a0-4478-b832-b99ce6775b9a" providerId="ADAL" clId="{C2A0EEA4-6A27-4A07-BFD8-C3BCA01BBE7C}" dt="2024-02-07T15:48:40.260" v="5459" actId="1036"/>
          <ac:spMkLst>
            <pc:docMk/>
            <pc:sldMk cId="427967879" sldId="7754"/>
            <ac:spMk id="3" creationId="{FE6F49BB-B623-5A3C-34D2-7390A49DC1AF}"/>
          </ac:spMkLst>
        </pc:spChg>
        <pc:spChg chg="mod">
          <ac:chgData name="FoustB" userId="036fd538-e6a0-4478-b832-b99ce6775b9a" providerId="ADAL" clId="{C2A0EEA4-6A27-4A07-BFD8-C3BCA01BBE7C}" dt="2024-02-07T15:48:30.184" v="5457" actId="1076"/>
          <ac:spMkLst>
            <pc:docMk/>
            <pc:sldMk cId="427967879" sldId="7754"/>
            <ac:spMk id="4" creationId="{E72F218E-AD15-9E49-E060-A673A96287D6}"/>
          </ac:spMkLst>
        </pc:spChg>
        <pc:spChg chg="mod">
          <ac:chgData name="FoustB" userId="036fd538-e6a0-4478-b832-b99ce6775b9a" providerId="ADAL" clId="{C2A0EEA4-6A27-4A07-BFD8-C3BCA01BBE7C}" dt="2024-02-07T15:48:36.368" v="5458" actId="1036"/>
          <ac:spMkLst>
            <pc:docMk/>
            <pc:sldMk cId="427967879" sldId="7754"/>
            <ac:spMk id="6" creationId="{8D823717-6623-AEE3-BB0A-DCF2A2CA7675}"/>
          </ac:spMkLst>
        </pc:spChg>
        <pc:spChg chg="add del">
          <ac:chgData name="FoustB" userId="036fd538-e6a0-4478-b832-b99ce6775b9a" providerId="ADAL" clId="{C2A0EEA4-6A27-4A07-BFD8-C3BCA01BBE7C}" dt="2024-02-07T15:47:11.019" v="5396" actId="478"/>
          <ac:spMkLst>
            <pc:docMk/>
            <pc:sldMk cId="427967879" sldId="7754"/>
            <ac:spMk id="7" creationId="{EF417619-3793-3B64-D0CE-80070B069E8E}"/>
          </ac:spMkLst>
        </pc:spChg>
      </pc:sldChg>
      <pc:sldChg chg="add del">
        <pc:chgData name="FoustB" userId="036fd538-e6a0-4478-b832-b99ce6775b9a" providerId="ADAL" clId="{C2A0EEA4-6A27-4A07-BFD8-C3BCA01BBE7C}" dt="2024-02-07T15:45:58.212" v="5364" actId="47"/>
        <pc:sldMkLst>
          <pc:docMk/>
          <pc:sldMk cId="3405883007" sldId="7755"/>
        </pc:sldMkLst>
      </pc:sldChg>
      <pc:sldChg chg="add del">
        <pc:chgData name="FoustB" userId="036fd538-e6a0-4478-b832-b99ce6775b9a" providerId="ADAL" clId="{C2A0EEA4-6A27-4A07-BFD8-C3BCA01BBE7C}" dt="2024-02-07T15:45:55.390" v="5363" actId="47"/>
        <pc:sldMkLst>
          <pc:docMk/>
          <pc:sldMk cId="1985891587" sldId="7756"/>
        </pc:sldMkLst>
      </pc:sldChg>
      <pc:sldChg chg="modSp add">
        <pc:chgData name="FoustB" userId="036fd538-e6a0-4478-b832-b99ce6775b9a" providerId="ADAL" clId="{C2A0EEA4-6A27-4A07-BFD8-C3BCA01BBE7C}" dt="2024-02-07T15:45:02.231" v="5195" actId="313"/>
        <pc:sldMkLst>
          <pc:docMk/>
          <pc:sldMk cId="4250806689" sldId="7757"/>
        </pc:sldMkLst>
        <pc:spChg chg="mod">
          <ac:chgData name="FoustB" userId="036fd538-e6a0-4478-b832-b99ce6775b9a" providerId="ADAL" clId="{C2A0EEA4-6A27-4A07-BFD8-C3BCA01BBE7C}" dt="2024-02-07T15:44:35.579" v="5174" actId="20577"/>
          <ac:spMkLst>
            <pc:docMk/>
            <pc:sldMk cId="4250806689" sldId="7757"/>
            <ac:spMk id="4" creationId="{1D3CDCDB-E5EC-A751-A085-48BF09C09676}"/>
          </ac:spMkLst>
        </pc:spChg>
        <pc:spChg chg="mod">
          <ac:chgData name="FoustB" userId="036fd538-e6a0-4478-b832-b99ce6775b9a" providerId="ADAL" clId="{C2A0EEA4-6A27-4A07-BFD8-C3BCA01BBE7C}" dt="2024-02-07T15:45:02.231" v="5195" actId="313"/>
          <ac:spMkLst>
            <pc:docMk/>
            <pc:sldMk cId="4250806689" sldId="7757"/>
            <ac:spMk id="6" creationId="{2ECB0357-58B6-5F33-325F-C25E933346E9}"/>
          </ac:spMkLst>
        </pc:spChg>
      </pc:sldChg>
      <pc:sldChg chg="modSp add mod">
        <pc:chgData name="FoustB" userId="036fd538-e6a0-4478-b832-b99ce6775b9a" providerId="ADAL" clId="{C2A0EEA4-6A27-4A07-BFD8-C3BCA01BBE7C}" dt="2024-02-07T15:49:11.683" v="5466" actId="14100"/>
        <pc:sldMkLst>
          <pc:docMk/>
          <pc:sldMk cId="799285112" sldId="7758"/>
        </pc:sldMkLst>
        <pc:spChg chg="mod">
          <ac:chgData name="FoustB" userId="036fd538-e6a0-4478-b832-b99ce6775b9a" providerId="ADAL" clId="{C2A0EEA4-6A27-4A07-BFD8-C3BCA01BBE7C}" dt="2024-02-07T15:49:07.404" v="5464" actId="1076"/>
          <ac:spMkLst>
            <pc:docMk/>
            <pc:sldMk cId="799285112" sldId="7758"/>
            <ac:spMk id="4" creationId="{42FF2A09-D6BC-953E-B2EA-1B25E292299D}"/>
          </ac:spMkLst>
        </pc:spChg>
        <pc:spChg chg="mod">
          <ac:chgData name="FoustB" userId="036fd538-e6a0-4478-b832-b99ce6775b9a" providerId="ADAL" clId="{C2A0EEA4-6A27-4A07-BFD8-C3BCA01BBE7C}" dt="2024-02-07T15:49:11.683" v="5466" actId="14100"/>
          <ac:spMkLst>
            <pc:docMk/>
            <pc:sldMk cId="799285112" sldId="7758"/>
            <ac:spMk id="6" creationId="{5DDF9227-77F2-7DF5-3382-B7AB88B5112A}"/>
          </ac:spMkLst>
        </pc:spChg>
      </pc:sldChg>
      <pc:sldChg chg="delSp modSp add mod delAnim modAnim">
        <pc:chgData name="FoustB" userId="036fd538-e6a0-4478-b832-b99ce6775b9a" providerId="ADAL" clId="{C2A0EEA4-6A27-4A07-BFD8-C3BCA01BBE7C}" dt="2024-02-07T17:32:50.929" v="5622" actId="478"/>
        <pc:sldMkLst>
          <pc:docMk/>
          <pc:sldMk cId="3784104416" sldId="7759"/>
        </pc:sldMkLst>
        <pc:spChg chg="del">
          <ac:chgData name="FoustB" userId="036fd538-e6a0-4478-b832-b99ce6775b9a" providerId="ADAL" clId="{C2A0EEA4-6A27-4A07-BFD8-C3BCA01BBE7C}" dt="2024-02-07T17:32:50.929" v="5622" actId="478"/>
          <ac:spMkLst>
            <pc:docMk/>
            <pc:sldMk cId="3784104416" sldId="7759"/>
            <ac:spMk id="21" creationId="{01460096-32A3-5E1C-8C0D-7D6DAB732C7E}"/>
          </ac:spMkLst>
        </pc:spChg>
        <pc:spChg chg="del">
          <ac:chgData name="FoustB" userId="036fd538-e6a0-4478-b832-b99ce6775b9a" providerId="ADAL" clId="{C2A0EEA4-6A27-4A07-BFD8-C3BCA01BBE7C}" dt="2024-02-07T17:32:49.263" v="5621" actId="478"/>
          <ac:spMkLst>
            <pc:docMk/>
            <pc:sldMk cId="3784104416" sldId="7759"/>
            <ac:spMk id="22" creationId="{3E8FF32A-D17B-262A-E664-09D85B8080DD}"/>
          </ac:spMkLst>
        </pc:spChg>
        <pc:spChg chg="mod">
          <ac:chgData name="FoustB" userId="036fd538-e6a0-4478-b832-b99ce6775b9a" providerId="ADAL" clId="{C2A0EEA4-6A27-4A07-BFD8-C3BCA01BBE7C}" dt="2024-02-07T17:31:58.821" v="5607" actId="1076"/>
          <ac:spMkLst>
            <pc:docMk/>
            <pc:sldMk cId="3784104416" sldId="7759"/>
            <ac:spMk id="29" creationId="{90B17711-FB53-4D1C-C57E-673B575D9729}"/>
          </ac:spMkLst>
        </pc:spChg>
        <pc:spChg chg="del">
          <ac:chgData name="FoustB" userId="036fd538-e6a0-4478-b832-b99ce6775b9a" providerId="ADAL" clId="{C2A0EEA4-6A27-4A07-BFD8-C3BCA01BBE7C}" dt="2024-02-07T17:31:15.365" v="5597" actId="478"/>
          <ac:spMkLst>
            <pc:docMk/>
            <pc:sldMk cId="3784104416" sldId="7759"/>
            <ac:spMk id="31" creationId="{D13804DD-72C4-B6B5-891A-17658F89EB33}"/>
          </ac:spMkLst>
        </pc:spChg>
        <pc:spChg chg="del">
          <ac:chgData name="FoustB" userId="036fd538-e6a0-4478-b832-b99ce6775b9a" providerId="ADAL" clId="{C2A0EEA4-6A27-4A07-BFD8-C3BCA01BBE7C}" dt="2024-02-07T17:31:12.013" v="5595" actId="478"/>
          <ac:spMkLst>
            <pc:docMk/>
            <pc:sldMk cId="3784104416" sldId="7759"/>
            <ac:spMk id="32" creationId="{DF94B12D-CB41-376E-77BB-661BDA9E73F4}"/>
          </ac:spMkLst>
        </pc:spChg>
      </pc:sldChg>
      <pc:sldChg chg="delSp modSp add mod delAnim">
        <pc:chgData name="FoustB" userId="036fd538-e6a0-4478-b832-b99ce6775b9a" providerId="ADAL" clId="{C2A0EEA4-6A27-4A07-BFD8-C3BCA01BBE7C}" dt="2024-02-07T17:32:56.327" v="5624" actId="478"/>
        <pc:sldMkLst>
          <pc:docMk/>
          <pc:sldMk cId="2641906439" sldId="7760"/>
        </pc:sldMkLst>
        <pc:spChg chg="del">
          <ac:chgData name="FoustB" userId="036fd538-e6a0-4478-b832-b99ce6775b9a" providerId="ADAL" clId="{C2A0EEA4-6A27-4A07-BFD8-C3BCA01BBE7C}" dt="2024-02-07T17:32:56.327" v="5624" actId="478"/>
          <ac:spMkLst>
            <pc:docMk/>
            <pc:sldMk cId="2641906439" sldId="7760"/>
            <ac:spMk id="21" creationId="{5ACE2A2F-8BA9-8FB9-0C32-0D526A0F9BA5}"/>
          </ac:spMkLst>
        </pc:spChg>
        <pc:spChg chg="del">
          <ac:chgData name="FoustB" userId="036fd538-e6a0-4478-b832-b99ce6775b9a" providerId="ADAL" clId="{C2A0EEA4-6A27-4A07-BFD8-C3BCA01BBE7C}" dt="2024-02-07T17:32:54.592" v="5623" actId="478"/>
          <ac:spMkLst>
            <pc:docMk/>
            <pc:sldMk cId="2641906439" sldId="7760"/>
            <ac:spMk id="22" creationId="{55F63062-53A9-D15F-CF18-EE9005E1620B}"/>
          </ac:spMkLst>
        </pc:spChg>
        <pc:spChg chg="del">
          <ac:chgData name="FoustB" userId="036fd538-e6a0-4478-b832-b99ce6775b9a" providerId="ADAL" clId="{C2A0EEA4-6A27-4A07-BFD8-C3BCA01BBE7C}" dt="2024-02-07T17:32:08.005" v="5610" actId="478"/>
          <ac:spMkLst>
            <pc:docMk/>
            <pc:sldMk cId="2641906439" sldId="7760"/>
            <ac:spMk id="29" creationId="{37BAE02A-53F0-75CB-79F9-3A1BF296405F}"/>
          </ac:spMkLst>
        </pc:spChg>
        <pc:spChg chg="del">
          <ac:chgData name="FoustB" userId="036fd538-e6a0-4478-b832-b99ce6775b9a" providerId="ADAL" clId="{C2A0EEA4-6A27-4A07-BFD8-C3BCA01BBE7C}" dt="2024-02-07T17:32:09.939" v="5611" actId="478"/>
          <ac:spMkLst>
            <pc:docMk/>
            <pc:sldMk cId="2641906439" sldId="7760"/>
            <ac:spMk id="31" creationId="{2C668884-4D88-3B3E-DE5A-2807E6744AF9}"/>
          </ac:spMkLst>
        </pc:spChg>
        <pc:spChg chg="mod">
          <ac:chgData name="FoustB" userId="036fd538-e6a0-4478-b832-b99ce6775b9a" providerId="ADAL" clId="{C2A0EEA4-6A27-4A07-BFD8-C3BCA01BBE7C}" dt="2024-02-07T17:32:32.566" v="5618" actId="1076"/>
          <ac:spMkLst>
            <pc:docMk/>
            <pc:sldMk cId="2641906439" sldId="7760"/>
            <ac:spMk id="32" creationId="{58A360F0-8C3D-14BB-C5E0-FDFC9105CDB9}"/>
          </ac:spMkLst>
        </pc:spChg>
      </pc:sldChg>
      <pc:sldChg chg="modSp add modAnim">
        <pc:chgData name="FoustB" userId="036fd538-e6a0-4478-b832-b99ce6775b9a" providerId="ADAL" clId="{C2A0EEA4-6A27-4A07-BFD8-C3BCA01BBE7C}" dt="2024-02-07T17:46:55.757" v="5723"/>
        <pc:sldMkLst>
          <pc:docMk/>
          <pc:sldMk cId="543861638" sldId="7761"/>
        </pc:sldMkLst>
        <pc:spChg chg="mod">
          <ac:chgData name="FoustB" userId="036fd538-e6a0-4478-b832-b99ce6775b9a" providerId="ADAL" clId="{C2A0EEA4-6A27-4A07-BFD8-C3BCA01BBE7C}" dt="2024-02-07T17:35:04.578" v="5675" actId="20577"/>
          <ac:spMkLst>
            <pc:docMk/>
            <pc:sldMk cId="543861638" sldId="7761"/>
            <ac:spMk id="31" creationId="{35748DFB-7582-2AC6-FC5D-E7A5EE8A3CDF}"/>
          </ac:spMkLst>
        </pc:spChg>
      </pc:sldChg>
      <pc:sldChg chg="modSp add mod modAnim">
        <pc:chgData name="FoustB" userId="036fd538-e6a0-4478-b832-b99ce6775b9a" providerId="ADAL" clId="{C2A0EEA4-6A27-4A07-BFD8-C3BCA01BBE7C}" dt="2024-02-07T17:36:10.257" v="5689"/>
        <pc:sldMkLst>
          <pc:docMk/>
          <pc:sldMk cId="333747268" sldId="7762"/>
        </pc:sldMkLst>
        <pc:spChg chg="mod">
          <ac:chgData name="FoustB" userId="036fd538-e6a0-4478-b832-b99ce6775b9a" providerId="ADAL" clId="{C2A0EEA4-6A27-4A07-BFD8-C3BCA01BBE7C}" dt="2024-02-07T17:36:07.458" v="5688" actId="1076"/>
          <ac:spMkLst>
            <pc:docMk/>
            <pc:sldMk cId="333747268" sldId="7762"/>
            <ac:spMk id="31" creationId="{7F603D65-C34B-B7C0-4F65-2AA871846D3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B128E-639A-4DE8-9534-C974F2D0974C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7CF2D-5C1B-4D3B-A31E-A8CB96FA52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2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13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19295-0C85-4A4E-8D42-6A8342C803FE}" type="datetimeFigureOut">
              <a:rPr lang="en-US"/>
              <a:pPr>
                <a:defRPr/>
              </a:pPr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F81D0-EEC1-43A7-84CA-31D44E3C4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63C2F-B3AE-4CEB-921B-DB81A2E5A20A}" type="datetimeFigureOut">
              <a:rPr lang="en-US"/>
              <a:pPr>
                <a:defRPr/>
              </a:pPr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E0AC3-2271-4234-AADF-B2DB8C57E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92E26-3310-4DE7-874C-187F525D031C}" type="datetimeFigureOut">
              <a:rPr lang="en-US"/>
              <a:pPr>
                <a:defRPr/>
              </a:pPr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050C8-490A-40B4-A9C3-6C67EA616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23E28-0EBC-4D0B-BA09-DA807CB13C5A}" type="datetimeFigureOut">
              <a:rPr lang="en-US"/>
              <a:pPr>
                <a:defRPr/>
              </a:pPr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3670D-7CCE-4E1A-8CA7-75213A061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86E9F-FB8E-467A-863C-37FF07655976}" type="datetimeFigureOut">
              <a:rPr lang="en-US"/>
              <a:pPr>
                <a:defRPr/>
              </a:pPr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0C91A-E1CC-4C72-88E9-18D854DD5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56B57-B464-41C5-AEDD-B1861123536F}" type="datetimeFigureOut">
              <a:rPr lang="en-US"/>
              <a:pPr>
                <a:defRPr/>
              </a:pPr>
              <a:t>2/12/2024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EE68C-7F07-4CAA-AFA1-77D0B9B90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414D3-807C-4519-B22E-C7E3909CD4F6}" type="datetimeFigureOut">
              <a:rPr lang="en-US"/>
              <a:pPr>
                <a:defRPr/>
              </a:pPr>
              <a:t>2/12/2024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E3EB0-B6AC-4BC4-90AF-E0376AC71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ED06D-634C-4CB2-B499-7026915CD6E8}" type="datetimeFigureOut">
              <a:rPr lang="en-US"/>
              <a:pPr>
                <a:defRPr/>
              </a:pPr>
              <a:t>2/12/2024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C26E3-FF63-420A-83D3-C85250002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42BCF-997D-425A-882E-6DA9E6E9EB13}" type="datetimeFigureOut">
              <a:rPr lang="en-US"/>
              <a:pPr>
                <a:defRPr/>
              </a:pPr>
              <a:t>2/12/2024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15A70-30AA-4BDD-B342-9EC8DBCC2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42E92-76DB-46E5-8771-B78C163E2EED}" type="datetimeFigureOut">
              <a:rPr lang="en-US"/>
              <a:pPr>
                <a:defRPr/>
              </a:pPr>
              <a:t>2/12/2024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FBB5A-504F-48B6-A9C9-11E883461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7C8F7-49BE-434A-AFFC-A2B1FDE13930}" type="datetimeFigureOut">
              <a:rPr lang="en-US"/>
              <a:pPr>
                <a:defRPr/>
              </a:pPr>
              <a:t>2/12/2024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B6AC0-0094-48DD-A831-1F911938A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F897E3-8187-4814-B857-6E101B1BF1BE}" type="datetimeFigureOut">
              <a:rPr lang="en-US"/>
              <a:pPr>
                <a:defRPr/>
              </a:pPr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D9034C-701C-42F1-9431-70E1940ED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9642626F-AE5B-4C60-AF84-A024FE51F7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056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08CA649-6287-7D1B-C3DE-CE4DD457E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4CFA41D-0522-78F3-D122-EB6996CA15A3}"/>
              </a:ext>
            </a:extLst>
          </p:cNvPr>
          <p:cNvSpPr/>
          <p:nvPr/>
        </p:nvSpPr>
        <p:spPr>
          <a:xfrm>
            <a:off x="5562600" y="152400"/>
            <a:ext cx="64770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tx1"/>
                </a:solidFill>
              </a:rPr>
              <a:t>1 Corinthians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92BA5EF-00D9-2EF7-A7D4-53C49595EB41}"/>
              </a:ext>
            </a:extLst>
          </p:cNvPr>
          <p:cNvSpPr/>
          <p:nvPr/>
        </p:nvSpPr>
        <p:spPr>
          <a:xfrm>
            <a:off x="0" y="4114800"/>
            <a:ext cx="12192000" cy="2743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 2: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when I came to you, brethren, </a:t>
            </a:r>
            <a:r>
              <a:rPr lang="en-US" sz="31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 did not 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come with </a:t>
            </a:r>
            <a:r>
              <a:rPr lang="en-US" sz="31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superiority  of speech or of wisdom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proclaiming to you the testimony of God… 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4 </a:t>
            </a:r>
            <a:r>
              <a:rPr lang="en-US" sz="31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my message and my preaching were not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31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persuasive words of wisdom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but in demonstration of the Spirit and of power, </a:t>
            </a:r>
            <a:r>
              <a:rPr lang="en-US" sz="3000" b="1" u="sng" kern="100" baseline="300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5 </a:t>
            </a:r>
            <a:r>
              <a:rPr lang="en-US" sz="30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 that your faith would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not rest on the wisdom of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men, but on the power of God.</a:t>
            </a:r>
            <a:endParaRPr lang="en-US" sz="3100" b="1" u="sng" kern="1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282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B493776-2F48-FB2A-9584-F663210AD7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03D06E8-253B-8079-3AAC-ACF6A66CC614}"/>
              </a:ext>
            </a:extLst>
          </p:cNvPr>
          <p:cNvSpPr/>
          <p:nvPr/>
        </p:nvSpPr>
        <p:spPr>
          <a:xfrm>
            <a:off x="5562600" y="152400"/>
            <a:ext cx="64770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tx1"/>
                </a:solidFill>
              </a:rPr>
              <a:t>1 Corinthians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A6A5797-F0F0-7EC5-16C6-56DE16C3E8C7}"/>
              </a:ext>
            </a:extLst>
          </p:cNvPr>
          <p:cNvSpPr/>
          <p:nvPr/>
        </p:nvSpPr>
        <p:spPr>
          <a:xfrm>
            <a:off x="0" y="5562600"/>
            <a:ext cx="12192000" cy="1295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 </a:t>
            </a:r>
            <a:r>
              <a:rPr lang="en-US" sz="32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For I determined to know nothing among you except Jesus Christ, and Him crucified.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xmlns="" id="{2294818E-9B70-C7BD-ED71-FF4299E4668D}"/>
              </a:ext>
            </a:extLst>
          </p:cNvPr>
          <p:cNvSpPr/>
          <p:nvPr/>
        </p:nvSpPr>
        <p:spPr>
          <a:xfrm>
            <a:off x="112295" y="1295400"/>
            <a:ext cx="11903242" cy="9847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Don’t put your trust in the </a:t>
            </a:r>
            <a:r>
              <a:rPr lang="en-US" sz="4400" b="1" i="1" dirty="0">
                <a:solidFill>
                  <a:schemeClr val="bg1"/>
                </a:solidFill>
              </a:rPr>
              <a:t>quality</a:t>
            </a:r>
            <a:r>
              <a:rPr lang="en-US" sz="4400" b="1" dirty="0">
                <a:solidFill>
                  <a:schemeClr val="bg1"/>
                </a:solidFill>
              </a:rPr>
              <a:t> of the speech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FC43F743-BB23-CF03-A243-E33B416EAD01}"/>
              </a:ext>
            </a:extLst>
          </p:cNvPr>
          <p:cNvSpPr/>
          <p:nvPr/>
        </p:nvSpPr>
        <p:spPr>
          <a:xfrm>
            <a:off x="2438400" y="3429000"/>
            <a:ext cx="7315200" cy="9847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Don’t trust in </a:t>
            </a:r>
            <a:r>
              <a:rPr lang="en-US" sz="4400" b="1" i="1" dirty="0">
                <a:solidFill>
                  <a:schemeClr val="bg1"/>
                </a:solidFill>
              </a:rPr>
              <a:t>my</a:t>
            </a:r>
            <a:r>
              <a:rPr lang="en-US" sz="4400" b="1" dirty="0">
                <a:solidFill>
                  <a:schemeClr val="bg1"/>
                </a:solidFill>
              </a:rPr>
              <a:t> wisdom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65D3172A-BED4-A3EB-3C31-735B362414D9}"/>
              </a:ext>
            </a:extLst>
          </p:cNvPr>
          <p:cNvSpPr/>
          <p:nvPr/>
        </p:nvSpPr>
        <p:spPr>
          <a:xfrm>
            <a:off x="4700337" y="4495800"/>
            <a:ext cx="7315200" cy="9847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Or the wisdom of </a:t>
            </a:r>
            <a:r>
              <a:rPr lang="en-US" sz="4400" b="1" i="1" dirty="0">
                <a:solidFill>
                  <a:schemeClr val="bg1"/>
                </a:solidFill>
              </a:rPr>
              <a:t>any</a:t>
            </a:r>
            <a:r>
              <a:rPr lang="en-US" sz="4400" b="1" dirty="0">
                <a:solidFill>
                  <a:schemeClr val="bg1"/>
                </a:solidFill>
              </a:rPr>
              <a:t> man</a:t>
            </a:r>
          </a:p>
        </p:txBody>
      </p:sp>
      <p:sp>
        <p:nvSpPr>
          <p:cNvPr id="9" name="Rounded Rectangular Callout 11">
            <a:extLst>
              <a:ext uri="{FF2B5EF4-FFF2-40B4-BE49-F238E27FC236}">
                <a16:creationId xmlns:a16="http://schemas.microsoft.com/office/drawing/2014/main" xmlns="" id="{98594852-01F3-B98E-83A3-E5BDC2C1A754}"/>
              </a:ext>
            </a:extLst>
          </p:cNvPr>
          <p:cNvSpPr/>
          <p:nvPr/>
        </p:nvSpPr>
        <p:spPr>
          <a:xfrm>
            <a:off x="895350" y="2362200"/>
            <a:ext cx="7658100" cy="9847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Or the clout of the speaker</a:t>
            </a:r>
          </a:p>
        </p:txBody>
      </p:sp>
    </p:spTree>
    <p:extLst>
      <p:ext uri="{BB962C8B-B14F-4D97-AF65-F5344CB8AC3E}">
        <p14:creationId xmlns:p14="http://schemas.microsoft.com/office/powerpoint/2010/main" val="207632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7D484F1-F9F5-C574-DB4A-C5B258286F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xmlns="" id="{5D3D38BA-28DF-9108-3665-D262043E9825}"/>
              </a:ext>
            </a:extLst>
          </p:cNvPr>
          <p:cNvSpPr/>
          <p:nvPr/>
        </p:nvSpPr>
        <p:spPr>
          <a:xfrm>
            <a:off x="228600" y="2970276"/>
            <a:ext cx="4648200" cy="1295400"/>
          </a:xfrm>
          <a:prstGeom prst="wedgeRoundRectCallout">
            <a:avLst>
              <a:gd name="adj1" fmla="val -61558"/>
              <a:gd name="adj2" fmla="val 82314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Then why should we listen to you?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0D7AF76-C080-F034-A189-F0269028A145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2:6  </a:t>
            </a:r>
            <a:r>
              <a:rPr lang="en-US" sz="3200" b="1" u="sng" dirty="0">
                <a:solidFill>
                  <a:srgbClr val="002060"/>
                </a:solidFill>
              </a:rPr>
              <a:t>Yet we do speak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wisdom among those who are mature; a wisdom, however, not of this age nor of the rulers of this age, who are passing away; </a:t>
            </a:r>
            <a:r>
              <a:rPr lang="en-US" sz="3200" b="1" baseline="30000" dirty="0">
                <a:solidFill>
                  <a:schemeClr val="tx1"/>
                </a:solidFill>
              </a:rPr>
              <a:t>7 </a:t>
            </a:r>
            <a:r>
              <a:rPr lang="en-US" sz="3200" b="1" u="sng" dirty="0">
                <a:solidFill>
                  <a:srgbClr val="002060"/>
                </a:solidFill>
              </a:rPr>
              <a:t>but we speak God’s wisdom 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xmlns="" id="{FDF3FAF7-C549-754B-5F74-923ECF5DF937}"/>
              </a:ext>
            </a:extLst>
          </p:cNvPr>
          <p:cNvSpPr/>
          <p:nvPr/>
        </p:nvSpPr>
        <p:spPr>
          <a:xfrm>
            <a:off x="7335255" y="2978297"/>
            <a:ext cx="4648200" cy="1295400"/>
          </a:xfrm>
          <a:prstGeom prst="wedgeRoundRectCallout">
            <a:avLst>
              <a:gd name="adj1" fmla="val 58546"/>
              <a:gd name="adj2" fmla="val 89744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Why should we listen to anyone?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xmlns="" id="{5A16E3CE-4108-5070-308F-FDCC2B60D85C}"/>
              </a:ext>
            </a:extLst>
          </p:cNvPr>
          <p:cNvSpPr/>
          <p:nvPr/>
        </p:nvSpPr>
        <p:spPr>
          <a:xfrm>
            <a:off x="7010400" y="457200"/>
            <a:ext cx="4973055" cy="1295400"/>
          </a:xfrm>
          <a:prstGeom prst="wedgeRoundRectCallout">
            <a:avLst>
              <a:gd name="adj1" fmla="val 58546"/>
              <a:gd name="adj2" fmla="val 89744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How would we know who to listen to or not?</a:t>
            </a:r>
          </a:p>
        </p:txBody>
      </p:sp>
    </p:spTree>
    <p:extLst>
      <p:ext uri="{BB962C8B-B14F-4D97-AF65-F5344CB8AC3E}">
        <p14:creationId xmlns:p14="http://schemas.microsoft.com/office/powerpoint/2010/main" val="2759424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BDF0334-831F-428A-6D75-CCBD39C16A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4A02684-879B-2298-0A96-1B5C69B5BE44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2:6  </a:t>
            </a:r>
            <a:r>
              <a:rPr lang="en-US" sz="3200" b="1" u="sng" dirty="0">
                <a:solidFill>
                  <a:srgbClr val="002060"/>
                </a:solidFill>
              </a:rPr>
              <a:t>Yet we do speak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wisdom among those who are mature; a wisdom, however, not of this age nor of the rulers of this age, who are passing away; </a:t>
            </a:r>
            <a:r>
              <a:rPr lang="en-US" sz="3200" b="1" baseline="30000" dirty="0">
                <a:solidFill>
                  <a:schemeClr val="tx1"/>
                </a:solidFill>
              </a:rPr>
              <a:t>7 </a:t>
            </a:r>
            <a:r>
              <a:rPr lang="en-US" sz="3200" b="1" u="sng" dirty="0">
                <a:solidFill>
                  <a:srgbClr val="002060"/>
                </a:solidFill>
              </a:rPr>
              <a:t>but we speak God’s wisdom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88531F4-15D3-0CE2-C0C6-28E4750B198B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F97F055E-3924-2E66-B78D-7BE0B160BC50}"/>
              </a:ext>
            </a:extLst>
          </p:cNvPr>
          <p:cNvSpPr/>
          <p:nvPr/>
        </p:nvSpPr>
        <p:spPr>
          <a:xfrm>
            <a:off x="4267200" y="3825268"/>
            <a:ext cx="7672137" cy="9847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i="1" dirty="0"/>
              <a:t>6 things about God’s wisdom:</a:t>
            </a:r>
          </a:p>
        </p:txBody>
      </p:sp>
    </p:spTree>
    <p:extLst>
      <p:ext uri="{BB962C8B-B14F-4D97-AF65-F5344CB8AC3E}">
        <p14:creationId xmlns:p14="http://schemas.microsoft.com/office/powerpoint/2010/main" val="122426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CFA51BE-20F3-A6EB-5DC9-EFC3064C30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1100102-81DB-9938-8D5B-8E140F972030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2:6  </a:t>
            </a:r>
            <a:r>
              <a:rPr lang="en-US" sz="3200" b="1" u="sng" dirty="0">
                <a:solidFill>
                  <a:srgbClr val="002060"/>
                </a:solidFill>
              </a:rPr>
              <a:t>Yet we do speak wisdom among those who are mature</a:t>
            </a:r>
            <a:r>
              <a:rPr lang="en-US" sz="3200" dirty="0">
                <a:solidFill>
                  <a:schemeClr val="tx1"/>
                </a:solidFill>
              </a:rPr>
              <a:t>; a wisdom, however, not of this age nor of the rulers of this age, who are passing away; </a:t>
            </a:r>
            <a:r>
              <a:rPr lang="en-US" sz="3200" b="1" baseline="30000" dirty="0">
                <a:solidFill>
                  <a:schemeClr val="tx1"/>
                </a:solidFill>
              </a:rPr>
              <a:t>7 </a:t>
            </a:r>
            <a:r>
              <a:rPr lang="en-US" sz="3200" dirty="0">
                <a:solidFill>
                  <a:schemeClr val="tx1"/>
                </a:solidFill>
              </a:rPr>
              <a:t>but we speak God’s wisdom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A379653-2196-A7F6-4194-59FE9CC151DA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BF2FD809-D1AF-2D7B-9169-E72A4504D13D}"/>
              </a:ext>
            </a:extLst>
          </p:cNvPr>
          <p:cNvSpPr/>
          <p:nvPr/>
        </p:nvSpPr>
        <p:spPr>
          <a:xfrm>
            <a:off x="4267200" y="3825268"/>
            <a:ext cx="7672137" cy="9847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i="1" dirty="0"/>
              <a:t>6 things about God’s wisdom:</a:t>
            </a:r>
          </a:p>
        </p:txBody>
      </p:sp>
    </p:spTree>
    <p:extLst>
      <p:ext uri="{BB962C8B-B14F-4D97-AF65-F5344CB8AC3E}">
        <p14:creationId xmlns:p14="http://schemas.microsoft.com/office/powerpoint/2010/main" val="3854166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2526D49-4C5D-04BC-DB5E-3E246D3B1E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55FDC20-5012-614D-5DDF-8669F1941BBD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2:6  </a:t>
            </a:r>
            <a:r>
              <a:rPr lang="en-US" sz="3200" b="1" u="sng" dirty="0">
                <a:solidFill>
                  <a:srgbClr val="002060"/>
                </a:solidFill>
              </a:rPr>
              <a:t>Yet we do speak wisdom among those who are mature</a:t>
            </a:r>
            <a:r>
              <a:rPr lang="en-US" sz="3200" dirty="0">
                <a:solidFill>
                  <a:schemeClr val="tx1"/>
                </a:solidFill>
              </a:rPr>
              <a:t>; a wisdom, however, not of this age nor of the rulers of this age, who are passing away; </a:t>
            </a:r>
            <a:r>
              <a:rPr lang="en-US" sz="3200" b="1" baseline="30000" dirty="0">
                <a:solidFill>
                  <a:schemeClr val="tx1"/>
                </a:solidFill>
              </a:rPr>
              <a:t>7 </a:t>
            </a:r>
            <a:r>
              <a:rPr lang="en-US" sz="3200" dirty="0">
                <a:solidFill>
                  <a:schemeClr val="tx1"/>
                </a:solidFill>
              </a:rPr>
              <a:t>but we speak God’s wisdom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3D7041D-1D63-F6C9-26DD-E7447BAB6D83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FC0A0090-4ADC-2B9B-5847-1CA0652CD085}"/>
              </a:ext>
            </a:extLst>
          </p:cNvPr>
          <p:cNvSpPr/>
          <p:nvPr/>
        </p:nvSpPr>
        <p:spPr>
          <a:xfrm>
            <a:off x="6252409" y="3896059"/>
            <a:ext cx="5843337" cy="9847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i="1" dirty="0"/>
              <a:t>1) It’s for the “mature”</a:t>
            </a:r>
          </a:p>
        </p:txBody>
      </p:sp>
    </p:spTree>
    <p:extLst>
      <p:ext uri="{BB962C8B-B14F-4D97-AF65-F5344CB8AC3E}">
        <p14:creationId xmlns:p14="http://schemas.microsoft.com/office/powerpoint/2010/main" val="307176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620D52C-97EB-4D92-F3B3-7BD43C9228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0CF3E4F-ECEA-33CB-6C56-65CD3AC40F57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2:6  </a:t>
            </a:r>
            <a:r>
              <a:rPr lang="en-US" sz="3200" dirty="0">
                <a:solidFill>
                  <a:schemeClr val="tx1"/>
                </a:solidFill>
              </a:rPr>
              <a:t>Yet we do speak wisdom among those who are mature; </a:t>
            </a:r>
            <a:r>
              <a:rPr lang="en-US" sz="3200" b="1" u="sng" dirty="0">
                <a:solidFill>
                  <a:srgbClr val="002060"/>
                </a:solidFill>
              </a:rPr>
              <a:t>a wisdom, however, not of this age nor of the rulers of this age, who are passing away</a:t>
            </a:r>
            <a:r>
              <a:rPr lang="en-US" sz="3200" dirty="0">
                <a:solidFill>
                  <a:schemeClr val="tx1"/>
                </a:solidFill>
              </a:rPr>
              <a:t>; </a:t>
            </a:r>
            <a:r>
              <a:rPr lang="en-US" sz="3200" b="1" baseline="30000" dirty="0">
                <a:solidFill>
                  <a:schemeClr val="tx1"/>
                </a:solidFill>
              </a:rPr>
              <a:t>7 </a:t>
            </a:r>
            <a:r>
              <a:rPr lang="en-US" sz="3200" dirty="0">
                <a:solidFill>
                  <a:schemeClr val="tx1"/>
                </a:solidFill>
              </a:rPr>
              <a:t>but we speak God’s wisdom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293D26C9-5498-233B-C0F7-8B8463370137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2E30BFB-5D97-839C-912E-B1B38909126A}"/>
              </a:ext>
            </a:extLst>
          </p:cNvPr>
          <p:cNvSpPr/>
          <p:nvPr/>
        </p:nvSpPr>
        <p:spPr>
          <a:xfrm>
            <a:off x="139701" y="332994"/>
            <a:ext cx="6041854" cy="43152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1:20 </a:t>
            </a:r>
            <a:r>
              <a:rPr lang="en-US" sz="3200" dirty="0">
                <a:solidFill>
                  <a:schemeClr val="tx1"/>
                </a:solidFill>
              </a:rPr>
              <a:t>Has not God made foolish the wisdom of the world? </a:t>
            </a:r>
            <a:r>
              <a:rPr lang="en-US" sz="3200" b="1" baseline="30000" dirty="0">
                <a:solidFill>
                  <a:schemeClr val="tx1"/>
                </a:solidFill>
              </a:rPr>
              <a:t>21 </a:t>
            </a:r>
            <a:r>
              <a:rPr lang="en-US" sz="3200" dirty="0">
                <a:solidFill>
                  <a:schemeClr val="tx1"/>
                </a:solidFill>
              </a:rPr>
              <a:t>For since in the wisdom of God the world through its wisdom did not  come to know God, God was well-pleased through the foolishness of the message preached to save </a:t>
            </a:r>
            <a:r>
              <a:rPr lang="en-US" sz="3200" b="1" u="sng" dirty="0">
                <a:solidFill>
                  <a:srgbClr val="002060"/>
                </a:solidFill>
              </a:rPr>
              <a:t>those who believe</a:t>
            </a:r>
            <a:r>
              <a:rPr lang="en-US" sz="3200" dirty="0">
                <a:solidFill>
                  <a:schemeClr val="tx1"/>
                </a:solidFill>
              </a:rPr>
              <a:t>. 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8E700BD9-DD92-3D33-5131-126C1B688AF6}"/>
              </a:ext>
            </a:extLst>
          </p:cNvPr>
          <p:cNvSpPr/>
          <p:nvPr/>
        </p:nvSpPr>
        <p:spPr>
          <a:xfrm>
            <a:off x="6252409" y="3896059"/>
            <a:ext cx="5843337" cy="9847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i="1" dirty="0"/>
              <a:t>1) It’s for the “mature”</a:t>
            </a:r>
          </a:p>
        </p:txBody>
      </p:sp>
    </p:spTree>
    <p:extLst>
      <p:ext uri="{BB962C8B-B14F-4D97-AF65-F5344CB8AC3E}">
        <p14:creationId xmlns:p14="http://schemas.microsoft.com/office/powerpoint/2010/main" val="2101026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B269A94-EAF8-D38D-F242-67D4990E28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FC130A1-D82D-708F-1DA8-F2AB408B3369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2:6  </a:t>
            </a:r>
            <a:r>
              <a:rPr lang="en-US" sz="3200" dirty="0">
                <a:solidFill>
                  <a:schemeClr val="tx1"/>
                </a:solidFill>
              </a:rPr>
              <a:t>Yet we do speak wisdom among those who are mature; </a:t>
            </a:r>
            <a:r>
              <a:rPr lang="en-US" sz="3200" b="1" u="sng" dirty="0">
                <a:solidFill>
                  <a:srgbClr val="002060"/>
                </a:solidFill>
              </a:rPr>
              <a:t>a wisdom, however, not of this age nor of the rulers of this age, who are passing away</a:t>
            </a:r>
            <a:r>
              <a:rPr lang="en-US" sz="3200" dirty="0">
                <a:solidFill>
                  <a:schemeClr val="tx1"/>
                </a:solidFill>
              </a:rPr>
              <a:t>; </a:t>
            </a:r>
            <a:r>
              <a:rPr lang="en-US" sz="3200" b="1" baseline="30000" dirty="0">
                <a:solidFill>
                  <a:schemeClr val="tx1"/>
                </a:solidFill>
              </a:rPr>
              <a:t>7 </a:t>
            </a:r>
            <a:r>
              <a:rPr lang="en-US" sz="3200" dirty="0">
                <a:solidFill>
                  <a:schemeClr val="tx1"/>
                </a:solidFill>
              </a:rPr>
              <a:t>but we speak God’s wisdom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E2A6C16-D55C-CDFA-758A-8504C3A6469D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F38845F-1252-6E75-0D4B-451DF4CE832D}"/>
              </a:ext>
            </a:extLst>
          </p:cNvPr>
          <p:cNvSpPr/>
          <p:nvPr/>
        </p:nvSpPr>
        <p:spPr>
          <a:xfrm>
            <a:off x="139701" y="332994"/>
            <a:ext cx="6041854" cy="43152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1:</a:t>
            </a:r>
            <a:r>
              <a:rPr lang="en-US" sz="3200" b="1" i="0" baseline="30000" dirty="0">
                <a:solidFill>
                  <a:srgbClr val="000000"/>
                </a:solidFill>
                <a:effectLst/>
              </a:rPr>
              <a:t>22 </a:t>
            </a:r>
            <a:r>
              <a:rPr lang="en-US" sz="3200" b="0" i="0" dirty="0">
                <a:solidFill>
                  <a:srgbClr val="000000"/>
                </a:solidFill>
                <a:effectLst/>
              </a:rPr>
              <a:t>For indeed Jews ask for signs and Greeks search fo</a:t>
            </a:r>
            <a:r>
              <a:rPr lang="en-US" sz="3200" dirty="0">
                <a:solidFill>
                  <a:srgbClr val="000000"/>
                </a:solidFill>
              </a:rPr>
              <a:t>r wisdom; </a:t>
            </a:r>
            <a:r>
              <a:rPr lang="en-US" sz="3200" b="1" i="0" baseline="30000" dirty="0">
                <a:solidFill>
                  <a:srgbClr val="000000"/>
                </a:solidFill>
                <a:effectLst/>
              </a:rPr>
              <a:t>23 </a:t>
            </a:r>
            <a:r>
              <a:rPr lang="en-US" sz="3200" b="0" i="0" dirty="0">
                <a:solidFill>
                  <a:srgbClr val="000000"/>
                </a:solidFill>
                <a:effectLst/>
              </a:rPr>
              <a:t>but we preach Christ crucified, to Jews a stumbling block and to Gentiles foolishness, </a:t>
            </a:r>
            <a:r>
              <a:rPr lang="en-US" sz="3200" b="1" i="0" baseline="30000" dirty="0">
                <a:solidFill>
                  <a:srgbClr val="000000"/>
                </a:solidFill>
                <a:effectLst/>
              </a:rPr>
              <a:t>24 </a:t>
            </a:r>
            <a:r>
              <a:rPr lang="en-US" sz="3200" b="1" i="0" u="sng" dirty="0">
                <a:solidFill>
                  <a:srgbClr val="002060"/>
                </a:solidFill>
                <a:effectLst/>
              </a:rPr>
              <a:t>but to those who are the called</a:t>
            </a:r>
            <a:r>
              <a:rPr lang="en-US" sz="3200" b="0" i="0" dirty="0">
                <a:solidFill>
                  <a:srgbClr val="000000"/>
                </a:solidFill>
                <a:effectLst/>
              </a:rPr>
              <a:t>, both Jews and Greeks, Christ the power of God and the wisdom of God. 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0A7545FB-6F29-1AB2-F027-52354449EC72}"/>
              </a:ext>
            </a:extLst>
          </p:cNvPr>
          <p:cNvSpPr/>
          <p:nvPr/>
        </p:nvSpPr>
        <p:spPr>
          <a:xfrm>
            <a:off x="6252409" y="3896059"/>
            <a:ext cx="5843337" cy="9847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i="1" dirty="0"/>
              <a:t>1) It’s for the “mature”</a:t>
            </a:r>
          </a:p>
        </p:txBody>
      </p:sp>
    </p:spTree>
    <p:extLst>
      <p:ext uri="{BB962C8B-B14F-4D97-AF65-F5344CB8AC3E}">
        <p14:creationId xmlns:p14="http://schemas.microsoft.com/office/powerpoint/2010/main" val="2257917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E43BC56-84A8-A66A-4196-B7ADBA5442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FF52879-56CF-7BD0-C555-9EAD949724E2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2:6  </a:t>
            </a:r>
            <a:r>
              <a:rPr lang="en-US" sz="3200" dirty="0">
                <a:solidFill>
                  <a:schemeClr val="tx1"/>
                </a:solidFill>
              </a:rPr>
              <a:t>Yet we do speak wisdom among those who are mature; </a:t>
            </a:r>
            <a:r>
              <a:rPr lang="en-US" sz="3200" b="1" u="sng" dirty="0">
                <a:solidFill>
                  <a:srgbClr val="002060"/>
                </a:solidFill>
              </a:rPr>
              <a:t>a wisdom, however, not of this age nor of the rulers of this age, who are passing away</a:t>
            </a:r>
            <a:r>
              <a:rPr lang="en-US" sz="3200" dirty="0">
                <a:solidFill>
                  <a:schemeClr val="tx1"/>
                </a:solidFill>
              </a:rPr>
              <a:t>; </a:t>
            </a:r>
            <a:r>
              <a:rPr lang="en-US" sz="3200" b="1" baseline="30000" dirty="0">
                <a:solidFill>
                  <a:schemeClr val="tx1"/>
                </a:solidFill>
              </a:rPr>
              <a:t>7 </a:t>
            </a:r>
            <a:r>
              <a:rPr lang="en-US" sz="3200" dirty="0">
                <a:solidFill>
                  <a:schemeClr val="tx1"/>
                </a:solidFill>
              </a:rPr>
              <a:t>but we speak God’s wisdom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7EFBD2A-142A-F69A-4F5D-5E9D94956E13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629BCC6F-64DE-E2CB-FB82-6A90FCAF98A0}"/>
              </a:ext>
            </a:extLst>
          </p:cNvPr>
          <p:cNvSpPr/>
          <p:nvPr/>
        </p:nvSpPr>
        <p:spPr>
          <a:xfrm>
            <a:off x="6252409" y="3505200"/>
            <a:ext cx="5843337" cy="137561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i="1" dirty="0"/>
              <a:t>2) It is distinct from the wisdom of man</a:t>
            </a:r>
          </a:p>
        </p:txBody>
      </p:sp>
    </p:spTree>
    <p:extLst>
      <p:ext uri="{BB962C8B-B14F-4D97-AF65-F5344CB8AC3E}">
        <p14:creationId xmlns:p14="http://schemas.microsoft.com/office/powerpoint/2010/main" val="211076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3566EFF-A47F-8E41-32C7-12EA3EA5F0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FFC69F1-3AC4-A31F-C533-E1F0C96648DF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7 </a:t>
            </a:r>
            <a:r>
              <a:rPr lang="en-US" sz="32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but we speak God’s wisdom in a mystery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the hidden wisdom  which God predestined before the ages to our glory; 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8 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wisdom which none of the rulers of this age has understood; for if they had understood it they would not have crucified the Lord of glory;</a:t>
            </a:r>
            <a:endParaRPr lang="en-US" sz="32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CC8E0B4-6316-BAD2-0633-5DACA9E045C5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xmlns="" id="{F760CF08-2560-4CF0-6879-394F7A334E6E}"/>
              </a:ext>
            </a:extLst>
          </p:cNvPr>
          <p:cNvSpPr/>
          <p:nvPr/>
        </p:nvSpPr>
        <p:spPr>
          <a:xfrm>
            <a:off x="2971800" y="3276600"/>
            <a:ext cx="8991600" cy="1295400"/>
          </a:xfrm>
          <a:prstGeom prst="wedgeRectCallout">
            <a:avLst>
              <a:gd name="adj1" fmla="val -1624"/>
              <a:gd name="adj2" fmla="val 7132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3200" b="1" i="0" dirty="0">
                <a:solidFill>
                  <a:schemeClr val="tx1"/>
                </a:solidFill>
                <a:effectLst/>
              </a:rPr>
              <a:t>Μυστήριον</a:t>
            </a:r>
            <a:r>
              <a:rPr lang="en-US" sz="3200" b="1" i="0" dirty="0">
                <a:solidFill>
                  <a:schemeClr val="tx1"/>
                </a:solidFill>
                <a:effectLst/>
              </a:rPr>
              <a:t> </a:t>
            </a:r>
            <a:r>
              <a:rPr lang="en-US" sz="3200" b="0" i="1" dirty="0" err="1">
                <a:solidFill>
                  <a:schemeClr val="tx1"/>
                </a:solidFill>
                <a:effectLst/>
              </a:rPr>
              <a:t>mystērion</a:t>
            </a:r>
            <a:r>
              <a:rPr lang="en-US" sz="3200" b="0" i="1" dirty="0">
                <a:solidFill>
                  <a:schemeClr val="tx1"/>
                </a:solidFill>
                <a:effectLst/>
              </a:rPr>
              <a:t>:</a:t>
            </a:r>
            <a:r>
              <a:rPr lang="en-US" sz="3200" b="0" i="0" dirty="0">
                <a:solidFill>
                  <a:schemeClr val="tx1"/>
                </a:solidFill>
                <a:effectLst/>
              </a:rPr>
              <a:t> hidden thing, secret, mystery. From a derivative of </a:t>
            </a:r>
            <a:r>
              <a:rPr lang="en-US" sz="3200" b="0" i="0" dirty="0" err="1">
                <a:solidFill>
                  <a:schemeClr val="tx1"/>
                </a:solidFill>
                <a:effectLst/>
              </a:rPr>
              <a:t>muo</a:t>
            </a:r>
            <a:r>
              <a:rPr lang="en-US" sz="3200" b="0" i="0" dirty="0">
                <a:solidFill>
                  <a:schemeClr val="tx1"/>
                </a:solidFill>
                <a:effectLst/>
              </a:rPr>
              <a:t> (to shut the mouth)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48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6349F2D-F69E-A060-EC2C-E62BD09217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67FC77D-C3E7-025A-5594-F461B6F5BBA7}"/>
              </a:ext>
            </a:extLst>
          </p:cNvPr>
          <p:cNvSpPr/>
          <p:nvPr/>
        </p:nvSpPr>
        <p:spPr>
          <a:xfrm>
            <a:off x="5562600" y="152400"/>
            <a:ext cx="64770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 Corinthians</a:t>
            </a:r>
          </a:p>
        </p:txBody>
      </p:sp>
      <p:sp>
        <p:nvSpPr>
          <p:cNvPr id="7" name="Rounded Rectangular Callout 11">
            <a:extLst>
              <a:ext uri="{FF2B5EF4-FFF2-40B4-BE49-F238E27FC236}">
                <a16:creationId xmlns:a16="http://schemas.microsoft.com/office/drawing/2014/main" xmlns="" id="{57A75797-FF9D-C542-7D64-F54667B802E0}"/>
              </a:ext>
            </a:extLst>
          </p:cNvPr>
          <p:cNvSpPr/>
          <p:nvPr/>
        </p:nvSpPr>
        <p:spPr>
          <a:xfrm>
            <a:off x="252663" y="5181600"/>
            <a:ext cx="11811000" cy="120332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bg1"/>
                </a:solidFill>
              </a:rPr>
              <a:t>Context: don’t trust in the wisdom of men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D798020B-692A-58A6-F762-6BC886E3CAEC}"/>
              </a:ext>
            </a:extLst>
          </p:cNvPr>
          <p:cNvSpPr/>
          <p:nvPr/>
        </p:nvSpPr>
        <p:spPr>
          <a:xfrm>
            <a:off x="1752600" y="1905000"/>
            <a:ext cx="7391400" cy="177264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1 Corinthians 2:6-16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i="1" dirty="0">
                <a:solidFill>
                  <a:schemeClr val="bg1"/>
                </a:solidFill>
              </a:rPr>
              <a:t>The Mind of Christ</a:t>
            </a:r>
          </a:p>
        </p:txBody>
      </p:sp>
    </p:spTree>
    <p:extLst>
      <p:ext uri="{BB962C8B-B14F-4D97-AF65-F5344CB8AC3E}">
        <p14:creationId xmlns:p14="http://schemas.microsoft.com/office/powerpoint/2010/main" val="321693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7F769B5-101B-E306-1CF7-C5E0470493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017E314-CECA-84CA-7A7E-311948DD4892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7 </a:t>
            </a:r>
            <a:r>
              <a:rPr lang="en-US" sz="32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but we speak God’s wisdom in a mystery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the hidden wisdom  which God predestined before the ages to our glory; 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8 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wisdom which none of the rulers of this age has understood; for if they had understood it they would not have crucified the Lord of glory;</a:t>
            </a:r>
            <a:endParaRPr lang="en-US" sz="32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25F51C2-4E94-DB8A-FAEF-724C5B5B18DB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xmlns="" id="{10E947D9-AA4C-34C6-ED0E-9818284469F6}"/>
              </a:ext>
            </a:extLst>
          </p:cNvPr>
          <p:cNvSpPr/>
          <p:nvPr/>
        </p:nvSpPr>
        <p:spPr>
          <a:xfrm>
            <a:off x="2971800" y="3276600"/>
            <a:ext cx="8991600" cy="1295400"/>
          </a:xfrm>
          <a:prstGeom prst="wedgeRectCallout">
            <a:avLst>
              <a:gd name="adj1" fmla="val -1624"/>
              <a:gd name="adj2" fmla="val 7132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3200" b="1" i="0" dirty="0">
                <a:solidFill>
                  <a:schemeClr val="tx1"/>
                </a:solidFill>
                <a:effectLst/>
              </a:rPr>
              <a:t>Μυστήριον</a:t>
            </a:r>
            <a:r>
              <a:rPr lang="en-US" sz="3200" b="1" i="0" dirty="0">
                <a:solidFill>
                  <a:schemeClr val="tx1"/>
                </a:solidFill>
                <a:effectLst/>
              </a:rPr>
              <a:t> </a:t>
            </a:r>
            <a:r>
              <a:rPr lang="en-US" sz="3200" b="0" i="1" dirty="0" err="1">
                <a:solidFill>
                  <a:schemeClr val="tx1"/>
                </a:solidFill>
                <a:effectLst/>
              </a:rPr>
              <a:t>mystērion</a:t>
            </a:r>
            <a:r>
              <a:rPr lang="en-US" sz="3200" b="0" i="1" dirty="0">
                <a:solidFill>
                  <a:schemeClr val="tx1"/>
                </a:solidFill>
                <a:effectLst/>
              </a:rPr>
              <a:t>:</a:t>
            </a:r>
            <a:r>
              <a:rPr lang="en-US" sz="3200" b="0" i="0" dirty="0">
                <a:solidFill>
                  <a:schemeClr val="tx1"/>
                </a:solidFill>
                <a:effectLst/>
              </a:rPr>
              <a:t> hidden thing, secret, mystery. From a derivative of </a:t>
            </a:r>
            <a:r>
              <a:rPr lang="en-US" sz="3200" b="0" i="0" dirty="0" err="1">
                <a:solidFill>
                  <a:schemeClr val="tx1"/>
                </a:solidFill>
                <a:effectLst/>
              </a:rPr>
              <a:t>muo</a:t>
            </a:r>
            <a:r>
              <a:rPr lang="en-US" sz="3200" b="0" i="0" dirty="0">
                <a:solidFill>
                  <a:schemeClr val="tx1"/>
                </a:solidFill>
                <a:effectLst/>
              </a:rPr>
              <a:t> (to shut the mouth)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73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C81B9E8-C133-2E26-EC39-B7ACD1BAAF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3E5B53B-261A-F60C-7833-6BF695106372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7 </a:t>
            </a:r>
            <a:r>
              <a:rPr lang="en-US" sz="32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but we speak God’s wisdom in a mystery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the hidden wisdom  which God predestined before the ages to our glory; 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8 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wisdom which none of the rulers of this age has understood; for if they had understood it they would not have crucified the Lord of glory;</a:t>
            </a:r>
            <a:endParaRPr lang="en-US" sz="32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4791EB9-9232-DC6E-90B6-9BF46CB644F9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6D27AD68-F61C-AB78-4FA1-FEEDF9610F00}"/>
              </a:ext>
            </a:extLst>
          </p:cNvPr>
          <p:cNvSpPr/>
          <p:nvPr/>
        </p:nvSpPr>
        <p:spPr>
          <a:xfrm>
            <a:off x="6259762" y="3183687"/>
            <a:ext cx="5843337" cy="137561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3) God’s wisdom is </a:t>
            </a:r>
            <a:r>
              <a:rPr lang="en-US" sz="4400" b="1" i="1" dirty="0"/>
              <a:t>revealed</a:t>
            </a:r>
          </a:p>
        </p:txBody>
      </p:sp>
    </p:spTree>
    <p:extLst>
      <p:ext uri="{BB962C8B-B14F-4D97-AF65-F5344CB8AC3E}">
        <p14:creationId xmlns:p14="http://schemas.microsoft.com/office/powerpoint/2010/main" val="395098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9182A1B-FEEB-BEE7-17F8-4310E9B065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880D864-67BB-7477-F1CA-EA8C518A2021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7 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but we speak God’s wisdom in a mystery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hidden wisdom 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which God predestined before the ages</a:t>
            </a:r>
            <a:r>
              <a:rPr lang="en-US" sz="3100" b="1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to our glory; 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8 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wisdom which none of the rulers of this age has understood; for if they had understood it they would not have crucified the Lord of glory;</a:t>
            </a:r>
            <a:endParaRPr lang="en-US" sz="32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90C6A29-6827-798C-E818-553EB9E5A597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BA25BE78-4225-33DE-7AE4-CD6082A2113B}"/>
              </a:ext>
            </a:extLst>
          </p:cNvPr>
          <p:cNvSpPr/>
          <p:nvPr/>
        </p:nvSpPr>
        <p:spPr>
          <a:xfrm>
            <a:off x="6259762" y="3183687"/>
            <a:ext cx="5843337" cy="137561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3) God’s wisdom is </a:t>
            </a:r>
            <a:r>
              <a:rPr lang="en-US" sz="4400" b="1" i="1" dirty="0"/>
              <a:t>revealed</a:t>
            </a:r>
          </a:p>
        </p:txBody>
      </p:sp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xmlns="" id="{F983444F-89DE-AB5C-B29E-65043DDBE26C}"/>
              </a:ext>
            </a:extLst>
          </p:cNvPr>
          <p:cNvSpPr/>
          <p:nvPr/>
        </p:nvSpPr>
        <p:spPr>
          <a:xfrm>
            <a:off x="114301" y="3916341"/>
            <a:ext cx="6629400" cy="80805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bg1"/>
                </a:solidFill>
              </a:rPr>
              <a:t>“progressive revelation”</a:t>
            </a:r>
          </a:p>
        </p:txBody>
      </p:sp>
    </p:spTree>
    <p:extLst>
      <p:ext uri="{BB962C8B-B14F-4D97-AF65-F5344CB8AC3E}">
        <p14:creationId xmlns:p14="http://schemas.microsoft.com/office/powerpoint/2010/main" val="2401485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F036706-6C45-E95E-B30A-8A83F0E353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A2137E8-6724-360B-F0E0-0D3A10898069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7 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but we speak God’s wisdom in a mystery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hidden wisdom  which God predestined before the ages</a:t>
            </a:r>
            <a:r>
              <a:rPr lang="en-US" sz="3200" b="1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to our glory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 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8 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wisdom which none of the rulers of this age has understood; for if they had understood it they would not have crucified the Lord of glory;</a:t>
            </a:r>
            <a:endParaRPr lang="en-US" sz="32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140D906-73CA-7AE0-5575-00E559EC144F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52896782-B563-2447-5326-CE2292954CF5}"/>
              </a:ext>
            </a:extLst>
          </p:cNvPr>
          <p:cNvSpPr/>
          <p:nvPr/>
        </p:nvSpPr>
        <p:spPr>
          <a:xfrm>
            <a:off x="6259762" y="3183687"/>
            <a:ext cx="5843337" cy="137561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3) God’s wisdom is </a:t>
            </a:r>
            <a:r>
              <a:rPr lang="en-US" sz="4400" b="1" i="1" dirty="0"/>
              <a:t>revealed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xmlns="" id="{63510B03-F129-A40B-AC0C-3D33C708529B}"/>
              </a:ext>
            </a:extLst>
          </p:cNvPr>
          <p:cNvSpPr/>
          <p:nvPr/>
        </p:nvSpPr>
        <p:spPr>
          <a:xfrm>
            <a:off x="228600" y="2264261"/>
            <a:ext cx="5703639" cy="1295400"/>
          </a:xfrm>
          <a:prstGeom prst="wedgeRoundRectCallout">
            <a:avLst>
              <a:gd name="adj1" fmla="val -56882"/>
              <a:gd name="adj2" fmla="val 49961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But why not just reveal the whole plan right upfront? 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xmlns="" id="{58A334A3-F626-38D0-FF54-309569BB823F}"/>
              </a:ext>
            </a:extLst>
          </p:cNvPr>
          <p:cNvSpPr/>
          <p:nvPr/>
        </p:nvSpPr>
        <p:spPr>
          <a:xfrm>
            <a:off x="419100" y="3653939"/>
            <a:ext cx="6477000" cy="892661"/>
          </a:xfrm>
          <a:prstGeom prst="wedgeRoundRectCallout">
            <a:avLst>
              <a:gd name="adj1" fmla="val -60970"/>
              <a:gd name="adj2" fmla="val 2642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Why would God “hide the ball?”</a:t>
            </a:r>
          </a:p>
        </p:txBody>
      </p:sp>
    </p:spTree>
    <p:extLst>
      <p:ext uri="{BB962C8B-B14F-4D97-AF65-F5344CB8AC3E}">
        <p14:creationId xmlns:p14="http://schemas.microsoft.com/office/powerpoint/2010/main" val="1743763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A9A9546-D386-6F34-5F92-06C7FB6271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1022557-EBBE-F22F-FD70-CB76C722E81B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7 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but we speak God’s wisdom in a mystery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hidden wisdom  which God predestined before the ages</a:t>
            </a:r>
            <a:r>
              <a:rPr lang="en-US" sz="3200" b="1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to our glory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 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3200" b="1" u="sng" kern="100" baseline="300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wisdom which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none of the rulers of this age has understood; for if they had understood </a:t>
            </a:r>
            <a:r>
              <a:rPr lang="en-US" sz="32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it they would not have crucified the Lord of glory;</a:t>
            </a:r>
            <a:endParaRPr lang="en-US" sz="3200" b="1" u="sng" kern="1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2C59130-FD7D-55D0-BC3C-6282D60999F3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9190B7B8-FC3E-814C-D6CC-BAADA6623F02}"/>
              </a:ext>
            </a:extLst>
          </p:cNvPr>
          <p:cNvSpPr/>
          <p:nvPr/>
        </p:nvSpPr>
        <p:spPr>
          <a:xfrm>
            <a:off x="6259762" y="3183687"/>
            <a:ext cx="5843337" cy="137561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3) God’s wisdom is </a:t>
            </a:r>
            <a:r>
              <a:rPr lang="en-US" sz="4400" b="1" i="1" dirty="0"/>
              <a:t>revealed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xmlns="" id="{7DA5A8E2-73A6-9D22-5CBC-63A46A65728B}"/>
              </a:ext>
            </a:extLst>
          </p:cNvPr>
          <p:cNvSpPr/>
          <p:nvPr/>
        </p:nvSpPr>
        <p:spPr>
          <a:xfrm>
            <a:off x="228600" y="2264261"/>
            <a:ext cx="5703639" cy="1295400"/>
          </a:xfrm>
          <a:prstGeom prst="wedgeRoundRectCallout">
            <a:avLst>
              <a:gd name="adj1" fmla="val -56882"/>
              <a:gd name="adj2" fmla="val 49961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But why not just reveal the whole plan right upfront? 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xmlns="" id="{BE2EBB8D-2B56-9B15-DC5A-E3D90878D125}"/>
              </a:ext>
            </a:extLst>
          </p:cNvPr>
          <p:cNvSpPr/>
          <p:nvPr/>
        </p:nvSpPr>
        <p:spPr>
          <a:xfrm>
            <a:off x="419100" y="3653939"/>
            <a:ext cx="6477000" cy="892661"/>
          </a:xfrm>
          <a:prstGeom prst="wedgeRoundRectCallout">
            <a:avLst>
              <a:gd name="adj1" fmla="val -60970"/>
              <a:gd name="adj2" fmla="val 2642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Why would God “hide the ball?”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0C16DCCF-06A4-EB36-7D45-82A4A455E216}"/>
              </a:ext>
            </a:extLst>
          </p:cNvPr>
          <p:cNvSpPr/>
          <p:nvPr/>
        </p:nvSpPr>
        <p:spPr>
          <a:xfrm>
            <a:off x="1905000" y="5787539"/>
            <a:ext cx="3124200" cy="613261"/>
          </a:xfrm>
          <a:prstGeom prst="ellipse">
            <a:avLst/>
          </a:prstGeom>
          <a:noFill/>
          <a:ln w="793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93BD9AA-B87E-39AB-06D6-16FA0112BFD5}"/>
              </a:ext>
            </a:extLst>
          </p:cNvPr>
          <p:cNvSpPr/>
          <p:nvPr/>
        </p:nvSpPr>
        <p:spPr>
          <a:xfrm>
            <a:off x="451519" y="276655"/>
            <a:ext cx="6031162" cy="17172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2:6  … </a:t>
            </a:r>
            <a:r>
              <a:rPr lang="en-US" sz="3200" dirty="0">
                <a:solidFill>
                  <a:schemeClr val="tx1"/>
                </a:solidFill>
              </a:rPr>
              <a:t>a wisdom, however, not of this age nor of the rulers of this age, </a:t>
            </a:r>
            <a:r>
              <a:rPr lang="en-US" sz="3200" b="1" u="sng" dirty="0">
                <a:solidFill>
                  <a:srgbClr val="002060"/>
                </a:solidFill>
              </a:rPr>
              <a:t>who are passing away</a:t>
            </a:r>
            <a:r>
              <a:rPr lang="en-US" sz="3200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3700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1EDC67E-1654-4B03-1A3C-A2446D5DD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89B0F7E-67D5-278B-735D-F3BD102F5D1B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7 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but we speak God’s wisdom in a mystery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hidden wisdom  which God predestined before the ages</a:t>
            </a:r>
            <a:r>
              <a:rPr lang="en-US" sz="3200" b="1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to our glory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 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3200" b="1" u="sng" kern="100" baseline="300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wisdom which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none of the rulers of this age has understood; for if they had understood </a:t>
            </a:r>
            <a:r>
              <a:rPr lang="en-US" sz="32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it they would not have crucified the Lord of glory;</a:t>
            </a:r>
            <a:endParaRPr lang="en-US" sz="3200" b="1" u="sng" kern="1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1573E28-8C5F-CEFE-32E1-8E3A8D2D6E8C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E7F162C4-FEB5-A306-1D8E-6C298F8466D8}"/>
              </a:ext>
            </a:extLst>
          </p:cNvPr>
          <p:cNvSpPr/>
          <p:nvPr/>
        </p:nvSpPr>
        <p:spPr>
          <a:xfrm>
            <a:off x="6259762" y="3183687"/>
            <a:ext cx="5843337" cy="137561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3) God’s wisdom is </a:t>
            </a:r>
            <a:r>
              <a:rPr lang="en-US" sz="4400" b="1" i="1" dirty="0"/>
              <a:t>revealed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xmlns="" id="{148B6A4C-5C24-5F15-A6ED-029282301463}"/>
              </a:ext>
            </a:extLst>
          </p:cNvPr>
          <p:cNvSpPr/>
          <p:nvPr/>
        </p:nvSpPr>
        <p:spPr>
          <a:xfrm>
            <a:off x="228600" y="2264261"/>
            <a:ext cx="5703639" cy="1295400"/>
          </a:xfrm>
          <a:prstGeom prst="wedgeRoundRectCallout">
            <a:avLst>
              <a:gd name="adj1" fmla="val -56882"/>
              <a:gd name="adj2" fmla="val 49961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But why not just reveal the whole plan right upfront? 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xmlns="" id="{FA2BA19D-EEC2-A4E9-71EA-9F15879D1BA0}"/>
              </a:ext>
            </a:extLst>
          </p:cNvPr>
          <p:cNvSpPr/>
          <p:nvPr/>
        </p:nvSpPr>
        <p:spPr>
          <a:xfrm>
            <a:off x="419100" y="3653939"/>
            <a:ext cx="6477000" cy="892661"/>
          </a:xfrm>
          <a:prstGeom prst="wedgeRoundRectCallout">
            <a:avLst>
              <a:gd name="adj1" fmla="val -60970"/>
              <a:gd name="adj2" fmla="val 2642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Why would God “hide the ball?”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A574CF76-DA09-9302-BA12-8D4881B27337}"/>
              </a:ext>
            </a:extLst>
          </p:cNvPr>
          <p:cNvSpPr/>
          <p:nvPr/>
        </p:nvSpPr>
        <p:spPr>
          <a:xfrm>
            <a:off x="1905000" y="5787539"/>
            <a:ext cx="3124200" cy="613261"/>
          </a:xfrm>
          <a:prstGeom prst="ellipse">
            <a:avLst/>
          </a:prstGeom>
          <a:noFill/>
          <a:ln w="793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D15A4A2-68B2-40BB-38E5-931779BEA7A9}"/>
              </a:ext>
            </a:extLst>
          </p:cNvPr>
          <p:cNvSpPr/>
          <p:nvPr/>
        </p:nvSpPr>
        <p:spPr>
          <a:xfrm>
            <a:off x="451519" y="276655"/>
            <a:ext cx="6031162" cy="17172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2:12 </a:t>
            </a:r>
            <a:r>
              <a:rPr lang="en-US" sz="3200" dirty="0">
                <a:solidFill>
                  <a:schemeClr val="tx1"/>
                </a:solidFill>
              </a:rPr>
              <a:t>we have received, not </a:t>
            </a:r>
            <a:r>
              <a:rPr lang="en-US" sz="3200" b="1" u="sng" dirty="0">
                <a:solidFill>
                  <a:srgbClr val="002060"/>
                </a:solidFill>
              </a:rPr>
              <a:t>the spirit of the world</a:t>
            </a:r>
            <a:r>
              <a:rPr lang="en-US" sz="3200" dirty="0">
                <a:solidFill>
                  <a:schemeClr val="tx1"/>
                </a:solidFill>
              </a:rPr>
              <a:t>, but the Spirit who is from God…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07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B6F19C3-4DEE-458F-BF07-28F26C5616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578180C-A4D6-D6A1-B4C4-31998C36743C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7 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but we speak God’s wisdom in a mystery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hidden wisdom  which God predestined before the ages</a:t>
            </a:r>
            <a:r>
              <a:rPr lang="en-US" sz="3200" b="1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to our glory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 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3200" b="1" u="sng" kern="100" baseline="300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wisdom which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none of the rulers of this age has understood; for if they had understood </a:t>
            </a:r>
            <a:r>
              <a:rPr lang="en-US" sz="32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it they would not have crucified the Lord of glory;</a:t>
            </a:r>
            <a:endParaRPr lang="en-US" sz="3200" b="1" u="sng" kern="1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08BFC35-3DB7-F4B5-FF38-28B940A7FA04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CA0B6244-1690-F1F1-415C-BE24BACA8354}"/>
              </a:ext>
            </a:extLst>
          </p:cNvPr>
          <p:cNvSpPr/>
          <p:nvPr/>
        </p:nvSpPr>
        <p:spPr>
          <a:xfrm>
            <a:off x="6259762" y="3183687"/>
            <a:ext cx="5843337" cy="137561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3) God’s wisdom is </a:t>
            </a:r>
            <a:r>
              <a:rPr lang="en-US" sz="4400" b="1" i="1" dirty="0"/>
              <a:t>revealed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xmlns="" id="{6C0E1314-A264-6B01-404C-069813C5E298}"/>
              </a:ext>
            </a:extLst>
          </p:cNvPr>
          <p:cNvSpPr/>
          <p:nvPr/>
        </p:nvSpPr>
        <p:spPr>
          <a:xfrm>
            <a:off x="228600" y="2264261"/>
            <a:ext cx="5703639" cy="1295400"/>
          </a:xfrm>
          <a:prstGeom prst="wedgeRoundRectCallout">
            <a:avLst>
              <a:gd name="adj1" fmla="val -56882"/>
              <a:gd name="adj2" fmla="val 49961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But why not just reveal the whole plan right upfront? 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xmlns="" id="{1F924615-35E0-EB76-E4AB-57ED0624CD07}"/>
              </a:ext>
            </a:extLst>
          </p:cNvPr>
          <p:cNvSpPr/>
          <p:nvPr/>
        </p:nvSpPr>
        <p:spPr>
          <a:xfrm>
            <a:off x="419100" y="3653939"/>
            <a:ext cx="6477000" cy="892661"/>
          </a:xfrm>
          <a:prstGeom prst="wedgeRoundRectCallout">
            <a:avLst>
              <a:gd name="adj1" fmla="val -60970"/>
              <a:gd name="adj2" fmla="val 2642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Why would God “hide the ball?”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3A4796A8-6D21-4E29-A3F8-A32D965E631B}"/>
              </a:ext>
            </a:extLst>
          </p:cNvPr>
          <p:cNvSpPr/>
          <p:nvPr/>
        </p:nvSpPr>
        <p:spPr>
          <a:xfrm>
            <a:off x="1905000" y="5787539"/>
            <a:ext cx="3124200" cy="613261"/>
          </a:xfrm>
          <a:prstGeom prst="ellipse">
            <a:avLst/>
          </a:prstGeom>
          <a:noFill/>
          <a:ln w="793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46539FD-EB8B-119E-E8FA-F90867D60D37}"/>
              </a:ext>
            </a:extLst>
          </p:cNvPr>
          <p:cNvSpPr/>
          <p:nvPr/>
        </p:nvSpPr>
        <p:spPr>
          <a:xfrm>
            <a:off x="615280" y="646328"/>
            <a:ext cx="5480720" cy="10949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Luke 22:3 </a:t>
            </a:r>
            <a:r>
              <a:rPr lang="en-US" sz="3200" dirty="0">
                <a:solidFill>
                  <a:schemeClr val="tx1"/>
                </a:solidFill>
              </a:rPr>
              <a:t>And Satan entered into Judas who was called Iscariot…</a:t>
            </a:r>
          </a:p>
        </p:txBody>
      </p:sp>
    </p:spTree>
    <p:extLst>
      <p:ext uri="{BB962C8B-B14F-4D97-AF65-F5344CB8AC3E}">
        <p14:creationId xmlns:p14="http://schemas.microsoft.com/office/powerpoint/2010/main" val="333534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4A17E12-6A64-7226-800B-08E278B6F6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062ACFD-FCD9-3B07-E84C-681997C2A6BF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7 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but we speak God’s wisdom in a mystery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hidden wisdom  which God predestined before the ages</a:t>
            </a:r>
            <a:r>
              <a:rPr lang="en-US" sz="3200" b="1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to our glory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 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3200" b="1" u="sng" kern="100" baseline="300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wisdom which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none of the rulers of this age has understood; for if they had understood </a:t>
            </a:r>
            <a:r>
              <a:rPr lang="en-US" sz="32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it they would not have crucified the Lord of glory;</a:t>
            </a:r>
            <a:endParaRPr lang="en-US" sz="3200" b="1" u="sng" kern="1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2DC568E8-1F7D-F733-226B-E9B1485483AB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88DDC6FC-EFA6-B806-D745-A785944C11FD}"/>
              </a:ext>
            </a:extLst>
          </p:cNvPr>
          <p:cNvSpPr/>
          <p:nvPr/>
        </p:nvSpPr>
        <p:spPr>
          <a:xfrm>
            <a:off x="6259762" y="3183687"/>
            <a:ext cx="5843337" cy="137561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3) God’s wisdom is </a:t>
            </a:r>
            <a:r>
              <a:rPr lang="en-US" sz="4400" b="1" i="1" dirty="0"/>
              <a:t>revealed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xmlns="" id="{F70A8692-3394-42AC-5ED5-0AB7F47125AB}"/>
              </a:ext>
            </a:extLst>
          </p:cNvPr>
          <p:cNvSpPr/>
          <p:nvPr/>
        </p:nvSpPr>
        <p:spPr>
          <a:xfrm>
            <a:off x="419100" y="3653939"/>
            <a:ext cx="6477000" cy="892661"/>
          </a:xfrm>
          <a:prstGeom prst="wedgeRoundRectCallout">
            <a:avLst>
              <a:gd name="adj1" fmla="val -60970"/>
              <a:gd name="adj2" fmla="val 2642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Why would God “hide the ball?”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AEB83118-F059-05D6-2EED-A722C84E0492}"/>
              </a:ext>
            </a:extLst>
          </p:cNvPr>
          <p:cNvSpPr/>
          <p:nvPr/>
        </p:nvSpPr>
        <p:spPr>
          <a:xfrm>
            <a:off x="1905000" y="5787539"/>
            <a:ext cx="3124200" cy="613261"/>
          </a:xfrm>
          <a:prstGeom prst="ellipse">
            <a:avLst/>
          </a:prstGeom>
          <a:noFill/>
          <a:ln w="793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ular Callout 11">
            <a:extLst>
              <a:ext uri="{FF2B5EF4-FFF2-40B4-BE49-F238E27FC236}">
                <a16:creationId xmlns:a16="http://schemas.microsoft.com/office/drawing/2014/main" xmlns="" id="{C9215B51-F695-2D6B-7C97-D5F5C66BC769}"/>
              </a:ext>
            </a:extLst>
          </p:cNvPr>
          <p:cNvSpPr/>
          <p:nvPr/>
        </p:nvSpPr>
        <p:spPr>
          <a:xfrm>
            <a:off x="76200" y="2159352"/>
            <a:ext cx="7759698" cy="105776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Because there’s a spiritual war!</a:t>
            </a:r>
          </a:p>
        </p:txBody>
      </p:sp>
    </p:spTree>
    <p:extLst>
      <p:ext uri="{BB962C8B-B14F-4D97-AF65-F5344CB8AC3E}">
        <p14:creationId xmlns:p14="http://schemas.microsoft.com/office/powerpoint/2010/main" val="253433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C7D065E-91BE-359E-CA7B-DB8DF0A03A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58C2D59-F994-99AE-45E0-C5EC7C19B3A2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7 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but we speak God’s wisdom in a mystery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32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hidden wisdom  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which God predestined before the ages</a:t>
            </a:r>
            <a:r>
              <a:rPr lang="en-US" sz="3200" b="1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to our glory</a:t>
            </a:r>
            <a:r>
              <a:rPr lang="en-US" sz="3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 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3200" b="1" kern="100" baseline="300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wisdom which none of the rulers of this age has understood; for if they had understood it they would not have crucified the Lord of glory;</a:t>
            </a:r>
            <a:endParaRPr lang="en-US" sz="3200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3F575E0-8439-5523-4928-874D009AD9B2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8D2FA488-E2A4-6A5A-B5F8-FB23E750AC7B}"/>
              </a:ext>
            </a:extLst>
          </p:cNvPr>
          <p:cNvSpPr/>
          <p:nvPr/>
        </p:nvSpPr>
        <p:spPr>
          <a:xfrm>
            <a:off x="6259762" y="3183687"/>
            <a:ext cx="5843337" cy="137561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3) God’s wisdom is </a:t>
            </a:r>
            <a:r>
              <a:rPr lang="en-US" sz="4400" b="1" i="1" dirty="0"/>
              <a:t>revealed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xmlns="" id="{24FA653A-BFA9-3C57-71FB-356D68219154}"/>
              </a:ext>
            </a:extLst>
          </p:cNvPr>
          <p:cNvSpPr/>
          <p:nvPr/>
        </p:nvSpPr>
        <p:spPr>
          <a:xfrm>
            <a:off x="419100" y="3653939"/>
            <a:ext cx="6477000" cy="892661"/>
          </a:xfrm>
          <a:prstGeom prst="wedgeRoundRectCallout">
            <a:avLst>
              <a:gd name="adj1" fmla="val -60970"/>
              <a:gd name="adj2" fmla="val 2642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Why would God “hide the ball?”</a:t>
            </a:r>
          </a:p>
        </p:txBody>
      </p:sp>
      <p:sp>
        <p:nvSpPr>
          <p:cNvPr id="9" name="Rounded Rectangular Callout 11">
            <a:extLst>
              <a:ext uri="{FF2B5EF4-FFF2-40B4-BE49-F238E27FC236}">
                <a16:creationId xmlns:a16="http://schemas.microsoft.com/office/drawing/2014/main" xmlns="" id="{5A7261AC-C8C8-B4F6-956D-A8CB9D2DF98C}"/>
              </a:ext>
            </a:extLst>
          </p:cNvPr>
          <p:cNvSpPr/>
          <p:nvPr/>
        </p:nvSpPr>
        <p:spPr>
          <a:xfrm>
            <a:off x="76200" y="2159352"/>
            <a:ext cx="7759698" cy="105776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Because there’s a spiritual war!</a:t>
            </a:r>
          </a:p>
        </p:txBody>
      </p:sp>
    </p:spTree>
    <p:extLst>
      <p:ext uri="{BB962C8B-B14F-4D97-AF65-F5344CB8AC3E}">
        <p14:creationId xmlns:p14="http://schemas.microsoft.com/office/powerpoint/2010/main" val="7426034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74E5EB9-D668-21E5-C7F7-14967094F0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09A4FF5-7CB0-877C-8DDD-8CCD5DCD41D3}"/>
              </a:ext>
            </a:extLst>
          </p:cNvPr>
          <p:cNvSpPr/>
          <p:nvPr/>
        </p:nvSpPr>
        <p:spPr>
          <a:xfrm>
            <a:off x="0" y="5257800"/>
            <a:ext cx="12192000" cy="1600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9 </a:t>
            </a:r>
            <a:r>
              <a:rPr lang="en-US" sz="32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but just as it is written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</a:t>
            </a:r>
            <a:r>
              <a:rPr lang="en-US" sz="3200" dirty="0">
                <a:ea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“</a:t>
            </a:r>
            <a:r>
              <a:rPr lang="en-US" sz="3200" cap="small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Things which eye has not seen and ear has not heard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200" cap="small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And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which </a:t>
            </a:r>
            <a:r>
              <a:rPr lang="en-US" sz="3200" cap="small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have not entered the heart of man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200" cap="small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All that God  has prepared for those who love Him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.”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8F216BC-EA92-6972-39F0-1AC0E64B64BB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03C7193A-4B9A-5B66-D6C9-45E9E8A8A5D0}"/>
              </a:ext>
            </a:extLst>
          </p:cNvPr>
          <p:cNvSpPr/>
          <p:nvPr/>
        </p:nvSpPr>
        <p:spPr>
          <a:xfrm>
            <a:off x="6259762" y="3183687"/>
            <a:ext cx="5843337" cy="137561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3) God’s wisdom is </a:t>
            </a:r>
            <a:r>
              <a:rPr lang="en-US" sz="4400" b="1" i="1" dirty="0"/>
              <a:t>revealed</a:t>
            </a:r>
          </a:p>
        </p:txBody>
      </p:sp>
    </p:spTree>
    <p:extLst>
      <p:ext uri="{BB962C8B-B14F-4D97-AF65-F5344CB8AC3E}">
        <p14:creationId xmlns:p14="http://schemas.microsoft.com/office/powerpoint/2010/main" val="3158535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5F0FDE3-43C7-1E8B-AF1E-587F3B6331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032AB3B-7141-130D-B003-1A2DF9387614}"/>
              </a:ext>
            </a:extLst>
          </p:cNvPr>
          <p:cNvSpPr/>
          <p:nvPr/>
        </p:nvSpPr>
        <p:spPr>
          <a:xfrm>
            <a:off x="5562600" y="152400"/>
            <a:ext cx="64770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tx1"/>
                </a:solidFill>
              </a:rPr>
              <a:t>1 Corinthians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8EA285F-139E-5038-BD67-CC8533C0AD71}"/>
              </a:ext>
            </a:extLst>
          </p:cNvPr>
          <p:cNvSpPr/>
          <p:nvPr/>
        </p:nvSpPr>
        <p:spPr>
          <a:xfrm>
            <a:off x="0" y="4114800"/>
            <a:ext cx="12192000" cy="2743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 2: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when I came to you, brethren, I did not come with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superiority of speech or of wisdom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proclaiming to you the testimony of God… 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my message and my preaching were not in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persuasive words of wisdom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but in demonstration of the Spirit and of power, 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 that your faith would not rest on the wisdom of 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men, but on the power of God.</a:t>
            </a:r>
            <a:endParaRPr lang="en-US" sz="31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92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E5B0DD0-52D9-A5FE-B38E-6B2373803C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The Darkness In My Heart. I been reading a bit of Joel Osteen… | by Michael  Patanella | Today's Story | Medium">
            <a:extLst>
              <a:ext uri="{FF2B5EF4-FFF2-40B4-BE49-F238E27FC236}">
                <a16:creationId xmlns:a16="http://schemas.microsoft.com/office/drawing/2014/main" xmlns="" id="{F2C36B13-3040-54C8-01F3-101F3CAE2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2192000" cy="6418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E7208E7-4C93-1B01-D2FD-28B69DDC4FD4}"/>
              </a:ext>
            </a:extLst>
          </p:cNvPr>
          <p:cNvSpPr/>
          <p:nvPr/>
        </p:nvSpPr>
        <p:spPr>
          <a:xfrm>
            <a:off x="0" y="5257800"/>
            <a:ext cx="12192000" cy="1600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9 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but just as it is written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</a:t>
            </a:r>
            <a:r>
              <a:rPr lang="en-US" sz="3200" dirty="0">
                <a:ea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“</a:t>
            </a:r>
            <a:r>
              <a:rPr lang="en-US" sz="3200" b="1" u="sng" cap="small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Things which eye has not seen and ear has not heard</a:t>
            </a:r>
            <a:r>
              <a:rPr lang="en-US" sz="32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200" b="1" u="sng" cap="small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And</a:t>
            </a:r>
            <a:r>
              <a:rPr lang="en-US" sz="32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 which </a:t>
            </a:r>
            <a:r>
              <a:rPr lang="en-US" sz="3200" b="1" u="sng" cap="small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have not entered the heart of man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200" cap="small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All that God has prepared for those who love Him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.”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490AE40-6580-B9DF-DF59-7E1ADDB48F04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99F72047-0FE8-70E7-ADF0-B360182B24FA}"/>
              </a:ext>
            </a:extLst>
          </p:cNvPr>
          <p:cNvSpPr/>
          <p:nvPr/>
        </p:nvSpPr>
        <p:spPr>
          <a:xfrm>
            <a:off x="6259762" y="3183687"/>
            <a:ext cx="5843337" cy="137561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3) God’s wisdom is </a:t>
            </a:r>
            <a:r>
              <a:rPr lang="en-US" sz="4400" b="1" i="1" dirty="0"/>
              <a:t>revealed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AF881E1-09D1-5CDA-5280-B609EAE4F43A}"/>
              </a:ext>
            </a:extLst>
          </p:cNvPr>
          <p:cNvSpPr/>
          <p:nvPr/>
        </p:nvSpPr>
        <p:spPr>
          <a:xfrm>
            <a:off x="76201" y="434137"/>
            <a:ext cx="6934200" cy="1600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Isaiah 64:1 </a:t>
            </a:r>
            <a:r>
              <a:rPr lang="en-US" sz="3200" b="0" dirty="0">
                <a:solidFill>
                  <a:srgbClr val="000000"/>
                </a:solidFill>
                <a:effectLst/>
              </a:rPr>
              <a:t>Oh, that You would rend the heavens and come down, That the mountains might quake at Your presence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xmlns="" id="{FCD3EEE5-3320-2D13-F602-EDAE147E134D}"/>
              </a:ext>
            </a:extLst>
          </p:cNvPr>
          <p:cNvSpPr/>
          <p:nvPr/>
        </p:nvSpPr>
        <p:spPr>
          <a:xfrm>
            <a:off x="3276600" y="4210050"/>
            <a:ext cx="2362200" cy="698500"/>
          </a:xfrm>
          <a:prstGeom prst="wedgeRectCallout">
            <a:avLst>
              <a:gd name="adj1" fmla="val 66802"/>
              <a:gd name="adj2" fmla="val 118863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Isaiah 64:4</a:t>
            </a:r>
          </a:p>
        </p:txBody>
      </p:sp>
    </p:spTree>
    <p:extLst>
      <p:ext uri="{BB962C8B-B14F-4D97-AF65-F5344CB8AC3E}">
        <p14:creationId xmlns:p14="http://schemas.microsoft.com/office/powerpoint/2010/main" val="428873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4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946CEC6-BBF5-688A-873A-C83E011E6D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The Darkness In My Heart. I been reading a bit of Joel Osteen… | by Michael  Patanella | Today's Story | Medium">
            <a:extLst>
              <a:ext uri="{FF2B5EF4-FFF2-40B4-BE49-F238E27FC236}">
                <a16:creationId xmlns:a16="http://schemas.microsoft.com/office/drawing/2014/main" xmlns="" id="{B880021B-B278-D3E5-F1A3-3D33CB8CB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2192000" cy="6418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7E33E95-EC28-AEF6-C1DD-59D48B802C98}"/>
              </a:ext>
            </a:extLst>
          </p:cNvPr>
          <p:cNvSpPr/>
          <p:nvPr/>
        </p:nvSpPr>
        <p:spPr>
          <a:xfrm>
            <a:off x="0" y="5257800"/>
            <a:ext cx="12192000" cy="1600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9 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but just as it is written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</a:t>
            </a:r>
            <a:r>
              <a:rPr lang="en-US" sz="3200" dirty="0">
                <a:ea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“</a:t>
            </a:r>
            <a:r>
              <a:rPr lang="en-US" sz="3200" cap="small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Things which eye has not seen and ear has not heard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200" cap="small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And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 which </a:t>
            </a:r>
            <a:r>
              <a:rPr lang="en-US" sz="3200" cap="small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have not entered the heart of man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200" b="1" u="sng" cap="small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All that God has prepared for those who love Him</a:t>
            </a:r>
            <a:r>
              <a:rPr lang="en-US" sz="32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.”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6A9DEDD-2C41-8174-EE64-F5A359D4CDEA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27395854-11CF-692F-2B37-75D6F63BFE20}"/>
              </a:ext>
            </a:extLst>
          </p:cNvPr>
          <p:cNvSpPr/>
          <p:nvPr/>
        </p:nvSpPr>
        <p:spPr>
          <a:xfrm>
            <a:off x="6259762" y="3183687"/>
            <a:ext cx="5843337" cy="137561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3) God’s wisdom is </a:t>
            </a:r>
            <a:r>
              <a:rPr lang="en-US" sz="4400" b="1" i="1" dirty="0"/>
              <a:t>revealed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EA6A0A5-C1F5-AD08-E15F-367B6FFED460}"/>
              </a:ext>
            </a:extLst>
          </p:cNvPr>
          <p:cNvSpPr/>
          <p:nvPr/>
        </p:nvSpPr>
        <p:spPr>
          <a:xfrm>
            <a:off x="76201" y="434137"/>
            <a:ext cx="6934200" cy="1600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Isaiah 64:1 </a:t>
            </a:r>
            <a:r>
              <a:rPr lang="en-US" sz="3200" b="0" dirty="0">
                <a:solidFill>
                  <a:srgbClr val="000000"/>
                </a:solidFill>
                <a:effectLst/>
              </a:rPr>
              <a:t>Oh, that You would rend the heavens and come down, That the mountains might quake at Your presence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5289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B2CEE45-A591-4F8C-25F5-AD9A2105AC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The Darkness In My Heart. I been reading a bit of Joel Osteen… | by Michael  Patanella | Today's Story | Medium">
            <a:extLst>
              <a:ext uri="{FF2B5EF4-FFF2-40B4-BE49-F238E27FC236}">
                <a16:creationId xmlns:a16="http://schemas.microsoft.com/office/drawing/2014/main" xmlns="" id="{5ADEEDAF-6935-F246-8875-6CE75B359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2192000" cy="6418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67DDD9E-9678-D243-6259-E18821A7D318}"/>
              </a:ext>
            </a:extLst>
          </p:cNvPr>
          <p:cNvSpPr/>
          <p:nvPr/>
        </p:nvSpPr>
        <p:spPr>
          <a:xfrm>
            <a:off x="0" y="5257800"/>
            <a:ext cx="12192000" cy="1600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9 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but just as it is written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</a:t>
            </a:r>
            <a:r>
              <a:rPr lang="en-US" sz="3200" dirty="0">
                <a:ea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“</a:t>
            </a:r>
            <a:r>
              <a:rPr lang="en-US" sz="3200" cap="small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Things which eye has not seen and ear has not heard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200" cap="small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And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 which </a:t>
            </a:r>
            <a:r>
              <a:rPr lang="en-US" sz="3200" cap="small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have not entered the heart of man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200" b="1" u="sng" cap="small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All that God has prepared for those who love Him</a:t>
            </a:r>
            <a:r>
              <a:rPr lang="en-US" sz="32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.”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E4B2B62-3369-C3AF-3744-20FF7C574E7D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E62FC5E4-6314-5856-B568-1900BE5E330A}"/>
              </a:ext>
            </a:extLst>
          </p:cNvPr>
          <p:cNvSpPr/>
          <p:nvPr/>
        </p:nvSpPr>
        <p:spPr>
          <a:xfrm>
            <a:off x="6259762" y="3183687"/>
            <a:ext cx="5843337" cy="137561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3) God’s wisdom is </a:t>
            </a:r>
            <a:r>
              <a:rPr lang="en-US" sz="4400" b="1" i="1" dirty="0"/>
              <a:t>revealed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6E26570-EBB8-4F47-329F-FD29B4A44447}"/>
              </a:ext>
            </a:extLst>
          </p:cNvPr>
          <p:cNvSpPr/>
          <p:nvPr/>
        </p:nvSpPr>
        <p:spPr>
          <a:xfrm>
            <a:off x="128339" y="381000"/>
            <a:ext cx="6858000" cy="1600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Isaiah 9:2  </a:t>
            </a:r>
            <a:r>
              <a:rPr lang="en-US" sz="3200" i="0" dirty="0">
                <a:solidFill>
                  <a:srgbClr val="000000"/>
                </a:solidFill>
                <a:effectLst/>
              </a:rPr>
              <a:t>The people who walk in darkness will see a great light; Those who live in a dark land, The light will shine on them.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82CDDF58-ED39-F46D-1281-A5F6C46F72A3}"/>
              </a:ext>
            </a:extLst>
          </p:cNvPr>
          <p:cNvSpPr/>
          <p:nvPr/>
        </p:nvSpPr>
        <p:spPr>
          <a:xfrm>
            <a:off x="393702" y="2494133"/>
            <a:ext cx="5538537" cy="206516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God has been eagerly anticipating revealing His wisdom to us!</a:t>
            </a:r>
          </a:p>
        </p:txBody>
      </p:sp>
    </p:spTree>
    <p:extLst>
      <p:ext uri="{BB962C8B-B14F-4D97-AF65-F5344CB8AC3E}">
        <p14:creationId xmlns:p14="http://schemas.microsoft.com/office/powerpoint/2010/main" val="130556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857B4E9-3E1B-F31D-E3BF-C132638196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The Darkness In My Heart. I been reading a bit of Joel Osteen… | by Michael  Patanella | Today's Story | Medium">
            <a:extLst>
              <a:ext uri="{FF2B5EF4-FFF2-40B4-BE49-F238E27FC236}">
                <a16:creationId xmlns:a16="http://schemas.microsoft.com/office/drawing/2014/main" xmlns="" id="{42A5FCEE-D61F-918E-3F2C-94748A0126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2192000" cy="6418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CE46BB9-6D4A-BE5B-54F7-A39B400B4FC1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 2:</a:t>
            </a:r>
            <a:r>
              <a:rPr lang="en-US" sz="31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10 </a:t>
            </a:r>
            <a:r>
              <a:rPr lang="en-US" sz="3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For to us God revealed them through the Spirit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B473C76-B72A-D264-338B-B817C02FF329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DBEBE552-8E91-9C42-C1E8-A1017D691E8F}"/>
              </a:ext>
            </a:extLst>
          </p:cNvPr>
          <p:cNvSpPr/>
          <p:nvPr/>
        </p:nvSpPr>
        <p:spPr>
          <a:xfrm>
            <a:off x="6259762" y="3183687"/>
            <a:ext cx="5843337" cy="137561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3) God’s wisdom is </a:t>
            </a:r>
            <a:r>
              <a:rPr lang="en-US" sz="4400" b="1" i="1" dirty="0"/>
              <a:t>revealed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004D27D-9F64-2924-708F-3BAE1F977CE2}"/>
              </a:ext>
            </a:extLst>
          </p:cNvPr>
          <p:cNvSpPr/>
          <p:nvPr/>
        </p:nvSpPr>
        <p:spPr>
          <a:xfrm>
            <a:off x="128339" y="381000"/>
            <a:ext cx="6858000" cy="1600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Isaiah 9:2  </a:t>
            </a:r>
            <a:r>
              <a:rPr lang="en-US" sz="3200" i="0" dirty="0">
                <a:solidFill>
                  <a:srgbClr val="000000"/>
                </a:solidFill>
                <a:effectLst/>
              </a:rPr>
              <a:t>The people who walk in darkness will see a great light; Those who live in a dark land, The light will shine on them.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03F200D1-CFE0-F193-7D6C-771CAAFDC707}"/>
              </a:ext>
            </a:extLst>
          </p:cNvPr>
          <p:cNvSpPr/>
          <p:nvPr/>
        </p:nvSpPr>
        <p:spPr>
          <a:xfrm>
            <a:off x="393702" y="2494133"/>
            <a:ext cx="5538537" cy="206516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God has been eagerly anticipating revealing His wisdom to us!</a:t>
            </a:r>
          </a:p>
        </p:txBody>
      </p:sp>
    </p:spTree>
    <p:extLst>
      <p:ext uri="{BB962C8B-B14F-4D97-AF65-F5344CB8AC3E}">
        <p14:creationId xmlns:p14="http://schemas.microsoft.com/office/powerpoint/2010/main" val="24589657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10BAE07-8603-1F41-8CD5-10C764565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The Darkness In My Heart. I been reading a bit of Joel Osteen… | by Michael  Patanella | Today's Story | Medium">
            <a:extLst>
              <a:ext uri="{FF2B5EF4-FFF2-40B4-BE49-F238E27FC236}">
                <a16:creationId xmlns:a16="http://schemas.microsoft.com/office/drawing/2014/main" xmlns="" id="{9E396657-625E-5AA6-427A-45FFA386F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2192000" cy="6418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5D52E09-A2CA-9632-A94A-9776BF2FEEAC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 2:</a:t>
            </a:r>
            <a:r>
              <a:rPr lang="en-US" sz="31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10 </a:t>
            </a:r>
            <a:r>
              <a:rPr lang="en-US" sz="3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For to us God revealed them through the Spirit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860F803-7511-C352-9E36-D21DB0733478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ADF251B7-E38C-9FE6-9EA7-EFB80A82406D}"/>
              </a:ext>
            </a:extLst>
          </p:cNvPr>
          <p:cNvSpPr/>
          <p:nvPr/>
        </p:nvSpPr>
        <p:spPr>
          <a:xfrm>
            <a:off x="4953000" y="3209216"/>
            <a:ext cx="6971629" cy="137561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4) It is conveyed through the agency of the Holy Spirit</a:t>
            </a:r>
            <a:endParaRPr lang="en-US" sz="4400" b="1" i="1" dirty="0"/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C50F3C65-78E2-D21B-C72F-5971AD514869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30379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AC7FE5F-6CBC-28DC-BB5C-BE7629A8D1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The Darkness In My Heart. I been reading a bit of Joel Osteen… | by Michael  Patanella | Today's Story | Medium">
            <a:extLst>
              <a:ext uri="{FF2B5EF4-FFF2-40B4-BE49-F238E27FC236}">
                <a16:creationId xmlns:a16="http://schemas.microsoft.com/office/drawing/2014/main" xmlns="" id="{6AC9153F-E579-5346-A9D4-8DF0DA809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2192000" cy="6418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3DBF685-7A7A-D1D6-7614-A514A0BDC2B1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A18783D0-CA3F-3C81-1484-8C356E5FBD42}"/>
              </a:ext>
            </a:extLst>
          </p:cNvPr>
          <p:cNvSpPr/>
          <p:nvPr/>
        </p:nvSpPr>
        <p:spPr>
          <a:xfrm>
            <a:off x="4953000" y="3209216"/>
            <a:ext cx="6971629" cy="137561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4) It is conveyed through the agency of the Holy Spirit</a:t>
            </a:r>
            <a:endParaRPr lang="en-US" sz="4400" b="1" i="1" dirty="0"/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9722E7F8-D863-EB85-0B7A-E18FD9903787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5FD261B-6DDD-0109-0A6D-8868035E18F7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 2:</a:t>
            </a:r>
            <a:r>
              <a:rPr lang="en-US" sz="31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10 </a:t>
            </a:r>
            <a:r>
              <a:rPr lang="en-US" sz="3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For to us God revealed them through the Spirit; for the Spirit searches all things, even the depths of God. </a:t>
            </a:r>
            <a:r>
              <a:rPr lang="en-US" sz="31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11 </a:t>
            </a:r>
            <a:r>
              <a:rPr lang="en-US" sz="31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For who among men knows the thoughts of a man except the spirit of the man which is in him?</a:t>
            </a:r>
            <a:r>
              <a:rPr lang="en-US" sz="3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Even so the thoughts of God no one knows except the Spirit of God. </a:t>
            </a:r>
            <a:endParaRPr lang="en-US" sz="31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8008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311DBBC-67B4-B729-D2E4-1BEF13AAAC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1F45A4AE-81A9-1D54-D4B8-8AF889FCEEC8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67F6B0C-5FAA-EA36-9010-1C4747FF240E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 2:</a:t>
            </a:r>
            <a:r>
              <a:rPr lang="en-US" sz="31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10 </a:t>
            </a:r>
            <a:r>
              <a:rPr lang="en-US" sz="3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For to us God revealed them through the Spirit; for the Spirit searches all things, even the depths of God. </a:t>
            </a:r>
            <a:r>
              <a:rPr lang="en-US" sz="31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11 </a:t>
            </a:r>
            <a:r>
              <a:rPr lang="en-US" sz="31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For who among men knows the thoughts of a man except the spirit of the man which is in him?</a:t>
            </a:r>
            <a:r>
              <a:rPr lang="en-US" sz="3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Even so the thoughts of God no one knows except the Spirit of God. </a:t>
            </a:r>
            <a:endParaRPr lang="en-US" sz="31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E20AC597-AA9A-347C-E76F-2B778302803A}"/>
              </a:ext>
            </a:extLst>
          </p:cNvPr>
          <p:cNvGrpSpPr/>
          <p:nvPr/>
        </p:nvGrpSpPr>
        <p:grpSpPr>
          <a:xfrm>
            <a:off x="2959100" y="2362201"/>
            <a:ext cx="1066800" cy="2438400"/>
            <a:chOff x="3886200" y="4038600"/>
            <a:chExt cx="1066800" cy="2438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61EDDE8C-7303-7714-2557-8543F50B2108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C732146F-8F44-FF78-C591-9DE15B76F695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90807D88-5114-2E49-3BA2-C94872FBF42E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727E9714-67A9-BDB2-9769-AD3E43607B81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9EAABA44-F5A8-7B08-FC6B-1509A07D9CC6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B809A6C7-779B-76D6-0597-0C6BF9E2E4F0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4B84FD55-628F-06A1-ACCD-C846303EC74A}"/>
              </a:ext>
            </a:extLst>
          </p:cNvPr>
          <p:cNvGrpSpPr/>
          <p:nvPr/>
        </p:nvGrpSpPr>
        <p:grpSpPr>
          <a:xfrm>
            <a:off x="7543800" y="2400301"/>
            <a:ext cx="1066800" cy="2438400"/>
            <a:chOff x="3886200" y="4038600"/>
            <a:chExt cx="1066800" cy="24384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BEEF017D-E529-910B-83F0-5507F52F897B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4A2C06C7-27DB-9CD4-61BE-89B70B9E17FD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05BB9B7F-8848-C661-24AA-53D8F06C3624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A4BF13FB-86B1-95F9-FB3A-3BAFFD48FB44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8070F1A8-BE73-568B-B82D-05A5BBA57E67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BDE28092-96D8-8AF0-D39E-43E6ABBEF664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hought Bubble: Cloud 20">
            <a:extLst>
              <a:ext uri="{FF2B5EF4-FFF2-40B4-BE49-F238E27FC236}">
                <a16:creationId xmlns:a16="http://schemas.microsoft.com/office/drawing/2014/main" xmlns="" id="{2F9B9744-B6B1-CE0A-C101-267AA872CEE6}"/>
              </a:ext>
            </a:extLst>
          </p:cNvPr>
          <p:cNvSpPr/>
          <p:nvPr/>
        </p:nvSpPr>
        <p:spPr>
          <a:xfrm>
            <a:off x="825497" y="1684504"/>
            <a:ext cx="1587497" cy="1304927"/>
          </a:xfrm>
          <a:prstGeom prst="cloudCallout">
            <a:avLst>
              <a:gd name="adj1" fmla="val 79967"/>
              <a:gd name="adj2" fmla="val 3914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hought Bubble: Cloud 21">
            <a:extLst>
              <a:ext uri="{FF2B5EF4-FFF2-40B4-BE49-F238E27FC236}">
                <a16:creationId xmlns:a16="http://schemas.microsoft.com/office/drawing/2014/main" xmlns="" id="{0FB4BBCC-F809-17CE-2F64-42EBAC0B540E}"/>
              </a:ext>
            </a:extLst>
          </p:cNvPr>
          <p:cNvSpPr/>
          <p:nvPr/>
        </p:nvSpPr>
        <p:spPr>
          <a:xfrm>
            <a:off x="9029702" y="1541631"/>
            <a:ext cx="1587497" cy="1304927"/>
          </a:xfrm>
          <a:prstGeom prst="cloudCallout">
            <a:avLst>
              <a:gd name="adj1" fmla="val -72033"/>
              <a:gd name="adj2" fmla="val 3622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935BFBF4-5F91-EACE-66BB-817E9EB9AFD4}"/>
              </a:ext>
            </a:extLst>
          </p:cNvPr>
          <p:cNvSpPr/>
          <p:nvPr/>
        </p:nvSpPr>
        <p:spPr>
          <a:xfrm>
            <a:off x="3244849" y="3162301"/>
            <a:ext cx="495300" cy="419100"/>
          </a:xfrm>
          <a:prstGeom prst="ellipse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01BB00DB-B185-5D16-13DB-79D159CB5983}"/>
              </a:ext>
            </a:extLst>
          </p:cNvPr>
          <p:cNvSpPr/>
          <p:nvPr/>
        </p:nvSpPr>
        <p:spPr>
          <a:xfrm>
            <a:off x="7816849" y="3216278"/>
            <a:ext cx="495300" cy="4191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F5E8F939-40E7-246E-1DCC-580B963CF26F}"/>
              </a:ext>
            </a:extLst>
          </p:cNvPr>
          <p:cNvCxnSpPr>
            <a:cxnSpLocks/>
          </p:cNvCxnSpPr>
          <p:nvPr/>
        </p:nvCxnSpPr>
        <p:spPr>
          <a:xfrm flipH="1">
            <a:off x="6616693" y="2971801"/>
            <a:ext cx="927107" cy="419100"/>
          </a:xfrm>
          <a:prstGeom prst="straightConnector1">
            <a:avLst/>
          </a:prstGeom>
          <a:ln w="635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xmlns="" id="{C43166C2-D89F-1655-0178-6DCF7394CDF3}"/>
              </a:ext>
            </a:extLst>
          </p:cNvPr>
          <p:cNvCxnSpPr>
            <a:cxnSpLocks/>
          </p:cNvCxnSpPr>
          <p:nvPr/>
        </p:nvCxnSpPr>
        <p:spPr>
          <a:xfrm flipH="1" flipV="1">
            <a:off x="6521449" y="2333626"/>
            <a:ext cx="1003307" cy="400050"/>
          </a:xfrm>
          <a:prstGeom prst="straightConnector1">
            <a:avLst/>
          </a:prstGeom>
          <a:ln w="635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CAD629ED-FEA5-55AB-F84A-9313845B8391}"/>
              </a:ext>
            </a:extLst>
          </p:cNvPr>
          <p:cNvCxnSpPr>
            <a:cxnSpLocks/>
          </p:cNvCxnSpPr>
          <p:nvPr/>
        </p:nvCxnSpPr>
        <p:spPr>
          <a:xfrm flipH="1">
            <a:off x="6096000" y="2857501"/>
            <a:ext cx="1393830" cy="28575"/>
          </a:xfrm>
          <a:prstGeom prst="straightConnector1">
            <a:avLst/>
          </a:prstGeom>
          <a:ln w="635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17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7CA5750-5EDC-3430-CBD5-0245DA9F25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7279E31F-7B36-885C-7038-E66235CFDA09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5339D23-BD6A-E43A-114A-6FE5EBA09129}"/>
              </a:ext>
            </a:extLst>
          </p:cNvPr>
          <p:cNvSpPr/>
          <p:nvPr/>
        </p:nvSpPr>
        <p:spPr>
          <a:xfrm>
            <a:off x="152400" y="5201362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 2:</a:t>
            </a:r>
            <a:r>
              <a:rPr lang="en-US" sz="31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10 </a:t>
            </a:r>
            <a:r>
              <a:rPr lang="en-US" sz="3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For to us God revealed them through the Spirit; for the Spirit searches all things, even the depths of God. </a:t>
            </a:r>
            <a:r>
              <a:rPr lang="en-US" sz="31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11 </a:t>
            </a:r>
            <a:r>
              <a:rPr lang="en-US" sz="31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who among men knows the thoughts of a man except the spirit of the man which is in him? </a:t>
            </a:r>
            <a:r>
              <a:rPr lang="en-US" sz="31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Even so the thoughts of God no one knows except the Spirit of God.</a:t>
            </a:r>
            <a:r>
              <a:rPr lang="en-US" sz="3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</a:t>
            </a:r>
            <a:endParaRPr lang="en-US" sz="31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FD8489BC-4497-7665-695B-0EBCD00D402D}"/>
              </a:ext>
            </a:extLst>
          </p:cNvPr>
          <p:cNvGrpSpPr/>
          <p:nvPr/>
        </p:nvGrpSpPr>
        <p:grpSpPr>
          <a:xfrm>
            <a:off x="2959100" y="2362201"/>
            <a:ext cx="1066800" cy="2438400"/>
            <a:chOff x="3886200" y="4038600"/>
            <a:chExt cx="1066800" cy="2438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6C0ACED1-2880-A903-DD5C-1C4E996210E1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5181030E-1B38-48ED-66D5-5567D93084B6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6EC4FE9A-C924-EF8F-2EAC-058CB15BD76F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BDFF00D2-D10E-562A-DE37-20D8B642CF4E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35D3496F-1FCC-DED9-F10D-4C0B13351B6E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12A16DFA-87F7-F4E4-9033-EC1C0D21B593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AC8F40E9-9EA6-06D4-DF50-E038C22D79AF}"/>
              </a:ext>
            </a:extLst>
          </p:cNvPr>
          <p:cNvGrpSpPr/>
          <p:nvPr/>
        </p:nvGrpSpPr>
        <p:grpSpPr>
          <a:xfrm>
            <a:off x="7543800" y="2400301"/>
            <a:ext cx="1066800" cy="2438400"/>
            <a:chOff x="3886200" y="4038600"/>
            <a:chExt cx="1066800" cy="24384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CD0CDF29-A999-B198-82AE-2D88F9EFE691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AFC7CDF8-34A8-9F43-A5B3-9EB0707A0CC3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F1F68547-8BC9-68E6-E05E-E91E4A4E2C66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3D989E4A-47F8-CB52-9AA7-674E24CD46C5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E6B3119B-181A-9DCD-E01B-EAF8FD0C600C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99859EE5-546E-847E-2810-BB03236EFF32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hought Bubble: Cloud 20">
            <a:extLst>
              <a:ext uri="{FF2B5EF4-FFF2-40B4-BE49-F238E27FC236}">
                <a16:creationId xmlns:a16="http://schemas.microsoft.com/office/drawing/2014/main" xmlns="" id="{F600ABF6-8A66-9667-8822-D342A9DF10B5}"/>
              </a:ext>
            </a:extLst>
          </p:cNvPr>
          <p:cNvSpPr/>
          <p:nvPr/>
        </p:nvSpPr>
        <p:spPr>
          <a:xfrm>
            <a:off x="10541004" y="2263775"/>
            <a:ext cx="1587497" cy="1304927"/>
          </a:xfrm>
          <a:prstGeom prst="cloudCallout">
            <a:avLst>
              <a:gd name="adj1" fmla="val -4833"/>
              <a:gd name="adj2" fmla="val -9127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hought Bubble: Cloud 21">
            <a:extLst>
              <a:ext uri="{FF2B5EF4-FFF2-40B4-BE49-F238E27FC236}">
                <a16:creationId xmlns:a16="http://schemas.microsoft.com/office/drawing/2014/main" xmlns="" id="{1FFF7C86-A4D9-D42D-6360-990A056513B2}"/>
              </a:ext>
            </a:extLst>
          </p:cNvPr>
          <p:cNvSpPr/>
          <p:nvPr/>
        </p:nvSpPr>
        <p:spPr>
          <a:xfrm>
            <a:off x="7737478" y="304089"/>
            <a:ext cx="1587497" cy="1304927"/>
          </a:xfrm>
          <a:prstGeom prst="cloudCallout">
            <a:avLst>
              <a:gd name="adj1" fmla="val 71167"/>
              <a:gd name="adj2" fmla="val -4261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E37A5FDC-2229-0650-D3D9-653576699DBC}"/>
              </a:ext>
            </a:extLst>
          </p:cNvPr>
          <p:cNvSpPr/>
          <p:nvPr/>
        </p:nvSpPr>
        <p:spPr>
          <a:xfrm>
            <a:off x="3244849" y="3162301"/>
            <a:ext cx="495300" cy="419100"/>
          </a:xfrm>
          <a:prstGeom prst="ellipse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350C0D26-44AD-B713-85FF-2F2865F58F96}"/>
              </a:ext>
            </a:extLst>
          </p:cNvPr>
          <p:cNvSpPr/>
          <p:nvPr/>
        </p:nvSpPr>
        <p:spPr>
          <a:xfrm>
            <a:off x="7816849" y="3216278"/>
            <a:ext cx="495300" cy="4191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1F216D44-3804-668D-90EF-6182C66B1BB9}"/>
              </a:ext>
            </a:extLst>
          </p:cNvPr>
          <p:cNvSpPr/>
          <p:nvPr/>
        </p:nvSpPr>
        <p:spPr>
          <a:xfrm>
            <a:off x="9823450" y="-591968"/>
            <a:ext cx="2628902" cy="2057399"/>
          </a:xfrm>
          <a:prstGeom prst="ellipse">
            <a:avLst/>
          </a:prstGeom>
          <a:noFill/>
          <a:ln w="158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CD98242F-5781-6590-45A7-5A4A3F4A68CB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xmlns="" id="{479E5172-E445-E826-CB58-0E13BBA6DFCB}"/>
              </a:ext>
            </a:extLst>
          </p:cNvPr>
          <p:cNvSpPr/>
          <p:nvPr/>
        </p:nvSpPr>
        <p:spPr>
          <a:xfrm>
            <a:off x="614125" y="1425310"/>
            <a:ext cx="7196375" cy="85284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Problem: we’re alienated from God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E5F4895F-0421-29C8-B29C-2E3067B724C5}"/>
              </a:ext>
            </a:extLst>
          </p:cNvPr>
          <p:cNvSpPr/>
          <p:nvPr/>
        </p:nvSpPr>
        <p:spPr>
          <a:xfrm>
            <a:off x="9525" y="5106112"/>
            <a:ext cx="12192000" cy="19812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Isaiah 55:8 </a:t>
            </a:r>
            <a:r>
              <a:rPr lang="en-US" sz="3200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“For My thoughts are not your thoughts, Nor are your ways My ways,” declares the </a:t>
            </a:r>
            <a:r>
              <a:rPr lang="en-US" sz="3200" kern="100" cap="small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Lord</a:t>
            </a:r>
            <a:r>
              <a:rPr lang="en-US" sz="3200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b="1" kern="100" baseline="300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9 </a:t>
            </a:r>
            <a:r>
              <a:rPr lang="en-US" sz="3200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“For as the heavens are higher than the earth, So are My ways higher than your ways And My thoughts than your thoughts.”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50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3" grpId="0" animBg="1"/>
      <p:bldP spid="5" grpId="0" animBg="1"/>
      <p:bldP spid="6" grpId="0" animBg="1"/>
      <p:bldP spid="2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1CA2892-17C0-FCE7-80C3-BB869B88E8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C1BD7582-9906-DF48-47F8-58DA2C86D4D4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400B6F4-160A-6DC9-8AF2-B12D8E912C51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 2:</a:t>
            </a:r>
            <a:r>
              <a:rPr lang="en-US" sz="31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10 </a:t>
            </a:r>
            <a:r>
              <a:rPr lang="en-US" sz="3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For to us God revealed them through the Spirit; </a:t>
            </a:r>
            <a:r>
              <a:rPr lang="en-US" sz="31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for the Spirit searches all things, even the depths of God</a:t>
            </a:r>
            <a:r>
              <a:rPr lang="en-US" sz="3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 </a:t>
            </a:r>
            <a:r>
              <a:rPr lang="en-US" sz="31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11 </a:t>
            </a:r>
            <a:r>
              <a:rPr lang="en-US" sz="31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who among men knows the thoughts of a man except the spirit of the man which is in him? Even so the thoughts of God no one knows except the Spirit of God.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7EBEE89A-C870-E21D-9B59-50298FB168E1}"/>
              </a:ext>
            </a:extLst>
          </p:cNvPr>
          <p:cNvGrpSpPr/>
          <p:nvPr/>
        </p:nvGrpSpPr>
        <p:grpSpPr>
          <a:xfrm>
            <a:off x="2959100" y="2362201"/>
            <a:ext cx="1066800" cy="2438400"/>
            <a:chOff x="3886200" y="4038600"/>
            <a:chExt cx="1066800" cy="2438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6BF6B18F-C22C-0E7C-B4E9-8320B1BEF641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9F44457E-62DE-1982-F1EA-444A9ABFB462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EA8A94AC-E8CC-9E6A-A94A-E3D4CBAE646B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B30369FA-58FD-52EB-7FBC-A79454B4AB6F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83CEBEC5-18A3-33C4-E9AD-37958F89DBE4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AD7A4F18-3731-5130-F228-6F4D6FE3EC79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4ED08157-F709-FB01-03B7-543E564D8498}"/>
              </a:ext>
            </a:extLst>
          </p:cNvPr>
          <p:cNvGrpSpPr/>
          <p:nvPr/>
        </p:nvGrpSpPr>
        <p:grpSpPr>
          <a:xfrm>
            <a:off x="7543800" y="2400301"/>
            <a:ext cx="1066800" cy="2438400"/>
            <a:chOff x="3886200" y="4038600"/>
            <a:chExt cx="1066800" cy="24384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3043FFBD-0B6E-005C-2F54-46F72DC77085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9EEE1820-EC1C-2D6B-F5FB-6D79FF1388D8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1F143F97-66EE-556A-14C0-714ADCFEC862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6C920828-4BEB-2DE0-2B20-07A21D306FD5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5E42BC8E-9D2A-1965-894D-F3CD20A04DC8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41744991-550A-6031-5BA3-E963D8BD1277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hought Bubble: Cloud 20">
            <a:extLst>
              <a:ext uri="{FF2B5EF4-FFF2-40B4-BE49-F238E27FC236}">
                <a16:creationId xmlns:a16="http://schemas.microsoft.com/office/drawing/2014/main" xmlns="" id="{89492942-B402-1192-1026-24DE3DCB1A6B}"/>
              </a:ext>
            </a:extLst>
          </p:cNvPr>
          <p:cNvSpPr/>
          <p:nvPr/>
        </p:nvSpPr>
        <p:spPr>
          <a:xfrm>
            <a:off x="10541004" y="2263775"/>
            <a:ext cx="1587497" cy="1304927"/>
          </a:xfrm>
          <a:prstGeom prst="cloudCallout">
            <a:avLst>
              <a:gd name="adj1" fmla="val -4833"/>
              <a:gd name="adj2" fmla="val -9127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hought Bubble: Cloud 21">
            <a:extLst>
              <a:ext uri="{FF2B5EF4-FFF2-40B4-BE49-F238E27FC236}">
                <a16:creationId xmlns:a16="http://schemas.microsoft.com/office/drawing/2014/main" xmlns="" id="{7CBCBEAC-FAE8-B740-462E-94E59DFD10FE}"/>
              </a:ext>
            </a:extLst>
          </p:cNvPr>
          <p:cNvSpPr/>
          <p:nvPr/>
        </p:nvSpPr>
        <p:spPr>
          <a:xfrm>
            <a:off x="7737478" y="304089"/>
            <a:ext cx="1587497" cy="1304927"/>
          </a:xfrm>
          <a:prstGeom prst="cloudCallout">
            <a:avLst>
              <a:gd name="adj1" fmla="val 71167"/>
              <a:gd name="adj2" fmla="val -4261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E3A9A780-F456-1001-9BC1-36E1D02C669C}"/>
              </a:ext>
            </a:extLst>
          </p:cNvPr>
          <p:cNvSpPr/>
          <p:nvPr/>
        </p:nvSpPr>
        <p:spPr>
          <a:xfrm>
            <a:off x="3244849" y="3162301"/>
            <a:ext cx="495300" cy="419100"/>
          </a:xfrm>
          <a:prstGeom prst="ellipse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49ED9909-3EB6-5964-5CFC-517FF3A4CE06}"/>
              </a:ext>
            </a:extLst>
          </p:cNvPr>
          <p:cNvSpPr/>
          <p:nvPr/>
        </p:nvSpPr>
        <p:spPr>
          <a:xfrm>
            <a:off x="7816849" y="3216278"/>
            <a:ext cx="495300" cy="4191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8FD4DA66-6192-5BC5-3675-DAAADD0D3C76}"/>
              </a:ext>
            </a:extLst>
          </p:cNvPr>
          <p:cNvSpPr/>
          <p:nvPr/>
        </p:nvSpPr>
        <p:spPr>
          <a:xfrm>
            <a:off x="9823450" y="-591968"/>
            <a:ext cx="2628902" cy="2057399"/>
          </a:xfrm>
          <a:prstGeom prst="ellipse">
            <a:avLst/>
          </a:prstGeom>
          <a:noFill/>
          <a:ln w="158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0C7DA4A7-B08D-9B46-AFAC-8B94DC9487CE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xmlns="" id="{EFDEA7AC-EC20-4930-3957-D34E4FC8D174}"/>
              </a:ext>
            </a:extLst>
          </p:cNvPr>
          <p:cNvSpPr/>
          <p:nvPr/>
        </p:nvSpPr>
        <p:spPr>
          <a:xfrm>
            <a:off x="614125" y="1425310"/>
            <a:ext cx="7196375" cy="85284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Problem: we’re alienated from God</a:t>
            </a:r>
          </a:p>
        </p:txBody>
      </p:sp>
    </p:spTree>
    <p:extLst>
      <p:ext uri="{BB962C8B-B14F-4D97-AF65-F5344CB8AC3E}">
        <p14:creationId xmlns:p14="http://schemas.microsoft.com/office/powerpoint/2010/main" val="37998802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967311C-24D0-7559-E873-9261A0CF70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ED8C4B6A-1F54-4B1E-30EE-11533F297CB2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95DD6D9-87DD-DEAD-C90E-9720787DB6CE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b="1" baseline="30000" dirty="0">
                <a:solidFill>
                  <a:schemeClr val="tx1"/>
                </a:solidFill>
              </a:rPr>
              <a:t>1 Cor 2: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12 </a:t>
            </a:r>
            <a:r>
              <a:rPr lang="en-US" sz="30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Now we have received, not the spirit of the world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but the Spirit who is from God, so that we may know the things freely given to us by God,  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13 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which things we also speak, not in words taught by human wisdom, but in those taught by the Spirit, combining spiritual thoughts with spiritual words.</a:t>
            </a:r>
            <a:endParaRPr lang="en-US" sz="3000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4B9EE26D-6790-F2F6-C634-060E63187D0E}"/>
              </a:ext>
            </a:extLst>
          </p:cNvPr>
          <p:cNvGrpSpPr/>
          <p:nvPr/>
        </p:nvGrpSpPr>
        <p:grpSpPr>
          <a:xfrm>
            <a:off x="2959100" y="2362201"/>
            <a:ext cx="1066800" cy="2438400"/>
            <a:chOff x="3886200" y="4038600"/>
            <a:chExt cx="1066800" cy="2438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06025612-B17A-2833-FD6F-846E18A25192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FDA6BD38-C06D-7EA8-70C0-22CA430A8C05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C448AF6A-4236-380E-C02E-AF10A4FDF332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4470AF53-C095-79EC-8411-5C72889C3678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CDE80D5E-CB6C-AC90-6422-47F2B4611E5A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782401F7-85DC-6465-8583-4D7E21033DD8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FF078BA2-DDA7-A569-C7D5-6A5A0A2B084E}"/>
              </a:ext>
            </a:extLst>
          </p:cNvPr>
          <p:cNvGrpSpPr/>
          <p:nvPr/>
        </p:nvGrpSpPr>
        <p:grpSpPr>
          <a:xfrm>
            <a:off x="7543800" y="2400301"/>
            <a:ext cx="1066800" cy="2438400"/>
            <a:chOff x="3886200" y="4038600"/>
            <a:chExt cx="1066800" cy="24384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EB414ADA-8B37-0CE9-EF45-CDBF691CBA6C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29F70DD8-7900-D543-DEDE-8E04928CFD01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7BAB2598-1B65-74FC-47ED-51FC8B076FC5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9C237665-3B67-5FF2-C398-F353350A76C1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C3569B62-F05C-2898-419E-BE01AD4A9E10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7ED7454D-B744-FFB7-8DD6-79E5E70278CB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hought Bubble: Cloud 20">
            <a:extLst>
              <a:ext uri="{FF2B5EF4-FFF2-40B4-BE49-F238E27FC236}">
                <a16:creationId xmlns:a16="http://schemas.microsoft.com/office/drawing/2014/main" xmlns="" id="{76E113F4-A158-CC7D-3259-14516DDE4F6C}"/>
              </a:ext>
            </a:extLst>
          </p:cNvPr>
          <p:cNvSpPr/>
          <p:nvPr/>
        </p:nvSpPr>
        <p:spPr>
          <a:xfrm>
            <a:off x="10541004" y="2263775"/>
            <a:ext cx="1587497" cy="1304927"/>
          </a:xfrm>
          <a:prstGeom prst="cloudCallout">
            <a:avLst>
              <a:gd name="adj1" fmla="val -4833"/>
              <a:gd name="adj2" fmla="val -9127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hought Bubble: Cloud 21">
            <a:extLst>
              <a:ext uri="{FF2B5EF4-FFF2-40B4-BE49-F238E27FC236}">
                <a16:creationId xmlns:a16="http://schemas.microsoft.com/office/drawing/2014/main" xmlns="" id="{86F3C936-A3AF-DF43-2CE4-28216FB8DF5F}"/>
              </a:ext>
            </a:extLst>
          </p:cNvPr>
          <p:cNvSpPr/>
          <p:nvPr/>
        </p:nvSpPr>
        <p:spPr>
          <a:xfrm>
            <a:off x="7737478" y="304089"/>
            <a:ext cx="1587497" cy="1304927"/>
          </a:xfrm>
          <a:prstGeom prst="cloudCallout">
            <a:avLst>
              <a:gd name="adj1" fmla="val 71167"/>
              <a:gd name="adj2" fmla="val -4261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B2323760-4BE9-A641-4147-D29C09244652}"/>
              </a:ext>
            </a:extLst>
          </p:cNvPr>
          <p:cNvSpPr/>
          <p:nvPr/>
        </p:nvSpPr>
        <p:spPr>
          <a:xfrm>
            <a:off x="3244849" y="3162301"/>
            <a:ext cx="495300" cy="419100"/>
          </a:xfrm>
          <a:prstGeom prst="ellipse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168233D3-31EB-C54B-B84E-08B043054E5B}"/>
              </a:ext>
            </a:extLst>
          </p:cNvPr>
          <p:cNvSpPr/>
          <p:nvPr/>
        </p:nvSpPr>
        <p:spPr>
          <a:xfrm>
            <a:off x="7816849" y="3216278"/>
            <a:ext cx="495300" cy="4191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17FE8532-C904-2F04-6B16-8F04DB2C8D32}"/>
              </a:ext>
            </a:extLst>
          </p:cNvPr>
          <p:cNvSpPr/>
          <p:nvPr/>
        </p:nvSpPr>
        <p:spPr>
          <a:xfrm>
            <a:off x="9823450" y="-591968"/>
            <a:ext cx="2628902" cy="2057399"/>
          </a:xfrm>
          <a:prstGeom prst="ellipse">
            <a:avLst/>
          </a:prstGeom>
          <a:noFill/>
          <a:ln w="158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38826F92-C5C7-FDE2-FB2E-F7290E67FBB2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xmlns="" id="{26719BD2-AFD8-B81D-933E-922DECFA6CD3}"/>
              </a:ext>
            </a:extLst>
          </p:cNvPr>
          <p:cNvSpPr/>
          <p:nvPr/>
        </p:nvSpPr>
        <p:spPr>
          <a:xfrm>
            <a:off x="614125" y="1425310"/>
            <a:ext cx="7196375" cy="85284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Problem: we’re alienated from God</a:t>
            </a:r>
          </a:p>
        </p:txBody>
      </p:sp>
    </p:spTree>
    <p:extLst>
      <p:ext uri="{BB962C8B-B14F-4D97-AF65-F5344CB8AC3E}">
        <p14:creationId xmlns:p14="http://schemas.microsoft.com/office/powerpoint/2010/main" val="224360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B503C08-50CE-A675-EC82-938B1B71E3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22D8393-7C7B-41A2-8853-4641BF98ACFD}"/>
              </a:ext>
            </a:extLst>
          </p:cNvPr>
          <p:cNvSpPr/>
          <p:nvPr/>
        </p:nvSpPr>
        <p:spPr>
          <a:xfrm>
            <a:off x="533400" y="533400"/>
            <a:ext cx="75438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>
                <a:solidFill>
                  <a:schemeClr val="bg1"/>
                </a:solidFill>
              </a:rPr>
              <a:t>“Lost time is never found again”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272C711-6E80-4C70-0CCE-B431728C76DD}"/>
              </a:ext>
            </a:extLst>
          </p:cNvPr>
          <p:cNvSpPr/>
          <p:nvPr/>
        </p:nvSpPr>
        <p:spPr>
          <a:xfrm>
            <a:off x="0" y="4114800"/>
            <a:ext cx="12192000" cy="2743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 2: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when I came to you, brethren, I did not come with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superiority of speech or of wisdom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proclaiming to you the testimony of God… 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my message and my preaching were not in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persuasive words of wisdom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but in demonstration of the Spirit and of power, 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 that your faith would not rest on the wisdom of 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men, but on the power of God.</a:t>
            </a:r>
            <a:endParaRPr lang="en-US" sz="31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BCB6931-0BEE-9AC7-205D-7C4A9910F1B4}"/>
              </a:ext>
            </a:extLst>
          </p:cNvPr>
          <p:cNvSpPr/>
          <p:nvPr/>
        </p:nvSpPr>
        <p:spPr>
          <a:xfrm>
            <a:off x="419100" y="2141537"/>
            <a:ext cx="75438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>
                <a:solidFill>
                  <a:schemeClr val="bg1"/>
                </a:solidFill>
              </a:rPr>
              <a:t>“He that lies down with dogs, rises up with fleas” </a:t>
            </a:r>
          </a:p>
        </p:txBody>
      </p:sp>
    </p:spTree>
    <p:extLst>
      <p:ext uri="{BB962C8B-B14F-4D97-AF65-F5344CB8AC3E}">
        <p14:creationId xmlns:p14="http://schemas.microsoft.com/office/powerpoint/2010/main" val="392470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632FDBC-F54B-5660-3051-7A5295ED51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2FE93C4E-0B34-299A-9C44-FC098934FA5A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E4A9E40-D427-20CE-0C03-0968865359A8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b="1" baseline="30000" dirty="0">
                <a:solidFill>
                  <a:schemeClr val="tx1"/>
                </a:solidFill>
              </a:rPr>
              <a:t>1 Cor 2: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12 </a:t>
            </a:r>
            <a:r>
              <a:rPr lang="en-US" sz="30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Now we have received</a:t>
            </a:r>
            <a:r>
              <a:rPr lang="en-US" sz="3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not the spirit of the world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but </a:t>
            </a:r>
            <a:r>
              <a:rPr lang="en-US" sz="30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the Spirit who is from God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so that we may know the things freely given to us by God,  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13 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which things we also speak, not in words taught by human wisdom, but in those taught by the Spirit, combining spiritual thoughts with spiritual words.</a:t>
            </a:r>
            <a:endParaRPr lang="en-US" sz="3000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E2560DA0-6FC5-2D18-3430-FCF6ADB557F2}"/>
              </a:ext>
            </a:extLst>
          </p:cNvPr>
          <p:cNvGrpSpPr/>
          <p:nvPr/>
        </p:nvGrpSpPr>
        <p:grpSpPr>
          <a:xfrm>
            <a:off x="2959100" y="2362201"/>
            <a:ext cx="1066800" cy="2438400"/>
            <a:chOff x="3886200" y="4038600"/>
            <a:chExt cx="1066800" cy="2438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87DFC862-1DEB-1D76-0B47-79EAE319D6A0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81C983A0-1AED-6F23-9FDF-1A6FAD3C1417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2173CF6F-0052-7109-FDB7-D3338BBF1793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FAA69082-1704-28C8-F0B1-145F5A19C542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320D2E2D-2EE7-E8C2-80D5-4EA2187748E0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E6C3079F-3558-EA6D-476B-94980B0F3157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FF9E1FEA-66C9-B617-4EFC-D4CDA90AC4AA}"/>
              </a:ext>
            </a:extLst>
          </p:cNvPr>
          <p:cNvGrpSpPr/>
          <p:nvPr/>
        </p:nvGrpSpPr>
        <p:grpSpPr>
          <a:xfrm>
            <a:off x="7543800" y="2400301"/>
            <a:ext cx="1066800" cy="2438400"/>
            <a:chOff x="3886200" y="4038600"/>
            <a:chExt cx="1066800" cy="24384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A84DE76F-BEF4-F331-B950-C0547DDF92F2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4BBC395D-8A81-BF56-C27F-D181C287E709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9026FD21-07B9-CE1A-FC51-249A5B71FE8B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8588B8A5-43CF-AF82-C3EF-B77DC65C4680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5B9DB5B9-14C3-E9C7-8459-17D9A580CE99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705F3CC8-6720-B2C6-5DD6-225FDEE9A2A8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hought Bubble: Cloud 20">
            <a:extLst>
              <a:ext uri="{FF2B5EF4-FFF2-40B4-BE49-F238E27FC236}">
                <a16:creationId xmlns:a16="http://schemas.microsoft.com/office/drawing/2014/main" xmlns="" id="{6EF79E0B-11A2-4CFE-5F9F-FC8059DD0EB9}"/>
              </a:ext>
            </a:extLst>
          </p:cNvPr>
          <p:cNvSpPr/>
          <p:nvPr/>
        </p:nvSpPr>
        <p:spPr>
          <a:xfrm>
            <a:off x="10541004" y="2263775"/>
            <a:ext cx="1587497" cy="1304927"/>
          </a:xfrm>
          <a:prstGeom prst="cloudCallout">
            <a:avLst>
              <a:gd name="adj1" fmla="val -4833"/>
              <a:gd name="adj2" fmla="val -9127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hought Bubble: Cloud 21">
            <a:extLst>
              <a:ext uri="{FF2B5EF4-FFF2-40B4-BE49-F238E27FC236}">
                <a16:creationId xmlns:a16="http://schemas.microsoft.com/office/drawing/2014/main" xmlns="" id="{D447EF3D-5F37-BB73-E91F-1A36DF88E8CB}"/>
              </a:ext>
            </a:extLst>
          </p:cNvPr>
          <p:cNvSpPr/>
          <p:nvPr/>
        </p:nvSpPr>
        <p:spPr>
          <a:xfrm>
            <a:off x="7737478" y="304089"/>
            <a:ext cx="1587497" cy="1304927"/>
          </a:xfrm>
          <a:prstGeom prst="cloudCallout">
            <a:avLst>
              <a:gd name="adj1" fmla="val 71167"/>
              <a:gd name="adj2" fmla="val -4261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5783C79D-A556-22BB-34A5-1EF24F5CA33D}"/>
              </a:ext>
            </a:extLst>
          </p:cNvPr>
          <p:cNvSpPr/>
          <p:nvPr/>
        </p:nvSpPr>
        <p:spPr>
          <a:xfrm>
            <a:off x="3244849" y="3162301"/>
            <a:ext cx="495300" cy="419100"/>
          </a:xfrm>
          <a:prstGeom prst="ellipse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C592CA44-7E7F-1CA1-BDED-E2EDC08F4C54}"/>
              </a:ext>
            </a:extLst>
          </p:cNvPr>
          <p:cNvSpPr/>
          <p:nvPr/>
        </p:nvSpPr>
        <p:spPr>
          <a:xfrm>
            <a:off x="7816849" y="3216278"/>
            <a:ext cx="495300" cy="4191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6914BFB7-2461-6CB0-20F6-FD04FF72858E}"/>
              </a:ext>
            </a:extLst>
          </p:cNvPr>
          <p:cNvSpPr/>
          <p:nvPr/>
        </p:nvSpPr>
        <p:spPr>
          <a:xfrm>
            <a:off x="9823450" y="-591968"/>
            <a:ext cx="2628902" cy="2057399"/>
          </a:xfrm>
          <a:prstGeom prst="ellipse">
            <a:avLst/>
          </a:prstGeom>
          <a:noFill/>
          <a:ln w="158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530BFD72-0E8F-1E87-79B8-033EF587267F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xmlns="" id="{8AB50747-2577-0ECF-FF51-9F746922748A}"/>
              </a:ext>
            </a:extLst>
          </p:cNvPr>
          <p:cNvSpPr/>
          <p:nvPr/>
        </p:nvSpPr>
        <p:spPr>
          <a:xfrm>
            <a:off x="614125" y="1425310"/>
            <a:ext cx="7196375" cy="85284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Problem: we’re alienated from God</a:t>
            </a:r>
          </a:p>
        </p:txBody>
      </p:sp>
    </p:spTree>
    <p:extLst>
      <p:ext uri="{BB962C8B-B14F-4D97-AF65-F5344CB8AC3E}">
        <p14:creationId xmlns:p14="http://schemas.microsoft.com/office/powerpoint/2010/main" val="13578650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57EBB03-3F35-0B9F-3578-400848F6C7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9B1EBAD3-77FA-0D17-B40D-04BF1F5FA2EC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A377551-3475-EE72-9AD3-81E3D8B59BB4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b="1" baseline="30000" dirty="0">
                <a:solidFill>
                  <a:schemeClr val="tx1"/>
                </a:solidFill>
              </a:rPr>
              <a:t>1 Cor 2: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12 </a:t>
            </a:r>
            <a:r>
              <a:rPr lang="en-US" sz="30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Now we have received</a:t>
            </a:r>
            <a:r>
              <a:rPr lang="en-US" sz="3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not the spirit of the world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but </a:t>
            </a:r>
            <a:r>
              <a:rPr lang="en-US" sz="30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the Spirit who is from God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so that we may know the things freely given to us by God,  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13 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which things we also speak, not in words taught by human wisdom, but in those taught by the Spirit, combining spiritual thoughts with spiritual words.</a:t>
            </a:r>
            <a:endParaRPr lang="en-US" sz="3000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F297C66A-1716-CDA3-3949-B11B9A4D20B9}"/>
              </a:ext>
            </a:extLst>
          </p:cNvPr>
          <p:cNvGrpSpPr/>
          <p:nvPr/>
        </p:nvGrpSpPr>
        <p:grpSpPr>
          <a:xfrm>
            <a:off x="2959100" y="2362201"/>
            <a:ext cx="1066800" cy="2438400"/>
            <a:chOff x="3886200" y="4038600"/>
            <a:chExt cx="1066800" cy="2438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3F9B4645-9D1C-5C11-E98C-32780C39B307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46539C88-94BB-2E68-E532-895382682AF2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EB308EC7-A6BC-F1A9-6C05-33FD896BB0C3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EDA38D62-2FED-1569-628C-EAADEF10F1F5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9652F7EF-16C4-FEF1-49A8-9C6E8ABFAA1E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FC6EA2FC-D4FD-DED0-1106-4AA7B81DA4AA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6D40C12D-5627-EDA7-B4C9-F1C92B9CDB8B}"/>
              </a:ext>
            </a:extLst>
          </p:cNvPr>
          <p:cNvGrpSpPr/>
          <p:nvPr/>
        </p:nvGrpSpPr>
        <p:grpSpPr>
          <a:xfrm>
            <a:off x="7543800" y="2400301"/>
            <a:ext cx="1066800" cy="2438400"/>
            <a:chOff x="3886200" y="4038600"/>
            <a:chExt cx="1066800" cy="24384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F55D226D-298D-C497-ED8D-05F1CEE644FD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7767BB37-7CBE-93DA-6E78-A5B73A09F28E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8C6AD63D-D3D0-4CE9-15E0-498AAE56608B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984B3941-1006-7A9A-7C0A-DD1E4DF10376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16B2773F-685A-F92C-7F73-7D41C58A2DF3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F08D676D-9B18-263F-F833-FD790243BB63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hought Bubble: Cloud 20">
            <a:extLst>
              <a:ext uri="{FF2B5EF4-FFF2-40B4-BE49-F238E27FC236}">
                <a16:creationId xmlns:a16="http://schemas.microsoft.com/office/drawing/2014/main" xmlns="" id="{9715DCAF-2296-C3E8-44B2-5F4C00F74ADE}"/>
              </a:ext>
            </a:extLst>
          </p:cNvPr>
          <p:cNvSpPr/>
          <p:nvPr/>
        </p:nvSpPr>
        <p:spPr>
          <a:xfrm>
            <a:off x="10541004" y="2263775"/>
            <a:ext cx="1587497" cy="1304927"/>
          </a:xfrm>
          <a:prstGeom prst="cloudCallout">
            <a:avLst>
              <a:gd name="adj1" fmla="val -4833"/>
              <a:gd name="adj2" fmla="val -9127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hought Bubble: Cloud 21">
            <a:extLst>
              <a:ext uri="{FF2B5EF4-FFF2-40B4-BE49-F238E27FC236}">
                <a16:creationId xmlns:a16="http://schemas.microsoft.com/office/drawing/2014/main" xmlns="" id="{9351DC41-0E9F-80A5-70CE-7071AEBCB9AC}"/>
              </a:ext>
            </a:extLst>
          </p:cNvPr>
          <p:cNvSpPr/>
          <p:nvPr/>
        </p:nvSpPr>
        <p:spPr>
          <a:xfrm>
            <a:off x="7737478" y="304089"/>
            <a:ext cx="1587497" cy="1304927"/>
          </a:xfrm>
          <a:prstGeom prst="cloudCallout">
            <a:avLst>
              <a:gd name="adj1" fmla="val 71167"/>
              <a:gd name="adj2" fmla="val -4261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2F036C1B-C92E-EEA9-764F-883D7FEB9355}"/>
              </a:ext>
            </a:extLst>
          </p:cNvPr>
          <p:cNvSpPr/>
          <p:nvPr/>
        </p:nvSpPr>
        <p:spPr>
          <a:xfrm>
            <a:off x="3244849" y="3162301"/>
            <a:ext cx="495300" cy="419100"/>
          </a:xfrm>
          <a:prstGeom prst="ellipse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4CB0882F-31A0-07B7-2693-BD89724231A6}"/>
              </a:ext>
            </a:extLst>
          </p:cNvPr>
          <p:cNvSpPr/>
          <p:nvPr/>
        </p:nvSpPr>
        <p:spPr>
          <a:xfrm>
            <a:off x="7816849" y="3216278"/>
            <a:ext cx="495300" cy="4191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8194EC16-8BAC-AF4A-E549-CC4006ABFB88}"/>
              </a:ext>
            </a:extLst>
          </p:cNvPr>
          <p:cNvSpPr/>
          <p:nvPr/>
        </p:nvSpPr>
        <p:spPr>
          <a:xfrm>
            <a:off x="9823450" y="-591968"/>
            <a:ext cx="2628902" cy="2057399"/>
          </a:xfrm>
          <a:prstGeom prst="ellipse">
            <a:avLst/>
          </a:prstGeom>
          <a:noFill/>
          <a:ln w="158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EEAD6C29-3649-DDB9-56FD-AA404D9BF9A4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C02A295C-9935-8C4D-90B6-9BD427A6F1BC}"/>
              </a:ext>
            </a:extLst>
          </p:cNvPr>
          <p:cNvSpPr/>
          <p:nvPr/>
        </p:nvSpPr>
        <p:spPr>
          <a:xfrm>
            <a:off x="7902576" y="3260727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7939EFD-CCFC-8325-1A6F-3C7F1825BA46}"/>
              </a:ext>
            </a:extLst>
          </p:cNvPr>
          <p:cNvSpPr/>
          <p:nvPr/>
        </p:nvSpPr>
        <p:spPr>
          <a:xfrm>
            <a:off x="331785" y="3562351"/>
            <a:ext cx="6413500" cy="11048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6:17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</a:t>
            </a:r>
            <a:r>
              <a:rPr lang="en-US" sz="3200" b="0" i="0" dirty="0">
                <a:solidFill>
                  <a:srgbClr val="000000"/>
                </a:solidFill>
                <a:effectLst/>
              </a:rPr>
              <a:t>But the one who joins himself to the Lord is one spirit </a:t>
            </a:r>
            <a:r>
              <a:rPr lang="en-US" sz="3200" b="0" dirty="0">
                <a:solidFill>
                  <a:srgbClr val="000000"/>
                </a:solidFill>
                <a:effectLst/>
              </a:rPr>
              <a:t>with Him.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1163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995D771-1D69-71BC-25FC-76FDC969D0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72D2D2C2-20A9-96D4-4939-6507667FC4B7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4004C32-2366-ED87-370C-03BA7A980085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b="1" baseline="30000" dirty="0">
                <a:solidFill>
                  <a:schemeClr val="tx1"/>
                </a:solidFill>
              </a:rPr>
              <a:t>1 Cor 2: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12 </a:t>
            </a:r>
            <a:r>
              <a:rPr lang="en-US" sz="3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Now we have received, not the spirit of the world, but the Spirit who is from God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0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so that we may know the things freely given to us by God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 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13 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which things we also speak, not in words taught by human wisdom, but in those taught by the Spirit, combining spiritual thoughts with spiritual words.</a:t>
            </a:r>
            <a:endParaRPr lang="en-US" sz="3000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00557AC9-85CD-F6DA-8516-8E502DD8FFE6}"/>
              </a:ext>
            </a:extLst>
          </p:cNvPr>
          <p:cNvGrpSpPr/>
          <p:nvPr/>
        </p:nvGrpSpPr>
        <p:grpSpPr>
          <a:xfrm>
            <a:off x="2959100" y="2362201"/>
            <a:ext cx="1066800" cy="2438400"/>
            <a:chOff x="3886200" y="4038600"/>
            <a:chExt cx="1066800" cy="2438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F2146BA8-65CE-7D54-5347-B773824C7288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D1D83D58-495B-FD72-E6FC-61D008A622FE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FEC47EAB-48B2-D185-8AFB-C9670D755216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D85C8703-129D-6794-F560-A17A771ED3C9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B026839F-4F09-B56A-09CF-5E41792B34DD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6F2595E6-A218-6719-5D1D-40D4412CB8AC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E623E9E4-EBA3-7AA0-94E4-7F72E667C2E9}"/>
              </a:ext>
            </a:extLst>
          </p:cNvPr>
          <p:cNvGrpSpPr/>
          <p:nvPr/>
        </p:nvGrpSpPr>
        <p:grpSpPr>
          <a:xfrm>
            <a:off x="7543800" y="2400301"/>
            <a:ext cx="1066800" cy="2438400"/>
            <a:chOff x="3886200" y="4038600"/>
            <a:chExt cx="1066800" cy="24384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D10FABFF-E7F9-6372-9D0E-E654F4090A6A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AE476669-9D79-ACD3-7FE2-E4104BFFD979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084D0761-E600-8727-1E1E-FBBB51480513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B8652B6A-81DE-AD04-0610-1C107DBB0ECE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13C0B77C-8A82-2754-E0EC-4233E990FB91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AEDCFCC3-C722-5036-C349-404FFD843F19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hought Bubble: Cloud 20">
            <a:extLst>
              <a:ext uri="{FF2B5EF4-FFF2-40B4-BE49-F238E27FC236}">
                <a16:creationId xmlns:a16="http://schemas.microsoft.com/office/drawing/2014/main" xmlns="" id="{4DA200C6-521E-5C24-E93F-49842B03A997}"/>
              </a:ext>
            </a:extLst>
          </p:cNvPr>
          <p:cNvSpPr/>
          <p:nvPr/>
        </p:nvSpPr>
        <p:spPr>
          <a:xfrm>
            <a:off x="10541004" y="2263775"/>
            <a:ext cx="1587497" cy="1304927"/>
          </a:xfrm>
          <a:prstGeom prst="cloudCallout">
            <a:avLst>
              <a:gd name="adj1" fmla="val -4833"/>
              <a:gd name="adj2" fmla="val -9127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hought Bubble: Cloud 21">
            <a:extLst>
              <a:ext uri="{FF2B5EF4-FFF2-40B4-BE49-F238E27FC236}">
                <a16:creationId xmlns:a16="http://schemas.microsoft.com/office/drawing/2014/main" xmlns="" id="{4D317D38-0F73-8BA8-D0AB-68B185C7711C}"/>
              </a:ext>
            </a:extLst>
          </p:cNvPr>
          <p:cNvSpPr/>
          <p:nvPr/>
        </p:nvSpPr>
        <p:spPr>
          <a:xfrm>
            <a:off x="7737478" y="304089"/>
            <a:ext cx="1587497" cy="1304927"/>
          </a:xfrm>
          <a:prstGeom prst="cloudCallout">
            <a:avLst>
              <a:gd name="adj1" fmla="val 71167"/>
              <a:gd name="adj2" fmla="val -4261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AF49D4FD-9656-8166-EC40-6B9209CA68EE}"/>
              </a:ext>
            </a:extLst>
          </p:cNvPr>
          <p:cNvSpPr/>
          <p:nvPr/>
        </p:nvSpPr>
        <p:spPr>
          <a:xfrm>
            <a:off x="3244849" y="3162301"/>
            <a:ext cx="495300" cy="419100"/>
          </a:xfrm>
          <a:prstGeom prst="ellipse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3BB041EE-BAF2-13E7-1BF7-208B782C8BD3}"/>
              </a:ext>
            </a:extLst>
          </p:cNvPr>
          <p:cNvSpPr/>
          <p:nvPr/>
        </p:nvSpPr>
        <p:spPr>
          <a:xfrm>
            <a:off x="7816849" y="3216278"/>
            <a:ext cx="495300" cy="4191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8417FFE4-FB19-A447-5D68-855DEBBA5A8F}"/>
              </a:ext>
            </a:extLst>
          </p:cNvPr>
          <p:cNvSpPr/>
          <p:nvPr/>
        </p:nvSpPr>
        <p:spPr>
          <a:xfrm>
            <a:off x="9823450" y="-591968"/>
            <a:ext cx="2628902" cy="2057399"/>
          </a:xfrm>
          <a:prstGeom prst="ellipse">
            <a:avLst/>
          </a:prstGeom>
          <a:noFill/>
          <a:ln w="158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7160D773-9092-2AA8-AC16-00795805A9D9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B42E211A-7CC7-B8C7-C23B-B762AC4D6F90}"/>
              </a:ext>
            </a:extLst>
          </p:cNvPr>
          <p:cNvSpPr/>
          <p:nvPr/>
        </p:nvSpPr>
        <p:spPr>
          <a:xfrm>
            <a:off x="7902576" y="3260727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3639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ECDC714-8DC4-5CA2-5CE2-BC7C9E863F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4715D75E-F0EB-730D-0AD0-056F4147864B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49AB1B7-C964-9A57-3932-17705E2280C1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b="1" baseline="30000" dirty="0">
                <a:solidFill>
                  <a:schemeClr val="tx1"/>
                </a:solidFill>
              </a:rPr>
              <a:t>1 Cor 2: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12 </a:t>
            </a:r>
            <a:r>
              <a:rPr lang="en-US" sz="3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Now we have received, not the spirit of the world, but the Spirit who is from God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so that we may know the things freely given to us by God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 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13 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which things we also speak, not in words taught by human wisdom, </a:t>
            </a:r>
            <a:r>
              <a:rPr lang="en-US" sz="30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but in </a:t>
            </a:r>
            <a:r>
              <a:rPr lang="en-US" sz="29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those taught by the Spirit, combining spiritual thoughts with spiritual words</a:t>
            </a:r>
            <a:r>
              <a:rPr lang="en-US" sz="29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lang="en-US" sz="2900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43A8A396-144D-1D71-D149-585C6BA8F36D}"/>
              </a:ext>
            </a:extLst>
          </p:cNvPr>
          <p:cNvGrpSpPr/>
          <p:nvPr/>
        </p:nvGrpSpPr>
        <p:grpSpPr>
          <a:xfrm>
            <a:off x="2959100" y="2362201"/>
            <a:ext cx="1066800" cy="2438400"/>
            <a:chOff x="3886200" y="4038600"/>
            <a:chExt cx="1066800" cy="2438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B782BDC7-313E-1CD0-6D86-E1F44E3F3E85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DA259463-14D7-542D-5E26-F5F338E031F1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F992A3D3-AB2C-7B0C-42FE-AD7CEC9AD7EE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3BEE66F0-9F64-DF14-4C9B-3FBDB5194FAC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66BC0616-1908-908A-149D-A30CC79C9532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13453693-2F96-C55D-A28E-BF389F5E012D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4B3AC830-19BF-1D4E-32ED-42315C6E2DCB}"/>
              </a:ext>
            </a:extLst>
          </p:cNvPr>
          <p:cNvGrpSpPr/>
          <p:nvPr/>
        </p:nvGrpSpPr>
        <p:grpSpPr>
          <a:xfrm>
            <a:off x="7543800" y="2400301"/>
            <a:ext cx="1066800" cy="2438400"/>
            <a:chOff x="3886200" y="4038600"/>
            <a:chExt cx="1066800" cy="24384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53A99AC9-4C99-B92E-0521-0596133DCE43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FCB6A590-13B7-12A3-D55A-2D7A1B054C4E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4DBF2E95-2993-AEA1-5690-1B6A4B11491F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D7232D72-424C-BF12-5E2D-CAD6573CB1B1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156090EE-E9AE-88C2-4562-39583EA3E9C2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23206773-EFDC-008E-EAB7-B695565913A3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hought Bubble: Cloud 20">
            <a:extLst>
              <a:ext uri="{FF2B5EF4-FFF2-40B4-BE49-F238E27FC236}">
                <a16:creationId xmlns:a16="http://schemas.microsoft.com/office/drawing/2014/main" xmlns="" id="{9B06405D-553B-191F-1456-6C0EDB97EE09}"/>
              </a:ext>
            </a:extLst>
          </p:cNvPr>
          <p:cNvSpPr/>
          <p:nvPr/>
        </p:nvSpPr>
        <p:spPr>
          <a:xfrm>
            <a:off x="10541004" y="2263775"/>
            <a:ext cx="1587497" cy="1304927"/>
          </a:xfrm>
          <a:prstGeom prst="cloudCallout">
            <a:avLst>
              <a:gd name="adj1" fmla="val -4833"/>
              <a:gd name="adj2" fmla="val -9127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hought Bubble: Cloud 21">
            <a:extLst>
              <a:ext uri="{FF2B5EF4-FFF2-40B4-BE49-F238E27FC236}">
                <a16:creationId xmlns:a16="http://schemas.microsoft.com/office/drawing/2014/main" xmlns="" id="{087C21F6-52E7-5914-EF64-7F33EC9167AB}"/>
              </a:ext>
            </a:extLst>
          </p:cNvPr>
          <p:cNvSpPr/>
          <p:nvPr/>
        </p:nvSpPr>
        <p:spPr>
          <a:xfrm>
            <a:off x="7737478" y="304089"/>
            <a:ext cx="1587497" cy="1304927"/>
          </a:xfrm>
          <a:prstGeom prst="cloudCallout">
            <a:avLst>
              <a:gd name="adj1" fmla="val 71167"/>
              <a:gd name="adj2" fmla="val -4261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CC8ADD62-2D14-799B-FB3C-BF82417BF3EF}"/>
              </a:ext>
            </a:extLst>
          </p:cNvPr>
          <p:cNvSpPr/>
          <p:nvPr/>
        </p:nvSpPr>
        <p:spPr>
          <a:xfrm>
            <a:off x="3244849" y="3162301"/>
            <a:ext cx="495300" cy="419100"/>
          </a:xfrm>
          <a:prstGeom prst="ellipse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D09808DD-9E87-4485-9234-D2384F9DC09D}"/>
              </a:ext>
            </a:extLst>
          </p:cNvPr>
          <p:cNvSpPr/>
          <p:nvPr/>
        </p:nvSpPr>
        <p:spPr>
          <a:xfrm>
            <a:off x="7816849" y="3216278"/>
            <a:ext cx="495300" cy="4191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EA05B626-1710-A918-0328-181FA3BF2954}"/>
              </a:ext>
            </a:extLst>
          </p:cNvPr>
          <p:cNvSpPr/>
          <p:nvPr/>
        </p:nvSpPr>
        <p:spPr>
          <a:xfrm>
            <a:off x="9823450" y="-591968"/>
            <a:ext cx="2628902" cy="2057399"/>
          </a:xfrm>
          <a:prstGeom prst="ellipse">
            <a:avLst/>
          </a:prstGeom>
          <a:noFill/>
          <a:ln w="158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2BBB8B23-2A83-1CB0-F371-2FD30936B04C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CC0451D4-D2B7-8B94-55EE-221CEFF3AAC2}"/>
              </a:ext>
            </a:extLst>
          </p:cNvPr>
          <p:cNvSpPr/>
          <p:nvPr/>
        </p:nvSpPr>
        <p:spPr>
          <a:xfrm>
            <a:off x="7902576" y="3260727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3D3C9355-88C5-C3F8-DA2C-CA97D59B6BB4}"/>
              </a:ext>
            </a:extLst>
          </p:cNvPr>
          <p:cNvGrpSpPr/>
          <p:nvPr/>
        </p:nvGrpSpPr>
        <p:grpSpPr>
          <a:xfrm rot="19186511">
            <a:off x="8996030" y="1343455"/>
            <a:ext cx="1447800" cy="1057275"/>
            <a:chOff x="6096000" y="2333626"/>
            <a:chExt cx="1447800" cy="1057275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xmlns="" id="{0DB98282-55CD-79D3-3CC1-9DC6B9543F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xmlns="" id="{7A8FF89C-6985-14D6-2643-AB195A0F8B5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xmlns="" id="{B72CFAAD-BDC6-6FDA-787B-CBD15156171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hought Bubble: Cloud 29">
            <a:extLst>
              <a:ext uri="{FF2B5EF4-FFF2-40B4-BE49-F238E27FC236}">
                <a16:creationId xmlns:a16="http://schemas.microsoft.com/office/drawing/2014/main" xmlns="" id="{59424E0A-4991-130E-76E2-9BB4FBA0DD3D}"/>
              </a:ext>
            </a:extLst>
          </p:cNvPr>
          <p:cNvSpPr/>
          <p:nvPr/>
        </p:nvSpPr>
        <p:spPr>
          <a:xfrm>
            <a:off x="8931276" y="2608263"/>
            <a:ext cx="1587497" cy="1304927"/>
          </a:xfrm>
          <a:prstGeom prst="cloudCallout">
            <a:avLst>
              <a:gd name="adj1" fmla="val -72833"/>
              <a:gd name="adj2" fmla="val -3774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2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3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BC02EB9-9622-BEE2-3787-D77C6BBA64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B69AC41F-1E33-C946-F962-F3862C66098E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0BD1DED-8991-92C6-59A6-2031972D3646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b="1" baseline="30000" dirty="0">
                <a:solidFill>
                  <a:schemeClr val="tx1"/>
                </a:solidFill>
              </a:rPr>
              <a:t>1 Cor 2: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12 </a:t>
            </a:r>
            <a:r>
              <a:rPr lang="en-US" sz="3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Now we have received, not the spirit of the world, but the Spirit who is from God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so that we may know the things freely given to us by God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 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13 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which things we also speak, not in words taught by human wisdom, </a:t>
            </a:r>
            <a:r>
              <a:rPr lang="en-US" sz="30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but in </a:t>
            </a:r>
            <a:r>
              <a:rPr lang="en-US" sz="29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those taught by the Spirit, combining spiritual thoughts with spiritual words</a:t>
            </a:r>
            <a:r>
              <a:rPr lang="en-US" sz="29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lang="en-US" sz="2900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817689FC-A111-9BA4-DA31-2DB04AF2C30C}"/>
              </a:ext>
            </a:extLst>
          </p:cNvPr>
          <p:cNvGrpSpPr/>
          <p:nvPr/>
        </p:nvGrpSpPr>
        <p:grpSpPr>
          <a:xfrm>
            <a:off x="2959100" y="2362201"/>
            <a:ext cx="1066800" cy="2438400"/>
            <a:chOff x="3886200" y="4038600"/>
            <a:chExt cx="1066800" cy="2438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7F4C2EF6-E0FC-6F78-2E86-23550C136FD6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EA072082-51E7-2171-85A7-8C030C7DCED4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85EE96AD-9819-A2EF-E18F-B6109934CB92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54FC1A03-7C71-3D78-0334-FA203F8F390A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60D49D3B-A33D-00A5-991C-379EC0CD175D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DB0C6F8D-C510-ABAF-24EB-962331066C47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6CA073A9-1BE1-0AE7-E5A2-D86BDED4B70E}"/>
              </a:ext>
            </a:extLst>
          </p:cNvPr>
          <p:cNvGrpSpPr/>
          <p:nvPr/>
        </p:nvGrpSpPr>
        <p:grpSpPr>
          <a:xfrm>
            <a:off x="7543800" y="2400301"/>
            <a:ext cx="1066800" cy="2438400"/>
            <a:chOff x="3886200" y="4038600"/>
            <a:chExt cx="1066800" cy="24384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8012993E-E7F1-4545-92C4-F78F48D019AD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93157B57-3F80-76A3-406B-7F3B8650205A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2732423D-2A41-C6D1-02D0-EC7F1083CEEE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727F5D92-0B13-8623-1CB3-5B3B891B8AD8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8C5DD23D-50DB-0BBE-8C45-1D8FB773A4B4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85D88246-6D7A-2505-BFC9-C417DBFE25F5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22383870-8E45-7811-98F1-E012A0CD95E6}"/>
              </a:ext>
            </a:extLst>
          </p:cNvPr>
          <p:cNvSpPr/>
          <p:nvPr/>
        </p:nvSpPr>
        <p:spPr>
          <a:xfrm>
            <a:off x="3244849" y="3162301"/>
            <a:ext cx="495300" cy="419100"/>
          </a:xfrm>
          <a:prstGeom prst="ellipse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0AF4D4C6-0348-1714-249D-8826B0BFA878}"/>
              </a:ext>
            </a:extLst>
          </p:cNvPr>
          <p:cNvSpPr/>
          <p:nvPr/>
        </p:nvSpPr>
        <p:spPr>
          <a:xfrm>
            <a:off x="7816849" y="3216278"/>
            <a:ext cx="495300" cy="4191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8A246225-6BDA-A379-9933-FDCE7C40B8B8}"/>
              </a:ext>
            </a:extLst>
          </p:cNvPr>
          <p:cNvSpPr/>
          <p:nvPr/>
        </p:nvSpPr>
        <p:spPr>
          <a:xfrm>
            <a:off x="9823450" y="-591968"/>
            <a:ext cx="2628902" cy="2057399"/>
          </a:xfrm>
          <a:prstGeom prst="ellipse">
            <a:avLst/>
          </a:prstGeom>
          <a:noFill/>
          <a:ln w="158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E3EB8518-E940-7B3A-49EC-FAD35267AC6A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0B388AF8-CFFD-60A7-F38A-26AE0FC9C3E1}"/>
              </a:ext>
            </a:extLst>
          </p:cNvPr>
          <p:cNvSpPr/>
          <p:nvPr/>
        </p:nvSpPr>
        <p:spPr>
          <a:xfrm>
            <a:off x="7902576" y="3260727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0BAE25A8-E002-9113-6EE8-9C2A2CFC0831}"/>
              </a:ext>
            </a:extLst>
          </p:cNvPr>
          <p:cNvGrpSpPr/>
          <p:nvPr/>
        </p:nvGrpSpPr>
        <p:grpSpPr>
          <a:xfrm rot="19186511">
            <a:off x="8996030" y="1343455"/>
            <a:ext cx="1447800" cy="1057275"/>
            <a:chOff x="6096000" y="2333626"/>
            <a:chExt cx="1447800" cy="1057275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xmlns="" id="{9226855E-C927-8F4A-29B4-8E0BA9A8694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xmlns="" id="{1C667A84-AC46-F675-7660-34DDAA09C8E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xmlns="" id="{F82F846F-11F6-84EA-E6EA-2A7D30197B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hought Bubble: Cloud 29">
            <a:extLst>
              <a:ext uri="{FF2B5EF4-FFF2-40B4-BE49-F238E27FC236}">
                <a16:creationId xmlns:a16="http://schemas.microsoft.com/office/drawing/2014/main" xmlns="" id="{8E230C60-C2EA-0680-9811-E1310F2CB20C}"/>
              </a:ext>
            </a:extLst>
          </p:cNvPr>
          <p:cNvSpPr/>
          <p:nvPr/>
        </p:nvSpPr>
        <p:spPr>
          <a:xfrm>
            <a:off x="8931276" y="2608263"/>
            <a:ext cx="1587497" cy="1304927"/>
          </a:xfrm>
          <a:prstGeom prst="cloudCallout">
            <a:avLst>
              <a:gd name="adj1" fmla="val -72833"/>
              <a:gd name="adj2" fmla="val -3774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2EF42041-E12B-ED82-3E3C-3857BDBA4E39}"/>
              </a:ext>
            </a:extLst>
          </p:cNvPr>
          <p:cNvSpPr/>
          <p:nvPr/>
        </p:nvSpPr>
        <p:spPr>
          <a:xfrm>
            <a:off x="294803" y="3543300"/>
            <a:ext cx="9204799" cy="10509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bg1"/>
                </a:solidFill>
              </a:rPr>
              <a:t>Acts 1:16 </a:t>
            </a:r>
            <a:r>
              <a:rPr lang="en-US" sz="3200" dirty="0">
                <a:solidFill>
                  <a:schemeClr val="bg1"/>
                </a:solidFill>
              </a:rPr>
              <a:t>Brethren, the Scripture had to be fulfilled, which the Holy Spirit foretold by the mouth of David...</a:t>
            </a:r>
            <a:endParaRPr lang="en-US" sz="32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75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344EAA3-2A52-486F-18C2-4E5DF73B49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F8E5FD73-126C-F739-129C-4200BCA6502E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73535BB-DCEE-7D93-8EC4-790EB0A3A3E8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b="1" baseline="30000" dirty="0">
                <a:solidFill>
                  <a:schemeClr val="tx1"/>
                </a:solidFill>
              </a:rPr>
              <a:t>1 Cor 2: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12 </a:t>
            </a:r>
            <a:r>
              <a:rPr lang="en-US" sz="3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Now we have received, not the spirit of the world, but the Spirit who is from God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so that we may know the things freely given to us by God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 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13 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which things we also speak, not in words taught by human wisdom, </a:t>
            </a:r>
            <a:r>
              <a:rPr lang="en-US" sz="30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but in </a:t>
            </a:r>
            <a:r>
              <a:rPr lang="en-US" sz="29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those taught by the Spirit, combining spiritual thoughts with spiritual words</a:t>
            </a:r>
            <a:r>
              <a:rPr lang="en-US" sz="29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lang="en-US" sz="2900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4BC587C5-9225-C2B1-5F91-433BAB075584}"/>
              </a:ext>
            </a:extLst>
          </p:cNvPr>
          <p:cNvGrpSpPr/>
          <p:nvPr/>
        </p:nvGrpSpPr>
        <p:grpSpPr>
          <a:xfrm>
            <a:off x="2959100" y="2362201"/>
            <a:ext cx="1066800" cy="2438400"/>
            <a:chOff x="3886200" y="4038600"/>
            <a:chExt cx="1066800" cy="2438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25108B68-9CC5-CE23-FAE4-97369860BC9C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5CA054DC-201A-B33A-28AD-2E05A98489DB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D1AD3705-3B25-DC65-FD1F-3C7317B9FE6A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87F6BA58-1D3A-D95C-7DE6-ABCA0652D948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A607A214-E9C5-D0BA-00AB-33BB88BB6754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A3D3105B-F3BE-7FA5-9D52-13B42CE347E3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C401448C-6C2D-9754-243C-8062627FEFF3}"/>
              </a:ext>
            </a:extLst>
          </p:cNvPr>
          <p:cNvGrpSpPr/>
          <p:nvPr/>
        </p:nvGrpSpPr>
        <p:grpSpPr>
          <a:xfrm>
            <a:off x="7543800" y="2400301"/>
            <a:ext cx="1066800" cy="2438400"/>
            <a:chOff x="3886200" y="4038600"/>
            <a:chExt cx="1066800" cy="24384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4F376288-6593-14C2-166B-9235E4953921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151E9964-4369-ABEC-4FBF-4CD9BB49C318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C0FB1528-0D84-D2DC-9D5E-24F0B4BBBFC6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539A402E-F53C-366E-7502-415F49EC9040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28961EF6-237F-63D5-B6B1-B4618CC5BEF3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AFA1814D-71B4-AC81-228C-FFE25ACA0CC3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F42360FB-98FA-9B9C-20D6-95E0AF6C8DF8}"/>
              </a:ext>
            </a:extLst>
          </p:cNvPr>
          <p:cNvSpPr/>
          <p:nvPr/>
        </p:nvSpPr>
        <p:spPr>
          <a:xfrm>
            <a:off x="3244849" y="3162301"/>
            <a:ext cx="495300" cy="419100"/>
          </a:xfrm>
          <a:prstGeom prst="ellipse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EA805A85-3F20-C188-01D0-BEC12314A776}"/>
              </a:ext>
            </a:extLst>
          </p:cNvPr>
          <p:cNvSpPr/>
          <p:nvPr/>
        </p:nvSpPr>
        <p:spPr>
          <a:xfrm>
            <a:off x="7816849" y="3216278"/>
            <a:ext cx="495300" cy="4191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93C77DC9-1F75-55A8-0D2F-BE3A41E2DA3E}"/>
              </a:ext>
            </a:extLst>
          </p:cNvPr>
          <p:cNvSpPr/>
          <p:nvPr/>
        </p:nvSpPr>
        <p:spPr>
          <a:xfrm>
            <a:off x="9823450" y="-591968"/>
            <a:ext cx="2628902" cy="2057399"/>
          </a:xfrm>
          <a:prstGeom prst="ellipse">
            <a:avLst/>
          </a:prstGeom>
          <a:noFill/>
          <a:ln w="158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2CE1F048-80D0-F781-C203-791D28D021CD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8C2C0E99-FAA0-919E-73A5-9CCCEB8D6D1B}"/>
              </a:ext>
            </a:extLst>
          </p:cNvPr>
          <p:cNvSpPr/>
          <p:nvPr/>
        </p:nvSpPr>
        <p:spPr>
          <a:xfrm>
            <a:off x="7902576" y="3260727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EB76796D-6E91-626A-4079-1D3601706D1E}"/>
              </a:ext>
            </a:extLst>
          </p:cNvPr>
          <p:cNvGrpSpPr/>
          <p:nvPr/>
        </p:nvGrpSpPr>
        <p:grpSpPr>
          <a:xfrm rot="19186511">
            <a:off x="8996030" y="1343455"/>
            <a:ext cx="1447800" cy="1057275"/>
            <a:chOff x="6096000" y="2333626"/>
            <a:chExt cx="1447800" cy="1057275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xmlns="" id="{84D1AA40-8CE3-ABA6-289D-CFD7AE8C1A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xmlns="" id="{0AAD3563-C810-6B4F-BCC9-467D4D993D1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xmlns="" id="{F13B3FF3-D044-5681-FA61-CE0C4137C7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hought Bubble: Cloud 29">
            <a:extLst>
              <a:ext uri="{FF2B5EF4-FFF2-40B4-BE49-F238E27FC236}">
                <a16:creationId xmlns:a16="http://schemas.microsoft.com/office/drawing/2014/main" xmlns="" id="{B0B9B726-78BC-9A47-18CC-B0D6CF13371A}"/>
              </a:ext>
            </a:extLst>
          </p:cNvPr>
          <p:cNvSpPr/>
          <p:nvPr/>
        </p:nvSpPr>
        <p:spPr>
          <a:xfrm>
            <a:off x="8931276" y="2608263"/>
            <a:ext cx="1587497" cy="1304927"/>
          </a:xfrm>
          <a:prstGeom prst="cloudCallout">
            <a:avLst>
              <a:gd name="adj1" fmla="val -72833"/>
              <a:gd name="adj2" fmla="val -3774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90B17711-FB53-4D1C-C57E-673B575D9729}"/>
              </a:ext>
            </a:extLst>
          </p:cNvPr>
          <p:cNvSpPr/>
          <p:nvPr/>
        </p:nvSpPr>
        <p:spPr>
          <a:xfrm>
            <a:off x="253703" y="3052311"/>
            <a:ext cx="10638467" cy="167209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bg1"/>
                </a:solidFill>
              </a:rPr>
              <a:t>2 Peter 1:20 </a:t>
            </a:r>
            <a:r>
              <a:rPr lang="en-US" sz="3200" dirty="0">
                <a:solidFill>
                  <a:schemeClr val="bg1"/>
                </a:solidFill>
              </a:rPr>
              <a:t>no prophecy of Scripture is a matter of one’s own interpretation, for no prophecy was ever made by an act of human will, but men moved by the Holy Spirit spoke from God.</a:t>
            </a:r>
          </a:p>
        </p:txBody>
      </p:sp>
    </p:spTree>
    <p:extLst>
      <p:ext uri="{BB962C8B-B14F-4D97-AF65-F5344CB8AC3E}">
        <p14:creationId xmlns:p14="http://schemas.microsoft.com/office/powerpoint/2010/main" val="378410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52A8948-CBAC-D8C1-F0DD-F1E24CD5FA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02AC0929-789E-CF4B-DFE6-AD4DBC728055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BEC9745-99BC-310A-3CEF-0E7D07044036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b="1" baseline="30000" dirty="0">
                <a:solidFill>
                  <a:schemeClr val="tx1"/>
                </a:solidFill>
              </a:rPr>
              <a:t>1 Cor 2: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12 </a:t>
            </a:r>
            <a:r>
              <a:rPr lang="en-US" sz="3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Now we have received, not the spirit of the world, but the Spirit who is from God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so that we may know the things freely given to us by God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 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13 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which things we also speak, not in words taught by human wisdom, </a:t>
            </a:r>
            <a:r>
              <a:rPr lang="en-US" sz="30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but in </a:t>
            </a:r>
            <a:r>
              <a:rPr lang="en-US" sz="29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those taught by the Spirit, combining spiritual thoughts with spiritual words</a:t>
            </a:r>
            <a:r>
              <a:rPr lang="en-US" sz="29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lang="en-US" sz="2900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ACA359FD-8941-0389-3ED4-7861719B0DAE}"/>
              </a:ext>
            </a:extLst>
          </p:cNvPr>
          <p:cNvGrpSpPr/>
          <p:nvPr/>
        </p:nvGrpSpPr>
        <p:grpSpPr>
          <a:xfrm>
            <a:off x="2959100" y="2362201"/>
            <a:ext cx="1066800" cy="2438400"/>
            <a:chOff x="3886200" y="4038600"/>
            <a:chExt cx="1066800" cy="2438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E63BA1B8-9F70-6231-1F7B-0D086535E639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6D1542FE-6CC3-2FED-426C-2ABA963FB9D1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4FE73C67-DB72-EDE7-A895-D12711D7FB6D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5F8D2A96-AB6B-6F29-3017-2BE5B56C2A8A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505C8916-B047-0975-3E6E-C71D72D48010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5F28714C-AE42-E826-A8C0-547DA7B971E2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D73CAB07-987E-5D1C-BEE5-506268DD510F}"/>
              </a:ext>
            </a:extLst>
          </p:cNvPr>
          <p:cNvGrpSpPr/>
          <p:nvPr/>
        </p:nvGrpSpPr>
        <p:grpSpPr>
          <a:xfrm>
            <a:off x="7543800" y="2400301"/>
            <a:ext cx="1066800" cy="2438400"/>
            <a:chOff x="3886200" y="4038600"/>
            <a:chExt cx="1066800" cy="24384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E0BC1CA5-1DDC-822D-736F-3051A7DD5C0E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D019EC0C-E641-F8B8-2B48-DA739BB7AE1B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77310EDA-18D2-EE07-6474-EBAD565C124D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DC819C00-2BA6-676A-ACD9-7B6995E40D50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D2AFE213-58A1-CCB6-8CA2-93328B9B46A6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E32799A8-7378-8ADC-E521-97328BABCD36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CAAE14CD-CEB5-AF8D-22D5-B2DD6CD42F48}"/>
              </a:ext>
            </a:extLst>
          </p:cNvPr>
          <p:cNvSpPr/>
          <p:nvPr/>
        </p:nvSpPr>
        <p:spPr>
          <a:xfrm>
            <a:off x="3244849" y="3162301"/>
            <a:ext cx="495300" cy="419100"/>
          </a:xfrm>
          <a:prstGeom prst="ellipse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676481F8-16C9-4848-C99F-63D78AA37E70}"/>
              </a:ext>
            </a:extLst>
          </p:cNvPr>
          <p:cNvSpPr/>
          <p:nvPr/>
        </p:nvSpPr>
        <p:spPr>
          <a:xfrm>
            <a:off x="7816849" y="3216278"/>
            <a:ext cx="495300" cy="4191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78FAF03F-4D6A-25E7-67C6-5B5838E79AB3}"/>
              </a:ext>
            </a:extLst>
          </p:cNvPr>
          <p:cNvSpPr/>
          <p:nvPr/>
        </p:nvSpPr>
        <p:spPr>
          <a:xfrm>
            <a:off x="9823450" y="-591968"/>
            <a:ext cx="2628902" cy="2057399"/>
          </a:xfrm>
          <a:prstGeom prst="ellipse">
            <a:avLst/>
          </a:prstGeom>
          <a:noFill/>
          <a:ln w="158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50A6C122-4B88-AFB8-1243-72E016C096CA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C7E1C4B4-12AB-6ECF-00ED-BC617A026928}"/>
              </a:ext>
            </a:extLst>
          </p:cNvPr>
          <p:cNvSpPr/>
          <p:nvPr/>
        </p:nvSpPr>
        <p:spPr>
          <a:xfrm>
            <a:off x="7902576" y="3260727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C5D84B3C-E2BA-4EEC-D8DC-EE963929A5D1}"/>
              </a:ext>
            </a:extLst>
          </p:cNvPr>
          <p:cNvGrpSpPr/>
          <p:nvPr/>
        </p:nvGrpSpPr>
        <p:grpSpPr>
          <a:xfrm rot="19186511">
            <a:off x="8996030" y="1343455"/>
            <a:ext cx="1447800" cy="1057275"/>
            <a:chOff x="6096000" y="2333626"/>
            <a:chExt cx="1447800" cy="1057275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xmlns="" id="{C9B0BEA3-59E4-516F-803C-4AB465CEE3C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xmlns="" id="{3F87AC9D-00DC-2951-E21D-1C8FF483581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xmlns="" id="{F1C17BDB-4F4C-50B7-D2EE-786747A085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hought Bubble: Cloud 29">
            <a:extLst>
              <a:ext uri="{FF2B5EF4-FFF2-40B4-BE49-F238E27FC236}">
                <a16:creationId xmlns:a16="http://schemas.microsoft.com/office/drawing/2014/main" xmlns="" id="{9ADC64E1-CE94-4864-63B4-37EE152DC119}"/>
              </a:ext>
            </a:extLst>
          </p:cNvPr>
          <p:cNvSpPr/>
          <p:nvPr/>
        </p:nvSpPr>
        <p:spPr>
          <a:xfrm>
            <a:off x="8931276" y="2608263"/>
            <a:ext cx="1587497" cy="1304927"/>
          </a:xfrm>
          <a:prstGeom prst="cloudCallout">
            <a:avLst>
              <a:gd name="adj1" fmla="val -72833"/>
              <a:gd name="adj2" fmla="val -3774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58A360F0-8C3D-14BB-C5E0-FDFC9105CDB9}"/>
              </a:ext>
            </a:extLst>
          </p:cNvPr>
          <p:cNvSpPr/>
          <p:nvPr/>
        </p:nvSpPr>
        <p:spPr>
          <a:xfrm>
            <a:off x="377827" y="3913190"/>
            <a:ext cx="8321675" cy="66534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bg1"/>
                </a:solidFill>
              </a:rPr>
              <a:t>Hebrews 4:12 </a:t>
            </a:r>
            <a:r>
              <a:rPr lang="en-US" sz="3200" dirty="0">
                <a:solidFill>
                  <a:schemeClr val="bg1"/>
                </a:solidFill>
              </a:rPr>
              <a:t>For the word of God is living and active</a:t>
            </a:r>
          </a:p>
        </p:txBody>
      </p:sp>
    </p:spTree>
    <p:extLst>
      <p:ext uri="{BB962C8B-B14F-4D97-AF65-F5344CB8AC3E}">
        <p14:creationId xmlns:p14="http://schemas.microsoft.com/office/powerpoint/2010/main" val="264190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C16962A-9DEC-7318-B3A2-7B0311A249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174EB326-E19C-F7A9-F8A9-598B7931D21A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D652A0E-A204-8E30-E06B-D0CBA54037C7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b="1" baseline="30000" dirty="0">
                <a:solidFill>
                  <a:schemeClr val="tx1"/>
                </a:solidFill>
              </a:rPr>
              <a:t>1 Cor 2: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12 </a:t>
            </a:r>
            <a:r>
              <a:rPr lang="en-US" sz="3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Now we have received, not the spirit of the world, but the Spirit who is from God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so that we may know the things freely given to us by God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 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13 </a:t>
            </a:r>
            <a:r>
              <a:rPr lang="en-US" sz="30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which things we also speak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 not in words taught by human wisdom, </a:t>
            </a:r>
            <a:r>
              <a:rPr lang="en-US" sz="3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but in </a:t>
            </a:r>
            <a:r>
              <a:rPr lang="en-US" sz="29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those taught by the Spirit, combining spiritual thoughts with spiritual words</a:t>
            </a:r>
            <a:r>
              <a:rPr lang="en-US" sz="29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lang="en-US" sz="2900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2553D76F-DCC0-3251-9560-DDD5FBC8F52B}"/>
              </a:ext>
            </a:extLst>
          </p:cNvPr>
          <p:cNvGrpSpPr/>
          <p:nvPr/>
        </p:nvGrpSpPr>
        <p:grpSpPr>
          <a:xfrm>
            <a:off x="2959100" y="2362201"/>
            <a:ext cx="1066800" cy="2438400"/>
            <a:chOff x="3886200" y="4038600"/>
            <a:chExt cx="1066800" cy="2438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B73F14D3-2E9B-9849-3A9C-ED47A34F3916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DE63F3F6-3C2B-1720-EA65-A35182FE5A46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F3B3A92A-C70E-E5C8-FBE4-54CB9E38ACE4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162A50BC-15BE-1D2A-5880-7631B9CFD372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6B88A832-CAE9-50A8-CDA0-BA10E169BA4E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7361ADC2-0B91-B2FF-2E33-D943ABD835AD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D48D5357-4DB2-ED0A-560D-3D5E2D983963}"/>
              </a:ext>
            </a:extLst>
          </p:cNvPr>
          <p:cNvGrpSpPr/>
          <p:nvPr/>
        </p:nvGrpSpPr>
        <p:grpSpPr>
          <a:xfrm>
            <a:off x="7543800" y="2400301"/>
            <a:ext cx="1066800" cy="2438400"/>
            <a:chOff x="3886200" y="4038600"/>
            <a:chExt cx="1066800" cy="24384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80194D15-77CF-E17A-EB00-93303B041355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1C0965E7-40FD-2567-AE1D-319EFBEC1989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3EEE8AEF-AE14-7674-CB57-AF0AE99B9AF1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F8EA4AB8-8018-2BF8-E37B-12F977B531C4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1FFA424B-0E09-3C22-3466-DD4ABD502C91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B4547431-C9ED-80F8-C059-D76D1A17C466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B62D56EC-439E-A85F-9270-B8449A90C8E5}"/>
              </a:ext>
            </a:extLst>
          </p:cNvPr>
          <p:cNvSpPr/>
          <p:nvPr/>
        </p:nvSpPr>
        <p:spPr>
          <a:xfrm>
            <a:off x="3244849" y="3162301"/>
            <a:ext cx="495300" cy="419100"/>
          </a:xfrm>
          <a:prstGeom prst="ellipse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9D996F17-6851-B69F-009B-AE436CE511F5}"/>
              </a:ext>
            </a:extLst>
          </p:cNvPr>
          <p:cNvSpPr/>
          <p:nvPr/>
        </p:nvSpPr>
        <p:spPr>
          <a:xfrm>
            <a:off x="7816849" y="3216278"/>
            <a:ext cx="495300" cy="4191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4388251C-D6D9-FB34-F260-E1188C1631EF}"/>
              </a:ext>
            </a:extLst>
          </p:cNvPr>
          <p:cNvSpPr/>
          <p:nvPr/>
        </p:nvSpPr>
        <p:spPr>
          <a:xfrm>
            <a:off x="9823450" y="-591968"/>
            <a:ext cx="2628902" cy="2057399"/>
          </a:xfrm>
          <a:prstGeom prst="ellipse">
            <a:avLst/>
          </a:prstGeom>
          <a:noFill/>
          <a:ln w="158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4A87215A-14E5-504B-BEED-209F6C179311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26C803E5-14CD-A75F-3E27-8CB1EA8DF1EC}"/>
              </a:ext>
            </a:extLst>
          </p:cNvPr>
          <p:cNvSpPr/>
          <p:nvPr/>
        </p:nvSpPr>
        <p:spPr>
          <a:xfrm>
            <a:off x="7902576" y="3260727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9FC0CB42-68C0-5489-4222-30F41EAD1431}"/>
              </a:ext>
            </a:extLst>
          </p:cNvPr>
          <p:cNvGrpSpPr/>
          <p:nvPr/>
        </p:nvGrpSpPr>
        <p:grpSpPr>
          <a:xfrm rot="19186511">
            <a:off x="8996030" y="1343455"/>
            <a:ext cx="1447800" cy="1057275"/>
            <a:chOff x="6096000" y="2333626"/>
            <a:chExt cx="1447800" cy="1057275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xmlns="" id="{C2AC8480-C7BF-D460-27FE-84BC40CE8DD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xmlns="" id="{1A20E2C1-7506-1792-1487-BFF26179CA1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xmlns="" id="{E051CE3B-EB50-B705-51AB-02701AB85B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hought Bubble: Cloud 29">
            <a:extLst>
              <a:ext uri="{FF2B5EF4-FFF2-40B4-BE49-F238E27FC236}">
                <a16:creationId xmlns:a16="http://schemas.microsoft.com/office/drawing/2014/main" xmlns="" id="{B4FA074B-C081-24EE-9566-78D1D0CA3F4B}"/>
              </a:ext>
            </a:extLst>
          </p:cNvPr>
          <p:cNvSpPr/>
          <p:nvPr/>
        </p:nvSpPr>
        <p:spPr>
          <a:xfrm>
            <a:off x="8931276" y="2608263"/>
            <a:ext cx="1587497" cy="1304927"/>
          </a:xfrm>
          <a:prstGeom prst="cloudCallout">
            <a:avLst>
              <a:gd name="adj1" fmla="val -72833"/>
              <a:gd name="adj2" fmla="val -3774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FD604FAC-38B2-B450-F53F-BA8B1256E917}"/>
              </a:ext>
            </a:extLst>
          </p:cNvPr>
          <p:cNvGrpSpPr/>
          <p:nvPr/>
        </p:nvGrpSpPr>
        <p:grpSpPr>
          <a:xfrm>
            <a:off x="6001835" y="2241552"/>
            <a:ext cx="1447800" cy="1057275"/>
            <a:chOff x="6096000" y="2333626"/>
            <a:chExt cx="1447800" cy="1057275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xmlns="" id="{AEF84C2E-EECC-F5A4-B2F3-76FFDCE795A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xmlns="" id="{0FF4153A-A3D1-86EA-C506-3EE2C3C5BA8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xmlns="" id="{B7418A87-836C-713A-1957-75A07CC601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ounded Rectangular Callout 11">
            <a:extLst>
              <a:ext uri="{FF2B5EF4-FFF2-40B4-BE49-F238E27FC236}">
                <a16:creationId xmlns:a16="http://schemas.microsoft.com/office/drawing/2014/main" xmlns="" id="{46304E9A-61BC-AAB8-1650-68DC701F7C7C}"/>
              </a:ext>
            </a:extLst>
          </p:cNvPr>
          <p:cNvSpPr/>
          <p:nvPr/>
        </p:nvSpPr>
        <p:spPr>
          <a:xfrm>
            <a:off x="4762499" y="4953001"/>
            <a:ext cx="7086601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Paul is saying: These are the kinds of words I spoke to you!</a:t>
            </a:r>
          </a:p>
        </p:txBody>
      </p:sp>
    </p:spTree>
    <p:extLst>
      <p:ext uri="{BB962C8B-B14F-4D97-AF65-F5344CB8AC3E}">
        <p14:creationId xmlns:p14="http://schemas.microsoft.com/office/powerpoint/2010/main" val="163514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7C8E5F7-C38E-BE95-14DF-7534DC84F8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9D45682-9F0D-C416-DE71-FD34291BF20F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C866184F-36BE-7364-6790-9D56637B05B2}"/>
              </a:ext>
            </a:extLst>
          </p:cNvPr>
          <p:cNvSpPr/>
          <p:nvPr/>
        </p:nvSpPr>
        <p:spPr>
          <a:xfrm>
            <a:off x="3124200" y="3209216"/>
            <a:ext cx="8800429" cy="137561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5) It is possible for humans to speak God’s wisdom as His agents</a:t>
            </a:r>
            <a:endParaRPr lang="en-US" sz="4400" b="1" i="1" dirty="0"/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11FA6212-59C5-19E3-3632-EFE7B4CB5B92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65D7E24-D391-76B7-254A-43667602A22D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b="1" baseline="30000" dirty="0">
                <a:solidFill>
                  <a:schemeClr val="tx1"/>
                </a:solidFill>
              </a:rPr>
              <a:t>1 Cor 2: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12 </a:t>
            </a:r>
            <a:r>
              <a:rPr lang="en-US" sz="3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Now we have received, not the spirit of the world, but the Spirit who is from God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so that we may know the things freely given to us by God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 </a:t>
            </a:r>
            <a:r>
              <a:rPr lang="en-US" sz="30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13 </a:t>
            </a:r>
            <a:r>
              <a:rPr lang="en-US" sz="30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which things we also speak</a:t>
            </a:r>
            <a:r>
              <a:rPr lang="en-US" sz="3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 not in words taught by human wisdom, </a:t>
            </a:r>
            <a:r>
              <a:rPr lang="en-US" sz="3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but in </a:t>
            </a:r>
            <a:r>
              <a:rPr lang="en-US" sz="29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those taught by the Spirit, combining spiritual thoughts with spiritual words</a:t>
            </a:r>
            <a:r>
              <a:rPr lang="en-US" sz="29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lang="en-US" sz="2900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93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970C97B-40F9-B34B-23EE-6F1632AE5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86109252-65B9-3557-8219-0ABF43654D18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BAABD8B-250F-6011-531A-5BC7EC5244FB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14 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But a natural man does not accept the things of the Spirit of  God, for they are foolishness to him; and he cannot understand them, because they are spiritually appraised. 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923E4CF6-DB92-C7CB-D671-86CFEF5D7691}"/>
              </a:ext>
            </a:extLst>
          </p:cNvPr>
          <p:cNvGrpSpPr/>
          <p:nvPr/>
        </p:nvGrpSpPr>
        <p:grpSpPr>
          <a:xfrm>
            <a:off x="2959100" y="2362201"/>
            <a:ext cx="1066800" cy="2438400"/>
            <a:chOff x="3886200" y="4038600"/>
            <a:chExt cx="1066800" cy="2438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3D823A7D-1435-45C2-2D52-25A3E0BF7B9D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64BA9795-BA06-C02B-8978-E723907DC71B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B4366C1B-BC25-9E46-3555-E859E07F20C3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29EA36AF-F5C7-36C4-7017-B40D3B1FC652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CBF9BE99-A618-CA65-715C-81460F7F49B2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93747CB5-FC2C-4241-3ED8-B92C4373303C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9E17C5FA-8F0C-8B23-8ACC-6CFAD1475BE4}"/>
              </a:ext>
            </a:extLst>
          </p:cNvPr>
          <p:cNvGrpSpPr/>
          <p:nvPr/>
        </p:nvGrpSpPr>
        <p:grpSpPr>
          <a:xfrm>
            <a:off x="7543800" y="2400301"/>
            <a:ext cx="1066800" cy="2438400"/>
            <a:chOff x="3886200" y="4038600"/>
            <a:chExt cx="1066800" cy="24384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D860810E-F4DF-A30F-B849-4851A6EF6CF7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D7C53505-96AE-55DA-86CF-C0AD65F96D76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4BE9BE3D-81A3-993F-032E-043375DDD2F1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EDE2385F-46EF-4FC9-FD21-E08D8B226267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D5933524-25A9-9D7E-027E-4E8AB17DC44B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97629F22-2C08-8687-B605-41ED5777C464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8FA29132-0E1E-A1E6-140F-8512BD2F955F}"/>
              </a:ext>
            </a:extLst>
          </p:cNvPr>
          <p:cNvSpPr/>
          <p:nvPr/>
        </p:nvSpPr>
        <p:spPr>
          <a:xfrm>
            <a:off x="3244849" y="3162301"/>
            <a:ext cx="495300" cy="419100"/>
          </a:xfrm>
          <a:prstGeom prst="ellipse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A6DE3973-2B9E-ECF2-8B2C-587E0ED78A01}"/>
              </a:ext>
            </a:extLst>
          </p:cNvPr>
          <p:cNvSpPr/>
          <p:nvPr/>
        </p:nvSpPr>
        <p:spPr>
          <a:xfrm>
            <a:off x="7816849" y="3216278"/>
            <a:ext cx="495300" cy="4191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1E6DC921-C072-BBDD-767C-17C744762B77}"/>
              </a:ext>
            </a:extLst>
          </p:cNvPr>
          <p:cNvSpPr/>
          <p:nvPr/>
        </p:nvSpPr>
        <p:spPr>
          <a:xfrm>
            <a:off x="9823450" y="-591968"/>
            <a:ext cx="2628902" cy="2057399"/>
          </a:xfrm>
          <a:prstGeom prst="ellipse">
            <a:avLst/>
          </a:prstGeom>
          <a:noFill/>
          <a:ln w="158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F517486B-7929-461E-FB9A-ECF09904C55D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3B6D9617-6AAE-32B9-9B28-E0AC1D877FC0}"/>
              </a:ext>
            </a:extLst>
          </p:cNvPr>
          <p:cNvSpPr/>
          <p:nvPr/>
        </p:nvSpPr>
        <p:spPr>
          <a:xfrm>
            <a:off x="7902576" y="3260727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832077BF-29A5-2082-6666-BC4EC96AA868}"/>
              </a:ext>
            </a:extLst>
          </p:cNvPr>
          <p:cNvGrpSpPr/>
          <p:nvPr/>
        </p:nvGrpSpPr>
        <p:grpSpPr>
          <a:xfrm rot="19186511">
            <a:off x="8996030" y="1343455"/>
            <a:ext cx="1447800" cy="1057275"/>
            <a:chOff x="6096000" y="2333626"/>
            <a:chExt cx="1447800" cy="1057275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xmlns="" id="{83FA2DC6-94E6-ED74-269D-363D192FD6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xmlns="" id="{B7CFA912-6533-A286-7757-DFA54B8FB74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xmlns="" id="{DDCC7B99-17DE-38B3-0C65-0B6298CB8F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hought Bubble: Cloud 29">
            <a:extLst>
              <a:ext uri="{FF2B5EF4-FFF2-40B4-BE49-F238E27FC236}">
                <a16:creationId xmlns:a16="http://schemas.microsoft.com/office/drawing/2014/main" xmlns="" id="{A82AE46A-27B7-2E59-F873-37FEF95BB79E}"/>
              </a:ext>
            </a:extLst>
          </p:cNvPr>
          <p:cNvSpPr/>
          <p:nvPr/>
        </p:nvSpPr>
        <p:spPr>
          <a:xfrm>
            <a:off x="8931276" y="2608263"/>
            <a:ext cx="1587497" cy="1304927"/>
          </a:xfrm>
          <a:prstGeom prst="cloudCallout">
            <a:avLst>
              <a:gd name="adj1" fmla="val -72833"/>
              <a:gd name="adj2" fmla="val -3774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00F28B49-1289-4CDF-838D-0C7EA42C8E51}"/>
              </a:ext>
            </a:extLst>
          </p:cNvPr>
          <p:cNvGrpSpPr/>
          <p:nvPr/>
        </p:nvGrpSpPr>
        <p:grpSpPr>
          <a:xfrm>
            <a:off x="6001835" y="2241552"/>
            <a:ext cx="1447800" cy="1057275"/>
            <a:chOff x="6096000" y="2333626"/>
            <a:chExt cx="1447800" cy="1057275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xmlns="" id="{ED2C4122-969C-6B6A-3E58-31DEF8BACED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xmlns="" id="{1C1489E9-0B93-5827-DB68-E13C99DD28E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xmlns="" id="{8DFCD51D-85C1-34A5-E1B2-ADDA36254C7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xmlns="" id="{1CAC1D2D-BCE2-80D9-E8CD-38FD0E77A3E8}"/>
              </a:ext>
            </a:extLst>
          </p:cNvPr>
          <p:cNvSpPr/>
          <p:nvPr/>
        </p:nvSpPr>
        <p:spPr>
          <a:xfrm>
            <a:off x="114300" y="3884614"/>
            <a:ext cx="7772400" cy="688974"/>
          </a:xfrm>
          <a:prstGeom prst="wedgeRectCallout">
            <a:avLst>
              <a:gd name="adj1" fmla="val -13909"/>
              <a:gd name="adj2" fmla="val 108060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3200" b="1" dirty="0">
                <a:solidFill>
                  <a:schemeClr val="tx1"/>
                </a:solidFill>
              </a:rPr>
              <a:t>Ψυχικός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i="1" dirty="0" err="1">
                <a:solidFill>
                  <a:schemeClr val="tx1"/>
                </a:solidFill>
              </a:rPr>
              <a:t>psychikos</a:t>
            </a:r>
            <a:r>
              <a:rPr lang="en-US" sz="3200" i="1" dirty="0">
                <a:solidFill>
                  <a:schemeClr val="tx1"/>
                </a:solidFill>
              </a:rPr>
              <a:t>: </a:t>
            </a:r>
            <a:r>
              <a:rPr lang="en-US" sz="3200" dirty="0">
                <a:solidFill>
                  <a:schemeClr val="tx1"/>
                </a:solidFill>
              </a:rPr>
              <a:t>of or belonging to breath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42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0103E7B-133D-3C0F-0CE6-6909E164AA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BD5664F-F328-769D-2DE1-46DD97189386}"/>
              </a:ext>
            </a:extLst>
          </p:cNvPr>
          <p:cNvSpPr/>
          <p:nvPr/>
        </p:nvSpPr>
        <p:spPr>
          <a:xfrm>
            <a:off x="609600" y="2395659"/>
            <a:ext cx="75438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>
                <a:solidFill>
                  <a:schemeClr val="bg1"/>
                </a:solidFill>
              </a:rPr>
              <a:t>“3 can keep a secret, if 2 of them are dead”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1D393B9-B4BC-79DC-0384-8586D22BF527}"/>
              </a:ext>
            </a:extLst>
          </p:cNvPr>
          <p:cNvSpPr/>
          <p:nvPr/>
        </p:nvSpPr>
        <p:spPr>
          <a:xfrm>
            <a:off x="0" y="4114800"/>
            <a:ext cx="12192000" cy="2743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 2: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when I came to you, brethren, I did not come with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superiority of speech or of wisdom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proclaiming to you the testimony of God… 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my message and my preaching were not in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persuasive words of wisdom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but in demonstration of the Spirit and of power, 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 that your faith would not rest on the wisdom of 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men, but on the power of God.</a:t>
            </a:r>
            <a:endParaRPr lang="en-US" sz="31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115B6FB-1A5D-8B6E-F44F-E3D2AF006533}"/>
              </a:ext>
            </a:extLst>
          </p:cNvPr>
          <p:cNvSpPr/>
          <p:nvPr/>
        </p:nvSpPr>
        <p:spPr>
          <a:xfrm>
            <a:off x="1143000" y="846054"/>
            <a:ext cx="64770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>
                <a:solidFill>
                  <a:schemeClr val="bg1"/>
                </a:solidFill>
              </a:rPr>
              <a:t>“nothing is useful, which is not honest” </a:t>
            </a:r>
          </a:p>
        </p:txBody>
      </p:sp>
    </p:spTree>
    <p:extLst>
      <p:ext uri="{BB962C8B-B14F-4D97-AF65-F5344CB8AC3E}">
        <p14:creationId xmlns:p14="http://schemas.microsoft.com/office/powerpoint/2010/main" val="282277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AD19EDE-9827-3AD7-F7E5-D0D084E56F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5BFD69A7-40D9-6857-AD5A-81EC458EBBAD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7602887-7665-437C-A95A-D9F1C775A6F8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14 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But a natural man </a:t>
            </a:r>
            <a:r>
              <a:rPr lang="en-US" sz="32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does not accept the things of the Spirit of God, for they are foolishness to him; and he cannot understand them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because they are spiritually appraised. 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F0DD94C6-3E24-C70B-443B-D3DFF50173AC}"/>
              </a:ext>
            </a:extLst>
          </p:cNvPr>
          <p:cNvGrpSpPr/>
          <p:nvPr/>
        </p:nvGrpSpPr>
        <p:grpSpPr>
          <a:xfrm>
            <a:off x="2959100" y="2362201"/>
            <a:ext cx="1066800" cy="2438400"/>
            <a:chOff x="3886200" y="4038600"/>
            <a:chExt cx="1066800" cy="2438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90795010-8817-33EA-6943-0557889DEB90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B1644F4C-547C-C861-CFDC-50D32B931D8A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30B6B71E-D469-1C12-FD05-E24C487289CB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100867EC-6415-423D-88E8-9ACAFE37FB32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6870E16A-B68D-B39C-94A4-C6331F7089A2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A8D58B0D-ED67-4A1C-8B5F-11E5ABDFF440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A98F27A8-D270-7B4A-B5DF-D246EB0496B8}"/>
              </a:ext>
            </a:extLst>
          </p:cNvPr>
          <p:cNvGrpSpPr/>
          <p:nvPr/>
        </p:nvGrpSpPr>
        <p:grpSpPr>
          <a:xfrm>
            <a:off x="7543800" y="2400301"/>
            <a:ext cx="1066800" cy="2438400"/>
            <a:chOff x="3886200" y="4038600"/>
            <a:chExt cx="1066800" cy="24384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C7396865-8A7E-EF4A-50E9-AA8E4C416999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2308E974-7ADB-CB41-4188-4CE343635FC4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B2F426B3-9B08-B100-8A0E-60CD4EC0F5A1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2E2A22A3-2F6A-B2E1-FFD8-5514A21DFC00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817337D3-3DB1-935D-6D53-B6FC65FE30A9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24818B07-57A5-FEAE-5A15-D3E9794F206F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07FCC6FF-B98A-B09E-BB61-D58E51BC0D74}"/>
              </a:ext>
            </a:extLst>
          </p:cNvPr>
          <p:cNvSpPr/>
          <p:nvPr/>
        </p:nvSpPr>
        <p:spPr>
          <a:xfrm>
            <a:off x="3244849" y="3162301"/>
            <a:ext cx="495300" cy="419100"/>
          </a:xfrm>
          <a:prstGeom prst="ellipse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B54861AF-4E9B-4C40-C55C-3898606AE0B0}"/>
              </a:ext>
            </a:extLst>
          </p:cNvPr>
          <p:cNvSpPr/>
          <p:nvPr/>
        </p:nvSpPr>
        <p:spPr>
          <a:xfrm>
            <a:off x="7816849" y="3216278"/>
            <a:ext cx="495300" cy="4191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5FB76349-45CB-1AEB-09E6-613A57E35F68}"/>
              </a:ext>
            </a:extLst>
          </p:cNvPr>
          <p:cNvSpPr/>
          <p:nvPr/>
        </p:nvSpPr>
        <p:spPr>
          <a:xfrm>
            <a:off x="9823450" y="-591968"/>
            <a:ext cx="2628902" cy="2057399"/>
          </a:xfrm>
          <a:prstGeom prst="ellipse">
            <a:avLst/>
          </a:prstGeom>
          <a:noFill/>
          <a:ln w="158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A7755E5A-3166-A59B-F31F-27AEDED54778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21FD82FB-9DC2-5906-2442-0413A56C8482}"/>
              </a:ext>
            </a:extLst>
          </p:cNvPr>
          <p:cNvSpPr/>
          <p:nvPr/>
        </p:nvSpPr>
        <p:spPr>
          <a:xfrm>
            <a:off x="7902576" y="3260727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58197E61-2C37-075D-7CF3-9B35F6C6763B}"/>
              </a:ext>
            </a:extLst>
          </p:cNvPr>
          <p:cNvGrpSpPr/>
          <p:nvPr/>
        </p:nvGrpSpPr>
        <p:grpSpPr>
          <a:xfrm rot="19186511">
            <a:off x="8996030" y="1343455"/>
            <a:ext cx="1447800" cy="1057275"/>
            <a:chOff x="6096000" y="2333626"/>
            <a:chExt cx="1447800" cy="1057275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xmlns="" id="{B847D05B-7DD8-E080-4A0F-C6DC3F5713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xmlns="" id="{4779E96F-5E47-336E-BA46-2C06DB597D6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xmlns="" id="{51BB7C20-3ED9-817D-8648-E97A575ABA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hought Bubble: Cloud 29">
            <a:extLst>
              <a:ext uri="{FF2B5EF4-FFF2-40B4-BE49-F238E27FC236}">
                <a16:creationId xmlns:a16="http://schemas.microsoft.com/office/drawing/2014/main" xmlns="" id="{12DD34F2-9ED4-80CF-38F7-8B50E44C81C4}"/>
              </a:ext>
            </a:extLst>
          </p:cNvPr>
          <p:cNvSpPr/>
          <p:nvPr/>
        </p:nvSpPr>
        <p:spPr>
          <a:xfrm>
            <a:off x="8931276" y="2608263"/>
            <a:ext cx="1587497" cy="1304927"/>
          </a:xfrm>
          <a:prstGeom prst="cloudCallout">
            <a:avLst>
              <a:gd name="adj1" fmla="val -72833"/>
              <a:gd name="adj2" fmla="val -3774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95183033-7E99-4037-222C-56642BF9005D}"/>
              </a:ext>
            </a:extLst>
          </p:cNvPr>
          <p:cNvGrpSpPr/>
          <p:nvPr/>
        </p:nvGrpSpPr>
        <p:grpSpPr>
          <a:xfrm>
            <a:off x="6001835" y="2241552"/>
            <a:ext cx="1447800" cy="1057275"/>
            <a:chOff x="6096000" y="2333626"/>
            <a:chExt cx="1447800" cy="1057275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xmlns="" id="{630D62B6-7F2C-D036-C133-A068CD4BB8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xmlns="" id="{33377777-F37D-3834-1176-3F3701AAAAF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xmlns="" id="{7B2516C5-EE08-3DA5-4133-3EB2322C644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ular Callout 11">
            <a:extLst>
              <a:ext uri="{FF2B5EF4-FFF2-40B4-BE49-F238E27FC236}">
                <a16:creationId xmlns:a16="http://schemas.microsoft.com/office/drawing/2014/main" xmlns="" id="{D477AC91-5F4A-14AE-9AF1-F7EDAC648A9E}"/>
              </a:ext>
            </a:extLst>
          </p:cNvPr>
          <p:cNvSpPr/>
          <p:nvPr/>
        </p:nvSpPr>
        <p:spPr>
          <a:xfrm rot="19807834">
            <a:off x="1920485" y="1878675"/>
            <a:ext cx="1035835" cy="105455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7200" b="1" dirty="0"/>
              <a:t>?</a:t>
            </a:r>
          </a:p>
        </p:txBody>
      </p:sp>
      <p:sp>
        <p:nvSpPr>
          <p:cNvPr id="31" name="Rounded Rectangular Callout 11">
            <a:extLst>
              <a:ext uri="{FF2B5EF4-FFF2-40B4-BE49-F238E27FC236}">
                <a16:creationId xmlns:a16="http://schemas.microsoft.com/office/drawing/2014/main" xmlns="" id="{3770C573-2242-C2DF-0308-EFBA34104B1C}"/>
              </a:ext>
            </a:extLst>
          </p:cNvPr>
          <p:cNvSpPr/>
          <p:nvPr/>
        </p:nvSpPr>
        <p:spPr>
          <a:xfrm rot="21279598">
            <a:off x="2353965" y="1639011"/>
            <a:ext cx="1035835" cy="105455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72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337595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E902885-ABA6-08C3-1720-82DA7E551A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DC32D959-A705-5D06-6625-73C53F65689F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78894F0-22E2-589F-E958-B09BF88A4039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14 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But a natural man 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does not accept the things of the Spirit of God, for they are foolishness to him; and he cannot understand them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2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because they are spiritually appraised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 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CD4AD291-390C-B690-4DBE-ACE4A339AFF2}"/>
              </a:ext>
            </a:extLst>
          </p:cNvPr>
          <p:cNvGrpSpPr/>
          <p:nvPr/>
        </p:nvGrpSpPr>
        <p:grpSpPr>
          <a:xfrm>
            <a:off x="2959100" y="2362201"/>
            <a:ext cx="1066800" cy="2438400"/>
            <a:chOff x="3886200" y="4038600"/>
            <a:chExt cx="1066800" cy="2438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4313452F-9D3E-73FE-B13B-FB60E2D4097E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B66C4130-6D85-4CFD-A04F-BB70AF7CB551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976C7F62-4987-65C5-1154-D27D3B82010E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EB7F7446-B0F2-908E-3341-2269CA0FE30A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0A0D7B38-8620-828A-286D-60E21B2FCCB8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68E035B2-70FA-537F-56AA-4D5A5340A0C4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9CD5EEA6-A2AD-0A1E-C0B5-61C72B65C6C7}"/>
              </a:ext>
            </a:extLst>
          </p:cNvPr>
          <p:cNvGrpSpPr/>
          <p:nvPr/>
        </p:nvGrpSpPr>
        <p:grpSpPr>
          <a:xfrm>
            <a:off x="7543800" y="2400301"/>
            <a:ext cx="1066800" cy="2438400"/>
            <a:chOff x="3886200" y="4038600"/>
            <a:chExt cx="1066800" cy="24384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AE700F29-AA98-AD03-FDE6-2D4CA8CAEFCF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5DF51668-6E15-7E7E-4E15-9478C4D233A2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5A980257-EDAA-324E-6971-B0F93D7BDBCF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E3DE2765-062E-488A-FD18-0AAAE15C9BF1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FCFBFBE3-B3E0-A901-2AEC-66C0088F6335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9C1362FC-13FC-0723-0C34-F1536130D36C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4C50F29C-F5FA-7C33-771F-9135B257F67C}"/>
              </a:ext>
            </a:extLst>
          </p:cNvPr>
          <p:cNvSpPr/>
          <p:nvPr/>
        </p:nvSpPr>
        <p:spPr>
          <a:xfrm>
            <a:off x="3244849" y="3162301"/>
            <a:ext cx="495300" cy="419100"/>
          </a:xfrm>
          <a:prstGeom prst="ellipse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3AA9B46A-9C23-680B-4B02-A61AC708DD16}"/>
              </a:ext>
            </a:extLst>
          </p:cNvPr>
          <p:cNvSpPr/>
          <p:nvPr/>
        </p:nvSpPr>
        <p:spPr>
          <a:xfrm>
            <a:off x="7816849" y="3216278"/>
            <a:ext cx="495300" cy="4191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33A51FA0-36C9-8605-1A9B-198742C4A0F1}"/>
              </a:ext>
            </a:extLst>
          </p:cNvPr>
          <p:cNvSpPr/>
          <p:nvPr/>
        </p:nvSpPr>
        <p:spPr>
          <a:xfrm>
            <a:off x="9823450" y="-591968"/>
            <a:ext cx="2628902" cy="2057399"/>
          </a:xfrm>
          <a:prstGeom prst="ellipse">
            <a:avLst/>
          </a:prstGeom>
          <a:noFill/>
          <a:ln w="158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4722050D-A06A-925C-EF1C-5DEAB8117F87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4AD7F4EA-2460-7745-DF0F-4C4A00CB8193}"/>
              </a:ext>
            </a:extLst>
          </p:cNvPr>
          <p:cNvSpPr/>
          <p:nvPr/>
        </p:nvSpPr>
        <p:spPr>
          <a:xfrm>
            <a:off x="7902576" y="3260727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FD30D8CA-1DC3-4985-483B-22D756F3E492}"/>
              </a:ext>
            </a:extLst>
          </p:cNvPr>
          <p:cNvGrpSpPr/>
          <p:nvPr/>
        </p:nvGrpSpPr>
        <p:grpSpPr>
          <a:xfrm rot="19186511">
            <a:off x="8996030" y="1343455"/>
            <a:ext cx="1447800" cy="1057275"/>
            <a:chOff x="6096000" y="2333626"/>
            <a:chExt cx="1447800" cy="1057275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xmlns="" id="{C8C1FA91-7AF6-499C-7527-813CBBD08F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xmlns="" id="{312D8E70-F260-D91C-211B-7410D404940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xmlns="" id="{5A8737BB-1DE6-2C4B-0A36-5580BD9AFC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hought Bubble: Cloud 29">
            <a:extLst>
              <a:ext uri="{FF2B5EF4-FFF2-40B4-BE49-F238E27FC236}">
                <a16:creationId xmlns:a16="http://schemas.microsoft.com/office/drawing/2014/main" xmlns="" id="{0B44F348-87A4-ED7C-4388-F65CEA9459B3}"/>
              </a:ext>
            </a:extLst>
          </p:cNvPr>
          <p:cNvSpPr/>
          <p:nvPr/>
        </p:nvSpPr>
        <p:spPr>
          <a:xfrm>
            <a:off x="8931276" y="2608263"/>
            <a:ext cx="1587497" cy="1304927"/>
          </a:xfrm>
          <a:prstGeom prst="cloudCallout">
            <a:avLst>
              <a:gd name="adj1" fmla="val -72833"/>
              <a:gd name="adj2" fmla="val -3774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87617161-A47C-8844-0679-94E4B8C38A1E}"/>
              </a:ext>
            </a:extLst>
          </p:cNvPr>
          <p:cNvGrpSpPr/>
          <p:nvPr/>
        </p:nvGrpSpPr>
        <p:grpSpPr>
          <a:xfrm>
            <a:off x="6001835" y="2241552"/>
            <a:ext cx="1447800" cy="1057275"/>
            <a:chOff x="6096000" y="2333626"/>
            <a:chExt cx="1447800" cy="1057275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xmlns="" id="{032184CA-BD60-9B53-F10B-F9B379874D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xmlns="" id="{D9968618-1FB6-AD55-618E-FACCCCBF324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xmlns="" id="{E6D6BF59-F803-369C-D1EF-DA2D3A102E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ular Callout 11">
            <a:extLst>
              <a:ext uri="{FF2B5EF4-FFF2-40B4-BE49-F238E27FC236}">
                <a16:creationId xmlns:a16="http://schemas.microsoft.com/office/drawing/2014/main" xmlns="" id="{61F1B9BF-DC4E-3B15-4B16-DAC11D403A4A}"/>
              </a:ext>
            </a:extLst>
          </p:cNvPr>
          <p:cNvSpPr/>
          <p:nvPr/>
        </p:nvSpPr>
        <p:spPr>
          <a:xfrm rot="19807834">
            <a:off x="1920485" y="1878675"/>
            <a:ext cx="1035835" cy="105455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7200" b="1" dirty="0"/>
              <a:t>?</a:t>
            </a:r>
          </a:p>
        </p:txBody>
      </p:sp>
      <p:sp>
        <p:nvSpPr>
          <p:cNvPr id="31" name="Rounded Rectangular Callout 11">
            <a:extLst>
              <a:ext uri="{FF2B5EF4-FFF2-40B4-BE49-F238E27FC236}">
                <a16:creationId xmlns:a16="http://schemas.microsoft.com/office/drawing/2014/main" xmlns="" id="{48E62C37-9131-5E87-B4C5-6727297AFBAA}"/>
              </a:ext>
            </a:extLst>
          </p:cNvPr>
          <p:cNvSpPr/>
          <p:nvPr/>
        </p:nvSpPr>
        <p:spPr>
          <a:xfrm rot="21279598">
            <a:off x="2353965" y="1639011"/>
            <a:ext cx="1035835" cy="105455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7200" b="1" dirty="0"/>
              <a:t>?</a:t>
            </a:r>
          </a:p>
        </p:txBody>
      </p:sp>
      <p:sp>
        <p:nvSpPr>
          <p:cNvPr id="35" name="Speech Bubble: Rectangle 34">
            <a:extLst>
              <a:ext uri="{FF2B5EF4-FFF2-40B4-BE49-F238E27FC236}">
                <a16:creationId xmlns:a16="http://schemas.microsoft.com/office/drawing/2014/main" xmlns="" id="{E2FFCD97-56D4-6899-2D85-94DE17BB9BEF}"/>
              </a:ext>
            </a:extLst>
          </p:cNvPr>
          <p:cNvSpPr/>
          <p:nvPr/>
        </p:nvSpPr>
        <p:spPr>
          <a:xfrm>
            <a:off x="191585" y="3053558"/>
            <a:ext cx="10327187" cy="1703386"/>
          </a:xfrm>
          <a:prstGeom prst="wedgeRectCallout">
            <a:avLst>
              <a:gd name="adj1" fmla="val 1535"/>
              <a:gd name="adj2" fmla="val 121168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3200" b="1" dirty="0">
                <a:solidFill>
                  <a:schemeClr val="tx1"/>
                </a:solidFill>
              </a:rPr>
              <a:t>ἀνακρίνω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i="1" dirty="0" err="1">
                <a:solidFill>
                  <a:schemeClr val="tx1"/>
                </a:solidFill>
              </a:rPr>
              <a:t>anakrinō</a:t>
            </a:r>
            <a:r>
              <a:rPr lang="en-US" sz="3200" dirty="0">
                <a:solidFill>
                  <a:schemeClr val="tx1"/>
                </a:solidFill>
              </a:rPr>
              <a:t>: (from the words “separate into pieces”) examine or judge, to investigate, inquire into, scrutinize, sift, question, to interrogate, examine the accused or witnesses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531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3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B7FEB91-A80F-460A-14EF-07265A66F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5D2A4069-E097-3FC9-1118-BE67F0D6B62A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14BDBB1-D716-B9F6-ED88-E444E84970AC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15 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But </a:t>
            </a:r>
            <a:r>
              <a:rPr lang="en-US" sz="32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he who is spiritual appraises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all things, yet he himself is appraised by no one.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F4ED1336-7FD9-2A79-D0B2-A9E2A5A679FC}"/>
              </a:ext>
            </a:extLst>
          </p:cNvPr>
          <p:cNvGrpSpPr/>
          <p:nvPr/>
        </p:nvGrpSpPr>
        <p:grpSpPr>
          <a:xfrm>
            <a:off x="2959100" y="2362201"/>
            <a:ext cx="1066800" cy="2438400"/>
            <a:chOff x="3886200" y="4038600"/>
            <a:chExt cx="1066800" cy="2438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18155F71-BD85-4654-AE9F-F4BEA5D2C57B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873E2CBC-5CF9-242F-A338-D3A341749468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E8378239-4291-2BDB-9F69-36FFECDE743C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6B9E2AEB-4FBE-5AEF-2CCC-86AD46ABE4AF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65A7D03A-60C3-B159-0455-343AE9DD90A5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4C8E4D81-777A-F073-1D4D-BBC92BB240E0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A3527B75-21CE-74CF-9B59-1C7C6E63499A}"/>
              </a:ext>
            </a:extLst>
          </p:cNvPr>
          <p:cNvGrpSpPr/>
          <p:nvPr/>
        </p:nvGrpSpPr>
        <p:grpSpPr>
          <a:xfrm>
            <a:off x="7543800" y="2400301"/>
            <a:ext cx="1066800" cy="2438400"/>
            <a:chOff x="3886200" y="4038600"/>
            <a:chExt cx="1066800" cy="24384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6F361BF0-D29A-199B-5E10-5CA6159EA2BE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C1C95518-7007-4718-19C4-CCB212AEF846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D1E70E8B-4736-F42E-C190-17203DB81FC2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AC2A56A6-951C-C26D-18D6-54677DAEEF35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7F3C59FE-725B-3246-4C14-809034D88665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8B1FE9A7-68D8-8B28-A879-A0F3D74E7077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AE4A5F08-C67F-B5E2-4B9E-DB839CA65CCB}"/>
              </a:ext>
            </a:extLst>
          </p:cNvPr>
          <p:cNvSpPr/>
          <p:nvPr/>
        </p:nvSpPr>
        <p:spPr>
          <a:xfrm>
            <a:off x="3244849" y="3162301"/>
            <a:ext cx="495300" cy="419100"/>
          </a:xfrm>
          <a:prstGeom prst="ellipse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79F6141D-3BEB-9140-93A9-53C51ED7A182}"/>
              </a:ext>
            </a:extLst>
          </p:cNvPr>
          <p:cNvSpPr/>
          <p:nvPr/>
        </p:nvSpPr>
        <p:spPr>
          <a:xfrm>
            <a:off x="7816849" y="3216278"/>
            <a:ext cx="495300" cy="4191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4C49D8DD-0977-C862-9FAB-1A87D7748C1D}"/>
              </a:ext>
            </a:extLst>
          </p:cNvPr>
          <p:cNvSpPr/>
          <p:nvPr/>
        </p:nvSpPr>
        <p:spPr>
          <a:xfrm>
            <a:off x="9823450" y="-591968"/>
            <a:ext cx="2628902" cy="2057399"/>
          </a:xfrm>
          <a:prstGeom prst="ellipse">
            <a:avLst/>
          </a:prstGeom>
          <a:noFill/>
          <a:ln w="158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7CCD4742-BA9B-5B0F-72CE-97C942232C23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882FF22E-343E-904C-03B4-3A9B5871A207}"/>
              </a:ext>
            </a:extLst>
          </p:cNvPr>
          <p:cNvSpPr/>
          <p:nvPr/>
        </p:nvSpPr>
        <p:spPr>
          <a:xfrm>
            <a:off x="7902576" y="3260727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B363A0EF-3430-57CF-CC17-18458731124E}"/>
              </a:ext>
            </a:extLst>
          </p:cNvPr>
          <p:cNvGrpSpPr/>
          <p:nvPr/>
        </p:nvGrpSpPr>
        <p:grpSpPr>
          <a:xfrm rot="19186511">
            <a:off x="8996030" y="1343455"/>
            <a:ext cx="1447800" cy="1057275"/>
            <a:chOff x="6096000" y="2333626"/>
            <a:chExt cx="1447800" cy="1057275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xmlns="" id="{F4E600B5-095D-AB3D-9276-075E83B0AFC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xmlns="" id="{7C1ED7D1-7176-B46F-1366-BB3EC08AD4A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xmlns="" id="{41B65110-E404-1F17-DDC1-A766EB9761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hought Bubble: Cloud 29">
            <a:extLst>
              <a:ext uri="{FF2B5EF4-FFF2-40B4-BE49-F238E27FC236}">
                <a16:creationId xmlns:a16="http://schemas.microsoft.com/office/drawing/2014/main" xmlns="" id="{C218A61F-C057-050C-435E-122B941318CB}"/>
              </a:ext>
            </a:extLst>
          </p:cNvPr>
          <p:cNvSpPr/>
          <p:nvPr/>
        </p:nvSpPr>
        <p:spPr>
          <a:xfrm>
            <a:off x="8931276" y="2608263"/>
            <a:ext cx="1587497" cy="1304927"/>
          </a:xfrm>
          <a:prstGeom prst="cloudCallout">
            <a:avLst>
              <a:gd name="adj1" fmla="val -72833"/>
              <a:gd name="adj2" fmla="val -3774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907FB972-2825-F460-8F0C-77CFCEA7BE44}"/>
              </a:ext>
            </a:extLst>
          </p:cNvPr>
          <p:cNvGrpSpPr/>
          <p:nvPr/>
        </p:nvGrpSpPr>
        <p:grpSpPr>
          <a:xfrm>
            <a:off x="6001835" y="2241552"/>
            <a:ext cx="1447800" cy="1057275"/>
            <a:chOff x="6096000" y="2333626"/>
            <a:chExt cx="1447800" cy="1057275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xmlns="" id="{AB7A0E09-0243-759B-1015-3CD9FC5A0C8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xmlns="" id="{D8622889-F570-3129-C93F-ED246912A85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xmlns="" id="{4917A8F6-70E4-2E6E-2EC0-5D81FBD97FC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ular Callout 11">
            <a:extLst>
              <a:ext uri="{FF2B5EF4-FFF2-40B4-BE49-F238E27FC236}">
                <a16:creationId xmlns:a16="http://schemas.microsoft.com/office/drawing/2014/main" xmlns="" id="{55EFD6E6-502D-D9B5-9177-6F5EDAA899AE}"/>
              </a:ext>
            </a:extLst>
          </p:cNvPr>
          <p:cNvSpPr/>
          <p:nvPr/>
        </p:nvSpPr>
        <p:spPr>
          <a:xfrm rot="19807834">
            <a:off x="1920485" y="1878675"/>
            <a:ext cx="1035835" cy="105455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7200" b="1" dirty="0"/>
              <a:t>?</a:t>
            </a:r>
          </a:p>
        </p:txBody>
      </p:sp>
      <p:sp>
        <p:nvSpPr>
          <p:cNvPr id="31" name="Rounded Rectangular Callout 11">
            <a:extLst>
              <a:ext uri="{FF2B5EF4-FFF2-40B4-BE49-F238E27FC236}">
                <a16:creationId xmlns:a16="http://schemas.microsoft.com/office/drawing/2014/main" xmlns="" id="{A9A77F07-90D6-0883-7ABF-E4D2DA7F4BBF}"/>
              </a:ext>
            </a:extLst>
          </p:cNvPr>
          <p:cNvSpPr/>
          <p:nvPr/>
        </p:nvSpPr>
        <p:spPr>
          <a:xfrm rot="21279598">
            <a:off x="2353965" y="1639011"/>
            <a:ext cx="1035835" cy="105455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7200" b="1" dirty="0"/>
              <a:t>?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xmlns="" id="{BF43C267-8C8E-9687-1364-273DBDB248C2}"/>
              </a:ext>
            </a:extLst>
          </p:cNvPr>
          <p:cNvSpPr/>
          <p:nvPr/>
        </p:nvSpPr>
        <p:spPr>
          <a:xfrm>
            <a:off x="3562350" y="5681922"/>
            <a:ext cx="8496300" cy="688974"/>
          </a:xfrm>
          <a:prstGeom prst="wedgeRectCallout">
            <a:avLst>
              <a:gd name="adj1" fmla="val -44701"/>
              <a:gd name="adj2" fmla="val -89175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3200" b="1" dirty="0">
                <a:solidFill>
                  <a:schemeClr val="tx1"/>
                </a:solidFill>
              </a:rPr>
              <a:t>πνευματικῶς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i="1" dirty="0" err="1">
                <a:solidFill>
                  <a:schemeClr val="tx1"/>
                </a:solidFill>
              </a:rPr>
              <a:t>pneumatikōs</a:t>
            </a:r>
            <a:r>
              <a:rPr lang="en-US" sz="3200" i="1" dirty="0">
                <a:solidFill>
                  <a:schemeClr val="tx1"/>
                </a:solidFill>
              </a:rPr>
              <a:t>: </a:t>
            </a:r>
            <a:r>
              <a:rPr lang="en-US" sz="3200" dirty="0">
                <a:solidFill>
                  <a:schemeClr val="tx1"/>
                </a:solidFill>
              </a:rPr>
              <a:t>aided by the Spirit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xmlns="" id="{F036AF85-D4F8-CBA4-95D4-46409F98CED3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D1DF689F-BAE9-0662-CCA8-93CD1D07F875}"/>
              </a:ext>
            </a:extLst>
          </p:cNvPr>
          <p:cNvGrpSpPr/>
          <p:nvPr/>
        </p:nvGrpSpPr>
        <p:grpSpPr>
          <a:xfrm>
            <a:off x="6013452" y="2241552"/>
            <a:ext cx="1447800" cy="1057275"/>
            <a:chOff x="6096000" y="2333626"/>
            <a:chExt cx="1447800" cy="1057275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xmlns="" id="{E3F83EEC-2A72-FDB9-3B87-F5D3D652AB3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4AFB950F-6540-A003-299B-D2E9CE8700F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xmlns="" id="{C711D57A-7314-6A72-8DA0-618B7F6107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hought Bubble: Cloud 40">
            <a:extLst>
              <a:ext uri="{FF2B5EF4-FFF2-40B4-BE49-F238E27FC236}">
                <a16:creationId xmlns:a16="http://schemas.microsoft.com/office/drawing/2014/main" xmlns="" id="{24AA735D-9176-AAEF-2D39-9E12D680510A}"/>
              </a:ext>
            </a:extLst>
          </p:cNvPr>
          <p:cNvSpPr/>
          <p:nvPr/>
        </p:nvSpPr>
        <p:spPr>
          <a:xfrm>
            <a:off x="983165" y="1625378"/>
            <a:ext cx="1587497" cy="1304927"/>
          </a:xfrm>
          <a:prstGeom prst="cloudCallout">
            <a:avLst>
              <a:gd name="adj1" fmla="val 74367"/>
              <a:gd name="adj2" fmla="val 323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70C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5561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2 0.00463 L -0.62135 0.42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11" y="2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1" grpId="0"/>
      <p:bldP spid="21" grpId="0" animBg="1"/>
      <p:bldP spid="36" grpId="0" animBg="1"/>
      <p:bldP spid="36" grpId="1" animBg="1"/>
      <p:bldP spid="41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60EAB59-32B3-6F2C-B69F-59055486AC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C76D9F6B-2E5C-D89A-5449-62DC63729CA1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7CDCFB6-F147-D34F-FEBD-4589793891BA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15 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But 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he who is spiritual </a:t>
            </a:r>
            <a:r>
              <a:rPr lang="en-US" sz="32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appraises all things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yet he himself is appraised by no one.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44D37683-DA9B-C709-B4E0-02ECB12052B5}"/>
              </a:ext>
            </a:extLst>
          </p:cNvPr>
          <p:cNvGrpSpPr/>
          <p:nvPr/>
        </p:nvGrpSpPr>
        <p:grpSpPr>
          <a:xfrm>
            <a:off x="2959100" y="2362201"/>
            <a:ext cx="1066800" cy="2438400"/>
            <a:chOff x="3886200" y="4038600"/>
            <a:chExt cx="1066800" cy="2438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27053110-E8B1-E4A2-CD5F-7704E532C975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BC1E522B-A7C5-2EA4-7A10-92F7E3E10691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1116C7B5-2050-0F72-5B27-6BC29F97429A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3CA3FC56-2475-AA03-9D12-7B1AE33AF7A6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FF2FC995-16F5-B102-8092-81DC6E5DCD74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125D4B92-1C11-8890-193E-363A49DB6800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2C1592ED-AA9F-7F13-60B0-3ABC29BE42CF}"/>
              </a:ext>
            </a:extLst>
          </p:cNvPr>
          <p:cNvGrpSpPr/>
          <p:nvPr/>
        </p:nvGrpSpPr>
        <p:grpSpPr>
          <a:xfrm>
            <a:off x="7543800" y="2400301"/>
            <a:ext cx="1066800" cy="2438400"/>
            <a:chOff x="3886200" y="4038600"/>
            <a:chExt cx="1066800" cy="24384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6DF69497-0AE9-B3E3-3EB2-428D7DCF35A1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5D0F9C4E-4722-837B-48FF-467F33BA79B4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B8BBA08A-C0AA-E29F-E3A0-4A20665BCAD6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FCEA4243-73EC-9271-D616-82D9281C9EB4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3489CEF3-EDDB-9855-317C-E780CE10E465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7B8F86CA-AC35-7180-7F49-34B783A6005A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0544B0CB-1B57-032B-4F98-0CDF43719BAC}"/>
              </a:ext>
            </a:extLst>
          </p:cNvPr>
          <p:cNvSpPr/>
          <p:nvPr/>
        </p:nvSpPr>
        <p:spPr>
          <a:xfrm>
            <a:off x="3244849" y="3162301"/>
            <a:ext cx="495300" cy="419100"/>
          </a:xfrm>
          <a:prstGeom prst="ellipse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9AC364D7-805C-D9FA-50DA-3328D2BCD063}"/>
              </a:ext>
            </a:extLst>
          </p:cNvPr>
          <p:cNvSpPr/>
          <p:nvPr/>
        </p:nvSpPr>
        <p:spPr>
          <a:xfrm>
            <a:off x="7816849" y="3216278"/>
            <a:ext cx="495300" cy="4191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033FD78B-8B9A-CD9A-35D5-7D85F0CFD072}"/>
              </a:ext>
            </a:extLst>
          </p:cNvPr>
          <p:cNvSpPr/>
          <p:nvPr/>
        </p:nvSpPr>
        <p:spPr>
          <a:xfrm>
            <a:off x="9823450" y="-591968"/>
            <a:ext cx="2628902" cy="2057399"/>
          </a:xfrm>
          <a:prstGeom prst="ellipse">
            <a:avLst/>
          </a:prstGeom>
          <a:noFill/>
          <a:ln w="158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372C10DD-9B2B-8100-13FD-906CC71F440F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343E66B6-D356-66B2-9D2C-8E09ACB8BFF4}"/>
              </a:ext>
            </a:extLst>
          </p:cNvPr>
          <p:cNvSpPr/>
          <p:nvPr/>
        </p:nvSpPr>
        <p:spPr>
          <a:xfrm>
            <a:off x="7902576" y="3260727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50C5742E-ACA5-CF63-1816-A6D053577B57}"/>
              </a:ext>
            </a:extLst>
          </p:cNvPr>
          <p:cNvGrpSpPr/>
          <p:nvPr/>
        </p:nvGrpSpPr>
        <p:grpSpPr>
          <a:xfrm rot="19186511">
            <a:off x="8996030" y="1343455"/>
            <a:ext cx="1447800" cy="1057275"/>
            <a:chOff x="6096000" y="2333626"/>
            <a:chExt cx="1447800" cy="1057275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xmlns="" id="{D1EC2495-ED60-5CD3-D592-E1FEA6A17C1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xmlns="" id="{0799DA00-F14B-DD38-FF7D-CBC076EA260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xmlns="" id="{94D7F687-6DF8-D452-1CC9-AB6788A5FFF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hought Bubble: Cloud 29">
            <a:extLst>
              <a:ext uri="{FF2B5EF4-FFF2-40B4-BE49-F238E27FC236}">
                <a16:creationId xmlns:a16="http://schemas.microsoft.com/office/drawing/2014/main" xmlns="" id="{15D9E2D5-9CA1-91E3-E250-35871A6FC153}"/>
              </a:ext>
            </a:extLst>
          </p:cNvPr>
          <p:cNvSpPr/>
          <p:nvPr/>
        </p:nvSpPr>
        <p:spPr>
          <a:xfrm>
            <a:off x="8931276" y="2608263"/>
            <a:ext cx="1587497" cy="1304927"/>
          </a:xfrm>
          <a:prstGeom prst="cloudCallout">
            <a:avLst>
              <a:gd name="adj1" fmla="val -72833"/>
              <a:gd name="adj2" fmla="val -3774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D8633D48-C0FB-FED0-8606-01235E18F1B8}"/>
              </a:ext>
            </a:extLst>
          </p:cNvPr>
          <p:cNvGrpSpPr/>
          <p:nvPr/>
        </p:nvGrpSpPr>
        <p:grpSpPr>
          <a:xfrm>
            <a:off x="6001835" y="2241552"/>
            <a:ext cx="1447800" cy="1057275"/>
            <a:chOff x="6096000" y="2333626"/>
            <a:chExt cx="1447800" cy="1057275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xmlns="" id="{0FD7224C-FB06-A33A-012E-D4D87FE362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xmlns="" id="{5775D6FC-92AE-4BB1-16CD-F53E1FEC355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xmlns="" id="{AE296CB4-A557-8179-ECF8-6D4D6902BF5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xmlns="" id="{454C656A-8933-2C5A-AEBC-7545C26E3E28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94928A4D-241C-DC40-D846-F3B075896F79}"/>
              </a:ext>
            </a:extLst>
          </p:cNvPr>
          <p:cNvGrpSpPr/>
          <p:nvPr/>
        </p:nvGrpSpPr>
        <p:grpSpPr>
          <a:xfrm>
            <a:off x="6013452" y="2241552"/>
            <a:ext cx="1447800" cy="1057275"/>
            <a:chOff x="6096000" y="2333626"/>
            <a:chExt cx="1447800" cy="1057275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xmlns="" id="{D77DAC61-0C98-80B3-E20D-A159ABC93D1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DF0A7BA0-6667-A6B1-9AE2-A7E6BD46B58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xmlns="" id="{E32B09E0-65EF-9062-06A1-4B03DA8916B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hought Bubble: Cloud 40">
            <a:extLst>
              <a:ext uri="{FF2B5EF4-FFF2-40B4-BE49-F238E27FC236}">
                <a16:creationId xmlns:a16="http://schemas.microsoft.com/office/drawing/2014/main" xmlns="" id="{1391F7F4-A9AD-AA58-38F5-6A47CB0B31F4}"/>
              </a:ext>
            </a:extLst>
          </p:cNvPr>
          <p:cNvSpPr/>
          <p:nvPr/>
        </p:nvSpPr>
        <p:spPr>
          <a:xfrm>
            <a:off x="983165" y="1625378"/>
            <a:ext cx="1587497" cy="1304927"/>
          </a:xfrm>
          <a:prstGeom prst="cloudCallout">
            <a:avLst>
              <a:gd name="adj1" fmla="val 74367"/>
              <a:gd name="adj2" fmla="val 323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70C0"/>
                </a:solidFill>
              </a:rPr>
              <a:t>!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xmlns="" id="{426A3EA9-045E-BF71-4559-532CEFC6FF78}"/>
              </a:ext>
            </a:extLst>
          </p:cNvPr>
          <p:cNvSpPr/>
          <p:nvPr/>
        </p:nvSpPr>
        <p:spPr>
          <a:xfrm>
            <a:off x="3314697" y="3218031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2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0F55DFC-E290-D549-57FE-A2C26C7A33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106F442F-C699-08FD-5349-9C06EC8CB4A6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“illuminating ministry” of the Holy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85AFAE0-A72F-F40D-F214-182FA93EC5A9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15 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But 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he who is spiritual appraises all things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2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yet he himself is appraised by no one.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4A8815F8-8728-35D3-8FD7-007AB2D5B27B}"/>
              </a:ext>
            </a:extLst>
          </p:cNvPr>
          <p:cNvGrpSpPr/>
          <p:nvPr/>
        </p:nvGrpSpPr>
        <p:grpSpPr>
          <a:xfrm>
            <a:off x="2959100" y="2362201"/>
            <a:ext cx="1066800" cy="2438400"/>
            <a:chOff x="3886200" y="4038600"/>
            <a:chExt cx="1066800" cy="2438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388929AF-EDB1-0406-62CC-B7A4D1E45757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824B6645-EDD3-A431-CD69-18C9910FEA53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8D14B8AD-E5E5-46AF-99B0-465BA95D564E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D86C09BA-49FF-AA96-2FB5-E1AD123955AF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40D478A8-B521-2B15-ED5C-06DBEE482B71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9FCCC4C7-1E6A-EB41-CE06-AC5073F5AD8E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8BCCEA6A-644E-2E3C-4C58-E852061E0547}"/>
              </a:ext>
            </a:extLst>
          </p:cNvPr>
          <p:cNvGrpSpPr/>
          <p:nvPr/>
        </p:nvGrpSpPr>
        <p:grpSpPr>
          <a:xfrm>
            <a:off x="7543800" y="2400301"/>
            <a:ext cx="1066800" cy="2438400"/>
            <a:chOff x="3886200" y="4038600"/>
            <a:chExt cx="1066800" cy="24384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24BA29BF-CC09-704E-20C7-F5F9370F0A3F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A082D066-C69E-F928-DD2D-2B898774AFD1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D8EC24E8-217B-2F5F-4B72-C8EE704EEE77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734FBB36-2CAA-38BC-1E94-B90800E6063C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DA1D5F31-8309-9EF7-F7E3-020125E5D616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DEFA5C8D-09AA-D2D5-AEC9-713A0AC8C135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6B5F470B-3589-4181-EA07-449E97ED4B54}"/>
              </a:ext>
            </a:extLst>
          </p:cNvPr>
          <p:cNvSpPr/>
          <p:nvPr/>
        </p:nvSpPr>
        <p:spPr>
          <a:xfrm>
            <a:off x="3244849" y="3162301"/>
            <a:ext cx="495300" cy="419100"/>
          </a:xfrm>
          <a:prstGeom prst="ellipse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1521BB4F-F611-711B-EDF2-6C9808152AB3}"/>
              </a:ext>
            </a:extLst>
          </p:cNvPr>
          <p:cNvSpPr/>
          <p:nvPr/>
        </p:nvSpPr>
        <p:spPr>
          <a:xfrm>
            <a:off x="7816849" y="3216278"/>
            <a:ext cx="495300" cy="4191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A20EA9F0-BFA9-E4CD-2D0B-7B1A05D8FB7F}"/>
              </a:ext>
            </a:extLst>
          </p:cNvPr>
          <p:cNvSpPr/>
          <p:nvPr/>
        </p:nvSpPr>
        <p:spPr>
          <a:xfrm>
            <a:off x="9823450" y="-591968"/>
            <a:ext cx="2628902" cy="2057399"/>
          </a:xfrm>
          <a:prstGeom prst="ellipse">
            <a:avLst/>
          </a:prstGeom>
          <a:noFill/>
          <a:ln w="158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716A82E1-FEE7-DC36-65EB-1A030034CC8F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A52103D1-336B-CEB3-763D-DBC7E6371BF5}"/>
              </a:ext>
            </a:extLst>
          </p:cNvPr>
          <p:cNvSpPr/>
          <p:nvPr/>
        </p:nvSpPr>
        <p:spPr>
          <a:xfrm>
            <a:off x="7902576" y="3260727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7BF18FB8-18AE-4E65-985A-A7458A03C66D}"/>
              </a:ext>
            </a:extLst>
          </p:cNvPr>
          <p:cNvGrpSpPr/>
          <p:nvPr/>
        </p:nvGrpSpPr>
        <p:grpSpPr>
          <a:xfrm rot="19186511">
            <a:off x="8996030" y="1343455"/>
            <a:ext cx="1447800" cy="1057275"/>
            <a:chOff x="6096000" y="2333626"/>
            <a:chExt cx="1447800" cy="1057275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xmlns="" id="{F8750F10-5B2E-6677-F9BD-1E6AF4CACF5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xmlns="" id="{453B5504-93B7-1F97-34EC-0DE1A3276F0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xmlns="" id="{54783BDC-8CCB-7A95-1AB1-1D07170205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hought Bubble: Cloud 29">
            <a:extLst>
              <a:ext uri="{FF2B5EF4-FFF2-40B4-BE49-F238E27FC236}">
                <a16:creationId xmlns:a16="http://schemas.microsoft.com/office/drawing/2014/main" xmlns="" id="{08E36A10-76BB-00BB-952A-70E59C665BD5}"/>
              </a:ext>
            </a:extLst>
          </p:cNvPr>
          <p:cNvSpPr/>
          <p:nvPr/>
        </p:nvSpPr>
        <p:spPr>
          <a:xfrm>
            <a:off x="8931276" y="2608263"/>
            <a:ext cx="1587497" cy="1304927"/>
          </a:xfrm>
          <a:prstGeom prst="cloudCallout">
            <a:avLst>
              <a:gd name="adj1" fmla="val -72833"/>
              <a:gd name="adj2" fmla="val -3774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B125C88C-0CD6-6208-3B10-E95C20C0272E}"/>
              </a:ext>
            </a:extLst>
          </p:cNvPr>
          <p:cNvGrpSpPr/>
          <p:nvPr/>
        </p:nvGrpSpPr>
        <p:grpSpPr>
          <a:xfrm>
            <a:off x="6001835" y="2241552"/>
            <a:ext cx="1447800" cy="1057275"/>
            <a:chOff x="6096000" y="2333626"/>
            <a:chExt cx="1447800" cy="1057275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xmlns="" id="{F2D5A940-891A-4BA4-1F57-2DFD13046E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xmlns="" id="{A8CECDFE-A2ED-4627-D8B5-3C0BA3F035E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xmlns="" id="{8FAF4730-11B2-18E9-5553-D2C1DBBEBD2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xmlns="" id="{6F9EDF33-6C3D-2CB7-B6F2-FD691948B634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7394A161-4255-2496-E413-792CC29F934A}"/>
              </a:ext>
            </a:extLst>
          </p:cNvPr>
          <p:cNvGrpSpPr/>
          <p:nvPr/>
        </p:nvGrpSpPr>
        <p:grpSpPr>
          <a:xfrm>
            <a:off x="6013452" y="2241552"/>
            <a:ext cx="1447800" cy="1057275"/>
            <a:chOff x="6096000" y="2333626"/>
            <a:chExt cx="1447800" cy="1057275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xmlns="" id="{DFC31FEC-D7CC-3187-DB89-DCA4CC1F418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7B837211-E884-13CD-6A2A-24AD2DCC906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xmlns="" id="{8973069F-4CBA-EF82-72FD-E0EB6D11EF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hought Bubble: Cloud 40">
            <a:extLst>
              <a:ext uri="{FF2B5EF4-FFF2-40B4-BE49-F238E27FC236}">
                <a16:creationId xmlns:a16="http://schemas.microsoft.com/office/drawing/2014/main" xmlns="" id="{806DF2D3-A8A2-82FD-D7BF-30E06A8FDB5F}"/>
              </a:ext>
            </a:extLst>
          </p:cNvPr>
          <p:cNvSpPr/>
          <p:nvPr/>
        </p:nvSpPr>
        <p:spPr>
          <a:xfrm>
            <a:off x="983165" y="1625378"/>
            <a:ext cx="1587497" cy="1304927"/>
          </a:xfrm>
          <a:prstGeom prst="cloudCallout">
            <a:avLst>
              <a:gd name="adj1" fmla="val 74367"/>
              <a:gd name="adj2" fmla="val 323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70C0"/>
                </a:solidFill>
              </a:rPr>
              <a:t>!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xmlns="" id="{F2B58219-1DAE-BABA-2030-5129DC1F73A0}"/>
              </a:ext>
            </a:extLst>
          </p:cNvPr>
          <p:cNvSpPr/>
          <p:nvPr/>
        </p:nvSpPr>
        <p:spPr>
          <a:xfrm>
            <a:off x="3314697" y="3218031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ular Callout 11">
            <a:extLst>
              <a:ext uri="{FF2B5EF4-FFF2-40B4-BE49-F238E27FC236}">
                <a16:creationId xmlns:a16="http://schemas.microsoft.com/office/drawing/2014/main" xmlns="" id="{D31444DA-2B03-FB38-25FB-B2998D265296}"/>
              </a:ext>
            </a:extLst>
          </p:cNvPr>
          <p:cNvSpPr/>
          <p:nvPr/>
        </p:nvSpPr>
        <p:spPr>
          <a:xfrm>
            <a:off x="4451351" y="5581874"/>
            <a:ext cx="6934200" cy="107804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/>
              <a:t>The key to discerning wisdom is not judging someone’s speech…</a:t>
            </a:r>
          </a:p>
        </p:txBody>
      </p:sp>
    </p:spTree>
    <p:extLst>
      <p:ext uri="{BB962C8B-B14F-4D97-AF65-F5344CB8AC3E}">
        <p14:creationId xmlns:p14="http://schemas.microsoft.com/office/powerpoint/2010/main" val="396343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371AB10-5330-0830-4E58-59EE2317D3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7B8C5A28-8370-0A96-ED16-4EBA50782BD1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key to discerning wisdom is to include God!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F9C1B9A-320C-8FEA-6D72-2D813658D818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15 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But 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he who is spiritual appraises all things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2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yet he himself is appraised by no one.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68BC86FC-71DD-00AF-9793-B3C4A1AF30BD}"/>
              </a:ext>
            </a:extLst>
          </p:cNvPr>
          <p:cNvGrpSpPr/>
          <p:nvPr/>
        </p:nvGrpSpPr>
        <p:grpSpPr>
          <a:xfrm>
            <a:off x="2959100" y="2362201"/>
            <a:ext cx="1066800" cy="2438400"/>
            <a:chOff x="3886200" y="4038600"/>
            <a:chExt cx="1066800" cy="2438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D367E637-7F5F-C1B9-163B-E62F4AD4000A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250F985E-9EA2-86FC-A5DC-F5EDF8F5EEB7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C1C2BFC4-8EEC-C36F-AD7B-42EDFC09894B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9FDAE944-6702-87E2-DC45-C7BC25ADFFB5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1EE356EB-97EA-2D69-37C2-33871AF0B1CC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E9255973-41A5-38E1-EF33-D22FD61FA566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7621FE7-EE26-4F80-E9DD-E3E37F75F18B}"/>
              </a:ext>
            </a:extLst>
          </p:cNvPr>
          <p:cNvGrpSpPr/>
          <p:nvPr/>
        </p:nvGrpSpPr>
        <p:grpSpPr>
          <a:xfrm>
            <a:off x="7543800" y="2400301"/>
            <a:ext cx="1066800" cy="2438400"/>
            <a:chOff x="3886200" y="4038600"/>
            <a:chExt cx="1066800" cy="24384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D7BA434D-F9A4-6BF7-FF61-0AD15609B762}"/>
                </a:ext>
              </a:extLst>
            </p:cNvPr>
            <p:cNvSpPr/>
            <p:nvPr/>
          </p:nvSpPr>
          <p:spPr>
            <a:xfrm>
              <a:off x="4038600" y="4038600"/>
              <a:ext cx="762000" cy="685800"/>
            </a:xfrm>
            <a:prstGeom prst="ellipse">
              <a:avLst/>
            </a:prstGeom>
            <a:noFill/>
            <a:ln w="130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64C0B74B-9D40-7DD7-81FF-78728327C8D1}"/>
                </a:ext>
              </a:extLst>
            </p:cNvPr>
            <p:cNvCxnSpPr/>
            <p:nvPr/>
          </p:nvCxnSpPr>
          <p:spPr>
            <a:xfrm>
              <a:off x="4419600" y="4724400"/>
              <a:ext cx="0" cy="990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79B7C8B4-0112-D65A-72B8-A59E06630977}"/>
                </a:ext>
              </a:extLst>
            </p:cNvPr>
            <p:cNvCxnSpPr/>
            <p:nvPr/>
          </p:nvCxnSpPr>
          <p:spPr>
            <a:xfrm>
              <a:off x="4419600" y="4953000"/>
              <a:ext cx="457200" cy="2286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3A4D9AD9-9F3C-44B6-215F-6E7EE96B207C}"/>
                </a:ext>
              </a:extLst>
            </p:cNvPr>
            <p:cNvCxnSpPr/>
            <p:nvPr/>
          </p:nvCxnSpPr>
          <p:spPr>
            <a:xfrm flipH="1">
              <a:off x="3886200" y="4962526"/>
              <a:ext cx="495300" cy="219075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6485751C-3374-3816-0AE0-4208DC3008ED}"/>
                </a:ext>
              </a:extLst>
            </p:cNvPr>
            <p:cNvCxnSpPr/>
            <p:nvPr/>
          </p:nvCxnSpPr>
          <p:spPr>
            <a:xfrm flipH="1">
              <a:off x="3886200" y="5638800"/>
              <a:ext cx="533400" cy="7620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7E139C1E-ACAD-79F0-92DB-3AEE0A0F72BA}"/>
                </a:ext>
              </a:extLst>
            </p:cNvPr>
            <p:cNvCxnSpPr/>
            <p:nvPr/>
          </p:nvCxnSpPr>
          <p:spPr>
            <a:xfrm>
              <a:off x="4419600" y="5638800"/>
              <a:ext cx="533400" cy="838200"/>
            </a:xfrm>
            <a:prstGeom prst="line">
              <a:avLst/>
            </a:prstGeom>
            <a:ln w="1079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A55DA94D-C55D-900A-8489-B009A04831FA}"/>
              </a:ext>
            </a:extLst>
          </p:cNvPr>
          <p:cNvSpPr/>
          <p:nvPr/>
        </p:nvSpPr>
        <p:spPr>
          <a:xfrm>
            <a:off x="3244849" y="3162301"/>
            <a:ext cx="495300" cy="419100"/>
          </a:xfrm>
          <a:prstGeom prst="ellipse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6BCAC3FA-41A1-AD8B-B767-F5CC4301605A}"/>
              </a:ext>
            </a:extLst>
          </p:cNvPr>
          <p:cNvSpPr/>
          <p:nvPr/>
        </p:nvSpPr>
        <p:spPr>
          <a:xfrm>
            <a:off x="7816849" y="3216278"/>
            <a:ext cx="495300" cy="4191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D4FFA1D2-7865-571B-3BBB-22F6BC21AD6B}"/>
              </a:ext>
            </a:extLst>
          </p:cNvPr>
          <p:cNvSpPr/>
          <p:nvPr/>
        </p:nvSpPr>
        <p:spPr>
          <a:xfrm>
            <a:off x="9823450" y="-591968"/>
            <a:ext cx="2628902" cy="2057399"/>
          </a:xfrm>
          <a:prstGeom prst="ellipse">
            <a:avLst/>
          </a:prstGeom>
          <a:noFill/>
          <a:ln w="158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DD9A4115-7805-BCC1-0521-87F92534FA06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147C54A5-0DF3-7999-C374-011AF15745D6}"/>
              </a:ext>
            </a:extLst>
          </p:cNvPr>
          <p:cNvSpPr/>
          <p:nvPr/>
        </p:nvSpPr>
        <p:spPr>
          <a:xfrm>
            <a:off x="7902576" y="3260727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E606C144-02F3-0B30-DAC7-F5841C703CE9}"/>
              </a:ext>
            </a:extLst>
          </p:cNvPr>
          <p:cNvGrpSpPr/>
          <p:nvPr/>
        </p:nvGrpSpPr>
        <p:grpSpPr>
          <a:xfrm rot="19186511">
            <a:off x="8996030" y="1343455"/>
            <a:ext cx="1447800" cy="1057275"/>
            <a:chOff x="6096000" y="2333626"/>
            <a:chExt cx="1447800" cy="1057275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xmlns="" id="{DAF26507-0BE9-9EF9-9307-F2F3C10459A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xmlns="" id="{B9F5146F-6361-7438-02C4-AB399B54551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xmlns="" id="{6C08A76E-F689-7384-5733-4FD42EE82F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hought Bubble: Cloud 29">
            <a:extLst>
              <a:ext uri="{FF2B5EF4-FFF2-40B4-BE49-F238E27FC236}">
                <a16:creationId xmlns:a16="http://schemas.microsoft.com/office/drawing/2014/main" xmlns="" id="{FD6C4A6B-2C5B-62C6-C68E-99A4809B0237}"/>
              </a:ext>
            </a:extLst>
          </p:cNvPr>
          <p:cNvSpPr/>
          <p:nvPr/>
        </p:nvSpPr>
        <p:spPr>
          <a:xfrm>
            <a:off x="8931276" y="2608263"/>
            <a:ext cx="1587497" cy="1304927"/>
          </a:xfrm>
          <a:prstGeom prst="cloudCallout">
            <a:avLst>
              <a:gd name="adj1" fmla="val -72833"/>
              <a:gd name="adj2" fmla="val -3774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FA1F8549-0BB7-9F40-32F4-1214B59A5555}"/>
              </a:ext>
            </a:extLst>
          </p:cNvPr>
          <p:cNvGrpSpPr/>
          <p:nvPr/>
        </p:nvGrpSpPr>
        <p:grpSpPr>
          <a:xfrm>
            <a:off x="6001835" y="2241552"/>
            <a:ext cx="1447800" cy="1057275"/>
            <a:chOff x="6096000" y="2333626"/>
            <a:chExt cx="1447800" cy="1057275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xmlns="" id="{D0928FFA-B127-68EF-30D3-D3F17E80769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xmlns="" id="{2D3EFA98-5CEB-F0F9-56F1-F60FFE40791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xmlns="" id="{F563C58A-6052-C7D4-BD3B-911C755E13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xmlns="" id="{81737B67-27E3-8EED-A620-4EC3EE76F4DD}"/>
              </a:ext>
            </a:extLst>
          </p:cNvPr>
          <p:cNvSpPr/>
          <p:nvPr/>
        </p:nvSpPr>
        <p:spPr>
          <a:xfrm>
            <a:off x="10890251" y="304089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513B66E4-2BAD-32EC-6361-474F6533244C}"/>
              </a:ext>
            </a:extLst>
          </p:cNvPr>
          <p:cNvGrpSpPr/>
          <p:nvPr/>
        </p:nvGrpSpPr>
        <p:grpSpPr>
          <a:xfrm>
            <a:off x="6013452" y="2241552"/>
            <a:ext cx="1447800" cy="1057275"/>
            <a:chOff x="6096000" y="2333626"/>
            <a:chExt cx="1447800" cy="1057275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xmlns="" id="{5C9237B8-F21A-8456-A679-F5431B130B6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6693" y="2971801"/>
              <a:ext cx="927107" cy="4191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54B95673-209C-6439-414F-E053986AE32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21449" y="2333626"/>
              <a:ext cx="1003307" cy="40005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xmlns="" id="{4C3BE898-EF41-631C-7CCE-71A2574FB0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857501"/>
              <a:ext cx="1393830" cy="28575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hought Bubble: Cloud 40">
            <a:extLst>
              <a:ext uri="{FF2B5EF4-FFF2-40B4-BE49-F238E27FC236}">
                <a16:creationId xmlns:a16="http://schemas.microsoft.com/office/drawing/2014/main" xmlns="" id="{7D187ACB-CF95-5DCC-E3E0-3AE31C0DBAD1}"/>
              </a:ext>
            </a:extLst>
          </p:cNvPr>
          <p:cNvSpPr/>
          <p:nvPr/>
        </p:nvSpPr>
        <p:spPr>
          <a:xfrm>
            <a:off x="983165" y="1625378"/>
            <a:ext cx="1587497" cy="1304927"/>
          </a:xfrm>
          <a:prstGeom prst="cloudCallout">
            <a:avLst>
              <a:gd name="adj1" fmla="val 74367"/>
              <a:gd name="adj2" fmla="val 323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70C0"/>
                </a:solidFill>
              </a:rPr>
              <a:t>!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xmlns="" id="{84CC7DE0-9984-65AE-1DD0-3446DBA35701}"/>
              </a:ext>
            </a:extLst>
          </p:cNvPr>
          <p:cNvSpPr/>
          <p:nvPr/>
        </p:nvSpPr>
        <p:spPr>
          <a:xfrm>
            <a:off x="3314697" y="3218031"/>
            <a:ext cx="495300" cy="4191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ular Callout 11">
            <a:extLst>
              <a:ext uri="{FF2B5EF4-FFF2-40B4-BE49-F238E27FC236}">
                <a16:creationId xmlns:a16="http://schemas.microsoft.com/office/drawing/2014/main" xmlns="" id="{97B70495-8390-EBCD-6D73-B0695B9157C2}"/>
              </a:ext>
            </a:extLst>
          </p:cNvPr>
          <p:cNvSpPr/>
          <p:nvPr/>
        </p:nvSpPr>
        <p:spPr>
          <a:xfrm>
            <a:off x="4451351" y="5581874"/>
            <a:ext cx="6934200" cy="107804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/>
              <a:t>The key to discerning wisdom is not judging someone’s speech…</a:t>
            </a:r>
          </a:p>
        </p:txBody>
      </p:sp>
    </p:spTree>
    <p:extLst>
      <p:ext uri="{BB962C8B-B14F-4D97-AF65-F5344CB8AC3E}">
        <p14:creationId xmlns:p14="http://schemas.microsoft.com/office/powerpoint/2010/main" val="219373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BDC239D-2058-2DE1-2AF5-6DF306D986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FDCA100A-0653-37C5-F857-406CDDF6692B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key to discerning wisdom is to include God!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F34625B-EF75-34D8-7E5E-5841E4586C81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15 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But 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he who is spiritual appraises all things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2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yet he himself is appraised by no one.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1" name="Rounded Rectangular Callout 11">
            <a:extLst>
              <a:ext uri="{FF2B5EF4-FFF2-40B4-BE49-F238E27FC236}">
                <a16:creationId xmlns:a16="http://schemas.microsoft.com/office/drawing/2014/main" xmlns="" id="{FF043A3A-9B50-FD23-A0D6-ED20CA0B3FB7}"/>
              </a:ext>
            </a:extLst>
          </p:cNvPr>
          <p:cNvSpPr/>
          <p:nvPr/>
        </p:nvSpPr>
        <p:spPr>
          <a:xfrm>
            <a:off x="4451351" y="5581874"/>
            <a:ext cx="6934200" cy="107804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/>
              <a:t>The key to discerning wisdom is not judging someone’s speech…</a:t>
            </a:r>
          </a:p>
        </p:txBody>
      </p:sp>
      <p:sp>
        <p:nvSpPr>
          <p:cNvPr id="31" name="Rounded Rectangular Callout 11">
            <a:extLst>
              <a:ext uri="{FF2B5EF4-FFF2-40B4-BE49-F238E27FC236}">
                <a16:creationId xmlns:a16="http://schemas.microsoft.com/office/drawing/2014/main" xmlns="" id="{A8C34B1D-9509-1275-D75F-6D030606A35F}"/>
              </a:ext>
            </a:extLst>
          </p:cNvPr>
          <p:cNvSpPr/>
          <p:nvPr/>
        </p:nvSpPr>
        <p:spPr>
          <a:xfrm>
            <a:off x="12700" y="2401292"/>
            <a:ext cx="7861300" cy="80792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“When you’re good to others, you’re best to yourself.”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27779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7C03365-847F-9690-2CAE-9B4890CB87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1A925855-17FB-99D1-948B-AC89D59D26CF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key to discerning wisdom is to include God!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1E742CA-8A6D-E0EA-B3BD-2FB9DDF78709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15 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But 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he who is spiritual appraises all things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2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yet he himself is appraised by no one.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1" name="Rounded Rectangular Callout 11">
            <a:extLst>
              <a:ext uri="{FF2B5EF4-FFF2-40B4-BE49-F238E27FC236}">
                <a16:creationId xmlns:a16="http://schemas.microsoft.com/office/drawing/2014/main" xmlns="" id="{1530A241-AE8A-85B6-1C11-A65E950673B6}"/>
              </a:ext>
            </a:extLst>
          </p:cNvPr>
          <p:cNvSpPr/>
          <p:nvPr/>
        </p:nvSpPr>
        <p:spPr>
          <a:xfrm>
            <a:off x="4451351" y="5581874"/>
            <a:ext cx="6934200" cy="107804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/>
              <a:t>The key to discerning wisdom is not judging someone’s speech…</a:t>
            </a:r>
          </a:p>
        </p:txBody>
      </p:sp>
      <p:sp>
        <p:nvSpPr>
          <p:cNvPr id="31" name="Rounded Rectangular Callout 11">
            <a:extLst>
              <a:ext uri="{FF2B5EF4-FFF2-40B4-BE49-F238E27FC236}">
                <a16:creationId xmlns:a16="http://schemas.microsoft.com/office/drawing/2014/main" xmlns="" id="{35748DFB-7582-2AC6-FC5D-E7A5EE8A3CDF}"/>
              </a:ext>
            </a:extLst>
          </p:cNvPr>
          <p:cNvSpPr/>
          <p:nvPr/>
        </p:nvSpPr>
        <p:spPr>
          <a:xfrm>
            <a:off x="12700" y="2401292"/>
            <a:ext cx="7861300" cy="80792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“God helps those who help themselves.”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54386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9B9B360-3731-1E72-1E11-0BCD7ACD34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0B89E4C2-6424-E140-43F6-D5C6458F6D15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key to discerning wisdom is to include God!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770E49A-1879-136D-FE7D-D2C1FEE3729D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15 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But 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he who is spiritual appraises all things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2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yet he himself is appraised by no one.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1" name="Rounded Rectangular Callout 11">
            <a:extLst>
              <a:ext uri="{FF2B5EF4-FFF2-40B4-BE49-F238E27FC236}">
                <a16:creationId xmlns:a16="http://schemas.microsoft.com/office/drawing/2014/main" xmlns="" id="{38D929DF-19BF-8D9F-5F81-4B2A1C153F86}"/>
              </a:ext>
            </a:extLst>
          </p:cNvPr>
          <p:cNvSpPr/>
          <p:nvPr/>
        </p:nvSpPr>
        <p:spPr>
          <a:xfrm>
            <a:off x="4451351" y="5581874"/>
            <a:ext cx="6934200" cy="107804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/>
              <a:t>The key to discerning wisdom is not judging someone’s speech…</a:t>
            </a:r>
          </a:p>
        </p:txBody>
      </p:sp>
      <p:sp>
        <p:nvSpPr>
          <p:cNvPr id="31" name="Rounded Rectangular Callout 11">
            <a:extLst>
              <a:ext uri="{FF2B5EF4-FFF2-40B4-BE49-F238E27FC236}">
                <a16:creationId xmlns:a16="http://schemas.microsoft.com/office/drawing/2014/main" xmlns="" id="{7F603D65-C34B-B7C0-4F65-2AA871846D3C}"/>
              </a:ext>
            </a:extLst>
          </p:cNvPr>
          <p:cNvSpPr/>
          <p:nvPr/>
        </p:nvSpPr>
        <p:spPr>
          <a:xfrm>
            <a:off x="57151" y="2814114"/>
            <a:ext cx="7861300" cy="80792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2400" b="1" dirty="0"/>
              <a:t>“As to Jesus of Nazareth… I think the system of morals and his religion, as he left them to us, the best the world ever saw or is likely to see… but I have, with most of the present dissenters in England, some doubts as to his divinity. Tho’ it is a question I do not dogmatize upon, having never studied it, and I think it needless to busy myself with it now, when I expect soon an opportunity of knowing the truth with less trouble…”</a:t>
            </a:r>
          </a:p>
        </p:txBody>
      </p:sp>
    </p:spTree>
    <p:extLst>
      <p:ext uri="{BB962C8B-B14F-4D97-AF65-F5344CB8AC3E}">
        <p14:creationId xmlns:p14="http://schemas.microsoft.com/office/powerpoint/2010/main" val="33374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AFE82B3-1E58-9B95-6E4F-6D853583FC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45AAA424-F4D5-91EC-973F-430384C408DA}"/>
              </a:ext>
            </a:extLst>
          </p:cNvPr>
          <p:cNvSpPr/>
          <p:nvPr/>
        </p:nvSpPr>
        <p:spPr>
          <a:xfrm>
            <a:off x="228600" y="166017"/>
            <a:ext cx="6172200" cy="137561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The key to discerning wisdom is to include God!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938E0EA-F732-0222-1A39-3BFE17C7870E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15 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But 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he who is spiritual appraises all things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2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yet he himself is appraised by no one.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1" name="Rounded Rectangular Callout 11">
            <a:extLst>
              <a:ext uri="{FF2B5EF4-FFF2-40B4-BE49-F238E27FC236}">
                <a16:creationId xmlns:a16="http://schemas.microsoft.com/office/drawing/2014/main" xmlns="" id="{9F2E308C-713B-284C-C6DD-87F69B85079D}"/>
              </a:ext>
            </a:extLst>
          </p:cNvPr>
          <p:cNvSpPr/>
          <p:nvPr/>
        </p:nvSpPr>
        <p:spPr>
          <a:xfrm>
            <a:off x="4451351" y="5581874"/>
            <a:ext cx="6934200" cy="107804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/>
              <a:t>The key to discerning wisdom is not judging someone’s speech…</a:t>
            </a:r>
          </a:p>
        </p:txBody>
      </p:sp>
      <p:sp>
        <p:nvSpPr>
          <p:cNvPr id="43" name="Rounded Rectangular Callout 11">
            <a:extLst>
              <a:ext uri="{FF2B5EF4-FFF2-40B4-BE49-F238E27FC236}">
                <a16:creationId xmlns:a16="http://schemas.microsoft.com/office/drawing/2014/main" xmlns="" id="{38286B07-4453-A5EE-3A49-B58498CC35EF}"/>
              </a:ext>
            </a:extLst>
          </p:cNvPr>
          <p:cNvSpPr/>
          <p:nvPr/>
        </p:nvSpPr>
        <p:spPr>
          <a:xfrm>
            <a:off x="831850" y="1744639"/>
            <a:ext cx="6172200" cy="136059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It’s only as wise as far as it aligns with what is </a:t>
            </a:r>
            <a:r>
              <a:rPr lang="en-US" sz="4000" b="1" i="1" dirty="0"/>
              <a:t>true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xmlns="" id="{EAF5D52B-20AF-4573-5E76-35EC2F029E14}"/>
              </a:ext>
            </a:extLst>
          </p:cNvPr>
          <p:cNvSpPr/>
          <p:nvPr/>
        </p:nvSpPr>
        <p:spPr>
          <a:xfrm>
            <a:off x="831850" y="3333644"/>
            <a:ext cx="6172200" cy="136059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And ultimate truth is that which is spoken by God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328661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6F1C91D-4007-04F5-A338-6E5DC03D7E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D823717-6623-AEE3-BB0A-DCF2A2CA7675}"/>
              </a:ext>
            </a:extLst>
          </p:cNvPr>
          <p:cNvSpPr/>
          <p:nvPr/>
        </p:nvSpPr>
        <p:spPr>
          <a:xfrm>
            <a:off x="0" y="1997075"/>
            <a:ext cx="8353647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“The guest is like fish: after three days it becomes stale.” </a:t>
            </a:r>
          </a:p>
          <a:p>
            <a:r>
              <a:rPr lang="en-US" sz="2000" dirty="0"/>
              <a:t>				       - John Lyly (16</a:t>
            </a:r>
            <a:r>
              <a:rPr lang="en-US" sz="2000" baseline="30000" dirty="0"/>
              <a:t>th</a:t>
            </a:r>
            <a:r>
              <a:rPr lang="en-US" sz="2000" dirty="0"/>
              <a:t> century French writer)</a:t>
            </a:r>
          </a:p>
          <a:p>
            <a:r>
              <a:rPr lang="en-US" dirty="0"/>
              <a:t> 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F60095E-7677-339F-CF4B-CDC373D90E74}"/>
              </a:ext>
            </a:extLst>
          </p:cNvPr>
          <p:cNvSpPr/>
          <p:nvPr/>
        </p:nvSpPr>
        <p:spPr>
          <a:xfrm>
            <a:off x="0" y="4114800"/>
            <a:ext cx="12192000" cy="2743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 2: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when I came to you, brethren, I did not come with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superiority of speech or of wisdom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proclaiming to you the testimony of God… 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my message and my preaching were not in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persuasive words of wisdom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but in demonstration of the Spirit and of power, 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 that your faith would not rest on the wisdom of 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men, but on the power of God.</a:t>
            </a:r>
            <a:endParaRPr lang="en-US" sz="31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72F218E-AD15-9E49-E060-A673A96287D6}"/>
              </a:ext>
            </a:extLst>
          </p:cNvPr>
          <p:cNvSpPr/>
          <p:nvPr/>
        </p:nvSpPr>
        <p:spPr>
          <a:xfrm>
            <a:off x="28353" y="607624"/>
            <a:ext cx="8353647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“A guest became hateful after three days of living in your home. And after ten days also became a nuisance to the servants!”</a:t>
            </a:r>
            <a:br>
              <a:rPr lang="en-US" sz="2800" dirty="0"/>
            </a:br>
            <a:r>
              <a:rPr lang="en-US" sz="2800" dirty="0"/>
              <a:t>			- </a:t>
            </a:r>
            <a:r>
              <a:rPr lang="en-US" sz="2000" dirty="0"/>
              <a:t>Titus </a:t>
            </a:r>
            <a:r>
              <a:rPr lang="en-US" sz="2000" dirty="0" err="1"/>
              <a:t>Maccius</a:t>
            </a:r>
            <a:r>
              <a:rPr lang="en-US" sz="2000" dirty="0"/>
              <a:t> Plautus: (ancient roman playwright)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E6F49BB-B623-5A3C-34D2-7390A49DC1AF}"/>
              </a:ext>
            </a:extLst>
          </p:cNvPr>
          <p:cNvSpPr/>
          <p:nvPr/>
        </p:nvSpPr>
        <p:spPr>
          <a:xfrm>
            <a:off x="0" y="2987675"/>
            <a:ext cx="8353647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“Fish and guests, stink after 3 days”</a:t>
            </a:r>
            <a:endParaRPr lang="en-US" dirty="0"/>
          </a:p>
          <a:p>
            <a:r>
              <a:rPr lang="en-US" sz="2000" dirty="0"/>
              <a:t>				     - Ben Franklin, Poor Richard’s Almanack</a:t>
            </a:r>
          </a:p>
        </p:txBody>
      </p:sp>
    </p:spTree>
    <p:extLst>
      <p:ext uri="{BB962C8B-B14F-4D97-AF65-F5344CB8AC3E}">
        <p14:creationId xmlns:p14="http://schemas.microsoft.com/office/powerpoint/2010/main" val="42796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8334D14-466B-3938-BE28-0997DCF07B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B18D291-CD21-F709-444C-3EEA4D279D96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D73E7724-70D8-4256-C76E-FD709933F095}"/>
              </a:ext>
            </a:extLst>
          </p:cNvPr>
          <p:cNvSpPr/>
          <p:nvPr/>
        </p:nvSpPr>
        <p:spPr>
          <a:xfrm>
            <a:off x="4267200" y="3429000"/>
            <a:ext cx="7672137" cy="138102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6) The Holy Spirit helps us to discern what is truly wise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DA791DA-ABA5-A59C-3DE5-67A9C4AB5B9D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15 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But 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he who is spiritual appraises all things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32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yet he himself is appraised by no one.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93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58BB816-643A-D79D-0438-115F1FE9E9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1A9A568-D0D2-4769-EA71-0EF5D03B89D2}"/>
              </a:ext>
            </a:extLst>
          </p:cNvPr>
          <p:cNvSpPr/>
          <p:nvPr/>
        </p:nvSpPr>
        <p:spPr>
          <a:xfrm>
            <a:off x="6858000" y="76200"/>
            <a:ext cx="5257799" cy="1905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God’s Wisdom is what matters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1FC3E179-7232-DC49-EED8-54B3412317CE}"/>
              </a:ext>
            </a:extLst>
          </p:cNvPr>
          <p:cNvSpPr/>
          <p:nvPr/>
        </p:nvSpPr>
        <p:spPr>
          <a:xfrm>
            <a:off x="4267200" y="3429000"/>
            <a:ext cx="7672137" cy="138102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6) The Holy Spirit helps us to discern what is truly wise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3054198-DC79-DBE2-5BBD-82A9B9B63803}"/>
              </a:ext>
            </a:extLst>
          </p:cNvPr>
          <p:cNvSpPr/>
          <p:nvPr/>
        </p:nvSpPr>
        <p:spPr>
          <a:xfrm>
            <a:off x="-12700" y="4876801"/>
            <a:ext cx="121920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16 </a:t>
            </a:r>
            <a:r>
              <a:rPr lang="en-US" sz="32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For </a:t>
            </a:r>
            <a:r>
              <a:rPr lang="en-US" sz="3200" b="1" u="sng" cap="small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who has known the mind of the Lord, that he will instruct Him</a:t>
            </a:r>
            <a:r>
              <a:rPr lang="en-US" sz="32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?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xmlns="" id="{AC417EDF-2C1A-12E9-3A11-B462E3545DB0}"/>
              </a:ext>
            </a:extLst>
          </p:cNvPr>
          <p:cNvSpPr/>
          <p:nvPr/>
        </p:nvSpPr>
        <p:spPr>
          <a:xfrm>
            <a:off x="1880685" y="5733288"/>
            <a:ext cx="2399215" cy="762000"/>
          </a:xfrm>
          <a:prstGeom prst="wedgeRectCallout">
            <a:avLst>
              <a:gd name="adj1" fmla="val -65162"/>
              <a:gd name="adj2" fmla="val -80499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Isaiah 40:13</a:t>
            </a:r>
          </a:p>
        </p:txBody>
      </p:sp>
    </p:spTree>
    <p:extLst>
      <p:ext uri="{BB962C8B-B14F-4D97-AF65-F5344CB8AC3E}">
        <p14:creationId xmlns:p14="http://schemas.microsoft.com/office/powerpoint/2010/main" val="340256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F6B66DA-41D4-47A7-020D-FEB7CC8D34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977A686-4D7A-3F22-040F-D50E5A5C8E2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1"/>
                </a:solidFill>
              </a:rPr>
              <a:t>Isaiah 40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b="1" baseline="300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b="1" baseline="300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/>
              <a:t>5 </a:t>
            </a:r>
            <a:r>
              <a:rPr lang="en-US" sz="3200" dirty="0"/>
              <a:t>Then the glory of the </a:t>
            </a:r>
            <a:r>
              <a:rPr lang="en-US" sz="3200" cap="small" dirty="0"/>
              <a:t>Lord</a:t>
            </a:r>
            <a:r>
              <a:rPr lang="en-US" sz="3200" dirty="0"/>
              <a:t> will be revealed,</a:t>
            </a:r>
            <a:br>
              <a:rPr lang="en-US" sz="3200" dirty="0"/>
            </a:br>
            <a:r>
              <a:rPr lang="en-US" sz="3200" dirty="0"/>
              <a:t>And all flesh will see it together;</a:t>
            </a:r>
            <a:br>
              <a:rPr lang="en-US" sz="3200" dirty="0"/>
            </a:br>
            <a:r>
              <a:rPr lang="en-US" sz="3200" dirty="0"/>
              <a:t>For the mouth of the </a:t>
            </a:r>
            <a:r>
              <a:rPr lang="en-US" sz="3200" cap="small" dirty="0"/>
              <a:t>Lord</a:t>
            </a:r>
            <a:r>
              <a:rPr lang="en-US" sz="3200" dirty="0"/>
              <a:t> has spoken.</a:t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baseline="30000" dirty="0"/>
              <a:t>7 </a:t>
            </a:r>
            <a:r>
              <a:rPr lang="en-US" sz="3200" dirty="0"/>
              <a:t>All flesh is grass, and all its loveliness is like the flower of the field.</a:t>
            </a:r>
            <a:br>
              <a:rPr lang="en-US" sz="3200" dirty="0"/>
            </a:br>
            <a:r>
              <a:rPr lang="en-US" sz="3200" dirty="0"/>
              <a:t>The grass withers, the flower fades,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/>
              <a:t>When the breath of the </a:t>
            </a:r>
            <a:r>
              <a:rPr lang="en-US" sz="3200" cap="small" dirty="0"/>
              <a:t>Lord</a:t>
            </a:r>
            <a:r>
              <a:rPr lang="en-US" sz="3200" dirty="0"/>
              <a:t> blows upon it;</a:t>
            </a:r>
            <a:r>
              <a:rPr lang="en-US" sz="3200" b="1" baseline="30000" dirty="0"/>
              <a:t/>
            </a:r>
            <a:br>
              <a:rPr lang="en-US" sz="3200" b="1" baseline="30000" dirty="0"/>
            </a:br>
            <a:r>
              <a:rPr lang="en-US" sz="3200" b="1" baseline="30000" dirty="0"/>
              <a:t>8</a:t>
            </a:r>
            <a:r>
              <a:rPr lang="en-US" sz="3200" dirty="0"/>
              <a:t> But the word of our God stands forever.  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21280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9A52C68-7C1D-0E89-6F9C-EAC93A540E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B998777-2539-EC02-58FA-8649F7791D1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1"/>
                </a:solidFill>
              </a:rPr>
              <a:t>Isaiah 40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b="1" baseline="30000" dirty="0"/>
          </a:p>
          <a:p>
            <a:r>
              <a:rPr lang="en-US" sz="3200" b="1" baseline="30000" dirty="0"/>
              <a:t>12</a:t>
            </a:r>
            <a:r>
              <a:rPr lang="en-US" sz="3200" dirty="0"/>
              <a:t> Who has measured the waters in the hollow of His hand,</a:t>
            </a:r>
            <a:br>
              <a:rPr lang="en-US" sz="3200" dirty="0"/>
            </a:br>
            <a:r>
              <a:rPr lang="en-US" sz="3200" dirty="0"/>
              <a:t>And marked off the heavens by the span,</a:t>
            </a:r>
            <a:br>
              <a:rPr lang="en-US" sz="3200" dirty="0"/>
            </a:br>
            <a:r>
              <a:rPr lang="en-US" sz="3200" dirty="0"/>
              <a:t>And calculated the dust of the earth by the measure,</a:t>
            </a:r>
            <a:br>
              <a:rPr lang="en-US" sz="3200" dirty="0"/>
            </a:br>
            <a:r>
              <a:rPr lang="en-US" sz="3200" dirty="0"/>
              <a:t>And weighed the mountains in a balance</a:t>
            </a:r>
            <a:br>
              <a:rPr lang="en-US" sz="3200" dirty="0"/>
            </a:br>
            <a:r>
              <a:rPr lang="en-US" sz="3200" dirty="0"/>
              <a:t>And the hills in a pair of scales?</a:t>
            </a:r>
          </a:p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200" b="1" baseline="30000" dirty="0"/>
              <a:t>13</a:t>
            </a:r>
            <a:r>
              <a:rPr lang="en-US" sz="3200" dirty="0"/>
              <a:t> Who has directed the Spirit of the </a:t>
            </a:r>
            <a:r>
              <a:rPr lang="en-US" sz="3200" cap="small" dirty="0"/>
              <a:t>Lord</a:t>
            </a:r>
            <a:r>
              <a:rPr lang="en-US" sz="3200" dirty="0"/>
              <a:t>,</a:t>
            </a:r>
            <a:br>
              <a:rPr lang="en-US" sz="3200" dirty="0"/>
            </a:br>
            <a:r>
              <a:rPr lang="en-US" sz="3200" dirty="0"/>
              <a:t>Or as His counselor has informed Him?</a:t>
            </a:r>
            <a:br>
              <a:rPr lang="en-US" sz="3200" dirty="0"/>
            </a:br>
            <a:r>
              <a:rPr lang="en-US" sz="3200" b="1" baseline="30000" dirty="0"/>
              <a:t>14</a:t>
            </a:r>
            <a:r>
              <a:rPr lang="en-US" sz="3200" dirty="0"/>
              <a:t> With whom did He consult and who gave Him understanding?</a:t>
            </a:r>
            <a:br>
              <a:rPr lang="en-US" sz="3200" dirty="0"/>
            </a:br>
            <a:r>
              <a:rPr lang="en-US" sz="3200" dirty="0"/>
              <a:t>And who taught Him in the path of justice and taught Him knowledge</a:t>
            </a:r>
            <a:br>
              <a:rPr lang="en-US" sz="3200" dirty="0"/>
            </a:br>
            <a:r>
              <a:rPr lang="en-US" sz="3200" dirty="0"/>
              <a:t>And informed Him of the way of understanding? </a:t>
            </a: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 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32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50023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A8B71CD-ED96-963F-D728-55568A7AC1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DF2D3D3-21C8-D7C6-598E-C4E724AD7E0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1"/>
                </a:solidFill>
              </a:rPr>
              <a:t>Isaiah 40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b="1" baseline="300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b="1" baseline="300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15</a:t>
            </a: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 Behold, the nations are like a drop from a bucket,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And are regarded as a speck of dust on the scales;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bg1"/>
                </a:solidFill>
              </a:rPr>
              <a:t>17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b="0" i="0" dirty="0">
                <a:solidFill>
                  <a:schemeClr val="bg1"/>
                </a:solidFill>
                <a:effectLst/>
              </a:rPr>
              <a:t>All the nations are as nothing before Him,</a:t>
            </a:r>
            <a:r>
              <a:rPr lang="en-US" sz="3200" dirty="0">
                <a:solidFill>
                  <a:schemeClr val="bg1"/>
                </a:solidFill>
              </a:rPr>
              <a:t/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0" i="0" dirty="0">
                <a:solidFill>
                  <a:schemeClr val="bg1"/>
                </a:solidFill>
                <a:effectLst/>
              </a:rPr>
              <a:t>They are regarded by Him as less than nothing and </a:t>
            </a:r>
            <a:r>
              <a:rPr lang="en-US" sz="3200" b="0" i="0" dirty="0">
                <a:solidFill>
                  <a:srgbClr val="000000"/>
                </a:solidFill>
                <a:effectLst/>
              </a:rPr>
              <a:t>m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0" i="0" dirty="0">
                <a:solidFill>
                  <a:schemeClr val="bg1"/>
                </a:solidFill>
                <a:effectLst/>
              </a:rPr>
              <a:t>meaningless.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/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b="1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18</a:t>
            </a: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 To whom then will you liken God?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Or what likeness will you compare with Him?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endParaRPr lang="en-US" sz="32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10864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50D107C-6572-93AB-3BCC-083479016C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E6134C7-1A0F-8142-07E3-3AD5C9F772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1"/>
                </a:solidFill>
              </a:rPr>
              <a:t>Isaiah 40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b="1" baseline="300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/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endParaRPr lang="en-US" sz="32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sz="3200" b="1" baseline="300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21</a:t>
            </a:r>
            <a:r>
              <a:rPr lang="en-US" sz="32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 Do you not know? Have you not heard?</a:t>
            </a:r>
            <a:br>
              <a:rPr lang="en-US" sz="32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Has it not been declared to you from the beginning?</a:t>
            </a:r>
            <a:br>
              <a:rPr lang="en-US" sz="32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Have you not understood from the foundations of the earth?</a:t>
            </a:r>
          </a:p>
          <a:p>
            <a:endParaRPr lang="en-US" sz="3200" kern="100" dirty="0">
              <a:solidFill>
                <a:schemeClr val="bg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b="1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22 </a:t>
            </a: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It is He who sits above the circle of the earth,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And its inhabitants are like grasshoppers,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Who stretches out the heavens like a curtain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And spreads them out like a tent to dwell in. </a:t>
            </a:r>
            <a:r>
              <a:rPr lang="en-US" sz="3200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3200" kern="1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87631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1025D99-7846-25DB-C7EF-F01BF8B095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BD29994-2B9E-92EF-BBB4-31035AC6D62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1"/>
                </a:solidFill>
              </a:rPr>
              <a:t>Isaiah 40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b="1" baseline="300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sz="3200" b="1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25 </a:t>
            </a: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“To whom then will you liken Me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That I would be his equal?” says the Holy One.</a:t>
            </a:r>
          </a:p>
          <a:p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/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b="1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26 </a:t>
            </a: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Lift up your eyes on high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And see who has created these stars,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The One who leads forth their host by number,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He calls them all by name;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Because of the greatness of His might and the strength of His power,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Not one of them is missing.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05691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4560EE8-6ADA-C464-A2F5-073F85912E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2B8F26C-9FA5-1BBC-0CFB-E3885C99C6C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1"/>
                </a:solidFill>
              </a:rPr>
              <a:t>Isaiah 40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endParaRPr lang="en-US" sz="3200" b="1" baseline="300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sz="3200" b="1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28 </a:t>
            </a: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Do you not know? Have you not heard?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The Everlasting God, the </a:t>
            </a:r>
            <a:r>
              <a:rPr lang="en-US" sz="3200" cap="small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Lord</a:t>
            </a: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, the Creator of the ends of the earth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Does not become weary or tired.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His understanding is inscrutable.</a:t>
            </a:r>
            <a:r>
              <a:rPr lang="en-US" sz="31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/>
            </a:r>
            <a:br>
              <a:rPr lang="en-US" sz="31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endParaRPr lang="en-US" sz="3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00820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29FD1DA-67CA-CB26-32F3-BF06EE9ACB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1CF0F24-8210-40C9-C2BB-99AF356013E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1"/>
                </a:solidFill>
              </a:rPr>
              <a:t>Isaiah 40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/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b="1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29</a:t>
            </a: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 He gives strength to the weary,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And to him who lacks might He increases power.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/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b="1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30</a:t>
            </a: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 Though youths grow weary and tired,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And vigorous young men stumble badly,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b="1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31</a:t>
            </a: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 Yet those who wait for the </a:t>
            </a:r>
            <a:r>
              <a:rPr lang="en-US" sz="3200" cap="small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Lord</a:t>
            </a: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/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Will gain new strength;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They will mount up with wings like eagles,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They will run and not get tired,</a:t>
            </a:r>
            <a:b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They will walk and not become weary. 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87410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5999DFE-93B6-9712-EEA3-D1267BB90C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736EE09-1131-0A78-6C9F-0D4C1316EFD0}"/>
              </a:ext>
            </a:extLst>
          </p:cNvPr>
          <p:cNvSpPr/>
          <p:nvPr/>
        </p:nvSpPr>
        <p:spPr>
          <a:xfrm>
            <a:off x="-12700" y="5714999"/>
            <a:ext cx="12192000" cy="1143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16 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 </a:t>
            </a:r>
            <a:r>
              <a:rPr lang="en-US" sz="3200" cap="small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who has known the mind of the Lord, that he will instruct Him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? </a:t>
            </a:r>
            <a:r>
              <a:rPr lang="en-US" sz="18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800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053CB58-B7EE-0114-7CA6-F9F0C63AFDE3}"/>
              </a:ext>
            </a:extLst>
          </p:cNvPr>
          <p:cNvSpPr/>
          <p:nvPr/>
        </p:nvSpPr>
        <p:spPr>
          <a:xfrm>
            <a:off x="3124200" y="914400"/>
            <a:ext cx="12192000" cy="11430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600" b="1" i="1" cap="small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NO ONE! </a:t>
            </a:r>
            <a:endParaRPr lang="en-US" sz="8800" b="1" i="1" kern="1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72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C20B054-7D19-341F-CB0F-D02F2D428D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ECB0357-58B6-5F33-325F-C25E933346E9}"/>
              </a:ext>
            </a:extLst>
          </p:cNvPr>
          <p:cNvSpPr/>
          <p:nvPr/>
        </p:nvSpPr>
        <p:spPr>
          <a:xfrm>
            <a:off x="609600" y="2395659"/>
            <a:ext cx="75438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>
                <a:solidFill>
                  <a:schemeClr val="bg1"/>
                </a:solidFill>
              </a:rPr>
              <a:t>“Haste makes waste”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1060E877-E911-794E-757C-CF2CA93800CC}"/>
              </a:ext>
            </a:extLst>
          </p:cNvPr>
          <p:cNvSpPr/>
          <p:nvPr/>
        </p:nvSpPr>
        <p:spPr>
          <a:xfrm>
            <a:off x="0" y="4114800"/>
            <a:ext cx="12192000" cy="2743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 2: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when I came to you, brethren, I did not come with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superiority of speech or of wisdom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proclaiming to you the testimony of God… 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my message and my preaching were not in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persuasive words of wisdom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but in demonstration of the Spirit and of power, 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 that your faith would not rest on the wisdom of 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men, but on the power of God.</a:t>
            </a:r>
            <a:endParaRPr lang="en-US" sz="31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D3CDCDB-E5EC-A751-A085-48BF09C09676}"/>
              </a:ext>
            </a:extLst>
          </p:cNvPr>
          <p:cNvSpPr/>
          <p:nvPr/>
        </p:nvSpPr>
        <p:spPr>
          <a:xfrm>
            <a:off x="1143000" y="846054"/>
            <a:ext cx="64770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>
                <a:solidFill>
                  <a:schemeClr val="bg1"/>
                </a:solidFill>
              </a:rPr>
              <a:t>“there are no gains without pains” </a:t>
            </a:r>
          </a:p>
        </p:txBody>
      </p:sp>
    </p:spTree>
    <p:extLst>
      <p:ext uri="{BB962C8B-B14F-4D97-AF65-F5344CB8AC3E}">
        <p14:creationId xmlns:p14="http://schemas.microsoft.com/office/powerpoint/2010/main" val="425080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BBC2D39-3852-E37D-293A-A8571B6E99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066FCD1-6645-8CEB-B8E0-742BEA7561F0}"/>
              </a:ext>
            </a:extLst>
          </p:cNvPr>
          <p:cNvSpPr/>
          <p:nvPr/>
        </p:nvSpPr>
        <p:spPr>
          <a:xfrm>
            <a:off x="-12700" y="5714999"/>
            <a:ext cx="12192000" cy="1143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 2:</a:t>
            </a:r>
            <a:r>
              <a:rPr lang="en-US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16 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 </a:t>
            </a:r>
            <a:r>
              <a:rPr lang="en-US" sz="3200" cap="small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who has known the mind of the Lord, that he will instruct Him</a:t>
            </a:r>
            <a:r>
              <a:rPr lang="en-US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? </a:t>
            </a: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ADD1124-122E-FE0A-D64E-BA51815E8458}"/>
              </a:ext>
            </a:extLst>
          </p:cNvPr>
          <p:cNvSpPr/>
          <p:nvPr/>
        </p:nvSpPr>
        <p:spPr>
          <a:xfrm>
            <a:off x="914400" y="5714999"/>
            <a:ext cx="5575300" cy="114300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But we have the mind of Christ. </a:t>
            </a:r>
            <a:endParaRPr lang="en-US" sz="3200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F58FAF7-519B-BBBE-BCCD-4B38417D4714}"/>
              </a:ext>
            </a:extLst>
          </p:cNvPr>
          <p:cNvSpPr/>
          <p:nvPr/>
        </p:nvSpPr>
        <p:spPr>
          <a:xfrm>
            <a:off x="3124200" y="914400"/>
            <a:ext cx="8077200" cy="11430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8E063D7C-0C1A-D07A-3804-97577B34966D}"/>
              </a:ext>
            </a:extLst>
          </p:cNvPr>
          <p:cNvSpPr/>
          <p:nvPr/>
        </p:nvSpPr>
        <p:spPr>
          <a:xfrm>
            <a:off x="450850" y="422022"/>
            <a:ext cx="11290300" cy="9847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bg1"/>
                </a:solidFill>
              </a:rPr>
              <a:t>God has given His wisdom to us</a:t>
            </a:r>
          </a:p>
        </p:txBody>
      </p:sp>
    </p:spTree>
    <p:extLst>
      <p:ext uri="{BB962C8B-B14F-4D97-AF65-F5344CB8AC3E}">
        <p14:creationId xmlns:p14="http://schemas.microsoft.com/office/powerpoint/2010/main" val="226359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3601BC7-6620-3194-49B4-0A687F85FA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ADC91F1-11D2-E6C6-D3DF-BC6AC127FDBA}"/>
              </a:ext>
            </a:extLst>
          </p:cNvPr>
          <p:cNvSpPr/>
          <p:nvPr/>
        </p:nvSpPr>
        <p:spPr>
          <a:xfrm>
            <a:off x="914400" y="5714999"/>
            <a:ext cx="5575300" cy="114300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But we have the mind of Christ. </a:t>
            </a:r>
            <a:endParaRPr lang="en-US" sz="3200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CB9FC9D-81B9-78CA-42AC-145CD5B81EE6}"/>
              </a:ext>
            </a:extLst>
          </p:cNvPr>
          <p:cNvSpPr/>
          <p:nvPr/>
        </p:nvSpPr>
        <p:spPr>
          <a:xfrm>
            <a:off x="3124200" y="914400"/>
            <a:ext cx="8077200" cy="11430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9E425F94-9BBB-5068-4705-BF9520D6ACCC}"/>
              </a:ext>
            </a:extLst>
          </p:cNvPr>
          <p:cNvSpPr/>
          <p:nvPr/>
        </p:nvSpPr>
        <p:spPr>
          <a:xfrm>
            <a:off x="609600" y="1219200"/>
            <a:ext cx="11290300" cy="9847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400" b="1" dirty="0"/>
              <a:t>We should seek God’s wisdom, and listen for the Holy Spirit to speak to us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6704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2AF240B-7349-3E98-BFAB-5E7784E14F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8D4C415-3A59-DD7A-04CD-863115B93410}"/>
              </a:ext>
            </a:extLst>
          </p:cNvPr>
          <p:cNvSpPr/>
          <p:nvPr/>
        </p:nvSpPr>
        <p:spPr>
          <a:xfrm>
            <a:off x="914400" y="5714999"/>
            <a:ext cx="5575300" cy="114300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But we have the mind of Christ. </a:t>
            </a:r>
            <a:endParaRPr lang="en-US" sz="3200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227C5D9A-08F5-89A4-A0E7-DD0A4BC43676}"/>
              </a:ext>
            </a:extLst>
          </p:cNvPr>
          <p:cNvSpPr/>
          <p:nvPr/>
        </p:nvSpPr>
        <p:spPr>
          <a:xfrm>
            <a:off x="3124200" y="914400"/>
            <a:ext cx="8077200" cy="11430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35B1E151-F287-8A69-3CD2-406DAA85945D}"/>
              </a:ext>
            </a:extLst>
          </p:cNvPr>
          <p:cNvSpPr/>
          <p:nvPr/>
        </p:nvSpPr>
        <p:spPr>
          <a:xfrm>
            <a:off x="609600" y="1411312"/>
            <a:ext cx="11290300" cy="9847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400" b="1" dirty="0"/>
              <a:t>Since God has spoken, we should expect to hear from Him through His Spirit, through the scriptures, and through one another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6450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505FF8C-BEC7-FDA4-4B7B-8E7FB3744B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FC1144C-6799-A083-1737-3D5A3AC9C6B7}"/>
              </a:ext>
            </a:extLst>
          </p:cNvPr>
          <p:cNvSpPr/>
          <p:nvPr/>
        </p:nvSpPr>
        <p:spPr>
          <a:xfrm>
            <a:off x="914400" y="5714999"/>
            <a:ext cx="5575300" cy="114300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But we have the mind of Christ. </a:t>
            </a:r>
            <a:endParaRPr lang="en-US" sz="3200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930BC49B-55D8-667E-E537-59245ED8E63F}"/>
              </a:ext>
            </a:extLst>
          </p:cNvPr>
          <p:cNvSpPr/>
          <p:nvPr/>
        </p:nvSpPr>
        <p:spPr>
          <a:xfrm>
            <a:off x="3124200" y="914400"/>
            <a:ext cx="8077200" cy="11430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352BF2E6-3EDC-6B53-0551-6EB639C4DEF4}"/>
              </a:ext>
            </a:extLst>
          </p:cNvPr>
          <p:cNvSpPr/>
          <p:nvPr/>
        </p:nvSpPr>
        <p:spPr>
          <a:xfrm>
            <a:off x="298450" y="1658161"/>
            <a:ext cx="11595100" cy="9847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400" b="1" dirty="0"/>
              <a:t>We should be grateful for what God has revealed to us!</a:t>
            </a:r>
            <a:endParaRPr lang="en-US" sz="4400" dirty="0"/>
          </a:p>
          <a:p>
            <a:pPr lvl="1"/>
            <a:endParaRPr lang="en-US" sz="2000" dirty="0"/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3792E25A-4E66-434F-FCEB-E9BB90FB7B43}"/>
              </a:ext>
            </a:extLst>
          </p:cNvPr>
          <p:cNvSpPr/>
          <p:nvPr/>
        </p:nvSpPr>
        <p:spPr>
          <a:xfrm>
            <a:off x="844550" y="2894298"/>
            <a:ext cx="11290300" cy="9847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/>
            <a:r>
              <a:rPr lang="en-US" sz="4400" b="1" dirty="0"/>
              <a:t>While still being okay with a little “mystery” </a:t>
            </a:r>
            <a:endParaRPr lang="en-US" sz="4400" dirty="0"/>
          </a:p>
        </p:txBody>
      </p:sp>
      <p:sp>
        <p:nvSpPr>
          <p:cNvPr id="7" name="Rounded Rectangular Callout 11">
            <a:extLst>
              <a:ext uri="{FF2B5EF4-FFF2-40B4-BE49-F238E27FC236}">
                <a16:creationId xmlns:a16="http://schemas.microsoft.com/office/drawing/2014/main" xmlns="" id="{728AC433-6FBE-FA5F-EFB3-EA34461C87D0}"/>
              </a:ext>
            </a:extLst>
          </p:cNvPr>
          <p:cNvSpPr/>
          <p:nvPr/>
        </p:nvSpPr>
        <p:spPr>
          <a:xfrm>
            <a:off x="12700" y="4497101"/>
            <a:ext cx="12192000" cy="9847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ctr"/>
            <a:r>
              <a:rPr lang="en-US" sz="4400" b="1" dirty="0"/>
              <a:t>… about which we can eagerly anticipate the next “reveal”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97672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7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FA7F045-AD20-D1AE-8183-4F5DF5321D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CE13FE2-EFB3-279E-D6C1-A9F268323240}"/>
              </a:ext>
            </a:extLst>
          </p:cNvPr>
          <p:cNvSpPr/>
          <p:nvPr/>
        </p:nvSpPr>
        <p:spPr>
          <a:xfrm>
            <a:off x="914400" y="5714999"/>
            <a:ext cx="5575300" cy="114300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But we have the mind of Christ. </a:t>
            </a:r>
            <a:endParaRPr lang="en-US" sz="3200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188A6E2-2DF3-3A6F-0AC6-ED42805F9ADB}"/>
              </a:ext>
            </a:extLst>
          </p:cNvPr>
          <p:cNvSpPr/>
          <p:nvPr/>
        </p:nvSpPr>
        <p:spPr>
          <a:xfrm>
            <a:off x="3124200" y="914400"/>
            <a:ext cx="8077200" cy="11430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565974B3-D3E2-20C5-E0AD-9F11C94FB001}"/>
              </a:ext>
            </a:extLst>
          </p:cNvPr>
          <p:cNvSpPr/>
          <p:nvPr/>
        </p:nvSpPr>
        <p:spPr>
          <a:xfrm>
            <a:off x="146050" y="1565025"/>
            <a:ext cx="11899900" cy="9847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400" b="1" dirty="0"/>
              <a:t>We should champion God’s wisdom over the other “influencers” in our lives, and we should measure what they say against what God has said </a:t>
            </a:r>
            <a:endParaRPr lang="en-US" sz="4400" dirty="0"/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9372645F-9D39-462B-4BD2-0C510EDE2295}"/>
              </a:ext>
            </a:extLst>
          </p:cNvPr>
          <p:cNvSpPr/>
          <p:nvPr/>
        </p:nvSpPr>
        <p:spPr>
          <a:xfrm>
            <a:off x="146050" y="4419600"/>
            <a:ext cx="11899900" cy="9847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ctr"/>
            <a:r>
              <a:rPr lang="en-US" sz="4400" b="1" dirty="0"/>
              <a:t>We don’t need to hide from other voices, but we should listen with discernment, and let God’s revelation be our interpretive grid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3243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xmlns="" id="{796563DD-61F2-1D9B-C0A5-B7C05F845AC9}"/>
              </a:ext>
            </a:extLst>
          </p:cNvPr>
          <p:cNvSpPr/>
          <p:nvPr/>
        </p:nvSpPr>
        <p:spPr>
          <a:xfrm>
            <a:off x="146050" y="3124200"/>
            <a:ext cx="11899900" cy="9847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i="1" dirty="0"/>
              <a:t>	When we hear something that sounds wise, how do discern whether it is God’s wisdom, or is of “the wisdom of the world”?</a:t>
            </a:r>
            <a:endParaRPr lang="en-US" sz="4400" i="1" dirty="0"/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xmlns="" id="{1AEDB74E-967A-DA11-33BD-A75ECC475B73}"/>
              </a:ext>
            </a:extLst>
          </p:cNvPr>
          <p:cNvSpPr/>
          <p:nvPr/>
        </p:nvSpPr>
        <p:spPr>
          <a:xfrm>
            <a:off x="158750" y="685800"/>
            <a:ext cx="11899900" cy="9847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4400" b="1" dirty="0"/>
              <a:t>Discussion Question: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0297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47C9FE0-8A8B-3CA1-5F35-9211863073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DDF9227-77F2-7DF5-3382-B7AB88B5112A}"/>
              </a:ext>
            </a:extLst>
          </p:cNvPr>
          <p:cNvSpPr/>
          <p:nvPr/>
        </p:nvSpPr>
        <p:spPr>
          <a:xfrm>
            <a:off x="0" y="2395659"/>
            <a:ext cx="83820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>
                <a:solidFill>
                  <a:schemeClr val="bg1"/>
                </a:solidFill>
              </a:rPr>
              <a:t>“early to bed and early to rise, makes a man healthy, wealthy and wise.”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A557ADB-AF5B-1286-DEA7-B1A3060A1F31}"/>
              </a:ext>
            </a:extLst>
          </p:cNvPr>
          <p:cNvSpPr/>
          <p:nvPr/>
        </p:nvSpPr>
        <p:spPr>
          <a:xfrm>
            <a:off x="0" y="4114800"/>
            <a:ext cx="12192000" cy="2743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 2: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when I came to you, brethren, I did not come with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superiority of speech or of wisdom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proclaiming to you the testimony of God… 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my message and my preaching were not in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persuasive words of wisdom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but in demonstration of the Spirit and of power, 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 that your faith would not rest on the wisdom of 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men, but on the power of God.</a:t>
            </a:r>
            <a:endParaRPr lang="en-US" sz="31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2FF2A09-D6BC-953E-B2EA-1B25E292299D}"/>
              </a:ext>
            </a:extLst>
          </p:cNvPr>
          <p:cNvSpPr/>
          <p:nvPr/>
        </p:nvSpPr>
        <p:spPr>
          <a:xfrm>
            <a:off x="0" y="609600"/>
            <a:ext cx="83820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>
                <a:solidFill>
                  <a:schemeClr val="bg1"/>
                </a:solidFill>
              </a:rPr>
              <a:t>“don’t throw stones at your neighbors, if your own windows are glass” </a:t>
            </a:r>
          </a:p>
        </p:txBody>
      </p:sp>
    </p:spTree>
    <p:extLst>
      <p:ext uri="{BB962C8B-B14F-4D97-AF65-F5344CB8AC3E}">
        <p14:creationId xmlns:p14="http://schemas.microsoft.com/office/powerpoint/2010/main" val="79928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2571660-5ADE-CE38-5FB6-538666C4A0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E6DF66F-873E-8E09-CBB3-E0E3D5164A24}"/>
              </a:ext>
            </a:extLst>
          </p:cNvPr>
          <p:cNvSpPr/>
          <p:nvPr/>
        </p:nvSpPr>
        <p:spPr>
          <a:xfrm>
            <a:off x="5562600" y="152400"/>
            <a:ext cx="64770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tx1"/>
                </a:solidFill>
              </a:rPr>
              <a:t>1 Corinthians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7ABB9D7-B17E-0F7E-FB16-837249B2519D}"/>
              </a:ext>
            </a:extLst>
          </p:cNvPr>
          <p:cNvSpPr/>
          <p:nvPr/>
        </p:nvSpPr>
        <p:spPr>
          <a:xfrm>
            <a:off x="0" y="4114800"/>
            <a:ext cx="12192000" cy="2743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 2: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when I came to you, brethren, 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 did not</a:t>
            </a:r>
            <a:r>
              <a:rPr lang="en-US" sz="3100" b="1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come with </a:t>
            </a:r>
            <a:r>
              <a:rPr lang="en-US" sz="31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superiority of speech or of wisdom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proclaiming to you the testimony of God… 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4 </a:t>
            </a:r>
            <a:r>
              <a:rPr lang="en-US" sz="3100" b="1" u="sng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my message and my preaching were not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31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persuasive words of wisdom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but in demonstration of the Spirit and of power, </a:t>
            </a:r>
            <a:r>
              <a:rPr lang="en-US" sz="3100" b="1" kern="1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5 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 that your faith would not rest on the wisdom of </a:t>
            </a:r>
            <a:r>
              <a:rPr lang="en-US" sz="31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men, but on the power of God.</a:t>
            </a:r>
            <a:endParaRPr lang="en-US" sz="31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596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1770</Words>
  <Application>Microsoft Office PowerPoint</Application>
  <PresentationFormat>Widescreen</PresentationFormat>
  <Paragraphs>286</Paragraphs>
  <Slides>75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2024-02-12T20:43:00Z</dcterms:created>
  <dcterms:modified xsi:type="dcterms:W3CDTF">2024-02-12T20:43:07Z</dcterms:modified>
</cp:coreProperties>
</file>