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9"/>
  </p:notesMasterIdLst>
  <p:sldIdLst>
    <p:sldId id="7081" r:id="rId2"/>
    <p:sldId id="8311" r:id="rId3"/>
    <p:sldId id="8406" r:id="rId4"/>
    <p:sldId id="8407" r:id="rId5"/>
    <p:sldId id="8235" r:id="rId6"/>
    <p:sldId id="8409" r:id="rId7"/>
    <p:sldId id="8405" r:id="rId8"/>
    <p:sldId id="8410" r:id="rId9"/>
    <p:sldId id="1770" r:id="rId10"/>
    <p:sldId id="8411" r:id="rId11"/>
    <p:sldId id="8412" r:id="rId12"/>
    <p:sldId id="8414" r:id="rId13"/>
    <p:sldId id="8415" r:id="rId14"/>
    <p:sldId id="8416" r:id="rId15"/>
    <p:sldId id="8417" r:id="rId16"/>
    <p:sldId id="8418" r:id="rId17"/>
    <p:sldId id="8419" r:id="rId18"/>
    <p:sldId id="8420" r:id="rId19"/>
    <p:sldId id="8421" r:id="rId20"/>
    <p:sldId id="8422" r:id="rId21"/>
    <p:sldId id="8423" r:id="rId22"/>
    <p:sldId id="8424" r:id="rId23"/>
    <p:sldId id="8425" r:id="rId24"/>
    <p:sldId id="8426" r:id="rId25"/>
    <p:sldId id="8427" r:id="rId26"/>
    <p:sldId id="8428" r:id="rId27"/>
    <p:sldId id="8429" r:id="rId28"/>
    <p:sldId id="8430" r:id="rId29"/>
    <p:sldId id="8431" r:id="rId30"/>
    <p:sldId id="8433" r:id="rId31"/>
    <p:sldId id="8434" r:id="rId32"/>
    <p:sldId id="8435" r:id="rId33"/>
    <p:sldId id="8436" r:id="rId34"/>
    <p:sldId id="8437" r:id="rId35"/>
    <p:sldId id="8438" r:id="rId36"/>
    <p:sldId id="8439" r:id="rId37"/>
    <p:sldId id="8440" r:id="rId38"/>
    <p:sldId id="8442" r:id="rId39"/>
    <p:sldId id="8443" r:id="rId40"/>
    <p:sldId id="8444" r:id="rId41"/>
    <p:sldId id="8447" r:id="rId42"/>
    <p:sldId id="8448" r:id="rId43"/>
    <p:sldId id="8474" r:id="rId44"/>
    <p:sldId id="8446" r:id="rId45"/>
    <p:sldId id="8449" r:id="rId46"/>
    <p:sldId id="8450" r:id="rId47"/>
    <p:sldId id="8451" r:id="rId48"/>
    <p:sldId id="8452" r:id="rId49"/>
    <p:sldId id="8453" r:id="rId50"/>
    <p:sldId id="8454" r:id="rId51"/>
    <p:sldId id="8455" r:id="rId52"/>
    <p:sldId id="8441" r:id="rId53"/>
    <p:sldId id="8456" r:id="rId54"/>
    <p:sldId id="8457" r:id="rId55"/>
    <p:sldId id="8459" r:id="rId56"/>
    <p:sldId id="8458" r:id="rId57"/>
    <p:sldId id="8460" r:id="rId58"/>
    <p:sldId id="8461" r:id="rId59"/>
    <p:sldId id="8463" r:id="rId60"/>
    <p:sldId id="8473" r:id="rId61"/>
    <p:sldId id="8462" r:id="rId62"/>
    <p:sldId id="8465" r:id="rId63"/>
    <p:sldId id="8464" r:id="rId64"/>
    <p:sldId id="8471" r:id="rId65"/>
    <p:sldId id="8472" r:id="rId66"/>
    <p:sldId id="8220" r:id="rId67"/>
    <p:sldId id="6976" r:id="rId6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1C"/>
    <a:srgbClr val="008000"/>
    <a:srgbClr val="DCDC92"/>
    <a:srgbClr val="F79747"/>
    <a:srgbClr val="F68B32"/>
    <a:srgbClr val="4D2A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2539F0-F87C-46EC-A91A-EC05F03B6EB0}" v="2" dt="2024-06-04T15:02:28.2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8" autoAdjust="0"/>
    <p:restoredTop sz="93557" autoAdjust="0"/>
  </p:normalViewPr>
  <p:slideViewPr>
    <p:cSldViewPr>
      <p:cViewPr varScale="1">
        <p:scale>
          <a:sx n="63" d="100"/>
          <a:sy n="63" d="100"/>
        </p:scale>
        <p:origin x="792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7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ustB" userId="036fd538-e6a0-4478-b832-b99ce6775b9a" providerId="ADAL" clId="{DD2539F0-F87C-46EC-A91A-EC05F03B6EB0}"/>
    <pc:docChg chg="undo custSel addSld delSld modSld sldOrd">
      <pc:chgData name="FoustB" userId="036fd538-e6a0-4478-b832-b99ce6775b9a" providerId="ADAL" clId="{DD2539F0-F87C-46EC-A91A-EC05F03B6EB0}" dt="2024-06-08T17:47:23.907" v="5240" actId="1037"/>
      <pc:docMkLst>
        <pc:docMk/>
      </pc:docMkLst>
      <pc:sldChg chg="add del">
        <pc:chgData name="FoustB" userId="036fd538-e6a0-4478-b832-b99ce6775b9a" providerId="ADAL" clId="{DD2539F0-F87C-46EC-A91A-EC05F03B6EB0}" dt="2024-06-07T18:25:01.403" v="4346" actId="47"/>
        <pc:sldMkLst>
          <pc:docMk/>
          <pc:sldMk cId="2605862559" sldId="1747"/>
        </pc:sldMkLst>
      </pc:sldChg>
      <pc:sldChg chg="addSp delSp modSp add mod ord delAnim modAnim">
        <pc:chgData name="FoustB" userId="036fd538-e6a0-4478-b832-b99ce6775b9a" providerId="ADAL" clId="{DD2539F0-F87C-46EC-A91A-EC05F03B6EB0}" dt="2024-06-07T14:41:33.099" v="606" actId="21"/>
        <pc:sldMkLst>
          <pc:docMk/>
          <pc:sldMk cId="3235462365" sldId="1770"/>
        </pc:sldMkLst>
        <pc:spChg chg="mod">
          <ac:chgData name="FoustB" userId="036fd538-e6a0-4478-b832-b99ce6775b9a" providerId="ADAL" clId="{DD2539F0-F87C-46EC-A91A-EC05F03B6EB0}" dt="2024-06-07T14:40:15.253" v="563" actId="1038"/>
          <ac:spMkLst>
            <pc:docMk/>
            <pc:sldMk cId="3235462365" sldId="1770"/>
            <ac:spMk id="2" creationId="{7662A4DA-F843-44E2-AEC7-277341883460}"/>
          </ac:spMkLst>
        </pc:spChg>
        <pc:spChg chg="add mod">
          <ac:chgData name="FoustB" userId="036fd538-e6a0-4478-b832-b99ce6775b9a" providerId="ADAL" clId="{DD2539F0-F87C-46EC-A91A-EC05F03B6EB0}" dt="2024-06-07T14:38:52.713" v="543"/>
          <ac:spMkLst>
            <pc:docMk/>
            <pc:sldMk cId="3235462365" sldId="1770"/>
            <ac:spMk id="3" creationId="{852E229F-633A-6019-2EF8-7AC6867AEDDC}"/>
          </ac:spMkLst>
        </pc:spChg>
        <pc:spChg chg="del">
          <ac:chgData name="FoustB" userId="036fd538-e6a0-4478-b832-b99ce6775b9a" providerId="ADAL" clId="{DD2539F0-F87C-46EC-A91A-EC05F03B6EB0}" dt="2024-06-07T14:38:51.750" v="542" actId="478"/>
          <ac:spMkLst>
            <pc:docMk/>
            <pc:sldMk cId="3235462365" sldId="1770"/>
            <ac:spMk id="4" creationId="{EC627888-8715-45E2-AE63-5EF3AF0E8E78}"/>
          </ac:spMkLst>
        </pc:spChg>
        <pc:spChg chg="add del mod">
          <ac:chgData name="FoustB" userId="036fd538-e6a0-4478-b832-b99ce6775b9a" providerId="ADAL" clId="{DD2539F0-F87C-46EC-A91A-EC05F03B6EB0}" dt="2024-06-07T14:41:33.099" v="606" actId="21"/>
          <ac:spMkLst>
            <pc:docMk/>
            <pc:sldMk cId="3235462365" sldId="1770"/>
            <ac:spMk id="5" creationId="{B41413D6-0CE3-CF28-B905-821F96193F85}"/>
          </ac:spMkLst>
        </pc:spChg>
        <pc:picChg chg="mod">
          <ac:chgData name="FoustB" userId="036fd538-e6a0-4478-b832-b99ce6775b9a" providerId="ADAL" clId="{DD2539F0-F87C-46EC-A91A-EC05F03B6EB0}" dt="2024-06-07T14:39:11.285" v="548" actId="1076"/>
          <ac:picMkLst>
            <pc:docMk/>
            <pc:sldMk cId="3235462365" sldId="1770"/>
            <ac:picMk id="2050" creationId="{FB478C32-0792-4573-AD42-6415358BB9CF}"/>
          </ac:picMkLst>
        </pc:picChg>
      </pc:sldChg>
      <pc:sldChg chg="add del">
        <pc:chgData name="FoustB" userId="036fd538-e6a0-4478-b832-b99ce6775b9a" providerId="ADAL" clId="{DD2539F0-F87C-46EC-A91A-EC05F03B6EB0}" dt="2024-06-07T18:24:55.832" v="4317" actId="47"/>
        <pc:sldMkLst>
          <pc:docMk/>
          <pc:sldMk cId="3992568465" sldId="1771"/>
        </pc:sldMkLst>
      </pc:sldChg>
      <pc:sldChg chg="add del">
        <pc:chgData name="FoustB" userId="036fd538-e6a0-4478-b832-b99ce6775b9a" providerId="ADAL" clId="{DD2539F0-F87C-46EC-A91A-EC05F03B6EB0}" dt="2024-06-07T18:24:56.138" v="4318" actId="47"/>
        <pc:sldMkLst>
          <pc:docMk/>
          <pc:sldMk cId="2684887092" sldId="1773"/>
        </pc:sldMkLst>
      </pc:sldChg>
      <pc:sldChg chg="add del">
        <pc:chgData name="FoustB" userId="036fd538-e6a0-4478-b832-b99ce6775b9a" providerId="ADAL" clId="{DD2539F0-F87C-46EC-A91A-EC05F03B6EB0}" dt="2024-06-07T18:24:56.342" v="4319" actId="47"/>
        <pc:sldMkLst>
          <pc:docMk/>
          <pc:sldMk cId="2406119179" sldId="1776"/>
        </pc:sldMkLst>
      </pc:sldChg>
      <pc:sldChg chg="add del">
        <pc:chgData name="FoustB" userId="036fd538-e6a0-4478-b832-b99ce6775b9a" providerId="ADAL" clId="{DD2539F0-F87C-46EC-A91A-EC05F03B6EB0}" dt="2024-06-07T18:24:56.997" v="4322" actId="47"/>
        <pc:sldMkLst>
          <pc:docMk/>
          <pc:sldMk cId="1919527259" sldId="1777"/>
        </pc:sldMkLst>
      </pc:sldChg>
      <pc:sldChg chg="add del">
        <pc:chgData name="FoustB" userId="036fd538-e6a0-4478-b832-b99ce6775b9a" providerId="ADAL" clId="{DD2539F0-F87C-46EC-A91A-EC05F03B6EB0}" dt="2024-06-07T18:24:57.250" v="4323" actId="47"/>
        <pc:sldMkLst>
          <pc:docMk/>
          <pc:sldMk cId="4125412085" sldId="1779"/>
        </pc:sldMkLst>
      </pc:sldChg>
      <pc:sldChg chg="add del">
        <pc:chgData name="FoustB" userId="036fd538-e6a0-4478-b832-b99ce6775b9a" providerId="ADAL" clId="{DD2539F0-F87C-46EC-A91A-EC05F03B6EB0}" dt="2024-06-07T18:24:57.514" v="4324" actId="47"/>
        <pc:sldMkLst>
          <pc:docMk/>
          <pc:sldMk cId="866547118" sldId="1780"/>
        </pc:sldMkLst>
      </pc:sldChg>
      <pc:sldChg chg="add del">
        <pc:chgData name="FoustB" userId="036fd538-e6a0-4478-b832-b99ce6775b9a" providerId="ADAL" clId="{DD2539F0-F87C-46EC-A91A-EC05F03B6EB0}" dt="2024-06-07T18:24:57.891" v="4326" actId="47"/>
        <pc:sldMkLst>
          <pc:docMk/>
          <pc:sldMk cId="3627494019" sldId="1781"/>
        </pc:sldMkLst>
      </pc:sldChg>
      <pc:sldChg chg="add del">
        <pc:chgData name="FoustB" userId="036fd538-e6a0-4478-b832-b99ce6775b9a" providerId="ADAL" clId="{DD2539F0-F87C-46EC-A91A-EC05F03B6EB0}" dt="2024-06-07T18:24:58.088" v="4328" actId="47"/>
        <pc:sldMkLst>
          <pc:docMk/>
          <pc:sldMk cId="296528836" sldId="1786"/>
        </pc:sldMkLst>
      </pc:sldChg>
      <pc:sldChg chg="add del">
        <pc:chgData name="FoustB" userId="036fd538-e6a0-4478-b832-b99ce6775b9a" providerId="ADAL" clId="{DD2539F0-F87C-46EC-A91A-EC05F03B6EB0}" dt="2024-06-07T18:24:58.633" v="4331" actId="47"/>
        <pc:sldMkLst>
          <pc:docMk/>
          <pc:sldMk cId="885856389" sldId="1788"/>
        </pc:sldMkLst>
      </pc:sldChg>
      <pc:sldChg chg="add del">
        <pc:chgData name="FoustB" userId="036fd538-e6a0-4478-b832-b99ce6775b9a" providerId="ADAL" clId="{DD2539F0-F87C-46EC-A91A-EC05F03B6EB0}" dt="2024-06-07T18:24:58.994" v="4333" actId="47"/>
        <pc:sldMkLst>
          <pc:docMk/>
          <pc:sldMk cId="3452370686" sldId="1789"/>
        </pc:sldMkLst>
      </pc:sldChg>
      <pc:sldChg chg="add del">
        <pc:chgData name="FoustB" userId="036fd538-e6a0-4478-b832-b99ce6775b9a" providerId="ADAL" clId="{DD2539F0-F87C-46EC-A91A-EC05F03B6EB0}" dt="2024-06-07T18:24:59.923" v="4338" actId="47"/>
        <pc:sldMkLst>
          <pc:docMk/>
          <pc:sldMk cId="1848318325" sldId="1794"/>
        </pc:sldMkLst>
      </pc:sldChg>
      <pc:sldChg chg="add del">
        <pc:chgData name="FoustB" userId="036fd538-e6a0-4478-b832-b99ce6775b9a" providerId="ADAL" clId="{DD2539F0-F87C-46EC-A91A-EC05F03B6EB0}" dt="2024-06-07T18:25:00.849" v="4343" actId="47"/>
        <pc:sldMkLst>
          <pc:docMk/>
          <pc:sldMk cId="1372152364" sldId="1795"/>
        </pc:sldMkLst>
      </pc:sldChg>
      <pc:sldChg chg="add del">
        <pc:chgData name="FoustB" userId="036fd538-e6a0-4478-b832-b99ce6775b9a" providerId="ADAL" clId="{DD2539F0-F87C-46EC-A91A-EC05F03B6EB0}" dt="2024-06-07T18:24:58.826" v="4332" actId="47"/>
        <pc:sldMkLst>
          <pc:docMk/>
          <pc:sldMk cId="589044691" sldId="1796"/>
        </pc:sldMkLst>
      </pc:sldChg>
      <pc:sldChg chg="add del">
        <pc:chgData name="FoustB" userId="036fd538-e6a0-4478-b832-b99ce6775b9a" providerId="ADAL" clId="{DD2539F0-F87C-46EC-A91A-EC05F03B6EB0}" dt="2024-06-07T18:25:01.018" v="4344" actId="47"/>
        <pc:sldMkLst>
          <pc:docMk/>
          <pc:sldMk cId="1292694658" sldId="1797"/>
        </pc:sldMkLst>
      </pc:sldChg>
      <pc:sldChg chg="add del">
        <pc:chgData name="FoustB" userId="036fd538-e6a0-4478-b832-b99ce6775b9a" providerId="ADAL" clId="{DD2539F0-F87C-46EC-A91A-EC05F03B6EB0}" dt="2024-06-07T18:25:00.463" v="4341" actId="47"/>
        <pc:sldMkLst>
          <pc:docMk/>
          <pc:sldMk cId="3985864721" sldId="1798"/>
        </pc:sldMkLst>
      </pc:sldChg>
      <pc:sldChg chg="add del">
        <pc:chgData name="FoustB" userId="036fd538-e6a0-4478-b832-b99ce6775b9a" providerId="ADAL" clId="{DD2539F0-F87C-46EC-A91A-EC05F03B6EB0}" dt="2024-06-07T18:25:00.086" v="4339" actId="47"/>
        <pc:sldMkLst>
          <pc:docMk/>
          <pc:sldMk cId="1565046073" sldId="1799"/>
        </pc:sldMkLst>
      </pc:sldChg>
      <pc:sldChg chg="add del">
        <pc:chgData name="FoustB" userId="036fd538-e6a0-4478-b832-b99ce6775b9a" providerId="ADAL" clId="{DD2539F0-F87C-46EC-A91A-EC05F03B6EB0}" dt="2024-06-07T18:24:56.658" v="4320" actId="47"/>
        <pc:sldMkLst>
          <pc:docMk/>
          <pc:sldMk cId="2967354621" sldId="1800"/>
        </pc:sldMkLst>
      </pc:sldChg>
      <pc:sldChg chg="add del">
        <pc:chgData name="FoustB" userId="036fd538-e6a0-4478-b832-b99ce6775b9a" providerId="ADAL" clId="{DD2539F0-F87C-46EC-A91A-EC05F03B6EB0}" dt="2024-06-07T18:24:56.759" v="4321" actId="47"/>
        <pc:sldMkLst>
          <pc:docMk/>
          <pc:sldMk cId="4160876385" sldId="1801"/>
        </pc:sldMkLst>
      </pc:sldChg>
      <pc:sldChg chg="add del">
        <pc:chgData name="FoustB" userId="036fd538-e6a0-4478-b832-b99ce6775b9a" providerId="ADAL" clId="{DD2539F0-F87C-46EC-A91A-EC05F03B6EB0}" dt="2024-06-07T18:24:58.554" v="4330" actId="47"/>
        <pc:sldMkLst>
          <pc:docMk/>
          <pc:sldMk cId="1763871855" sldId="1804"/>
        </pc:sldMkLst>
      </pc:sldChg>
      <pc:sldChg chg="add del">
        <pc:chgData name="FoustB" userId="036fd538-e6a0-4478-b832-b99ce6775b9a" providerId="ADAL" clId="{DD2539F0-F87C-46EC-A91A-EC05F03B6EB0}" dt="2024-06-07T18:24:57.570" v="4325" actId="47"/>
        <pc:sldMkLst>
          <pc:docMk/>
          <pc:sldMk cId="942652566" sldId="1807"/>
        </pc:sldMkLst>
      </pc:sldChg>
      <pc:sldChg chg="add del">
        <pc:chgData name="FoustB" userId="036fd538-e6a0-4478-b832-b99ce6775b9a" providerId="ADAL" clId="{DD2539F0-F87C-46EC-A91A-EC05F03B6EB0}" dt="2024-06-07T18:24:59.174" v="4334" actId="47"/>
        <pc:sldMkLst>
          <pc:docMk/>
          <pc:sldMk cId="278327864" sldId="1810"/>
        </pc:sldMkLst>
      </pc:sldChg>
      <pc:sldChg chg="add del">
        <pc:chgData name="FoustB" userId="036fd538-e6a0-4478-b832-b99ce6775b9a" providerId="ADAL" clId="{DD2539F0-F87C-46EC-A91A-EC05F03B6EB0}" dt="2024-06-07T18:24:59.353" v="4335" actId="47"/>
        <pc:sldMkLst>
          <pc:docMk/>
          <pc:sldMk cId="750721148" sldId="1811"/>
        </pc:sldMkLst>
      </pc:sldChg>
      <pc:sldChg chg="add del">
        <pc:chgData name="FoustB" userId="036fd538-e6a0-4478-b832-b99ce6775b9a" providerId="ADAL" clId="{DD2539F0-F87C-46EC-A91A-EC05F03B6EB0}" dt="2024-06-07T18:24:59.528" v="4336" actId="47"/>
        <pc:sldMkLst>
          <pc:docMk/>
          <pc:sldMk cId="837997434" sldId="1812"/>
        </pc:sldMkLst>
      </pc:sldChg>
      <pc:sldChg chg="add del">
        <pc:chgData name="FoustB" userId="036fd538-e6a0-4478-b832-b99ce6775b9a" providerId="ADAL" clId="{DD2539F0-F87C-46EC-A91A-EC05F03B6EB0}" dt="2024-06-07T18:24:59.724" v="4337" actId="47"/>
        <pc:sldMkLst>
          <pc:docMk/>
          <pc:sldMk cId="2045223359" sldId="1813"/>
        </pc:sldMkLst>
      </pc:sldChg>
      <pc:sldChg chg="add del">
        <pc:chgData name="FoustB" userId="036fd538-e6a0-4478-b832-b99ce6775b9a" providerId="ADAL" clId="{DD2539F0-F87C-46EC-A91A-EC05F03B6EB0}" dt="2024-06-07T18:24:57.907" v="4327" actId="47"/>
        <pc:sldMkLst>
          <pc:docMk/>
          <pc:sldMk cId="2724232927" sldId="1814"/>
        </pc:sldMkLst>
      </pc:sldChg>
      <pc:sldChg chg="add del">
        <pc:chgData name="FoustB" userId="036fd538-e6a0-4478-b832-b99ce6775b9a" providerId="ADAL" clId="{DD2539F0-F87C-46EC-A91A-EC05F03B6EB0}" dt="2024-06-07T18:25:00.263" v="4340" actId="47"/>
        <pc:sldMkLst>
          <pc:docMk/>
          <pc:sldMk cId="4268110173" sldId="1815"/>
        </pc:sldMkLst>
      </pc:sldChg>
      <pc:sldChg chg="add del">
        <pc:chgData name="FoustB" userId="036fd538-e6a0-4478-b832-b99ce6775b9a" providerId="ADAL" clId="{DD2539F0-F87C-46EC-A91A-EC05F03B6EB0}" dt="2024-06-07T18:24:55.337" v="4316" actId="47"/>
        <pc:sldMkLst>
          <pc:docMk/>
          <pc:sldMk cId="550641412" sldId="1818"/>
        </pc:sldMkLst>
      </pc:sldChg>
      <pc:sldChg chg="add del">
        <pc:chgData name="FoustB" userId="036fd538-e6a0-4478-b832-b99ce6775b9a" providerId="ADAL" clId="{DD2539F0-F87C-46EC-A91A-EC05F03B6EB0}" dt="2024-06-07T18:25:00.632" v="4342" actId="47"/>
        <pc:sldMkLst>
          <pc:docMk/>
          <pc:sldMk cId="2950223707" sldId="1819"/>
        </pc:sldMkLst>
      </pc:sldChg>
      <pc:sldChg chg="add del">
        <pc:chgData name="FoustB" userId="036fd538-e6a0-4478-b832-b99ce6775b9a" providerId="ADAL" clId="{DD2539F0-F87C-46EC-A91A-EC05F03B6EB0}" dt="2024-06-07T18:24:58.422" v="4329" actId="47"/>
        <pc:sldMkLst>
          <pc:docMk/>
          <pc:sldMk cId="945881236" sldId="1821"/>
        </pc:sldMkLst>
      </pc:sldChg>
      <pc:sldChg chg="add del">
        <pc:chgData name="FoustB" userId="036fd538-e6a0-4478-b832-b99ce6775b9a" providerId="ADAL" clId="{DD2539F0-F87C-46EC-A91A-EC05F03B6EB0}" dt="2024-06-07T18:25:01.202" v="4345" actId="47"/>
        <pc:sldMkLst>
          <pc:docMk/>
          <pc:sldMk cId="3373828147" sldId="1822"/>
        </pc:sldMkLst>
      </pc:sldChg>
      <pc:sldChg chg="add del">
        <pc:chgData name="FoustB" userId="036fd538-e6a0-4478-b832-b99ce6775b9a" providerId="ADAL" clId="{DD2539F0-F87C-46EC-A91A-EC05F03B6EB0}" dt="2024-06-07T18:25:19.343" v="4416" actId="47"/>
        <pc:sldMkLst>
          <pc:docMk/>
          <pc:sldMk cId="1855452946" sldId="8220"/>
        </pc:sldMkLst>
      </pc:sldChg>
      <pc:sldChg chg="addSp delSp modSp mod ord delAnim modAnim">
        <pc:chgData name="FoustB" userId="036fd538-e6a0-4478-b832-b99ce6775b9a" providerId="ADAL" clId="{DD2539F0-F87C-46EC-A91A-EC05F03B6EB0}" dt="2024-06-07T14:29:04.718" v="329"/>
        <pc:sldMkLst>
          <pc:docMk/>
          <pc:sldMk cId="4215343439" sldId="8235"/>
        </pc:sldMkLst>
        <pc:spChg chg="mod">
          <ac:chgData name="FoustB" userId="036fd538-e6a0-4478-b832-b99ce6775b9a" providerId="ADAL" clId="{DD2539F0-F87C-46EC-A91A-EC05F03B6EB0}" dt="2024-06-06T18:00:27.643" v="266" actId="1076"/>
          <ac:spMkLst>
            <pc:docMk/>
            <pc:sldMk cId="4215343439" sldId="8235"/>
            <ac:spMk id="2" creationId="{CA231671-4D9D-98AE-BE4E-7E4B38884E61}"/>
          </ac:spMkLst>
        </pc:spChg>
        <pc:spChg chg="del">
          <ac:chgData name="FoustB" userId="036fd538-e6a0-4478-b832-b99ce6775b9a" providerId="ADAL" clId="{DD2539F0-F87C-46EC-A91A-EC05F03B6EB0}" dt="2024-06-06T17:42:14.047" v="29" actId="478"/>
          <ac:spMkLst>
            <pc:docMk/>
            <pc:sldMk cId="4215343439" sldId="8235"/>
            <ac:spMk id="3" creationId="{2E50A622-158C-E400-222E-07BB19521879}"/>
          </ac:spMkLst>
        </pc:spChg>
        <pc:spChg chg="add mod">
          <ac:chgData name="FoustB" userId="036fd538-e6a0-4478-b832-b99ce6775b9a" providerId="ADAL" clId="{DD2539F0-F87C-46EC-A91A-EC05F03B6EB0}" dt="2024-06-07T14:25:48.432" v="314" actId="20577"/>
          <ac:spMkLst>
            <pc:docMk/>
            <pc:sldMk cId="4215343439" sldId="8235"/>
            <ac:spMk id="3" creationId="{AE1F9A2E-E6FA-5325-C4CC-3E0469D7896A}"/>
          </ac:spMkLst>
        </pc:spChg>
        <pc:spChg chg="del">
          <ac:chgData name="FoustB" userId="036fd538-e6a0-4478-b832-b99ce6775b9a" providerId="ADAL" clId="{DD2539F0-F87C-46EC-A91A-EC05F03B6EB0}" dt="2024-06-06T17:42:15.087" v="30" actId="478"/>
          <ac:spMkLst>
            <pc:docMk/>
            <pc:sldMk cId="4215343439" sldId="8235"/>
            <ac:spMk id="4" creationId="{59A3CFE6-AD73-E3B8-6D38-DC5534FE2EEE}"/>
          </ac:spMkLst>
        </pc:spChg>
        <pc:spChg chg="mod">
          <ac:chgData name="FoustB" userId="036fd538-e6a0-4478-b832-b99ce6775b9a" providerId="ADAL" clId="{DD2539F0-F87C-46EC-A91A-EC05F03B6EB0}" dt="2024-06-06T17:41:39.270" v="17" actId="20577"/>
          <ac:spMkLst>
            <pc:docMk/>
            <pc:sldMk cId="4215343439" sldId="8235"/>
            <ac:spMk id="5" creationId="{5B72C073-90F0-4741-5872-6F3515768170}"/>
          </ac:spMkLst>
        </pc:spChg>
        <pc:spChg chg="mod">
          <ac:chgData name="FoustB" userId="036fd538-e6a0-4478-b832-b99ce6775b9a" providerId="ADAL" clId="{DD2539F0-F87C-46EC-A91A-EC05F03B6EB0}" dt="2024-06-06T17:42:07.610" v="28" actId="20577"/>
          <ac:spMkLst>
            <pc:docMk/>
            <pc:sldMk cId="4215343439" sldId="8235"/>
            <ac:spMk id="6" creationId="{A52A1D2B-616C-06E8-5BA1-98E4C669D835}"/>
          </ac:spMkLst>
        </pc:spChg>
        <pc:spChg chg="add mod">
          <ac:chgData name="FoustB" userId="036fd538-e6a0-4478-b832-b99ce6775b9a" providerId="ADAL" clId="{DD2539F0-F87C-46EC-A91A-EC05F03B6EB0}" dt="2024-06-07T14:25:30.240" v="295" actId="1076"/>
          <ac:spMkLst>
            <pc:docMk/>
            <pc:sldMk cId="4215343439" sldId="8235"/>
            <ac:spMk id="7" creationId="{E7415616-5385-2916-08B7-0CECE2EA2FF8}"/>
          </ac:spMkLst>
        </pc:spChg>
      </pc:sldChg>
      <pc:sldChg chg="modSp mod">
        <pc:chgData name="FoustB" userId="036fd538-e6a0-4478-b832-b99ce6775b9a" providerId="ADAL" clId="{DD2539F0-F87C-46EC-A91A-EC05F03B6EB0}" dt="2024-06-06T17:41:33.127" v="15" actId="14100"/>
        <pc:sldMkLst>
          <pc:docMk/>
          <pc:sldMk cId="2921333220" sldId="8311"/>
        </pc:sldMkLst>
        <pc:spChg chg="mod">
          <ac:chgData name="FoustB" userId="036fd538-e6a0-4478-b832-b99ce6775b9a" providerId="ADAL" clId="{DD2539F0-F87C-46EC-A91A-EC05F03B6EB0}" dt="2024-06-06T17:41:33.127" v="15" actId="14100"/>
          <ac:spMkLst>
            <pc:docMk/>
            <pc:sldMk cId="2921333220" sldId="8311"/>
            <ac:spMk id="5" creationId="{6DA0A459-0BF5-3040-8E85-07296A3F0425}"/>
          </ac:spMkLst>
        </pc:spChg>
      </pc:sldChg>
      <pc:sldChg chg="del">
        <pc:chgData name="FoustB" userId="036fd538-e6a0-4478-b832-b99ce6775b9a" providerId="ADAL" clId="{DD2539F0-F87C-46EC-A91A-EC05F03B6EB0}" dt="2024-06-07T18:25:03.785" v="4358" actId="47"/>
        <pc:sldMkLst>
          <pc:docMk/>
          <pc:sldMk cId="956465168" sldId="8318"/>
        </pc:sldMkLst>
      </pc:sldChg>
      <pc:sldChg chg="del">
        <pc:chgData name="FoustB" userId="036fd538-e6a0-4478-b832-b99ce6775b9a" providerId="ADAL" clId="{DD2539F0-F87C-46EC-A91A-EC05F03B6EB0}" dt="2024-06-07T18:24:54.620" v="4315" actId="47"/>
        <pc:sldMkLst>
          <pc:docMk/>
          <pc:sldMk cId="2833188031" sldId="8319"/>
        </pc:sldMkLst>
      </pc:sldChg>
      <pc:sldChg chg="del">
        <pc:chgData name="FoustB" userId="036fd538-e6a0-4478-b832-b99ce6775b9a" providerId="ADAL" clId="{DD2539F0-F87C-46EC-A91A-EC05F03B6EB0}" dt="2024-06-07T18:25:01.967" v="4349" actId="47"/>
        <pc:sldMkLst>
          <pc:docMk/>
          <pc:sldMk cId="2663479998" sldId="8325"/>
        </pc:sldMkLst>
      </pc:sldChg>
      <pc:sldChg chg="del">
        <pc:chgData name="FoustB" userId="036fd538-e6a0-4478-b832-b99ce6775b9a" providerId="ADAL" clId="{DD2539F0-F87C-46EC-A91A-EC05F03B6EB0}" dt="2024-06-07T18:25:02.170" v="4350" actId="47"/>
        <pc:sldMkLst>
          <pc:docMk/>
          <pc:sldMk cId="1017202833" sldId="8328"/>
        </pc:sldMkLst>
      </pc:sldChg>
      <pc:sldChg chg="del">
        <pc:chgData name="FoustB" userId="036fd538-e6a0-4478-b832-b99ce6775b9a" providerId="ADAL" clId="{DD2539F0-F87C-46EC-A91A-EC05F03B6EB0}" dt="2024-06-07T18:25:02.364" v="4351" actId="47"/>
        <pc:sldMkLst>
          <pc:docMk/>
          <pc:sldMk cId="2119276005" sldId="8329"/>
        </pc:sldMkLst>
      </pc:sldChg>
      <pc:sldChg chg="del">
        <pc:chgData name="FoustB" userId="036fd538-e6a0-4478-b832-b99ce6775b9a" providerId="ADAL" clId="{DD2539F0-F87C-46EC-A91A-EC05F03B6EB0}" dt="2024-06-07T18:25:02.560" v="4352" actId="47"/>
        <pc:sldMkLst>
          <pc:docMk/>
          <pc:sldMk cId="339283279" sldId="8330"/>
        </pc:sldMkLst>
      </pc:sldChg>
      <pc:sldChg chg="del">
        <pc:chgData name="FoustB" userId="036fd538-e6a0-4478-b832-b99ce6775b9a" providerId="ADAL" clId="{DD2539F0-F87C-46EC-A91A-EC05F03B6EB0}" dt="2024-06-07T18:25:02.748" v="4353" actId="47"/>
        <pc:sldMkLst>
          <pc:docMk/>
          <pc:sldMk cId="149316716" sldId="8331"/>
        </pc:sldMkLst>
      </pc:sldChg>
      <pc:sldChg chg="del">
        <pc:chgData name="FoustB" userId="036fd538-e6a0-4478-b832-b99ce6775b9a" providerId="ADAL" clId="{DD2539F0-F87C-46EC-A91A-EC05F03B6EB0}" dt="2024-06-07T18:25:02.972" v="4354" actId="47"/>
        <pc:sldMkLst>
          <pc:docMk/>
          <pc:sldMk cId="280339887" sldId="8336"/>
        </pc:sldMkLst>
      </pc:sldChg>
      <pc:sldChg chg="del">
        <pc:chgData name="FoustB" userId="036fd538-e6a0-4478-b832-b99ce6775b9a" providerId="ADAL" clId="{DD2539F0-F87C-46EC-A91A-EC05F03B6EB0}" dt="2024-06-07T18:25:03.380" v="4356" actId="47"/>
        <pc:sldMkLst>
          <pc:docMk/>
          <pc:sldMk cId="232838524" sldId="8337"/>
        </pc:sldMkLst>
      </pc:sldChg>
      <pc:sldChg chg="del">
        <pc:chgData name="FoustB" userId="036fd538-e6a0-4478-b832-b99ce6775b9a" providerId="ADAL" clId="{DD2539F0-F87C-46EC-A91A-EC05F03B6EB0}" dt="2024-06-07T18:25:03.162" v="4355" actId="47"/>
        <pc:sldMkLst>
          <pc:docMk/>
          <pc:sldMk cId="1041973964" sldId="8338"/>
        </pc:sldMkLst>
      </pc:sldChg>
      <pc:sldChg chg="del">
        <pc:chgData name="FoustB" userId="036fd538-e6a0-4478-b832-b99ce6775b9a" providerId="ADAL" clId="{DD2539F0-F87C-46EC-A91A-EC05F03B6EB0}" dt="2024-06-07T18:25:03.589" v="4357" actId="47"/>
        <pc:sldMkLst>
          <pc:docMk/>
          <pc:sldMk cId="2215149308" sldId="8339"/>
        </pc:sldMkLst>
      </pc:sldChg>
      <pc:sldChg chg="del">
        <pc:chgData name="FoustB" userId="036fd538-e6a0-4478-b832-b99ce6775b9a" providerId="ADAL" clId="{DD2539F0-F87C-46EC-A91A-EC05F03B6EB0}" dt="2024-06-07T18:25:04.144" v="4360" actId="47"/>
        <pc:sldMkLst>
          <pc:docMk/>
          <pc:sldMk cId="3935501097" sldId="8340"/>
        </pc:sldMkLst>
      </pc:sldChg>
      <pc:sldChg chg="del">
        <pc:chgData name="FoustB" userId="036fd538-e6a0-4478-b832-b99ce6775b9a" providerId="ADAL" clId="{DD2539F0-F87C-46EC-A91A-EC05F03B6EB0}" dt="2024-06-07T18:25:04.339" v="4361" actId="47"/>
        <pc:sldMkLst>
          <pc:docMk/>
          <pc:sldMk cId="3406002397" sldId="8341"/>
        </pc:sldMkLst>
      </pc:sldChg>
      <pc:sldChg chg="del">
        <pc:chgData name="FoustB" userId="036fd538-e6a0-4478-b832-b99ce6775b9a" providerId="ADAL" clId="{DD2539F0-F87C-46EC-A91A-EC05F03B6EB0}" dt="2024-06-07T18:25:04.524" v="4362" actId="47"/>
        <pc:sldMkLst>
          <pc:docMk/>
          <pc:sldMk cId="2950093816" sldId="8342"/>
        </pc:sldMkLst>
      </pc:sldChg>
      <pc:sldChg chg="del">
        <pc:chgData name="FoustB" userId="036fd538-e6a0-4478-b832-b99ce6775b9a" providerId="ADAL" clId="{DD2539F0-F87C-46EC-A91A-EC05F03B6EB0}" dt="2024-06-07T18:25:04.708" v="4363" actId="47"/>
        <pc:sldMkLst>
          <pc:docMk/>
          <pc:sldMk cId="3898783041" sldId="8343"/>
        </pc:sldMkLst>
      </pc:sldChg>
      <pc:sldChg chg="del">
        <pc:chgData name="FoustB" userId="036fd538-e6a0-4478-b832-b99ce6775b9a" providerId="ADAL" clId="{DD2539F0-F87C-46EC-A91A-EC05F03B6EB0}" dt="2024-06-07T18:25:04.871" v="4364" actId="47"/>
        <pc:sldMkLst>
          <pc:docMk/>
          <pc:sldMk cId="1677831802" sldId="8344"/>
        </pc:sldMkLst>
      </pc:sldChg>
      <pc:sldChg chg="del">
        <pc:chgData name="FoustB" userId="036fd538-e6a0-4478-b832-b99ce6775b9a" providerId="ADAL" clId="{DD2539F0-F87C-46EC-A91A-EC05F03B6EB0}" dt="2024-06-07T18:25:05.072" v="4365" actId="47"/>
        <pc:sldMkLst>
          <pc:docMk/>
          <pc:sldMk cId="1331852622" sldId="8345"/>
        </pc:sldMkLst>
      </pc:sldChg>
      <pc:sldChg chg="del">
        <pc:chgData name="FoustB" userId="036fd538-e6a0-4478-b832-b99ce6775b9a" providerId="ADAL" clId="{DD2539F0-F87C-46EC-A91A-EC05F03B6EB0}" dt="2024-06-07T18:25:05.310" v="4366" actId="47"/>
        <pc:sldMkLst>
          <pc:docMk/>
          <pc:sldMk cId="790202220" sldId="8346"/>
        </pc:sldMkLst>
      </pc:sldChg>
      <pc:sldChg chg="del">
        <pc:chgData name="FoustB" userId="036fd538-e6a0-4478-b832-b99ce6775b9a" providerId="ADAL" clId="{DD2539F0-F87C-46EC-A91A-EC05F03B6EB0}" dt="2024-06-07T18:25:05.511" v="4367" actId="47"/>
        <pc:sldMkLst>
          <pc:docMk/>
          <pc:sldMk cId="3913638159" sldId="8347"/>
        </pc:sldMkLst>
      </pc:sldChg>
      <pc:sldChg chg="del">
        <pc:chgData name="FoustB" userId="036fd538-e6a0-4478-b832-b99ce6775b9a" providerId="ADAL" clId="{DD2539F0-F87C-46EC-A91A-EC05F03B6EB0}" dt="2024-06-07T18:25:05.689" v="4368" actId="47"/>
        <pc:sldMkLst>
          <pc:docMk/>
          <pc:sldMk cId="1876117970" sldId="8348"/>
        </pc:sldMkLst>
      </pc:sldChg>
      <pc:sldChg chg="del">
        <pc:chgData name="FoustB" userId="036fd538-e6a0-4478-b832-b99ce6775b9a" providerId="ADAL" clId="{DD2539F0-F87C-46EC-A91A-EC05F03B6EB0}" dt="2024-06-07T18:25:06.102" v="4370" actId="47"/>
        <pc:sldMkLst>
          <pc:docMk/>
          <pc:sldMk cId="3221414043" sldId="8349"/>
        </pc:sldMkLst>
      </pc:sldChg>
      <pc:sldChg chg="del">
        <pc:chgData name="FoustB" userId="036fd538-e6a0-4478-b832-b99ce6775b9a" providerId="ADAL" clId="{DD2539F0-F87C-46EC-A91A-EC05F03B6EB0}" dt="2024-06-07T18:25:05.890" v="4369" actId="47"/>
        <pc:sldMkLst>
          <pc:docMk/>
          <pc:sldMk cId="3828923799" sldId="8350"/>
        </pc:sldMkLst>
      </pc:sldChg>
      <pc:sldChg chg="del">
        <pc:chgData name="FoustB" userId="036fd538-e6a0-4478-b832-b99ce6775b9a" providerId="ADAL" clId="{DD2539F0-F87C-46EC-A91A-EC05F03B6EB0}" dt="2024-06-07T18:25:06.306" v="4371" actId="47"/>
        <pc:sldMkLst>
          <pc:docMk/>
          <pc:sldMk cId="4280606552" sldId="8351"/>
        </pc:sldMkLst>
      </pc:sldChg>
      <pc:sldChg chg="del">
        <pc:chgData name="FoustB" userId="036fd538-e6a0-4478-b832-b99ce6775b9a" providerId="ADAL" clId="{DD2539F0-F87C-46EC-A91A-EC05F03B6EB0}" dt="2024-06-07T18:25:06.483" v="4372" actId="47"/>
        <pc:sldMkLst>
          <pc:docMk/>
          <pc:sldMk cId="1320263236" sldId="8352"/>
        </pc:sldMkLst>
      </pc:sldChg>
      <pc:sldChg chg="del">
        <pc:chgData name="FoustB" userId="036fd538-e6a0-4478-b832-b99ce6775b9a" providerId="ADAL" clId="{DD2539F0-F87C-46EC-A91A-EC05F03B6EB0}" dt="2024-06-07T18:25:06.699" v="4373" actId="47"/>
        <pc:sldMkLst>
          <pc:docMk/>
          <pc:sldMk cId="1628756370" sldId="8353"/>
        </pc:sldMkLst>
      </pc:sldChg>
      <pc:sldChg chg="del">
        <pc:chgData name="FoustB" userId="036fd538-e6a0-4478-b832-b99ce6775b9a" providerId="ADAL" clId="{DD2539F0-F87C-46EC-A91A-EC05F03B6EB0}" dt="2024-06-07T18:25:06.904" v="4374" actId="47"/>
        <pc:sldMkLst>
          <pc:docMk/>
          <pc:sldMk cId="3696681109" sldId="8354"/>
        </pc:sldMkLst>
      </pc:sldChg>
      <pc:sldChg chg="del">
        <pc:chgData name="FoustB" userId="036fd538-e6a0-4478-b832-b99ce6775b9a" providerId="ADAL" clId="{DD2539F0-F87C-46EC-A91A-EC05F03B6EB0}" dt="2024-06-07T18:25:07.074" v="4375" actId="47"/>
        <pc:sldMkLst>
          <pc:docMk/>
          <pc:sldMk cId="566656820" sldId="8355"/>
        </pc:sldMkLst>
      </pc:sldChg>
      <pc:sldChg chg="del">
        <pc:chgData name="FoustB" userId="036fd538-e6a0-4478-b832-b99ce6775b9a" providerId="ADAL" clId="{DD2539F0-F87C-46EC-A91A-EC05F03B6EB0}" dt="2024-06-07T18:25:07.292" v="4376" actId="47"/>
        <pc:sldMkLst>
          <pc:docMk/>
          <pc:sldMk cId="3019737147" sldId="8356"/>
        </pc:sldMkLst>
      </pc:sldChg>
      <pc:sldChg chg="del">
        <pc:chgData name="FoustB" userId="036fd538-e6a0-4478-b832-b99ce6775b9a" providerId="ADAL" clId="{DD2539F0-F87C-46EC-A91A-EC05F03B6EB0}" dt="2024-06-07T18:25:07.480" v="4377" actId="47"/>
        <pc:sldMkLst>
          <pc:docMk/>
          <pc:sldMk cId="78231252" sldId="8357"/>
        </pc:sldMkLst>
      </pc:sldChg>
      <pc:sldChg chg="del">
        <pc:chgData name="FoustB" userId="036fd538-e6a0-4478-b832-b99ce6775b9a" providerId="ADAL" clId="{DD2539F0-F87C-46EC-A91A-EC05F03B6EB0}" dt="2024-06-07T18:25:07.910" v="4379" actId="47"/>
        <pc:sldMkLst>
          <pc:docMk/>
          <pc:sldMk cId="3993866779" sldId="8359"/>
        </pc:sldMkLst>
      </pc:sldChg>
      <pc:sldChg chg="del">
        <pc:chgData name="FoustB" userId="036fd538-e6a0-4478-b832-b99ce6775b9a" providerId="ADAL" clId="{DD2539F0-F87C-46EC-A91A-EC05F03B6EB0}" dt="2024-06-07T18:25:08.143" v="4380" actId="47"/>
        <pc:sldMkLst>
          <pc:docMk/>
          <pc:sldMk cId="594648342" sldId="8360"/>
        </pc:sldMkLst>
      </pc:sldChg>
      <pc:sldChg chg="del">
        <pc:chgData name="FoustB" userId="036fd538-e6a0-4478-b832-b99ce6775b9a" providerId="ADAL" clId="{DD2539F0-F87C-46EC-A91A-EC05F03B6EB0}" dt="2024-06-07T18:25:08.318" v="4381" actId="47"/>
        <pc:sldMkLst>
          <pc:docMk/>
          <pc:sldMk cId="2096340947" sldId="8361"/>
        </pc:sldMkLst>
      </pc:sldChg>
      <pc:sldChg chg="del">
        <pc:chgData name="FoustB" userId="036fd538-e6a0-4478-b832-b99ce6775b9a" providerId="ADAL" clId="{DD2539F0-F87C-46EC-A91A-EC05F03B6EB0}" dt="2024-06-07T18:25:08.719" v="4383" actId="47"/>
        <pc:sldMkLst>
          <pc:docMk/>
          <pc:sldMk cId="1145906723" sldId="8362"/>
        </pc:sldMkLst>
      </pc:sldChg>
      <pc:sldChg chg="del">
        <pc:chgData name="FoustB" userId="036fd538-e6a0-4478-b832-b99ce6775b9a" providerId="ADAL" clId="{DD2539F0-F87C-46EC-A91A-EC05F03B6EB0}" dt="2024-06-07T18:25:09.445" v="4386" actId="47"/>
        <pc:sldMkLst>
          <pc:docMk/>
          <pc:sldMk cId="2975555537" sldId="8363"/>
        </pc:sldMkLst>
      </pc:sldChg>
      <pc:sldChg chg="del">
        <pc:chgData name="FoustB" userId="036fd538-e6a0-4478-b832-b99ce6775b9a" providerId="ADAL" clId="{DD2539F0-F87C-46EC-A91A-EC05F03B6EB0}" dt="2024-06-07T18:25:14.875" v="4405" actId="47"/>
        <pc:sldMkLst>
          <pc:docMk/>
          <pc:sldMk cId="2574212902" sldId="8364"/>
        </pc:sldMkLst>
      </pc:sldChg>
      <pc:sldChg chg="del">
        <pc:chgData name="FoustB" userId="036fd538-e6a0-4478-b832-b99ce6775b9a" providerId="ADAL" clId="{DD2539F0-F87C-46EC-A91A-EC05F03B6EB0}" dt="2024-06-07T18:25:08.951" v="4384" actId="47"/>
        <pc:sldMkLst>
          <pc:docMk/>
          <pc:sldMk cId="2157878635" sldId="8366"/>
        </pc:sldMkLst>
      </pc:sldChg>
      <pc:sldChg chg="del">
        <pc:chgData name="FoustB" userId="036fd538-e6a0-4478-b832-b99ce6775b9a" providerId="ADAL" clId="{DD2539F0-F87C-46EC-A91A-EC05F03B6EB0}" dt="2024-06-07T18:25:09.220" v="4385" actId="47"/>
        <pc:sldMkLst>
          <pc:docMk/>
          <pc:sldMk cId="1077488445" sldId="8367"/>
        </pc:sldMkLst>
      </pc:sldChg>
      <pc:sldChg chg="del">
        <pc:chgData name="FoustB" userId="036fd538-e6a0-4478-b832-b99ce6775b9a" providerId="ADAL" clId="{DD2539F0-F87C-46EC-A91A-EC05F03B6EB0}" dt="2024-06-07T18:25:09.769" v="4387" actId="47"/>
        <pc:sldMkLst>
          <pc:docMk/>
          <pc:sldMk cId="4276194081" sldId="8368"/>
        </pc:sldMkLst>
      </pc:sldChg>
      <pc:sldChg chg="del">
        <pc:chgData name="FoustB" userId="036fd538-e6a0-4478-b832-b99ce6775b9a" providerId="ADAL" clId="{DD2539F0-F87C-46EC-A91A-EC05F03B6EB0}" dt="2024-06-07T18:25:10.085" v="4388" actId="47"/>
        <pc:sldMkLst>
          <pc:docMk/>
          <pc:sldMk cId="857929985" sldId="8369"/>
        </pc:sldMkLst>
      </pc:sldChg>
      <pc:sldChg chg="del">
        <pc:chgData name="FoustB" userId="036fd538-e6a0-4478-b832-b99ce6775b9a" providerId="ADAL" clId="{DD2539F0-F87C-46EC-A91A-EC05F03B6EB0}" dt="2024-06-07T18:25:10.553" v="4390" actId="47"/>
        <pc:sldMkLst>
          <pc:docMk/>
          <pc:sldMk cId="1393186285" sldId="8370"/>
        </pc:sldMkLst>
      </pc:sldChg>
      <pc:sldChg chg="del">
        <pc:chgData name="FoustB" userId="036fd538-e6a0-4478-b832-b99ce6775b9a" providerId="ADAL" clId="{DD2539F0-F87C-46EC-A91A-EC05F03B6EB0}" dt="2024-06-07T18:25:11.012" v="4391" actId="47"/>
        <pc:sldMkLst>
          <pc:docMk/>
          <pc:sldMk cId="998995648" sldId="8371"/>
        </pc:sldMkLst>
      </pc:sldChg>
      <pc:sldChg chg="del">
        <pc:chgData name="FoustB" userId="036fd538-e6a0-4478-b832-b99ce6775b9a" providerId="ADAL" clId="{DD2539F0-F87C-46EC-A91A-EC05F03B6EB0}" dt="2024-06-07T18:25:11.220" v="4392" actId="47"/>
        <pc:sldMkLst>
          <pc:docMk/>
          <pc:sldMk cId="2731948061" sldId="8372"/>
        </pc:sldMkLst>
      </pc:sldChg>
      <pc:sldChg chg="del">
        <pc:chgData name="FoustB" userId="036fd538-e6a0-4478-b832-b99ce6775b9a" providerId="ADAL" clId="{DD2539F0-F87C-46EC-A91A-EC05F03B6EB0}" dt="2024-06-07T18:25:11.529" v="4393" actId="47"/>
        <pc:sldMkLst>
          <pc:docMk/>
          <pc:sldMk cId="2463888708" sldId="8373"/>
        </pc:sldMkLst>
      </pc:sldChg>
      <pc:sldChg chg="del">
        <pc:chgData name="FoustB" userId="036fd538-e6a0-4478-b832-b99ce6775b9a" providerId="ADAL" clId="{DD2539F0-F87C-46EC-A91A-EC05F03B6EB0}" dt="2024-06-07T18:25:11.875" v="4394" actId="47"/>
        <pc:sldMkLst>
          <pc:docMk/>
          <pc:sldMk cId="1241556795" sldId="8374"/>
        </pc:sldMkLst>
      </pc:sldChg>
      <pc:sldChg chg="del">
        <pc:chgData name="FoustB" userId="036fd538-e6a0-4478-b832-b99ce6775b9a" providerId="ADAL" clId="{DD2539F0-F87C-46EC-A91A-EC05F03B6EB0}" dt="2024-06-07T18:25:12.126" v="4395" actId="47"/>
        <pc:sldMkLst>
          <pc:docMk/>
          <pc:sldMk cId="1785169857" sldId="8375"/>
        </pc:sldMkLst>
      </pc:sldChg>
      <pc:sldChg chg="del">
        <pc:chgData name="FoustB" userId="036fd538-e6a0-4478-b832-b99ce6775b9a" providerId="ADAL" clId="{DD2539F0-F87C-46EC-A91A-EC05F03B6EB0}" dt="2024-06-07T18:25:12.358" v="4396" actId="47"/>
        <pc:sldMkLst>
          <pc:docMk/>
          <pc:sldMk cId="362875969" sldId="8376"/>
        </pc:sldMkLst>
      </pc:sldChg>
      <pc:sldChg chg="del">
        <pc:chgData name="FoustB" userId="036fd538-e6a0-4478-b832-b99ce6775b9a" providerId="ADAL" clId="{DD2539F0-F87C-46EC-A91A-EC05F03B6EB0}" dt="2024-06-07T18:25:12.728" v="4397" actId="47"/>
        <pc:sldMkLst>
          <pc:docMk/>
          <pc:sldMk cId="1620041886" sldId="8377"/>
        </pc:sldMkLst>
      </pc:sldChg>
      <pc:sldChg chg="del">
        <pc:chgData name="FoustB" userId="036fd538-e6a0-4478-b832-b99ce6775b9a" providerId="ADAL" clId="{DD2539F0-F87C-46EC-A91A-EC05F03B6EB0}" dt="2024-06-07T18:25:12.943" v="4398" actId="47"/>
        <pc:sldMkLst>
          <pc:docMk/>
          <pc:sldMk cId="1489917163" sldId="8378"/>
        </pc:sldMkLst>
      </pc:sldChg>
      <pc:sldChg chg="del">
        <pc:chgData name="FoustB" userId="036fd538-e6a0-4478-b832-b99ce6775b9a" providerId="ADAL" clId="{DD2539F0-F87C-46EC-A91A-EC05F03B6EB0}" dt="2024-06-07T18:25:13.228" v="4399" actId="47"/>
        <pc:sldMkLst>
          <pc:docMk/>
          <pc:sldMk cId="1841095621" sldId="8379"/>
        </pc:sldMkLst>
      </pc:sldChg>
      <pc:sldChg chg="del">
        <pc:chgData name="FoustB" userId="036fd538-e6a0-4478-b832-b99ce6775b9a" providerId="ADAL" clId="{DD2539F0-F87C-46EC-A91A-EC05F03B6EB0}" dt="2024-06-07T18:25:13.505" v="4400" actId="47"/>
        <pc:sldMkLst>
          <pc:docMk/>
          <pc:sldMk cId="2197675697" sldId="8380"/>
        </pc:sldMkLst>
      </pc:sldChg>
      <pc:sldChg chg="del">
        <pc:chgData name="FoustB" userId="036fd538-e6a0-4478-b832-b99ce6775b9a" providerId="ADAL" clId="{DD2539F0-F87C-46EC-A91A-EC05F03B6EB0}" dt="2024-06-07T18:25:13.730" v="4401" actId="47"/>
        <pc:sldMkLst>
          <pc:docMk/>
          <pc:sldMk cId="2063350463" sldId="8381"/>
        </pc:sldMkLst>
      </pc:sldChg>
      <pc:sldChg chg="del">
        <pc:chgData name="FoustB" userId="036fd538-e6a0-4478-b832-b99ce6775b9a" providerId="ADAL" clId="{DD2539F0-F87C-46EC-A91A-EC05F03B6EB0}" dt="2024-06-07T18:25:14.009" v="4402" actId="47"/>
        <pc:sldMkLst>
          <pc:docMk/>
          <pc:sldMk cId="1349666544" sldId="8382"/>
        </pc:sldMkLst>
      </pc:sldChg>
      <pc:sldChg chg="del">
        <pc:chgData name="FoustB" userId="036fd538-e6a0-4478-b832-b99ce6775b9a" providerId="ADAL" clId="{DD2539F0-F87C-46EC-A91A-EC05F03B6EB0}" dt="2024-06-07T18:25:14.253" v="4403" actId="47"/>
        <pc:sldMkLst>
          <pc:docMk/>
          <pc:sldMk cId="2412001770" sldId="8383"/>
        </pc:sldMkLst>
      </pc:sldChg>
      <pc:sldChg chg="del">
        <pc:chgData name="FoustB" userId="036fd538-e6a0-4478-b832-b99ce6775b9a" providerId="ADAL" clId="{DD2539F0-F87C-46EC-A91A-EC05F03B6EB0}" dt="2024-06-07T18:25:14.537" v="4404" actId="47"/>
        <pc:sldMkLst>
          <pc:docMk/>
          <pc:sldMk cId="3809207199" sldId="8384"/>
        </pc:sldMkLst>
      </pc:sldChg>
      <pc:sldChg chg="del">
        <pc:chgData name="FoustB" userId="036fd538-e6a0-4478-b832-b99ce6775b9a" providerId="ADAL" clId="{DD2539F0-F87C-46EC-A91A-EC05F03B6EB0}" dt="2024-06-07T18:25:15.172" v="4406" actId="47"/>
        <pc:sldMkLst>
          <pc:docMk/>
          <pc:sldMk cId="610519663" sldId="8385"/>
        </pc:sldMkLst>
      </pc:sldChg>
      <pc:sldChg chg="del">
        <pc:chgData name="FoustB" userId="036fd538-e6a0-4478-b832-b99ce6775b9a" providerId="ADAL" clId="{DD2539F0-F87C-46EC-A91A-EC05F03B6EB0}" dt="2024-06-07T18:25:15.505" v="4407" actId="47"/>
        <pc:sldMkLst>
          <pc:docMk/>
          <pc:sldMk cId="1036135553" sldId="8386"/>
        </pc:sldMkLst>
      </pc:sldChg>
      <pc:sldChg chg="del">
        <pc:chgData name="FoustB" userId="036fd538-e6a0-4478-b832-b99ce6775b9a" providerId="ADAL" clId="{DD2539F0-F87C-46EC-A91A-EC05F03B6EB0}" dt="2024-06-07T18:25:15.811" v="4408" actId="47"/>
        <pc:sldMkLst>
          <pc:docMk/>
          <pc:sldMk cId="2324969526" sldId="8387"/>
        </pc:sldMkLst>
      </pc:sldChg>
      <pc:sldChg chg="del">
        <pc:chgData name="FoustB" userId="036fd538-e6a0-4478-b832-b99ce6775b9a" providerId="ADAL" clId="{DD2539F0-F87C-46EC-A91A-EC05F03B6EB0}" dt="2024-06-07T18:25:16.108" v="4409" actId="47"/>
        <pc:sldMkLst>
          <pc:docMk/>
          <pc:sldMk cId="2506971428" sldId="8388"/>
        </pc:sldMkLst>
      </pc:sldChg>
      <pc:sldChg chg="del">
        <pc:chgData name="FoustB" userId="036fd538-e6a0-4478-b832-b99ce6775b9a" providerId="ADAL" clId="{DD2539F0-F87C-46EC-A91A-EC05F03B6EB0}" dt="2024-06-07T18:25:16.364" v="4410" actId="47"/>
        <pc:sldMkLst>
          <pc:docMk/>
          <pc:sldMk cId="661702781" sldId="8390"/>
        </pc:sldMkLst>
      </pc:sldChg>
      <pc:sldChg chg="del">
        <pc:chgData name="FoustB" userId="036fd538-e6a0-4478-b832-b99ce6775b9a" providerId="ADAL" clId="{DD2539F0-F87C-46EC-A91A-EC05F03B6EB0}" dt="2024-06-07T18:25:16.580" v="4411" actId="47"/>
        <pc:sldMkLst>
          <pc:docMk/>
          <pc:sldMk cId="396477232" sldId="8393"/>
        </pc:sldMkLst>
      </pc:sldChg>
      <pc:sldChg chg="del">
        <pc:chgData name="FoustB" userId="036fd538-e6a0-4478-b832-b99ce6775b9a" providerId="ADAL" clId="{DD2539F0-F87C-46EC-A91A-EC05F03B6EB0}" dt="2024-06-07T18:25:16.881" v="4412" actId="47"/>
        <pc:sldMkLst>
          <pc:docMk/>
          <pc:sldMk cId="3775259883" sldId="8394"/>
        </pc:sldMkLst>
      </pc:sldChg>
      <pc:sldChg chg="del">
        <pc:chgData name="FoustB" userId="036fd538-e6a0-4478-b832-b99ce6775b9a" providerId="ADAL" clId="{DD2539F0-F87C-46EC-A91A-EC05F03B6EB0}" dt="2024-06-07T18:25:17.197" v="4413" actId="47"/>
        <pc:sldMkLst>
          <pc:docMk/>
          <pc:sldMk cId="1514599428" sldId="8395"/>
        </pc:sldMkLst>
      </pc:sldChg>
      <pc:sldChg chg="del">
        <pc:chgData name="FoustB" userId="036fd538-e6a0-4478-b832-b99ce6775b9a" providerId="ADAL" clId="{DD2539F0-F87C-46EC-A91A-EC05F03B6EB0}" dt="2024-06-07T18:25:17.629" v="4414" actId="47"/>
        <pc:sldMkLst>
          <pc:docMk/>
          <pc:sldMk cId="2305920136" sldId="8396"/>
        </pc:sldMkLst>
      </pc:sldChg>
      <pc:sldChg chg="del">
        <pc:chgData name="FoustB" userId="036fd538-e6a0-4478-b832-b99ce6775b9a" providerId="ADAL" clId="{DD2539F0-F87C-46EC-A91A-EC05F03B6EB0}" dt="2024-06-07T18:25:01.582" v="4347" actId="47"/>
        <pc:sldMkLst>
          <pc:docMk/>
          <pc:sldMk cId="4051857934" sldId="8397"/>
        </pc:sldMkLst>
      </pc:sldChg>
      <pc:sldChg chg="del">
        <pc:chgData name="FoustB" userId="036fd538-e6a0-4478-b832-b99ce6775b9a" providerId="ADAL" clId="{DD2539F0-F87C-46EC-A91A-EC05F03B6EB0}" dt="2024-06-07T18:25:01.821" v="4348" actId="47"/>
        <pc:sldMkLst>
          <pc:docMk/>
          <pc:sldMk cId="4155210069" sldId="8398"/>
        </pc:sldMkLst>
      </pc:sldChg>
      <pc:sldChg chg="del">
        <pc:chgData name="FoustB" userId="036fd538-e6a0-4478-b832-b99ce6775b9a" providerId="ADAL" clId="{DD2539F0-F87C-46EC-A91A-EC05F03B6EB0}" dt="2024-06-07T18:25:03.970" v="4359" actId="47"/>
        <pc:sldMkLst>
          <pc:docMk/>
          <pc:sldMk cId="3472017130" sldId="8399"/>
        </pc:sldMkLst>
      </pc:sldChg>
      <pc:sldChg chg="del">
        <pc:chgData name="FoustB" userId="036fd538-e6a0-4478-b832-b99ce6775b9a" providerId="ADAL" clId="{DD2539F0-F87C-46EC-A91A-EC05F03B6EB0}" dt="2024-06-07T18:25:07.681" v="4378" actId="47"/>
        <pc:sldMkLst>
          <pc:docMk/>
          <pc:sldMk cId="2579306201" sldId="8400"/>
        </pc:sldMkLst>
      </pc:sldChg>
      <pc:sldChg chg="del">
        <pc:chgData name="FoustB" userId="036fd538-e6a0-4478-b832-b99ce6775b9a" providerId="ADAL" clId="{DD2539F0-F87C-46EC-A91A-EC05F03B6EB0}" dt="2024-06-07T18:25:08.518" v="4382" actId="47"/>
        <pc:sldMkLst>
          <pc:docMk/>
          <pc:sldMk cId="1543173703" sldId="8401"/>
        </pc:sldMkLst>
      </pc:sldChg>
      <pc:sldChg chg="del">
        <pc:chgData name="FoustB" userId="036fd538-e6a0-4478-b832-b99ce6775b9a" providerId="ADAL" clId="{DD2539F0-F87C-46EC-A91A-EC05F03B6EB0}" dt="2024-06-07T18:25:10.328" v="4389" actId="47"/>
        <pc:sldMkLst>
          <pc:docMk/>
          <pc:sldMk cId="716308119" sldId="8402"/>
        </pc:sldMkLst>
      </pc:sldChg>
      <pc:sldChg chg="addSp modSp new del">
        <pc:chgData name="FoustB" userId="036fd538-e6a0-4478-b832-b99ce6775b9a" providerId="ADAL" clId="{DD2539F0-F87C-46EC-A91A-EC05F03B6EB0}" dt="2024-06-07T18:24:52.850" v="4312" actId="47"/>
        <pc:sldMkLst>
          <pc:docMk/>
          <pc:sldMk cId="2362803554" sldId="8403"/>
        </pc:sldMkLst>
        <pc:picChg chg="add mod">
          <ac:chgData name="FoustB" userId="036fd538-e6a0-4478-b832-b99ce6775b9a" providerId="ADAL" clId="{DD2539F0-F87C-46EC-A91A-EC05F03B6EB0}" dt="2024-06-06T17:36:03.942" v="6" actId="14100"/>
          <ac:picMkLst>
            <pc:docMk/>
            <pc:sldMk cId="2362803554" sldId="8403"/>
            <ac:picMk id="1026" creationId="{ED7B9163-1A9A-72F2-EB12-3C9D37A640F1}"/>
          </ac:picMkLst>
        </pc:picChg>
      </pc:sldChg>
      <pc:sldChg chg="addSp modSp new del">
        <pc:chgData name="FoustB" userId="036fd538-e6a0-4478-b832-b99ce6775b9a" providerId="ADAL" clId="{DD2539F0-F87C-46EC-A91A-EC05F03B6EB0}" dt="2024-06-07T18:24:53.965" v="4314" actId="47"/>
        <pc:sldMkLst>
          <pc:docMk/>
          <pc:sldMk cId="506368851" sldId="8404"/>
        </pc:sldMkLst>
        <pc:picChg chg="add mod">
          <ac:chgData name="FoustB" userId="036fd538-e6a0-4478-b832-b99ce6775b9a" providerId="ADAL" clId="{DD2539F0-F87C-46EC-A91A-EC05F03B6EB0}" dt="2024-06-06T17:39:19.851" v="9" actId="1076"/>
          <ac:picMkLst>
            <pc:docMk/>
            <pc:sldMk cId="506368851" sldId="8404"/>
            <ac:picMk id="2050" creationId="{A78F71C9-62C4-6648-C016-59E51B0FAB0E}"/>
          </ac:picMkLst>
        </pc:picChg>
      </pc:sldChg>
      <pc:sldChg chg="addSp delSp modSp add mod modAnim">
        <pc:chgData name="FoustB" userId="036fd538-e6a0-4478-b832-b99ce6775b9a" providerId="ADAL" clId="{DD2539F0-F87C-46EC-A91A-EC05F03B6EB0}" dt="2024-06-08T15:05:40.061" v="4868" actId="14100"/>
        <pc:sldMkLst>
          <pc:docMk/>
          <pc:sldMk cId="1688438553" sldId="8405"/>
        </pc:sldMkLst>
        <pc:spChg chg="mod">
          <ac:chgData name="FoustB" userId="036fd538-e6a0-4478-b832-b99ce6775b9a" providerId="ADAL" clId="{DD2539F0-F87C-46EC-A91A-EC05F03B6EB0}" dt="2024-06-07T14:30:30.993" v="371" actId="1035"/>
          <ac:spMkLst>
            <pc:docMk/>
            <pc:sldMk cId="1688438553" sldId="8405"/>
            <ac:spMk id="2" creationId="{CA231671-4D9D-98AE-BE4E-7E4B38884E61}"/>
          </ac:spMkLst>
        </pc:spChg>
        <pc:spChg chg="add del mod">
          <ac:chgData name="FoustB" userId="036fd538-e6a0-4478-b832-b99ce6775b9a" providerId="ADAL" clId="{DD2539F0-F87C-46EC-A91A-EC05F03B6EB0}" dt="2024-06-07T14:30:38.646" v="375" actId="478"/>
          <ac:spMkLst>
            <pc:docMk/>
            <pc:sldMk cId="1688438553" sldId="8405"/>
            <ac:spMk id="3" creationId="{AE62A618-34D9-8BCF-45B1-096F06430AED}"/>
          </ac:spMkLst>
        </pc:spChg>
        <pc:spChg chg="add mod">
          <ac:chgData name="FoustB" userId="036fd538-e6a0-4478-b832-b99ce6775b9a" providerId="ADAL" clId="{DD2539F0-F87C-46EC-A91A-EC05F03B6EB0}" dt="2024-06-07T14:30:34.290" v="372" actId="1076"/>
          <ac:spMkLst>
            <pc:docMk/>
            <pc:sldMk cId="1688438553" sldId="8405"/>
            <ac:spMk id="4" creationId="{5D449018-8A84-775D-B4FA-0792EA78AB9B}"/>
          </ac:spMkLst>
        </pc:spChg>
        <pc:spChg chg="add mod">
          <ac:chgData name="FoustB" userId="036fd538-e6a0-4478-b832-b99ce6775b9a" providerId="ADAL" clId="{DD2539F0-F87C-46EC-A91A-EC05F03B6EB0}" dt="2024-06-08T15:05:26.681" v="4864" actId="1076"/>
          <ac:spMkLst>
            <pc:docMk/>
            <pc:sldMk cId="1688438553" sldId="8405"/>
            <ac:spMk id="7" creationId="{AA997A54-3B4F-B9EE-81C2-5279B25ABC97}"/>
          </ac:spMkLst>
        </pc:spChg>
        <pc:spChg chg="add mod">
          <ac:chgData name="FoustB" userId="036fd538-e6a0-4478-b832-b99ce6775b9a" providerId="ADAL" clId="{DD2539F0-F87C-46EC-A91A-EC05F03B6EB0}" dt="2024-06-08T15:05:40.061" v="4868" actId="14100"/>
          <ac:spMkLst>
            <pc:docMk/>
            <pc:sldMk cId="1688438553" sldId="8405"/>
            <ac:spMk id="8" creationId="{927CAF21-E188-533E-00B4-F77139510307}"/>
          </ac:spMkLst>
        </pc:spChg>
      </pc:sldChg>
      <pc:sldChg chg="modSp add mod">
        <pc:chgData name="FoustB" userId="036fd538-e6a0-4478-b832-b99ce6775b9a" providerId="ADAL" clId="{DD2539F0-F87C-46EC-A91A-EC05F03B6EB0}" dt="2024-06-06T17:55:01.910" v="114" actId="20577"/>
        <pc:sldMkLst>
          <pc:docMk/>
          <pc:sldMk cId="4278359178" sldId="8406"/>
        </pc:sldMkLst>
        <pc:spChg chg="mod">
          <ac:chgData name="FoustB" userId="036fd538-e6a0-4478-b832-b99ce6775b9a" providerId="ADAL" clId="{DD2539F0-F87C-46EC-A91A-EC05F03B6EB0}" dt="2024-06-06T17:55:01.910" v="114" actId="20577"/>
          <ac:spMkLst>
            <pc:docMk/>
            <pc:sldMk cId="4278359178" sldId="8406"/>
            <ac:spMk id="2" creationId="{CA231671-4D9D-98AE-BE4E-7E4B38884E61}"/>
          </ac:spMkLst>
        </pc:spChg>
      </pc:sldChg>
      <pc:sldChg chg="modSp add mod modAnim">
        <pc:chgData name="FoustB" userId="036fd538-e6a0-4478-b832-b99ce6775b9a" providerId="ADAL" clId="{DD2539F0-F87C-46EC-A91A-EC05F03B6EB0}" dt="2024-06-07T14:29:00.490" v="328"/>
        <pc:sldMkLst>
          <pc:docMk/>
          <pc:sldMk cId="3295890342" sldId="8407"/>
        </pc:sldMkLst>
        <pc:spChg chg="mod">
          <ac:chgData name="FoustB" userId="036fd538-e6a0-4478-b832-b99ce6775b9a" providerId="ADAL" clId="{DD2539F0-F87C-46EC-A91A-EC05F03B6EB0}" dt="2024-06-06T17:59:53.609" v="253" actId="21"/>
          <ac:spMkLst>
            <pc:docMk/>
            <pc:sldMk cId="3295890342" sldId="8407"/>
            <ac:spMk id="2" creationId="{CA231671-4D9D-98AE-BE4E-7E4B38884E61}"/>
          </ac:spMkLst>
        </pc:spChg>
      </pc:sldChg>
      <pc:sldChg chg="addSp new del">
        <pc:chgData name="FoustB" userId="036fd538-e6a0-4478-b832-b99ce6775b9a" providerId="ADAL" clId="{DD2539F0-F87C-46EC-A91A-EC05F03B6EB0}" dt="2024-06-07T18:24:53.448" v="4313" actId="47"/>
        <pc:sldMkLst>
          <pc:docMk/>
          <pc:sldMk cId="3369134762" sldId="8408"/>
        </pc:sldMkLst>
        <pc:picChg chg="add">
          <ac:chgData name="FoustB" userId="036fd538-e6a0-4478-b832-b99ce6775b9a" providerId="ADAL" clId="{DD2539F0-F87C-46EC-A91A-EC05F03B6EB0}" dt="2024-06-06T17:54:09.351" v="89"/>
          <ac:picMkLst>
            <pc:docMk/>
            <pc:sldMk cId="3369134762" sldId="8408"/>
            <ac:picMk id="3074" creationId="{B43944F6-E8BD-3956-A2CB-13EB27AB1D57}"/>
          </ac:picMkLst>
        </pc:picChg>
      </pc:sldChg>
      <pc:sldChg chg="addSp modSp add mod modAnim">
        <pc:chgData name="FoustB" userId="036fd538-e6a0-4478-b832-b99ce6775b9a" providerId="ADAL" clId="{DD2539F0-F87C-46EC-A91A-EC05F03B6EB0}" dt="2024-06-08T14:58:30.679" v="4815"/>
        <pc:sldMkLst>
          <pc:docMk/>
          <pc:sldMk cId="4096473159" sldId="8409"/>
        </pc:sldMkLst>
        <pc:spChg chg="mod">
          <ac:chgData name="FoustB" userId="036fd538-e6a0-4478-b832-b99ce6775b9a" providerId="ADAL" clId="{DD2539F0-F87C-46EC-A91A-EC05F03B6EB0}" dt="2024-06-07T14:25:58.714" v="317" actId="1076"/>
          <ac:spMkLst>
            <pc:docMk/>
            <pc:sldMk cId="4096473159" sldId="8409"/>
            <ac:spMk id="2" creationId="{CA231671-4D9D-98AE-BE4E-7E4B38884E61}"/>
          </ac:spMkLst>
        </pc:spChg>
        <pc:spChg chg="add mod">
          <ac:chgData name="FoustB" userId="036fd538-e6a0-4478-b832-b99ce6775b9a" providerId="ADAL" clId="{DD2539F0-F87C-46EC-A91A-EC05F03B6EB0}" dt="2024-06-07T14:29:46.602" v="332" actId="1076"/>
          <ac:spMkLst>
            <pc:docMk/>
            <pc:sldMk cId="4096473159" sldId="8409"/>
            <ac:spMk id="3" creationId="{A6DE9559-D443-E813-CD04-E60C2FD09F08}"/>
          </ac:spMkLst>
        </pc:spChg>
        <pc:spChg chg="add mod">
          <ac:chgData name="FoustB" userId="036fd538-e6a0-4478-b832-b99ce6775b9a" providerId="ADAL" clId="{DD2539F0-F87C-46EC-A91A-EC05F03B6EB0}" dt="2024-06-07T14:29:54.544" v="343" actId="20577"/>
          <ac:spMkLst>
            <pc:docMk/>
            <pc:sldMk cId="4096473159" sldId="8409"/>
            <ac:spMk id="4" creationId="{D01534E5-301F-C14A-2D3C-E1F4058637F0}"/>
          </ac:spMkLst>
        </pc:spChg>
      </pc:sldChg>
      <pc:sldChg chg="addSp delSp modSp add mod delAnim modAnim">
        <pc:chgData name="FoustB" userId="036fd538-e6a0-4478-b832-b99ce6775b9a" providerId="ADAL" clId="{DD2539F0-F87C-46EC-A91A-EC05F03B6EB0}" dt="2024-06-08T17:47:23.907" v="5240" actId="1037"/>
        <pc:sldMkLst>
          <pc:docMk/>
          <pc:sldMk cId="685895441" sldId="8410"/>
        </pc:sldMkLst>
        <pc:spChg chg="add mod">
          <ac:chgData name="FoustB" userId="036fd538-e6a0-4478-b832-b99ce6775b9a" providerId="ADAL" clId="{DD2539F0-F87C-46EC-A91A-EC05F03B6EB0}" dt="2024-06-08T17:47:21.780" v="5234" actId="1037"/>
          <ac:spMkLst>
            <pc:docMk/>
            <pc:sldMk cId="685895441" sldId="8410"/>
            <ac:spMk id="2" creationId="{01EA475E-7698-32C2-D19F-83CD485E9C7E}"/>
          </ac:spMkLst>
        </pc:spChg>
        <pc:spChg chg="del">
          <ac:chgData name="FoustB" userId="036fd538-e6a0-4478-b832-b99ce6775b9a" providerId="ADAL" clId="{DD2539F0-F87C-46EC-A91A-EC05F03B6EB0}" dt="2024-06-07T14:33:04.996" v="443" actId="478"/>
          <ac:spMkLst>
            <pc:docMk/>
            <pc:sldMk cId="685895441" sldId="8410"/>
            <ac:spMk id="2" creationId="{CA231671-4D9D-98AE-BE4E-7E4B38884E61}"/>
          </ac:spMkLst>
        </pc:spChg>
        <pc:spChg chg="add del mod">
          <ac:chgData name="FoustB" userId="036fd538-e6a0-4478-b832-b99ce6775b9a" providerId="ADAL" clId="{DD2539F0-F87C-46EC-A91A-EC05F03B6EB0}" dt="2024-06-08T15:08:35.152" v="4869" actId="478"/>
          <ac:spMkLst>
            <pc:docMk/>
            <pc:sldMk cId="685895441" sldId="8410"/>
            <ac:spMk id="3" creationId="{DBB5D5A8-5F4B-A766-46E9-B6B49F996CD0}"/>
          </ac:spMkLst>
        </pc:spChg>
        <pc:spChg chg="del">
          <ac:chgData name="FoustB" userId="036fd538-e6a0-4478-b832-b99ce6775b9a" providerId="ADAL" clId="{DD2539F0-F87C-46EC-A91A-EC05F03B6EB0}" dt="2024-06-07T14:33:03.505" v="442" actId="478"/>
          <ac:spMkLst>
            <pc:docMk/>
            <pc:sldMk cId="685895441" sldId="8410"/>
            <ac:spMk id="4" creationId="{5D449018-8A84-775D-B4FA-0792EA78AB9B}"/>
          </ac:spMkLst>
        </pc:spChg>
        <pc:spChg chg="add mod">
          <ac:chgData name="FoustB" userId="036fd538-e6a0-4478-b832-b99ce6775b9a" providerId="ADAL" clId="{DD2539F0-F87C-46EC-A91A-EC05F03B6EB0}" dt="2024-06-08T17:47:11.160" v="5213" actId="1038"/>
          <ac:spMkLst>
            <pc:docMk/>
            <pc:sldMk cId="685895441" sldId="8410"/>
            <ac:spMk id="4" creationId="{E312F5C2-2735-78AC-D067-127798E1D21D}"/>
          </ac:spMkLst>
        </pc:spChg>
        <pc:spChg chg="mod">
          <ac:chgData name="FoustB" userId="036fd538-e6a0-4478-b832-b99ce6775b9a" providerId="ADAL" clId="{DD2539F0-F87C-46EC-A91A-EC05F03B6EB0}" dt="2024-06-07T14:33:35.562" v="486" actId="20577"/>
          <ac:spMkLst>
            <pc:docMk/>
            <pc:sldMk cId="685895441" sldId="8410"/>
            <ac:spMk id="5" creationId="{5B72C073-90F0-4741-5872-6F3515768170}"/>
          </ac:spMkLst>
        </pc:spChg>
        <pc:spChg chg="add mod">
          <ac:chgData name="FoustB" userId="036fd538-e6a0-4478-b832-b99ce6775b9a" providerId="ADAL" clId="{DD2539F0-F87C-46EC-A91A-EC05F03B6EB0}" dt="2024-06-08T17:47:17.977" v="5227" actId="1038"/>
          <ac:spMkLst>
            <pc:docMk/>
            <pc:sldMk cId="685895441" sldId="8410"/>
            <ac:spMk id="6" creationId="{60A611ED-2622-6BBC-3724-78333A062191}"/>
          </ac:spMkLst>
        </pc:spChg>
        <pc:spChg chg="del">
          <ac:chgData name="FoustB" userId="036fd538-e6a0-4478-b832-b99ce6775b9a" providerId="ADAL" clId="{DD2539F0-F87C-46EC-A91A-EC05F03B6EB0}" dt="2024-06-07T14:33:06.450" v="444" actId="478"/>
          <ac:spMkLst>
            <pc:docMk/>
            <pc:sldMk cId="685895441" sldId="8410"/>
            <ac:spMk id="6" creationId="{A52A1D2B-616C-06E8-5BA1-98E4C669D835}"/>
          </ac:spMkLst>
        </pc:spChg>
        <pc:spChg chg="add del mod">
          <ac:chgData name="FoustB" userId="036fd538-e6a0-4478-b832-b99ce6775b9a" providerId="ADAL" clId="{DD2539F0-F87C-46EC-A91A-EC05F03B6EB0}" dt="2024-06-08T17:44:26.214" v="5157" actId="478"/>
          <ac:spMkLst>
            <pc:docMk/>
            <pc:sldMk cId="685895441" sldId="8410"/>
            <ac:spMk id="7" creationId="{9B5F710C-93FF-CD59-649D-5D35DBAE6998}"/>
          </ac:spMkLst>
        </pc:spChg>
        <pc:spChg chg="del">
          <ac:chgData name="FoustB" userId="036fd538-e6a0-4478-b832-b99ce6775b9a" providerId="ADAL" clId="{DD2539F0-F87C-46EC-A91A-EC05F03B6EB0}" dt="2024-06-07T14:36:41.503" v="501" actId="478"/>
          <ac:spMkLst>
            <pc:docMk/>
            <pc:sldMk cId="685895441" sldId="8410"/>
            <ac:spMk id="7" creationId="{AA997A54-3B4F-B9EE-81C2-5279B25ABC97}"/>
          </ac:spMkLst>
        </pc:spChg>
        <pc:spChg chg="add mod">
          <ac:chgData name="FoustB" userId="036fd538-e6a0-4478-b832-b99ce6775b9a" providerId="ADAL" clId="{DD2539F0-F87C-46EC-A91A-EC05F03B6EB0}" dt="2024-06-08T17:47:15.256" v="5221" actId="1038"/>
          <ac:spMkLst>
            <pc:docMk/>
            <pc:sldMk cId="685895441" sldId="8410"/>
            <ac:spMk id="8" creationId="{184C0E20-B5DD-F1BD-93B9-6A0780C6BF23}"/>
          </ac:spMkLst>
        </pc:spChg>
        <pc:spChg chg="del">
          <ac:chgData name="FoustB" userId="036fd538-e6a0-4478-b832-b99ce6775b9a" providerId="ADAL" clId="{DD2539F0-F87C-46EC-A91A-EC05F03B6EB0}" dt="2024-06-07T14:33:30.160" v="483" actId="478"/>
          <ac:spMkLst>
            <pc:docMk/>
            <pc:sldMk cId="685895441" sldId="8410"/>
            <ac:spMk id="8" creationId="{927CAF21-E188-533E-00B4-F77139510307}"/>
          </ac:spMkLst>
        </pc:spChg>
        <pc:spChg chg="add del mod">
          <ac:chgData name="FoustB" userId="036fd538-e6a0-4478-b832-b99ce6775b9a" providerId="ADAL" clId="{DD2539F0-F87C-46EC-A91A-EC05F03B6EB0}" dt="2024-06-08T17:40:19.419" v="5093" actId="478"/>
          <ac:spMkLst>
            <pc:docMk/>
            <pc:sldMk cId="685895441" sldId="8410"/>
            <ac:spMk id="9" creationId="{296B6D66-93F0-C476-D216-0918A0AA6B3E}"/>
          </ac:spMkLst>
        </pc:spChg>
        <pc:spChg chg="add mod">
          <ac:chgData name="FoustB" userId="036fd538-e6a0-4478-b832-b99ce6775b9a" providerId="ADAL" clId="{DD2539F0-F87C-46EC-A91A-EC05F03B6EB0}" dt="2024-06-08T17:47:23.907" v="5240" actId="1037"/>
          <ac:spMkLst>
            <pc:docMk/>
            <pc:sldMk cId="685895441" sldId="8410"/>
            <ac:spMk id="10" creationId="{C06F3E3D-CD3B-649A-1568-B718ED375EEE}"/>
          </ac:spMkLst>
        </pc:spChg>
      </pc:sldChg>
      <pc:sldChg chg="addSp modSp add modAnim">
        <pc:chgData name="FoustB" userId="036fd538-e6a0-4478-b832-b99ce6775b9a" providerId="ADAL" clId="{DD2539F0-F87C-46EC-A91A-EC05F03B6EB0}" dt="2024-06-07T14:41:35.264" v="607"/>
        <pc:sldMkLst>
          <pc:docMk/>
          <pc:sldMk cId="3910101929" sldId="8411"/>
        </pc:sldMkLst>
        <pc:spChg chg="mod">
          <ac:chgData name="FoustB" userId="036fd538-e6a0-4478-b832-b99ce6775b9a" providerId="ADAL" clId="{DD2539F0-F87C-46EC-A91A-EC05F03B6EB0}" dt="2024-06-07T14:40:29.761" v="568" actId="115"/>
          <ac:spMkLst>
            <pc:docMk/>
            <pc:sldMk cId="3910101929" sldId="8411"/>
            <ac:spMk id="2" creationId="{7662A4DA-F843-44E2-AEC7-277341883460}"/>
          </ac:spMkLst>
        </pc:spChg>
        <pc:spChg chg="add mod">
          <ac:chgData name="FoustB" userId="036fd538-e6a0-4478-b832-b99ce6775b9a" providerId="ADAL" clId="{DD2539F0-F87C-46EC-A91A-EC05F03B6EB0}" dt="2024-06-07T14:41:35.264" v="607"/>
          <ac:spMkLst>
            <pc:docMk/>
            <pc:sldMk cId="3910101929" sldId="8411"/>
            <ac:spMk id="5" creationId="{B41413D6-0CE3-CF28-B905-821F96193F85}"/>
          </ac:spMkLst>
        </pc:spChg>
      </pc:sldChg>
      <pc:sldChg chg="modSp add modAnim">
        <pc:chgData name="FoustB" userId="036fd538-e6a0-4478-b832-b99ce6775b9a" providerId="ADAL" clId="{DD2539F0-F87C-46EC-A91A-EC05F03B6EB0}" dt="2024-06-07T14:46:25.597" v="614" actId="207"/>
        <pc:sldMkLst>
          <pc:docMk/>
          <pc:sldMk cId="2685571498" sldId="8412"/>
        </pc:sldMkLst>
        <pc:spChg chg="mod">
          <ac:chgData name="FoustB" userId="036fd538-e6a0-4478-b832-b99ce6775b9a" providerId="ADAL" clId="{DD2539F0-F87C-46EC-A91A-EC05F03B6EB0}" dt="2024-06-07T14:46:25.597" v="614" actId="207"/>
          <ac:spMkLst>
            <pc:docMk/>
            <pc:sldMk cId="2685571498" sldId="8412"/>
            <ac:spMk id="2" creationId="{7662A4DA-F843-44E2-AEC7-277341883460}"/>
          </ac:spMkLst>
        </pc:spChg>
      </pc:sldChg>
      <pc:sldChg chg="modSp add del mod">
        <pc:chgData name="FoustB" userId="036fd538-e6a0-4478-b832-b99ce6775b9a" providerId="ADAL" clId="{DD2539F0-F87C-46EC-A91A-EC05F03B6EB0}" dt="2024-06-08T15:15:47.170" v="4870" actId="47"/>
        <pc:sldMkLst>
          <pc:docMk/>
          <pc:sldMk cId="1067760066" sldId="8413"/>
        </pc:sldMkLst>
        <pc:spChg chg="mod">
          <ac:chgData name="FoustB" userId="036fd538-e6a0-4478-b832-b99ce6775b9a" providerId="ADAL" clId="{DD2539F0-F87C-46EC-A91A-EC05F03B6EB0}" dt="2024-06-07T14:46:40.208" v="620" actId="20577"/>
          <ac:spMkLst>
            <pc:docMk/>
            <pc:sldMk cId="1067760066" sldId="8413"/>
            <ac:spMk id="3" creationId="{852E229F-633A-6019-2EF8-7AC6867AEDDC}"/>
          </ac:spMkLst>
        </pc:spChg>
      </pc:sldChg>
      <pc:sldChg chg="modSp add mod modAnim">
        <pc:chgData name="FoustB" userId="036fd538-e6a0-4478-b832-b99ce6775b9a" providerId="ADAL" clId="{DD2539F0-F87C-46EC-A91A-EC05F03B6EB0}" dt="2024-06-07T14:47:18.414" v="656"/>
        <pc:sldMkLst>
          <pc:docMk/>
          <pc:sldMk cId="2928326811" sldId="8414"/>
        </pc:sldMkLst>
        <pc:spChg chg="mod">
          <ac:chgData name="FoustB" userId="036fd538-e6a0-4478-b832-b99ce6775b9a" providerId="ADAL" clId="{DD2539F0-F87C-46EC-A91A-EC05F03B6EB0}" dt="2024-06-07T14:47:12.794" v="654" actId="1037"/>
          <ac:spMkLst>
            <pc:docMk/>
            <pc:sldMk cId="2928326811" sldId="8414"/>
            <ac:spMk id="3" creationId="{852E229F-633A-6019-2EF8-7AC6867AEDDC}"/>
          </ac:spMkLst>
        </pc:spChg>
      </pc:sldChg>
      <pc:sldChg chg="modSp add modAnim">
        <pc:chgData name="FoustB" userId="036fd538-e6a0-4478-b832-b99ce6775b9a" providerId="ADAL" clId="{DD2539F0-F87C-46EC-A91A-EC05F03B6EB0}" dt="2024-06-07T14:48:47.863" v="662" actId="115"/>
        <pc:sldMkLst>
          <pc:docMk/>
          <pc:sldMk cId="261545638" sldId="8415"/>
        </pc:sldMkLst>
        <pc:spChg chg="mod">
          <ac:chgData name="FoustB" userId="036fd538-e6a0-4478-b832-b99ce6775b9a" providerId="ADAL" clId="{DD2539F0-F87C-46EC-A91A-EC05F03B6EB0}" dt="2024-06-07T14:48:47.863" v="662" actId="115"/>
          <ac:spMkLst>
            <pc:docMk/>
            <pc:sldMk cId="261545638" sldId="8415"/>
            <ac:spMk id="2" creationId="{7662A4DA-F843-44E2-AEC7-277341883460}"/>
          </ac:spMkLst>
        </pc:spChg>
      </pc:sldChg>
      <pc:sldChg chg="modSp add mod">
        <pc:chgData name="FoustB" userId="036fd538-e6a0-4478-b832-b99ce6775b9a" providerId="ADAL" clId="{DD2539F0-F87C-46EC-A91A-EC05F03B6EB0}" dt="2024-06-07T14:49:18.600" v="667" actId="115"/>
        <pc:sldMkLst>
          <pc:docMk/>
          <pc:sldMk cId="321080638" sldId="8416"/>
        </pc:sldMkLst>
        <pc:spChg chg="mod">
          <ac:chgData name="FoustB" userId="036fd538-e6a0-4478-b832-b99ce6775b9a" providerId="ADAL" clId="{DD2539F0-F87C-46EC-A91A-EC05F03B6EB0}" dt="2024-06-07T14:49:18.600" v="667" actId="115"/>
          <ac:spMkLst>
            <pc:docMk/>
            <pc:sldMk cId="321080638" sldId="8416"/>
            <ac:spMk id="2" creationId="{7662A4DA-F843-44E2-AEC7-277341883460}"/>
          </ac:spMkLst>
        </pc:spChg>
      </pc:sldChg>
      <pc:sldChg chg="addSp modSp add mod modAnim">
        <pc:chgData name="FoustB" userId="036fd538-e6a0-4478-b832-b99ce6775b9a" providerId="ADAL" clId="{DD2539F0-F87C-46EC-A91A-EC05F03B6EB0}" dt="2024-06-08T15:32:49.636" v="4871"/>
        <pc:sldMkLst>
          <pc:docMk/>
          <pc:sldMk cId="2426373921" sldId="8417"/>
        </pc:sldMkLst>
        <pc:spChg chg="add mod">
          <ac:chgData name="FoustB" userId="036fd538-e6a0-4478-b832-b99ce6775b9a" providerId="ADAL" clId="{DD2539F0-F87C-46EC-A91A-EC05F03B6EB0}" dt="2024-06-07T14:51:01.430" v="709" actId="14100"/>
          <ac:spMkLst>
            <pc:docMk/>
            <pc:sldMk cId="2426373921" sldId="8417"/>
            <ac:spMk id="4" creationId="{7478FCDD-8BD9-FD94-68C2-CA2A126457D5}"/>
          </ac:spMkLst>
        </pc:spChg>
      </pc:sldChg>
      <pc:sldChg chg="addSp delSp modSp add mod modAnim">
        <pc:chgData name="FoustB" userId="036fd538-e6a0-4478-b832-b99ce6775b9a" providerId="ADAL" clId="{DD2539F0-F87C-46EC-A91A-EC05F03B6EB0}" dt="2024-06-07T14:53:38.790" v="794" actId="478"/>
        <pc:sldMkLst>
          <pc:docMk/>
          <pc:sldMk cId="2761230937" sldId="8418"/>
        </pc:sldMkLst>
        <pc:spChg chg="mod">
          <ac:chgData name="FoustB" userId="036fd538-e6a0-4478-b832-b99ce6775b9a" providerId="ADAL" clId="{DD2539F0-F87C-46EC-A91A-EC05F03B6EB0}" dt="2024-06-07T14:51:49.862" v="783" actId="14100"/>
          <ac:spMkLst>
            <pc:docMk/>
            <pc:sldMk cId="2761230937" sldId="8418"/>
            <ac:spMk id="5" creationId="{B41413D6-0CE3-CF28-B905-821F96193F85}"/>
          </ac:spMkLst>
        </pc:spChg>
        <pc:spChg chg="add del mod">
          <ac:chgData name="FoustB" userId="036fd538-e6a0-4478-b832-b99ce6775b9a" providerId="ADAL" clId="{DD2539F0-F87C-46EC-A91A-EC05F03B6EB0}" dt="2024-06-07T14:53:38.790" v="794" actId="478"/>
          <ac:spMkLst>
            <pc:docMk/>
            <pc:sldMk cId="2761230937" sldId="8418"/>
            <ac:spMk id="6" creationId="{3AD66837-85DF-524E-5721-8AB4B450D1D8}"/>
          </ac:spMkLst>
        </pc:spChg>
      </pc:sldChg>
      <pc:sldChg chg="addSp delSp modSp add mod delAnim modAnim">
        <pc:chgData name="FoustB" userId="036fd538-e6a0-4478-b832-b99ce6775b9a" providerId="ADAL" clId="{DD2539F0-F87C-46EC-A91A-EC05F03B6EB0}" dt="2024-06-08T15:59:08.477" v="4915" actId="14100"/>
        <pc:sldMkLst>
          <pc:docMk/>
          <pc:sldMk cId="2066472785" sldId="8419"/>
        </pc:sldMkLst>
        <pc:spChg chg="del">
          <ac:chgData name="FoustB" userId="036fd538-e6a0-4478-b832-b99ce6775b9a" providerId="ADAL" clId="{DD2539F0-F87C-46EC-A91A-EC05F03B6EB0}" dt="2024-06-07T14:54:08.506" v="803" actId="478"/>
          <ac:spMkLst>
            <pc:docMk/>
            <pc:sldMk cId="2066472785" sldId="8419"/>
            <ac:spMk id="2" creationId="{7662A4DA-F843-44E2-AEC7-277341883460}"/>
          </ac:spMkLst>
        </pc:spChg>
        <pc:spChg chg="add mod">
          <ac:chgData name="FoustB" userId="036fd538-e6a0-4478-b832-b99ce6775b9a" providerId="ADAL" clId="{DD2539F0-F87C-46EC-A91A-EC05F03B6EB0}" dt="2024-06-08T15:48:12.474" v="4880"/>
          <ac:spMkLst>
            <pc:docMk/>
            <pc:sldMk cId="2066472785" sldId="8419"/>
            <ac:spMk id="2" creationId="{7A10B44A-2E90-B093-88FC-B9133BB242AA}"/>
          </ac:spMkLst>
        </pc:spChg>
        <pc:spChg chg="del mod">
          <ac:chgData name="FoustB" userId="036fd538-e6a0-4478-b832-b99ce6775b9a" providerId="ADAL" clId="{DD2539F0-F87C-46EC-A91A-EC05F03B6EB0}" dt="2024-06-08T15:48:12.095" v="4879" actId="478"/>
          <ac:spMkLst>
            <pc:docMk/>
            <pc:sldMk cId="2066472785" sldId="8419"/>
            <ac:spMk id="5" creationId="{B41413D6-0CE3-CF28-B905-821F96193F85}"/>
          </ac:spMkLst>
        </pc:spChg>
        <pc:spChg chg="mod">
          <ac:chgData name="FoustB" userId="036fd538-e6a0-4478-b832-b99ce6775b9a" providerId="ADAL" clId="{DD2539F0-F87C-46EC-A91A-EC05F03B6EB0}" dt="2024-06-07T14:53:56.139" v="802" actId="1076"/>
          <ac:spMkLst>
            <pc:docMk/>
            <pc:sldMk cId="2066472785" sldId="8419"/>
            <ac:spMk id="6" creationId="{3AD66837-85DF-524E-5721-8AB4B450D1D8}"/>
          </ac:spMkLst>
        </pc:spChg>
        <pc:spChg chg="add del mod">
          <ac:chgData name="FoustB" userId="036fd538-e6a0-4478-b832-b99ce6775b9a" providerId="ADAL" clId="{DD2539F0-F87C-46EC-A91A-EC05F03B6EB0}" dt="2024-06-07T14:58:34.396" v="1047" actId="478"/>
          <ac:spMkLst>
            <pc:docMk/>
            <pc:sldMk cId="2066472785" sldId="8419"/>
            <ac:spMk id="7" creationId="{03242EBC-D54F-801F-2FD3-5E131F953EB9}"/>
          </ac:spMkLst>
        </pc:spChg>
        <pc:spChg chg="add mod">
          <ac:chgData name="FoustB" userId="036fd538-e6a0-4478-b832-b99ce6775b9a" providerId="ADAL" clId="{DD2539F0-F87C-46EC-A91A-EC05F03B6EB0}" dt="2024-06-08T15:59:08.477" v="4915" actId="14100"/>
          <ac:spMkLst>
            <pc:docMk/>
            <pc:sldMk cId="2066472785" sldId="8419"/>
            <ac:spMk id="7" creationId="{82B3F408-50D8-5D85-3BD6-1D78F175325F}"/>
          </ac:spMkLst>
        </pc:spChg>
        <pc:spChg chg="add mod">
          <ac:chgData name="FoustB" userId="036fd538-e6a0-4478-b832-b99ce6775b9a" providerId="ADAL" clId="{DD2539F0-F87C-46EC-A91A-EC05F03B6EB0}" dt="2024-06-07T14:58:38.029" v="1048" actId="1076"/>
          <ac:spMkLst>
            <pc:docMk/>
            <pc:sldMk cId="2066472785" sldId="8419"/>
            <ac:spMk id="8" creationId="{E12D4F43-B450-144D-A21F-D362FCDCBDC4}"/>
          </ac:spMkLst>
        </pc:spChg>
        <pc:spChg chg="add mod">
          <ac:chgData name="FoustB" userId="036fd538-e6a0-4478-b832-b99ce6775b9a" providerId="ADAL" clId="{DD2539F0-F87C-46EC-A91A-EC05F03B6EB0}" dt="2024-06-08T15:47:24.659" v="4875" actId="14100"/>
          <ac:spMkLst>
            <pc:docMk/>
            <pc:sldMk cId="2066472785" sldId="8419"/>
            <ac:spMk id="9" creationId="{C060D104-D6C6-0A20-B91B-6D91651F42FE}"/>
          </ac:spMkLst>
        </pc:spChg>
        <pc:spChg chg="add del mod">
          <ac:chgData name="FoustB" userId="036fd538-e6a0-4478-b832-b99ce6775b9a" providerId="ADAL" clId="{DD2539F0-F87C-46EC-A91A-EC05F03B6EB0}" dt="2024-06-07T14:58:49.014" v="1052" actId="478"/>
          <ac:spMkLst>
            <pc:docMk/>
            <pc:sldMk cId="2066472785" sldId="8419"/>
            <ac:spMk id="10" creationId="{9D47ED54-FE2E-DA7D-FFF4-87BA4E0218EA}"/>
          </ac:spMkLst>
        </pc:spChg>
        <pc:picChg chg="del">
          <ac:chgData name="FoustB" userId="036fd538-e6a0-4478-b832-b99ce6775b9a" providerId="ADAL" clId="{DD2539F0-F87C-46EC-A91A-EC05F03B6EB0}" dt="2024-06-07T14:53:45.604" v="795" actId="478"/>
          <ac:picMkLst>
            <pc:docMk/>
            <pc:sldMk cId="2066472785" sldId="8419"/>
            <ac:picMk id="2050" creationId="{FB478C32-0792-4573-AD42-6415358BB9CF}"/>
          </ac:picMkLst>
        </pc:picChg>
      </pc:sldChg>
      <pc:sldChg chg="addSp delSp modSp add mod modAnim">
        <pc:chgData name="FoustB" userId="036fd538-e6a0-4478-b832-b99ce6775b9a" providerId="ADAL" clId="{DD2539F0-F87C-46EC-A91A-EC05F03B6EB0}" dt="2024-06-08T15:48:06.314" v="4878"/>
        <pc:sldMkLst>
          <pc:docMk/>
          <pc:sldMk cId="2663330362" sldId="8420"/>
        </pc:sldMkLst>
        <pc:spChg chg="add mod">
          <ac:chgData name="FoustB" userId="036fd538-e6a0-4478-b832-b99ce6775b9a" providerId="ADAL" clId="{DD2539F0-F87C-46EC-A91A-EC05F03B6EB0}" dt="2024-06-07T14:59:56.788" v="1116" actId="14100"/>
          <ac:spMkLst>
            <pc:docMk/>
            <pc:sldMk cId="2663330362" sldId="8420"/>
            <ac:spMk id="2" creationId="{3913B538-0C19-8B52-D764-F5C9086AEF39}"/>
          </ac:spMkLst>
        </pc:spChg>
        <pc:spChg chg="mod">
          <ac:chgData name="FoustB" userId="036fd538-e6a0-4478-b832-b99ce6775b9a" providerId="ADAL" clId="{DD2539F0-F87C-46EC-A91A-EC05F03B6EB0}" dt="2024-06-07T14:59:53.228" v="1114" actId="14100"/>
          <ac:spMkLst>
            <pc:docMk/>
            <pc:sldMk cId="2663330362" sldId="8420"/>
            <ac:spMk id="5" creationId="{B41413D6-0CE3-CF28-B905-821F96193F85}"/>
          </ac:spMkLst>
        </pc:spChg>
        <pc:spChg chg="del">
          <ac:chgData name="FoustB" userId="036fd538-e6a0-4478-b832-b99ce6775b9a" providerId="ADAL" clId="{DD2539F0-F87C-46EC-A91A-EC05F03B6EB0}" dt="2024-06-07T14:59:19.506" v="1059" actId="478"/>
          <ac:spMkLst>
            <pc:docMk/>
            <pc:sldMk cId="2663330362" sldId="8420"/>
            <ac:spMk id="8" creationId="{E12D4F43-B450-144D-A21F-D362FCDCBDC4}"/>
          </ac:spMkLst>
        </pc:spChg>
        <pc:spChg chg="del">
          <ac:chgData name="FoustB" userId="036fd538-e6a0-4478-b832-b99ce6775b9a" providerId="ADAL" clId="{DD2539F0-F87C-46EC-A91A-EC05F03B6EB0}" dt="2024-06-07T14:59:21.615" v="1060" actId="478"/>
          <ac:spMkLst>
            <pc:docMk/>
            <pc:sldMk cId="2663330362" sldId="8420"/>
            <ac:spMk id="9" creationId="{C060D104-D6C6-0A20-B91B-6D91651F42FE}"/>
          </ac:spMkLst>
        </pc:spChg>
      </pc:sldChg>
      <pc:sldChg chg="addSp delSp modSp add mod modAnim">
        <pc:chgData name="FoustB" userId="036fd538-e6a0-4478-b832-b99ce6775b9a" providerId="ADAL" clId="{DD2539F0-F87C-46EC-A91A-EC05F03B6EB0}" dt="2024-06-07T15:03:41.985" v="1138"/>
        <pc:sldMkLst>
          <pc:docMk/>
          <pc:sldMk cId="753743528" sldId="8421"/>
        </pc:sldMkLst>
        <pc:spChg chg="del">
          <ac:chgData name="FoustB" userId="036fd538-e6a0-4478-b832-b99ce6775b9a" providerId="ADAL" clId="{DD2539F0-F87C-46EC-A91A-EC05F03B6EB0}" dt="2024-06-07T15:02:26.425" v="1120" actId="478"/>
          <ac:spMkLst>
            <pc:docMk/>
            <pc:sldMk cId="753743528" sldId="8421"/>
            <ac:spMk id="2" creationId="{7662A4DA-F843-44E2-AEC7-277341883460}"/>
          </ac:spMkLst>
        </pc:spChg>
        <pc:spChg chg="add mod">
          <ac:chgData name="FoustB" userId="036fd538-e6a0-4478-b832-b99ce6775b9a" providerId="ADAL" clId="{DD2539F0-F87C-46EC-A91A-EC05F03B6EB0}" dt="2024-06-07T15:03:31.664" v="1137" actId="207"/>
          <ac:spMkLst>
            <pc:docMk/>
            <pc:sldMk cId="753743528" sldId="8421"/>
            <ac:spMk id="4" creationId="{6E5567D8-340E-AD34-0D90-398088B6FD16}"/>
          </ac:spMkLst>
        </pc:spChg>
        <pc:spChg chg="del">
          <ac:chgData name="FoustB" userId="036fd538-e6a0-4478-b832-b99ce6775b9a" providerId="ADAL" clId="{DD2539F0-F87C-46EC-A91A-EC05F03B6EB0}" dt="2024-06-07T15:02:24.834" v="1119" actId="478"/>
          <ac:spMkLst>
            <pc:docMk/>
            <pc:sldMk cId="753743528" sldId="8421"/>
            <ac:spMk id="5" creationId="{B41413D6-0CE3-CF28-B905-821F96193F85}"/>
          </ac:spMkLst>
        </pc:spChg>
        <pc:picChg chg="del">
          <ac:chgData name="FoustB" userId="036fd538-e6a0-4478-b832-b99ce6775b9a" providerId="ADAL" clId="{DD2539F0-F87C-46EC-A91A-EC05F03B6EB0}" dt="2024-06-07T15:02:02.006" v="1118" actId="478"/>
          <ac:picMkLst>
            <pc:docMk/>
            <pc:sldMk cId="753743528" sldId="8421"/>
            <ac:picMk id="2050" creationId="{FB478C32-0792-4573-AD42-6415358BB9CF}"/>
          </ac:picMkLst>
        </pc:picChg>
      </pc:sldChg>
      <pc:sldChg chg="addSp delSp modSp add mod delAnim modAnim">
        <pc:chgData name="FoustB" userId="036fd538-e6a0-4478-b832-b99ce6775b9a" providerId="ADAL" clId="{DD2539F0-F87C-46EC-A91A-EC05F03B6EB0}" dt="2024-06-07T15:11:32.557" v="1238"/>
        <pc:sldMkLst>
          <pc:docMk/>
          <pc:sldMk cId="3120471076" sldId="8422"/>
        </pc:sldMkLst>
        <pc:spChg chg="add del mod">
          <ac:chgData name="FoustB" userId="036fd538-e6a0-4478-b832-b99ce6775b9a" providerId="ADAL" clId="{DD2539F0-F87C-46EC-A91A-EC05F03B6EB0}" dt="2024-06-07T15:11:30.136" v="1236" actId="478"/>
          <ac:spMkLst>
            <pc:docMk/>
            <pc:sldMk cId="3120471076" sldId="8422"/>
            <ac:spMk id="2" creationId="{117208A7-7C0B-3434-44C6-030A5C7AC78E}"/>
          </ac:spMkLst>
        </pc:spChg>
        <pc:spChg chg="mod">
          <ac:chgData name="FoustB" userId="036fd538-e6a0-4478-b832-b99ce6775b9a" providerId="ADAL" clId="{DD2539F0-F87C-46EC-A91A-EC05F03B6EB0}" dt="2024-06-07T15:04:12.027" v="1146" actId="207"/>
          <ac:spMkLst>
            <pc:docMk/>
            <pc:sldMk cId="3120471076" sldId="8422"/>
            <ac:spMk id="4" creationId="{6E5567D8-340E-AD34-0D90-398088B6FD16}"/>
          </ac:spMkLst>
        </pc:spChg>
        <pc:spChg chg="add mod">
          <ac:chgData name="FoustB" userId="036fd538-e6a0-4478-b832-b99ce6775b9a" providerId="ADAL" clId="{DD2539F0-F87C-46EC-A91A-EC05F03B6EB0}" dt="2024-06-07T15:11:30.435" v="1237"/>
          <ac:spMkLst>
            <pc:docMk/>
            <pc:sldMk cId="3120471076" sldId="8422"/>
            <ac:spMk id="5" creationId="{EFDA3044-3189-F244-E50F-C45D92E69953}"/>
          </ac:spMkLst>
        </pc:spChg>
      </pc:sldChg>
      <pc:sldChg chg="addSp delSp modSp add mod modAnim">
        <pc:chgData name="FoustB" userId="036fd538-e6a0-4478-b832-b99ce6775b9a" providerId="ADAL" clId="{DD2539F0-F87C-46EC-A91A-EC05F03B6EB0}" dt="2024-06-08T16:18:22.085" v="4925"/>
        <pc:sldMkLst>
          <pc:docMk/>
          <pc:sldMk cId="3322530334" sldId="8423"/>
        </pc:sldMkLst>
        <pc:spChg chg="del mod">
          <ac:chgData name="FoustB" userId="036fd538-e6a0-4478-b832-b99ce6775b9a" providerId="ADAL" clId="{DD2539F0-F87C-46EC-A91A-EC05F03B6EB0}" dt="2024-06-07T15:12:16.096" v="1245" actId="478"/>
          <ac:spMkLst>
            <pc:docMk/>
            <pc:sldMk cId="3322530334" sldId="8423"/>
            <ac:spMk id="2" creationId="{117208A7-7C0B-3434-44C6-030A5C7AC78E}"/>
          </ac:spMkLst>
        </pc:spChg>
        <pc:spChg chg="mod">
          <ac:chgData name="FoustB" userId="036fd538-e6a0-4478-b832-b99ce6775b9a" providerId="ADAL" clId="{DD2539F0-F87C-46EC-A91A-EC05F03B6EB0}" dt="2024-06-07T15:05:33.793" v="1231" actId="20577"/>
          <ac:spMkLst>
            <pc:docMk/>
            <pc:sldMk cId="3322530334" sldId="8423"/>
            <ac:spMk id="4" creationId="{6E5567D8-340E-AD34-0D90-398088B6FD16}"/>
          </ac:spMkLst>
        </pc:spChg>
        <pc:spChg chg="add mod ord">
          <ac:chgData name="FoustB" userId="036fd538-e6a0-4478-b832-b99ce6775b9a" providerId="ADAL" clId="{DD2539F0-F87C-46EC-A91A-EC05F03B6EB0}" dt="2024-06-07T15:12:46.294" v="1250" actId="167"/>
          <ac:spMkLst>
            <pc:docMk/>
            <pc:sldMk cId="3322530334" sldId="8423"/>
            <ac:spMk id="6" creationId="{A45AC22B-AD24-183C-FC10-D19C45844EF4}"/>
          </ac:spMkLst>
        </pc:spChg>
        <pc:spChg chg="add mod">
          <ac:chgData name="FoustB" userId="036fd538-e6a0-4478-b832-b99ce6775b9a" providerId="ADAL" clId="{DD2539F0-F87C-46EC-A91A-EC05F03B6EB0}" dt="2024-06-07T15:36:06.091" v="1455" actId="14100"/>
          <ac:spMkLst>
            <pc:docMk/>
            <pc:sldMk cId="3322530334" sldId="8423"/>
            <ac:spMk id="7" creationId="{70001979-0902-FA50-26D7-D3636FAC016C}"/>
          </ac:spMkLst>
        </pc:spChg>
        <pc:spChg chg="add mod">
          <ac:chgData name="FoustB" userId="036fd538-e6a0-4478-b832-b99ce6775b9a" providerId="ADAL" clId="{DD2539F0-F87C-46EC-A91A-EC05F03B6EB0}" dt="2024-06-07T15:17:18.954" v="1427" actId="1076"/>
          <ac:spMkLst>
            <pc:docMk/>
            <pc:sldMk cId="3322530334" sldId="8423"/>
            <ac:spMk id="8" creationId="{FE3FE89F-FB5B-E51D-D00A-FCEBA8CCA33B}"/>
          </ac:spMkLst>
        </pc:spChg>
        <pc:picChg chg="add mod">
          <ac:chgData name="FoustB" userId="036fd538-e6a0-4478-b832-b99ce6775b9a" providerId="ADAL" clId="{DD2539F0-F87C-46EC-A91A-EC05F03B6EB0}" dt="2024-06-07T15:16:16.887" v="1313" actId="732"/>
          <ac:picMkLst>
            <pc:docMk/>
            <pc:sldMk cId="3322530334" sldId="8423"/>
            <ac:picMk id="5" creationId="{F69A8C95-500D-963D-387C-4C68239D1146}"/>
          </ac:picMkLst>
        </pc:picChg>
      </pc:sldChg>
      <pc:sldChg chg="addSp delSp modSp add mod modAnim">
        <pc:chgData name="FoustB" userId="036fd538-e6a0-4478-b832-b99ce6775b9a" providerId="ADAL" clId="{DD2539F0-F87C-46EC-A91A-EC05F03B6EB0}" dt="2024-06-08T16:18:16.611" v="4924"/>
        <pc:sldMkLst>
          <pc:docMk/>
          <pc:sldMk cId="3267505" sldId="8424"/>
        </pc:sldMkLst>
        <pc:spChg chg="add del mod">
          <ac:chgData name="FoustB" userId="036fd538-e6a0-4478-b832-b99ce6775b9a" providerId="ADAL" clId="{DD2539F0-F87C-46EC-A91A-EC05F03B6EB0}" dt="2024-06-07T15:36:09.318" v="1456" actId="478"/>
          <ac:spMkLst>
            <pc:docMk/>
            <pc:sldMk cId="3267505" sldId="8424"/>
            <ac:spMk id="2" creationId="{116A8A31-6F8B-C7C1-2A9B-EB6B884A63CE}"/>
          </ac:spMkLst>
        </pc:spChg>
        <pc:spChg chg="mod">
          <ac:chgData name="FoustB" userId="036fd538-e6a0-4478-b832-b99ce6775b9a" providerId="ADAL" clId="{DD2539F0-F87C-46EC-A91A-EC05F03B6EB0}" dt="2024-06-07T15:13:42.861" v="1258" actId="207"/>
          <ac:spMkLst>
            <pc:docMk/>
            <pc:sldMk cId="3267505" sldId="8424"/>
            <ac:spMk id="4" creationId="{6E5567D8-340E-AD34-0D90-398088B6FD16}"/>
          </ac:spMkLst>
        </pc:spChg>
        <pc:spChg chg="del">
          <ac:chgData name="FoustB" userId="036fd538-e6a0-4478-b832-b99ce6775b9a" providerId="ADAL" clId="{DD2539F0-F87C-46EC-A91A-EC05F03B6EB0}" dt="2024-06-07T15:16:30.955" v="1317" actId="478"/>
          <ac:spMkLst>
            <pc:docMk/>
            <pc:sldMk cId="3267505" sldId="8424"/>
            <ac:spMk id="6" creationId="{A45AC22B-AD24-183C-FC10-D19C45844EF4}"/>
          </ac:spMkLst>
        </pc:spChg>
        <pc:spChg chg="add mod">
          <ac:chgData name="FoustB" userId="036fd538-e6a0-4478-b832-b99ce6775b9a" providerId="ADAL" clId="{DD2539F0-F87C-46EC-A91A-EC05F03B6EB0}" dt="2024-06-07T15:36:09.591" v="1457"/>
          <ac:spMkLst>
            <pc:docMk/>
            <pc:sldMk cId="3267505" sldId="8424"/>
            <ac:spMk id="9" creationId="{521D1EAC-DB34-2C6F-FE60-7FEA59AB82C8}"/>
          </ac:spMkLst>
        </pc:spChg>
        <pc:picChg chg="del">
          <ac:chgData name="FoustB" userId="036fd538-e6a0-4478-b832-b99ce6775b9a" providerId="ADAL" clId="{DD2539F0-F87C-46EC-A91A-EC05F03B6EB0}" dt="2024-06-07T15:16:25.803" v="1314" actId="478"/>
          <ac:picMkLst>
            <pc:docMk/>
            <pc:sldMk cId="3267505" sldId="8424"/>
            <ac:picMk id="5" creationId="{F69A8C95-500D-963D-387C-4C68239D1146}"/>
          </ac:picMkLst>
        </pc:picChg>
        <pc:picChg chg="add mod">
          <ac:chgData name="FoustB" userId="036fd538-e6a0-4478-b832-b99ce6775b9a" providerId="ADAL" clId="{DD2539F0-F87C-46EC-A91A-EC05F03B6EB0}" dt="2024-06-07T15:18:04.361" v="1436" actId="167"/>
          <ac:picMkLst>
            <pc:docMk/>
            <pc:sldMk cId="3267505" sldId="8424"/>
            <ac:picMk id="7" creationId="{E02D4903-9CB4-7648-4955-184E2BFAA1AE}"/>
          </ac:picMkLst>
        </pc:picChg>
        <pc:picChg chg="add mod">
          <ac:chgData name="FoustB" userId="036fd538-e6a0-4478-b832-b99ce6775b9a" providerId="ADAL" clId="{DD2539F0-F87C-46EC-A91A-EC05F03B6EB0}" dt="2024-06-07T15:18:30.827" v="1438" actId="732"/>
          <ac:picMkLst>
            <pc:docMk/>
            <pc:sldMk cId="3267505" sldId="8424"/>
            <ac:picMk id="8" creationId="{4291D6AE-4766-D722-C5FB-CD023957D10B}"/>
          </ac:picMkLst>
        </pc:picChg>
      </pc:sldChg>
      <pc:sldChg chg="addSp delSp modSp add mod modAnim">
        <pc:chgData name="FoustB" userId="036fd538-e6a0-4478-b832-b99ce6775b9a" providerId="ADAL" clId="{DD2539F0-F87C-46EC-A91A-EC05F03B6EB0}" dt="2024-06-07T15:51:49.736" v="1759" actId="20577"/>
        <pc:sldMkLst>
          <pc:docMk/>
          <pc:sldMk cId="2936999451" sldId="8425"/>
        </pc:sldMkLst>
        <pc:spChg chg="del">
          <ac:chgData name="FoustB" userId="036fd538-e6a0-4478-b832-b99ce6775b9a" providerId="ADAL" clId="{DD2539F0-F87C-46EC-A91A-EC05F03B6EB0}" dt="2024-06-07T15:36:19.482" v="1459" actId="478"/>
          <ac:spMkLst>
            <pc:docMk/>
            <pc:sldMk cId="2936999451" sldId="8425"/>
            <ac:spMk id="2" creationId="{116A8A31-6F8B-C7C1-2A9B-EB6B884A63CE}"/>
          </ac:spMkLst>
        </pc:spChg>
        <pc:spChg chg="mod">
          <ac:chgData name="FoustB" userId="036fd538-e6a0-4478-b832-b99ce6775b9a" providerId="ADAL" clId="{DD2539F0-F87C-46EC-A91A-EC05F03B6EB0}" dt="2024-06-07T15:51:49.736" v="1759" actId="20577"/>
          <ac:spMkLst>
            <pc:docMk/>
            <pc:sldMk cId="2936999451" sldId="8425"/>
            <ac:spMk id="4" creationId="{6E5567D8-340E-AD34-0D90-398088B6FD16}"/>
          </ac:spMkLst>
        </pc:spChg>
        <pc:spChg chg="add mod">
          <ac:chgData name="FoustB" userId="036fd538-e6a0-4478-b832-b99ce6775b9a" providerId="ADAL" clId="{DD2539F0-F87C-46EC-A91A-EC05F03B6EB0}" dt="2024-06-07T15:36:19.766" v="1460"/>
          <ac:spMkLst>
            <pc:docMk/>
            <pc:sldMk cId="2936999451" sldId="8425"/>
            <ac:spMk id="5" creationId="{06C01D59-A1AA-4A10-A913-B40362538BD6}"/>
          </ac:spMkLst>
        </pc:spChg>
        <pc:picChg chg="del">
          <ac:chgData name="FoustB" userId="036fd538-e6a0-4478-b832-b99ce6775b9a" providerId="ADAL" clId="{DD2539F0-F87C-46EC-A91A-EC05F03B6EB0}" dt="2024-06-07T15:18:55.369" v="1443" actId="478"/>
          <ac:picMkLst>
            <pc:docMk/>
            <pc:sldMk cId="2936999451" sldId="8425"/>
            <ac:picMk id="7" creationId="{E02D4903-9CB4-7648-4955-184E2BFAA1AE}"/>
          </ac:picMkLst>
        </pc:picChg>
        <pc:picChg chg="mod">
          <ac:chgData name="FoustB" userId="036fd538-e6a0-4478-b832-b99ce6775b9a" providerId="ADAL" clId="{DD2539F0-F87C-46EC-A91A-EC05F03B6EB0}" dt="2024-06-07T15:18:54.298" v="1442" actId="167"/>
          <ac:picMkLst>
            <pc:docMk/>
            <pc:sldMk cId="2936999451" sldId="8425"/>
            <ac:picMk id="8" creationId="{4291D6AE-4766-D722-C5FB-CD023957D10B}"/>
          </ac:picMkLst>
        </pc:picChg>
      </pc:sldChg>
      <pc:sldChg chg="addSp modSp add mod modAnim">
        <pc:chgData name="FoustB" userId="036fd538-e6a0-4478-b832-b99ce6775b9a" providerId="ADAL" clId="{DD2539F0-F87C-46EC-A91A-EC05F03B6EB0}" dt="2024-06-08T16:12:38.655" v="4920" actId="14100"/>
        <pc:sldMkLst>
          <pc:docMk/>
          <pc:sldMk cId="3500926403" sldId="8426"/>
        </pc:sldMkLst>
        <pc:spChg chg="add mod">
          <ac:chgData name="FoustB" userId="036fd538-e6a0-4478-b832-b99ce6775b9a" providerId="ADAL" clId="{DD2539F0-F87C-46EC-A91A-EC05F03B6EB0}" dt="2024-06-07T15:37:57.939" v="1604" actId="1035"/>
          <ac:spMkLst>
            <pc:docMk/>
            <pc:sldMk cId="3500926403" sldId="8426"/>
            <ac:spMk id="2" creationId="{F3284E21-E5FA-76DF-6B22-29E42705BB3A}"/>
          </ac:spMkLst>
        </pc:spChg>
        <pc:spChg chg="mod">
          <ac:chgData name="FoustB" userId="036fd538-e6a0-4478-b832-b99ce6775b9a" providerId="ADAL" clId="{DD2539F0-F87C-46EC-A91A-EC05F03B6EB0}" dt="2024-06-07T15:51:45.710" v="1757" actId="20577"/>
          <ac:spMkLst>
            <pc:docMk/>
            <pc:sldMk cId="3500926403" sldId="8426"/>
            <ac:spMk id="4" creationId="{6E5567D8-340E-AD34-0D90-398088B6FD16}"/>
          </ac:spMkLst>
        </pc:spChg>
        <pc:spChg chg="mod">
          <ac:chgData name="FoustB" userId="036fd538-e6a0-4478-b832-b99ce6775b9a" providerId="ADAL" clId="{DD2539F0-F87C-46EC-A91A-EC05F03B6EB0}" dt="2024-06-07T15:36:53.959" v="1499" actId="14100"/>
          <ac:spMkLst>
            <pc:docMk/>
            <pc:sldMk cId="3500926403" sldId="8426"/>
            <ac:spMk id="5" creationId="{06C01D59-A1AA-4A10-A913-B40362538BD6}"/>
          </ac:spMkLst>
        </pc:spChg>
        <pc:spChg chg="add mod">
          <ac:chgData name="FoustB" userId="036fd538-e6a0-4478-b832-b99ce6775b9a" providerId="ADAL" clId="{DD2539F0-F87C-46EC-A91A-EC05F03B6EB0}" dt="2024-06-08T16:12:38.655" v="4920" actId="14100"/>
          <ac:spMkLst>
            <pc:docMk/>
            <pc:sldMk cId="3500926403" sldId="8426"/>
            <ac:spMk id="7" creationId="{8353923F-B50C-78B6-6DE7-6BE61344DCE7}"/>
          </ac:spMkLst>
        </pc:spChg>
        <pc:picChg chg="add mod">
          <ac:chgData name="FoustB" userId="036fd538-e6a0-4478-b832-b99ce6775b9a" providerId="ADAL" clId="{DD2539F0-F87C-46EC-A91A-EC05F03B6EB0}" dt="2024-06-07T15:37:28.879" v="1555"/>
          <ac:picMkLst>
            <pc:docMk/>
            <pc:sldMk cId="3500926403" sldId="8426"/>
            <ac:picMk id="6" creationId="{D071D0CC-0479-1A81-44B7-579DBB89F44B}"/>
          </ac:picMkLst>
        </pc:picChg>
      </pc:sldChg>
      <pc:sldChg chg="addSp delSp modSp add mod modAnim">
        <pc:chgData name="FoustB" userId="036fd538-e6a0-4478-b832-b99ce6775b9a" providerId="ADAL" clId="{DD2539F0-F87C-46EC-A91A-EC05F03B6EB0}" dt="2024-06-08T16:12:51.844" v="4923"/>
        <pc:sldMkLst>
          <pc:docMk/>
          <pc:sldMk cId="3799980210" sldId="8427"/>
        </pc:sldMkLst>
        <pc:spChg chg="mod">
          <ac:chgData name="FoustB" userId="036fd538-e6a0-4478-b832-b99ce6775b9a" providerId="ADAL" clId="{DD2539F0-F87C-46EC-A91A-EC05F03B6EB0}" dt="2024-06-07T15:51:42.216" v="1755" actId="20577"/>
          <ac:spMkLst>
            <pc:docMk/>
            <pc:sldMk cId="3799980210" sldId="8427"/>
            <ac:spMk id="4" creationId="{6E5567D8-340E-AD34-0D90-398088B6FD16}"/>
          </ac:spMkLst>
        </pc:spChg>
        <pc:spChg chg="add mod">
          <ac:chgData name="FoustB" userId="036fd538-e6a0-4478-b832-b99ce6775b9a" providerId="ADAL" clId="{DD2539F0-F87C-46EC-A91A-EC05F03B6EB0}" dt="2024-06-08T16:12:50.042" v="4922"/>
          <ac:spMkLst>
            <pc:docMk/>
            <pc:sldMk cId="3799980210" sldId="8427"/>
            <ac:spMk id="6" creationId="{72A53CD4-7236-EA4A-5B58-524B06C43EE2}"/>
          </ac:spMkLst>
        </pc:spChg>
        <pc:spChg chg="del">
          <ac:chgData name="FoustB" userId="036fd538-e6a0-4478-b832-b99ce6775b9a" providerId="ADAL" clId="{DD2539F0-F87C-46EC-A91A-EC05F03B6EB0}" dt="2024-06-08T16:12:49.764" v="4921" actId="478"/>
          <ac:spMkLst>
            <pc:docMk/>
            <pc:sldMk cId="3799980210" sldId="8427"/>
            <ac:spMk id="7" creationId="{8353923F-B50C-78B6-6DE7-6BE61344DCE7}"/>
          </ac:spMkLst>
        </pc:spChg>
      </pc:sldChg>
      <pc:sldChg chg="addSp delSp modSp add mod modAnim">
        <pc:chgData name="FoustB" userId="036fd538-e6a0-4478-b832-b99ce6775b9a" providerId="ADAL" clId="{DD2539F0-F87C-46EC-A91A-EC05F03B6EB0}" dt="2024-06-07T15:51:36.825" v="1753" actId="20577"/>
        <pc:sldMkLst>
          <pc:docMk/>
          <pc:sldMk cId="2497387508" sldId="8428"/>
        </pc:sldMkLst>
        <pc:spChg chg="del">
          <ac:chgData name="FoustB" userId="036fd538-e6a0-4478-b832-b99ce6775b9a" providerId="ADAL" clId="{DD2539F0-F87C-46EC-A91A-EC05F03B6EB0}" dt="2024-06-07T15:39:08.725" v="1620" actId="478"/>
          <ac:spMkLst>
            <pc:docMk/>
            <pc:sldMk cId="2497387508" sldId="8428"/>
            <ac:spMk id="2" creationId="{F3284E21-E5FA-76DF-6B22-29E42705BB3A}"/>
          </ac:spMkLst>
        </pc:spChg>
        <pc:spChg chg="mod">
          <ac:chgData name="FoustB" userId="036fd538-e6a0-4478-b832-b99ce6775b9a" providerId="ADAL" clId="{DD2539F0-F87C-46EC-A91A-EC05F03B6EB0}" dt="2024-06-07T15:51:36.825" v="1753" actId="20577"/>
          <ac:spMkLst>
            <pc:docMk/>
            <pc:sldMk cId="2497387508" sldId="8428"/>
            <ac:spMk id="4" creationId="{6E5567D8-340E-AD34-0D90-398088B6FD16}"/>
          </ac:spMkLst>
        </pc:spChg>
        <pc:spChg chg="mod">
          <ac:chgData name="FoustB" userId="036fd538-e6a0-4478-b832-b99ce6775b9a" providerId="ADAL" clId="{DD2539F0-F87C-46EC-A91A-EC05F03B6EB0}" dt="2024-06-07T15:39:21.111" v="1644" actId="14100"/>
          <ac:spMkLst>
            <pc:docMk/>
            <pc:sldMk cId="2497387508" sldId="8428"/>
            <ac:spMk id="5" creationId="{06C01D59-A1AA-4A10-A913-B40362538BD6}"/>
          </ac:spMkLst>
        </pc:spChg>
        <pc:spChg chg="add mod">
          <ac:chgData name="FoustB" userId="036fd538-e6a0-4478-b832-b99ce6775b9a" providerId="ADAL" clId="{DD2539F0-F87C-46EC-A91A-EC05F03B6EB0}" dt="2024-06-07T15:42:08.682" v="1690" actId="20577"/>
          <ac:spMkLst>
            <pc:docMk/>
            <pc:sldMk cId="2497387508" sldId="8428"/>
            <ac:spMk id="6" creationId="{CBF9585D-8455-9509-8434-8EA9ECBD8E59}"/>
          </ac:spMkLst>
        </pc:spChg>
        <pc:spChg chg="del">
          <ac:chgData name="FoustB" userId="036fd538-e6a0-4478-b832-b99ce6775b9a" providerId="ADAL" clId="{DD2539F0-F87C-46EC-A91A-EC05F03B6EB0}" dt="2024-06-07T15:39:10.768" v="1621" actId="478"/>
          <ac:spMkLst>
            <pc:docMk/>
            <pc:sldMk cId="2497387508" sldId="8428"/>
            <ac:spMk id="7" creationId="{8353923F-B50C-78B6-6DE7-6BE61344DCE7}"/>
          </ac:spMkLst>
        </pc:spChg>
      </pc:sldChg>
      <pc:sldChg chg="delSp modSp add mod delAnim modAnim">
        <pc:chgData name="FoustB" userId="036fd538-e6a0-4478-b832-b99ce6775b9a" providerId="ADAL" clId="{DD2539F0-F87C-46EC-A91A-EC05F03B6EB0}" dt="2024-06-07T15:51:32.762" v="1751" actId="20577"/>
        <pc:sldMkLst>
          <pc:docMk/>
          <pc:sldMk cId="1145616597" sldId="8429"/>
        </pc:sldMkLst>
        <pc:spChg chg="mod">
          <ac:chgData name="FoustB" userId="036fd538-e6a0-4478-b832-b99ce6775b9a" providerId="ADAL" clId="{DD2539F0-F87C-46EC-A91A-EC05F03B6EB0}" dt="2024-06-07T15:51:32.762" v="1751" actId="20577"/>
          <ac:spMkLst>
            <pc:docMk/>
            <pc:sldMk cId="1145616597" sldId="8429"/>
            <ac:spMk id="4" creationId="{6E5567D8-340E-AD34-0D90-398088B6FD16}"/>
          </ac:spMkLst>
        </pc:spChg>
        <pc:spChg chg="del">
          <ac:chgData name="FoustB" userId="036fd538-e6a0-4478-b832-b99ce6775b9a" providerId="ADAL" clId="{DD2539F0-F87C-46EC-A91A-EC05F03B6EB0}" dt="2024-06-07T15:42:14.223" v="1692" actId="478"/>
          <ac:spMkLst>
            <pc:docMk/>
            <pc:sldMk cId="1145616597" sldId="8429"/>
            <ac:spMk id="6" creationId="{CBF9585D-8455-9509-8434-8EA9ECBD8E59}"/>
          </ac:spMkLst>
        </pc:spChg>
      </pc:sldChg>
      <pc:sldChg chg="modSp add mod modAnim">
        <pc:chgData name="FoustB" userId="036fd538-e6a0-4478-b832-b99ce6775b9a" providerId="ADAL" clId="{DD2539F0-F87C-46EC-A91A-EC05F03B6EB0}" dt="2024-06-07T15:51:29.177" v="1749" actId="20577"/>
        <pc:sldMkLst>
          <pc:docMk/>
          <pc:sldMk cId="2767209009" sldId="8430"/>
        </pc:sldMkLst>
        <pc:spChg chg="mod">
          <ac:chgData name="FoustB" userId="036fd538-e6a0-4478-b832-b99ce6775b9a" providerId="ADAL" clId="{DD2539F0-F87C-46EC-A91A-EC05F03B6EB0}" dt="2024-06-07T15:51:29.177" v="1749" actId="20577"/>
          <ac:spMkLst>
            <pc:docMk/>
            <pc:sldMk cId="2767209009" sldId="8430"/>
            <ac:spMk id="4" creationId="{6E5567D8-340E-AD34-0D90-398088B6FD16}"/>
          </ac:spMkLst>
        </pc:spChg>
        <pc:spChg chg="mod">
          <ac:chgData name="FoustB" userId="036fd538-e6a0-4478-b832-b99ce6775b9a" providerId="ADAL" clId="{DD2539F0-F87C-46EC-A91A-EC05F03B6EB0}" dt="2024-06-07T15:43:04.212" v="1721" actId="14100"/>
          <ac:spMkLst>
            <pc:docMk/>
            <pc:sldMk cId="2767209009" sldId="8430"/>
            <ac:spMk id="5" creationId="{06C01D59-A1AA-4A10-A913-B40362538BD6}"/>
          </ac:spMkLst>
        </pc:spChg>
      </pc:sldChg>
      <pc:sldChg chg="modSp add modAnim">
        <pc:chgData name="FoustB" userId="036fd538-e6a0-4478-b832-b99ce6775b9a" providerId="ADAL" clId="{DD2539F0-F87C-46EC-A91A-EC05F03B6EB0}" dt="2024-06-07T15:51:26.141" v="1747" actId="20577"/>
        <pc:sldMkLst>
          <pc:docMk/>
          <pc:sldMk cId="2397658813" sldId="8431"/>
        </pc:sldMkLst>
        <pc:spChg chg="mod">
          <ac:chgData name="FoustB" userId="036fd538-e6a0-4478-b832-b99ce6775b9a" providerId="ADAL" clId="{DD2539F0-F87C-46EC-A91A-EC05F03B6EB0}" dt="2024-06-07T15:51:26.141" v="1747" actId="20577"/>
          <ac:spMkLst>
            <pc:docMk/>
            <pc:sldMk cId="2397658813" sldId="8431"/>
            <ac:spMk id="4" creationId="{6E5567D8-340E-AD34-0D90-398088B6FD16}"/>
          </ac:spMkLst>
        </pc:spChg>
      </pc:sldChg>
      <pc:sldChg chg="modSp add del mod">
        <pc:chgData name="FoustB" userId="036fd538-e6a0-4478-b832-b99ce6775b9a" providerId="ADAL" clId="{DD2539F0-F87C-46EC-A91A-EC05F03B6EB0}" dt="2024-06-08T16:28:37.371" v="4926" actId="47"/>
        <pc:sldMkLst>
          <pc:docMk/>
          <pc:sldMk cId="1779840788" sldId="8432"/>
        </pc:sldMkLst>
        <pc:spChg chg="mod">
          <ac:chgData name="FoustB" userId="036fd538-e6a0-4478-b832-b99ce6775b9a" providerId="ADAL" clId="{DD2539F0-F87C-46EC-A91A-EC05F03B6EB0}" dt="2024-06-07T15:51:22.608" v="1745" actId="20577"/>
          <ac:spMkLst>
            <pc:docMk/>
            <pc:sldMk cId="1779840788" sldId="8432"/>
            <ac:spMk id="4" creationId="{6E5567D8-340E-AD34-0D90-398088B6FD16}"/>
          </ac:spMkLst>
        </pc:spChg>
      </pc:sldChg>
      <pc:sldChg chg="modSp add mod">
        <pc:chgData name="FoustB" userId="036fd538-e6a0-4478-b832-b99ce6775b9a" providerId="ADAL" clId="{DD2539F0-F87C-46EC-A91A-EC05F03B6EB0}" dt="2024-06-07T15:53:18.939" v="1773" actId="207"/>
        <pc:sldMkLst>
          <pc:docMk/>
          <pc:sldMk cId="88896817" sldId="8433"/>
        </pc:sldMkLst>
        <pc:spChg chg="mod">
          <ac:chgData name="FoustB" userId="036fd538-e6a0-4478-b832-b99ce6775b9a" providerId="ADAL" clId="{DD2539F0-F87C-46EC-A91A-EC05F03B6EB0}" dt="2024-06-07T15:53:18.939" v="1773" actId="207"/>
          <ac:spMkLst>
            <pc:docMk/>
            <pc:sldMk cId="88896817" sldId="8433"/>
            <ac:spMk id="4" creationId="{6E5567D8-340E-AD34-0D90-398088B6FD16}"/>
          </ac:spMkLst>
        </pc:spChg>
      </pc:sldChg>
      <pc:sldChg chg="modSp add mod modAnim">
        <pc:chgData name="FoustB" userId="036fd538-e6a0-4478-b832-b99ce6775b9a" providerId="ADAL" clId="{DD2539F0-F87C-46EC-A91A-EC05F03B6EB0}" dt="2024-06-07T15:54:02.260" v="1828"/>
        <pc:sldMkLst>
          <pc:docMk/>
          <pc:sldMk cId="965935061" sldId="8434"/>
        </pc:sldMkLst>
        <pc:spChg chg="mod">
          <ac:chgData name="FoustB" userId="036fd538-e6a0-4478-b832-b99ce6775b9a" providerId="ADAL" clId="{DD2539F0-F87C-46EC-A91A-EC05F03B6EB0}" dt="2024-06-07T15:53:50.913" v="1825" actId="1076"/>
          <ac:spMkLst>
            <pc:docMk/>
            <pc:sldMk cId="965935061" sldId="8434"/>
            <ac:spMk id="5" creationId="{06C01D59-A1AA-4A10-A913-B40362538BD6}"/>
          </ac:spMkLst>
        </pc:spChg>
      </pc:sldChg>
      <pc:sldChg chg="addSp modSp add mod modAnim">
        <pc:chgData name="FoustB" userId="036fd538-e6a0-4478-b832-b99ce6775b9a" providerId="ADAL" clId="{DD2539F0-F87C-46EC-A91A-EC05F03B6EB0}" dt="2024-06-07T15:57:39.416" v="1953"/>
        <pc:sldMkLst>
          <pc:docMk/>
          <pc:sldMk cId="3515115816" sldId="8435"/>
        </pc:sldMkLst>
        <pc:spChg chg="add mod">
          <ac:chgData name="FoustB" userId="036fd538-e6a0-4478-b832-b99ce6775b9a" providerId="ADAL" clId="{DD2539F0-F87C-46EC-A91A-EC05F03B6EB0}" dt="2024-06-07T15:56:44.872" v="1863" actId="1076"/>
          <ac:spMkLst>
            <pc:docMk/>
            <pc:sldMk cId="3515115816" sldId="8435"/>
            <ac:spMk id="2" creationId="{656A412C-1B45-D03B-A8C3-3714210A886B}"/>
          </ac:spMkLst>
        </pc:spChg>
        <pc:spChg chg="mod">
          <ac:chgData name="FoustB" userId="036fd538-e6a0-4478-b832-b99ce6775b9a" providerId="ADAL" clId="{DD2539F0-F87C-46EC-A91A-EC05F03B6EB0}" dt="2024-06-07T15:56:28.937" v="1836" actId="207"/>
          <ac:spMkLst>
            <pc:docMk/>
            <pc:sldMk cId="3515115816" sldId="8435"/>
            <ac:spMk id="4" creationId="{6E5567D8-340E-AD34-0D90-398088B6FD16}"/>
          </ac:spMkLst>
        </pc:spChg>
        <pc:spChg chg="add mod">
          <ac:chgData name="FoustB" userId="036fd538-e6a0-4478-b832-b99ce6775b9a" providerId="ADAL" clId="{DD2539F0-F87C-46EC-A91A-EC05F03B6EB0}" dt="2024-06-07T15:57:36.571" v="1952" actId="1076"/>
          <ac:spMkLst>
            <pc:docMk/>
            <pc:sldMk cId="3515115816" sldId="8435"/>
            <ac:spMk id="6" creationId="{F769510B-5076-0920-1B74-65CF3B4DC62B}"/>
          </ac:spMkLst>
        </pc:spChg>
      </pc:sldChg>
      <pc:sldChg chg="modSp add modAnim">
        <pc:chgData name="FoustB" userId="036fd538-e6a0-4478-b832-b99ce6775b9a" providerId="ADAL" clId="{DD2539F0-F87C-46EC-A91A-EC05F03B6EB0}" dt="2024-06-07T15:58:06.761" v="1963" actId="255"/>
        <pc:sldMkLst>
          <pc:docMk/>
          <pc:sldMk cId="3337309954" sldId="8436"/>
        </pc:sldMkLst>
        <pc:spChg chg="mod">
          <ac:chgData name="FoustB" userId="036fd538-e6a0-4478-b832-b99ce6775b9a" providerId="ADAL" clId="{DD2539F0-F87C-46EC-A91A-EC05F03B6EB0}" dt="2024-06-07T15:58:06.761" v="1963" actId="255"/>
          <ac:spMkLst>
            <pc:docMk/>
            <pc:sldMk cId="3337309954" sldId="8436"/>
            <ac:spMk id="4" creationId="{6E5567D8-340E-AD34-0D90-398088B6FD16}"/>
          </ac:spMkLst>
        </pc:spChg>
      </pc:sldChg>
      <pc:sldChg chg="delSp modSp add mod">
        <pc:chgData name="FoustB" userId="036fd538-e6a0-4478-b832-b99ce6775b9a" providerId="ADAL" clId="{DD2539F0-F87C-46EC-A91A-EC05F03B6EB0}" dt="2024-06-07T15:59:17.363" v="1988" actId="207"/>
        <pc:sldMkLst>
          <pc:docMk/>
          <pc:sldMk cId="3442929739" sldId="8437"/>
        </pc:sldMkLst>
        <pc:spChg chg="del">
          <ac:chgData name="FoustB" userId="036fd538-e6a0-4478-b832-b99ce6775b9a" providerId="ADAL" clId="{DD2539F0-F87C-46EC-A91A-EC05F03B6EB0}" dt="2024-06-07T15:58:54.089" v="1980" actId="478"/>
          <ac:spMkLst>
            <pc:docMk/>
            <pc:sldMk cId="3442929739" sldId="8437"/>
            <ac:spMk id="2" creationId="{656A412C-1B45-D03B-A8C3-3714210A886B}"/>
          </ac:spMkLst>
        </pc:spChg>
        <pc:spChg chg="mod">
          <ac:chgData name="FoustB" userId="036fd538-e6a0-4478-b832-b99ce6775b9a" providerId="ADAL" clId="{DD2539F0-F87C-46EC-A91A-EC05F03B6EB0}" dt="2024-06-07T15:59:17.363" v="1988" actId="207"/>
          <ac:spMkLst>
            <pc:docMk/>
            <pc:sldMk cId="3442929739" sldId="8437"/>
            <ac:spMk id="4" creationId="{6E5567D8-340E-AD34-0D90-398088B6FD16}"/>
          </ac:spMkLst>
        </pc:spChg>
        <pc:spChg chg="del">
          <ac:chgData name="FoustB" userId="036fd538-e6a0-4478-b832-b99ce6775b9a" providerId="ADAL" clId="{DD2539F0-F87C-46EC-A91A-EC05F03B6EB0}" dt="2024-06-07T15:58:52.167" v="1979" actId="478"/>
          <ac:spMkLst>
            <pc:docMk/>
            <pc:sldMk cId="3442929739" sldId="8437"/>
            <ac:spMk id="6" creationId="{F769510B-5076-0920-1B74-65CF3B4DC62B}"/>
          </ac:spMkLst>
        </pc:spChg>
      </pc:sldChg>
      <pc:sldChg chg="addSp modSp add mod modAnim">
        <pc:chgData name="FoustB" userId="036fd538-e6a0-4478-b832-b99ce6775b9a" providerId="ADAL" clId="{DD2539F0-F87C-46EC-A91A-EC05F03B6EB0}" dt="2024-06-07T16:06:04.561" v="2083"/>
        <pc:sldMkLst>
          <pc:docMk/>
          <pc:sldMk cId="607673872" sldId="8438"/>
        </pc:sldMkLst>
        <pc:spChg chg="add mod">
          <ac:chgData name="FoustB" userId="036fd538-e6a0-4478-b832-b99ce6775b9a" providerId="ADAL" clId="{DD2539F0-F87C-46EC-A91A-EC05F03B6EB0}" dt="2024-06-07T16:06:02.018" v="2082" actId="313"/>
          <ac:spMkLst>
            <pc:docMk/>
            <pc:sldMk cId="607673872" sldId="8438"/>
            <ac:spMk id="2" creationId="{A6C695F5-4080-CC07-E7E5-A9725607A40C}"/>
          </ac:spMkLst>
        </pc:spChg>
        <pc:spChg chg="mod">
          <ac:chgData name="FoustB" userId="036fd538-e6a0-4478-b832-b99ce6775b9a" providerId="ADAL" clId="{DD2539F0-F87C-46EC-A91A-EC05F03B6EB0}" dt="2024-06-07T16:05:11.675" v="2000" actId="207"/>
          <ac:spMkLst>
            <pc:docMk/>
            <pc:sldMk cId="607673872" sldId="8438"/>
            <ac:spMk id="4" creationId="{6E5567D8-340E-AD34-0D90-398088B6FD16}"/>
          </ac:spMkLst>
        </pc:spChg>
      </pc:sldChg>
      <pc:sldChg chg="modSp add modAnim">
        <pc:chgData name="FoustB" userId="036fd538-e6a0-4478-b832-b99ce6775b9a" providerId="ADAL" clId="{DD2539F0-F87C-46EC-A91A-EC05F03B6EB0}" dt="2024-06-07T16:07:39.632" v="2091" actId="207"/>
        <pc:sldMkLst>
          <pc:docMk/>
          <pc:sldMk cId="3693053781" sldId="8439"/>
        </pc:sldMkLst>
        <pc:spChg chg="mod">
          <ac:chgData name="FoustB" userId="036fd538-e6a0-4478-b832-b99ce6775b9a" providerId="ADAL" clId="{DD2539F0-F87C-46EC-A91A-EC05F03B6EB0}" dt="2024-06-07T16:07:39.632" v="2091" actId="207"/>
          <ac:spMkLst>
            <pc:docMk/>
            <pc:sldMk cId="3693053781" sldId="8439"/>
            <ac:spMk id="4" creationId="{6E5567D8-340E-AD34-0D90-398088B6FD16}"/>
          </ac:spMkLst>
        </pc:spChg>
      </pc:sldChg>
      <pc:sldChg chg="addSp delSp modSp add mod modAnim">
        <pc:chgData name="FoustB" userId="036fd538-e6a0-4478-b832-b99ce6775b9a" providerId="ADAL" clId="{DD2539F0-F87C-46EC-A91A-EC05F03B6EB0}" dt="2024-06-07T16:12:29.897" v="2216"/>
        <pc:sldMkLst>
          <pc:docMk/>
          <pc:sldMk cId="2247161759" sldId="8440"/>
        </pc:sldMkLst>
        <pc:spChg chg="del">
          <ac:chgData name="FoustB" userId="036fd538-e6a0-4478-b832-b99ce6775b9a" providerId="ADAL" clId="{DD2539F0-F87C-46EC-A91A-EC05F03B6EB0}" dt="2024-06-07T16:09:54.757" v="2093" actId="478"/>
          <ac:spMkLst>
            <pc:docMk/>
            <pc:sldMk cId="2247161759" sldId="8440"/>
            <ac:spMk id="2" creationId="{A6C695F5-4080-CC07-E7E5-A9725607A40C}"/>
          </ac:spMkLst>
        </pc:spChg>
        <pc:spChg chg="mod">
          <ac:chgData name="FoustB" userId="036fd538-e6a0-4478-b832-b99ce6775b9a" providerId="ADAL" clId="{DD2539F0-F87C-46EC-A91A-EC05F03B6EB0}" dt="2024-06-07T16:10:08.257" v="2131" actId="14100"/>
          <ac:spMkLst>
            <pc:docMk/>
            <pc:sldMk cId="2247161759" sldId="8440"/>
            <ac:spMk id="5" creationId="{06C01D59-A1AA-4A10-A913-B40362538BD6}"/>
          </ac:spMkLst>
        </pc:spChg>
        <pc:spChg chg="add mod">
          <ac:chgData name="FoustB" userId="036fd538-e6a0-4478-b832-b99ce6775b9a" providerId="ADAL" clId="{DD2539F0-F87C-46EC-A91A-EC05F03B6EB0}" dt="2024-06-07T16:12:28.247" v="2215" actId="1076"/>
          <ac:spMkLst>
            <pc:docMk/>
            <pc:sldMk cId="2247161759" sldId="8440"/>
            <ac:spMk id="6" creationId="{48663646-D2F0-5BED-EAA9-9D4D15DF8837}"/>
          </ac:spMkLst>
        </pc:spChg>
      </pc:sldChg>
      <pc:sldChg chg="addSp delSp modSp add mod modAnim">
        <pc:chgData name="FoustB" userId="036fd538-e6a0-4478-b832-b99ce6775b9a" providerId="ADAL" clId="{DD2539F0-F87C-46EC-A91A-EC05F03B6EB0}" dt="2024-06-07T17:31:28.925" v="3621" actId="14100"/>
        <pc:sldMkLst>
          <pc:docMk/>
          <pc:sldMk cId="447314912" sldId="8441"/>
        </pc:sldMkLst>
        <pc:spChg chg="add del mod">
          <ac:chgData name="FoustB" userId="036fd538-e6a0-4478-b832-b99ce6775b9a" providerId="ADAL" clId="{DD2539F0-F87C-46EC-A91A-EC05F03B6EB0}" dt="2024-06-07T16:14:14.105" v="2234" actId="478"/>
          <ac:spMkLst>
            <pc:docMk/>
            <pc:sldMk cId="447314912" sldId="8441"/>
            <ac:spMk id="2" creationId="{5924CCEB-B0A4-7B13-FC4A-C22098134C39}"/>
          </ac:spMkLst>
        </pc:spChg>
        <pc:spChg chg="mod">
          <ac:chgData name="FoustB" userId="036fd538-e6a0-4478-b832-b99ce6775b9a" providerId="ADAL" clId="{DD2539F0-F87C-46EC-A91A-EC05F03B6EB0}" dt="2024-06-07T17:31:28.925" v="3621" actId="14100"/>
          <ac:spMkLst>
            <pc:docMk/>
            <pc:sldMk cId="447314912" sldId="8441"/>
            <ac:spMk id="4" creationId="{6E5567D8-340E-AD34-0D90-398088B6FD16}"/>
          </ac:spMkLst>
        </pc:spChg>
        <pc:spChg chg="del">
          <ac:chgData name="FoustB" userId="036fd538-e6a0-4478-b832-b99ce6775b9a" providerId="ADAL" clId="{DD2539F0-F87C-46EC-A91A-EC05F03B6EB0}" dt="2024-06-07T17:30:57.281" v="3606" actId="478"/>
          <ac:spMkLst>
            <pc:docMk/>
            <pc:sldMk cId="447314912" sldId="8441"/>
            <ac:spMk id="5" creationId="{06C01D59-A1AA-4A10-A913-B40362538BD6}"/>
          </ac:spMkLst>
        </pc:spChg>
        <pc:spChg chg="del mod">
          <ac:chgData name="FoustB" userId="036fd538-e6a0-4478-b832-b99ce6775b9a" providerId="ADAL" clId="{DD2539F0-F87C-46EC-A91A-EC05F03B6EB0}" dt="2024-06-07T17:30:54.468" v="3605" actId="478"/>
          <ac:spMkLst>
            <pc:docMk/>
            <pc:sldMk cId="447314912" sldId="8441"/>
            <ac:spMk id="6" creationId="{48663646-D2F0-5BED-EAA9-9D4D15DF8837}"/>
          </ac:spMkLst>
        </pc:spChg>
      </pc:sldChg>
      <pc:sldChg chg="addSp delSp modSp add mod delAnim modAnim">
        <pc:chgData name="FoustB" userId="036fd538-e6a0-4478-b832-b99ce6775b9a" providerId="ADAL" clId="{DD2539F0-F87C-46EC-A91A-EC05F03B6EB0}" dt="2024-06-08T16:38:52.540" v="4927"/>
        <pc:sldMkLst>
          <pc:docMk/>
          <pc:sldMk cId="3340323032" sldId="8442"/>
        </pc:sldMkLst>
        <pc:spChg chg="del">
          <ac:chgData name="FoustB" userId="036fd538-e6a0-4478-b832-b99ce6775b9a" providerId="ADAL" clId="{DD2539F0-F87C-46EC-A91A-EC05F03B6EB0}" dt="2024-06-07T16:14:44.283" v="2243" actId="478"/>
          <ac:spMkLst>
            <pc:docMk/>
            <pc:sldMk cId="3340323032" sldId="8442"/>
            <ac:spMk id="4" creationId="{6E5567D8-340E-AD34-0D90-398088B6FD16}"/>
          </ac:spMkLst>
        </pc:spChg>
        <pc:spChg chg="del">
          <ac:chgData name="FoustB" userId="036fd538-e6a0-4478-b832-b99ce6775b9a" providerId="ADAL" clId="{DD2539F0-F87C-46EC-A91A-EC05F03B6EB0}" dt="2024-06-07T16:14:42.016" v="2242" actId="478"/>
          <ac:spMkLst>
            <pc:docMk/>
            <pc:sldMk cId="3340323032" sldId="8442"/>
            <ac:spMk id="5" creationId="{06C01D59-A1AA-4A10-A913-B40362538BD6}"/>
          </ac:spMkLst>
        </pc:spChg>
        <pc:spChg chg="del">
          <ac:chgData name="FoustB" userId="036fd538-e6a0-4478-b832-b99ce6775b9a" providerId="ADAL" clId="{DD2539F0-F87C-46EC-A91A-EC05F03B6EB0}" dt="2024-06-07T16:14:19.076" v="2236" actId="478"/>
          <ac:spMkLst>
            <pc:docMk/>
            <pc:sldMk cId="3340323032" sldId="8442"/>
            <ac:spMk id="6" creationId="{48663646-D2F0-5BED-EAA9-9D4D15DF8837}"/>
          </ac:spMkLst>
        </pc:spChg>
        <pc:spChg chg="add mod">
          <ac:chgData name="FoustB" userId="036fd538-e6a0-4478-b832-b99ce6775b9a" providerId="ADAL" clId="{DD2539F0-F87C-46EC-A91A-EC05F03B6EB0}" dt="2024-06-07T16:16:15.443" v="2306" actId="1076"/>
          <ac:spMkLst>
            <pc:docMk/>
            <pc:sldMk cId="3340323032" sldId="8442"/>
            <ac:spMk id="7" creationId="{22DF343D-BCC0-FB72-4AE3-54D16C4270B7}"/>
          </ac:spMkLst>
        </pc:spChg>
        <pc:spChg chg="add mod">
          <ac:chgData name="FoustB" userId="036fd538-e6a0-4478-b832-b99ce6775b9a" providerId="ADAL" clId="{DD2539F0-F87C-46EC-A91A-EC05F03B6EB0}" dt="2024-06-07T16:21:54.867" v="2348" actId="1037"/>
          <ac:spMkLst>
            <pc:docMk/>
            <pc:sldMk cId="3340323032" sldId="8442"/>
            <ac:spMk id="9" creationId="{96EDBC61-4C19-3391-71BF-E34C72ABAD6B}"/>
          </ac:spMkLst>
        </pc:spChg>
        <pc:spChg chg="add del mod">
          <ac:chgData name="FoustB" userId="036fd538-e6a0-4478-b832-b99ce6775b9a" providerId="ADAL" clId="{DD2539F0-F87C-46EC-A91A-EC05F03B6EB0}" dt="2024-06-07T16:23:59.858" v="2457" actId="478"/>
          <ac:spMkLst>
            <pc:docMk/>
            <pc:sldMk cId="3340323032" sldId="8442"/>
            <ac:spMk id="10" creationId="{8E4BB758-24E0-6BB2-73F6-DB3479C330E3}"/>
          </ac:spMkLst>
        </pc:spChg>
        <pc:picChg chg="add mod">
          <ac:chgData name="FoustB" userId="036fd538-e6a0-4478-b832-b99ce6775b9a" providerId="ADAL" clId="{DD2539F0-F87C-46EC-A91A-EC05F03B6EB0}" dt="2024-06-07T16:16:20.248" v="2307" actId="1076"/>
          <ac:picMkLst>
            <pc:docMk/>
            <pc:sldMk cId="3340323032" sldId="8442"/>
            <ac:picMk id="2" creationId="{F9C6F78E-B06A-BF74-EE11-3D55D7DFCE69}"/>
          </ac:picMkLst>
        </pc:picChg>
        <pc:picChg chg="del">
          <ac:chgData name="FoustB" userId="036fd538-e6a0-4478-b832-b99ce6775b9a" providerId="ADAL" clId="{DD2539F0-F87C-46EC-A91A-EC05F03B6EB0}" dt="2024-06-07T16:14:20.683" v="2237" actId="478"/>
          <ac:picMkLst>
            <pc:docMk/>
            <pc:sldMk cId="3340323032" sldId="8442"/>
            <ac:picMk id="8" creationId="{4291D6AE-4766-D722-C5FB-CD023957D10B}"/>
          </ac:picMkLst>
        </pc:picChg>
      </pc:sldChg>
      <pc:sldChg chg="addSp delSp modSp add mod delAnim modAnim">
        <pc:chgData name="FoustB" userId="036fd538-e6a0-4478-b832-b99ce6775b9a" providerId="ADAL" clId="{DD2539F0-F87C-46EC-A91A-EC05F03B6EB0}" dt="2024-06-08T16:58:00.985" v="4928" actId="478"/>
        <pc:sldMkLst>
          <pc:docMk/>
          <pc:sldMk cId="161351024" sldId="8443"/>
        </pc:sldMkLst>
        <pc:spChg chg="add del mod">
          <ac:chgData name="FoustB" userId="036fd538-e6a0-4478-b832-b99ce6775b9a" providerId="ADAL" clId="{DD2539F0-F87C-46EC-A91A-EC05F03B6EB0}" dt="2024-06-07T16:42:47.722" v="2473" actId="478"/>
          <ac:spMkLst>
            <pc:docMk/>
            <pc:sldMk cId="161351024" sldId="8443"/>
            <ac:spMk id="5" creationId="{56B120D4-7497-511B-D131-0FBC7D5D05F0}"/>
          </ac:spMkLst>
        </pc:spChg>
        <pc:spChg chg="mod">
          <ac:chgData name="FoustB" userId="036fd538-e6a0-4478-b832-b99ce6775b9a" providerId="ADAL" clId="{DD2539F0-F87C-46EC-A91A-EC05F03B6EB0}" dt="2024-06-07T16:24:21.352" v="2465" actId="1036"/>
          <ac:spMkLst>
            <pc:docMk/>
            <pc:sldMk cId="161351024" sldId="8443"/>
            <ac:spMk id="7" creationId="{22DF343D-BCC0-FB72-4AE3-54D16C4270B7}"/>
          </ac:spMkLst>
        </pc:spChg>
        <pc:spChg chg="mod">
          <ac:chgData name="FoustB" userId="036fd538-e6a0-4478-b832-b99ce6775b9a" providerId="ADAL" clId="{DD2539F0-F87C-46EC-A91A-EC05F03B6EB0}" dt="2024-06-07T16:24:06.713" v="2459" actId="403"/>
          <ac:spMkLst>
            <pc:docMk/>
            <pc:sldMk cId="161351024" sldId="8443"/>
            <ac:spMk id="10" creationId="{8E4BB758-24E0-6BB2-73F6-DB3479C330E3}"/>
          </ac:spMkLst>
        </pc:spChg>
        <pc:graphicFrameChg chg="add del mod">
          <ac:chgData name="FoustB" userId="036fd538-e6a0-4478-b832-b99ce6775b9a" providerId="ADAL" clId="{DD2539F0-F87C-46EC-A91A-EC05F03B6EB0}" dt="2024-06-08T16:58:00.985" v="4928" actId="478"/>
          <ac:graphicFrameMkLst>
            <pc:docMk/>
            <pc:sldMk cId="161351024" sldId="8443"/>
            <ac:graphicFrameMk id="4" creationId="{EC6DDC78-57C8-51FD-A7A2-F4F44A79F455}"/>
          </ac:graphicFrameMkLst>
        </pc:graphicFrameChg>
      </pc:sldChg>
      <pc:sldChg chg="modSp add del">
        <pc:chgData name="FoustB" userId="036fd538-e6a0-4478-b832-b99ce6775b9a" providerId="ADAL" clId="{DD2539F0-F87C-46EC-A91A-EC05F03B6EB0}" dt="2024-06-07T16:21:19.320" v="2312" actId="47"/>
        <pc:sldMkLst>
          <pc:docMk/>
          <pc:sldMk cId="1150526848" sldId="8443"/>
        </pc:sldMkLst>
        <pc:picChg chg="mod">
          <ac:chgData name="FoustB" userId="036fd538-e6a0-4478-b832-b99ce6775b9a" providerId="ADAL" clId="{DD2539F0-F87C-46EC-A91A-EC05F03B6EB0}" dt="2024-06-07T16:21:11.472" v="2311" actId="1076"/>
          <ac:picMkLst>
            <pc:docMk/>
            <pc:sldMk cId="1150526848" sldId="8443"/>
            <ac:picMk id="2" creationId="{F9C6F78E-B06A-BF74-EE11-3D55D7DFCE69}"/>
          </ac:picMkLst>
        </pc:picChg>
      </pc:sldChg>
      <pc:sldChg chg="add del">
        <pc:chgData name="FoustB" userId="036fd538-e6a0-4478-b832-b99ce6775b9a" providerId="ADAL" clId="{DD2539F0-F87C-46EC-A91A-EC05F03B6EB0}" dt="2024-06-07T16:14:23.262" v="2239"/>
        <pc:sldMkLst>
          <pc:docMk/>
          <pc:sldMk cId="2562162762" sldId="8443"/>
        </pc:sldMkLst>
      </pc:sldChg>
      <pc:sldChg chg="addSp delSp modSp add mod modAnim">
        <pc:chgData name="FoustB" userId="036fd538-e6a0-4478-b832-b99ce6775b9a" providerId="ADAL" clId="{DD2539F0-F87C-46EC-A91A-EC05F03B6EB0}" dt="2024-06-07T16:48:23.638" v="2707"/>
        <pc:sldMkLst>
          <pc:docMk/>
          <pc:sldMk cId="3459332122" sldId="8444"/>
        </pc:sldMkLst>
        <pc:spChg chg="mod">
          <ac:chgData name="FoustB" userId="036fd538-e6a0-4478-b832-b99ce6775b9a" providerId="ADAL" clId="{DD2539F0-F87C-46EC-A91A-EC05F03B6EB0}" dt="2024-06-07T16:47:33.343" v="2691" actId="1076"/>
          <ac:spMkLst>
            <pc:docMk/>
            <pc:sldMk cId="3459332122" sldId="8444"/>
            <ac:spMk id="5" creationId="{56B120D4-7497-511B-D131-0FBC7D5D05F0}"/>
          </ac:spMkLst>
        </pc:spChg>
        <pc:spChg chg="add mod">
          <ac:chgData name="FoustB" userId="036fd538-e6a0-4478-b832-b99ce6775b9a" providerId="ADAL" clId="{DD2539F0-F87C-46EC-A91A-EC05F03B6EB0}" dt="2024-06-07T16:47:55.207" v="2697" actId="1076"/>
          <ac:spMkLst>
            <pc:docMk/>
            <pc:sldMk cId="3459332122" sldId="8444"/>
            <ac:spMk id="6" creationId="{EA1CA32E-8EFF-1AD7-A2BB-A14C45CF8D7D}"/>
          </ac:spMkLst>
        </pc:spChg>
        <pc:spChg chg="del">
          <ac:chgData name="FoustB" userId="036fd538-e6a0-4478-b832-b99ce6775b9a" providerId="ADAL" clId="{DD2539F0-F87C-46EC-A91A-EC05F03B6EB0}" dt="2024-06-07T16:46:22.989" v="2572" actId="478"/>
          <ac:spMkLst>
            <pc:docMk/>
            <pc:sldMk cId="3459332122" sldId="8444"/>
            <ac:spMk id="7" creationId="{22DF343D-BCC0-FB72-4AE3-54D16C4270B7}"/>
          </ac:spMkLst>
        </pc:spChg>
        <pc:spChg chg="add mod">
          <ac:chgData name="FoustB" userId="036fd538-e6a0-4478-b832-b99ce6775b9a" providerId="ADAL" clId="{DD2539F0-F87C-46EC-A91A-EC05F03B6EB0}" dt="2024-06-07T16:48:07.883" v="2701" actId="1076"/>
          <ac:spMkLst>
            <pc:docMk/>
            <pc:sldMk cId="3459332122" sldId="8444"/>
            <ac:spMk id="8" creationId="{5F86553D-010D-07F8-7C70-BF22AD0E9C95}"/>
          </ac:spMkLst>
        </pc:spChg>
        <pc:spChg chg="del">
          <ac:chgData name="FoustB" userId="036fd538-e6a0-4478-b832-b99ce6775b9a" providerId="ADAL" clId="{DD2539F0-F87C-46EC-A91A-EC05F03B6EB0}" dt="2024-06-07T16:46:17.512" v="2569" actId="478"/>
          <ac:spMkLst>
            <pc:docMk/>
            <pc:sldMk cId="3459332122" sldId="8444"/>
            <ac:spMk id="9" creationId="{96EDBC61-4C19-3391-71BF-E34C72ABAD6B}"/>
          </ac:spMkLst>
        </pc:spChg>
        <pc:spChg chg="del">
          <ac:chgData name="FoustB" userId="036fd538-e6a0-4478-b832-b99ce6775b9a" providerId="ADAL" clId="{DD2539F0-F87C-46EC-A91A-EC05F03B6EB0}" dt="2024-06-07T16:46:19.923" v="2570" actId="478"/>
          <ac:spMkLst>
            <pc:docMk/>
            <pc:sldMk cId="3459332122" sldId="8444"/>
            <ac:spMk id="10" creationId="{8E4BB758-24E0-6BB2-73F6-DB3479C330E3}"/>
          </ac:spMkLst>
        </pc:spChg>
        <pc:graphicFrameChg chg="mod">
          <ac:chgData name="FoustB" userId="036fd538-e6a0-4478-b832-b99ce6775b9a" providerId="ADAL" clId="{DD2539F0-F87C-46EC-A91A-EC05F03B6EB0}" dt="2024-06-07T16:47:45.800" v="2695" actId="1076"/>
          <ac:graphicFrameMkLst>
            <pc:docMk/>
            <pc:sldMk cId="3459332122" sldId="8444"/>
            <ac:graphicFrameMk id="4" creationId="{EC6DDC78-57C8-51FD-A7A2-F4F44A79F455}"/>
          </ac:graphicFrameMkLst>
        </pc:graphicFrameChg>
        <pc:picChg chg="del">
          <ac:chgData name="FoustB" userId="036fd538-e6a0-4478-b832-b99ce6775b9a" providerId="ADAL" clId="{DD2539F0-F87C-46EC-A91A-EC05F03B6EB0}" dt="2024-06-07T16:46:14.914" v="2568" actId="478"/>
          <ac:picMkLst>
            <pc:docMk/>
            <pc:sldMk cId="3459332122" sldId="8444"/>
            <ac:picMk id="2" creationId="{F9C6F78E-B06A-BF74-EE11-3D55D7DFCE69}"/>
          </ac:picMkLst>
        </pc:picChg>
      </pc:sldChg>
      <pc:sldChg chg="addSp delSp modSp add del mod delAnim modAnim">
        <pc:chgData name="FoustB" userId="036fd538-e6a0-4478-b832-b99ce6775b9a" providerId="ADAL" clId="{DD2539F0-F87C-46EC-A91A-EC05F03B6EB0}" dt="2024-06-07T17:15:39.096" v="3235" actId="47"/>
        <pc:sldMkLst>
          <pc:docMk/>
          <pc:sldMk cId="3530474053" sldId="8445"/>
        </pc:sldMkLst>
        <pc:spChg chg="add del mod">
          <ac:chgData name="FoustB" userId="036fd538-e6a0-4478-b832-b99ce6775b9a" providerId="ADAL" clId="{DD2539F0-F87C-46EC-A91A-EC05F03B6EB0}" dt="2024-06-07T17:02:27.498" v="2784" actId="478"/>
          <ac:spMkLst>
            <pc:docMk/>
            <pc:sldMk cId="3530474053" sldId="8445"/>
            <ac:spMk id="5" creationId="{E8642DE9-E3EC-60D4-832E-B5EE5EDBF8A3}"/>
          </ac:spMkLst>
        </pc:spChg>
        <pc:spChg chg="add mod">
          <ac:chgData name="FoustB" userId="036fd538-e6a0-4478-b832-b99ce6775b9a" providerId="ADAL" clId="{DD2539F0-F87C-46EC-A91A-EC05F03B6EB0}" dt="2024-06-07T17:03:58.381" v="2806" actId="1076"/>
          <ac:spMkLst>
            <pc:docMk/>
            <pc:sldMk cId="3530474053" sldId="8445"/>
            <ac:spMk id="6" creationId="{5E04DFAA-F3E2-0A46-898D-D516E0F51359}"/>
          </ac:spMkLst>
        </pc:spChg>
        <pc:spChg chg="del">
          <ac:chgData name="FoustB" userId="036fd538-e6a0-4478-b832-b99ce6775b9a" providerId="ADAL" clId="{DD2539F0-F87C-46EC-A91A-EC05F03B6EB0}" dt="2024-06-07T17:03:01.874" v="2787" actId="478"/>
          <ac:spMkLst>
            <pc:docMk/>
            <pc:sldMk cId="3530474053" sldId="8445"/>
            <ac:spMk id="7" creationId="{22DF343D-BCC0-FB72-4AE3-54D16C4270B7}"/>
          </ac:spMkLst>
        </pc:spChg>
        <pc:spChg chg="add mod">
          <ac:chgData name="FoustB" userId="036fd538-e6a0-4478-b832-b99ce6775b9a" providerId="ADAL" clId="{DD2539F0-F87C-46EC-A91A-EC05F03B6EB0}" dt="2024-06-07T17:14:29.778" v="3217"/>
          <ac:spMkLst>
            <pc:docMk/>
            <pc:sldMk cId="3530474053" sldId="8445"/>
            <ac:spMk id="8" creationId="{CA4E3F6D-C59C-1394-0FC1-FCA2134A8829}"/>
          </ac:spMkLst>
        </pc:spChg>
        <pc:spChg chg="del">
          <ac:chgData name="FoustB" userId="036fd538-e6a0-4478-b832-b99ce6775b9a" providerId="ADAL" clId="{DD2539F0-F87C-46EC-A91A-EC05F03B6EB0}" dt="2024-06-07T17:02:59.719" v="2786" actId="478"/>
          <ac:spMkLst>
            <pc:docMk/>
            <pc:sldMk cId="3530474053" sldId="8445"/>
            <ac:spMk id="10" creationId="{8E4BB758-24E0-6BB2-73F6-DB3479C330E3}"/>
          </ac:spMkLst>
        </pc:spChg>
        <pc:graphicFrameChg chg="del mod">
          <ac:chgData name="FoustB" userId="036fd538-e6a0-4478-b832-b99ce6775b9a" providerId="ADAL" clId="{DD2539F0-F87C-46EC-A91A-EC05F03B6EB0}" dt="2024-06-07T16:49:58.531" v="2777" actId="478"/>
          <ac:graphicFrameMkLst>
            <pc:docMk/>
            <pc:sldMk cId="3530474053" sldId="8445"/>
            <ac:graphicFrameMk id="4" creationId="{EC6DDC78-57C8-51FD-A7A2-F4F44A79F455}"/>
          </ac:graphicFrameMkLst>
        </pc:graphicFrameChg>
        <pc:picChg chg="del mod">
          <ac:chgData name="FoustB" userId="036fd538-e6a0-4478-b832-b99ce6775b9a" providerId="ADAL" clId="{DD2539F0-F87C-46EC-A91A-EC05F03B6EB0}" dt="2024-06-07T17:02:56.973" v="2785" actId="478"/>
          <ac:picMkLst>
            <pc:docMk/>
            <pc:sldMk cId="3530474053" sldId="8445"/>
            <ac:picMk id="2" creationId="{F9C6F78E-B06A-BF74-EE11-3D55D7DFCE69}"/>
          </ac:picMkLst>
        </pc:picChg>
      </pc:sldChg>
      <pc:sldChg chg="add ord modAnim">
        <pc:chgData name="FoustB" userId="036fd538-e6a0-4478-b832-b99ce6775b9a" providerId="ADAL" clId="{DD2539F0-F87C-46EC-A91A-EC05F03B6EB0}" dt="2024-06-07T17:10:39.892" v="3029"/>
        <pc:sldMkLst>
          <pc:docMk/>
          <pc:sldMk cId="1934610588" sldId="8446"/>
        </pc:sldMkLst>
      </pc:sldChg>
      <pc:sldChg chg="addSp delSp modSp add mod delAnim modAnim">
        <pc:chgData name="FoustB" userId="036fd538-e6a0-4478-b832-b99ce6775b9a" providerId="ADAL" clId="{DD2539F0-F87C-46EC-A91A-EC05F03B6EB0}" dt="2024-06-07T17:07:02.717" v="2851"/>
        <pc:sldMkLst>
          <pc:docMk/>
          <pc:sldMk cId="1338838333" sldId="8447"/>
        </pc:sldMkLst>
        <pc:spChg chg="add mod">
          <ac:chgData name="FoustB" userId="036fd538-e6a0-4478-b832-b99ce6775b9a" providerId="ADAL" clId="{DD2539F0-F87C-46EC-A91A-EC05F03B6EB0}" dt="2024-06-07T17:05:36.605" v="2817" actId="1076"/>
          <ac:spMkLst>
            <pc:docMk/>
            <pc:sldMk cId="1338838333" sldId="8447"/>
            <ac:spMk id="5" creationId="{C2E3843A-66A8-80DD-36CF-C8668EC1D55E}"/>
          </ac:spMkLst>
        </pc:spChg>
        <pc:spChg chg="add mod">
          <ac:chgData name="FoustB" userId="036fd538-e6a0-4478-b832-b99ce6775b9a" providerId="ADAL" clId="{DD2539F0-F87C-46EC-A91A-EC05F03B6EB0}" dt="2024-06-07T17:06:59.308" v="2850" actId="1076"/>
          <ac:spMkLst>
            <pc:docMk/>
            <pc:sldMk cId="1338838333" sldId="8447"/>
            <ac:spMk id="6" creationId="{29CC857C-241E-C9BE-F66B-685FBA01F13C}"/>
          </ac:spMkLst>
        </pc:spChg>
        <pc:graphicFrameChg chg="del">
          <ac:chgData name="FoustB" userId="036fd538-e6a0-4478-b832-b99ce6775b9a" providerId="ADAL" clId="{DD2539F0-F87C-46EC-A91A-EC05F03B6EB0}" dt="2024-06-07T17:05:11.364" v="2808" actId="478"/>
          <ac:graphicFrameMkLst>
            <pc:docMk/>
            <pc:sldMk cId="1338838333" sldId="8447"/>
            <ac:graphicFrameMk id="4" creationId="{EC6DDC78-57C8-51FD-A7A2-F4F44A79F455}"/>
          </ac:graphicFrameMkLst>
        </pc:graphicFrameChg>
        <pc:picChg chg="del">
          <ac:chgData name="FoustB" userId="036fd538-e6a0-4478-b832-b99ce6775b9a" providerId="ADAL" clId="{DD2539F0-F87C-46EC-A91A-EC05F03B6EB0}" dt="2024-06-07T17:05:18.117" v="2812" actId="478"/>
          <ac:picMkLst>
            <pc:docMk/>
            <pc:sldMk cId="1338838333" sldId="8447"/>
            <ac:picMk id="2" creationId="{F9C6F78E-B06A-BF74-EE11-3D55D7DFCE69}"/>
          </ac:picMkLst>
        </pc:picChg>
      </pc:sldChg>
      <pc:sldChg chg="addSp delSp modSp add mod modAnim">
        <pc:chgData name="FoustB" userId="036fd538-e6a0-4478-b832-b99ce6775b9a" providerId="ADAL" clId="{DD2539F0-F87C-46EC-A91A-EC05F03B6EB0}" dt="2024-06-07T17:08:58.280" v="3026"/>
        <pc:sldMkLst>
          <pc:docMk/>
          <pc:sldMk cId="2971123776" sldId="8448"/>
        </pc:sldMkLst>
        <pc:spChg chg="add mod">
          <ac:chgData name="FoustB" userId="036fd538-e6a0-4478-b832-b99ce6775b9a" providerId="ADAL" clId="{DD2539F0-F87C-46EC-A91A-EC05F03B6EB0}" dt="2024-06-07T17:08:13.068" v="2923" actId="14100"/>
          <ac:spMkLst>
            <pc:docMk/>
            <pc:sldMk cId="2971123776" sldId="8448"/>
            <ac:spMk id="2" creationId="{BAC99A60-70E8-B1C8-1975-4F08E74A570D}"/>
          </ac:spMkLst>
        </pc:spChg>
        <pc:spChg chg="add mod">
          <ac:chgData name="FoustB" userId="036fd538-e6a0-4478-b832-b99ce6775b9a" providerId="ADAL" clId="{DD2539F0-F87C-46EC-A91A-EC05F03B6EB0}" dt="2024-06-07T17:08:49.238" v="3023" actId="14100"/>
          <ac:spMkLst>
            <pc:docMk/>
            <pc:sldMk cId="2971123776" sldId="8448"/>
            <ac:spMk id="4" creationId="{D5389912-D243-5580-6EA9-2976AD11CCEA}"/>
          </ac:spMkLst>
        </pc:spChg>
        <pc:spChg chg="del">
          <ac:chgData name="FoustB" userId="036fd538-e6a0-4478-b832-b99ce6775b9a" providerId="ADAL" clId="{DD2539F0-F87C-46EC-A91A-EC05F03B6EB0}" dt="2024-06-07T17:07:15.079" v="2855" actId="478"/>
          <ac:spMkLst>
            <pc:docMk/>
            <pc:sldMk cId="2971123776" sldId="8448"/>
            <ac:spMk id="6" creationId="{29CC857C-241E-C9BE-F66B-685FBA01F13C}"/>
          </ac:spMkLst>
        </pc:spChg>
      </pc:sldChg>
      <pc:sldChg chg="addSp modSp add mod modAnim">
        <pc:chgData name="FoustB" userId="036fd538-e6a0-4478-b832-b99ce6775b9a" providerId="ADAL" clId="{DD2539F0-F87C-46EC-A91A-EC05F03B6EB0}" dt="2024-06-07T17:12:50.173" v="3216" actId="1038"/>
        <pc:sldMkLst>
          <pc:docMk/>
          <pc:sldMk cId="1134246368" sldId="8449"/>
        </pc:sldMkLst>
        <pc:spChg chg="add mod">
          <ac:chgData name="FoustB" userId="036fd538-e6a0-4478-b832-b99ce6775b9a" providerId="ADAL" clId="{DD2539F0-F87C-46EC-A91A-EC05F03B6EB0}" dt="2024-06-07T17:12:07.170" v="3121" actId="115"/>
          <ac:spMkLst>
            <pc:docMk/>
            <pc:sldMk cId="1134246368" sldId="8449"/>
            <ac:spMk id="4" creationId="{1811CF6F-0675-D94C-8E08-B9EEB8DDE5EC}"/>
          </ac:spMkLst>
        </pc:spChg>
        <pc:spChg chg="mod">
          <ac:chgData name="FoustB" userId="036fd538-e6a0-4478-b832-b99ce6775b9a" providerId="ADAL" clId="{DD2539F0-F87C-46EC-A91A-EC05F03B6EB0}" dt="2024-06-07T17:11:11.664" v="3116" actId="14100"/>
          <ac:spMkLst>
            <pc:docMk/>
            <pc:sldMk cId="1134246368" sldId="8449"/>
            <ac:spMk id="5" creationId="{E8642DE9-E3EC-60D4-832E-B5EE5EDBF8A3}"/>
          </ac:spMkLst>
        </pc:spChg>
        <pc:spChg chg="add mod">
          <ac:chgData name="FoustB" userId="036fd538-e6a0-4478-b832-b99ce6775b9a" providerId="ADAL" clId="{DD2539F0-F87C-46EC-A91A-EC05F03B6EB0}" dt="2024-06-07T17:12:50.173" v="3216" actId="1038"/>
          <ac:spMkLst>
            <pc:docMk/>
            <pc:sldMk cId="1134246368" sldId="8449"/>
            <ac:spMk id="6" creationId="{327ED100-DD96-0F6D-058A-CADDEFAA18F3}"/>
          </ac:spMkLst>
        </pc:spChg>
      </pc:sldChg>
      <pc:sldChg chg="addSp delSp modSp add mod delAnim">
        <pc:chgData name="FoustB" userId="036fd538-e6a0-4478-b832-b99ce6775b9a" providerId="ADAL" clId="{DD2539F0-F87C-46EC-A91A-EC05F03B6EB0}" dt="2024-06-07T17:15:27.950" v="3234" actId="207"/>
        <pc:sldMkLst>
          <pc:docMk/>
          <pc:sldMk cId="1455526512" sldId="8450"/>
        </pc:sldMkLst>
        <pc:spChg chg="del">
          <ac:chgData name="FoustB" userId="036fd538-e6a0-4478-b832-b99ce6775b9a" providerId="ADAL" clId="{DD2539F0-F87C-46EC-A91A-EC05F03B6EB0}" dt="2024-06-07T17:14:51.109" v="3219" actId="478"/>
          <ac:spMkLst>
            <pc:docMk/>
            <pc:sldMk cId="1455526512" sldId="8450"/>
            <ac:spMk id="4" creationId="{1811CF6F-0675-D94C-8E08-B9EEB8DDE5EC}"/>
          </ac:spMkLst>
        </pc:spChg>
        <pc:spChg chg="del">
          <ac:chgData name="FoustB" userId="036fd538-e6a0-4478-b832-b99ce6775b9a" providerId="ADAL" clId="{DD2539F0-F87C-46EC-A91A-EC05F03B6EB0}" dt="2024-06-07T17:14:54.728" v="3221" actId="478"/>
          <ac:spMkLst>
            <pc:docMk/>
            <pc:sldMk cId="1455526512" sldId="8450"/>
            <ac:spMk id="5" creationId="{E8642DE9-E3EC-60D4-832E-B5EE5EDBF8A3}"/>
          </ac:spMkLst>
        </pc:spChg>
        <pc:spChg chg="del">
          <ac:chgData name="FoustB" userId="036fd538-e6a0-4478-b832-b99ce6775b9a" providerId="ADAL" clId="{DD2539F0-F87C-46EC-A91A-EC05F03B6EB0}" dt="2024-06-07T17:14:53.063" v="3220" actId="478"/>
          <ac:spMkLst>
            <pc:docMk/>
            <pc:sldMk cId="1455526512" sldId="8450"/>
            <ac:spMk id="6" creationId="{327ED100-DD96-0F6D-058A-CADDEFAA18F3}"/>
          </ac:spMkLst>
        </pc:spChg>
        <pc:spChg chg="add mod">
          <ac:chgData name="FoustB" userId="036fd538-e6a0-4478-b832-b99ce6775b9a" providerId="ADAL" clId="{DD2539F0-F87C-46EC-A91A-EC05F03B6EB0}" dt="2024-06-07T17:15:27.950" v="3234" actId="207"/>
          <ac:spMkLst>
            <pc:docMk/>
            <pc:sldMk cId="1455526512" sldId="8450"/>
            <ac:spMk id="8" creationId="{E0DFCFCE-5DFD-D423-2C31-A751F2537DAE}"/>
          </ac:spMkLst>
        </pc:spChg>
        <pc:picChg chg="del">
          <ac:chgData name="FoustB" userId="036fd538-e6a0-4478-b832-b99ce6775b9a" providerId="ADAL" clId="{DD2539F0-F87C-46EC-A91A-EC05F03B6EB0}" dt="2024-06-07T17:14:56.115" v="3222" actId="478"/>
          <ac:picMkLst>
            <pc:docMk/>
            <pc:sldMk cId="1455526512" sldId="8450"/>
            <ac:picMk id="2" creationId="{F9C6F78E-B06A-BF74-EE11-3D55D7DFCE69}"/>
          </ac:picMkLst>
        </pc:picChg>
      </pc:sldChg>
      <pc:sldChg chg="addSp delSp modSp add mod delAnim modAnim">
        <pc:chgData name="FoustB" userId="036fd538-e6a0-4478-b832-b99ce6775b9a" providerId="ADAL" clId="{DD2539F0-F87C-46EC-A91A-EC05F03B6EB0}" dt="2024-06-07T17:17:17.121" v="3393" actId="1037"/>
        <pc:sldMkLst>
          <pc:docMk/>
          <pc:sldMk cId="486981912" sldId="8451"/>
        </pc:sldMkLst>
        <pc:spChg chg="add mod">
          <ac:chgData name="FoustB" userId="036fd538-e6a0-4478-b832-b99ce6775b9a" providerId="ADAL" clId="{DD2539F0-F87C-46EC-A91A-EC05F03B6EB0}" dt="2024-06-07T17:16:19.801" v="3281" actId="1076"/>
          <ac:spMkLst>
            <pc:docMk/>
            <pc:sldMk cId="486981912" sldId="8451"/>
            <ac:spMk id="4" creationId="{257DFBEC-B7FA-09D5-2BA5-4BD607FC1275}"/>
          </ac:spMkLst>
        </pc:spChg>
        <pc:spChg chg="del">
          <ac:chgData name="FoustB" userId="036fd538-e6a0-4478-b832-b99ce6775b9a" providerId="ADAL" clId="{DD2539F0-F87C-46EC-A91A-EC05F03B6EB0}" dt="2024-06-07T17:15:47.155" v="3237" actId="478"/>
          <ac:spMkLst>
            <pc:docMk/>
            <pc:sldMk cId="486981912" sldId="8451"/>
            <ac:spMk id="5" creationId="{E8642DE9-E3EC-60D4-832E-B5EE5EDBF8A3}"/>
          </ac:spMkLst>
        </pc:spChg>
        <pc:spChg chg="add mod">
          <ac:chgData name="FoustB" userId="036fd538-e6a0-4478-b832-b99ce6775b9a" providerId="ADAL" clId="{DD2539F0-F87C-46EC-A91A-EC05F03B6EB0}" dt="2024-06-07T17:17:17.121" v="3393" actId="1037"/>
          <ac:spMkLst>
            <pc:docMk/>
            <pc:sldMk cId="486981912" sldId="8451"/>
            <ac:spMk id="6" creationId="{FB1B04A0-8D0D-9398-BD20-98ED2ACFF4DD}"/>
          </ac:spMkLst>
        </pc:spChg>
      </pc:sldChg>
      <pc:sldChg chg="delSp modSp add mod delAnim modAnim">
        <pc:chgData name="FoustB" userId="036fd538-e6a0-4478-b832-b99ce6775b9a" providerId="ADAL" clId="{DD2539F0-F87C-46EC-A91A-EC05F03B6EB0}" dt="2024-06-07T17:18:00.784" v="3426"/>
        <pc:sldMkLst>
          <pc:docMk/>
          <pc:sldMk cId="3191243196" sldId="8452"/>
        </pc:sldMkLst>
        <pc:spChg chg="del">
          <ac:chgData name="FoustB" userId="036fd538-e6a0-4478-b832-b99ce6775b9a" providerId="ADAL" clId="{DD2539F0-F87C-46EC-A91A-EC05F03B6EB0}" dt="2024-06-07T17:17:41.942" v="3395" actId="478"/>
          <ac:spMkLst>
            <pc:docMk/>
            <pc:sldMk cId="3191243196" sldId="8452"/>
            <ac:spMk id="4" creationId="{257DFBEC-B7FA-09D5-2BA5-4BD607FC1275}"/>
          </ac:spMkLst>
        </pc:spChg>
        <pc:spChg chg="del">
          <ac:chgData name="FoustB" userId="036fd538-e6a0-4478-b832-b99ce6775b9a" providerId="ADAL" clId="{DD2539F0-F87C-46EC-A91A-EC05F03B6EB0}" dt="2024-06-07T17:17:43.760" v="3396" actId="478"/>
          <ac:spMkLst>
            <pc:docMk/>
            <pc:sldMk cId="3191243196" sldId="8452"/>
            <ac:spMk id="6" creationId="{FB1B04A0-8D0D-9398-BD20-98ED2ACFF4DD}"/>
          </ac:spMkLst>
        </pc:spChg>
        <pc:spChg chg="mod">
          <ac:chgData name="FoustB" userId="036fd538-e6a0-4478-b832-b99ce6775b9a" providerId="ADAL" clId="{DD2539F0-F87C-46EC-A91A-EC05F03B6EB0}" dt="2024-06-07T17:17:56.164" v="3424" actId="114"/>
          <ac:spMkLst>
            <pc:docMk/>
            <pc:sldMk cId="3191243196" sldId="8452"/>
            <ac:spMk id="7" creationId="{22DF343D-BCC0-FB72-4AE3-54D16C4270B7}"/>
          </ac:spMkLst>
        </pc:spChg>
      </pc:sldChg>
      <pc:sldChg chg="modSp add">
        <pc:chgData name="FoustB" userId="036fd538-e6a0-4478-b832-b99ce6775b9a" providerId="ADAL" clId="{DD2539F0-F87C-46EC-A91A-EC05F03B6EB0}" dt="2024-06-07T17:19:01.057" v="3450" actId="20577"/>
        <pc:sldMkLst>
          <pc:docMk/>
          <pc:sldMk cId="1217440531" sldId="8453"/>
        </pc:sldMkLst>
        <pc:spChg chg="mod">
          <ac:chgData name="FoustB" userId="036fd538-e6a0-4478-b832-b99ce6775b9a" providerId="ADAL" clId="{DD2539F0-F87C-46EC-A91A-EC05F03B6EB0}" dt="2024-06-07T17:19:01.057" v="3450" actId="20577"/>
          <ac:spMkLst>
            <pc:docMk/>
            <pc:sldMk cId="1217440531" sldId="8453"/>
            <ac:spMk id="7" creationId="{22DF343D-BCC0-FB72-4AE3-54D16C4270B7}"/>
          </ac:spMkLst>
        </pc:spChg>
      </pc:sldChg>
      <pc:sldChg chg="addSp modSp add mod modAnim">
        <pc:chgData name="FoustB" userId="036fd538-e6a0-4478-b832-b99ce6775b9a" providerId="ADAL" clId="{DD2539F0-F87C-46EC-A91A-EC05F03B6EB0}" dt="2024-06-08T17:17:42.913" v="5058" actId="20577"/>
        <pc:sldMkLst>
          <pc:docMk/>
          <pc:sldMk cId="2957266578" sldId="8454"/>
        </pc:sldMkLst>
        <pc:spChg chg="add mod">
          <ac:chgData name="FoustB" userId="036fd538-e6a0-4478-b832-b99ce6775b9a" providerId="ADAL" clId="{DD2539F0-F87C-46EC-A91A-EC05F03B6EB0}" dt="2024-06-08T17:17:42.913" v="5058" actId="20577"/>
          <ac:spMkLst>
            <pc:docMk/>
            <pc:sldMk cId="2957266578" sldId="8454"/>
            <ac:spMk id="4" creationId="{92223054-096D-7683-C411-8D642BF5732F}"/>
          </ac:spMkLst>
        </pc:spChg>
        <pc:spChg chg="mod">
          <ac:chgData name="FoustB" userId="036fd538-e6a0-4478-b832-b99ce6775b9a" providerId="ADAL" clId="{DD2539F0-F87C-46EC-A91A-EC05F03B6EB0}" dt="2024-06-07T17:19:13.757" v="3459" actId="114"/>
          <ac:spMkLst>
            <pc:docMk/>
            <pc:sldMk cId="2957266578" sldId="8454"/>
            <ac:spMk id="7" creationId="{22DF343D-BCC0-FB72-4AE3-54D16C4270B7}"/>
          </ac:spMkLst>
        </pc:spChg>
      </pc:sldChg>
      <pc:sldChg chg="addSp delSp modSp add mod delAnim modAnim">
        <pc:chgData name="FoustB" userId="036fd538-e6a0-4478-b832-b99ce6775b9a" providerId="ADAL" clId="{DD2539F0-F87C-46EC-A91A-EC05F03B6EB0}" dt="2024-06-07T17:30:30.789" v="3601" actId="1076"/>
        <pc:sldMkLst>
          <pc:docMk/>
          <pc:sldMk cId="2392803782" sldId="8455"/>
        </pc:sldMkLst>
        <pc:spChg chg="del">
          <ac:chgData name="FoustB" userId="036fd538-e6a0-4478-b832-b99ce6775b9a" providerId="ADAL" clId="{DD2539F0-F87C-46EC-A91A-EC05F03B6EB0}" dt="2024-06-07T17:20:14.695" v="3533" actId="478"/>
          <ac:spMkLst>
            <pc:docMk/>
            <pc:sldMk cId="2392803782" sldId="8455"/>
            <ac:spMk id="4" creationId="{92223054-096D-7683-C411-8D642BF5732F}"/>
          </ac:spMkLst>
        </pc:spChg>
        <pc:spChg chg="add mod">
          <ac:chgData name="FoustB" userId="036fd538-e6a0-4478-b832-b99ce6775b9a" providerId="ADAL" clId="{DD2539F0-F87C-46EC-A91A-EC05F03B6EB0}" dt="2024-06-07T17:20:50.933" v="3576" actId="20577"/>
          <ac:spMkLst>
            <pc:docMk/>
            <pc:sldMk cId="2392803782" sldId="8455"/>
            <ac:spMk id="5" creationId="{1B761173-B6A3-0DC5-A476-586FAA940A5D}"/>
          </ac:spMkLst>
        </pc:spChg>
        <pc:spChg chg="add mod">
          <ac:chgData name="FoustB" userId="036fd538-e6a0-4478-b832-b99ce6775b9a" providerId="ADAL" clId="{DD2539F0-F87C-46EC-A91A-EC05F03B6EB0}" dt="2024-06-07T17:30:30.789" v="3601" actId="1076"/>
          <ac:spMkLst>
            <pc:docMk/>
            <pc:sldMk cId="2392803782" sldId="8455"/>
            <ac:spMk id="6" creationId="{3E240FAC-F778-47BE-2BAA-13B67A8E5F6B}"/>
          </ac:spMkLst>
        </pc:spChg>
        <pc:spChg chg="mod">
          <ac:chgData name="FoustB" userId="036fd538-e6a0-4478-b832-b99ce6775b9a" providerId="ADAL" clId="{DD2539F0-F87C-46EC-A91A-EC05F03B6EB0}" dt="2024-06-07T17:20:56.005" v="3584" actId="20577"/>
          <ac:spMkLst>
            <pc:docMk/>
            <pc:sldMk cId="2392803782" sldId="8455"/>
            <ac:spMk id="7" creationId="{22DF343D-BCC0-FB72-4AE3-54D16C4270B7}"/>
          </ac:spMkLst>
        </pc:spChg>
      </pc:sldChg>
      <pc:sldChg chg="modSp add mod">
        <pc:chgData name="FoustB" userId="036fd538-e6a0-4478-b832-b99ce6775b9a" providerId="ADAL" clId="{DD2539F0-F87C-46EC-A91A-EC05F03B6EB0}" dt="2024-06-07T17:31:45.368" v="3628" actId="207"/>
        <pc:sldMkLst>
          <pc:docMk/>
          <pc:sldMk cId="441314145" sldId="8456"/>
        </pc:sldMkLst>
        <pc:spChg chg="mod">
          <ac:chgData name="FoustB" userId="036fd538-e6a0-4478-b832-b99ce6775b9a" providerId="ADAL" clId="{DD2539F0-F87C-46EC-A91A-EC05F03B6EB0}" dt="2024-06-07T17:31:45.368" v="3628" actId="207"/>
          <ac:spMkLst>
            <pc:docMk/>
            <pc:sldMk cId="441314145" sldId="8456"/>
            <ac:spMk id="4" creationId="{6E5567D8-340E-AD34-0D90-398088B6FD16}"/>
          </ac:spMkLst>
        </pc:spChg>
      </pc:sldChg>
      <pc:sldChg chg="modSp add mod">
        <pc:chgData name="FoustB" userId="036fd538-e6a0-4478-b832-b99ce6775b9a" providerId="ADAL" clId="{DD2539F0-F87C-46EC-A91A-EC05F03B6EB0}" dt="2024-06-07T17:32:06.702" v="3635" actId="207"/>
        <pc:sldMkLst>
          <pc:docMk/>
          <pc:sldMk cId="208300040" sldId="8457"/>
        </pc:sldMkLst>
        <pc:spChg chg="mod">
          <ac:chgData name="FoustB" userId="036fd538-e6a0-4478-b832-b99ce6775b9a" providerId="ADAL" clId="{DD2539F0-F87C-46EC-A91A-EC05F03B6EB0}" dt="2024-06-07T17:32:06.702" v="3635" actId="207"/>
          <ac:spMkLst>
            <pc:docMk/>
            <pc:sldMk cId="208300040" sldId="8457"/>
            <ac:spMk id="4" creationId="{6E5567D8-340E-AD34-0D90-398088B6FD16}"/>
          </ac:spMkLst>
        </pc:spChg>
      </pc:sldChg>
      <pc:sldChg chg="addSp modSp add mod modAnim">
        <pc:chgData name="FoustB" userId="036fd538-e6a0-4478-b832-b99ce6775b9a" providerId="ADAL" clId="{DD2539F0-F87C-46EC-A91A-EC05F03B6EB0}" dt="2024-06-07T17:35:09.891" v="3710" actId="1038"/>
        <pc:sldMkLst>
          <pc:docMk/>
          <pc:sldMk cId="100931241" sldId="8458"/>
        </pc:sldMkLst>
        <pc:spChg chg="add mod">
          <ac:chgData name="FoustB" userId="036fd538-e6a0-4478-b832-b99ce6775b9a" providerId="ADAL" clId="{DD2539F0-F87C-46EC-A91A-EC05F03B6EB0}" dt="2024-06-07T17:35:09.891" v="3710" actId="1038"/>
          <ac:spMkLst>
            <pc:docMk/>
            <pc:sldMk cId="100931241" sldId="8458"/>
            <ac:spMk id="2" creationId="{32F68D3D-F74F-1BCE-E915-D61546781664}"/>
          </ac:spMkLst>
        </pc:spChg>
        <pc:spChg chg="mod">
          <ac:chgData name="FoustB" userId="036fd538-e6a0-4478-b832-b99ce6775b9a" providerId="ADAL" clId="{DD2539F0-F87C-46EC-A91A-EC05F03B6EB0}" dt="2024-06-07T17:32:35.754" v="3643" actId="255"/>
          <ac:spMkLst>
            <pc:docMk/>
            <pc:sldMk cId="100931241" sldId="8458"/>
            <ac:spMk id="4" creationId="{6E5567D8-340E-AD34-0D90-398088B6FD16}"/>
          </ac:spMkLst>
        </pc:spChg>
      </pc:sldChg>
      <pc:sldChg chg="add del">
        <pc:chgData name="FoustB" userId="036fd538-e6a0-4478-b832-b99ce6775b9a" providerId="ADAL" clId="{DD2539F0-F87C-46EC-A91A-EC05F03B6EB0}" dt="2024-06-07T17:33:08.382" v="3646"/>
        <pc:sldMkLst>
          <pc:docMk/>
          <pc:sldMk cId="56574591" sldId="8459"/>
        </pc:sldMkLst>
      </pc:sldChg>
      <pc:sldChg chg="modSp add mod">
        <pc:chgData name="FoustB" userId="036fd538-e6a0-4478-b832-b99ce6775b9a" providerId="ADAL" clId="{DD2539F0-F87C-46EC-A91A-EC05F03B6EB0}" dt="2024-06-07T17:33:25.461" v="3654" actId="255"/>
        <pc:sldMkLst>
          <pc:docMk/>
          <pc:sldMk cId="1307434500" sldId="8459"/>
        </pc:sldMkLst>
        <pc:spChg chg="mod">
          <ac:chgData name="FoustB" userId="036fd538-e6a0-4478-b832-b99ce6775b9a" providerId="ADAL" clId="{DD2539F0-F87C-46EC-A91A-EC05F03B6EB0}" dt="2024-06-07T17:33:25.461" v="3654" actId="255"/>
          <ac:spMkLst>
            <pc:docMk/>
            <pc:sldMk cId="1307434500" sldId="8459"/>
            <ac:spMk id="4" creationId="{6E5567D8-340E-AD34-0D90-398088B6FD16}"/>
          </ac:spMkLst>
        </pc:spChg>
      </pc:sldChg>
      <pc:sldChg chg="modSp add mod modAnim">
        <pc:chgData name="FoustB" userId="036fd538-e6a0-4478-b832-b99ce6775b9a" providerId="ADAL" clId="{DD2539F0-F87C-46EC-A91A-EC05F03B6EB0}" dt="2024-06-07T17:35:57.585" v="3720" actId="207"/>
        <pc:sldMkLst>
          <pc:docMk/>
          <pc:sldMk cId="1397785493" sldId="8460"/>
        </pc:sldMkLst>
        <pc:spChg chg="mod">
          <ac:chgData name="FoustB" userId="036fd538-e6a0-4478-b832-b99ce6775b9a" providerId="ADAL" clId="{DD2539F0-F87C-46EC-A91A-EC05F03B6EB0}" dt="2024-06-07T17:35:40.056" v="3713" actId="6549"/>
          <ac:spMkLst>
            <pc:docMk/>
            <pc:sldMk cId="1397785493" sldId="8460"/>
            <ac:spMk id="2" creationId="{32F68D3D-F74F-1BCE-E915-D61546781664}"/>
          </ac:spMkLst>
        </pc:spChg>
        <pc:spChg chg="mod">
          <ac:chgData name="FoustB" userId="036fd538-e6a0-4478-b832-b99ce6775b9a" providerId="ADAL" clId="{DD2539F0-F87C-46EC-A91A-EC05F03B6EB0}" dt="2024-06-07T17:35:57.585" v="3720" actId="207"/>
          <ac:spMkLst>
            <pc:docMk/>
            <pc:sldMk cId="1397785493" sldId="8460"/>
            <ac:spMk id="4" creationId="{6E5567D8-340E-AD34-0D90-398088B6FD16}"/>
          </ac:spMkLst>
        </pc:spChg>
      </pc:sldChg>
      <pc:sldChg chg="addSp delSp modSp add mod modAnim">
        <pc:chgData name="FoustB" userId="036fd538-e6a0-4478-b832-b99ce6775b9a" providerId="ADAL" clId="{DD2539F0-F87C-46EC-A91A-EC05F03B6EB0}" dt="2024-06-07T17:36:53.559" v="3750"/>
        <pc:sldMkLst>
          <pc:docMk/>
          <pc:sldMk cId="1299194190" sldId="8461"/>
        </pc:sldMkLst>
        <pc:spChg chg="del">
          <ac:chgData name="FoustB" userId="036fd538-e6a0-4478-b832-b99ce6775b9a" providerId="ADAL" clId="{DD2539F0-F87C-46EC-A91A-EC05F03B6EB0}" dt="2024-06-07T17:36:13.636" v="3722" actId="478"/>
          <ac:spMkLst>
            <pc:docMk/>
            <pc:sldMk cId="1299194190" sldId="8461"/>
            <ac:spMk id="2" creationId="{32F68D3D-F74F-1BCE-E915-D61546781664}"/>
          </ac:spMkLst>
        </pc:spChg>
        <pc:spChg chg="add mod">
          <ac:chgData name="FoustB" userId="036fd538-e6a0-4478-b832-b99ce6775b9a" providerId="ADAL" clId="{DD2539F0-F87C-46EC-A91A-EC05F03B6EB0}" dt="2024-06-07T17:36:45.181" v="3747" actId="1076"/>
          <ac:spMkLst>
            <pc:docMk/>
            <pc:sldMk cId="1299194190" sldId="8461"/>
            <ac:spMk id="5" creationId="{E4A00426-7F73-0AC7-44A4-5DB14A642994}"/>
          </ac:spMkLst>
        </pc:spChg>
      </pc:sldChg>
      <pc:sldChg chg="addSp delSp modSp add mod delAnim modAnim">
        <pc:chgData name="FoustB" userId="036fd538-e6a0-4478-b832-b99ce6775b9a" providerId="ADAL" clId="{DD2539F0-F87C-46EC-A91A-EC05F03B6EB0}" dt="2024-06-07T19:08:44.795" v="4813"/>
        <pc:sldMkLst>
          <pc:docMk/>
          <pc:sldMk cId="3842583809" sldId="8462"/>
        </pc:sldMkLst>
        <pc:spChg chg="add del mod">
          <ac:chgData name="FoustB" userId="036fd538-e6a0-4478-b832-b99ce6775b9a" providerId="ADAL" clId="{DD2539F0-F87C-46EC-A91A-EC05F03B6EB0}" dt="2024-06-07T17:44:01.590" v="3803" actId="478"/>
          <ac:spMkLst>
            <pc:docMk/>
            <pc:sldMk cId="3842583809" sldId="8462"/>
            <ac:spMk id="2" creationId="{68978D16-3A57-70FE-6915-15D54918CED9}"/>
          </ac:spMkLst>
        </pc:spChg>
        <pc:spChg chg="mod">
          <ac:chgData name="FoustB" userId="036fd538-e6a0-4478-b832-b99ce6775b9a" providerId="ADAL" clId="{DD2539F0-F87C-46EC-A91A-EC05F03B6EB0}" dt="2024-06-07T17:55:47.306" v="3948" actId="20577"/>
          <ac:spMkLst>
            <pc:docMk/>
            <pc:sldMk cId="3842583809" sldId="8462"/>
            <ac:spMk id="4" creationId="{6E5567D8-340E-AD34-0D90-398088B6FD16}"/>
          </ac:spMkLst>
        </pc:spChg>
        <pc:spChg chg="mod">
          <ac:chgData name="FoustB" userId="036fd538-e6a0-4478-b832-b99ce6775b9a" providerId="ADAL" clId="{DD2539F0-F87C-46EC-A91A-EC05F03B6EB0}" dt="2024-06-07T17:48:03.905" v="3854" actId="1076"/>
          <ac:spMkLst>
            <pc:docMk/>
            <pc:sldMk cId="3842583809" sldId="8462"/>
            <ac:spMk id="5" creationId="{E4A00426-7F73-0AC7-44A4-5DB14A642994}"/>
          </ac:spMkLst>
        </pc:spChg>
        <pc:spChg chg="add del mod">
          <ac:chgData name="FoustB" userId="036fd538-e6a0-4478-b832-b99ce6775b9a" providerId="ADAL" clId="{DD2539F0-F87C-46EC-A91A-EC05F03B6EB0}" dt="2024-06-07T17:54:19.370" v="3929" actId="478"/>
          <ac:spMkLst>
            <pc:docMk/>
            <pc:sldMk cId="3842583809" sldId="8462"/>
            <ac:spMk id="6" creationId="{34BD51B8-F161-E35F-88E5-F542E505CCEE}"/>
          </ac:spMkLst>
        </pc:spChg>
        <pc:picChg chg="mod">
          <ac:chgData name="FoustB" userId="036fd538-e6a0-4478-b832-b99ce6775b9a" providerId="ADAL" clId="{DD2539F0-F87C-46EC-A91A-EC05F03B6EB0}" dt="2024-06-07T17:46:54.732" v="3827" actId="167"/>
          <ac:picMkLst>
            <pc:docMk/>
            <pc:sldMk cId="3842583809" sldId="8462"/>
            <ac:picMk id="8" creationId="{4291D6AE-4766-D722-C5FB-CD023957D10B}"/>
          </ac:picMkLst>
        </pc:picChg>
        <pc:picChg chg="add mod">
          <ac:chgData name="FoustB" userId="036fd538-e6a0-4478-b832-b99ce6775b9a" providerId="ADAL" clId="{DD2539F0-F87C-46EC-A91A-EC05F03B6EB0}" dt="2024-06-07T19:08:36.874" v="4811" actId="167"/>
          <ac:picMkLst>
            <pc:docMk/>
            <pc:sldMk cId="3842583809" sldId="8462"/>
            <ac:picMk id="1026" creationId="{3938E5A6-F973-EF4A-56CA-57A9AC44EFC6}"/>
          </ac:picMkLst>
        </pc:picChg>
      </pc:sldChg>
      <pc:sldChg chg="addSp delSp modSp add mod ord modAnim">
        <pc:chgData name="FoustB" userId="036fd538-e6a0-4478-b832-b99ce6775b9a" providerId="ADAL" clId="{DD2539F0-F87C-46EC-A91A-EC05F03B6EB0}" dt="2024-06-08T17:22:48.667" v="5059"/>
        <pc:sldMkLst>
          <pc:docMk/>
          <pc:sldMk cId="2349280302" sldId="8463"/>
        </pc:sldMkLst>
        <pc:spChg chg="del mod">
          <ac:chgData name="FoustB" userId="036fd538-e6a0-4478-b832-b99ce6775b9a" providerId="ADAL" clId="{DD2539F0-F87C-46EC-A91A-EC05F03B6EB0}" dt="2024-06-07T19:04:48.545" v="4417" actId="478"/>
          <ac:spMkLst>
            <pc:docMk/>
            <pc:sldMk cId="2349280302" sldId="8463"/>
            <ac:spMk id="2" creationId="{68978D16-3A57-70FE-6915-15D54918CED9}"/>
          </ac:spMkLst>
        </pc:spChg>
        <pc:spChg chg="add mod">
          <ac:chgData name="FoustB" userId="036fd538-e6a0-4478-b832-b99ce6775b9a" providerId="ADAL" clId="{DD2539F0-F87C-46EC-A91A-EC05F03B6EB0}" dt="2024-06-07T19:05:16.226" v="4487" actId="14100"/>
          <ac:spMkLst>
            <pc:docMk/>
            <pc:sldMk cId="2349280302" sldId="8463"/>
            <ac:spMk id="6" creationId="{A8A934E1-481E-463C-7524-1496849C1462}"/>
          </ac:spMkLst>
        </pc:spChg>
        <pc:spChg chg="add mod">
          <ac:chgData name="FoustB" userId="036fd538-e6a0-4478-b832-b99ce6775b9a" providerId="ADAL" clId="{DD2539F0-F87C-46EC-A91A-EC05F03B6EB0}" dt="2024-06-07T19:05:56.943" v="4617" actId="1076"/>
          <ac:spMkLst>
            <pc:docMk/>
            <pc:sldMk cId="2349280302" sldId="8463"/>
            <ac:spMk id="7" creationId="{E3E28B62-6CB0-71EA-D539-5C9624299537}"/>
          </ac:spMkLst>
        </pc:spChg>
      </pc:sldChg>
      <pc:sldChg chg="modSp add mod modAnim">
        <pc:chgData name="FoustB" userId="036fd538-e6a0-4478-b832-b99ce6775b9a" providerId="ADAL" clId="{DD2539F0-F87C-46EC-A91A-EC05F03B6EB0}" dt="2024-06-08T17:26:27.176" v="5060"/>
        <pc:sldMkLst>
          <pc:docMk/>
          <pc:sldMk cId="3360898417" sldId="8464"/>
        </pc:sldMkLst>
        <pc:spChg chg="mod">
          <ac:chgData name="FoustB" userId="036fd538-e6a0-4478-b832-b99ce6775b9a" providerId="ADAL" clId="{DD2539F0-F87C-46EC-A91A-EC05F03B6EB0}" dt="2024-06-07T17:55:12.022" v="3945" actId="115"/>
          <ac:spMkLst>
            <pc:docMk/>
            <pc:sldMk cId="3360898417" sldId="8464"/>
            <ac:spMk id="4" creationId="{6E5567D8-340E-AD34-0D90-398088B6FD16}"/>
          </ac:spMkLst>
        </pc:spChg>
      </pc:sldChg>
      <pc:sldChg chg="delSp modSp add mod ord delAnim">
        <pc:chgData name="FoustB" userId="036fd538-e6a0-4478-b832-b99ce6775b9a" providerId="ADAL" clId="{DD2539F0-F87C-46EC-A91A-EC05F03B6EB0}" dt="2024-06-07T17:57:04.866" v="3980"/>
        <pc:sldMkLst>
          <pc:docMk/>
          <pc:sldMk cId="694362314" sldId="8465"/>
        </pc:sldMkLst>
        <pc:spChg chg="mod">
          <ac:chgData name="FoustB" userId="036fd538-e6a0-4478-b832-b99ce6775b9a" providerId="ADAL" clId="{DD2539F0-F87C-46EC-A91A-EC05F03B6EB0}" dt="2024-06-07T17:56:55.112" v="3978" actId="207"/>
          <ac:spMkLst>
            <pc:docMk/>
            <pc:sldMk cId="694362314" sldId="8465"/>
            <ac:spMk id="4" creationId="{6E5567D8-340E-AD34-0D90-398088B6FD16}"/>
          </ac:spMkLst>
        </pc:spChg>
        <pc:spChg chg="del">
          <ac:chgData name="FoustB" userId="036fd538-e6a0-4478-b832-b99ce6775b9a" providerId="ADAL" clId="{DD2539F0-F87C-46EC-A91A-EC05F03B6EB0}" dt="2024-06-07T17:55:41.695" v="3947" actId="478"/>
          <ac:spMkLst>
            <pc:docMk/>
            <pc:sldMk cId="694362314" sldId="8465"/>
            <ac:spMk id="6" creationId="{34BD51B8-F161-E35F-88E5-F542E505CCEE}"/>
          </ac:spMkLst>
        </pc:spChg>
      </pc:sldChg>
      <pc:sldChg chg="add del">
        <pc:chgData name="FoustB" userId="036fd538-e6a0-4478-b832-b99ce6775b9a" providerId="ADAL" clId="{DD2539F0-F87C-46EC-A91A-EC05F03B6EB0}" dt="2024-06-07T18:24:51.840" v="4311" actId="47"/>
        <pc:sldMkLst>
          <pc:docMk/>
          <pc:sldMk cId="2501674462" sldId="8466"/>
        </pc:sldMkLst>
      </pc:sldChg>
      <pc:sldChg chg="add del">
        <pc:chgData name="FoustB" userId="036fd538-e6a0-4478-b832-b99ce6775b9a" providerId="ADAL" clId="{DD2539F0-F87C-46EC-A91A-EC05F03B6EB0}" dt="2024-06-07T18:16:17.905" v="3986" actId="47"/>
        <pc:sldMkLst>
          <pc:docMk/>
          <pc:sldMk cId="3030160857" sldId="8467"/>
        </pc:sldMkLst>
      </pc:sldChg>
      <pc:sldChg chg="new del">
        <pc:chgData name="FoustB" userId="036fd538-e6a0-4478-b832-b99ce6775b9a" providerId="ADAL" clId="{DD2539F0-F87C-46EC-A91A-EC05F03B6EB0}" dt="2024-06-07T18:24:49.917" v="4308" actId="47"/>
        <pc:sldMkLst>
          <pc:docMk/>
          <pc:sldMk cId="2235468644" sldId="8468"/>
        </pc:sldMkLst>
      </pc:sldChg>
      <pc:sldChg chg="new del">
        <pc:chgData name="FoustB" userId="036fd538-e6a0-4478-b832-b99ce6775b9a" providerId="ADAL" clId="{DD2539F0-F87C-46EC-A91A-EC05F03B6EB0}" dt="2024-06-07T18:24:50.336" v="4309" actId="47"/>
        <pc:sldMkLst>
          <pc:docMk/>
          <pc:sldMk cId="1610410358" sldId="8469"/>
        </pc:sldMkLst>
      </pc:sldChg>
      <pc:sldChg chg="new del">
        <pc:chgData name="FoustB" userId="036fd538-e6a0-4478-b832-b99ce6775b9a" providerId="ADAL" clId="{DD2539F0-F87C-46EC-A91A-EC05F03B6EB0}" dt="2024-06-07T18:24:51.023" v="4310" actId="47"/>
        <pc:sldMkLst>
          <pc:docMk/>
          <pc:sldMk cId="3340225281" sldId="8470"/>
        </pc:sldMkLst>
      </pc:sldChg>
      <pc:sldChg chg="addSp delSp modSp add mod modAnim">
        <pc:chgData name="FoustB" userId="036fd538-e6a0-4478-b832-b99ce6775b9a" providerId="ADAL" clId="{DD2539F0-F87C-46EC-A91A-EC05F03B6EB0}" dt="2024-06-07T18:22:33.112" v="4176" actId="5793"/>
        <pc:sldMkLst>
          <pc:docMk/>
          <pc:sldMk cId="1655613292" sldId="8471"/>
        </pc:sldMkLst>
        <pc:spChg chg="add mod">
          <ac:chgData name="FoustB" userId="036fd538-e6a0-4478-b832-b99ce6775b9a" providerId="ADAL" clId="{DD2539F0-F87C-46EC-A91A-EC05F03B6EB0}" dt="2024-06-07T18:21:42.104" v="4081" actId="1076"/>
          <ac:spMkLst>
            <pc:docMk/>
            <pc:sldMk cId="1655613292" sldId="8471"/>
            <ac:spMk id="2" creationId="{906DC56B-A177-B09E-F72C-4C29D0FB5336}"/>
          </ac:spMkLst>
        </pc:spChg>
        <pc:spChg chg="mod">
          <ac:chgData name="FoustB" userId="036fd538-e6a0-4478-b832-b99ce6775b9a" providerId="ADAL" clId="{DD2539F0-F87C-46EC-A91A-EC05F03B6EB0}" dt="2024-06-07T18:16:42.372" v="3995" actId="14100"/>
          <ac:spMkLst>
            <pc:docMk/>
            <pc:sldMk cId="1655613292" sldId="8471"/>
            <ac:spMk id="4" creationId="{6E5567D8-340E-AD34-0D90-398088B6FD16}"/>
          </ac:spMkLst>
        </pc:spChg>
        <pc:spChg chg="del">
          <ac:chgData name="FoustB" userId="036fd538-e6a0-4478-b832-b99ce6775b9a" providerId="ADAL" clId="{DD2539F0-F87C-46EC-A91A-EC05F03B6EB0}" dt="2024-06-07T18:16:24.358" v="3988" actId="478"/>
          <ac:spMkLst>
            <pc:docMk/>
            <pc:sldMk cId="1655613292" sldId="8471"/>
            <ac:spMk id="5" creationId="{06C01D59-A1AA-4A10-A913-B40362538BD6}"/>
          </ac:spMkLst>
        </pc:spChg>
        <pc:spChg chg="add mod">
          <ac:chgData name="FoustB" userId="036fd538-e6a0-4478-b832-b99ce6775b9a" providerId="ADAL" clId="{DD2539F0-F87C-46EC-A91A-EC05F03B6EB0}" dt="2024-06-07T18:22:01.907" v="4111" actId="1076"/>
          <ac:spMkLst>
            <pc:docMk/>
            <pc:sldMk cId="1655613292" sldId="8471"/>
            <ac:spMk id="6" creationId="{9B52F2C3-135B-E5F7-AE3F-E5F52D2B8F1E}"/>
          </ac:spMkLst>
        </pc:spChg>
        <pc:spChg chg="add mod">
          <ac:chgData name="FoustB" userId="036fd538-e6a0-4478-b832-b99ce6775b9a" providerId="ADAL" clId="{DD2539F0-F87C-46EC-A91A-EC05F03B6EB0}" dt="2024-06-07T18:22:33.112" v="4176" actId="5793"/>
          <ac:spMkLst>
            <pc:docMk/>
            <pc:sldMk cId="1655613292" sldId="8471"/>
            <ac:spMk id="7" creationId="{7ECCB122-3D09-E62F-D675-C32F4FA1539B}"/>
          </ac:spMkLst>
        </pc:spChg>
      </pc:sldChg>
      <pc:sldChg chg="delSp modSp add mod setBg delAnim modAnim">
        <pc:chgData name="FoustB" userId="036fd538-e6a0-4478-b832-b99ce6775b9a" providerId="ADAL" clId="{DD2539F0-F87C-46EC-A91A-EC05F03B6EB0}" dt="2024-06-08T17:38:18.422" v="5061" actId="20577"/>
        <pc:sldMkLst>
          <pc:docMk/>
          <pc:sldMk cId="288061480" sldId="8472"/>
        </pc:sldMkLst>
        <pc:spChg chg="mod">
          <ac:chgData name="FoustB" userId="036fd538-e6a0-4478-b832-b99ce6775b9a" providerId="ADAL" clId="{DD2539F0-F87C-46EC-A91A-EC05F03B6EB0}" dt="2024-06-08T17:38:18.422" v="5061" actId="20577"/>
          <ac:spMkLst>
            <pc:docMk/>
            <pc:sldMk cId="288061480" sldId="8472"/>
            <ac:spMk id="2" creationId="{906DC56B-A177-B09E-F72C-4C29D0FB5336}"/>
          </ac:spMkLst>
        </pc:spChg>
        <pc:spChg chg="del">
          <ac:chgData name="FoustB" userId="036fd538-e6a0-4478-b832-b99ce6775b9a" providerId="ADAL" clId="{DD2539F0-F87C-46EC-A91A-EC05F03B6EB0}" dt="2024-06-07T18:24:07.202" v="4298" actId="478"/>
          <ac:spMkLst>
            <pc:docMk/>
            <pc:sldMk cId="288061480" sldId="8472"/>
            <ac:spMk id="3" creationId="{852E229F-633A-6019-2EF8-7AC6867AEDDC}"/>
          </ac:spMkLst>
        </pc:spChg>
        <pc:spChg chg="del">
          <ac:chgData name="FoustB" userId="036fd538-e6a0-4478-b832-b99ce6775b9a" providerId="ADAL" clId="{DD2539F0-F87C-46EC-A91A-EC05F03B6EB0}" dt="2024-06-07T18:24:09.231" v="4299" actId="478"/>
          <ac:spMkLst>
            <pc:docMk/>
            <pc:sldMk cId="288061480" sldId="8472"/>
            <ac:spMk id="4" creationId="{6E5567D8-340E-AD34-0D90-398088B6FD16}"/>
          </ac:spMkLst>
        </pc:spChg>
        <pc:spChg chg="del">
          <ac:chgData name="FoustB" userId="036fd538-e6a0-4478-b832-b99ce6775b9a" providerId="ADAL" clId="{DD2539F0-F87C-46EC-A91A-EC05F03B6EB0}" dt="2024-06-07T18:22:44.561" v="4178" actId="478"/>
          <ac:spMkLst>
            <pc:docMk/>
            <pc:sldMk cId="288061480" sldId="8472"/>
            <ac:spMk id="6" creationId="{9B52F2C3-135B-E5F7-AE3F-E5F52D2B8F1E}"/>
          </ac:spMkLst>
        </pc:spChg>
        <pc:spChg chg="del">
          <ac:chgData name="FoustB" userId="036fd538-e6a0-4478-b832-b99ce6775b9a" providerId="ADAL" clId="{DD2539F0-F87C-46EC-A91A-EC05F03B6EB0}" dt="2024-06-07T18:23:56.242" v="4295" actId="478"/>
          <ac:spMkLst>
            <pc:docMk/>
            <pc:sldMk cId="288061480" sldId="8472"/>
            <ac:spMk id="7" creationId="{7ECCB122-3D09-E62F-D675-C32F4FA1539B}"/>
          </ac:spMkLst>
        </pc:spChg>
        <pc:picChg chg="del">
          <ac:chgData name="FoustB" userId="036fd538-e6a0-4478-b832-b99ce6775b9a" providerId="ADAL" clId="{DD2539F0-F87C-46EC-A91A-EC05F03B6EB0}" dt="2024-06-07T18:24:04.601" v="4297" actId="478"/>
          <ac:picMkLst>
            <pc:docMk/>
            <pc:sldMk cId="288061480" sldId="8472"/>
            <ac:picMk id="8" creationId="{4291D6AE-4766-D722-C5FB-CD023957D10B}"/>
          </ac:picMkLst>
        </pc:picChg>
      </pc:sldChg>
      <pc:sldChg chg="delSp modSp add mod modAnim">
        <pc:chgData name="FoustB" userId="036fd538-e6a0-4478-b832-b99ce6775b9a" providerId="ADAL" clId="{DD2539F0-F87C-46EC-A91A-EC05F03B6EB0}" dt="2024-06-07T19:07:53.867" v="4810" actId="313"/>
        <pc:sldMkLst>
          <pc:docMk/>
          <pc:sldMk cId="961271778" sldId="8473"/>
        </pc:sldMkLst>
        <pc:spChg chg="del">
          <ac:chgData name="FoustB" userId="036fd538-e6a0-4478-b832-b99ce6775b9a" providerId="ADAL" clId="{DD2539F0-F87C-46EC-A91A-EC05F03B6EB0}" dt="2024-06-07T19:07:33.231" v="4801" actId="478"/>
          <ac:spMkLst>
            <pc:docMk/>
            <pc:sldMk cId="961271778" sldId="8473"/>
            <ac:spMk id="6" creationId="{A8A934E1-481E-463C-7524-1496849C1462}"/>
          </ac:spMkLst>
        </pc:spChg>
        <pc:spChg chg="mod">
          <ac:chgData name="FoustB" userId="036fd538-e6a0-4478-b832-b99ce6775b9a" providerId="ADAL" clId="{DD2539F0-F87C-46EC-A91A-EC05F03B6EB0}" dt="2024-06-07T19:07:53.867" v="4810" actId="313"/>
          <ac:spMkLst>
            <pc:docMk/>
            <pc:sldMk cId="961271778" sldId="8473"/>
            <ac:spMk id="7" creationId="{E3E28B62-6CB0-71EA-D539-5C9624299537}"/>
          </ac:spMkLst>
        </pc:spChg>
      </pc:sldChg>
      <pc:sldChg chg="delSp modSp add mod delAnim">
        <pc:chgData name="FoustB" userId="036fd538-e6a0-4478-b832-b99ce6775b9a" providerId="ADAL" clId="{DD2539F0-F87C-46EC-A91A-EC05F03B6EB0}" dt="2024-06-08T17:01:49.348" v="5055" actId="1076"/>
        <pc:sldMkLst>
          <pc:docMk/>
          <pc:sldMk cId="2567996862" sldId="8474"/>
        </pc:sldMkLst>
        <pc:spChg chg="mod">
          <ac:chgData name="FoustB" userId="036fd538-e6a0-4478-b832-b99ce6775b9a" providerId="ADAL" clId="{DD2539F0-F87C-46EC-A91A-EC05F03B6EB0}" dt="2024-06-08T17:01:49.348" v="5055" actId="1076"/>
          <ac:spMkLst>
            <pc:docMk/>
            <pc:sldMk cId="2567996862" sldId="8474"/>
            <ac:spMk id="2" creationId="{BAC99A60-70E8-B1C8-1975-4F08E74A570D}"/>
          </ac:spMkLst>
        </pc:spChg>
        <pc:spChg chg="del">
          <ac:chgData name="FoustB" userId="036fd538-e6a0-4478-b832-b99ce6775b9a" providerId="ADAL" clId="{DD2539F0-F87C-46EC-A91A-EC05F03B6EB0}" dt="2024-06-08T17:01:02.378" v="4930" actId="478"/>
          <ac:spMkLst>
            <pc:docMk/>
            <pc:sldMk cId="2567996862" sldId="8474"/>
            <ac:spMk id="4" creationId="{D5389912-D243-5580-6EA9-2976AD11CCE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738549868766403"/>
          <c:y val="0.30207839230939504"/>
          <c:w val="0.48272911198600177"/>
          <c:h val="0.6939055434335768"/>
        </c:manualLayout>
      </c:layout>
      <c:pieChart>
        <c:varyColors val="1"/>
        <c:ser>
          <c:idx val="0"/>
          <c:order val="0"/>
          <c:tx>
            <c:strRef>
              <c:f>Sheet1!$A$1:$B$1</c:f>
              <c:strCache>
                <c:ptCount val="1"/>
                <c:pt idx="0">
                  <c:v>  Genes and Circumstances Don't Matter as Much as You Think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A61D-4A5F-ADAC-8095C3DC98A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A61D-4A5F-ADAC-8095C3DC98A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A61D-4A5F-ADAC-8095C3DC98A6}"/>
              </c:ext>
            </c:extLst>
          </c:dPt>
          <c:dLbls>
            <c:dLbl>
              <c:idx val="0"/>
              <c:layout>
                <c:manualLayout>
                  <c:x val="-9.2034503499562562E-2"/>
                  <c:y val="0.1756867627992283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Calibri Light" panose="020F0302020204030204" pitchFamily="34" charset="0"/>
                      </a:defRPr>
                    </a:pPr>
                    <a:fld id="{5A7BD0BF-69F0-447A-AAE8-87F6C1618D25}" type="CATEGORYNAME">
                      <a:rPr lang="en-US" sz="180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Calibri Light" panose="020F0302020204030204" pitchFamily="34" charset="0"/>
                      </a:rPr>
                      <a:pPr>
                        <a:defRPr sz="160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Calibri Light" panose="020F0302020204030204" pitchFamily="34" charset="0"/>
                        </a:defRPr>
                      </a:pPr>
                      <a:t>[CATEGORY NAME]</a:t>
                    </a:fld>
                    <a:r>
                      <a:rPr lang="en-US" sz="1800" baseline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Calibri Light" panose="020F0302020204030204" pitchFamily="34" charset="0"/>
                      </a:rPr>
                      <a:t>
</a:t>
                    </a:r>
                    <a:fld id="{A05C833A-37BA-4E46-9FE8-C38735D537CF}" type="PERCENTAGE">
                      <a:rPr lang="en-US" sz="1800" baseline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Calibri Light" panose="020F0302020204030204" pitchFamily="34" charset="0"/>
                      </a:rPr>
                      <a:pPr>
                        <a:defRPr sz="160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Calibri Light" panose="020F0302020204030204" pitchFamily="34" charset="0"/>
                        </a:defRPr>
                      </a:pPr>
                      <a:t>[PERCENTAGE]</a:t>
                    </a:fld>
                    <a:endParaRPr lang="en-US" sz="1800" baseline="0" dirty="0">
                      <a:solidFill>
                        <a:schemeClr val="bg1"/>
                      </a:solidFill>
                      <a:latin typeface="Century Gothic" panose="020B0502020202020204" pitchFamily="34" charset="0"/>
                      <a:cs typeface="Calibri Light" panose="020F030202020403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Century Gothic" panose="020B0502020202020204" pitchFamily="34" charset="0"/>
                      <a:ea typeface="+mn-ea"/>
                      <a:cs typeface="Calibri Light" panose="020F030202020403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62245103977384"/>
                      <c:h val="0.1584583333333333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61D-4A5F-ADAC-8095C3DC98A6}"/>
                </c:ext>
              </c:extLst>
            </c:dLbl>
            <c:dLbl>
              <c:idx val="1"/>
              <c:layout>
                <c:manualLayout>
                  <c:x val="-0.18268361767279101"/>
                  <c:y val="-0.18723966733074035"/>
                </c:manualLayout>
              </c:layout>
              <c:tx>
                <c:rich>
                  <a:bodyPr/>
                  <a:lstStyle/>
                  <a:p>
                    <a:fld id="{9018B990-10C7-4FF3-8BE1-9B4791C0222A}" type="CATEGORYNAME">
                      <a:rPr lang="en-US" sz="25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rPr>
                      <a:pPr/>
                      <a:t>[CATEGORY NAME]</a:t>
                    </a:fld>
                    <a:r>
                      <a:rPr lang="en-US" b="0" baseline="0" dirty="0"/>
                      <a:t>
</a:t>
                    </a:r>
                    <a:fld id="{19018657-62D4-4774-8906-AD9BFF160C6D}" type="PERCENTAGE">
                      <a:rPr lang="en-US" b="0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b="0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61D-4A5F-ADAC-8095C3DC98A6}"/>
                </c:ext>
              </c:extLst>
            </c:dLbl>
            <c:dLbl>
              <c:idx val="2"/>
              <c:layout>
                <c:manualLayout>
                  <c:x val="0.22399836238418916"/>
                  <c:y val="0.1152316272965879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bg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defRPr>
                    </a:pPr>
                    <a:fld id="{E129812F-7F82-4414-97FB-24AA4C151FFA}" type="CATEGORYNAME">
                      <a:rPr lang="en-US" sz="25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rPr>
                      <a:pPr>
                        <a:defRPr sz="160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defRPr>
                      </a:pPr>
                      <a:t>[CATEGORY NAME]</a:t>
                    </a:fld>
                    <a:r>
                      <a:rPr lang="en-US" baseline="0" dirty="0"/>
                      <a:t>
</a:t>
                    </a:r>
                    <a:fld id="{771C7514-BF15-4C9D-BA38-A2350ABA855A}" type="PERCENTAGE">
                      <a:rPr lang="en-US" b="1" baseline="0" dirty="0">
                        <a:solidFill>
                          <a:schemeClr val="tx1"/>
                        </a:solidFill>
                      </a:rPr>
                      <a:pPr>
                        <a:defRPr sz="160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defRPr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ea typeface="+mn-ea"/>
                      <a:cs typeface="Calibri Light" panose="020F030202020403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304136662404378"/>
                      <c:h val="0.2637291666666666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61D-4A5F-ADAC-8095C3DC98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LIFE HAPPENS</c:v>
                </c:pt>
                <c:pt idx="1">
                  <c:v>GENETIC SETPOINT</c:v>
                </c:pt>
                <c:pt idx="2">
                  <c:v>ACTIONS/ THOUGHTS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</c:v>
                </c:pt>
                <c:pt idx="1">
                  <c:v>0.5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61D-4A5F-ADAC-8095C3DC98A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B128E-639A-4DE8-9534-C974F2D0974C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7CF2D-5C1B-4D3B-A31E-A8CB96FA52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2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13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19295-0C85-4A4E-8D42-6A8342C803FE}" type="datetimeFigureOut">
              <a:rPr lang="en-US"/>
              <a:pPr>
                <a:defRPr/>
              </a:pPr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F81D0-EEC1-43A7-84CA-31D44E3C4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63C2F-B3AE-4CEB-921B-DB81A2E5A20A}" type="datetimeFigureOut">
              <a:rPr lang="en-US"/>
              <a:pPr>
                <a:defRPr/>
              </a:pPr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E0AC3-2271-4234-AADF-B2DB8C57E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92E26-3310-4DE7-874C-187F525D031C}" type="datetimeFigureOut">
              <a:rPr lang="en-US"/>
              <a:pPr>
                <a:defRPr/>
              </a:pPr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050C8-490A-40B4-A9C3-6C67EA616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23E28-0EBC-4D0B-BA09-DA807CB13C5A}" type="datetimeFigureOut">
              <a:rPr lang="en-US"/>
              <a:pPr>
                <a:defRPr/>
              </a:pPr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3670D-7CCE-4E1A-8CA7-75213A061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86E9F-FB8E-467A-863C-37FF07655976}" type="datetimeFigureOut">
              <a:rPr lang="en-US"/>
              <a:pPr>
                <a:defRPr/>
              </a:pPr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0C91A-E1CC-4C72-88E9-18D854DD5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56B57-B464-41C5-AEDD-B1861123536F}" type="datetimeFigureOut">
              <a:rPr lang="en-US"/>
              <a:pPr>
                <a:defRPr/>
              </a:pPr>
              <a:t>6/13/2024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EE68C-7F07-4CAA-AFA1-77D0B9B90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414D3-807C-4519-B22E-C7E3909CD4F6}" type="datetimeFigureOut">
              <a:rPr lang="en-US"/>
              <a:pPr>
                <a:defRPr/>
              </a:pPr>
              <a:t>6/13/2024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E3EB0-B6AC-4BC4-90AF-E0376AC71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ED06D-634C-4CB2-B499-7026915CD6E8}" type="datetimeFigureOut">
              <a:rPr lang="en-US"/>
              <a:pPr>
                <a:defRPr/>
              </a:pPr>
              <a:t>6/13/2024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C26E3-FF63-420A-83D3-C85250002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42BCF-997D-425A-882E-6DA9E6E9EB13}" type="datetimeFigureOut">
              <a:rPr lang="en-US"/>
              <a:pPr>
                <a:defRPr/>
              </a:pPr>
              <a:t>6/13/2024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15A70-30AA-4BDD-B342-9EC8DBCC2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42E92-76DB-46E5-8771-B78C163E2EED}" type="datetimeFigureOut">
              <a:rPr lang="en-US"/>
              <a:pPr>
                <a:defRPr/>
              </a:pPr>
              <a:t>6/13/2024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FBB5A-504F-48B6-A9C9-11E883461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7C8F7-49BE-434A-AFFC-A2B1FDE13930}" type="datetimeFigureOut">
              <a:rPr lang="en-US"/>
              <a:pPr>
                <a:defRPr/>
              </a:pPr>
              <a:t>6/13/2024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B6AC0-0094-48DD-A831-1F911938A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F897E3-8187-4814-B857-6E101B1BF1BE}" type="datetimeFigureOut">
              <a:rPr lang="en-US"/>
              <a:pPr>
                <a:defRPr/>
              </a:pPr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D9034C-701C-42F1-9431-70E1940ED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642626F-AE5B-4C60-AF84-A024FE51F7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056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62A4DA-F843-44E2-AEC7-277341883460}"/>
              </a:ext>
            </a:extLst>
          </p:cNvPr>
          <p:cNvSpPr/>
          <p:nvPr/>
        </p:nvSpPr>
        <p:spPr>
          <a:xfrm>
            <a:off x="180474" y="1485657"/>
            <a:ext cx="7287126" cy="294058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bg1"/>
                </a:solidFill>
              </a:rPr>
              <a:t>Luke 17:17 </a:t>
            </a:r>
            <a:r>
              <a:rPr lang="en-US" sz="3600" dirty="0">
                <a:solidFill>
                  <a:schemeClr val="bg1"/>
                </a:solidFill>
              </a:rPr>
              <a:t>Then Jesus answered and said, “</a:t>
            </a:r>
            <a:r>
              <a:rPr lang="en-US" sz="3600" b="1" u="sng" dirty="0">
                <a:solidFill>
                  <a:schemeClr val="bg1"/>
                </a:solidFill>
              </a:rPr>
              <a:t>Were there not ten cleansed? </a:t>
            </a:r>
            <a:r>
              <a:rPr lang="en-US" sz="3600" dirty="0">
                <a:solidFill>
                  <a:schemeClr val="bg1"/>
                </a:solidFill>
              </a:rPr>
              <a:t>But the nine—where are they? </a:t>
            </a:r>
            <a:r>
              <a:rPr lang="en-US" sz="3600" b="1" baseline="30000" dirty="0">
                <a:solidFill>
                  <a:schemeClr val="bg1"/>
                </a:solidFill>
              </a:rPr>
              <a:t>18 </a:t>
            </a:r>
            <a:r>
              <a:rPr lang="en-US" sz="3600" dirty="0">
                <a:solidFill>
                  <a:schemeClr val="bg1"/>
                </a:solidFill>
              </a:rPr>
              <a:t>Was no one found who returned to give glory to God, except this foreigner?” </a:t>
            </a: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5" name="Rounded Rectangle 2">
            <a:extLst>
              <a:ext uri="{FF2B5EF4-FFF2-40B4-BE49-F238E27FC236}">
                <a16:creationId xmlns:a16="http://schemas.microsoft.com/office/drawing/2014/main" id="{B41413D6-0CE3-CF28-B905-821F96193F85}"/>
              </a:ext>
            </a:extLst>
          </p:cNvPr>
          <p:cNvSpPr/>
          <p:nvPr/>
        </p:nvSpPr>
        <p:spPr>
          <a:xfrm>
            <a:off x="152400" y="4953000"/>
            <a:ext cx="7287126" cy="10668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We trend toward </a:t>
            </a:r>
            <a:r>
              <a:rPr lang="en-US" sz="4400" b="1" i="1" dirty="0"/>
              <a:t>ingratitude</a:t>
            </a:r>
            <a:r>
              <a:rPr lang="en-US" sz="4400" b="1" dirty="0"/>
              <a:t>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3910101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62A4DA-F843-44E2-AEC7-277341883460}"/>
              </a:ext>
            </a:extLst>
          </p:cNvPr>
          <p:cNvSpPr/>
          <p:nvPr/>
        </p:nvSpPr>
        <p:spPr>
          <a:xfrm>
            <a:off x="180474" y="1485657"/>
            <a:ext cx="7287126" cy="294058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bg1"/>
                </a:solidFill>
              </a:rPr>
              <a:t>Luke 17:17 </a:t>
            </a:r>
            <a:r>
              <a:rPr lang="en-US" sz="3600" dirty="0">
                <a:solidFill>
                  <a:schemeClr val="bg1"/>
                </a:solidFill>
              </a:rPr>
              <a:t>Then Jesus answered and said, “Were there not ten cleansed? But the nine—where are they? </a:t>
            </a:r>
            <a:r>
              <a:rPr lang="en-US" sz="3600" b="1" baseline="30000" dirty="0">
                <a:solidFill>
                  <a:schemeClr val="bg1"/>
                </a:solidFill>
              </a:rPr>
              <a:t>18 </a:t>
            </a:r>
            <a:r>
              <a:rPr lang="en-US" sz="3600" b="1" u="sng" dirty="0">
                <a:solidFill>
                  <a:schemeClr val="bg1"/>
                </a:solidFill>
              </a:rPr>
              <a:t>Was no one found</a:t>
            </a:r>
            <a:r>
              <a:rPr lang="en-US" sz="3600" dirty="0">
                <a:solidFill>
                  <a:schemeClr val="bg1"/>
                </a:solidFill>
              </a:rPr>
              <a:t> who returned to give glory to God, except this foreigner?” </a:t>
            </a: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5" name="Rounded Rectangle 2">
            <a:extLst>
              <a:ext uri="{FF2B5EF4-FFF2-40B4-BE49-F238E27FC236}">
                <a16:creationId xmlns:a16="http://schemas.microsoft.com/office/drawing/2014/main" id="{B41413D6-0CE3-CF28-B905-821F96193F85}"/>
              </a:ext>
            </a:extLst>
          </p:cNvPr>
          <p:cNvSpPr/>
          <p:nvPr/>
        </p:nvSpPr>
        <p:spPr>
          <a:xfrm>
            <a:off x="152400" y="4953000"/>
            <a:ext cx="7287126" cy="10668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We trend toward </a:t>
            </a:r>
            <a:r>
              <a:rPr lang="en-US" sz="4400" b="1" i="1" dirty="0"/>
              <a:t>ingratitude</a:t>
            </a:r>
            <a:r>
              <a:rPr lang="en-US" sz="4400" b="1" dirty="0"/>
              <a:t>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2685571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62A4DA-F843-44E2-AEC7-277341883460}"/>
              </a:ext>
            </a:extLst>
          </p:cNvPr>
          <p:cNvSpPr/>
          <p:nvPr/>
        </p:nvSpPr>
        <p:spPr>
          <a:xfrm>
            <a:off x="180474" y="1485657"/>
            <a:ext cx="7287126" cy="294058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bg1"/>
                </a:solidFill>
              </a:rPr>
              <a:t>Luke 17:17 </a:t>
            </a:r>
            <a:r>
              <a:rPr lang="en-US" sz="3600" dirty="0">
                <a:solidFill>
                  <a:schemeClr val="bg1"/>
                </a:solidFill>
              </a:rPr>
              <a:t>Then Jesus answered and said, “Were there not ten cleansed? But the nine—where are they? </a:t>
            </a:r>
            <a:r>
              <a:rPr lang="en-US" sz="3600" b="1" baseline="30000" dirty="0">
                <a:solidFill>
                  <a:schemeClr val="bg1"/>
                </a:solidFill>
              </a:rPr>
              <a:t>18 </a:t>
            </a:r>
            <a:r>
              <a:rPr lang="en-US" sz="3600" b="1" u="sng" dirty="0">
                <a:solidFill>
                  <a:schemeClr val="bg1"/>
                </a:solidFill>
              </a:rPr>
              <a:t>Was no one found</a:t>
            </a:r>
            <a:r>
              <a:rPr lang="en-US" sz="3600" dirty="0">
                <a:solidFill>
                  <a:schemeClr val="bg1"/>
                </a:solidFill>
              </a:rPr>
              <a:t> who returned to give glory to God, except this foreigner?” </a:t>
            </a: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762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000" b="1" dirty="0">
                <a:solidFill>
                  <a:schemeClr val="bg1"/>
                </a:solidFill>
              </a:rPr>
              <a:t>God wants us to give thanks</a:t>
            </a:r>
          </a:p>
        </p:txBody>
      </p:sp>
      <p:sp>
        <p:nvSpPr>
          <p:cNvPr id="5" name="Rounded Rectangle 2">
            <a:extLst>
              <a:ext uri="{FF2B5EF4-FFF2-40B4-BE49-F238E27FC236}">
                <a16:creationId xmlns:a16="http://schemas.microsoft.com/office/drawing/2014/main" id="{B41413D6-0CE3-CF28-B905-821F96193F85}"/>
              </a:ext>
            </a:extLst>
          </p:cNvPr>
          <p:cNvSpPr/>
          <p:nvPr/>
        </p:nvSpPr>
        <p:spPr>
          <a:xfrm>
            <a:off x="152400" y="4953000"/>
            <a:ext cx="7287126" cy="10668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We trend toward </a:t>
            </a:r>
            <a:r>
              <a:rPr lang="en-US" sz="4400" b="1" i="1" dirty="0"/>
              <a:t>ingratitude</a:t>
            </a:r>
            <a:r>
              <a:rPr lang="en-US" sz="4400" b="1" dirty="0"/>
              <a:t>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292832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62A4DA-F843-44E2-AEC7-277341883460}"/>
              </a:ext>
            </a:extLst>
          </p:cNvPr>
          <p:cNvSpPr/>
          <p:nvPr/>
        </p:nvSpPr>
        <p:spPr>
          <a:xfrm>
            <a:off x="180474" y="1485657"/>
            <a:ext cx="7287126" cy="294058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bg1"/>
                </a:solidFill>
              </a:rPr>
              <a:t>Luke 17:17 </a:t>
            </a:r>
            <a:r>
              <a:rPr lang="en-US" sz="3600" dirty="0">
                <a:solidFill>
                  <a:schemeClr val="bg1"/>
                </a:solidFill>
              </a:rPr>
              <a:t>Then Jesus answered and said, “Were there not ten cleansed? But the nine—</a:t>
            </a:r>
            <a:r>
              <a:rPr lang="en-US" sz="3600" b="1" u="sng" dirty="0">
                <a:solidFill>
                  <a:schemeClr val="bg1"/>
                </a:solidFill>
              </a:rPr>
              <a:t>where are they? </a:t>
            </a:r>
            <a:r>
              <a:rPr lang="en-US" sz="3600" b="1" baseline="30000" dirty="0">
                <a:solidFill>
                  <a:schemeClr val="bg1"/>
                </a:solidFill>
              </a:rPr>
              <a:t>18 </a:t>
            </a:r>
            <a:r>
              <a:rPr lang="en-US" sz="3600" dirty="0">
                <a:solidFill>
                  <a:schemeClr val="bg1"/>
                </a:solidFill>
              </a:rPr>
              <a:t>Was no one found who returned to give glory to God, except this foreigner?” </a:t>
            </a: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762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000" b="1" dirty="0">
                <a:solidFill>
                  <a:schemeClr val="bg1"/>
                </a:solidFill>
              </a:rPr>
              <a:t>God wants us to give thanks</a:t>
            </a:r>
          </a:p>
        </p:txBody>
      </p:sp>
      <p:sp>
        <p:nvSpPr>
          <p:cNvPr id="5" name="Rounded Rectangle 2">
            <a:extLst>
              <a:ext uri="{FF2B5EF4-FFF2-40B4-BE49-F238E27FC236}">
                <a16:creationId xmlns:a16="http://schemas.microsoft.com/office/drawing/2014/main" id="{B41413D6-0CE3-CF28-B905-821F96193F85}"/>
              </a:ext>
            </a:extLst>
          </p:cNvPr>
          <p:cNvSpPr/>
          <p:nvPr/>
        </p:nvSpPr>
        <p:spPr>
          <a:xfrm>
            <a:off x="152400" y="4953000"/>
            <a:ext cx="7287126" cy="10668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We trend toward </a:t>
            </a:r>
            <a:r>
              <a:rPr lang="en-US" sz="4400" b="1" i="1" dirty="0"/>
              <a:t>ingratitude</a:t>
            </a:r>
            <a:r>
              <a:rPr lang="en-US" sz="4400" b="1" dirty="0"/>
              <a:t>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261545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62A4DA-F843-44E2-AEC7-277341883460}"/>
              </a:ext>
            </a:extLst>
          </p:cNvPr>
          <p:cNvSpPr/>
          <p:nvPr/>
        </p:nvSpPr>
        <p:spPr>
          <a:xfrm>
            <a:off x="180474" y="1485657"/>
            <a:ext cx="7287126" cy="294058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bg1"/>
                </a:solidFill>
              </a:rPr>
              <a:t>Luke 17:17 </a:t>
            </a:r>
            <a:r>
              <a:rPr lang="en-US" sz="3600" dirty="0">
                <a:solidFill>
                  <a:schemeClr val="bg1"/>
                </a:solidFill>
              </a:rPr>
              <a:t>Then Jesus answered and said, “Were there not ten cleansed? But the nine—where are they? </a:t>
            </a:r>
            <a:r>
              <a:rPr lang="en-US" sz="3600" b="1" baseline="30000" dirty="0">
                <a:solidFill>
                  <a:schemeClr val="bg1"/>
                </a:solidFill>
              </a:rPr>
              <a:t>18 </a:t>
            </a:r>
            <a:r>
              <a:rPr lang="en-US" sz="3600" dirty="0">
                <a:solidFill>
                  <a:schemeClr val="bg1"/>
                </a:solidFill>
              </a:rPr>
              <a:t>Was no one found who returned </a:t>
            </a:r>
            <a:r>
              <a:rPr lang="en-US" sz="3600" b="1" u="sng" dirty="0">
                <a:solidFill>
                  <a:schemeClr val="bg1"/>
                </a:solidFill>
              </a:rPr>
              <a:t>to give glory to God</a:t>
            </a:r>
            <a:r>
              <a:rPr lang="en-US" sz="3600" dirty="0">
                <a:solidFill>
                  <a:schemeClr val="bg1"/>
                </a:solidFill>
              </a:rPr>
              <a:t>, except this foreigner?” </a:t>
            </a: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762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000" b="1" dirty="0">
                <a:solidFill>
                  <a:schemeClr val="bg1"/>
                </a:solidFill>
              </a:rPr>
              <a:t>God wants us to give thanks</a:t>
            </a:r>
          </a:p>
        </p:txBody>
      </p:sp>
      <p:sp>
        <p:nvSpPr>
          <p:cNvPr id="5" name="Rounded Rectangle 2">
            <a:extLst>
              <a:ext uri="{FF2B5EF4-FFF2-40B4-BE49-F238E27FC236}">
                <a16:creationId xmlns:a16="http://schemas.microsoft.com/office/drawing/2014/main" id="{B41413D6-0CE3-CF28-B905-821F96193F85}"/>
              </a:ext>
            </a:extLst>
          </p:cNvPr>
          <p:cNvSpPr/>
          <p:nvPr/>
        </p:nvSpPr>
        <p:spPr>
          <a:xfrm>
            <a:off x="152400" y="4953000"/>
            <a:ext cx="7287126" cy="10668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We trend toward </a:t>
            </a:r>
            <a:r>
              <a:rPr lang="en-US" sz="4400" b="1" i="1" dirty="0"/>
              <a:t>ingratitude</a:t>
            </a:r>
            <a:r>
              <a:rPr lang="en-US" sz="4400" b="1" dirty="0"/>
              <a:t>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321080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62A4DA-F843-44E2-AEC7-277341883460}"/>
              </a:ext>
            </a:extLst>
          </p:cNvPr>
          <p:cNvSpPr/>
          <p:nvPr/>
        </p:nvSpPr>
        <p:spPr>
          <a:xfrm>
            <a:off x="180474" y="1485657"/>
            <a:ext cx="7287126" cy="294058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bg1"/>
                </a:solidFill>
              </a:rPr>
              <a:t>Luke 17:17 </a:t>
            </a:r>
            <a:r>
              <a:rPr lang="en-US" sz="3600" dirty="0">
                <a:solidFill>
                  <a:schemeClr val="bg1"/>
                </a:solidFill>
              </a:rPr>
              <a:t>Then Jesus answered and said, “Were there not ten cleansed? But the nine—where are they? </a:t>
            </a:r>
            <a:r>
              <a:rPr lang="en-US" sz="3600" b="1" baseline="30000" dirty="0">
                <a:solidFill>
                  <a:schemeClr val="bg1"/>
                </a:solidFill>
              </a:rPr>
              <a:t>18 </a:t>
            </a:r>
            <a:r>
              <a:rPr lang="en-US" sz="3600" dirty="0">
                <a:solidFill>
                  <a:schemeClr val="bg1"/>
                </a:solidFill>
              </a:rPr>
              <a:t>Was no one found who returned </a:t>
            </a:r>
            <a:r>
              <a:rPr lang="en-US" sz="3600" b="1" u="sng" dirty="0">
                <a:solidFill>
                  <a:schemeClr val="bg1"/>
                </a:solidFill>
              </a:rPr>
              <a:t>to give glory to God</a:t>
            </a:r>
            <a:r>
              <a:rPr lang="en-US" sz="3600" dirty="0">
                <a:solidFill>
                  <a:schemeClr val="bg1"/>
                </a:solidFill>
              </a:rPr>
              <a:t>, except this foreigner?” </a:t>
            </a: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762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000" b="1" dirty="0">
                <a:solidFill>
                  <a:schemeClr val="bg1"/>
                </a:solidFill>
              </a:rPr>
              <a:t>God wants us to give thanks</a:t>
            </a:r>
          </a:p>
        </p:txBody>
      </p:sp>
      <p:sp>
        <p:nvSpPr>
          <p:cNvPr id="5" name="Rounded Rectangle 2">
            <a:extLst>
              <a:ext uri="{FF2B5EF4-FFF2-40B4-BE49-F238E27FC236}">
                <a16:creationId xmlns:a16="http://schemas.microsoft.com/office/drawing/2014/main" id="{B41413D6-0CE3-CF28-B905-821F96193F85}"/>
              </a:ext>
            </a:extLst>
          </p:cNvPr>
          <p:cNvSpPr/>
          <p:nvPr/>
        </p:nvSpPr>
        <p:spPr>
          <a:xfrm>
            <a:off x="152400" y="4953000"/>
            <a:ext cx="7287126" cy="10668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We trend toward </a:t>
            </a:r>
            <a:r>
              <a:rPr lang="en-US" sz="4400" b="1" i="1" dirty="0"/>
              <a:t>ingratitude</a:t>
            </a:r>
            <a:r>
              <a:rPr lang="en-US" sz="4400" b="1" dirty="0"/>
              <a:t> </a:t>
            </a:r>
            <a:endParaRPr lang="en-US" sz="4400" b="1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78FCDD-8BD9-FD94-68C2-CA2A126457D5}"/>
              </a:ext>
            </a:extLst>
          </p:cNvPr>
          <p:cNvSpPr txBox="1">
            <a:spLocks/>
          </p:cNvSpPr>
          <p:nvPr/>
        </p:nvSpPr>
        <p:spPr bwMode="auto">
          <a:xfrm>
            <a:off x="7620000" y="0"/>
            <a:ext cx="4605051" cy="1118211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000" b="1" dirty="0">
                <a:solidFill>
                  <a:schemeClr val="bg1"/>
                </a:solidFill>
              </a:rPr>
              <a:t>…</a:t>
            </a:r>
            <a:r>
              <a:rPr lang="en-US" sz="5000" b="1" i="1" dirty="0">
                <a:solidFill>
                  <a:schemeClr val="bg1"/>
                </a:solidFill>
              </a:rPr>
              <a:t>to Him</a:t>
            </a:r>
          </a:p>
        </p:txBody>
      </p:sp>
    </p:spTree>
    <p:extLst>
      <p:ext uri="{BB962C8B-B14F-4D97-AF65-F5344CB8AC3E}">
        <p14:creationId xmlns:p14="http://schemas.microsoft.com/office/powerpoint/2010/main" val="242637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62A4DA-F843-44E2-AEC7-277341883460}"/>
              </a:ext>
            </a:extLst>
          </p:cNvPr>
          <p:cNvSpPr/>
          <p:nvPr/>
        </p:nvSpPr>
        <p:spPr>
          <a:xfrm>
            <a:off x="180474" y="1485657"/>
            <a:ext cx="7287126" cy="294058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bg1"/>
                </a:solidFill>
              </a:rPr>
              <a:t>Luke 17:17 </a:t>
            </a:r>
            <a:r>
              <a:rPr lang="en-US" sz="3600" dirty="0">
                <a:solidFill>
                  <a:schemeClr val="bg1"/>
                </a:solidFill>
              </a:rPr>
              <a:t>Then Jesus answered and said, “Were there not ten cleansed? But the nine—where are they? </a:t>
            </a:r>
            <a:r>
              <a:rPr lang="en-US" sz="3600" b="1" baseline="30000" dirty="0">
                <a:solidFill>
                  <a:schemeClr val="bg1"/>
                </a:solidFill>
              </a:rPr>
              <a:t>18 </a:t>
            </a:r>
            <a:r>
              <a:rPr lang="en-US" sz="3600" dirty="0">
                <a:solidFill>
                  <a:schemeClr val="bg1"/>
                </a:solidFill>
              </a:rPr>
              <a:t>Was no one found who returned </a:t>
            </a:r>
            <a:r>
              <a:rPr lang="en-US" sz="3600" b="1" u="sng" dirty="0">
                <a:solidFill>
                  <a:schemeClr val="bg1"/>
                </a:solidFill>
              </a:rPr>
              <a:t>to give glory to God</a:t>
            </a:r>
            <a:r>
              <a:rPr lang="en-US" sz="3600" dirty="0">
                <a:solidFill>
                  <a:schemeClr val="bg1"/>
                </a:solidFill>
              </a:rPr>
              <a:t>, except this foreigner?” </a:t>
            </a: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762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000" b="1" dirty="0">
                <a:solidFill>
                  <a:schemeClr val="bg1"/>
                </a:solidFill>
              </a:rPr>
              <a:t>God wants us to give thanks</a:t>
            </a:r>
          </a:p>
        </p:txBody>
      </p:sp>
      <p:sp>
        <p:nvSpPr>
          <p:cNvPr id="5" name="Rounded Rectangle 2">
            <a:extLst>
              <a:ext uri="{FF2B5EF4-FFF2-40B4-BE49-F238E27FC236}">
                <a16:creationId xmlns:a16="http://schemas.microsoft.com/office/drawing/2014/main" id="{B41413D6-0CE3-CF28-B905-821F96193F85}"/>
              </a:ext>
            </a:extLst>
          </p:cNvPr>
          <p:cNvSpPr/>
          <p:nvPr/>
        </p:nvSpPr>
        <p:spPr>
          <a:xfrm>
            <a:off x="152400" y="4953000"/>
            <a:ext cx="7287126" cy="14478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We’re pretty fast to accept the gift, and forget the giver</a:t>
            </a:r>
            <a:endParaRPr lang="en-US" sz="4400" b="1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78FCDD-8BD9-FD94-68C2-CA2A126457D5}"/>
              </a:ext>
            </a:extLst>
          </p:cNvPr>
          <p:cNvSpPr txBox="1">
            <a:spLocks/>
          </p:cNvSpPr>
          <p:nvPr/>
        </p:nvSpPr>
        <p:spPr bwMode="auto">
          <a:xfrm>
            <a:off x="7620000" y="0"/>
            <a:ext cx="4605051" cy="1118211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000" b="1" dirty="0">
                <a:solidFill>
                  <a:schemeClr val="bg1"/>
                </a:solidFill>
              </a:rPr>
              <a:t>…</a:t>
            </a:r>
            <a:r>
              <a:rPr lang="en-US" sz="5000" b="1" i="1" dirty="0">
                <a:solidFill>
                  <a:schemeClr val="bg1"/>
                </a:solidFill>
              </a:rPr>
              <a:t>to Him</a:t>
            </a:r>
          </a:p>
        </p:txBody>
      </p:sp>
    </p:spTree>
    <p:extLst>
      <p:ext uri="{BB962C8B-B14F-4D97-AF65-F5344CB8AC3E}">
        <p14:creationId xmlns:p14="http://schemas.microsoft.com/office/powerpoint/2010/main" val="276123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762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000" b="1" dirty="0">
                <a:solidFill>
                  <a:schemeClr val="bg1"/>
                </a:solidFill>
              </a:rPr>
              <a:t>God wants us to give thanks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78FCDD-8BD9-FD94-68C2-CA2A126457D5}"/>
              </a:ext>
            </a:extLst>
          </p:cNvPr>
          <p:cNvSpPr txBox="1">
            <a:spLocks/>
          </p:cNvSpPr>
          <p:nvPr/>
        </p:nvSpPr>
        <p:spPr bwMode="auto">
          <a:xfrm>
            <a:off x="7620000" y="0"/>
            <a:ext cx="4605051" cy="1118211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000" b="1" dirty="0">
                <a:solidFill>
                  <a:schemeClr val="bg1"/>
                </a:solidFill>
              </a:rPr>
              <a:t>…</a:t>
            </a:r>
            <a:r>
              <a:rPr lang="en-US" sz="5000" b="1" i="1" dirty="0">
                <a:solidFill>
                  <a:schemeClr val="bg1"/>
                </a:solidFill>
              </a:rPr>
              <a:t>to Him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AD66837-85DF-524E-5721-8AB4B450D1D8}"/>
              </a:ext>
            </a:extLst>
          </p:cNvPr>
          <p:cNvSpPr txBox="1">
            <a:spLocks/>
          </p:cNvSpPr>
          <p:nvPr/>
        </p:nvSpPr>
        <p:spPr bwMode="auto">
          <a:xfrm>
            <a:off x="9372600" y="1118211"/>
            <a:ext cx="3336275" cy="1118211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7200" b="1" dirty="0">
                <a:solidFill>
                  <a:schemeClr val="bg1"/>
                </a:solidFill>
              </a:rPr>
              <a:t>WHY?</a:t>
            </a:r>
            <a:endParaRPr lang="en-US" sz="7200" b="1" i="1" dirty="0">
              <a:solidFill>
                <a:schemeClr val="bg1"/>
              </a:solidFill>
            </a:endParaRPr>
          </a:p>
        </p:txBody>
      </p:sp>
      <p:sp>
        <p:nvSpPr>
          <p:cNvPr id="8" name="Rounded Rectangle 2">
            <a:extLst>
              <a:ext uri="{FF2B5EF4-FFF2-40B4-BE49-F238E27FC236}">
                <a16:creationId xmlns:a16="http://schemas.microsoft.com/office/drawing/2014/main" id="{E12D4F43-B450-144D-A21F-D362FCDCBDC4}"/>
              </a:ext>
            </a:extLst>
          </p:cNvPr>
          <p:cNvSpPr/>
          <p:nvPr/>
        </p:nvSpPr>
        <p:spPr>
          <a:xfrm>
            <a:off x="3886200" y="3491125"/>
            <a:ext cx="8229599" cy="838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Everything you have is from God</a:t>
            </a:r>
            <a:endParaRPr lang="en-US" sz="4400" b="1" i="1" dirty="0"/>
          </a:p>
        </p:txBody>
      </p:sp>
      <p:sp>
        <p:nvSpPr>
          <p:cNvPr id="9" name="Rounded Rectangle 2">
            <a:extLst>
              <a:ext uri="{FF2B5EF4-FFF2-40B4-BE49-F238E27FC236}">
                <a16:creationId xmlns:a16="http://schemas.microsoft.com/office/drawing/2014/main" id="{C060D104-D6C6-0A20-B91B-6D91651F42FE}"/>
              </a:ext>
            </a:extLst>
          </p:cNvPr>
          <p:cNvSpPr/>
          <p:nvPr/>
        </p:nvSpPr>
        <p:spPr>
          <a:xfrm>
            <a:off x="2133600" y="4313417"/>
            <a:ext cx="9982199" cy="838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And is far beyond what you’re entitled to </a:t>
            </a:r>
            <a:endParaRPr lang="en-US" sz="4400" b="1" i="1" dirty="0"/>
          </a:p>
        </p:txBody>
      </p:sp>
      <p:sp>
        <p:nvSpPr>
          <p:cNvPr id="2" name="Rounded Rectangle 2">
            <a:extLst>
              <a:ext uri="{FF2B5EF4-FFF2-40B4-BE49-F238E27FC236}">
                <a16:creationId xmlns:a16="http://schemas.microsoft.com/office/drawing/2014/main" id="{7A10B44A-2E90-B093-88FC-B9133BB242AA}"/>
              </a:ext>
            </a:extLst>
          </p:cNvPr>
          <p:cNvSpPr/>
          <p:nvPr/>
        </p:nvSpPr>
        <p:spPr>
          <a:xfrm>
            <a:off x="349399" y="2372914"/>
            <a:ext cx="9709002" cy="8382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b="1" i="1" dirty="0"/>
              <a:t>Reality</a:t>
            </a:r>
            <a:r>
              <a:rPr lang="en-US" sz="4800" b="1" dirty="0"/>
              <a:t>: God is deserving of thanks </a:t>
            </a:r>
            <a:endParaRPr lang="en-US" sz="4800" b="1" i="1" dirty="0"/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82B3F408-50D8-5D85-3BD6-1D78F175325F}"/>
              </a:ext>
            </a:extLst>
          </p:cNvPr>
          <p:cNvSpPr/>
          <p:nvPr/>
        </p:nvSpPr>
        <p:spPr>
          <a:xfrm>
            <a:off x="4038600" y="5179970"/>
            <a:ext cx="8077198" cy="838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And that makes ingratitude a sin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206647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2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762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000" b="1" dirty="0">
                <a:solidFill>
                  <a:schemeClr val="bg1"/>
                </a:solidFill>
              </a:rPr>
              <a:t>God wants us to give thanks</a:t>
            </a:r>
          </a:p>
        </p:txBody>
      </p:sp>
      <p:sp>
        <p:nvSpPr>
          <p:cNvPr id="5" name="Rounded Rectangle 2">
            <a:extLst>
              <a:ext uri="{FF2B5EF4-FFF2-40B4-BE49-F238E27FC236}">
                <a16:creationId xmlns:a16="http://schemas.microsoft.com/office/drawing/2014/main" id="{B41413D6-0CE3-CF28-B905-821F96193F85}"/>
              </a:ext>
            </a:extLst>
          </p:cNvPr>
          <p:cNvSpPr/>
          <p:nvPr/>
        </p:nvSpPr>
        <p:spPr>
          <a:xfrm>
            <a:off x="349399" y="2372914"/>
            <a:ext cx="9709002" cy="8382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b="1" i="1" dirty="0"/>
              <a:t>Reality</a:t>
            </a:r>
            <a:r>
              <a:rPr lang="en-US" sz="4800" b="1" dirty="0"/>
              <a:t>: God is deserving of thanks </a:t>
            </a:r>
            <a:endParaRPr lang="en-US" sz="4800" b="1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78FCDD-8BD9-FD94-68C2-CA2A126457D5}"/>
              </a:ext>
            </a:extLst>
          </p:cNvPr>
          <p:cNvSpPr txBox="1">
            <a:spLocks/>
          </p:cNvSpPr>
          <p:nvPr/>
        </p:nvSpPr>
        <p:spPr bwMode="auto">
          <a:xfrm>
            <a:off x="7620000" y="0"/>
            <a:ext cx="4605051" cy="1118211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000" b="1" dirty="0">
                <a:solidFill>
                  <a:schemeClr val="bg1"/>
                </a:solidFill>
              </a:rPr>
              <a:t>…</a:t>
            </a:r>
            <a:r>
              <a:rPr lang="en-US" sz="5000" b="1" i="1" dirty="0">
                <a:solidFill>
                  <a:schemeClr val="bg1"/>
                </a:solidFill>
              </a:rPr>
              <a:t>to Him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AD66837-85DF-524E-5721-8AB4B450D1D8}"/>
              </a:ext>
            </a:extLst>
          </p:cNvPr>
          <p:cNvSpPr txBox="1">
            <a:spLocks/>
          </p:cNvSpPr>
          <p:nvPr/>
        </p:nvSpPr>
        <p:spPr bwMode="auto">
          <a:xfrm>
            <a:off x="9372600" y="1118211"/>
            <a:ext cx="3336275" cy="1118211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7200" b="1" dirty="0">
                <a:solidFill>
                  <a:schemeClr val="bg1"/>
                </a:solidFill>
              </a:rPr>
              <a:t>WHY?</a:t>
            </a:r>
            <a:endParaRPr lang="en-US" sz="7200" b="1" i="1" dirty="0">
              <a:solidFill>
                <a:schemeClr val="bg1"/>
              </a:solidFill>
            </a:endParaRPr>
          </a:p>
        </p:txBody>
      </p:sp>
      <p:sp>
        <p:nvSpPr>
          <p:cNvPr id="2" name="Rounded Rectangle 2">
            <a:extLst>
              <a:ext uri="{FF2B5EF4-FFF2-40B4-BE49-F238E27FC236}">
                <a16:creationId xmlns:a16="http://schemas.microsoft.com/office/drawing/2014/main" id="{3913B538-0C19-8B52-D764-F5C9086AEF39}"/>
              </a:ext>
            </a:extLst>
          </p:cNvPr>
          <p:cNvSpPr/>
          <p:nvPr/>
        </p:nvSpPr>
        <p:spPr>
          <a:xfrm>
            <a:off x="349399" y="3611668"/>
            <a:ext cx="9023201" cy="8382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b="1" dirty="0"/>
              <a:t>Turns out, it’s really good for us </a:t>
            </a:r>
          </a:p>
        </p:txBody>
      </p:sp>
    </p:spTree>
    <p:extLst>
      <p:ext uri="{BB962C8B-B14F-4D97-AF65-F5344CB8AC3E}">
        <p14:creationId xmlns:p14="http://schemas.microsoft.com/office/powerpoint/2010/main" val="266333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5486400"/>
            <a:ext cx="12228095" cy="1371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40:1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 waited patiently for the </a:t>
            </a:r>
            <a:r>
              <a:rPr lang="en-US" sz="3200" b="1" u="sng" kern="0" cap="small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He inclined to me and heard my cry.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74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DE924-7F99-8340-F7A7-9294C48F7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EDEB2-7DFC-D656-9387-700880DA9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D41830-2DD8-2AFE-EC89-3EE21037B429}"/>
              </a:ext>
            </a:extLst>
          </p:cNvPr>
          <p:cNvSpPr txBox="1">
            <a:spLocks/>
          </p:cNvSpPr>
          <p:nvPr/>
        </p:nvSpPr>
        <p:spPr bwMode="auto">
          <a:xfrm>
            <a:off x="76200" y="3437824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 S A L M 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A0A459-0BF5-3040-8E85-07296A3F0425}"/>
              </a:ext>
            </a:extLst>
          </p:cNvPr>
          <p:cNvSpPr txBox="1">
            <a:spLocks/>
          </p:cNvSpPr>
          <p:nvPr/>
        </p:nvSpPr>
        <p:spPr bwMode="auto">
          <a:xfrm>
            <a:off x="5715000" y="5440362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000" b="1" i="1" dirty="0">
                <a:solidFill>
                  <a:schemeClr val="bg1">
                    <a:lumMod val="95000"/>
                  </a:schemeClr>
                </a:solidFill>
              </a:rPr>
              <a:t>Psalm 40 </a:t>
            </a:r>
          </a:p>
        </p:txBody>
      </p:sp>
    </p:spTree>
    <p:extLst>
      <p:ext uri="{BB962C8B-B14F-4D97-AF65-F5344CB8AC3E}">
        <p14:creationId xmlns:p14="http://schemas.microsoft.com/office/powerpoint/2010/main" val="292133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5486400"/>
            <a:ext cx="12228095" cy="1371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40:1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 waited patiently for the </a:t>
            </a:r>
            <a:r>
              <a:rPr lang="en-US" sz="3200" kern="0" cap="small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He inclined to me and heard my cry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2">
            <a:extLst>
              <a:ext uri="{FF2B5EF4-FFF2-40B4-BE49-F238E27FC236}">
                <a16:creationId xmlns:a16="http://schemas.microsoft.com/office/drawing/2014/main" id="{EFDA3044-3189-F244-E50F-C45D92E69953}"/>
              </a:ext>
            </a:extLst>
          </p:cNvPr>
          <p:cNvSpPr/>
          <p:nvPr/>
        </p:nvSpPr>
        <p:spPr>
          <a:xfrm>
            <a:off x="304800" y="3962400"/>
            <a:ext cx="11309201" cy="126541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David is remembering a specific instance of God’s past faithfulness</a:t>
            </a:r>
          </a:p>
        </p:txBody>
      </p:sp>
    </p:spTree>
    <p:extLst>
      <p:ext uri="{BB962C8B-B14F-4D97-AF65-F5344CB8AC3E}">
        <p14:creationId xmlns:p14="http://schemas.microsoft.com/office/powerpoint/2010/main" val="312047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2">
            <a:extLst>
              <a:ext uri="{FF2B5EF4-FFF2-40B4-BE49-F238E27FC236}">
                <a16:creationId xmlns:a16="http://schemas.microsoft.com/office/drawing/2014/main" id="{A45AC22B-AD24-183C-FC10-D19C45844EF4}"/>
              </a:ext>
            </a:extLst>
          </p:cNvPr>
          <p:cNvSpPr/>
          <p:nvPr/>
        </p:nvSpPr>
        <p:spPr>
          <a:xfrm>
            <a:off x="304800" y="3962400"/>
            <a:ext cx="11309201" cy="126541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David is remembering a specific instance of God’s past faithfulness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5486400"/>
            <a:ext cx="12228095" cy="1371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40: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2 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He brought me up out of the pit of destruction, out of the miry clay, And He set my feet upon a rock making my footsteps firm.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001979-0902-FA50-26D7-D3636FAC016C}"/>
              </a:ext>
            </a:extLst>
          </p:cNvPr>
          <p:cNvSpPr/>
          <p:nvPr/>
        </p:nvSpPr>
        <p:spPr>
          <a:xfrm>
            <a:off x="4114800" y="1113421"/>
            <a:ext cx="7962900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helps us to </a:t>
            </a:r>
            <a:r>
              <a:rPr lang="en-US" sz="4400" b="1" i="1" dirty="0">
                <a:solidFill>
                  <a:schemeClr val="bg1"/>
                </a:solidFill>
              </a:rPr>
              <a:t>remember</a:t>
            </a:r>
            <a:endParaRPr lang="en-US" sz="4400" i="1" dirty="0"/>
          </a:p>
        </p:txBody>
      </p:sp>
      <p:sp>
        <p:nvSpPr>
          <p:cNvPr id="8" name="Rounded Rectangle 2">
            <a:extLst>
              <a:ext uri="{FF2B5EF4-FFF2-40B4-BE49-F238E27FC236}">
                <a16:creationId xmlns:a16="http://schemas.microsoft.com/office/drawing/2014/main" id="{FE3FE89F-FB5B-E51D-D00A-FCEBA8CCA33B}"/>
              </a:ext>
            </a:extLst>
          </p:cNvPr>
          <p:cNvSpPr/>
          <p:nvPr/>
        </p:nvSpPr>
        <p:spPr>
          <a:xfrm>
            <a:off x="629652" y="2172955"/>
            <a:ext cx="10896600" cy="697245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Which is good because we have short memories</a:t>
            </a:r>
          </a:p>
        </p:txBody>
      </p:sp>
    </p:spTree>
    <p:extLst>
      <p:ext uri="{BB962C8B-B14F-4D97-AF65-F5344CB8AC3E}">
        <p14:creationId xmlns:p14="http://schemas.microsoft.com/office/powerpoint/2010/main" val="332253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5486400"/>
            <a:ext cx="12228095" cy="1371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40: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2 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He brought me up out of the pit of destruction, out of the miry clay,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And He set my feet upon a rock making my footsteps firm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1D1EAC-DB34-2C6F-FE60-7FEA59AB82C8}"/>
              </a:ext>
            </a:extLst>
          </p:cNvPr>
          <p:cNvSpPr/>
          <p:nvPr/>
        </p:nvSpPr>
        <p:spPr>
          <a:xfrm>
            <a:off x="4114800" y="1113421"/>
            <a:ext cx="7962900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helps us to </a:t>
            </a:r>
            <a:r>
              <a:rPr lang="en-US" sz="4400" b="1" i="1" dirty="0">
                <a:solidFill>
                  <a:schemeClr val="bg1"/>
                </a:solidFill>
              </a:rPr>
              <a:t>remember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32675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5715000"/>
            <a:ext cx="12228095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40:3 </a:t>
            </a:r>
            <a:r>
              <a:rPr lang="en-US" sz="3200" b="1" u="sng" dirty="0">
                <a:solidFill>
                  <a:srgbClr val="002060"/>
                </a:solidFill>
              </a:rPr>
              <a:t>He put a new song in my mouth</a:t>
            </a:r>
            <a:r>
              <a:rPr lang="en-US" sz="3200" dirty="0">
                <a:solidFill>
                  <a:schemeClr val="tx1"/>
                </a:solidFill>
              </a:rPr>
              <a:t>, a song of praise to our God;</a:t>
            </a:r>
          </a:p>
          <a:p>
            <a:r>
              <a:rPr lang="en-US" sz="3200" dirty="0">
                <a:solidFill>
                  <a:schemeClr val="tx1"/>
                </a:solidFill>
              </a:rPr>
              <a:t>Many will see and fear and will trust in the </a:t>
            </a:r>
            <a:r>
              <a:rPr lang="en-US" sz="3200" cap="small" dirty="0">
                <a:solidFill>
                  <a:schemeClr val="tx1"/>
                </a:solidFill>
              </a:rPr>
              <a:t>Lord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C01D59-A1AA-4A10-A913-B40362538BD6}"/>
              </a:ext>
            </a:extLst>
          </p:cNvPr>
          <p:cNvSpPr/>
          <p:nvPr/>
        </p:nvSpPr>
        <p:spPr>
          <a:xfrm>
            <a:off x="4114800" y="1113421"/>
            <a:ext cx="7962900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helps us to </a:t>
            </a:r>
            <a:r>
              <a:rPr lang="en-US" sz="4400" b="1" i="1" dirty="0">
                <a:solidFill>
                  <a:schemeClr val="bg1"/>
                </a:solidFill>
              </a:rPr>
              <a:t>remember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29369994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5715000"/>
            <a:ext cx="12228095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40:3 </a:t>
            </a:r>
            <a:r>
              <a:rPr lang="en-US" sz="3200" b="1" u="sng" dirty="0">
                <a:solidFill>
                  <a:srgbClr val="002060"/>
                </a:solidFill>
              </a:rPr>
              <a:t>He put a new song in my mouth</a:t>
            </a:r>
            <a:r>
              <a:rPr lang="en-US" sz="3200" dirty="0">
                <a:solidFill>
                  <a:schemeClr val="tx1"/>
                </a:solidFill>
              </a:rPr>
              <a:t>, a song of praise to our God;</a:t>
            </a:r>
          </a:p>
          <a:p>
            <a:r>
              <a:rPr lang="en-US" sz="3200" dirty="0">
                <a:solidFill>
                  <a:schemeClr val="tx1"/>
                </a:solidFill>
              </a:rPr>
              <a:t>Many will see and fear and will trust in the </a:t>
            </a:r>
            <a:r>
              <a:rPr lang="en-US" sz="3200" cap="small" dirty="0">
                <a:solidFill>
                  <a:schemeClr val="tx1"/>
                </a:solidFill>
              </a:rPr>
              <a:t>Lord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C01D59-A1AA-4A10-A913-B40362538BD6}"/>
              </a:ext>
            </a:extLst>
          </p:cNvPr>
          <p:cNvSpPr/>
          <p:nvPr/>
        </p:nvSpPr>
        <p:spPr>
          <a:xfrm>
            <a:off x="2438400" y="1113421"/>
            <a:ext cx="9639300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gives us a whole new outlook </a:t>
            </a:r>
            <a:endParaRPr lang="en-US" sz="4400" i="1" dirty="0"/>
          </a:p>
        </p:txBody>
      </p:sp>
      <p:sp>
        <p:nvSpPr>
          <p:cNvPr id="2" name="Rounded Rectangle 2">
            <a:extLst>
              <a:ext uri="{FF2B5EF4-FFF2-40B4-BE49-F238E27FC236}">
                <a16:creationId xmlns:a16="http://schemas.microsoft.com/office/drawing/2014/main" id="{F3284E21-E5FA-76DF-6B22-29E42705BB3A}"/>
              </a:ext>
            </a:extLst>
          </p:cNvPr>
          <p:cNvSpPr/>
          <p:nvPr/>
        </p:nvSpPr>
        <p:spPr>
          <a:xfrm>
            <a:off x="629652" y="4191000"/>
            <a:ext cx="7904748" cy="697245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You changed my tune back then…</a:t>
            </a:r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8353923F-B50C-78B6-6DE7-6BE61344DCE7}"/>
              </a:ext>
            </a:extLst>
          </p:cNvPr>
          <p:cNvSpPr/>
          <p:nvPr/>
        </p:nvSpPr>
        <p:spPr>
          <a:xfrm>
            <a:off x="1524000" y="4965395"/>
            <a:ext cx="10651958" cy="697245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And remembering that is changing my tune now </a:t>
            </a:r>
          </a:p>
        </p:txBody>
      </p:sp>
    </p:spTree>
    <p:extLst>
      <p:ext uri="{BB962C8B-B14F-4D97-AF65-F5344CB8AC3E}">
        <p14:creationId xmlns:p14="http://schemas.microsoft.com/office/powerpoint/2010/main" val="350092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2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5715000"/>
            <a:ext cx="12228095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40:3 </a:t>
            </a:r>
            <a:r>
              <a:rPr lang="en-US" sz="3200" dirty="0">
                <a:solidFill>
                  <a:schemeClr val="tx1"/>
                </a:solidFill>
              </a:rPr>
              <a:t>He put a new song in my mouth</a:t>
            </a:r>
            <a:r>
              <a:rPr lang="en-US" sz="3200" dirty="0">
                <a:solidFill>
                  <a:srgbClr val="002060"/>
                </a:solidFill>
              </a:rPr>
              <a:t>, </a:t>
            </a:r>
            <a:r>
              <a:rPr lang="en-US" sz="3200" b="1" u="sng" dirty="0">
                <a:solidFill>
                  <a:srgbClr val="002060"/>
                </a:solidFill>
              </a:rPr>
              <a:t>a song of praise to our God</a:t>
            </a:r>
            <a:r>
              <a:rPr lang="en-US" sz="3200" dirty="0">
                <a:solidFill>
                  <a:schemeClr val="tx1"/>
                </a:solidFill>
              </a:rPr>
              <a:t>;</a:t>
            </a:r>
          </a:p>
          <a:p>
            <a:r>
              <a:rPr lang="en-US" sz="3200" dirty="0">
                <a:solidFill>
                  <a:schemeClr val="tx1"/>
                </a:solidFill>
              </a:rPr>
              <a:t>Many will see and fear and will trust in the </a:t>
            </a:r>
            <a:r>
              <a:rPr lang="en-US" sz="3200" cap="small" dirty="0">
                <a:solidFill>
                  <a:schemeClr val="tx1"/>
                </a:solidFill>
              </a:rPr>
              <a:t>Lord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C01D59-A1AA-4A10-A913-B40362538BD6}"/>
              </a:ext>
            </a:extLst>
          </p:cNvPr>
          <p:cNvSpPr/>
          <p:nvPr/>
        </p:nvSpPr>
        <p:spPr>
          <a:xfrm>
            <a:off x="2438400" y="1113421"/>
            <a:ext cx="9639300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gives us a whole new outlook </a:t>
            </a:r>
            <a:endParaRPr lang="en-US" sz="4400" i="1" dirty="0"/>
          </a:p>
        </p:txBody>
      </p:sp>
      <p:sp>
        <p:nvSpPr>
          <p:cNvPr id="2" name="Rounded Rectangle 2">
            <a:extLst>
              <a:ext uri="{FF2B5EF4-FFF2-40B4-BE49-F238E27FC236}">
                <a16:creationId xmlns:a16="http://schemas.microsoft.com/office/drawing/2014/main" id="{F3284E21-E5FA-76DF-6B22-29E42705BB3A}"/>
              </a:ext>
            </a:extLst>
          </p:cNvPr>
          <p:cNvSpPr/>
          <p:nvPr/>
        </p:nvSpPr>
        <p:spPr>
          <a:xfrm>
            <a:off x="629652" y="4191000"/>
            <a:ext cx="7904748" cy="697245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You changed my tune back then…</a:t>
            </a:r>
          </a:p>
        </p:txBody>
      </p:sp>
      <p:sp>
        <p:nvSpPr>
          <p:cNvPr id="6" name="Rounded Rectangle 2">
            <a:extLst>
              <a:ext uri="{FF2B5EF4-FFF2-40B4-BE49-F238E27FC236}">
                <a16:creationId xmlns:a16="http://schemas.microsoft.com/office/drawing/2014/main" id="{72A53CD4-7236-EA4A-5B58-524B06C43EE2}"/>
              </a:ext>
            </a:extLst>
          </p:cNvPr>
          <p:cNvSpPr/>
          <p:nvPr/>
        </p:nvSpPr>
        <p:spPr>
          <a:xfrm>
            <a:off x="1524000" y="4965395"/>
            <a:ext cx="10651958" cy="697245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And remembering that is changing my tune now </a:t>
            </a:r>
          </a:p>
        </p:txBody>
      </p:sp>
    </p:spTree>
    <p:extLst>
      <p:ext uri="{BB962C8B-B14F-4D97-AF65-F5344CB8AC3E}">
        <p14:creationId xmlns:p14="http://schemas.microsoft.com/office/powerpoint/2010/main" val="3799980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5715000"/>
            <a:ext cx="12228095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40:3 </a:t>
            </a:r>
            <a:r>
              <a:rPr lang="en-US" sz="3200" dirty="0">
                <a:solidFill>
                  <a:schemeClr val="tx1"/>
                </a:solidFill>
              </a:rPr>
              <a:t>He put a new song in my mouth</a:t>
            </a:r>
            <a:r>
              <a:rPr lang="en-US" sz="3200" dirty="0">
                <a:solidFill>
                  <a:srgbClr val="002060"/>
                </a:solidFill>
              </a:rPr>
              <a:t>, </a:t>
            </a:r>
            <a:r>
              <a:rPr lang="en-US" sz="3200" b="1" u="sng" dirty="0">
                <a:solidFill>
                  <a:srgbClr val="002060"/>
                </a:solidFill>
              </a:rPr>
              <a:t>a song of praise to our God</a:t>
            </a:r>
            <a:r>
              <a:rPr lang="en-US" sz="3200" dirty="0">
                <a:solidFill>
                  <a:schemeClr val="tx1"/>
                </a:solidFill>
              </a:rPr>
              <a:t>;</a:t>
            </a:r>
          </a:p>
          <a:p>
            <a:r>
              <a:rPr lang="en-US" sz="3200" dirty="0">
                <a:solidFill>
                  <a:schemeClr val="tx1"/>
                </a:solidFill>
              </a:rPr>
              <a:t>Many will see and fear and will trust in the </a:t>
            </a:r>
            <a:r>
              <a:rPr lang="en-US" sz="3200" cap="small" dirty="0">
                <a:solidFill>
                  <a:schemeClr val="tx1"/>
                </a:solidFill>
              </a:rPr>
              <a:t>Lord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C01D59-A1AA-4A10-A913-B40362538BD6}"/>
              </a:ext>
            </a:extLst>
          </p:cNvPr>
          <p:cNvSpPr/>
          <p:nvPr/>
        </p:nvSpPr>
        <p:spPr>
          <a:xfrm>
            <a:off x="3695700" y="1113421"/>
            <a:ext cx="8382000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leads us to praise God</a:t>
            </a:r>
            <a:endParaRPr lang="en-US" sz="4400" i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F9585D-8455-9509-8434-8EA9ECBD8E59}"/>
              </a:ext>
            </a:extLst>
          </p:cNvPr>
          <p:cNvSpPr/>
          <p:nvPr/>
        </p:nvSpPr>
        <p:spPr>
          <a:xfrm>
            <a:off x="304800" y="2099231"/>
            <a:ext cx="8382000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Which “sets the table” for prayer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249738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5715000"/>
            <a:ext cx="12228095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40:3 </a:t>
            </a:r>
            <a:r>
              <a:rPr lang="en-US" sz="3200" dirty="0">
                <a:solidFill>
                  <a:schemeClr val="tx1"/>
                </a:solidFill>
              </a:rPr>
              <a:t>He put a new song in my mouth</a:t>
            </a:r>
            <a:r>
              <a:rPr lang="en-US" sz="3200" dirty="0">
                <a:solidFill>
                  <a:srgbClr val="002060"/>
                </a:solidFill>
              </a:rPr>
              <a:t>, </a:t>
            </a:r>
            <a:r>
              <a:rPr lang="en-US" sz="3200" dirty="0">
                <a:solidFill>
                  <a:schemeClr val="tx1"/>
                </a:solidFill>
              </a:rPr>
              <a:t>a song of praise to our God;</a:t>
            </a:r>
          </a:p>
          <a:p>
            <a:r>
              <a:rPr lang="en-US" sz="3200" b="1" u="sng" dirty="0">
                <a:solidFill>
                  <a:srgbClr val="002060"/>
                </a:solidFill>
              </a:rPr>
              <a:t>Many will see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and fear and will trust in the </a:t>
            </a:r>
            <a:r>
              <a:rPr lang="en-US" sz="3200" cap="small" dirty="0">
                <a:solidFill>
                  <a:schemeClr val="tx1"/>
                </a:solidFill>
              </a:rPr>
              <a:t>Lord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C01D59-A1AA-4A10-A913-B40362538BD6}"/>
              </a:ext>
            </a:extLst>
          </p:cNvPr>
          <p:cNvSpPr/>
          <p:nvPr/>
        </p:nvSpPr>
        <p:spPr>
          <a:xfrm>
            <a:off x="3695700" y="1113421"/>
            <a:ext cx="8382000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leads us to praise God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11456165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5715000"/>
            <a:ext cx="12228095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40:3 </a:t>
            </a:r>
            <a:r>
              <a:rPr lang="en-US" sz="3200" dirty="0">
                <a:solidFill>
                  <a:schemeClr val="tx1"/>
                </a:solidFill>
              </a:rPr>
              <a:t>He put a new song in my mouth</a:t>
            </a:r>
            <a:r>
              <a:rPr lang="en-US" sz="3200" dirty="0">
                <a:solidFill>
                  <a:srgbClr val="002060"/>
                </a:solidFill>
              </a:rPr>
              <a:t>, </a:t>
            </a:r>
            <a:r>
              <a:rPr lang="en-US" sz="3200" dirty="0">
                <a:solidFill>
                  <a:schemeClr val="tx1"/>
                </a:solidFill>
              </a:rPr>
              <a:t>a song of praise to our God;</a:t>
            </a:r>
          </a:p>
          <a:p>
            <a:r>
              <a:rPr lang="en-US" sz="3200" b="1" u="sng" dirty="0">
                <a:solidFill>
                  <a:srgbClr val="002060"/>
                </a:solidFill>
              </a:rPr>
              <a:t>Many will see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and fear and will trust in the </a:t>
            </a:r>
            <a:r>
              <a:rPr lang="en-US" sz="3200" cap="small" dirty="0">
                <a:solidFill>
                  <a:schemeClr val="tx1"/>
                </a:solidFill>
              </a:rPr>
              <a:t>Lord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C01D59-A1AA-4A10-A913-B40362538BD6}"/>
              </a:ext>
            </a:extLst>
          </p:cNvPr>
          <p:cNvSpPr/>
          <p:nvPr/>
        </p:nvSpPr>
        <p:spPr>
          <a:xfrm>
            <a:off x="5867400" y="1113421"/>
            <a:ext cx="6210300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is contagious 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276720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5715000"/>
            <a:ext cx="12228095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40:3 </a:t>
            </a:r>
            <a:r>
              <a:rPr lang="en-US" sz="3200" dirty="0">
                <a:solidFill>
                  <a:schemeClr val="tx1"/>
                </a:solidFill>
              </a:rPr>
              <a:t>He put a new song in my mouth</a:t>
            </a:r>
            <a:r>
              <a:rPr lang="en-US" sz="3200" dirty="0">
                <a:solidFill>
                  <a:srgbClr val="002060"/>
                </a:solidFill>
              </a:rPr>
              <a:t>, </a:t>
            </a:r>
            <a:r>
              <a:rPr lang="en-US" sz="3200" dirty="0">
                <a:solidFill>
                  <a:schemeClr val="tx1"/>
                </a:solidFill>
              </a:rPr>
              <a:t>a song of praise to our God;</a:t>
            </a:r>
          </a:p>
          <a:p>
            <a:r>
              <a:rPr lang="en-US" sz="3200" dirty="0">
                <a:solidFill>
                  <a:schemeClr val="tx1"/>
                </a:solidFill>
              </a:rPr>
              <a:t>Many will </a:t>
            </a:r>
            <a:r>
              <a:rPr lang="en-US" sz="3200" b="1" u="sng" dirty="0">
                <a:solidFill>
                  <a:srgbClr val="002060"/>
                </a:solidFill>
              </a:rPr>
              <a:t>see</a:t>
            </a:r>
            <a:r>
              <a:rPr lang="en-US" sz="3200" dirty="0">
                <a:solidFill>
                  <a:schemeClr val="tx1"/>
                </a:solidFill>
              </a:rPr>
              <a:t> and </a:t>
            </a:r>
            <a:r>
              <a:rPr lang="en-US" sz="3200" b="1" u="sng" dirty="0">
                <a:solidFill>
                  <a:srgbClr val="002060"/>
                </a:solidFill>
              </a:rPr>
              <a:t>fear</a:t>
            </a:r>
            <a:r>
              <a:rPr lang="en-US" sz="3200" dirty="0">
                <a:solidFill>
                  <a:schemeClr val="tx1"/>
                </a:solidFill>
              </a:rPr>
              <a:t> and will </a:t>
            </a:r>
            <a:r>
              <a:rPr lang="en-US" sz="3200" b="1" u="sng" dirty="0">
                <a:solidFill>
                  <a:srgbClr val="002060"/>
                </a:solidFill>
              </a:rPr>
              <a:t>trust</a:t>
            </a:r>
            <a:r>
              <a:rPr lang="en-US" sz="3200" dirty="0">
                <a:solidFill>
                  <a:schemeClr val="tx1"/>
                </a:solidFill>
              </a:rPr>
              <a:t> in the </a:t>
            </a:r>
            <a:r>
              <a:rPr lang="en-US" sz="3200" cap="small" dirty="0">
                <a:solidFill>
                  <a:schemeClr val="tx1"/>
                </a:solidFill>
              </a:rPr>
              <a:t>Lord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C01D59-A1AA-4A10-A913-B40362538BD6}"/>
              </a:ext>
            </a:extLst>
          </p:cNvPr>
          <p:cNvSpPr/>
          <p:nvPr/>
        </p:nvSpPr>
        <p:spPr>
          <a:xfrm>
            <a:off x="5867400" y="1113421"/>
            <a:ext cx="6210300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is contagious 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2397658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Psalm 40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52A1D2B-616C-06E8-5BA1-98E4C669D835}"/>
              </a:ext>
            </a:extLst>
          </p:cNvPr>
          <p:cNvSpPr txBox="1">
            <a:spLocks/>
          </p:cNvSpPr>
          <p:nvPr/>
        </p:nvSpPr>
        <p:spPr bwMode="auto">
          <a:xfrm>
            <a:off x="3048000" y="152399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kern="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For the choir director. A Psalm of David.</a:t>
            </a:r>
            <a:endParaRPr lang="en-US" sz="3600" kern="100" dirty="0">
              <a:solidFill>
                <a:schemeClr val="bg1"/>
              </a:solidFill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31671-4D9D-98AE-BE4E-7E4B38884E61}"/>
              </a:ext>
            </a:extLst>
          </p:cNvPr>
          <p:cNvSpPr txBox="1">
            <a:spLocks/>
          </p:cNvSpPr>
          <p:nvPr/>
        </p:nvSpPr>
        <p:spPr bwMode="auto">
          <a:xfrm>
            <a:off x="32133" y="609600"/>
            <a:ext cx="12192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200" b="1" baseline="30000" dirty="0">
                <a:solidFill>
                  <a:schemeClr val="bg1"/>
                </a:solidFill>
                <a:latin typeface="+mn-lt"/>
              </a:rPr>
              <a:t>40:1</a:t>
            </a:r>
            <a:r>
              <a:rPr lang="en-US" sz="3200" b="1" dirty="0">
                <a:solidFill>
                  <a:schemeClr val="bg1"/>
                </a:solidFill>
                <a:latin typeface="+mn-lt"/>
              </a:rPr>
              <a:t> 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I waited patiently for the </a:t>
            </a:r>
            <a:r>
              <a:rPr lang="en-US" sz="3200" cap="small" dirty="0">
                <a:solidFill>
                  <a:schemeClr val="bg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; And He inclined to me and heard my cry. </a:t>
            </a:r>
            <a:r>
              <a:rPr lang="en-US" sz="3200" b="1" baseline="30000" dirty="0">
                <a:solidFill>
                  <a:schemeClr val="bg1"/>
                </a:solidFill>
                <a:latin typeface="+mn-lt"/>
              </a:rPr>
              <a:t>2 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He brought me up out of the pit of destruction, out of the miry clay, And He set my feet upon a rock making my footsteps firm. </a:t>
            </a:r>
            <a:r>
              <a:rPr lang="en-US" sz="3200" b="1" baseline="30000" dirty="0">
                <a:solidFill>
                  <a:schemeClr val="bg1"/>
                </a:solidFill>
                <a:latin typeface="+mn-lt"/>
              </a:rPr>
              <a:t>3 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He put a new song in my mouth, a song of praise to our God; Many will see and fear And will trust in the </a:t>
            </a:r>
            <a:r>
              <a:rPr lang="en-US" sz="3200" cap="small" dirty="0">
                <a:solidFill>
                  <a:schemeClr val="bg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.</a:t>
            </a:r>
          </a:p>
          <a:p>
            <a:pPr algn="l"/>
            <a:r>
              <a:rPr lang="en-US" sz="3200" b="1" baseline="30000" dirty="0">
                <a:solidFill>
                  <a:schemeClr val="bg1"/>
                </a:solidFill>
                <a:latin typeface="+mn-lt"/>
              </a:rPr>
              <a:t>4 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How blessed is the man who has made the </a:t>
            </a:r>
            <a:r>
              <a:rPr lang="en-US" sz="3200" cap="small" dirty="0">
                <a:solidFill>
                  <a:schemeClr val="bg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 his trust,</a:t>
            </a:r>
            <a:br>
              <a:rPr lang="en-US" sz="3200" dirty="0">
                <a:solidFill>
                  <a:schemeClr val="bg1"/>
                </a:solidFill>
                <a:latin typeface="+mn-lt"/>
              </a:rPr>
            </a:br>
            <a:r>
              <a:rPr lang="en-US" sz="3200" dirty="0">
                <a:solidFill>
                  <a:schemeClr val="bg1"/>
                </a:solidFill>
                <a:latin typeface="+mn-lt"/>
              </a:rPr>
              <a:t>And has not turned to the proud, nor to those who lapse into falsehood.</a:t>
            </a:r>
            <a:br>
              <a:rPr lang="en-US" sz="3200" dirty="0">
                <a:solidFill>
                  <a:schemeClr val="bg1"/>
                </a:solidFill>
                <a:latin typeface="+mn-lt"/>
              </a:rPr>
            </a:br>
            <a:r>
              <a:rPr lang="en-US" sz="3200" b="1" baseline="30000" dirty="0">
                <a:solidFill>
                  <a:schemeClr val="bg1"/>
                </a:solidFill>
                <a:latin typeface="+mn-lt"/>
              </a:rPr>
              <a:t>5 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Many, O </a:t>
            </a:r>
            <a:r>
              <a:rPr lang="en-US" sz="3200" cap="small" dirty="0">
                <a:solidFill>
                  <a:schemeClr val="bg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 my God, are the wonders which You have done, And Your thoughts toward us; There is none to compare with You. If I would declare and speak of them, They would be too numerous to count.</a:t>
            </a:r>
          </a:p>
        </p:txBody>
      </p:sp>
    </p:spTree>
    <p:extLst>
      <p:ext uri="{BB962C8B-B14F-4D97-AF65-F5344CB8AC3E}">
        <p14:creationId xmlns:p14="http://schemas.microsoft.com/office/powerpoint/2010/main" val="427835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5715000"/>
            <a:ext cx="12228095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40: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How blessed is the man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who has made the </a:t>
            </a:r>
            <a:r>
              <a:rPr lang="en-US" sz="3200" b="1" u="sng" kern="0" cap="small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his trust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200" u="sng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 has not turned to the proud, nor to those who lapse into falsehood.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C01D59-A1AA-4A10-A913-B40362538BD6}"/>
              </a:ext>
            </a:extLst>
          </p:cNvPr>
          <p:cNvSpPr/>
          <p:nvPr/>
        </p:nvSpPr>
        <p:spPr>
          <a:xfrm>
            <a:off x="5867400" y="1113421"/>
            <a:ext cx="6210300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is contagious 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888968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5715000"/>
            <a:ext cx="12228095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40: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How blessed is the man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who has made the </a:t>
            </a:r>
            <a:r>
              <a:rPr lang="en-US" sz="3200" b="1" u="sng" kern="0" cap="small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his trust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200" u="sng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 has not turned to the proud, nor to those who lapse into falsehood.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C01D59-A1AA-4A10-A913-B40362538BD6}"/>
              </a:ext>
            </a:extLst>
          </p:cNvPr>
          <p:cNvSpPr/>
          <p:nvPr/>
        </p:nvSpPr>
        <p:spPr>
          <a:xfrm>
            <a:off x="188495" y="1270611"/>
            <a:ext cx="11925300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reminds us to put our trust where it belongs</a:t>
            </a:r>
            <a:endParaRPr lang="en-US" sz="4100" i="1" dirty="0"/>
          </a:p>
        </p:txBody>
      </p:sp>
    </p:spTree>
    <p:extLst>
      <p:ext uri="{BB962C8B-B14F-4D97-AF65-F5344CB8AC3E}">
        <p14:creationId xmlns:p14="http://schemas.microsoft.com/office/powerpoint/2010/main" val="96593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5715000"/>
            <a:ext cx="12228095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40: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How blessed is the man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who has made the </a:t>
            </a:r>
            <a:r>
              <a:rPr lang="en-US" sz="3200" kern="0" cap="small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his trust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200" u="sng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 has not turned to the proud, nor to those who lapse into falsehood.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C01D59-A1AA-4A10-A913-B40362538BD6}"/>
              </a:ext>
            </a:extLst>
          </p:cNvPr>
          <p:cNvSpPr/>
          <p:nvPr/>
        </p:nvSpPr>
        <p:spPr>
          <a:xfrm>
            <a:off x="188495" y="1270611"/>
            <a:ext cx="11925300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reminds us to put our trust where it belongs</a:t>
            </a:r>
            <a:endParaRPr lang="en-US" sz="4100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56A412C-1B45-D03B-A8C3-3714210A886B}"/>
              </a:ext>
            </a:extLst>
          </p:cNvPr>
          <p:cNvSpPr/>
          <p:nvPr/>
        </p:nvSpPr>
        <p:spPr>
          <a:xfrm>
            <a:off x="5715000" y="2288878"/>
            <a:ext cx="6246395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Which leads to happiness</a:t>
            </a:r>
            <a:endParaRPr lang="en-US" sz="4100" i="1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769510B-5076-0920-1B74-65CF3B4DC62B}"/>
              </a:ext>
            </a:extLst>
          </p:cNvPr>
          <p:cNvSpPr/>
          <p:nvPr/>
        </p:nvSpPr>
        <p:spPr>
          <a:xfrm>
            <a:off x="857250" y="4030494"/>
            <a:ext cx="10587790" cy="914398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</a:t>
            </a:r>
            <a:r>
              <a:rPr lang="en-US" sz="4400" b="1" dirty="0">
                <a:solidFill>
                  <a:schemeClr val="bg1"/>
                </a:solidFill>
                <a:sym typeface="Wingdings" panose="05000000000000000000" pitchFamily="2" charset="2"/>
              </a:rPr>
              <a:t> Praise  Trust  Happiness 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11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5715000"/>
            <a:ext cx="12228095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40: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How blessed is the man who has made the </a:t>
            </a:r>
            <a:r>
              <a:rPr lang="en-US" sz="3200" kern="0" cap="small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his trust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200" u="sng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 has not turned to the proud, nor to those who lapse into falsehood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C01D59-A1AA-4A10-A913-B40362538BD6}"/>
              </a:ext>
            </a:extLst>
          </p:cNvPr>
          <p:cNvSpPr/>
          <p:nvPr/>
        </p:nvSpPr>
        <p:spPr>
          <a:xfrm>
            <a:off x="188495" y="1270611"/>
            <a:ext cx="11925300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reminds us to put our trust where it belongs</a:t>
            </a:r>
            <a:endParaRPr lang="en-US" sz="4100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56A412C-1B45-D03B-A8C3-3714210A886B}"/>
              </a:ext>
            </a:extLst>
          </p:cNvPr>
          <p:cNvSpPr/>
          <p:nvPr/>
        </p:nvSpPr>
        <p:spPr>
          <a:xfrm>
            <a:off x="5715000" y="2288878"/>
            <a:ext cx="6246395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Which leads to happiness</a:t>
            </a:r>
            <a:endParaRPr lang="en-US" sz="4100" i="1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769510B-5076-0920-1B74-65CF3B4DC62B}"/>
              </a:ext>
            </a:extLst>
          </p:cNvPr>
          <p:cNvSpPr/>
          <p:nvPr/>
        </p:nvSpPr>
        <p:spPr>
          <a:xfrm>
            <a:off x="857250" y="4030494"/>
            <a:ext cx="10587790" cy="914398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</a:t>
            </a:r>
            <a:r>
              <a:rPr lang="en-US" sz="4400" b="1" dirty="0">
                <a:solidFill>
                  <a:schemeClr val="bg1"/>
                </a:solidFill>
                <a:sym typeface="Wingdings" panose="05000000000000000000" pitchFamily="2" charset="2"/>
              </a:rPr>
              <a:t> Praise  Trust  Happiness 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3099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Psalm 40: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5 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Many, O </a:t>
            </a:r>
            <a:r>
              <a:rPr lang="en-US" sz="3100" kern="0" cap="small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Lord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my God, are the wonders which You have done,</a:t>
            </a:r>
            <a:b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</a:b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And Your thoughts toward us; 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There is none to compare with You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If I would declare and speak of them, They would be too numerous to count.</a:t>
            </a: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C01D59-A1AA-4A10-A913-B40362538BD6}"/>
              </a:ext>
            </a:extLst>
          </p:cNvPr>
          <p:cNvSpPr/>
          <p:nvPr/>
        </p:nvSpPr>
        <p:spPr>
          <a:xfrm>
            <a:off x="188495" y="1270611"/>
            <a:ext cx="11925300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reminds us to put our trust where it belongs</a:t>
            </a:r>
            <a:endParaRPr lang="en-US" sz="4100" i="1" dirty="0"/>
          </a:p>
        </p:txBody>
      </p:sp>
    </p:spTree>
    <p:extLst>
      <p:ext uri="{BB962C8B-B14F-4D97-AF65-F5344CB8AC3E}">
        <p14:creationId xmlns:p14="http://schemas.microsoft.com/office/powerpoint/2010/main" val="34429297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Psalm 40: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5 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Many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O </a:t>
            </a:r>
            <a:r>
              <a:rPr lang="en-US" sz="3100" kern="0" cap="small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Lord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my God, are the wonders which You have done,</a:t>
            </a:r>
            <a:b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</a:b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And</a:t>
            </a:r>
            <a:r>
              <a:rPr lang="en-US" sz="3100" b="1" u="sng" kern="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Your thoughts toward us; 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There is none to compare with You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If I would declare and speak of them, They would be too numerous to count.</a:t>
            </a: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C01D59-A1AA-4A10-A913-B40362538BD6}"/>
              </a:ext>
            </a:extLst>
          </p:cNvPr>
          <p:cNvSpPr/>
          <p:nvPr/>
        </p:nvSpPr>
        <p:spPr>
          <a:xfrm>
            <a:off x="188495" y="1270611"/>
            <a:ext cx="11925300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reminds us to put our trust where it belongs</a:t>
            </a:r>
            <a:endParaRPr lang="en-US" sz="4100" i="1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6C695F5-4080-CC07-E7E5-A9725607A40C}"/>
              </a:ext>
            </a:extLst>
          </p:cNvPr>
          <p:cNvSpPr/>
          <p:nvPr/>
        </p:nvSpPr>
        <p:spPr>
          <a:xfrm>
            <a:off x="685800" y="3668309"/>
            <a:ext cx="10587790" cy="136349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David is moving from a specific “thanks” to a much broader gratitude 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67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Psalm 40: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5 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Many, O </a:t>
            </a:r>
            <a:r>
              <a:rPr lang="en-US" sz="3100" kern="0" cap="small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Lord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 my God, are the wonders which You have done,</a:t>
            </a:r>
            <a:b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</a:b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And</a:t>
            </a:r>
            <a:r>
              <a:rPr lang="en-US" sz="3100" kern="0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Your 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thoughts toward us; 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There is none to compare with You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If I would declare and speak of them, They would be too numerous to count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C01D59-A1AA-4A10-A913-B40362538BD6}"/>
              </a:ext>
            </a:extLst>
          </p:cNvPr>
          <p:cNvSpPr/>
          <p:nvPr/>
        </p:nvSpPr>
        <p:spPr>
          <a:xfrm>
            <a:off x="188495" y="1270611"/>
            <a:ext cx="11925300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reminds us to put our trust where it belongs</a:t>
            </a:r>
            <a:endParaRPr lang="en-US" sz="4100" i="1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6C695F5-4080-CC07-E7E5-A9725607A40C}"/>
              </a:ext>
            </a:extLst>
          </p:cNvPr>
          <p:cNvSpPr/>
          <p:nvPr/>
        </p:nvSpPr>
        <p:spPr>
          <a:xfrm>
            <a:off x="685800" y="3668309"/>
            <a:ext cx="10587790" cy="136349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David is moving from a specific “thanks” to a much broader gratitude 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0537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baseline="30000" dirty="0">
                <a:solidFill>
                  <a:schemeClr val="tx1"/>
                </a:solidFill>
              </a:rPr>
              <a:t>Psalm 40:</a:t>
            </a:r>
            <a:r>
              <a:rPr lang="en-US" sz="31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5 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Many, O </a:t>
            </a:r>
            <a:r>
              <a:rPr lang="en-US" sz="3100" kern="0" cap="small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Lord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 my God, are the wonders which You have done,</a:t>
            </a:r>
            <a:b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</a:b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And</a:t>
            </a:r>
            <a:r>
              <a:rPr lang="en-US" sz="3100" kern="0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Your 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thoughts toward us; </a:t>
            </a:r>
            <a:r>
              <a:rPr lang="en-US" sz="31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There is none to compare with You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If I would declare and speak of them, They would be too numerous to count</a:t>
            </a:r>
            <a:r>
              <a:rPr lang="en-US" sz="31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C01D59-A1AA-4A10-A913-B40362538BD6}"/>
              </a:ext>
            </a:extLst>
          </p:cNvPr>
          <p:cNvSpPr/>
          <p:nvPr/>
        </p:nvSpPr>
        <p:spPr>
          <a:xfrm>
            <a:off x="1523999" y="1270611"/>
            <a:ext cx="10589795" cy="8315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forces us to broaden our perspective </a:t>
            </a:r>
            <a:endParaRPr lang="en-US" sz="4100" i="1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8663646-D2F0-5BED-EAA9-9D4D15DF8837}"/>
              </a:ext>
            </a:extLst>
          </p:cNvPr>
          <p:cNvSpPr/>
          <p:nvPr/>
        </p:nvSpPr>
        <p:spPr>
          <a:xfrm>
            <a:off x="38100" y="4114800"/>
            <a:ext cx="12115799" cy="831545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900" b="1" i="1" dirty="0">
                <a:solidFill>
                  <a:schemeClr val="bg1"/>
                </a:solidFill>
              </a:rPr>
              <a:t>In</a:t>
            </a:r>
            <a:r>
              <a:rPr lang="en-US" sz="3900" b="1" dirty="0">
                <a:solidFill>
                  <a:schemeClr val="bg1"/>
                </a:solidFill>
              </a:rPr>
              <a:t>gratitude is often perched atop a mountain of blessing!</a:t>
            </a:r>
            <a:endParaRPr lang="en-US" sz="3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16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DF343D-BCC0-FB72-4AE3-54D16C4270B7}"/>
              </a:ext>
            </a:extLst>
          </p:cNvPr>
          <p:cNvSpPr txBox="1">
            <a:spLocks/>
          </p:cNvSpPr>
          <p:nvPr/>
        </p:nvSpPr>
        <p:spPr bwMode="auto">
          <a:xfrm>
            <a:off x="-228600" y="5587388"/>
            <a:ext cx="71628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6000" b="1" dirty="0">
                <a:solidFill>
                  <a:schemeClr val="bg1"/>
                </a:solidFill>
              </a:rPr>
              <a:t>“negative filtering”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EDBC61-4C19-3391-71BF-E34C72ABAD6B}"/>
              </a:ext>
            </a:extLst>
          </p:cNvPr>
          <p:cNvSpPr/>
          <p:nvPr/>
        </p:nvSpPr>
        <p:spPr>
          <a:xfrm>
            <a:off x="152400" y="1524000"/>
            <a:ext cx="4459705" cy="14725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breaks the spell!</a:t>
            </a:r>
            <a:endParaRPr lang="en-US" sz="4100" i="1" dirty="0"/>
          </a:p>
        </p:txBody>
      </p:sp>
    </p:spTree>
    <p:extLst>
      <p:ext uri="{BB962C8B-B14F-4D97-AF65-F5344CB8AC3E}">
        <p14:creationId xmlns:p14="http://schemas.microsoft.com/office/powerpoint/2010/main" val="334032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DF343D-BCC0-FB72-4AE3-54D16C4270B7}"/>
              </a:ext>
            </a:extLst>
          </p:cNvPr>
          <p:cNvSpPr txBox="1">
            <a:spLocks/>
          </p:cNvSpPr>
          <p:nvPr/>
        </p:nvSpPr>
        <p:spPr bwMode="auto">
          <a:xfrm>
            <a:off x="-212558" y="5257799"/>
            <a:ext cx="50292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about our </a:t>
            </a:r>
            <a:r>
              <a:rPr lang="en-US" b="1" i="1" dirty="0">
                <a:solidFill>
                  <a:schemeClr val="bg1"/>
                </a:solidFill>
              </a:rPr>
              <a:t>circumstances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EDBC61-4C19-3391-71BF-E34C72ABAD6B}"/>
              </a:ext>
            </a:extLst>
          </p:cNvPr>
          <p:cNvSpPr/>
          <p:nvPr/>
        </p:nvSpPr>
        <p:spPr>
          <a:xfrm>
            <a:off x="152400" y="1524000"/>
            <a:ext cx="4459705" cy="14725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breaks the spell!</a:t>
            </a:r>
            <a:endParaRPr lang="en-US" sz="4100" i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E4BB758-24E0-6BB2-73F6-DB3479C330E3}"/>
              </a:ext>
            </a:extLst>
          </p:cNvPr>
          <p:cNvSpPr/>
          <p:nvPr/>
        </p:nvSpPr>
        <p:spPr>
          <a:xfrm>
            <a:off x="214564" y="3454705"/>
            <a:ext cx="4459705" cy="14725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gets us thinking right…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5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Psalm 40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52A1D2B-616C-06E8-5BA1-98E4C669D835}"/>
              </a:ext>
            </a:extLst>
          </p:cNvPr>
          <p:cNvSpPr txBox="1">
            <a:spLocks/>
          </p:cNvSpPr>
          <p:nvPr/>
        </p:nvSpPr>
        <p:spPr bwMode="auto">
          <a:xfrm>
            <a:off x="3048000" y="152399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kern="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For the choir director. A Psalm of David.</a:t>
            </a:r>
            <a:endParaRPr lang="en-US" sz="3600" kern="100" dirty="0">
              <a:solidFill>
                <a:schemeClr val="bg1"/>
              </a:solidFill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31671-4D9D-98AE-BE4E-7E4B38884E61}"/>
              </a:ext>
            </a:extLst>
          </p:cNvPr>
          <p:cNvSpPr txBox="1">
            <a:spLocks/>
          </p:cNvSpPr>
          <p:nvPr/>
        </p:nvSpPr>
        <p:spPr bwMode="auto">
          <a:xfrm>
            <a:off x="32133" y="1752600"/>
            <a:ext cx="12192000" cy="518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200" b="1" baseline="30000" dirty="0">
                <a:solidFill>
                  <a:schemeClr val="bg1"/>
                </a:solidFill>
                <a:latin typeface="+mn-lt"/>
              </a:rPr>
              <a:t>6 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Sacrifice and meal offering You have not desired; My ears You have opened; Burnt offering and sin offering You have not required. </a:t>
            </a:r>
            <a:r>
              <a:rPr lang="en-US" sz="3200" b="1" baseline="30000" dirty="0">
                <a:solidFill>
                  <a:schemeClr val="bg1"/>
                </a:solidFill>
                <a:latin typeface="+mn-lt"/>
              </a:rPr>
              <a:t>7 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Then I said, “Behold, I come; In the scroll of the book it is written of me. </a:t>
            </a:r>
            <a:r>
              <a:rPr lang="en-US" sz="3200" b="1" baseline="30000" dirty="0">
                <a:solidFill>
                  <a:schemeClr val="bg1"/>
                </a:solidFill>
                <a:latin typeface="+mn-lt"/>
              </a:rPr>
              <a:t>8 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I delight to do Your will, O my God; Your Law is within my heart.” </a:t>
            </a:r>
            <a:r>
              <a:rPr lang="en-US" sz="3200" b="1" baseline="30000" dirty="0">
                <a:solidFill>
                  <a:schemeClr val="bg1"/>
                </a:solidFill>
                <a:latin typeface="+mn-lt"/>
              </a:rPr>
              <a:t>9 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I have proclaimed glad tidings of righteousness in the great congregation; Behold, I will not restrain my lips, O </a:t>
            </a:r>
            <a:r>
              <a:rPr lang="en-US" sz="3200" cap="small" dirty="0">
                <a:solidFill>
                  <a:schemeClr val="bg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, You know. </a:t>
            </a:r>
            <a:r>
              <a:rPr lang="en-US" sz="3200" b="1" baseline="30000" dirty="0">
                <a:solidFill>
                  <a:schemeClr val="bg1"/>
                </a:solidFill>
                <a:latin typeface="+mn-lt"/>
              </a:rPr>
              <a:t>10 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I have not hidden Your righteousness within my heart; I have spoken of Your faithfulness and Your salvation; I have not concealed Your lovingkindness and Your truth from the great congregation.</a:t>
            </a:r>
          </a:p>
          <a:p>
            <a:pPr algn="l"/>
            <a:br>
              <a:rPr lang="en-US" sz="3200" dirty="0">
                <a:solidFill>
                  <a:schemeClr val="bg1"/>
                </a:solidFill>
                <a:latin typeface="+mn-lt"/>
              </a:rPr>
            </a:br>
            <a:endParaRPr lang="en-US" sz="30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58903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C6DDC78-57C8-51FD-A7A2-F4F44A79F4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5795517"/>
              </p:ext>
            </p:extLst>
          </p:nvPr>
        </p:nvGraphicFramePr>
        <p:xfrm>
          <a:off x="4367463" y="-56960"/>
          <a:ext cx="10820400" cy="6545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6B120D4-7497-511B-D131-0FBC7D5D05F0}"/>
              </a:ext>
            </a:extLst>
          </p:cNvPr>
          <p:cNvSpPr/>
          <p:nvPr/>
        </p:nvSpPr>
        <p:spPr>
          <a:xfrm>
            <a:off x="152400" y="5813693"/>
            <a:ext cx="7507357" cy="8307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Sonja Lyubomirsky, a professor of psychology at the U C, Riverside, authored a book called </a:t>
            </a:r>
            <a:r>
              <a:rPr lang="en-US" sz="2400" i="1" dirty="0">
                <a:solidFill>
                  <a:schemeClr val="tx1"/>
                </a:solidFill>
              </a:rPr>
              <a:t>The How of Happiness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A1CA32E-8EFF-1AD7-A2BB-A14C45CF8D7D}"/>
              </a:ext>
            </a:extLst>
          </p:cNvPr>
          <p:cNvSpPr/>
          <p:nvPr/>
        </p:nvSpPr>
        <p:spPr>
          <a:xfrm>
            <a:off x="304800" y="1270611"/>
            <a:ext cx="7886700" cy="136349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We think our happiness is directly tied to the details of our circumstances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F86553D-010D-07F8-7C70-BF22AD0E9C95}"/>
              </a:ext>
            </a:extLst>
          </p:cNvPr>
          <p:cNvSpPr/>
          <p:nvPr/>
        </p:nvSpPr>
        <p:spPr>
          <a:xfrm>
            <a:off x="304800" y="2871218"/>
            <a:ext cx="6743700" cy="2016394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But in reality, your attitude </a:t>
            </a:r>
            <a:r>
              <a:rPr lang="en-US" sz="3600" b="1" i="1" dirty="0">
                <a:solidFill>
                  <a:schemeClr val="bg1"/>
                </a:solidFill>
              </a:rPr>
              <a:t>about</a:t>
            </a:r>
            <a:r>
              <a:rPr lang="en-US" sz="3600" b="1" dirty="0">
                <a:solidFill>
                  <a:schemeClr val="bg1"/>
                </a:solidFill>
              </a:rPr>
              <a:t> your circumstances plays a much larger role than you realize!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33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DF343D-BCC0-FB72-4AE3-54D16C4270B7}"/>
              </a:ext>
            </a:extLst>
          </p:cNvPr>
          <p:cNvSpPr txBox="1">
            <a:spLocks/>
          </p:cNvSpPr>
          <p:nvPr/>
        </p:nvSpPr>
        <p:spPr bwMode="auto">
          <a:xfrm>
            <a:off x="-212558" y="5257799"/>
            <a:ext cx="50292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about our </a:t>
            </a:r>
            <a:r>
              <a:rPr lang="en-US" b="1" i="1" dirty="0">
                <a:solidFill>
                  <a:schemeClr val="bg1"/>
                </a:solidFill>
              </a:rPr>
              <a:t>circumstances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EDBC61-4C19-3391-71BF-E34C72ABAD6B}"/>
              </a:ext>
            </a:extLst>
          </p:cNvPr>
          <p:cNvSpPr/>
          <p:nvPr/>
        </p:nvSpPr>
        <p:spPr>
          <a:xfrm>
            <a:off x="152400" y="1524000"/>
            <a:ext cx="4459705" cy="14725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breaks the spell!</a:t>
            </a:r>
            <a:endParaRPr lang="en-US" sz="4100" i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E4BB758-24E0-6BB2-73F6-DB3479C330E3}"/>
              </a:ext>
            </a:extLst>
          </p:cNvPr>
          <p:cNvSpPr/>
          <p:nvPr/>
        </p:nvSpPr>
        <p:spPr>
          <a:xfrm>
            <a:off x="214564" y="3454705"/>
            <a:ext cx="4459705" cy="14725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gets us thinking right…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E3843A-66A8-80DD-36CF-C8668EC1D55E}"/>
              </a:ext>
            </a:extLst>
          </p:cNvPr>
          <p:cNvSpPr/>
          <p:nvPr/>
        </p:nvSpPr>
        <p:spPr>
          <a:xfrm>
            <a:off x="4830680" y="1515979"/>
            <a:ext cx="7208920" cy="20574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 </a:t>
            </a:r>
            <a:r>
              <a:rPr lang="en-US" sz="3100" b="1" kern="100" baseline="300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Thess</a:t>
            </a:r>
            <a:r>
              <a:rPr lang="en-US" sz="3100" b="1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5:16 </a:t>
            </a:r>
            <a:r>
              <a:rPr lang="en-US" sz="3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Always be joyful. </a:t>
            </a:r>
            <a:r>
              <a:rPr lang="en-US" sz="3100" b="1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17</a:t>
            </a:r>
            <a:r>
              <a:rPr lang="en-US" sz="3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Never stop praying. </a:t>
            </a:r>
            <a:r>
              <a:rPr lang="en-US" sz="3100" b="1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18</a:t>
            </a:r>
            <a:r>
              <a:rPr lang="en-US" sz="3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100" b="1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Be thankful in all circumstances</a:t>
            </a:r>
            <a:r>
              <a:rPr lang="en-US" sz="3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for this is God’s will for you who belong to Christ Jesus </a:t>
            </a: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/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29CC857C-241E-C9BE-F66B-685FBA01F13C}"/>
              </a:ext>
            </a:extLst>
          </p:cNvPr>
          <p:cNvSpPr/>
          <p:nvPr/>
        </p:nvSpPr>
        <p:spPr>
          <a:xfrm>
            <a:off x="6553200" y="3818747"/>
            <a:ext cx="5181600" cy="1447800"/>
          </a:xfrm>
          <a:prstGeom prst="wedgeRoundRectCallout">
            <a:avLst>
              <a:gd name="adj1" fmla="val 60901"/>
              <a:gd name="adj2" fmla="val 89093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The bad ones too??</a:t>
            </a:r>
          </a:p>
        </p:txBody>
      </p:sp>
    </p:spTree>
    <p:extLst>
      <p:ext uri="{BB962C8B-B14F-4D97-AF65-F5344CB8AC3E}">
        <p14:creationId xmlns:p14="http://schemas.microsoft.com/office/powerpoint/2010/main" val="133883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DF343D-BCC0-FB72-4AE3-54D16C4270B7}"/>
              </a:ext>
            </a:extLst>
          </p:cNvPr>
          <p:cNvSpPr txBox="1">
            <a:spLocks/>
          </p:cNvSpPr>
          <p:nvPr/>
        </p:nvSpPr>
        <p:spPr bwMode="auto">
          <a:xfrm>
            <a:off x="-212558" y="5257799"/>
            <a:ext cx="50292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about our </a:t>
            </a:r>
            <a:r>
              <a:rPr lang="en-US" b="1" i="1" dirty="0">
                <a:solidFill>
                  <a:schemeClr val="bg1"/>
                </a:solidFill>
              </a:rPr>
              <a:t>circumstances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EDBC61-4C19-3391-71BF-E34C72ABAD6B}"/>
              </a:ext>
            </a:extLst>
          </p:cNvPr>
          <p:cNvSpPr/>
          <p:nvPr/>
        </p:nvSpPr>
        <p:spPr>
          <a:xfrm>
            <a:off x="152400" y="1524000"/>
            <a:ext cx="4459705" cy="14725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breaks the spell!</a:t>
            </a:r>
            <a:endParaRPr lang="en-US" sz="4100" i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E4BB758-24E0-6BB2-73F6-DB3479C330E3}"/>
              </a:ext>
            </a:extLst>
          </p:cNvPr>
          <p:cNvSpPr/>
          <p:nvPr/>
        </p:nvSpPr>
        <p:spPr>
          <a:xfrm>
            <a:off x="214564" y="3454705"/>
            <a:ext cx="4459705" cy="14725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gets us thinking right…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E3843A-66A8-80DD-36CF-C8668EC1D55E}"/>
              </a:ext>
            </a:extLst>
          </p:cNvPr>
          <p:cNvSpPr/>
          <p:nvPr/>
        </p:nvSpPr>
        <p:spPr>
          <a:xfrm>
            <a:off x="4830680" y="1515979"/>
            <a:ext cx="7208920" cy="20574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 </a:t>
            </a:r>
            <a:r>
              <a:rPr lang="en-US" sz="3100" b="1" kern="100" baseline="300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Thess</a:t>
            </a:r>
            <a:r>
              <a:rPr lang="en-US" sz="3100" b="1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5:16 </a:t>
            </a:r>
            <a:r>
              <a:rPr lang="en-US" sz="3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Always be joyful. </a:t>
            </a:r>
            <a:r>
              <a:rPr lang="en-US" sz="3100" b="1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17</a:t>
            </a:r>
            <a:r>
              <a:rPr lang="en-US" sz="3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Never stop praying. </a:t>
            </a:r>
            <a:r>
              <a:rPr lang="en-US" sz="3100" b="1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18</a:t>
            </a:r>
            <a:r>
              <a:rPr lang="en-US" sz="3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100" b="1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Be thankful in all circumstances</a:t>
            </a:r>
            <a:r>
              <a:rPr lang="en-US" sz="3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for this is God’s will for you who belong to Christ Jesus </a:t>
            </a: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AC99A60-70E8-B1C8-1975-4F08E74A570D}"/>
              </a:ext>
            </a:extLst>
          </p:cNvPr>
          <p:cNvSpPr/>
          <p:nvPr/>
        </p:nvSpPr>
        <p:spPr>
          <a:xfrm>
            <a:off x="4612105" y="3789584"/>
            <a:ext cx="7365331" cy="914399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All of the problems of 11-17 remain…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5389912-D243-5580-6EA9-2976AD11CCEA}"/>
              </a:ext>
            </a:extLst>
          </p:cNvPr>
          <p:cNvSpPr/>
          <p:nvPr/>
        </p:nvSpPr>
        <p:spPr>
          <a:xfrm>
            <a:off x="4612104" y="4843074"/>
            <a:ext cx="7365331" cy="1887315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But so does God, with his innumerable “wonders” and “thoughts toward us”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12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DF343D-BCC0-FB72-4AE3-54D16C4270B7}"/>
              </a:ext>
            </a:extLst>
          </p:cNvPr>
          <p:cNvSpPr txBox="1">
            <a:spLocks/>
          </p:cNvSpPr>
          <p:nvPr/>
        </p:nvSpPr>
        <p:spPr bwMode="auto">
          <a:xfrm>
            <a:off x="-212558" y="5257799"/>
            <a:ext cx="50292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about our </a:t>
            </a:r>
            <a:r>
              <a:rPr lang="en-US" b="1" i="1" dirty="0">
                <a:solidFill>
                  <a:schemeClr val="bg1"/>
                </a:solidFill>
              </a:rPr>
              <a:t>circumstances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EDBC61-4C19-3391-71BF-E34C72ABAD6B}"/>
              </a:ext>
            </a:extLst>
          </p:cNvPr>
          <p:cNvSpPr/>
          <p:nvPr/>
        </p:nvSpPr>
        <p:spPr>
          <a:xfrm>
            <a:off x="152400" y="1524000"/>
            <a:ext cx="4459705" cy="14725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breaks the spell!</a:t>
            </a:r>
            <a:endParaRPr lang="en-US" sz="4100" i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E4BB758-24E0-6BB2-73F6-DB3479C330E3}"/>
              </a:ext>
            </a:extLst>
          </p:cNvPr>
          <p:cNvSpPr/>
          <p:nvPr/>
        </p:nvSpPr>
        <p:spPr>
          <a:xfrm>
            <a:off x="214564" y="3454705"/>
            <a:ext cx="4459705" cy="14725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gets us thinking right…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E3843A-66A8-80DD-36CF-C8668EC1D55E}"/>
              </a:ext>
            </a:extLst>
          </p:cNvPr>
          <p:cNvSpPr/>
          <p:nvPr/>
        </p:nvSpPr>
        <p:spPr>
          <a:xfrm>
            <a:off x="4830680" y="1515979"/>
            <a:ext cx="7208920" cy="20574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 </a:t>
            </a:r>
            <a:r>
              <a:rPr lang="en-US" sz="3100" b="1" kern="100" baseline="300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Thess</a:t>
            </a:r>
            <a:r>
              <a:rPr lang="en-US" sz="3100" b="1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5:16 </a:t>
            </a:r>
            <a:r>
              <a:rPr lang="en-US" sz="3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Always be joyful. </a:t>
            </a:r>
            <a:r>
              <a:rPr lang="en-US" sz="3100" b="1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17</a:t>
            </a:r>
            <a:r>
              <a:rPr lang="en-US" sz="3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Never stop praying. </a:t>
            </a:r>
            <a:r>
              <a:rPr lang="en-US" sz="3100" b="1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18</a:t>
            </a:r>
            <a:r>
              <a:rPr lang="en-US" sz="3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100" b="1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Be thankful in all circumstances</a:t>
            </a:r>
            <a:r>
              <a:rPr lang="en-US" sz="3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for this is God’s will for you who belong to Christ Jesus </a:t>
            </a: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AC99A60-70E8-B1C8-1975-4F08E74A570D}"/>
              </a:ext>
            </a:extLst>
          </p:cNvPr>
          <p:cNvSpPr/>
          <p:nvPr/>
        </p:nvSpPr>
        <p:spPr>
          <a:xfrm>
            <a:off x="4612105" y="4203404"/>
            <a:ext cx="7365331" cy="1391099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We are to bring our joys </a:t>
            </a:r>
            <a:r>
              <a:rPr lang="en-US" sz="3600" b="1" i="1" dirty="0">
                <a:solidFill>
                  <a:schemeClr val="bg1"/>
                </a:solidFill>
              </a:rPr>
              <a:t>and</a:t>
            </a:r>
            <a:r>
              <a:rPr lang="en-US" sz="3600" b="1" dirty="0">
                <a:solidFill>
                  <a:schemeClr val="bg1"/>
                </a:solidFill>
              </a:rPr>
              <a:t> our troubles to God with thanksgiving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99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DF343D-BCC0-FB72-4AE3-54D16C4270B7}"/>
              </a:ext>
            </a:extLst>
          </p:cNvPr>
          <p:cNvSpPr txBox="1">
            <a:spLocks/>
          </p:cNvSpPr>
          <p:nvPr/>
        </p:nvSpPr>
        <p:spPr bwMode="auto">
          <a:xfrm>
            <a:off x="-212558" y="5257799"/>
            <a:ext cx="50292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about our </a:t>
            </a:r>
            <a:r>
              <a:rPr lang="en-US" b="1" i="1" dirty="0">
                <a:solidFill>
                  <a:schemeClr val="bg1"/>
                </a:solidFill>
              </a:rPr>
              <a:t>circumstances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EDBC61-4C19-3391-71BF-E34C72ABAD6B}"/>
              </a:ext>
            </a:extLst>
          </p:cNvPr>
          <p:cNvSpPr/>
          <p:nvPr/>
        </p:nvSpPr>
        <p:spPr>
          <a:xfrm>
            <a:off x="152400" y="1524000"/>
            <a:ext cx="4459705" cy="14725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breaks the spell!</a:t>
            </a:r>
            <a:endParaRPr lang="en-US" sz="4100" i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E4BB758-24E0-6BB2-73F6-DB3479C330E3}"/>
              </a:ext>
            </a:extLst>
          </p:cNvPr>
          <p:cNvSpPr/>
          <p:nvPr/>
        </p:nvSpPr>
        <p:spPr>
          <a:xfrm>
            <a:off x="214564" y="3454705"/>
            <a:ext cx="4459705" cy="14725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gets us thinking right…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E8642DE9-E3EC-60D4-832E-B5EE5EDBF8A3}"/>
              </a:ext>
            </a:extLst>
          </p:cNvPr>
          <p:cNvSpPr/>
          <p:nvPr/>
        </p:nvSpPr>
        <p:spPr>
          <a:xfrm>
            <a:off x="6886537" y="1270611"/>
            <a:ext cx="5181600" cy="1447800"/>
          </a:xfrm>
          <a:prstGeom prst="wedgeRoundRectCallout">
            <a:avLst>
              <a:gd name="adj1" fmla="val 60901"/>
              <a:gd name="adj2" fmla="val 89093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But you don’t know how </a:t>
            </a:r>
            <a:r>
              <a:rPr lang="en-US" sz="3200" i="1" dirty="0">
                <a:solidFill>
                  <a:schemeClr val="tx1"/>
                </a:solidFill>
              </a:rPr>
              <a:t>bad</a:t>
            </a:r>
            <a:r>
              <a:rPr lang="en-US" sz="3200" dirty="0">
                <a:solidFill>
                  <a:schemeClr val="tx1"/>
                </a:solidFill>
              </a:rPr>
              <a:t> my circumstances are!</a:t>
            </a:r>
          </a:p>
        </p:txBody>
      </p:sp>
    </p:spTree>
    <p:extLst>
      <p:ext uri="{BB962C8B-B14F-4D97-AF65-F5344CB8AC3E}">
        <p14:creationId xmlns:p14="http://schemas.microsoft.com/office/powerpoint/2010/main" val="193461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DF343D-BCC0-FB72-4AE3-54D16C4270B7}"/>
              </a:ext>
            </a:extLst>
          </p:cNvPr>
          <p:cNvSpPr txBox="1">
            <a:spLocks/>
          </p:cNvSpPr>
          <p:nvPr/>
        </p:nvSpPr>
        <p:spPr bwMode="auto">
          <a:xfrm>
            <a:off x="-212558" y="5257799"/>
            <a:ext cx="50292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about our </a:t>
            </a:r>
            <a:r>
              <a:rPr lang="en-US" b="1" i="1" dirty="0">
                <a:solidFill>
                  <a:schemeClr val="bg1"/>
                </a:solidFill>
              </a:rPr>
              <a:t>circumstances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EDBC61-4C19-3391-71BF-E34C72ABAD6B}"/>
              </a:ext>
            </a:extLst>
          </p:cNvPr>
          <p:cNvSpPr/>
          <p:nvPr/>
        </p:nvSpPr>
        <p:spPr>
          <a:xfrm>
            <a:off x="152400" y="1524000"/>
            <a:ext cx="4459705" cy="14725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breaks the spell!</a:t>
            </a:r>
            <a:endParaRPr lang="en-US" sz="4100" i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E4BB758-24E0-6BB2-73F6-DB3479C330E3}"/>
              </a:ext>
            </a:extLst>
          </p:cNvPr>
          <p:cNvSpPr/>
          <p:nvPr/>
        </p:nvSpPr>
        <p:spPr>
          <a:xfrm>
            <a:off x="214564" y="3454705"/>
            <a:ext cx="4459705" cy="14725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gets us thinking right…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E8642DE9-E3EC-60D4-832E-B5EE5EDBF8A3}"/>
              </a:ext>
            </a:extLst>
          </p:cNvPr>
          <p:cNvSpPr/>
          <p:nvPr/>
        </p:nvSpPr>
        <p:spPr>
          <a:xfrm>
            <a:off x="5357831" y="5105399"/>
            <a:ext cx="6353137" cy="1447800"/>
          </a:xfrm>
          <a:prstGeom prst="wedgeRoundRectCallout">
            <a:avLst>
              <a:gd name="adj1" fmla="val 61911"/>
              <a:gd name="adj2" fmla="val -83760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Well I’d be grateful too if I had been blessed like David or even the leper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11CF6F-0675-D94C-8E08-B9EEB8DDE5EC}"/>
              </a:ext>
            </a:extLst>
          </p:cNvPr>
          <p:cNvSpPr/>
          <p:nvPr/>
        </p:nvSpPr>
        <p:spPr>
          <a:xfrm>
            <a:off x="4830680" y="1515979"/>
            <a:ext cx="7208920" cy="20574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 </a:t>
            </a:r>
            <a:r>
              <a:rPr lang="en-US" sz="3100" b="1" kern="100" baseline="300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Thess</a:t>
            </a:r>
            <a:r>
              <a:rPr lang="en-US" sz="3100" b="1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5:16 </a:t>
            </a:r>
            <a:r>
              <a:rPr lang="en-US" sz="3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Always be joyful. </a:t>
            </a:r>
            <a:r>
              <a:rPr lang="en-US" sz="3100" b="1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17</a:t>
            </a:r>
            <a:r>
              <a:rPr lang="en-US" sz="3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Never stop praying. </a:t>
            </a:r>
            <a:r>
              <a:rPr lang="en-US" sz="3100" b="1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18</a:t>
            </a:r>
            <a:r>
              <a:rPr lang="en-US" sz="3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Be thankful in all circumstances, for this is God’s will </a:t>
            </a:r>
            <a:r>
              <a:rPr lang="en-US" sz="3100" b="1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for you who belong to Christ Jesus </a:t>
            </a:r>
            <a:endParaRPr lang="en-US" sz="3100" u="sng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27ED100-DD96-0F6D-058A-CADDEFAA18F3}"/>
              </a:ext>
            </a:extLst>
          </p:cNvPr>
          <p:cNvSpPr/>
          <p:nvPr/>
        </p:nvSpPr>
        <p:spPr>
          <a:xfrm>
            <a:off x="4674269" y="3682207"/>
            <a:ext cx="7365331" cy="1315815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If you’re in Christ, you have even more to be grateful for than David!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24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DF343D-BCC0-FB72-4AE3-54D16C4270B7}"/>
              </a:ext>
            </a:extLst>
          </p:cNvPr>
          <p:cNvSpPr txBox="1">
            <a:spLocks/>
          </p:cNvSpPr>
          <p:nvPr/>
        </p:nvSpPr>
        <p:spPr bwMode="auto">
          <a:xfrm>
            <a:off x="-212558" y="5257799"/>
            <a:ext cx="50292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about our </a:t>
            </a:r>
            <a:r>
              <a:rPr lang="en-US" b="1" i="1" dirty="0">
                <a:solidFill>
                  <a:schemeClr val="bg1"/>
                </a:solidFill>
              </a:rPr>
              <a:t>circumstances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EDBC61-4C19-3391-71BF-E34C72ABAD6B}"/>
              </a:ext>
            </a:extLst>
          </p:cNvPr>
          <p:cNvSpPr/>
          <p:nvPr/>
        </p:nvSpPr>
        <p:spPr>
          <a:xfrm>
            <a:off x="152400" y="1524000"/>
            <a:ext cx="4459705" cy="14725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breaks the spell!</a:t>
            </a:r>
            <a:endParaRPr lang="en-US" sz="4100" i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E4BB758-24E0-6BB2-73F6-DB3479C330E3}"/>
              </a:ext>
            </a:extLst>
          </p:cNvPr>
          <p:cNvSpPr/>
          <p:nvPr/>
        </p:nvSpPr>
        <p:spPr>
          <a:xfrm>
            <a:off x="214564" y="3454705"/>
            <a:ext cx="4459705" cy="14725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gets us thinking right…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8" name="Rounded Rectangle 2">
            <a:extLst>
              <a:ext uri="{FF2B5EF4-FFF2-40B4-BE49-F238E27FC236}">
                <a16:creationId xmlns:a16="http://schemas.microsoft.com/office/drawing/2014/main" id="{E0DFCFCE-5DFD-D423-2C31-A751F2537DAE}"/>
              </a:ext>
            </a:extLst>
          </p:cNvPr>
          <p:cNvSpPr/>
          <p:nvPr/>
        </p:nvSpPr>
        <p:spPr>
          <a:xfrm>
            <a:off x="4971288" y="1066799"/>
            <a:ext cx="7068312" cy="5757183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bg1"/>
                </a:solidFill>
              </a:rPr>
              <a:t>“The child of God is, from necessity, a joyful man. His sins are forgiven, his soul is justified, his person is adopted, his trials are blessings, his conflicts are victories, his death is immortality, his future is a heaven of inconceivable, unthought-of, untold, and endless blessedness—with such a God, such a </a:t>
            </a:r>
            <a:r>
              <a:rPr lang="en-US" sz="3200" dirty="0" err="1">
                <a:solidFill>
                  <a:schemeClr val="bg1"/>
                </a:solidFill>
              </a:rPr>
              <a:t>Saviour</a:t>
            </a:r>
            <a:r>
              <a:rPr lang="en-US" sz="3200" dirty="0">
                <a:solidFill>
                  <a:schemeClr val="bg1"/>
                </a:solidFill>
              </a:rPr>
              <a:t>, and such a hope, is he not, ought he not, to be a </a:t>
            </a:r>
            <a:r>
              <a:rPr lang="en-US" sz="3200" i="1" dirty="0">
                <a:solidFill>
                  <a:schemeClr val="bg1"/>
                </a:solidFill>
              </a:rPr>
              <a:t>joyful</a:t>
            </a:r>
            <a:r>
              <a:rPr lang="en-US" sz="3200" dirty="0">
                <a:solidFill>
                  <a:schemeClr val="bg1"/>
                </a:solidFill>
              </a:rPr>
              <a:t> man?” 			Octavius Winslow (1808–1878) </a:t>
            </a:r>
          </a:p>
        </p:txBody>
      </p:sp>
    </p:spTree>
    <p:extLst>
      <p:ext uri="{BB962C8B-B14F-4D97-AF65-F5344CB8AC3E}">
        <p14:creationId xmlns:p14="http://schemas.microsoft.com/office/powerpoint/2010/main" val="14555265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DF343D-BCC0-FB72-4AE3-54D16C4270B7}"/>
              </a:ext>
            </a:extLst>
          </p:cNvPr>
          <p:cNvSpPr txBox="1">
            <a:spLocks/>
          </p:cNvSpPr>
          <p:nvPr/>
        </p:nvSpPr>
        <p:spPr bwMode="auto">
          <a:xfrm>
            <a:off x="-212558" y="5257799"/>
            <a:ext cx="50292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about our </a:t>
            </a:r>
            <a:r>
              <a:rPr lang="en-US" b="1" i="1" dirty="0">
                <a:solidFill>
                  <a:schemeClr val="bg1"/>
                </a:solidFill>
              </a:rPr>
              <a:t>circumstances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EDBC61-4C19-3391-71BF-E34C72ABAD6B}"/>
              </a:ext>
            </a:extLst>
          </p:cNvPr>
          <p:cNvSpPr/>
          <p:nvPr/>
        </p:nvSpPr>
        <p:spPr>
          <a:xfrm>
            <a:off x="152400" y="1524000"/>
            <a:ext cx="4459705" cy="14725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breaks the spell!</a:t>
            </a:r>
            <a:endParaRPr lang="en-US" sz="4100" i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E4BB758-24E0-6BB2-73F6-DB3479C330E3}"/>
              </a:ext>
            </a:extLst>
          </p:cNvPr>
          <p:cNvSpPr/>
          <p:nvPr/>
        </p:nvSpPr>
        <p:spPr>
          <a:xfrm>
            <a:off x="214564" y="3454705"/>
            <a:ext cx="4459705" cy="14725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gets us thinking right…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57DFBEC-B7FA-09D5-2BA5-4BD607FC1275}"/>
              </a:ext>
            </a:extLst>
          </p:cNvPr>
          <p:cNvSpPr/>
          <p:nvPr/>
        </p:nvSpPr>
        <p:spPr>
          <a:xfrm>
            <a:off x="5048251" y="1705242"/>
            <a:ext cx="6896100" cy="111010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Gratitude doesn’t </a:t>
            </a:r>
            <a:r>
              <a:rPr lang="en-US" sz="3600" b="1" i="1" dirty="0">
                <a:solidFill>
                  <a:schemeClr val="bg1"/>
                </a:solidFill>
              </a:rPr>
              <a:t>ignore</a:t>
            </a:r>
            <a:r>
              <a:rPr lang="en-US" sz="3600" b="1" dirty="0">
                <a:solidFill>
                  <a:schemeClr val="bg1"/>
                </a:solidFill>
              </a:rPr>
              <a:t> our trials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B1B04A0-8D0D-9398-BD20-98ED2ACFF4DD}"/>
              </a:ext>
            </a:extLst>
          </p:cNvPr>
          <p:cNvSpPr/>
          <p:nvPr/>
        </p:nvSpPr>
        <p:spPr>
          <a:xfrm>
            <a:off x="4191000" y="5519297"/>
            <a:ext cx="7865646" cy="111010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It helps us place them in the context of the reality of the goodness of God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98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DF343D-BCC0-FB72-4AE3-54D16C4270B7}"/>
              </a:ext>
            </a:extLst>
          </p:cNvPr>
          <p:cNvSpPr txBox="1">
            <a:spLocks/>
          </p:cNvSpPr>
          <p:nvPr/>
        </p:nvSpPr>
        <p:spPr bwMode="auto">
          <a:xfrm>
            <a:off x="-212558" y="5257799"/>
            <a:ext cx="50292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about </a:t>
            </a:r>
            <a:r>
              <a:rPr lang="en-US" b="1" i="1" dirty="0">
                <a:solidFill>
                  <a:schemeClr val="bg1"/>
                </a:solidFill>
              </a:rPr>
              <a:t>ourselves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EDBC61-4C19-3391-71BF-E34C72ABAD6B}"/>
              </a:ext>
            </a:extLst>
          </p:cNvPr>
          <p:cNvSpPr/>
          <p:nvPr/>
        </p:nvSpPr>
        <p:spPr>
          <a:xfrm>
            <a:off x="152400" y="1524000"/>
            <a:ext cx="4459705" cy="14725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breaks the spell!</a:t>
            </a:r>
            <a:endParaRPr lang="en-US" sz="4100" i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E4BB758-24E0-6BB2-73F6-DB3479C330E3}"/>
              </a:ext>
            </a:extLst>
          </p:cNvPr>
          <p:cNvSpPr/>
          <p:nvPr/>
        </p:nvSpPr>
        <p:spPr>
          <a:xfrm>
            <a:off x="214564" y="3454705"/>
            <a:ext cx="4459705" cy="14725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gets us thinking right…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24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DF343D-BCC0-FB72-4AE3-54D16C4270B7}"/>
              </a:ext>
            </a:extLst>
          </p:cNvPr>
          <p:cNvSpPr txBox="1">
            <a:spLocks/>
          </p:cNvSpPr>
          <p:nvPr/>
        </p:nvSpPr>
        <p:spPr bwMode="auto">
          <a:xfrm>
            <a:off x="-212558" y="5257799"/>
            <a:ext cx="50292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about our</a:t>
            </a:r>
            <a:r>
              <a:rPr lang="en-US" b="1" i="1" dirty="0">
                <a:solidFill>
                  <a:schemeClr val="bg1"/>
                </a:solidFill>
              </a:rPr>
              <a:t> </a:t>
            </a:r>
          </a:p>
          <a:p>
            <a:r>
              <a:rPr lang="en-US" b="1" i="1" dirty="0">
                <a:solidFill>
                  <a:schemeClr val="bg1"/>
                </a:solidFill>
              </a:rPr>
              <a:t>daily tasks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EDBC61-4C19-3391-71BF-E34C72ABAD6B}"/>
              </a:ext>
            </a:extLst>
          </p:cNvPr>
          <p:cNvSpPr/>
          <p:nvPr/>
        </p:nvSpPr>
        <p:spPr>
          <a:xfrm>
            <a:off x="152400" y="1524000"/>
            <a:ext cx="4459705" cy="14725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breaks the spell!</a:t>
            </a:r>
            <a:endParaRPr lang="en-US" sz="4100" i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E4BB758-24E0-6BB2-73F6-DB3479C330E3}"/>
              </a:ext>
            </a:extLst>
          </p:cNvPr>
          <p:cNvSpPr/>
          <p:nvPr/>
        </p:nvSpPr>
        <p:spPr>
          <a:xfrm>
            <a:off x="214564" y="3454705"/>
            <a:ext cx="4459705" cy="14725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gets us thinking right…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44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Psalm 40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52A1D2B-616C-06E8-5BA1-98E4C669D835}"/>
              </a:ext>
            </a:extLst>
          </p:cNvPr>
          <p:cNvSpPr txBox="1">
            <a:spLocks/>
          </p:cNvSpPr>
          <p:nvPr/>
        </p:nvSpPr>
        <p:spPr bwMode="auto">
          <a:xfrm>
            <a:off x="3048000" y="152399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kern="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For the choir director. A Psalm of David.</a:t>
            </a:r>
            <a:endParaRPr lang="en-US" sz="3600" kern="100" dirty="0">
              <a:solidFill>
                <a:schemeClr val="bg1"/>
              </a:solidFill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31671-4D9D-98AE-BE4E-7E4B38884E61}"/>
              </a:ext>
            </a:extLst>
          </p:cNvPr>
          <p:cNvSpPr txBox="1">
            <a:spLocks/>
          </p:cNvSpPr>
          <p:nvPr/>
        </p:nvSpPr>
        <p:spPr bwMode="auto">
          <a:xfrm>
            <a:off x="15949" y="1752600"/>
            <a:ext cx="12192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200" b="1" baseline="30000" dirty="0">
                <a:solidFill>
                  <a:schemeClr val="bg1"/>
                </a:solidFill>
              </a:rPr>
              <a:t>11 </a:t>
            </a:r>
            <a:r>
              <a:rPr lang="en-US" sz="3200" dirty="0">
                <a:solidFill>
                  <a:schemeClr val="bg1"/>
                </a:solidFill>
              </a:rPr>
              <a:t>You, O </a:t>
            </a:r>
            <a:r>
              <a:rPr lang="en-US" sz="3200" cap="small" dirty="0">
                <a:solidFill>
                  <a:schemeClr val="bg1"/>
                </a:solidFill>
              </a:rPr>
              <a:t>Lord</a:t>
            </a:r>
            <a:r>
              <a:rPr lang="en-US" sz="3200" dirty="0">
                <a:solidFill>
                  <a:schemeClr val="bg1"/>
                </a:solidFill>
              </a:rPr>
              <a:t>, will not withhold Your compassion from me;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Your lovingkindness and Your truth will continually preserve me.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algn="l"/>
            <a:endParaRPr lang="en-US" dirty="0">
              <a:solidFill>
                <a:schemeClr val="bg1"/>
              </a:solidFill>
            </a:endParaRPr>
          </a:p>
          <a:p>
            <a:pPr algn="l"/>
            <a:r>
              <a:rPr lang="en-US" sz="3200" b="1" baseline="30000" dirty="0">
                <a:solidFill>
                  <a:schemeClr val="bg1"/>
                </a:solidFill>
                <a:latin typeface="+mn-lt"/>
              </a:rPr>
              <a:t>12 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For evils beyond number have surrounded me; My iniquities have overtaken me, so that I am not able to see; They are more numerous than the hairs of my head, And my heart has failed me.</a:t>
            </a:r>
          </a:p>
          <a:p>
            <a:pPr algn="l"/>
            <a:endParaRPr lang="en-US" sz="3200" b="1" baseline="30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E7415616-5385-2916-08B7-0CECE2EA2FF8}"/>
              </a:ext>
            </a:extLst>
          </p:cNvPr>
          <p:cNvSpPr/>
          <p:nvPr/>
        </p:nvSpPr>
        <p:spPr>
          <a:xfrm>
            <a:off x="8458200" y="3196856"/>
            <a:ext cx="3352800" cy="762000"/>
          </a:xfrm>
          <a:prstGeom prst="wedgeRectCallout">
            <a:avLst>
              <a:gd name="adj1" fmla="val -100431"/>
              <a:gd name="adj2" fmla="val -60291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/>
              <a:t>1) Draw near </a:t>
            </a: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AE1F9A2E-E6FA-5325-C4CC-3E0469D7896A}"/>
              </a:ext>
            </a:extLst>
          </p:cNvPr>
          <p:cNvSpPr/>
          <p:nvPr/>
        </p:nvSpPr>
        <p:spPr>
          <a:xfrm>
            <a:off x="8534400" y="5968389"/>
            <a:ext cx="3352800" cy="762000"/>
          </a:xfrm>
          <a:prstGeom prst="wedgeRectCallout">
            <a:avLst>
              <a:gd name="adj1" fmla="val -100431"/>
              <a:gd name="adj2" fmla="val -60291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/>
              <a:t>2) Complaint</a:t>
            </a:r>
          </a:p>
        </p:txBody>
      </p:sp>
    </p:spTree>
    <p:extLst>
      <p:ext uri="{BB962C8B-B14F-4D97-AF65-F5344CB8AC3E}">
        <p14:creationId xmlns:p14="http://schemas.microsoft.com/office/powerpoint/2010/main" val="421534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DF343D-BCC0-FB72-4AE3-54D16C4270B7}"/>
              </a:ext>
            </a:extLst>
          </p:cNvPr>
          <p:cNvSpPr txBox="1">
            <a:spLocks/>
          </p:cNvSpPr>
          <p:nvPr/>
        </p:nvSpPr>
        <p:spPr bwMode="auto">
          <a:xfrm>
            <a:off x="-212558" y="5257799"/>
            <a:ext cx="50292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about </a:t>
            </a:r>
            <a:r>
              <a:rPr lang="en-US" b="1" i="1" dirty="0">
                <a:solidFill>
                  <a:schemeClr val="bg1"/>
                </a:solidFill>
              </a:rPr>
              <a:t>others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EDBC61-4C19-3391-71BF-E34C72ABAD6B}"/>
              </a:ext>
            </a:extLst>
          </p:cNvPr>
          <p:cNvSpPr/>
          <p:nvPr/>
        </p:nvSpPr>
        <p:spPr>
          <a:xfrm>
            <a:off x="152400" y="1524000"/>
            <a:ext cx="4459705" cy="14725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breaks the spell!</a:t>
            </a:r>
            <a:endParaRPr lang="en-US" sz="4100" i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E4BB758-24E0-6BB2-73F6-DB3479C330E3}"/>
              </a:ext>
            </a:extLst>
          </p:cNvPr>
          <p:cNvSpPr/>
          <p:nvPr/>
        </p:nvSpPr>
        <p:spPr>
          <a:xfrm>
            <a:off x="214564" y="3454705"/>
            <a:ext cx="4459705" cy="14725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gets us thinking right…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2223054-096D-7683-C411-8D642BF5732F}"/>
              </a:ext>
            </a:extLst>
          </p:cNvPr>
          <p:cNvSpPr/>
          <p:nvPr/>
        </p:nvSpPr>
        <p:spPr>
          <a:xfrm>
            <a:off x="4784559" y="5397383"/>
            <a:ext cx="6896100" cy="111010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Sometimes gratitude allows us to think about other people </a:t>
            </a:r>
            <a:r>
              <a:rPr lang="en-US" sz="3600" b="1" i="1" dirty="0">
                <a:solidFill>
                  <a:schemeClr val="bg1"/>
                </a:solidFill>
              </a:rPr>
              <a:t>at all</a:t>
            </a:r>
            <a:r>
              <a:rPr lang="en-US" sz="3600" b="1" dirty="0">
                <a:solidFill>
                  <a:schemeClr val="bg1"/>
                </a:solidFill>
              </a:rPr>
              <a:t>!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26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DF343D-BCC0-FB72-4AE3-54D16C4270B7}"/>
              </a:ext>
            </a:extLst>
          </p:cNvPr>
          <p:cNvSpPr txBox="1">
            <a:spLocks/>
          </p:cNvSpPr>
          <p:nvPr/>
        </p:nvSpPr>
        <p:spPr bwMode="auto">
          <a:xfrm>
            <a:off x="-218572" y="5624163"/>
            <a:ext cx="50292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and the</a:t>
            </a:r>
            <a:r>
              <a:rPr lang="en-US" b="1" i="1" dirty="0">
                <a:solidFill>
                  <a:schemeClr val="bg1"/>
                </a:solidFill>
              </a:rPr>
              <a:t> past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EDBC61-4C19-3391-71BF-E34C72ABAD6B}"/>
              </a:ext>
            </a:extLst>
          </p:cNvPr>
          <p:cNvSpPr/>
          <p:nvPr/>
        </p:nvSpPr>
        <p:spPr>
          <a:xfrm>
            <a:off x="152400" y="1524000"/>
            <a:ext cx="4459705" cy="14725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breaks the spell!</a:t>
            </a:r>
            <a:endParaRPr lang="en-US" sz="4100" i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E4BB758-24E0-6BB2-73F6-DB3479C330E3}"/>
              </a:ext>
            </a:extLst>
          </p:cNvPr>
          <p:cNvSpPr/>
          <p:nvPr/>
        </p:nvSpPr>
        <p:spPr>
          <a:xfrm>
            <a:off x="214564" y="3454705"/>
            <a:ext cx="4459705" cy="14725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Gratitude gets us thinking right…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B761173-B6A3-0DC5-A476-586FAA940A5D}"/>
              </a:ext>
            </a:extLst>
          </p:cNvPr>
          <p:cNvSpPr txBox="1">
            <a:spLocks/>
          </p:cNvSpPr>
          <p:nvPr/>
        </p:nvSpPr>
        <p:spPr bwMode="auto">
          <a:xfrm>
            <a:off x="-218572" y="4859395"/>
            <a:ext cx="50292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about the </a:t>
            </a:r>
            <a:r>
              <a:rPr lang="en-US" b="1" i="1" dirty="0">
                <a:solidFill>
                  <a:schemeClr val="bg1"/>
                </a:solidFill>
              </a:rPr>
              <a:t>future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240FAC-F778-47BE-2BAA-13B67A8E5F6B}"/>
              </a:ext>
            </a:extLst>
          </p:cNvPr>
          <p:cNvSpPr/>
          <p:nvPr/>
        </p:nvSpPr>
        <p:spPr>
          <a:xfrm>
            <a:off x="4495800" y="5767796"/>
            <a:ext cx="7046495" cy="6169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40:3 </a:t>
            </a:r>
            <a:r>
              <a:rPr lang="en-US" sz="3200" dirty="0">
                <a:solidFill>
                  <a:schemeClr val="tx1"/>
                </a:solidFill>
              </a:rPr>
              <a:t>He put a new song in my mouth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80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6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4724400"/>
            <a:ext cx="12228095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40:6 </a:t>
            </a:r>
            <a:r>
              <a:rPr lang="en-US" sz="3200" dirty="0">
                <a:solidFill>
                  <a:schemeClr val="tx1"/>
                </a:solidFill>
              </a:rPr>
              <a:t>Sacrifice and meal offering You have not desired; My ears You have opened; Burnt offering and sin offering You have not required.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7 </a:t>
            </a:r>
            <a:r>
              <a:rPr lang="en-US" sz="3200" dirty="0">
                <a:solidFill>
                  <a:schemeClr val="tx1"/>
                </a:solidFill>
              </a:rPr>
              <a:t>Then I said, “Behold, I come; In the scroll of the book it is written of me.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dirty="0">
                <a:solidFill>
                  <a:schemeClr val="tx1"/>
                </a:solidFill>
              </a:rPr>
              <a:t>I delight to do Your will, O my God; Your Law is within my heart.”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3149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4724400"/>
            <a:ext cx="12228095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40:6 </a:t>
            </a:r>
            <a:r>
              <a:rPr lang="en-US" sz="3200" b="1" u="sng" dirty="0">
                <a:solidFill>
                  <a:srgbClr val="002060"/>
                </a:solidFill>
              </a:rPr>
              <a:t>Sacrifice and meal offering You have not desired</a:t>
            </a:r>
            <a:r>
              <a:rPr lang="en-US" sz="3200" dirty="0">
                <a:solidFill>
                  <a:schemeClr val="tx1"/>
                </a:solidFill>
              </a:rPr>
              <a:t>; My ears You have opened; </a:t>
            </a:r>
            <a:r>
              <a:rPr lang="en-US" sz="3200" b="1" u="sng" dirty="0">
                <a:solidFill>
                  <a:srgbClr val="002060"/>
                </a:solidFill>
              </a:rPr>
              <a:t>Burnt offering and sin offering You have not required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7 </a:t>
            </a:r>
            <a:r>
              <a:rPr lang="en-US" sz="3200" dirty="0">
                <a:solidFill>
                  <a:schemeClr val="tx1"/>
                </a:solidFill>
              </a:rPr>
              <a:t>Then I said, “Behold, I come; In the scroll of the book it is written of me.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dirty="0">
                <a:solidFill>
                  <a:schemeClr val="tx1"/>
                </a:solidFill>
              </a:rPr>
              <a:t>I delight to do Your will, O my God; Your Law is within my heart.”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31414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4724400"/>
            <a:ext cx="12228095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40:6 </a:t>
            </a:r>
            <a:r>
              <a:rPr lang="en-US" sz="3200" dirty="0">
                <a:solidFill>
                  <a:schemeClr val="tx1"/>
                </a:solidFill>
              </a:rPr>
              <a:t>Sacrifice and meal offering You have not desired; </a:t>
            </a:r>
            <a:r>
              <a:rPr lang="en-US" sz="3200" b="1" u="sng" dirty="0">
                <a:solidFill>
                  <a:srgbClr val="002060"/>
                </a:solidFill>
              </a:rPr>
              <a:t>My ears You have opened</a:t>
            </a:r>
            <a:r>
              <a:rPr lang="en-US" sz="3200" dirty="0">
                <a:solidFill>
                  <a:schemeClr val="tx1"/>
                </a:solidFill>
              </a:rPr>
              <a:t>; Burnt offering and sin offering You have not required.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7 </a:t>
            </a:r>
            <a:r>
              <a:rPr lang="en-US" sz="3200" dirty="0">
                <a:solidFill>
                  <a:schemeClr val="tx1"/>
                </a:solidFill>
              </a:rPr>
              <a:t>Then I said, “Behold, I come; In the scroll of the book it is written of me.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dirty="0">
                <a:solidFill>
                  <a:schemeClr val="tx1"/>
                </a:solidFill>
              </a:rPr>
              <a:t>I delight to do Your will, O my God; Your Law is within my heart.”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000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4724400"/>
            <a:ext cx="12228095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40:6 </a:t>
            </a:r>
            <a:r>
              <a:rPr lang="en-US" sz="3200" dirty="0">
                <a:solidFill>
                  <a:schemeClr val="tx1"/>
                </a:solidFill>
              </a:rPr>
              <a:t>Sacrifice and meal offering You have not desired; My ears You have opened; Burnt offering and sin offering You have not required.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7 </a:t>
            </a:r>
            <a:r>
              <a:rPr lang="en-US" sz="3100" b="1" u="sng" dirty="0">
                <a:solidFill>
                  <a:srgbClr val="002060"/>
                </a:solidFill>
              </a:rPr>
              <a:t>Then I said</a:t>
            </a:r>
            <a:r>
              <a:rPr lang="en-US" sz="3200" dirty="0">
                <a:solidFill>
                  <a:schemeClr val="tx1"/>
                </a:solidFill>
              </a:rPr>
              <a:t>, “Behold, I come; In the scroll of the book it is written of me.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dirty="0">
                <a:solidFill>
                  <a:schemeClr val="tx1"/>
                </a:solidFill>
              </a:rPr>
              <a:t>I delight to do Your will, O my God; Your Law is within my heart.”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43450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4724400"/>
            <a:ext cx="12228095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40:6 </a:t>
            </a:r>
            <a:r>
              <a:rPr lang="en-US" sz="3200" dirty="0">
                <a:solidFill>
                  <a:schemeClr val="tx1"/>
                </a:solidFill>
              </a:rPr>
              <a:t>Sacrifice and meal offering You have not desired; My ears You have opened; Burnt offering and sin offering You have not required.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7 </a:t>
            </a:r>
            <a:r>
              <a:rPr lang="en-US" sz="3200" dirty="0">
                <a:solidFill>
                  <a:schemeClr val="tx1"/>
                </a:solidFill>
              </a:rPr>
              <a:t>Then I said, “</a:t>
            </a:r>
            <a:r>
              <a:rPr lang="en-US" sz="3100" b="1" u="sng" dirty="0">
                <a:solidFill>
                  <a:srgbClr val="002060"/>
                </a:solidFill>
              </a:rPr>
              <a:t>Behold, I come; In the scroll of the book it is written of me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dirty="0">
                <a:solidFill>
                  <a:schemeClr val="tx1"/>
                </a:solidFill>
              </a:rPr>
              <a:t>I delight to do Your will, O my God; Your Law is within my heart.”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F68D3D-F74F-1BCE-E915-D61546781664}"/>
              </a:ext>
            </a:extLst>
          </p:cNvPr>
          <p:cNvSpPr/>
          <p:nvPr/>
        </p:nvSpPr>
        <p:spPr>
          <a:xfrm>
            <a:off x="228600" y="1084675"/>
            <a:ext cx="11887200" cy="356352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Deuteronomy 17:</a:t>
            </a:r>
            <a:r>
              <a:rPr lang="en-US" sz="3200" b="1" baseline="30000" dirty="0"/>
              <a:t>18 </a:t>
            </a:r>
            <a:r>
              <a:rPr lang="en-US" sz="3200" dirty="0"/>
              <a:t>Now it shall come about when he sits on the throne of his kingdom, he shall write for himself a copy of this law on a scroll... </a:t>
            </a:r>
            <a:r>
              <a:rPr lang="en-US" sz="3200" b="1" baseline="30000" dirty="0"/>
              <a:t>19 </a:t>
            </a:r>
            <a:r>
              <a:rPr lang="en-US" sz="3200" dirty="0"/>
              <a:t>It shall be with him and he shall read it all the days of his life, that he may learn to fear the </a:t>
            </a:r>
            <a:r>
              <a:rPr lang="en-US" sz="3200" cap="small" dirty="0"/>
              <a:t>Lord</a:t>
            </a:r>
            <a:r>
              <a:rPr lang="en-US" sz="3200" dirty="0"/>
              <a:t> his God, by carefully observing all the words of this law and these statutes, </a:t>
            </a:r>
            <a:r>
              <a:rPr lang="en-US" sz="3200" b="1" baseline="30000" dirty="0"/>
              <a:t>20 </a:t>
            </a:r>
            <a:r>
              <a:rPr lang="en-US" sz="3200" dirty="0"/>
              <a:t>that his heart may not be lifted up above his countrymen and that he may not turn aside from the commandment, to the right or the left…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093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4724400"/>
            <a:ext cx="12228095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40:6 </a:t>
            </a:r>
            <a:r>
              <a:rPr lang="en-US" sz="3200" dirty="0">
                <a:solidFill>
                  <a:schemeClr val="tx1"/>
                </a:solidFill>
              </a:rPr>
              <a:t>Sacrifice and meal offering You have not desired; My ears You have opened; Burnt offering and sin offering You have not required.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7 </a:t>
            </a:r>
            <a:r>
              <a:rPr lang="en-US" sz="3200" dirty="0">
                <a:solidFill>
                  <a:schemeClr val="tx1"/>
                </a:solidFill>
              </a:rPr>
              <a:t>Then I said, “</a:t>
            </a:r>
            <a:r>
              <a:rPr lang="en-US" sz="3100" dirty="0">
                <a:solidFill>
                  <a:schemeClr val="tx1"/>
                </a:solidFill>
              </a:rPr>
              <a:t>Behold, I come; In the scroll of the book it is written of me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b="1" u="sng" dirty="0">
                <a:solidFill>
                  <a:srgbClr val="002060"/>
                </a:solidFill>
              </a:rPr>
              <a:t>I delight to do Your will, O my God; Your Law is within my heart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F68D3D-F74F-1BCE-E915-D61546781664}"/>
              </a:ext>
            </a:extLst>
          </p:cNvPr>
          <p:cNvSpPr/>
          <p:nvPr/>
        </p:nvSpPr>
        <p:spPr>
          <a:xfrm>
            <a:off x="228600" y="1084675"/>
            <a:ext cx="11887200" cy="356352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Deuteronomy 17:</a:t>
            </a:r>
            <a:r>
              <a:rPr lang="en-US" sz="3200" b="1" baseline="30000" dirty="0"/>
              <a:t>18 </a:t>
            </a:r>
            <a:r>
              <a:rPr lang="en-US" sz="3200" dirty="0"/>
              <a:t>Now it shall come about when he sits on the throne of his kingdom, he shall write for himself a copy of this law on a scroll... </a:t>
            </a:r>
            <a:r>
              <a:rPr lang="en-US" sz="3200" b="1" baseline="30000" dirty="0"/>
              <a:t>19 </a:t>
            </a:r>
            <a:r>
              <a:rPr lang="en-US" sz="3200" dirty="0"/>
              <a:t>It shall be with him and he shall read it all the days of his life, that he may learn to fear the </a:t>
            </a:r>
            <a:r>
              <a:rPr lang="en-US" sz="3200" cap="small" dirty="0"/>
              <a:t>Lord</a:t>
            </a:r>
            <a:r>
              <a:rPr lang="en-US" sz="3200" dirty="0"/>
              <a:t> his God, by carefully observing all the words of this law and these statutes, </a:t>
            </a:r>
            <a:r>
              <a:rPr lang="en-US" sz="3200" b="1" baseline="30000" dirty="0"/>
              <a:t>20 </a:t>
            </a:r>
            <a:r>
              <a:rPr lang="en-US" sz="3200" dirty="0"/>
              <a:t>that his heart may not be lifted up above his countrymen and that he may not turn aside from the commandment, to the right or the left…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9778549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4724400"/>
            <a:ext cx="12228095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40:6 </a:t>
            </a:r>
            <a:r>
              <a:rPr lang="en-US" sz="3200" dirty="0">
                <a:solidFill>
                  <a:schemeClr val="tx1"/>
                </a:solidFill>
              </a:rPr>
              <a:t>Sacrifice and meal offering You have not desired; My ears You have opened; Burnt offering and sin offering You have not required.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7 </a:t>
            </a:r>
            <a:r>
              <a:rPr lang="en-US" sz="3200" dirty="0">
                <a:solidFill>
                  <a:schemeClr val="tx1"/>
                </a:solidFill>
              </a:rPr>
              <a:t>Then I said, “</a:t>
            </a:r>
            <a:r>
              <a:rPr lang="en-US" sz="3100" dirty="0">
                <a:solidFill>
                  <a:schemeClr val="tx1"/>
                </a:solidFill>
              </a:rPr>
              <a:t>Behold, I come; In the scroll of the book it is written of me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b="1" u="sng" dirty="0">
                <a:solidFill>
                  <a:srgbClr val="002060"/>
                </a:solidFill>
              </a:rPr>
              <a:t>I delight to do Your will, O my God; Your Law is within my heart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A00426-7F73-0AC7-44A4-5DB14A642994}"/>
              </a:ext>
            </a:extLst>
          </p:cNvPr>
          <p:cNvSpPr/>
          <p:nvPr/>
        </p:nvSpPr>
        <p:spPr>
          <a:xfrm>
            <a:off x="4953000" y="1183105"/>
            <a:ext cx="7086600" cy="76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leads us to devotion</a:t>
            </a:r>
            <a:endParaRPr lang="en-US" sz="4100" i="1" dirty="0"/>
          </a:p>
        </p:txBody>
      </p:sp>
    </p:spTree>
    <p:extLst>
      <p:ext uri="{BB962C8B-B14F-4D97-AF65-F5344CB8AC3E}">
        <p14:creationId xmlns:p14="http://schemas.microsoft.com/office/powerpoint/2010/main" val="129919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4724400"/>
            <a:ext cx="12228095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40:6 </a:t>
            </a:r>
            <a:r>
              <a:rPr lang="en-US" sz="3200" dirty="0">
                <a:solidFill>
                  <a:schemeClr val="tx1"/>
                </a:solidFill>
              </a:rPr>
              <a:t>Sacrifice and meal offering You have not desired; My ears You have opened; Burnt offering and sin offering You have not required.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7 </a:t>
            </a:r>
            <a:r>
              <a:rPr lang="en-US" sz="3200" dirty="0">
                <a:solidFill>
                  <a:schemeClr val="tx1"/>
                </a:solidFill>
              </a:rPr>
              <a:t>Then I said, “</a:t>
            </a:r>
            <a:r>
              <a:rPr lang="en-US" sz="3100" dirty="0">
                <a:solidFill>
                  <a:schemeClr val="tx1"/>
                </a:solidFill>
              </a:rPr>
              <a:t>Behold, I come; In the scroll of the book it is written of me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b="1" u="sng" dirty="0">
                <a:solidFill>
                  <a:srgbClr val="002060"/>
                </a:solidFill>
              </a:rPr>
              <a:t>I delight to do Your will, O my God; Your Law is within my heart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A00426-7F73-0AC7-44A4-5DB14A642994}"/>
              </a:ext>
            </a:extLst>
          </p:cNvPr>
          <p:cNvSpPr/>
          <p:nvPr/>
        </p:nvSpPr>
        <p:spPr>
          <a:xfrm>
            <a:off x="4953000" y="1183105"/>
            <a:ext cx="7086600" cy="76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leads us to devotion</a:t>
            </a:r>
            <a:endParaRPr lang="en-US" sz="4100" i="1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8A934E1-481E-463C-7524-1496849C1462}"/>
              </a:ext>
            </a:extLst>
          </p:cNvPr>
          <p:cNvSpPr/>
          <p:nvPr/>
        </p:nvSpPr>
        <p:spPr>
          <a:xfrm>
            <a:off x="381000" y="2217180"/>
            <a:ext cx="10896600" cy="8763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Fun fact: this is a messianic “easter egg” (Heb 10)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3E28B62-6CB0-71EA-D539-5C9624299537}"/>
              </a:ext>
            </a:extLst>
          </p:cNvPr>
          <p:cNvSpPr/>
          <p:nvPr/>
        </p:nvSpPr>
        <p:spPr>
          <a:xfrm>
            <a:off x="629652" y="3305717"/>
            <a:ext cx="10896600" cy="1206445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David’s thought is that God isn’t concerned with external obedience, but internal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28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Psalm 40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52A1D2B-616C-06E8-5BA1-98E4C669D835}"/>
              </a:ext>
            </a:extLst>
          </p:cNvPr>
          <p:cNvSpPr txBox="1">
            <a:spLocks/>
          </p:cNvSpPr>
          <p:nvPr/>
        </p:nvSpPr>
        <p:spPr bwMode="auto">
          <a:xfrm>
            <a:off x="3048000" y="152399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kern="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For the choir director. A Psalm of David.</a:t>
            </a:r>
            <a:endParaRPr lang="en-US" sz="3600" kern="100" dirty="0">
              <a:solidFill>
                <a:schemeClr val="bg1"/>
              </a:solidFill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31671-4D9D-98AE-BE4E-7E4B38884E61}"/>
              </a:ext>
            </a:extLst>
          </p:cNvPr>
          <p:cNvSpPr txBox="1">
            <a:spLocks/>
          </p:cNvSpPr>
          <p:nvPr/>
        </p:nvSpPr>
        <p:spPr bwMode="auto">
          <a:xfrm>
            <a:off x="21265" y="1295399"/>
            <a:ext cx="12192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endParaRPr lang="en-US" sz="3200" b="1" baseline="30000" dirty="0">
              <a:solidFill>
                <a:schemeClr val="bg1"/>
              </a:solidFill>
              <a:latin typeface="+mn-lt"/>
            </a:endParaRPr>
          </a:p>
          <a:p>
            <a:pPr algn="l"/>
            <a:r>
              <a:rPr lang="en-US" sz="3200" b="1" baseline="30000" dirty="0">
                <a:solidFill>
                  <a:schemeClr val="bg1"/>
                </a:solidFill>
                <a:latin typeface="+mn-lt"/>
              </a:rPr>
              <a:t>13 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Be pleased, O </a:t>
            </a:r>
            <a:r>
              <a:rPr lang="en-US" sz="3200" cap="small" dirty="0">
                <a:solidFill>
                  <a:schemeClr val="bg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, to deliver me; Make haste, O </a:t>
            </a:r>
            <a:r>
              <a:rPr lang="en-US" sz="3200" cap="small" dirty="0">
                <a:solidFill>
                  <a:schemeClr val="bg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, to help me.</a:t>
            </a:r>
            <a:br>
              <a:rPr lang="en-US" sz="3200" dirty="0">
                <a:solidFill>
                  <a:schemeClr val="bg1"/>
                </a:solidFill>
                <a:latin typeface="+mn-lt"/>
              </a:rPr>
            </a:br>
            <a:r>
              <a:rPr lang="en-US" sz="3200" b="1" baseline="30000" dirty="0">
                <a:solidFill>
                  <a:schemeClr val="bg1"/>
                </a:solidFill>
                <a:latin typeface="+mn-lt"/>
              </a:rPr>
              <a:t>14 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Let those be ashamed and humiliated together Who seek my life to destroy it; Let those be turned back and dishonored Who delight in my hurt. </a:t>
            </a:r>
            <a:r>
              <a:rPr lang="en-US" sz="3200" b="1" baseline="30000" dirty="0">
                <a:solidFill>
                  <a:schemeClr val="bg1"/>
                </a:solidFill>
                <a:latin typeface="+mn-lt"/>
              </a:rPr>
              <a:t>15 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Let those be appalled because of their shame Who say to me, “Aha, aha!”</a:t>
            </a:r>
            <a:br>
              <a:rPr lang="en-US" sz="3200" dirty="0">
                <a:solidFill>
                  <a:schemeClr val="bg1"/>
                </a:solidFill>
                <a:latin typeface="+mn-lt"/>
              </a:rPr>
            </a:br>
            <a:endParaRPr lang="en-US" sz="3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6DE9559-D443-E813-CD04-E60C2FD09F08}"/>
              </a:ext>
            </a:extLst>
          </p:cNvPr>
          <p:cNvSpPr txBox="1">
            <a:spLocks/>
          </p:cNvSpPr>
          <p:nvPr/>
        </p:nvSpPr>
        <p:spPr bwMode="auto">
          <a:xfrm>
            <a:off x="67783" y="3581399"/>
            <a:ext cx="12192000" cy="228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br>
              <a:rPr lang="en-US" sz="3200" dirty="0">
                <a:solidFill>
                  <a:schemeClr val="bg1"/>
                </a:solidFill>
                <a:latin typeface="+mn-lt"/>
              </a:rPr>
            </a:br>
            <a:r>
              <a:rPr lang="en-US" sz="3200" b="1" baseline="30000" dirty="0">
                <a:solidFill>
                  <a:schemeClr val="bg1"/>
                </a:solidFill>
                <a:latin typeface="+mn-lt"/>
              </a:rPr>
              <a:t>16 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Let all who seek You rejoice and be glad in You; Let those who love Your salvation say continually, “The </a:t>
            </a:r>
            <a:r>
              <a:rPr lang="en-US" sz="3200" cap="small" dirty="0">
                <a:solidFill>
                  <a:schemeClr val="bg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 be magnified!”</a:t>
            </a:r>
            <a:endParaRPr lang="en-US" sz="3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D01534E5-301F-C14A-2D3C-E1F4058637F0}"/>
              </a:ext>
            </a:extLst>
          </p:cNvPr>
          <p:cNvSpPr/>
          <p:nvPr/>
        </p:nvSpPr>
        <p:spPr>
          <a:xfrm>
            <a:off x="8458200" y="5715000"/>
            <a:ext cx="3352800" cy="762000"/>
          </a:xfrm>
          <a:prstGeom prst="wedgeRectCallout">
            <a:avLst>
              <a:gd name="adj1" fmla="val -100431"/>
              <a:gd name="adj2" fmla="val -60291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/>
              <a:t>4) Request</a:t>
            </a:r>
          </a:p>
        </p:txBody>
      </p:sp>
    </p:spTree>
    <p:extLst>
      <p:ext uri="{BB962C8B-B14F-4D97-AF65-F5344CB8AC3E}">
        <p14:creationId xmlns:p14="http://schemas.microsoft.com/office/powerpoint/2010/main" val="409647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4724400"/>
            <a:ext cx="12228095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40:6 </a:t>
            </a:r>
            <a:r>
              <a:rPr lang="en-US" sz="3200" dirty="0">
                <a:solidFill>
                  <a:schemeClr val="tx1"/>
                </a:solidFill>
              </a:rPr>
              <a:t>Sacrifice and meal offering You have not desired; My ears You have opened; Burnt offering and sin offering You have not required.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7 </a:t>
            </a:r>
            <a:r>
              <a:rPr lang="en-US" sz="3200" dirty="0">
                <a:solidFill>
                  <a:schemeClr val="tx1"/>
                </a:solidFill>
              </a:rPr>
              <a:t>Then I said, “</a:t>
            </a:r>
            <a:r>
              <a:rPr lang="en-US" sz="3100" dirty="0">
                <a:solidFill>
                  <a:schemeClr val="tx1"/>
                </a:solidFill>
              </a:rPr>
              <a:t>Behold, I come; In the scroll of the book it is written of me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b="1" u="sng" dirty="0">
                <a:solidFill>
                  <a:srgbClr val="002060"/>
                </a:solidFill>
              </a:rPr>
              <a:t>I delight to do Your will, O my God; Your Law is within my heart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A00426-7F73-0AC7-44A4-5DB14A642994}"/>
              </a:ext>
            </a:extLst>
          </p:cNvPr>
          <p:cNvSpPr/>
          <p:nvPr/>
        </p:nvSpPr>
        <p:spPr>
          <a:xfrm>
            <a:off x="4953000" y="1183105"/>
            <a:ext cx="7086600" cy="76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leads us to devotion</a:t>
            </a:r>
            <a:endParaRPr lang="en-US" sz="4100" i="1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3E28B62-6CB0-71EA-D539-5C9624299537}"/>
              </a:ext>
            </a:extLst>
          </p:cNvPr>
          <p:cNvSpPr/>
          <p:nvPr/>
        </p:nvSpPr>
        <p:spPr>
          <a:xfrm>
            <a:off x="629652" y="2590801"/>
            <a:ext cx="10896600" cy="192136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Hebrews 10 explains that Jesus fulfills this idea by doing away with the external in giving his life as the ultimate sacrifice in obedience to the Father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27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4191000"/>
            <a:ext cx="12228095" cy="2667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40:9 </a:t>
            </a:r>
            <a:r>
              <a:rPr lang="en-US" sz="3200" dirty="0">
                <a:solidFill>
                  <a:schemeClr val="tx1"/>
                </a:solidFill>
              </a:rPr>
              <a:t>I have proclaimed glad tidings of righteousness in the great congregation; Behold, I will not restrain my lips, O </a:t>
            </a:r>
            <a:r>
              <a:rPr lang="en-US" sz="3200" cap="small" dirty="0">
                <a:solidFill>
                  <a:schemeClr val="tx1"/>
                </a:solidFill>
              </a:rPr>
              <a:t>Lord</a:t>
            </a:r>
            <a:r>
              <a:rPr lang="en-US" sz="3200" dirty="0">
                <a:solidFill>
                  <a:schemeClr val="tx1"/>
                </a:solidFill>
              </a:rPr>
              <a:t>, You know.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10 </a:t>
            </a:r>
            <a:r>
              <a:rPr lang="en-US" sz="3200" dirty="0">
                <a:solidFill>
                  <a:schemeClr val="tx1"/>
                </a:solidFill>
              </a:rPr>
              <a:t>I have not hidden Your righteousness within my heart; I have spoken  of Your faithfulness and Your salvation; I have not concealed Your lovingkindness and Your truth from the great congregation.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A00426-7F73-0AC7-44A4-5DB14A642994}"/>
              </a:ext>
            </a:extLst>
          </p:cNvPr>
          <p:cNvSpPr/>
          <p:nvPr/>
        </p:nvSpPr>
        <p:spPr>
          <a:xfrm>
            <a:off x="4991100" y="3200400"/>
            <a:ext cx="7086600" cy="76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leads us to proclaim</a:t>
            </a:r>
            <a:endParaRPr lang="en-US" sz="4100" i="1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4BD51B8-F161-E35F-88E5-F542E505CCEE}"/>
              </a:ext>
            </a:extLst>
          </p:cNvPr>
          <p:cNvSpPr/>
          <p:nvPr/>
        </p:nvSpPr>
        <p:spPr>
          <a:xfrm>
            <a:off x="152400" y="1941908"/>
            <a:ext cx="6324600" cy="111010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Giving thanks completes the enjoyment of something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58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4191000"/>
            <a:ext cx="12228095" cy="2667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40:9 </a:t>
            </a:r>
            <a:r>
              <a:rPr lang="en-US" sz="3200" dirty="0">
                <a:solidFill>
                  <a:schemeClr val="tx1"/>
                </a:solidFill>
              </a:rPr>
              <a:t>I have proclaimed </a:t>
            </a:r>
            <a:r>
              <a:rPr lang="en-US" sz="3200" b="1" u="sng" dirty="0">
                <a:solidFill>
                  <a:srgbClr val="002060"/>
                </a:solidFill>
              </a:rPr>
              <a:t>glad tidings of righteousness</a:t>
            </a:r>
            <a:r>
              <a:rPr lang="en-US" sz="3200" dirty="0">
                <a:solidFill>
                  <a:schemeClr val="tx1"/>
                </a:solidFill>
              </a:rPr>
              <a:t> in the great congregation; Behold, I will not restrain my lips, O </a:t>
            </a:r>
            <a:r>
              <a:rPr lang="en-US" sz="3200" cap="small" dirty="0">
                <a:solidFill>
                  <a:schemeClr val="tx1"/>
                </a:solidFill>
              </a:rPr>
              <a:t>Lord</a:t>
            </a:r>
            <a:r>
              <a:rPr lang="en-US" sz="3200" dirty="0">
                <a:solidFill>
                  <a:schemeClr val="tx1"/>
                </a:solidFill>
              </a:rPr>
              <a:t>, You know.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10 </a:t>
            </a:r>
            <a:r>
              <a:rPr lang="en-US" sz="3200" dirty="0">
                <a:solidFill>
                  <a:schemeClr val="tx1"/>
                </a:solidFill>
              </a:rPr>
              <a:t>I have not hidden </a:t>
            </a:r>
            <a:r>
              <a:rPr lang="en-US" sz="3100" b="1" u="sng" dirty="0">
                <a:solidFill>
                  <a:srgbClr val="002060"/>
                </a:solidFill>
              </a:rPr>
              <a:t>Your righteousness</a:t>
            </a:r>
            <a:r>
              <a:rPr lang="en-US" sz="3200" dirty="0">
                <a:solidFill>
                  <a:schemeClr val="tx1"/>
                </a:solidFill>
              </a:rPr>
              <a:t> within my heart; I have spoken of </a:t>
            </a:r>
            <a:r>
              <a:rPr lang="en-US" sz="3200" b="1" u="sng" dirty="0">
                <a:solidFill>
                  <a:srgbClr val="002060"/>
                </a:solidFill>
              </a:rPr>
              <a:t>Your faithfulness</a:t>
            </a:r>
            <a:r>
              <a:rPr lang="en-US" sz="3200" dirty="0">
                <a:solidFill>
                  <a:schemeClr val="tx1"/>
                </a:solidFill>
              </a:rPr>
              <a:t> and </a:t>
            </a:r>
            <a:r>
              <a:rPr lang="en-US" sz="3200" b="1" u="sng" dirty="0">
                <a:solidFill>
                  <a:srgbClr val="002060"/>
                </a:solidFill>
              </a:rPr>
              <a:t>Your salvation</a:t>
            </a:r>
            <a:r>
              <a:rPr lang="en-US" sz="3200" dirty="0">
                <a:solidFill>
                  <a:schemeClr val="tx1"/>
                </a:solidFill>
              </a:rPr>
              <a:t>; I have not concealed </a:t>
            </a:r>
            <a:r>
              <a:rPr lang="en-US" sz="3200" b="1" u="sng" dirty="0">
                <a:solidFill>
                  <a:srgbClr val="002060"/>
                </a:solidFill>
              </a:rPr>
              <a:t>Your lovingkindness</a:t>
            </a:r>
            <a:r>
              <a:rPr lang="en-US" sz="3200" dirty="0">
                <a:solidFill>
                  <a:schemeClr val="tx1"/>
                </a:solidFill>
              </a:rPr>
              <a:t> and </a:t>
            </a:r>
            <a:r>
              <a:rPr lang="en-US" sz="3200" b="1" u="sng" dirty="0">
                <a:solidFill>
                  <a:srgbClr val="002060"/>
                </a:solidFill>
              </a:rPr>
              <a:t>Your truth</a:t>
            </a:r>
            <a:r>
              <a:rPr lang="en-US" sz="3200" dirty="0">
                <a:solidFill>
                  <a:schemeClr val="tx1"/>
                </a:solidFill>
              </a:rPr>
              <a:t> from the great congregation.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A00426-7F73-0AC7-44A4-5DB14A642994}"/>
              </a:ext>
            </a:extLst>
          </p:cNvPr>
          <p:cNvSpPr/>
          <p:nvPr/>
        </p:nvSpPr>
        <p:spPr>
          <a:xfrm>
            <a:off x="4991100" y="3200400"/>
            <a:ext cx="7086600" cy="76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leads us to proclaim</a:t>
            </a:r>
            <a:endParaRPr lang="en-US" sz="4100" i="1" dirty="0"/>
          </a:p>
        </p:txBody>
      </p:sp>
    </p:spTree>
    <p:extLst>
      <p:ext uri="{BB962C8B-B14F-4D97-AF65-F5344CB8AC3E}">
        <p14:creationId xmlns:p14="http://schemas.microsoft.com/office/powerpoint/2010/main" val="69436231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4191000"/>
            <a:ext cx="12228095" cy="2667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40:9 </a:t>
            </a:r>
            <a:r>
              <a:rPr lang="en-US" sz="3200" dirty="0">
                <a:solidFill>
                  <a:schemeClr val="tx1"/>
                </a:solidFill>
              </a:rPr>
              <a:t>I have proclaimed glad tidings of righteousness in the great congregation; Behold, </a:t>
            </a:r>
            <a:r>
              <a:rPr lang="en-US" sz="3200" b="1" u="sng" dirty="0">
                <a:solidFill>
                  <a:srgbClr val="002060"/>
                </a:solidFill>
              </a:rPr>
              <a:t>I will not restrain my lips</a:t>
            </a:r>
            <a:r>
              <a:rPr lang="en-US" sz="3200" dirty="0">
                <a:solidFill>
                  <a:schemeClr val="tx1"/>
                </a:solidFill>
              </a:rPr>
              <a:t>, O </a:t>
            </a:r>
            <a:r>
              <a:rPr lang="en-US" sz="3200" cap="small" dirty="0">
                <a:solidFill>
                  <a:schemeClr val="tx1"/>
                </a:solidFill>
              </a:rPr>
              <a:t>Lord</a:t>
            </a:r>
            <a:r>
              <a:rPr lang="en-US" sz="3200" dirty="0">
                <a:solidFill>
                  <a:schemeClr val="tx1"/>
                </a:solidFill>
              </a:rPr>
              <a:t>, You know.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baseline="30000" dirty="0">
                <a:solidFill>
                  <a:schemeClr val="tx1"/>
                </a:solidFill>
              </a:rPr>
              <a:t>10 </a:t>
            </a:r>
            <a:r>
              <a:rPr lang="en-US" sz="3200" b="1" u="sng" dirty="0">
                <a:solidFill>
                  <a:srgbClr val="002060"/>
                </a:solidFill>
              </a:rPr>
              <a:t>I have not hidden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Your righteousness within my heart; I have spoken of Your faithfulness and Your salvation; </a:t>
            </a:r>
            <a:r>
              <a:rPr lang="en-US" sz="3200" b="1" u="sng" dirty="0">
                <a:solidFill>
                  <a:srgbClr val="002060"/>
                </a:solidFill>
              </a:rPr>
              <a:t>I have not concealed</a:t>
            </a:r>
            <a:r>
              <a:rPr lang="en-US" sz="3200" dirty="0">
                <a:solidFill>
                  <a:schemeClr val="tx1"/>
                </a:solidFill>
              </a:rPr>
              <a:t> Your lovingkindness and Your truth from the great congregation.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A00426-7F73-0AC7-44A4-5DB14A642994}"/>
              </a:ext>
            </a:extLst>
          </p:cNvPr>
          <p:cNvSpPr/>
          <p:nvPr/>
        </p:nvSpPr>
        <p:spPr>
          <a:xfrm>
            <a:off x="4991100" y="3200400"/>
            <a:ext cx="7086600" cy="76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100" b="1" dirty="0">
                <a:solidFill>
                  <a:schemeClr val="bg1"/>
                </a:solidFill>
              </a:rPr>
              <a:t>Gratitude leads us to proclaim</a:t>
            </a:r>
            <a:endParaRPr lang="en-US" sz="4100" i="1" dirty="0"/>
          </a:p>
        </p:txBody>
      </p:sp>
    </p:spTree>
    <p:extLst>
      <p:ext uri="{BB962C8B-B14F-4D97-AF65-F5344CB8AC3E}">
        <p14:creationId xmlns:p14="http://schemas.microsoft.com/office/powerpoint/2010/main" val="336089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5567D8-340E-AD34-0D90-398088B6FD16}"/>
              </a:ext>
            </a:extLst>
          </p:cNvPr>
          <p:cNvSpPr/>
          <p:nvPr/>
        </p:nvSpPr>
        <p:spPr>
          <a:xfrm>
            <a:off x="-36095" y="6172200"/>
            <a:ext cx="12228095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40:3 </a:t>
            </a:r>
            <a:r>
              <a:rPr lang="en-US" sz="3200" dirty="0">
                <a:solidFill>
                  <a:schemeClr val="tx1"/>
                </a:solidFill>
              </a:rPr>
              <a:t>He put a new song in my mouth, a song of praise to our God;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06DC56B-A177-B09E-F72C-4C29D0FB5336}"/>
              </a:ext>
            </a:extLst>
          </p:cNvPr>
          <p:cNvSpPr/>
          <p:nvPr/>
        </p:nvSpPr>
        <p:spPr>
          <a:xfrm>
            <a:off x="1503946" y="1633504"/>
            <a:ext cx="9220200" cy="1452596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Ingratitude usually goes undetected, because it comes naturally to us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52F2C3-135B-E5F7-AE3F-E5F52D2B8F1E}"/>
              </a:ext>
            </a:extLst>
          </p:cNvPr>
          <p:cNvSpPr/>
          <p:nvPr/>
        </p:nvSpPr>
        <p:spPr>
          <a:xfrm>
            <a:off x="6146130" y="3283255"/>
            <a:ext cx="5847346" cy="8763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But it’s spiritual poison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ECCB122-3D09-E62F-D675-C32F4FA1539B}"/>
              </a:ext>
            </a:extLst>
          </p:cNvPr>
          <p:cNvSpPr/>
          <p:nvPr/>
        </p:nvSpPr>
        <p:spPr>
          <a:xfrm>
            <a:off x="457200" y="4786346"/>
            <a:ext cx="11353800" cy="8763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Practicing gratitude takes some intentionality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61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6" grpId="0" animBg="1"/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06DC56B-A177-B09E-F72C-4C29D0FB5336}"/>
              </a:ext>
            </a:extLst>
          </p:cNvPr>
          <p:cNvSpPr/>
          <p:nvPr/>
        </p:nvSpPr>
        <p:spPr>
          <a:xfrm>
            <a:off x="0" y="1807352"/>
            <a:ext cx="12192000" cy="253604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5200" b="1" i="1" dirty="0">
                <a:solidFill>
                  <a:schemeClr val="bg1"/>
                </a:solidFill>
              </a:rPr>
              <a:t>What would be some practical ways that we could intentionally practice gratitude? </a:t>
            </a:r>
            <a:endParaRPr lang="en-US" sz="5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6148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DE924-7F99-8340-F7A7-9294C48F7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EDEB2-7DFC-D656-9387-700880DA9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D41830-2DD8-2AFE-EC89-3EE21037B429}"/>
              </a:ext>
            </a:extLst>
          </p:cNvPr>
          <p:cNvSpPr txBox="1">
            <a:spLocks/>
          </p:cNvSpPr>
          <p:nvPr/>
        </p:nvSpPr>
        <p:spPr bwMode="auto">
          <a:xfrm>
            <a:off x="76200" y="3437824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 S A L M 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A0A459-0BF5-3040-8E85-07296A3F0425}"/>
              </a:ext>
            </a:extLst>
          </p:cNvPr>
          <p:cNvSpPr txBox="1">
            <a:spLocks/>
          </p:cNvSpPr>
          <p:nvPr/>
        </p:nvSpPr>
        <p:spPr bwMode="auto">
          <a:xfrm>
            <a:off x="6705600" y="5440362"/>
            <a:ext cx="518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000" b="1" i="1" dirty="0">
                <a:solidFill>
                  <a:schemeClr val="bg1">
                    <a:lumMod val="95000"/>
                  </a:schemeClr>
                </a:solidFill>
              </a:rPr>
              <a:t>Next week:</a:t>
            </a:r>
          </a:p>
        </p:txBody>
      </p:sp>
    </p:spTree>
    <p:extLst>
      <p:ext uri="{BB962C8B-B14F-4D97-AF65-F5344CB8AC3E}">
        <p14:creationId xmlns:p14="http://schemas.microsoft.com/office/powerpoint/2010/main" val="185545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642626F-AE5B-4C60-AF84-A024FE51F7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275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Psalm 40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52A1D2B-616C-06E8-5BA1-98E4C669D835}"/>
              </a:ext>
            </a:extLst>
          </p:cNvPr>
          <p:cNvSpPr txBox="1">
            <a:spLocks/>
          </p:cNvSpPr>
          <p:nvPr/>
        </p:nvSpPr>
        <p:spPr bwMode="auto">
          <a:xfrm>
            <a:off x="3048000" y="152399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kern="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For the choir director. A Psalm of David.</a:t>
            </a:r>
            <a:endParaRPr lang="en-US" sz="3600" kern="100" dirty="0">
              <a:solidFill>
                <a:schemeClr val="bg1"/>
              </a:solidFill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31671-4D9D-98AE-BE4E-7E4B38884E61}"/>
              </a:ext>
            </a:extLst>
          </p:cNvPr>
          <p:cNvSpPr txBox="1">
            <a:spLocks/>
          </p:cNvSpPr>
          <p:nvPr/>
        </p:nvSpPr>
        <p:spPr bwMode="auto">
          <a:xfrm>
            <a:off x="55821" y="1066800"/>
            <a:ext cx="12192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endParaRPr lang="en-US" sz="3200" dirty="0">
              <a:solidFill>
                <a:schemeClr val="bg1"/>
              </a:solidFill>
              <a:latin typeface="+mn-lt"/>
            </a:endParaRPr>
          </a:p>
          <a:p>
            <a:pPr algn="l"/>
            <a:r>
              <a:rPr lang="en-US" sz="3200" b="1" baseline="30000" dirty="0">
                <a:solidFill>
                  <a:schemeClr val="bg1"/>
                </a:solidFill>
                <a:latin typeface="+mn-lt"/>
              </a:rPr>
              <a:t>17 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Since I am afflicted and needy, Let the Lord be mindful of me.</a:t>
            </a:r>
            <a:br>
              <a:rPr lang="en-US" sz="3200" dirty="0">
                <a:solidFill>
                  <a:schemeClr val="bg1"/>
                </a:solidFill>
                <a:latin typeface="+mn-lt"/>
              </a:rPr>
            </a:br>
            <a:r>
              <a:rPr lang="en-US" sz="3200" dirty="0">
                <a:solidFill>
                  <a:schemeClr val="bg1"/>
                </a:solidFill>
                <a:latin typeface="+mn-lt"/>
              </a:rPr>
              <a:t>You are my help and my deliverer; Do not delay, O my God.</a:t>
            </a:r>
          </a:p>
          <a:p>
            <a:pPr algn="l"/>
            <a:endParaRPr lang="en-US" sz="3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5D449018-8A84-775D-B4FA-0792EA78AB9B}"/>
              </a:ext>
            </a:extLst>
          </p:cNvPr>
          <p:cNvSpPr/>
          <p:nvPr/>
        </p:nvSpPr>
        <p:spPr>
          <a:xfrm>
            <a:off x="8511363" y="2924839"/>
            <a:ext cx="3352800" cy="762000"/>
          </a:xfrm>
          <a:prstGeom prst="wedgeRectCallout">
            <a:avLst>
              <a:gd name="adj1" fmla="val -100431"/>
              <a:gd name="adj2" fmla="val -60291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/>
              <a:t>5) Wait in trust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A997A54-3B4F-B9EE-81C2-5279B25ABC97}"/>
              </a:ext>
            </a:extLst>
          </p:cNvPr>
          <p:cNvSpPr/>
          <p:nvPr/>
        </p:nvSpPr>
        <p:spPr>
          <a:xfrm>
            <a:off x="164805" y="5638800"/>
            <a:ext cx="11699358" cy="9143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11-17 has all the ingredients of lament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27CAF21-E188-533E-00B4-F77139510307}"/>
              </a:ext>
            </a:extLst>
          </p:cNvPr>
          <p:cNvSpPr/>
          <p:nvPr/>
        </p:nvSpPr>
        <p:spPr>
          <a:xfrm>
            <a:off x="-76200" y="4648200"/>
            <a:ext cx="7924800" cy="9143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1-10 is </a:t>
            </a:r>
            <a:r>
              <a:rPr lang="en-US" sz="5400" b="1" i="1" dirty="0">
                <a:solidFill>
                  <a:schemeClr val="bg1"/>
                </a:solidFill>
              </a:rPr>
              <a:t>all</a:t>
            </a:r>
            <a:r>
              <a:rPr lang="en-US" sz="5400" b="1" dirty="0">
                <a:solidFill>
                  <a:schemeClr val="bg1"/>
                </a:solidFill>
              </a:rPr>
              <a:t> </a:t>
            </a:r>
            <a:r>
              <a:rPr lang="en-US" sz="5400" b="1" i="1" dirty="0">
                <a:solidFill>
                  <a:schemeClr val="bg1"/>
                </a:solidFill>
              </a:rPr>
              <a:t>thanksgiving</a:t>
            </a:r>
            <a:r>
              <a:rPr lang="en-US" sz="5400" b="1" dirty="0">
                <a:solidFill>
                  <a:schemeClr val="bg1"/>
                </a:solidFill>
              </a:rPr>
              <a:t> 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43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  <p:sp>
        <p:nvSpPr>
          <p:cNvPr id="10" name="Rounded Rectangle 2">
            <a:extLst>
              <a:ext uri="{FF2B5EF4-FFF2-40B4-BE49-F238E27FC236}">
                <a16:creationId xmlns:a16="http://schemas.microsoft.com/office/drawing/2014/main" id="{C06F3E3D-CD3B-649A-1568-B718ED375EEE}"/>
              </a:ext>
            </a:extLst>
          </p:cNvPr>
          <p:cNvSpPr/>
          <p:nvPr/>
        </p:nvSpPr>
        <p:spPr>
          <a:xfrm>
            <a:off x="3200400" y="4572000"/>
            <a:ext cx="8244674" cy="1143000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baseline="30000" dirty="0"/>
              <a:t>Psalm 100:4 </a:t>
            </a:r>
            <a:r>
              <a:rPr lang="en-US" sz="2800" dirty="0"/>
              <a:t>Enter His gates with thanksgiving, and His courts with praise. Give thanks to Him, bless His name.</a:t>
            </a:r>
          </a:p>
        </p:txBody>
      </p:sp>
      <p:sp>
        <p:nvSpPr>
          <p:cNvPr id="2" name="Rounded Rectangle 2">
            <a:extLst>
              <a:ext uri="{FF2B5EF4-FFF2-40B4-BE49-F238E27FC236}">
                <a16:creationId xmlns:a16="http://schemas.microsoft.com/office/drawing/2014/main" id="{01EA475E-7698-32C2-D19F-83CD485E9C7E}"/>
              </a:ext>
            </a:extLst>
          </p:cNvPr>
          <p:cNvSpPr/>
          <p:nvPr/>
        </p:nvSpPr>
        <p:spPr>
          <a:xfrm>
            <a:off x="3886200" y="2310817"/>
            <a:ext cx="7533168" cy="653893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baseline="30000" dirty="0"/>
              <a:t> Psalm 107:1 </a:t>
            </a:r>
            <a:r>
              <a:rPr lang="en-US" sz="2800" dirty="0"/>
              <a:t>Oh give thanks to the </a:t>
            </a:r>
            <a:r>
              <a:rPr lang="en-US" sz="2800" cap="small" dirty="0"/>
              <a:t>Lord</a:t>
            </a:r>
            <a:r>
              <a:rPr lang="en-US" sz="2800" dirty="0"/>
              <a:t>, for He is good</a:t>
            </a:r>
          </a:p>
        </p:txBody>
      </p:sp>
      <p:sp>
        <p:nvSpPr>
          <p:cNvPr id="4" name="Rounded Rectangle 2">
            <a:extLst>
              <a:ext uri="{FF2B5EF4-FFF2-40B4-BE49-F238E27FC236}">
                <a16:creationId xmlns:a16="http://schemas.microsoft.com/office/drawing/2014/main" id="{E312F5C2-2735-78AC-D067-127798E1D21D}"/>
              </a:ext>
            </a:extLst>
          </p:cNvPr>
          <p:cNvSpPr/>
          <p:nvPr/>
        </p:nvSpPr>
        <p:spPr>
          <a:xfrm>
            <a:off x="762000" y="1403507"/>
            <a:ext cx="7239000" cy="653893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baseline="30000" dirty="0"/>
              <a:t> Psalm 136:1 </a:t>
            </a:r>
            <a:r>
              <a:rPr lang="en-US" sz="2800" dirty="0"/>
              <a:t>Give thanks to the </a:t>
            </a:r>
            <a:r>
              <a:rPr lang="en-US" sz="2800" cap="small" dirty="0"/>
              <a:t>Lord</a:t>
            </a:r>
            <a:r>
              <a:rPr lang="en-US" sz="2800" dirty="0"/>
              <a:t>, for He is good</a:t>
            </a:r>
          </a:p>
        </p:txBody>
      </p:sp>
      <p:sp>
        <p:nvSpPr>
          <p:cNvPr id="6" name="Rounded Rectangle 2">
            <a:extLst>
              <a:ext uri="{FF2B5EF4-FFF2-40B4-BE49-F238E27FC236}">
                <a16:creationId xmlns:a16="http://schemas.microsoft.com/office/drawing/2014/main" id="{60A611ED-2622-6BBC-3724-78333A062191}"/>
              </a:ext>
            </a:extLst>
          </p:cNvPr>
          <p:cNvSpPr/>
          <p:nvPr/>
        </p:nvSpPr>
        <p:spPr>
          <a:xfrm>
            <a:off x="762000" y="5943600"/>
            <a:ext cx="7239000" cy="653894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baseline="30000" dirty="0"/>
              <a:t> Psalm 118:1 </a:t>
            </a:r>
            <a:r>
              <a:rPr lang="en-US" sz="2800" dirty="0"/>
              <a:t>Give thanks to the </a:t>
            </a:r>
            <a:r>
              <a:rPr lang="en-US" sz="2800" cap="small" dirty="0"/>
              <a:t>Lord</a:t>
            </a:r>
            <a:r>
              <a:rPr lang="en-US" sz="2800" dirty="0"/>
              <a:t>, for He is good</a:t>
            </a:r>
          </a:p>
        </p:txBody>
      </p:sp>
      <p:sp>
        <p:nvSpPr>
          <p:cNvPr id="8" name="Rounded Rectangle 2">
            <a:extLst>
              <a:ext uri="{FF2B5EF4-FFF2-40B4-BE49-F238E27FC236}">
                <a16:creationId xmlns:a16="http://schemas.microsoft.com/office/drawing/2014/main" id="{184C0E20-B5DD-F1BD-93B9-6A0780C6BF23}"/>
              </a:ext>
            </a:extLst>
          </p:cNvPr>
          <p:cNvSpPr/>
          <p:nvPr/>
        </p:nvSpPr>
        <p:spPr>
          <a:xfrm>
            <a:off x="838200" y="3200400"/>
            <a:ext cx="6934200" cy="1143000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baseline="30000" dirty="0"/>
              <a:t> Psalm 92:1 </a:t>
            </a:r>
            <a:r>
              <a:rPr lang="en-US" sz="2800" dirty="0"/>
              <a:t>It is good to give thanks to the </a:t>
            </a:r>
            <a:r>
              <a:rPr lang="en-US" sz="2800" cap="small" dirty="0"/>
              <a:t>Lord</a:t>
            </a:r>
            <a:r>
              <a:rPr lang="en-US" sz="2800" dirty="0"/>
              <a:t> And to sing praises to Your name, O Most High</a:t>
            </a:r>
          </a:p>
        </p:txBody>
      </p:sp>
    </p:spTree>
    <p:extLst>
      <p:ext uri="{BB962C8B-B14F-4D97-AF65-F5344CB8AC3E}">
        <p14:creationId xmlns:p14="http://schemas.microsoft.com/office/powerpoint/2010/main" val="68589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  <p:bldP spid="4" grpId="0" animBg="1"/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62A4DA-F843-44E2-AEC7-277341883460}"/>
              </a:ext>
            </a:extLst>
          </p:cNvPr>
          <p:cNvSpPr/>
          <p:nvPr/>
        </p:nvSpPr>
        <p:spPr>
          <a:xfrm>
            <a:off x="180474" y="1485657"/>
            <a:ext cx="7287126" cy="294058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bg1"/>
                </a:solidFill>
              </a:rPr>
              <a:t>Luke 17:17 </a:t>
            </a:r>
            <a:r>
              <a:rPr lang="en-US" sz="3600" dirty="0">
                <a:solidFill>
                  <a:schemeClr val="bg1"/>
                </a:solidFill>
              </a:rPr>
              <a:t>Then Jesus answered and said, “Were there not ten cleansed? But the nine—where are they? </a:t>
            </a:r>
            <a:r>
              <a:rPr lang="en-US" sz="3600" b="1" baseline="30000" dirty="0">
                <a:solidFill>
                  <a:schemeClr val="bg1"/>
                </a:solidFill>
              </a:rPr>
              <a:t>18 </a:t>
            </a:r>
            <a:r>
              <a:rPr lang="en-US" sz="3600" dirty="0">
                <a:solidFill>
                  <a:schemeClr val="bg1"/>
                </a:solidFill>
              </a:rPr>
              <a:t>Was no one found who returned to give glory to God, except this foreigner?” </a:t>
            </a: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52E229F-633A-6019-2EF8-7AC6867AEDDC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The Power of Gratitude </a:t>
            </a:r>
          </a:p>
        </p:txBody>
      </p:sp>
    </p:spTree>
    <p:extLst>
      <p:ext uri="{BB962C8B-B14F-4D97-AF65-F5344CB8AC3E}">
        <p14:creationId xmlns:p14="http://schemas.microsoft.com/office/powerpoint/2010/main" val="323546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25046</TotalTime>
  <Words>4001</Words>
  <Application>Microsoft Office PowerPoint</Application>
  <PresentationFormat>Widescreen</PresentationFormat>
  <Paragraphs>342</Paragraphs>
  <Slides>67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4" baseType="lpstr">
      <vt:lpstr>Aptos</vt:lpstr>
      <vt:lpstr>Arial</vt:lpstr>
      <vt:lpstr>Calibri</vt:lpstr>
      <vt:lpstr>Century Gothic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and Sarah</dc:creator>
  <cp:lastModifiedBy>Haley</cp:lastModifiedBy>
  <cp:revision>805</cp:revision>
  <dcterms:created xsi:type="dcterms:W3CDTF">2010-12-28T16:51:17Z</dcterms:created>
  <dcterms:modified xsi:type="dcterms:W3CDTF">2024-06-13T20:49:16Z</dcterms:modified>
</cp:coreProperties>
</file>