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7081" r:id="rId2"/>
    <p:sldId id="7083" r:id="rId3"/>
    <p:sldId id="2483" r:id="rId4"/>
    <p:sldId id="7084" r:id="rId5"/>
    <p:sldId id="7085" r:id="rId6"/>
    <p:sldId id="7086" r:id="rId7"/>
    <p:sldId id="7087" r:id="rId8"/>
    <p:sldId id="7088" r:id="rId9"/>
    <p:sldId id="7089" r:id="rId10"/>
    <p:sldId id="7090" r:id="rId11"/>
    <p:sldId id="7091" r:id="rId12"/>
    <p:sldId id="7092" r:id="rId13"/>
    <p:sldId id="7093" r:id="rId14"/>
    <p:sldId id="7094" r:id="rId15"/>
    <p:sldId id="7095" r:id="rId16"/>
    <p:sldId id="7096" r:id="rId17"/>
    <p:sldId id="7097" r:id="rId18"/>
    <p:sldId id="7098" r:id="rId19"/>
    <p:sldId id="7099" r:id="rId20"/>
    <p:sldId id="7100" r:id="rId21"/>
    <p:sldId id="7101" r:id="rId22"/>
    <p:sldId id="7102" r:id="rId23"/>
    <p:sldId id="7104" r:id="rId24"/>
    <p:sldId id="7105" r:id="rId25"/>
    <p:sldId id="7106" r:id="rId26"/>
    <p:sldId id="7107" r:id="rId27"/>
    <p:sldId id="7109" r:id="rId28"/>
    <p:sldId id="7110" r:id="rId29"/>
    <p:sldId id="7111" r:id="rId30"/>
    <p:sldId id="7112" r:id="rId31"/>
    <p:sldId id="7113" r:id="rId32"/>
    <p:sldId id="7115" r:id="rId33"/>
    <p:sldId id="7117" r:id="rId34"/>
    <p:sldId id="7118" r:id="rId35"/>
    <p:sldId id="7119" r:id="rId36"/>
    <p:sldId id="7120" r:id="rId37"/>
    <p:sldId id="7121" r:id="rId38"/>
    <p:sldId id="7123" r:id="rId39"/>
    <p:sldId id="7124" r:id="rId40"/>
    <p:sldId id="7125" r:id="rId41"/>
    <p:sldId id="7126" r:id="rId42"/>
    <p:sldId id="7127" r:id="rId43"/>
    <p:sldId id="7159" r:id="rId44"/>
    <p:sldId id="7161" r:id="rId45"/>
    <p:sldId id="7160" r:id="rId46"/>
    <p:sldId id="7129" r:id="rId47"/>
    <p:sldId id="7130" r:id="rId48"/>
    <p:sldId id="7131" r:id="rId49"/>
    <p:sldId id="7132" r:id="rId50"/>
    <p:sldId id="7133" r:id="rId51"/>
    <p:sldId id="7134" r:id="rId52"/>
    <p:sldId id="7136" r:id="rId53"/>
    <p:sldId id="7137" r:id="rId54"/>
    <p:sldId id="7138" r:id="rId55"/>
    <p:sldId id="7141" r:id="rId56"/>
    <p:sldId id="7143" r:id="rId57"/>
    <p:sldId id="7144" r:id="rId58"/>
    <p:sldId id="7145" r:id="rId59"/>
    <p:sldId id="7146" r:id="rId60"/>
    <p:sldId id="7147" r:id="rId61"/>
    <p:sldId id="7148" r:id="rId62"/>
    <p:sldId id="7164" r:id="rId63"/>
    <p:sldId id="7151" r:id="rId64"/>
    <p:sldId id="7152" r:id="rId65"/>
    <p:sldId id="7153" r:id="rId66"/>
    <p:sldId id="2511" r:id="rId67"/>
    <p:sldId id="7154" r:id="rId68"/>
    <p:sldId id="7165" r:id="rId69"/>
    <p:sldId id="7155" r:id="rId70"/>
    <p:sldId id="7166" r:id="rId71"/>
    <p:sldId id="7156" r:id="rId72"/>
    <p:sldId id="7157" r:id="rId73"/>
    <p:sldId id="7158" r:id="rId74"/>
    <p:sldId id="7082"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23B"/>
    <a:srgbClr val="3C2710"/>
    <a:srgbClr val="7C4B21"/>
    <a:srgbClr val="67431B"/>
    <a:srgbClr val="34411B"/>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3B0150-42C0-4B27-9700-0044FA7C76C5}" v="1" dt="2025-01-13T16:08:41.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5423" autoAdjust="0"/>
  </p:normalViewPr>
  <p:slideViewPr>
    <p:cSldViewPr>
      <p:cViewPr varScale="1">
        <p:scale>
          <a:sx n="67" d="100"/>
          <a:sy n="67" d="100"/>
        </p:scale>
        <p:origin x="528" y="56"/>
      </p:cViewPr>
      <p:guideLst>
        <p:guide orient="horz" pos="2160"/>
        <p:guide pos="3840"/>
      </p:guideLst>
    </p:cSldViewPr>
  </p:slideViewPr>
  <p:outlineViewPr>
    <p:cViewPr>
      <p:scale>
        <a:sx n="33" d="100"/>
        <a:sy n="33" d="100"/>
      </p:scale>
      <p:origin x="0" y="2154"/>
    </p:cViewPr>
  </p:outlineViewPr>
  <p:notesTextViewPr>
    <p:cViewPr>
      <p:scale>
        <a:sx n="100" d="100"/>
        <a:sy n="100" d="100"/>
      </p:scale>
      <p:origin x="0" y="0"/>
    </p:cViewPr>
  </p:notesTextViewPr>
  <p:notesViewPr>
    <p:cSldViewPr>
      <p:cViewPr varScale="1">
        <p:scale>
          <a:sx n="83" d="100"/>
          <a:sy n="83" d="100"/>
        </p:scale>
        <p:origin x="-204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103B0150-42C0-4B27-9700-0044FA7C76C5}"/>
    <pc:docChg chg="undo custSel addSld delSld modSld sldOrd modMainMaster modNotesMaster">
      <pc:chgData name="FoustB" userId="036fd538-e6a0-4478-b832-b99ce6775b9a" providerId="ADAL" clId="{103B0150-42C0-4B27-9700-0044FA7C76C5}" dt="2025-01-25T19:44:39.590" v="4015"/>
      <pc:docMkLst>
        <pc:docMk/>
      </pc:docMkLst>
      <pc:sldChg chg="addSp modSp del">
        <pc:chgData name="FoustB" userId="036fd538-e6a0-4478-b832-b99ce6775b9a" providerId="ADAL" clId="{103B0150-42C0-4B27-9700-0044FA7C76C5}" dt="2025-01-14T15:35:03.092" v="26" actId="47"/>
        <pc:sldMkLst>
          <pc:docMk/>
          <pc:sldMk cId="0" sldId="1572"/>
        </pc:sldMkLst>
      </pc:sldChg>
      <pc:sldChg chg="modSp del">
        <pc:chgData name="FoustB" userId="036fd538-e6a0-4478-b832-b99ce6775b9a" providerId="ADAL" clId="{103B0150-42C0-4B27-9700-0044FA7C76C5}" dt="2025-01-14T15:33:54.271" v="17" actId="47"/>
        <pc:sldMkLst>
          <pc:docMk/>
          <pc:sldMk cId="282639663" sldId="2165"/>
        </pc:sldMkLst>
      </pc:sldChg>
      <pc:sldChg chg="modSp del">
        <pc:chgData name="FoustB" userId="036fd538-e6a0-4478-b832-b99ce6775b9a" providerId="ADAL" clId="{103B0150-42C0-4B27-9700-0044FA7C76C5}" dt="2025-01-14T15:38:00.333" v="40" actId="47"/>
        <pc:sldMkLst>
          <pc:docMk/>
          <pc:sldMk cId="1420072259" sldId="2419"/>
        </pc:sldMkLst>
      </pc:sldChg>
      <pc:sldChg chg="modSp del">
        <pc:chgData name="FoustB" userId="036fd538-e6a0-4478-b832-b99ce6775b9a" providerId="ADAL" clId="{103B0150-42C0-4B27-9700-0044FA7C76C5}" dt="2025-01-14T15:45:03.712" v="68" actId="47"/>
        <pc:sldMkLst>
          <pc:docMk/>
          <pc:sldMk cId="4048540806" sldId="2420"/>
        </pc:sldMkLst>
      </pc:sldChg>
      <pc:sldChg chg="modSp del">
        <pc:chgData name="FoustB" userId="036fd538-e6a0-4478-b832-b99ce6775b9a" providerId="ADAL" clId="{103B0150-42C0-4B27-9700-0044FA7C76C5}" dt="2025-01-14T15:49:17.754" v="99" actId="47"/>
        <pc:sldMkLst>
          <pc:docMk/>
          <pc:sldMk cId="282341797" sldId="2421"/>
        </pc:sldMkLst>
      </pc:sldChg>
      <pc:sldChg chg="modSp del">
        <pc:chgData name="FoustB" userId="036fd538-e6a0-4478-b832-b99ce6775b9a" providerId="ADAL" clId="{103B0150-42C0-4B27-9700-0044FA7C76C5}" dt="2025-01-14T15:49:21.759" v="100" actId="47"/>
        <pc:sldMkLst>
          <pc:docMk/>
          <pc:sldMk cId="134755020" sldId="2422"/>
        </pc:sldMkLst>
      </pc:sldChg>
      <pc:sldChg chg="modSp del">
        <pc:chgData name="FoustB" userId="036fd538-e6a0-4478-b832-b99ce6775b9a" providerId="ADAL" clId="{103B0150-42C0-4B27-9700-0044FA7C76C5}" dt="2025-01-14T15:59:19.729" v="168" actId="47"/>
        <pc:sldMkLst>
          <pc:docMk/>
          <pc:sldMk cId="2263924823" sldId="2423"/>
        </pc:sldMkLst>
      </pc:sldChg>
      <pc:sldChg chg="modSp del">
        <pc:chgData name="FoustB" userId="036fd538-e6a0-4478-b832-b99ce6775b9a" providerId="ADAL" clId="{103B0150-42C0-4B27-9700-0044FA7C76C5}" dt="2025-01-14T16:02:33.152" v="182" actId="47"/>
        <pc:sldMkLst>
          <pc:docMk/>
          <pc:sldMk cId="2502119146" sldId="2424"/>
        </pc:sldMkLst>
      </pc:sldChg>
      <pc:sldChg chg="modSp del">
        <pc:chgData name="FoustB" userId="036fd538-e6a0-4478-b832-b99ce6775b9a" providerId="ADAL" clId="{103B0150-42C0-4B27-9700-0044FA7C76C5}" dt="2025-01-14T16:29:02.070" v="313" actId="47"/>
        <pc:sldMkLst>
          <pc:docMk/>
          <pc:sldMk cId="3420809796" sldId="2426"/>
        </pc:sldMkLst>
      </pc:sldChg>
      <pc:sldChg chg="modSp del">
        <pc:chgData name="FoustB" userId="036fd538-e6a0-4478-b832-b99ce6775b9a" providerId="ADAL" clId="{103B0150-42C0-4B27-9700-0044FA7C76C5}" dt="2025-01-14T16:31:20.881" v="327" actId="47"/>
        <pc:sldMkLst>
          <pc:docMk/>
          <pc:sldMk cId="1696833346" sldId="2427"/>
        </pc:sldMkLst>
      </pc:sldChg>
      <pc:sldChg chg="modSp del mod">
        <pc:chgData name="FoustB" userId="036fd538-e6a0-4478-b832-b99ce6775b9a" providerId="ADAL" clId="{103B0150-42C0-4B27-9700-0044FA7C76C5}" dt="2025-01-14T16:57:15.585" v="471" actId="47"/>
        <pc:sldMkLst>
          <pc:docMk/>
          <pc:sldMk cId="2016702132" sldId="2432"/>
        </pc:sldMkLst>
      </pc:sldChg>
      <pc:sldChg chg="modSp del">
        <pc:chgData name="FoustB" userId="036fd538-e6a0-4478-b832-b99ce6775b9a" providerId="ADAL" clId="{103B0150-42C0-4B27-9700-0044FA7C76C5}" dt="2025-01-14T17:06:50.463" v="734" actId="47"/>
        <pc:sldMkLst>
          <pc:docMk/>
          <pc:sldMk cId="3573805973" sldId="2433"/>
        </pc:sldMkLst>
      </pc:sldChg>
      <pc:sldChg chg="modSp del">
        <pc:chgData name="FoustB" userId="036fd538-e6a0-4478-b832-b99ce6775b9a" providerId="ADAL" clId="{103B0150-42C0-4B27-9700-0044FA7C76C5}" dt="2025-01-14T17:04:34.651" v="667" actId="47"/>
        <pc:sldMkLst>
          <pc:docMk/>
          <pc:sldMk cId="2188398056" sldId="2434"/>
        </pc:sldMkLst>
      </pc:sldChg>
      <pc:sldChg chg="modSp del">
        <pc:chgData name="FoustB" userId="036fd538-e6a0-4478-b832-b99ce6775b9a" providerId="ADAL" clId="{103B0150-42C0-4B27-9700-0044FA7C76C5}" dt="2025-01-14T17:36:44.377" v="1058" actId="47"/>
        <pc:sldMkLst>
          <pc:docMk/>
          <pc:sldMk cId="3994312532" sldId="2435"/>
        </pc:sldMkLst>
      </pc:sldChg>
      <pc:sldChg chg="modSp del mod">
        <pc:chgData name="FoustB" userId="036fd538-e6a0-4478-b832-b99ce6775b9a" providerId="ADAL" clId="{103B0150-42C0-4B27-9700-0044FA7C76C5}" dt="2025-01-14T17:36:46.267" v="1059" actId="47"/>
        <pc:sldMkLst>
          <pc:docMk/>
          <pc:sldMk cId="570540002" sldId="2436"/>
        </pc:sldMkLst>
      </pc:sldChg>
      <pc:sldChg chg="modSp del">
        <pc:chgData name="FoustB" userId="036fd538-e6a0-4478-b832-b99ce6775b9a" providerId="ADAL" clId="{103B0150-42C0-4B27-9700-0044FA7C76C5}" dt="2025-01-14T17:50:10.514" v="1177" actId="47"/>
        <pc:sldMkLst>
          <pc:docMk/>
          <pc:sldMk cId="2276097939" sldId="2437"/>
        </pc:sldMkLst>
      </pc:sldChg>
      <pc:sldChg chg="modSp del">
        <pc:chgData name="FoustB" userId="036fd538-e6a0-4478-b832-b99ce6775b9a" providerId="ADAL" clId="{103B0150-42C0-4B27-9700-0044FA7C76C5}" dt="2025-01-14T17:53:17.471" v="1243" actId="47"/>
        <pc:sldMkLst>
          <pc:docMk/>
          <pc:sldMk cId="2186472894" sldId="2439"/>
        </pc:sldMkLst>
      </pc:sldChg>
      <pc:sldChg chg="modSp del">
        <pc:chgData name="FoustB" userId="036fd538-e6a0-4478-b832-b99ce6775b9a" providerId="ADAL" clId="{103B0150-42C0-4B27-9700-0044FA7C76C5}" dt="2025-01-14T17:54:46.830" v="1262" actId="47"/>
        <pc:sldMkLst>
          <pc:docMk/>
          <pc:sldMk cId="3600075708" sldId="2440"/>
        </pc:sldMkLst>
      </pc:sldChg>
      <pc:sldChg chg="modSp del">
        <pc:chgData name="FoustB" userId="036fd538-e6a0-4478-b832-b99ce6775b9a" providerId="ADAL" clId="{103B0150-42C0-4B27-9700-0044FA7C76C5}" dt="2025-01-14T17:50:59.735" v="1184" actId="47"/>
        <pc:sldMkLst>
          <pc:docMk/>
          <pc:sldMk cId="3226586717" sldId="2441"/>
        </pc:sldMkLst>
      </pc:sldChg>
      <pc:sldChg chg="modSp del">
        <pc:chgData name="FoustB" userId="036fd538-e6a0-4478-b832-b99ce6775b9a" providerId="ADAL" clId="{103B0150-42C0-4B27-9700-0044FA7C76C5}" dt="2025-01-14T17:57:08.853" v="1461" actId="47"/>
        <pc:sldMkLst>
          <pc:docMk/>
          <pc:sldMk cId="2436015482" sldId="2442"/>
        </pc:sldMkLst>
      </pc:sldChg>
      <pc:sldChg chg="modSp del mod">
        <pc:chgData name="FoustB" userId="036fd538-e6a0-4478-b832-b99ce6775b9a" providerId="ADAL" clId="{103B0150-42C0-4B27-9700-0044FA7C76C5}" dt="2025-01-14T18:07:33.340" v="1575" actId="47"/>
        <pc:sldMkLst>
          <pc:docMk/>
          <pc:sldMk cId="554377606" sldId="2444"/>
        </pc:sldMkLst>
      </pc:sldChg>
      <pc:sldChg chg="modSp del">
        <pc:chgData name="FoustB" userId="036fd538-e6a0-4478-b832-b99ce6775b9a" providerId="ADAL" clId="{103B0150-42C0-4B27-9700-0044FA7C76C5}" dt="2025-01-15T17:01:50.311" v="2313" actId="47"/>
        <pc:sldMkLst>
          <pc:docMk/>
          <pc:sldMk cId="3447476651" sldId="2452"/>
        </pc:sldMkLst>
      </pc:sldChg>
      <pc:sldChg chg="modSp del">
        <pc:chgData name="FoustB" userId="036fd538-e6a0-4478-b832-b99ce6775b9a" providerId="ADAL" clId="{103B0150-42C0-4B27-9700-0044FA7C76C5}" dt="2025-01-15T18:28:24.585" v="2795" actId="47"/>
        <pc:sldMkLst>
          <pc:docMk/>
          <pc:sldMk cId="2505100390" sldId="2455"/>
        </pc:sldMkLst>
      </pc:sldChg>
      <pc:sldChg chg="modSp del">
        <pc:chgData name="FoustB" userId="036fd538-e6a0-4478-b832-b99ce6775b9a" providerId="ADAL" clId="{103B0150-42C0-4B27-9700-0044FA7C76C5}" dt="2025-01-15T18:28:25.433" v="2796" actId="47"/>
        <pc:sldMkLst>
          <pc:docMk/>
          <pc:sldMk cId="2313037921" sldId="2459"/>
        </pc:sldMkLst>
      </pc:sldChg>
      <pc:sldChg chg="modSp del">
        <pc:chgData name="FoustB" userId="036fd538-e6a0-4478-b832-b99ce6775b9a" providerId="ADAL" clId="{103B0150-42C0-4B27-9700-0044FA7C76C5}" dt="2025-01-15T18:28:30.563" v="2800" actId="47"/>
        <pc:sldMkLst>
          <pc:docMk/>
          <pc:sldMk cId="1648813799" sldId="2464"/>
        </pc:sldMkLst>
      </pc:sldChg>
      <pc:sldChg chg="modSp del">
        <pc:chgData name="FoustB" userId="036fd538-e6a0-4478-b832-b99ce6775b9a" providerId="ADAL" clId="{103B0150-42C0-4B27-9700-0044FA7C76C5}" dt="2025-01-15T18:28:59.287" v="2804" actId="47"/>
        <pc:sldMkLst>
          <pc:docMk/>
          <pc:sldMk cId="4060087730" sldId="2466"/>
        </pc:sldMkLst>
      </pc:sldChg>
      <pc:sldChg chg="modSp del">
        <pc:chgData name="FoustB" userId="036fd538-e6a0-4478-b832-b99ce6775b9a" providerId="ADAL" clId="{103B0150-42C0-4B27-9700-0044FA7C76C5}" dt="2025-01-15T18:29:01.243" v="2805" actId="47"/>
        <pc:sldMkLst>
          <pc:docMk/>
          <pc:sldMk cId="2376498635" sldId="2467"/>
        </pc:sldMkLst>
      </pc:sldChg>
      <pc:sldChg chg="modSp del">
        <pc:chgData name="FoustB" userId="036fd538-e6a0-4478-b832-b99ce6775b9a" providerId="ADAL" clId="{103B0150-42C0-4B27-9700-0044FA7C76C5}" dt="2025-01-15T18:29:04.765" v="2806" actId="47"/>
        <pc:sldMkLst>
          <pc:docMk/>
          <pc:sldMk cId="1331856880" sldId="2468"/>
        </pc:sldMkLst>
      </pc:sldChg>
      <pc:sldChg chg="modSp del">
        <pc:chgData name="FoustB" userId="036fd538-e6a0-4478-b832-b99ce6775b9a" providerId="ADAL" clId="{103B0150-42C0-4B27-9700-0044FA7C76C5}" dt="2025-01-15T18:29:58.494" v="2823" actId="47"/>
        <pc:sldMkLst>
          <pc:docMk/>
          <pc:sldMk cId="1545830386" sldId="2474"/>
        </pc:sldMkLst>
      </pc:sldChg>
      <pc:sldChg chg="modSp del">
        <pc:chgData name="FoustB" userId="036fd538-e6a0-4478-b832-b99ce6775b9a" providerId="ADAL" clId="{103B0150-42C0-4B27-9700-0044FA7C76C5}" dt="2025-01-14T17:38:49.772" v="1079" actId="47"/>
        <pc:sldMkLst>
          <pc:docMk/>
          <pc:sldMk cId="3351247699" sldId="2478"/>
        </pc:sldMkLst>
      </pc:sldChg>
      <pc:sldChg chg="modSp del">
        <pc:chgData name="FoustB" userId="036fd538-e6a0-4478-b832-b99ce6775b9a" providerId="ADAL" clId="{103B0150-42C0-4B27-9700-0044FA7C76C5}" dt="2025-01-14T17:33:36.488" v="1014" actId="47"/>
        <pc:sldMkLst>
          <pc:docMk/>
          <pc:sldMk cId="1718479396" sldId="2479"/>
        </pc:sldMkLst>
      </pc:sldChg>
      <pc:sldChg chg="delSp modSp add mod ord modTransition delAnim">
        <pc:chgData name="FoustB" userId="036fd538-e6a0-4478-b832-b99ce6775b9a" providerId="ADAL" clId="{103B0150-42C0-4B27-9700-0044FA7C76C5}" dt="2025-01-14T15:44:53.552" v="67"/>
        <pc:sldMkLst>
          <pc:docMk/>
          <pc:sldMk cId="1393397093" sldId="2483"/>
        </pc:sldMkLst>
        <pc:spChg chg="mod">
          <ac:chgData name="FoustB" userId="036fd538-e6a0-4478-b832-b99ce6775b9a" providerId="ADAL" clId="{103B0150-42C0-4B27-9700-0044FA7C76C5}" dt="2025-01-14T15:37:18.571" v="35" actId="207"/>
          <ac:spMkLst>
            <pc:docMk/>
            <pc:sldMk cId="1393397093" sldId="2483"/>
            <ac:spMk id="6" creationId="{B2E64C6A-6E18-BB04-032E-21BEC8F38978}"/>
          </ac:spMkLst>
        </pc:spChg>
        <pc:picChg chg="ord">
          <ac:chgData name="FoustB" userId="036fd538-e6a0-4478-b832-b99ce6775b9a" providerId="ADAL" clId="{103B0150-42C0-4B27-9700-0044FA7C76C5}" dt="2025-01-14T15:36:50.735" v="31" actId="167"/>
          <ac:picMkLst>
            <pc:docMk/>
            <pc:sldMk cId="1393397093" sldId="2483"/>
            <ac:picMk id="5" creationId="{78943373-9BFF-66DA-51B0-86BE86E932C3}"/>
          </ac:picMkLst>
        </pc:picChg>
      </pc:sldChg>
      <pc:sldChg chg="add">
        <pc:chgData name="FoustB" userId="036fd538-e6a0-4478-b832-b99ce6775b9a" providerId="ADAL" clId="{103B0150-42C0-4B27-9700-0044FA7C76C5}" dt="2025-01-14T15:33:36.174" v="14"/>
        <pc:sldMkLst>
          <pc:docMk/>
          <pc:sldMk cId="1032779991" sldId="2486"/>
        </pc:sldMkLst>
      </pc:sldChg>
      <pc:sldChg chg="add">
        <pc:chgData name="FoustB" userId="036fd538-e6a0-4478-b832-b99ce6775b9a" providerId="ADAL" clId="{103B0150-42C0-4B27-9700-0044FA7C76C5}" dt="2025-01-14T15:33:42.827" v="15"/>
        <pc:sldMkLst>
          <pc:docMk/>
          <pc:sldMk cId="726093796" sldId="2487"/>
        </pc:sldMkLst>
      </pc:sldChg>
      <pc:sldChg chg="modSp del">
        <pc:chgData name="FoustB" userId="036fd538-e6a0-4478-b832-b99ce6775b9a" providerId="ADAL" clId="{103B0150-42C0-4B27-9700-0044FA7C76C5}" dt="2025-01-15T18:28:55.343" v="2802" actId="47"/>
        <pc:sldMkLst>
          <pc:docMk/>
          <pc:sldMk cId="2222742249" sldId="2488"/>
        </pc:sldMkLst>
      </pc:sldChg>
      <pc:sldChg chg="modSp del">
        <pc:chgData name="FoustB" userId="036fd538-e6a0-4478-b832-b99ce6775b9a" providerId="ADAL" clId="{103B0150-42C0-4B27-9700-0044FA7C76C5}" dt="2025-01-15T18:28:55.845" v="2803" actId="47"/>
        <pc:sldMkLst>
          <pc:docMk/>
          <pc:sldMk cId="2313929936" sldId="2489"/>
        </pc:sldMkLst>
      </pc:sldChg>
      <pc:sldChg chg="modSp del">
        <pc:chgData name="FoustB" userId="036fd538-e6a0-4478-b832-b99ce6775b9a" providerId="ADAL" clId="{103B0150-42C0-4B27-9700-0044FA7C76C5}" dt="2025-01-15T18:29:07.774" v="2807" actId="47"/>
        <pc:sldMkLst>
          <pc:docMk/>
          <pc:sldMk cId="3729737614" sldId="2490"/>
        </pc:sldMkLst>
      </pc:sldChg>
      <pc:sldChg chg="modSp del">
        <pc:chgData name="FoustB" userId="036fd538-e6a0-4478-b832-b99ce6775b9a" providerId="ADAL" clId="{103B0150-42C0-4B27-9700-0044FA7C76C5}" dt="2025-01-15T18:29:08.553" v="2808" actId="47"/>
        <pc:sldMkLst>
          <pc:docMk/>
          <pc:sldMk cId="1967289291" sldId="2496"/>
        </pc:sldMkLst>
      </pc:sldChg>
      <pc:sldChg chg="modSp del">
        <pc:chgData name="FoustB" userId="036fd538-e6a0-4478-b832-b99ce6775b9a" providerId="ADAL" clId="{103B0150-42C0-4B27-9700-0044FA7C76C5}" dt="2025-01-15T18:29:11.175" v="2809" actId="47"/>
        <pc:sldMkLst>
          <pc:docMk/>
          <pc:sldMk cId="112525427" sldId="2497"/>
        </pc:sldMkLst>
      </pc:sldChg>
      <pc:sldChg chg="modSp del">
        <pc:chgData name="FoustB" userId="036fd538-e6a0-4478-b832-b99ce6775b9a" providerId="ADAL" clId="{103B0150-42C0-4B27-9700-0044FA7C76C5}" dt="2025-01-15T18:29:12.522" v="2810" actId="47"/>
        <pc:sldMkLst>
          <pc:docMk/>
          <pc:sldMk cId="4259082994" sldId="2498"/>
        </pc:sldMkLst>
      </pc:sldChg>
      <pc:sldChg chg="modSp del">
        <pc:chgData name="FoustB" userId="036fd538-e6a0-4478-b832-b99ce6775b9a" providerId="ADAL" clId="{103B0150-42C0-4B27-9700-0044FA7C76C5}" dt="2025-01-15T18:29:53.191" v="2821" actId="47"/>
        <pc:sldMkLst>
          <pc:docMk/>
          <pc:sldMk cId="4067805617" sldId="2499"/>
        </pc:sldMkLst>
      </pc:sldChg>
      <pc:sldChg chg="modSp del">
        <pc:chgData name="FoustB" userId="036fd538-e6a0-4478-b832-b99ce6775b9a" providerId="ADAL" clId="{103B0150-42C0-4B27-9700-0044FA7C76C5}" dt="2025-01-15T17:01:57.597" v="2314" actId="47"/>
        <pc:sldMkLst>
          <pc:docMk/>
          <pc:sldMk cId="483573016" sldId="2501"/>
        </pc:sldMkLst>
      </pc:sldChg>
      <pc:sldChg chg="modSp del">
        <pc:chgData name="FoustB" userId="036fd538-e6a0-4478-b832-b99ce6775b9a" providerId="ADAL" clId="{103B0150-42C0-4B27-9700-0044FA7C76C5}" dt="2025-01-15T18:28:22.048" v="2793" actId="47"/>
        <pc:sldMkLst>
          <pc:docMk/>
          <pc:sldMk cId="46567501" sldId="2502"/>
        </pc:sldMkLst>
      </pc:sldChg>
      <pc:sldChg chg="modSp del">
        <pc:chgData name="FoustB" userId="036fd538-e6a0-4478-b832-b99ce6775b9a" providerId="ADAL" clId="{103B0150-42C0-4B27-9700-0044FA7C76C5}" dt="2025-01-15T18:28:27.391" v="2798" actId="47"/>
        <pc:sldMkLst>
          <pc:docMk/>
          <pc:sldMk cId="3827607224" sldId="2504"/>
        </pc:sldMkLst>
      </pc:sldChg>
      <pc:sldChg chg="modSp del">
        <pc:chgData name="FoustB" userId="036fd538-e6a0-4478-b832-b99ce6775b9a" providerId="ADAL" clId="{103B0150-42C0-4B27-9700-0044FA7C76C5}" dt="2025-01-15T18:28:28.536" v="2799" actId="47"/>
        <pc:sldMkLst>
          <pc:docMk/>
          <pc:sldMk cId="4083152784" sldId="2505"/>
        </pc:sldMkLst>
      </pc:sldChg>
      <pc:sldChg chg="modSp del">
        <pc:chgData name="FoustB" userId="036fd538-e6a0-4478-b832-b99ce6775b9a" providerId="ADAL" clId="{103B0150-42C0-4B27-9700-0044FA7C76C5}" dt="2025-01-15T18:28:26.194" v="2797" actId="47"/>
        <pc:sldMkLst>
          <pc:docMk/>
          <pc:sldMk cId="4104115646" sldId="2506"/>
        </pc:sldMkLst>
      </pc:sldChg>
      <pc:sldChg chg="modSp del">
        <pc:chgData name="FoustB" userId="036fd538-e6a0-4478-b832-b99ce6775b9a" providerId="ADAL" clId="{103B0150-42C0-4B27-9700-0044FA7C76C5}" dt="2025-01-14T18:01:33.895" v="1491" actId="47"/>
        <pc:sldMkLst>
          <pc:docMk/>
          <pc:sldMk cId="1204593212" sldId="2507"/>
        </pc:sldMkLst>
      </pc:sldChg>
      <pc:sldChg chg="modSp del">
        <pc:chgData name="FoustB" userId="036fd538-e6a0-4478-b832-b99ce6775b9a" providerId="ADAL" clId="{103B0150-42C0-4B27-9700-0044FA7C76C5}" dt="2025-01-14T18:01:36.619" v="1492" actId="47"/>
        <pc:sldMkLst>
          <pc:docMk/>
          <pc:sldMk cId="2106848384" sldId="2508"/>
        </pc:sldMkLst>
      </pc:sldChg>
      <pc:sldChg chg="addSp delSp modSp mod delAnim modAnim">
        <pc:chgData name="FoustB" userId="036fd538-e6a0-4478-b832-b99ce6775b9a" providerId="ADAL" clId="{103B0150-42C0-4B27-9700-0044FA7C76C5}" dt="2025-01-24T19:52:53.042" v="3867"/>
        <pc:sldMkLst>
          <pc:docMk/>
          <pc:sldMk cId="1354453074" sldId="2511"/>
        </pc:sldMkLst>
        <pc:spChg chg="add mod">
          <ac:chgData name="FoustB" userId="036fd538-e6a0-4478-b832-b99ce6775b9a" providerId="ADAL" clId="{103B0150-42C0-4B27-9700-0044FA7C76C5}" dt="2025-01-24T19:52:44.901" v="3865" actId="20577"/>
          <ac:spMkLst>
            <pc:docMk/>
            <pc:sldMk cId="1354453074" sldId="2511"/>
            <ac:spMk id="4" creationId="{86006C6F-0AA0-758E-CAA4-07B61B15B0E8}"/>
          </ac:spMkLst>
        </pc:spChg>
        <pc:spChg chg="del mod">
          <ac:chgData name="FoustB" userId="036fd538-e6a0-4478-b832-b99ce6775b9a" providerId="ADAL" clId="{103B0150-42C0-4B27-9700-0044FA7C76C5}" dt="2025-01-24T19:52:34.238" v="3859" actId="478"/>
          <ac:spMkLst>
            <pc:docMk/>
            <pc:sldMk cId="1354453074" sldId="2511"/>
            <ac:spMk id="7" creationId="{D516C322-D8F3-4BCF-945F-4FF22E89480C}"/>
          </ac:spMkLst>
        </pc:spChg>
        <pc:picChg chg="add mod">
          <ac:chgData name="FoustB" userId="036fd538-e6a0-4478-b832-b99ce6775b9a" providerId="ADAL" clId="{103B0150-42C0-4B27-9700-0044FA7C76C5}" dt="2025-01-15T18:56:40.779" v="3354" actId="1076"/>
          <ac:picMkLst>
            <pc:docMk/>
            <pc:sldMk cId="1354453074" sldId="2511"/>
            <ac:picMk id="2" creationId="{B33636CA-97E0-1E3C-6AC1-FBFF9D870B23}"/>
          </ac:picMkLst>
        </pc:picChg>
      </pc:sldChg>
      <pc:sldChg chg="modSp del">
        <pc:chgData name="FoustB" userId="036fd538-e6a0-4478-b832-b99ce6775b9a" providerId="ADAL" clId="{103B0150-42C0-4B27-9700-0044FA7C76C5}" dt="2025-01-14T18:11:48.355" v="1595" actId="47"/>
        <pc:sldMkLst>
          <pc:docMk/>
          <pc:sldMk cId="52771927" sldId="2512"/>
        </pc:sldMkLst>
      </pc:sldChg>
      <pc:sldChg chg="modSp del">
        <pc:chgData name="FoustB" userId="036fd538-e6a0-4478-b832-b99ce6775b9a" providerId="ADAL" clId="{103B0150-42C0-4B27-9700-0044FA7C76C5}" dt="2025-01-14T18:18:11.634" v="1711" actId="47"/>
        <pc:sldMkLst>
          <pc:docMk/>
          <pc:sldMk cId="400548119" sldId="2513"/>
        </pc:sldMkLst>
      </pc:sldChg>
      <pc:sldChg chg="modSp del">
        <pc:chgData name="FoustB" userId="036fd538-e6a0-4478-b832-b99ce6775b9a" providerId="ADAL" clId="{103B0150-42C0-4B27-9700-0044FA7C76C5}" dt="2025-01-14T16:17:14.409" v="215" actId="47"/>
        <pc:sldMkLst>
          <pc:docMk/>
          <pc:sldMk cId="2661457205" sldId="2515"/>
        </pc:sldMkLst>
      </pc:sldChg>
      <pc:sldChg chg="modSp del mod">
        <pc:chgData name="FoustB" userId="036fd538-e6a0-4478-b832-b99ce6775b9a" providerId="ADAL" clId="{103B0150-42C0-4B27-9700-0044FA7C76C5}" dt="2025-01-15T16:14:10.003" v="1987" actId="47"/>
        <pc:sldMkLst>
          <pc:docMk/>
          <pc:sldMk cId="3310700146" sldId="2516"/>
        </pc:sldMkLst>
      </pc:sldChg>
      <pc:sldChg chg="modSp del">
        <pc:chgData name="FoustB" userId="036fd538-e6a0-4478-b832-b99ce6775b9a" providerId="ADAL" clId="{103B0150-42C0-4B27-9700-0044FA7C76C5}" dt="2025-01-15T16:34:10.600" v="2154" actId="47"/>
        <pc:sldMkLst>
          <pc:docMk/>
          <pc:sldMk cId="1150872837" sldId="2520"/>
        </pc:sldMkLst>
      </pc:sldChg>
      <pc:sldChg chg="modSp del">
        <pc:chgData name="FoustB" userId="036fd538-e6a0-4478-b832-b99ce6775b9a" providerId="ADAL" clId="{103B0150-42C0-4B27-9700-0044FA7C76C5}" dt="2025-01-15T16:35:26.172" v="2172" actId="47"/>
        <pc:sldMkLst>
          <pc:docMk/>
          <pc:sldMk cId="3213977231" sldId="2525"/>
        </pc:sldMkLst>
      </pc:sldChg>
      <pc:sldChg chg="modSp del">
        <pc:chgData name="FoustB" userId="036fd538-e6a0-4478-b832-b99ce6775b9a" providerId="ADAL" clId="{103B0150-42C0-4B27-9700-0044FA7C76C5}" dt="2025-01-15T16:36:16.472" v="2186" actId="47"/>
        <pc:sldMkLst>
          <pc:docMk/>
          <pc:sldMk cId="3116705942" sldId="2526"/>
        </pc:sldMkLst>
      </pc:sldChg>
      <pc:sldChg chg="modSp del">
        <pc:chgData name="FoustB" userId="036fd538-e6a0-4478-b832-b99ce6775b9a" providerId="ADAL" clId="{103B0150-42C0-4B27-9700-0044FA7C76C5}" dt="2025-01-15T16:46:29.145" v="2208" actId="47"/>
        <pc:sldMkLst>
          <pc:docMk/>
          <pc:sldMk cId="543977628" sldId="2527"/>
        </pc:sldMkLst>
      </pc:sldChg>
      <pc:sldChg chg="modSp del">
        <pc:chgData name="FoustB" userId="036fd538-e6a0-4478-b832-b99ce6775b9a" providerId="ADAL" clId="{103B0150-42C0-4B27-9700-0044FA7C76C5}" dt="2025-01-14T18:18:06.226" v="1710" actId="47"/>
        <pc:sldMkLst>
          <pc:docMk/>
          <pc:sldMk cId="1148086374" sldId="2528"/>
        </pc:sldMkLst>
      </pc:sldChg>
      <pc:sldChg chg="modSp del">
        <pc:chgData name="FoustB" userId="036fd538-e6a0-4478-b832-b99ce6775b9a" providerId="ADAL" clId="{103B0150-42C0-4B27-9700-0044FA7C76C5}" dt="2025-01-15T16:34:19.417" v="2155" actId="47"/>
        <pc:sldMkLst>
          <pc:docMk/>
          <pc:sldMk cId="3610751652" sldId="2529"/>
        </pc:sldMkLst>
      </pc:sldChg>
      <pc:sldChg chg="modSp del">
        <pc:chgData name="FoustB" userId="036fd538-e6a0-4478-b832-b99ce6775b9a" providerId="ADAL" clId="{103B0150-42C0-4B27-9700-0044FA7C76C5}" dt="2025-01-15T18:28:23.388" v="2794" actId="47"/>
        <pc:sldMkLst>
          <pc:docMk/>
          <pc:sldMk cId="787555404" sldId="2530"/>
        </pc:sldMkLst>
      </pc:sldChg>
      <pc:sldChg chg="modSp del">
        <pc:chgData name="FoustB" userId="036fd538-e6a0-4478-b832-b99ce6775b9a" providerId="ADAL" clId="{103B0150-42C0-4B27-9700-0044FA7C76C5}" dt="2025-01-15T18:29:54.515" v="2822" actId="47"/>
        <pc:sldMkLst>
          <pc:docMk/>
          <pc:sldMk cId="1895968847" sldId="2531"/>
        </pc:sldMkLst>
      </pc:sldChg>
      <pc:sldChg chg="modSp del">
        <pc:chgData name="FoustB" userId="036fd538-e6a0-4478-b832-b99ce6775b9a" providerId="ADAL" clId="{103B0150-42C0-4B27-9700-0044FA7C76C5}" dt="2025-01-15T18:55:01.537" v="3325" actId="47"/>
        <pc:sldMkLst>
          <pc:docMk/>
          <pc:sldMk cId="826562346" sldId="2534"/>
        </pc:sldMkLst>
      </pc:sldChg>
      <pc:sldChg chg="delSp modSp del mod">
        <pc:chgData name="FoustB" userId="036fd538-e6a0-4478-b832-b99ce6775b9a" providerId="ADAL" clId="{103B0150-42C0-4B27-9700-0044FA7C76C5}" dt="2025-01-15T18:54:13.991" v="3306" actId="47"/>
        <pc:sldMkLst>
          <pc:docMk/>
          <pc:sldMk cId="2938567470" sldId="2535"/>
        </pc:sldMkLst>
      </pc:sldChg>
      <pc:sldChg chg="modSp del">
        <pc:chgData name="FoustB" userId="036fd538-e6a0-4478-b832-b99ce6775b9a" providerId="ADAL" clId="{103B0150-42C0-4B27-9700-0044FA7C76C5}" dt="2025-01-15T18:54:58.973" v="3324" actId="47"/>
        <pc:sldMkLst>
          <pc:docMk/>
          <pc:sldMk cId="1914066122" sldId="2536"/>
        </pc:sldMkLst>
      </pc:sldChg>
      <pc:sldChg chg="modSp del">
        <pc:chgData name="FoustB" userId="036fd538-e6a0-4478-b832-b99ce6775b9a" providerId="ADAL" clId="{103B0150-42C0-4B27-9700-0044FA7C76C5}" dt="2025-01-15T18:55:38.361" v="3348" actId="47"/>
        <pc:sldMkLst>
          <pc:docMk/>
          <pc:sldMk cId="1149179806" sldId="2537"/>
        </pc:sldMkLst>
      </pc:sldChg>
      <pc:sldChg chg="modSp del">
        <pc:chgData name="FoustB" userId="036fd538-e6a0-4478-b832-b99ce6775b9a" providerId="ADAL" clId="{103B0150-42C0-4B27-9700-0044FA7C76C5}" dt="2025-01-15T18:54:30.820" v="3314" actId="47"/>
        <pc:sldMkLst>
          <pc:docMk/>
          <pc:sldMk cId="3449445950" sldId="2538"/>
        </pc:sldMkLst>
      </pc:sldChg>
      <pc:sldChg chg="modSp del">
        <pc:chgData name="FoustB" userId="036fd538-e6a0-4478-b832-b99ce6775b9a" providerId="ADAL" clId="{103B0150-42C0-4B27-9700-0044FA7C76C5}" dt="2025-01-15T18:55:17.334" v="3327" actId="47"/>
        <pc:sldMkLst>
          <pc:docMk/>
          <pc:sldMk cId="3955051813" sldId="2539"/>
        </pc:sldMkLst>
      </pc:sldChg>
      <pc:sldChg chg="add ord">
        <pc:chgData name="FoustB" userId="036fd538-e6a0-4478-b832-b99ce6775b9a" providerId="ADAL" clId="{103B0150-42C0-4B27-9700-0044FA7C76C5}" dt="2025-01-14T15:33:24.724" v="13"/>
        <pc:sldMkLst>
          <pc:docMk/>
          <pc:sldMk cId="2545056813" sldId="7081"/>
        </pc:sldMkLst>
      </pc:sldChg>
      <pc:sldChg chg="add">
        <pc:chgData name="FoustB" userId="036fd538-e6a0-4478-b832-b99ce6775b9a" providerId="ADAL" clId="{103B0150-42C0-4B27-9700-0044FA7C76C5}" dt="2025-01-14T15:33:48.670" v="16"/>
        <pc:sldMkLst>
          <pc:docMk/>
          <pc:sldMk cId="2172021816" sldId="7082"/>
        </pc:sldMkLst>
      </pc:sldChg>
      <pc:sldChg chg="modSp add mod">
        <pc:chgData name="FoustB" userId="036fd538-e6a0-4478-b832-b99ce6775b9a" providerId="ADAL" clId="{103B0150-42C0-4B27-9700-0044FA7C76C5}" dt="2025-01-14T15:34:57.614" v="25" actId="14100"/>
        <pc:sldMkLst>
          <pc:docMk/>
          <pc:sldMk cId="0" sldId="7083"/>
        </pc:sldMkLst>
        <pc:spChg chg="mod">
          <ac:chgData name="FoustB" userId="036fd538-e6a0-4478-b832-b99ce6775b9a" providerId="ADAL" clId="{103B0150-42C0-4B27-9700-0044FA7C76C5}" dt="2025-01-14T15:34:57.614" v="25" actId="14100"/>
          <ac:spMkLst>
            <pc:docMk/>
            <pc:sldMk cId="0" sldId="7083"/>
            <ac:spMk id="10" creationId="{00000000-0000-0000-0000-000000000000}"/>
          </ac:spMkLst>
        </pc:spChg>
      </pc:sldChg>
      <pc:sldChg chg="modSp add mod">
        <pc:chgData name="FoustB" userId="036fd538-e6a0-4478-b832-b99ce6775b9a" providerId="ADAL" clId="{103B0150-42C0-4B27-9700-0044FA7C76C5}" dt="2025-01-14T15:37:29.821" v="39" actId="207"/>
        <pc:sldMkLst>
          <pc:docMk/>
          <pc:sldMk cId="3270396402" sldId="7084"/>
        </pc:sldMkLst>
        <pc:spChg chg="mod">
          <ac:chgData name="FoustB" userId="036fd538-e6a0-4478-b832-b99ce6775b9a" providerId="ADAL" clId="{103B0150-42C0-4B27-9700-0044FA7C76C5}" dt="2025-01-14T15:37:29.821" v="39" actId="207"/>
          <ac:spMkLst>
            <pc:docMk/>
            <pc:sldMk cId="3270396402" sldId="7084"/>
            <ac:spMk id="6" creationId="{E3603BCA-CDB5-1697-3E18-2011AFCE249E}"/>
          </ac:spMkLst>
        </pc:spChg>
      </pc:sldChg>
      <pc:sldChg chg="modSp add mod">
        <pc:chgData name="FoustB" userId="036fd538-e6a0-4478-b832-b99ce6775b9a" providerId="ADAL" clId="{103B0150-42C0-4B27-9700-0044FA7C76C5}" dt="2025-01-14T15:38:51.597" v="56" actId="14100"/>
        <pc:sldMkLst>
          <pc:docMk/>
          <pc:sldMk cId="41027196" sldId="7085"/>
        </pc:sldMkLst>
        <pc:spChg chg="mod">
          <ac:chgData name="FoustB" userId="036fd538-e6a0-4478-b832-b99ce6775b9a" providerId="ADAL" clId="{103B0150-42C0-4B27-9700-0044FA7C76C5}" dt="2025-01-14T15:38:51.597" v="56" actId="14100"/>
          <ac:spMkLst>
            <pc:docMk/>
            <pc:sldMk cId="41027196" sldId="7085"/>
            <ac:spMk id="6" creationId="{3D710B2B-777B-9A7C-0194-95A0F08823BE}"/>
          </ac:spMkLst>
        </pc:spChg>
      </pc:sldChg>
      <pc:sldChg chg="addSp delSp modSp add mod">
        <pc:chgData name="FoustB" userId="036fd538-e6a0-4478-b832-b99ce6775b9a" providerId="ADAL" clId="{103B0150-42C0-4B27-9700-0044FA7C76C5}" dt="2025-01-14T15:44:41.280" v="65" actId="22"/>
        <pc:sldMkLst>
          <pc:docMk/>
          <pc:sldMk cId="3000372988" sldId="7086"/>
        </pc:sldMkLst>
        <pc:spChg chg="mod">
          <ac:chgData name="FoustB" userId="036fd538-e6a0-4478-b832-b99ce6775b9a" providerId="ADAL" clId="{103B0150-42C0-4B27-9700-0044FA7C76C5}" dt="2025-01-14T15:44:29.728" v="63" actId="207"/>
          <ac:spMkLst>
            <pc:docMk/>
            <pc:sldMk cId="3000372988" sldId="7086"/>
            <ac:spMk id="6" creationId="{4252819E-6A5F-5524-8DFE-605A5D201C2F}"/>
          </ac:spMkLst>
        </pc:spChg>
      </pc:sldChg>
      <pc:sldChg chg="addSp modSp add mod modAnim">
        <pc:chgData name="FoustB" userId="036fd538-e6a0-4478-b832-b99ce6775b9a" providerId="ADAL" clId="{103B0150-42C0-4B27-9700-0044FA7C76C5}" dt="2025-01-14T15:48:37.649" v="93"/>
        <pc:sldMkLst>
          <pc:docMk/>
          <pc:sldMk cId="258555932" sldId="7087"/>
        </pc:sldMkLst>
        <pc:spChg chg="mod">
          <ac:chgData name="FoustB" userId="036fd538-e6a0-4478-b832-b99ce6775b9a" providerId="ADAL" clId="{103B0150-42C0-4B27-9700-0044FA7C76C5}" dt="2025-01-14T15:45:52.983" v="82" actId="20577"/>
          <ac:spMkLst>
            <pc:docMk/>
            <pc:sldMk cId="258555932" sldId="7087"/>
            <ac:spMk id="6" creationId="{70C0E3C6-D2C8-08A0-5BBE-9F1A3D27F42E}"/>
          </ac:spMkLst>
        </pc:spChg>
        <pc:picChg chg="add mod ord modCrop">
          <ac:chgData name="FoustB" userId="036fd538-e6a0-4478-b832-b99ce6775b9a" providerId="ADAL" clId="{103B0150-42C0-4B27-9700-0044FA7C76C5}" dt="2025-01-14T15:48:24.145" v="92" actId="732"/>
          <ac:picMkLst>
            <pc:docMk/>
            <pc:sldMk cId="258555932" sldId="7087"/>
            <ac:picMk id="3" creationId="{110A9D4C-895D-00BB-BA8C-AACC7D409F0B}"/>
          </ac:picMkLst>
        </pc:picChg>
        <pc:picChg chg="ord">
          <ac:chgData name="FoustB" userId="036fd538-e6a0-4478-b832-b99ce6775b9a" providerId="ADAL" clId="{103B0150-42C0-4B27-9700-0044FA7C76C5}" dt="2025-01-14T15:47:48.169" v="88" actId="167"/>
          <ac:picMkLst>
            <pc:docMk/>
            <pc:sldMk cId="258555932" sldId="7087"/>
            <ac:picMk id="5" creationId="{021C4510-98A9-0584-27E1-AB518CFA12CE}"/>
          </ac:picMkLst>
        </pc:picChg>
      </pc:sldChg>
      <pc:sldChg chg="modSp add mod modAnim">
        <pc:chgData name="FoustB" userId="036fd538-e6a0-4478-b832-b99ce6775b9a" providerId="ADAL" clId="{103B0150-42C0-4B27-9700-0044FA7C76C5}" dt="2025-01-14T15:49:02.787" v="98"/>
        <pc:sldMkLst>
          <pc:docMk/>
          <pc:sldMk cId="4159664172" sldId="7088"/>
        </pc:sldMkLst>
        <pc:spChg chg="mod">
          <ac:chgData name="FoustB" userId="036fd538-e6a0-4478-b832-b99ce6775b9a" providerId="ADAL" clId="{103B0150-42C0-4B27-9700-0044FA7C76C5}" dt="2025-01-14T15:48:58.950" v="97" actId="207"/>
          <ac:spMkLst>
            <pc:docMk/>
            <pc:sldMk cId="4159664172" sldId="7088"/>
            <ac:spMk id="6" creationId="{46B91C1E-4C6D-B405-87B2-E9C3F059A4AF}"/>
          </ac:spMkLst>
        </pc:spChg>
      </pc:sldChg>
      <pc:sldChg chg="addSp modSp add mod modAnim">
        <pc:chgData name="FoustB" userId="036fd538-e6a0-4478-b832-b99ce6775b9a" providerId="ADAL" clId="{103B0150-42C0-4B27-9700-0044FA7C76C5}" dt="2025-01-14T15:57:30.671" v="167" actId="14100"/>
        <pc:sldMkLst>
          <pc:docMk/>
          <pc:sldMk cId="1854146308" sldId="7089"/>
        </pc:sldMkLst>
        <pc:spChg chg="add mod">
          <ac:chgData name="FoustB" userId="036fd538-e6a0-4478-b832-b99ce6775b9a" providerId="ADAL" clId="{103B0150-42C0-4B27-9700-0044FA7C76C5}" dt="2025-01-14T15:57:30.671" v="167" actId="14100"/>
          <ac:spMkLst>
            <pc:docMk/>
            <pc:sldMk cId="1854146308" sldId="7089"/>
            <ac:spMk id="4" creationId="{30D9538D-5817-3C8F-8CEE-CA598EE25659}"/>
          </ac:spMkLst>
        </pc:spChg>
        <pc:spChg chg="mod">
          <ac:chgData name="FoustB" userId="036fd538-e6a0-4478-b832-b99ce6775b9a" providerId="ADAL" clId="{103B0150-42C0-4B27-9700-0044FA7C76C5}" dt="2025-01-14T15:49:44.895" v="111" actId="20577"/>
          <ac:spMkLst>
            <pc:docMk/>
            <pc:sldMk cId="1854146308" sldId="7089"/>
            <ac:spMk id="6" creationId="{60BB6931-576D-EB90-7712-A25CE903EECB}"/>
          </ac:spMkLst>
        </pc:spChg>
      </pc:sldChg>
      <pc:sldChg chg="addSp delSp modSp add mod delAnim">
        <pc:chgData name="FoustB" userId="036fd538-e6a0-4478-b832-b99ce6775b9a" providerId="ADAL" clId="{103B0150-42C0-4B27-9700-0044FA7C76C5}" dt="2025-01-14T16:14:13.037" v="208" actId="14100"/>
        <pc:sldMkLst>
          <pc:docMk/>
          <pc:sldMk cId="1753472629" sldId="7090"/>
        </pc:sldMkLst>
        <pc:spChg chg="mod">
          <ac:chgData name="FoustB" userId="036fd538-e6a0-4478-b832-b99ce6775b9a" providerId="ADAL" clId="{103B0150-42C0-4B27-9700-0044FA7C76C5}" dt="2025-01-14T16:14:13.037" v="208" actId="14100"/>
          <ac:spMkLst>
            <pc:docMk/>
            <pc:sldMk cId="1753472629" sldId="7090"/>
            <ac:spMk id="6" creationId="{3C836A6E-8A80-5AE2-E429-CD2B9A582518}"/>
          </ac:spMkLst>
        </pc:spChg>
        <pc:picChg chg="ord">
          <ac:chgData name="FoustB" userId="036fd538-e6a0-4478-b832-b99ce6775b9a" providerId="ADAL" clId="{103B0150-42C0-4B27-9700-0044FA7C76C5}" dt="2025-01-14T16:13:35.071" v="201" actId="167"/>
          <ac:picMkLst>
            <pc:docMk/>
            <pc:sldMk cId="1753472629" sldId="7090"/>
            <ac:picMk id="3" creationId="{909A1BA8-1185-D1B9-E5FA-D8E7D447BFEF}"/>
          </ac:picMkLst>
        </pc:picChg>
      </pc:sldChg>
      <pc:sldChg chg="addSp modSp add mod modAnim">
        <pc:chgData name="FoustB" userId="036fd538-e6a0-4478-b832-b99ce6775b9a" providerId="ADAL" clId="{103B0150-42C0-4B27-9700-0044FA7C76C5}" dt="2025-01-14T17:24:37.212" v="905" actId="20577"/>
        <pc:sldMkLst>
          <pc:docMk/>
          <pc:sldMk cId="2054218424" sldId="7091"/>
        </pc:sldMkLst>
        <pc:spChg chg="add mod">
          <ac:chgData name="FoustB" userId="036fd538-e6a0-4478-b832-b99ce6775b9a" providerId="ADAL" clId="{103B0150-42C0-4B27-9700-0044FA7C76C5}" dt="2025-01-14T16:20:10.540" v="238" actId="14100"/>
          <ac:spMkLst>
            <pc:docMk/>
            <pc:sldMk cId="2054218424" sldId="7091"/>
            <ac:spMk id="4" creationId="{18FC7CAE-7C86-FF72-D850-DF7FC548E59E}"/>
          </ac:spMkLst>
        </pc:spChg>
        <pc:spChg chg="add mod">
          <ac:chgData name="FoustB" userId="036fd538-e6a0-4478-b832-b99ce6775b9a" providerId="ADAL" clId="{103B0150-42C0-4B27-9700-0044FA7C76C5}" dt="2025-01-14T16:21:00.797" v="253" actId="20577"/>
          <ac:spMkLst>
            <pc:docMk/>
            <pc:sldMk cId="2054218424" sldId="7091"/>
            <ac:spMk id="5" creationId="{3DA30111-1428-E8DC-E33E-0EC25FC3C59E}"/>
          </ac:spMkLst>
        </pc:spChg>
        <pc:spChg chg="mod">
          <ac:chgData name="FoustB" userId="036fd538-e6a0-4478-b832-b99ce6775b9a" providerId="ADAL" clId="{103B0150-42C0-4B27-9700-0044FA7C76C5}" dt="2025-01-14T16:14:22.738" v="213" actId="14100"/>
          <ac:spMkLst>
            <pc:docMk/>
            <pc:sldMk cId="2054218424" sldId="7091"/>
            <ac:spMk id="6" creationId="{BB41BB1D-C124-563F-6396-D035B8A33212}"/>
          </ac:spMkLst>
        </pc:spChg>
        <pc:spChg chg="add mod">
          <ac:chgData name="FoustB" userId="036fd538-e6a0-4478-b832-b99ce6775b9a" providerId="ADAL" clId="{103B0150-42C0-4B27-9700-0044FA7C76C5}" dt="2025-01-14T17:24:37.212" v="905" actId="20577"/>
          <ac:spMkLst>
            <pc:docMk/>
            <pc:sldMk cId="2054218424" sldId="7091"/>
            <ac:spMk id="7" creationId="{3AC798E1-306C-D562-71CB-67924B66DCD4}"/>
          </ac:spMkLst>
        </pc:spChg>
        <pc:picChg chg="mod modCrop">
          <ac:chgData name="FoustB" userId="036fd538-e6a0-4478-b832-b99ce6775b9a" providerId="ADAL" clId="{103B0150-42C0-4B27-9700-0044FA7C76C5}" dt="2025-01-14T16:20:50.933" v="250" actId="1076"/>
          <ac:picMkLst>
            <pc:docMk/>
            <pc:sldMk cId="2054218424" sldId="7091"/>
            <ac:picMk id="8" creationId="{C71C7518-867A-9637-9284-F421954A1168}"/>
          </ac:picMkLst>
        </pc:picChg>
      </pc:sldChg>
      <pc:sldChg chg="addSp delSp modSp add mod modAnim">
        <pc:chgData name="FoustB" userId="036fd538-e6a0-4478-b832-b99ce6775b9a" providerId="ADAL" clId="{103B0150-42C0-4B27-9700-0044FA7C76C5}" dt="2025-01-14T17:24:33.801" v="904" actId="20577"/>
        <pc:sldMkLst>
          <pc:docMk/>
          <pc:sldMk cId="3457906765" sldId="7092"/>
        </pc:sldMkLst>
        <pc:spChg chg="mod">
          <ac:chgData name="FoustB" userId="036fd538-e6a0-4478-b832-b99ce6775b9a" providerId="ADAL" clId="{103B0150-42C0-4B27-9700-0044FA7C76C5}" dt="2025-01-14T16:25:23.163" v="298" actId="14100"/>
          <ac:spMkLst>
            <pc:docMk/>
            <pc:sldMk cId="3457906765" sldId="7092"/>
            <ac:spMk id="4" creationId="{C73722F9-08E9-F99B-57A4-CD21393F8992}"/>
          </ac:spMkLst>
        </pc:spChg>
        <pc:spChg chg="mod">
          <ac:chgData name="FoustB" userId="036fd538-e6a0-4478-b832-b99ce6775b9a" providerId="ADAL" clId="{103B0150-42C0-4B27-9700-0044FA7C76C5}" dt="2025-01-14T17:24:33.801" v="904" actId="20577"/>
          <ac:spMkLst>
            <pc:docMk/>
            <pc:sldMk cId="3457906765" sldId="7092"/>
            <ac:spMk id="7" creationId="{F9154EDF-0FDF-A445-B25B-DE65176EE85F}"/>
          </ac:spMkLst>
        </pc:spChg>
      </pc:sldChg>
      <pc:sldChg chg="addSp delSp modSp add mod delAnim modAnim">
        <pc:chgData name="FoustB" userId="036fd538-e6a0-4478-b832-b99ce6775b9a" providerId="ADAL" clId="{103B0150-42C0-4B27-9700-0044FA7C76C5}" dt="2025-01-25T19:43:25.344" v="4007" actId="1035"/>
        <pc:sldMkLst>
          <pc:docMk/>
          <pc:sldMk cId="1020416188" sldId="7093"/>
        </pc:sldMkLst>
        <pc:spChg chg="add mod">
          <ac:chgData name="FoustB" userId="036fd538-e6a0-4478-b832-b99ce6775b9a" providerId="ADAL" clId="{103B0150-42C0-4B27-9700-0044FA7C76C5}" dt="2025-01-14T16:30:16.806" v="320" actId="14100"/>
          <ac:spMkLst>
            <pc:docMk/>
            <pc:sldMk cId="1020416188" sldId="7093"/>
            <ac:spMk id="5" creationId="{FD8F97D0-88ED-3176-BB13-2D7436C8C192}"/>
          </ac:spMkLst>
        </pc:spChg>
        <pc:spChg chg="add mod">
          <ac:chgData name="FoustB" userId="036fd538-e6a0-4478-b832-b99ce6775b9a" providerId="ADAL" clId="{103B0150-42C0-4B27-9700-0044FA7C76C5}" dt="2025-01-14T16:30:25.246" v="324" actId="14100"/>
          <ac:spMkLst>
            <pc:docMk/>
            <pc:sldMk cId="1020416188" sldId="7093"/>
            <ac:spMk id="9" creationId="{8778C03B-A9CD-1129-775E-6CD919EF0EAC}"/>
          </ac:spMkLst>
        </pc:spChg>
        <pc:spChg chg="add mod">
          <ac:chgData name="FoustB" userId="036fd538-e6a0-4478-b832-b99ce6775b9a" providerId="ADAL" clId="{103B0150-42C0-4B27-9700-0044FA7C76C5}" dt="2025-01-14T16:30:27.632" v="325" actId="14100"/>
          <ac:spMkLst>
            <pc:docMk/>
            <pc:sldMk cId="1020416188" sldId="7093"/>
            <ac:spMk id="10" creationId="{DE4F9DA9-95EC-96C2-38D9-EC6BA145453A}"/>
          </ac:spMkLst>
        </pc:spChg>
        <pc:spChg chg="add mod">
          <ac:chgData name="FoustB" userId="036fd538-e6a0-4478-b832-b99ce6775b9a" providerId="ADAL" clId="{103B0150-42C0-4B27-9700-0044FA7C76C5}" dt="2025-01-14T16:30:20.424" v="323" actId="1076"/>
          <ac:spMkLst>
            <pc:docMk/>
            <pc:sldMk cId="1020416188" sldId="7093"/>
            <ac:spMk id="11" creationId="{45C3A201-19F7-B02B-F0E7-B6DD36CBEF65}"/>
          </ac:spMkLst>
        </pc:spChg>
        <pc:spChg chg="add mod">
          <ac:chgData name="FoustB" userId="036fd538-e6a0-4478-b832-b99ce6775b9a" providerId="ADAL" clId="{103B0150-42C0-4B27-9700-0044FA7C76C5}" dt="2025-01-14T16:30:29.533" v="326" actId="14100"/>
          <ac:spMkLst>
            <pc:docMk/>
            <pc:sldMk cId="1020416188" sldId="7093"/>
            <ac:spMk id="12" creationId="{60A033B7-857E-5D3E-1E01-D54BFFB76133}"/>
          </ac:spMkLst>
        </pc:spChg>
        <pc:spChg chg="add mod">
          <ac:chgData name="FoustB" userId="036fd538-e6a0-4478-b832-b99ce6775b9a" providerId="ADAL" clId="{103B0150-42C0-4B27-9700-0044FA7C76C5}" dt="2025-01-25T19:43:25.344" v="4007" actId="1035"/>
          <ac:spMkLst>
            <pc:docMk/>
            <pc:sldMk cId="1020416188" sldId="7093"/>
            <ac:spMk id="15" creationId="{C80117FF-958A-FF57-ECB6-21B244E2AD30}"/>
          </ac:spMkLst>
        </pc:spChg>
      </pc:sldChg>
      <pc:sldChg chg="addSp delSp modSp add mod modTransition delAnim modAnim">
        <pc:chgData name="FoustB" userId="036fd538-e6a0-4478-b832-b99ce6775b9a" providerId="ADAL" clId="{103B0150-42C0-4B27-9700-0044FA7C76C5}" dt="2025-01-25T19:44:39.590" v="4015"/>
        <pc:sldMkLst>
          <pc:docMk/>
          <pc:sldMk cId="1640942294" sldId="7094"/>
        </pc:sldMkLst>
        <pc:spChg chg="del">
          <ac:chgData name="FoustB" userId="036fd538-e6a0-4478-b832-b99ce6775b9a" providerId="ADAL" clId="{103B0150-42C0-4B27-9700-0044FA7C76C5}" dt="2025-01-25T19:44:13.171" v="4012" actId="478"/>
          <ac:spMkLst>
            <pc:docMk/>
            <pc:sldMk cId="1640942294" sldId="7094"/>
            <ac:spMk id="4" creationId="{628C118A-63EF-D6B8-1632-C6E2817F5D1C}"/>
          </ac:spMkLst>
        </pc:spChg>
        <pc:spChg chg="del">
          <ac:chgData name="FoustB" userId="036fd538-e6a0-4478-b832-b99ce6775b9a" providerId="ADAL" clId="{103B0150-42C0-4B27-9700-0044FA7C76C5}" dt="2025-01-25T19:43:49.233" v="4010" actId="478"/>
          <ac:spMkLst>
            <pc:docMk/>
            <pc:sldMk cId="1640942294" sldId="7094"/>
            <ac:spMk id="6" creationId="{F0FD7BB4-4779-73F8-BDD6-CF5A0FC2950C}"/>
          </ac:spMkLst>
        </pc:spChg>
        <pc:spChg chg="add mod ord">
          <ac:chgData name="FoustB" userId="036fd538-e6a0-4478-b832-b99ce6775b9a" providerId="ADAL" clId="{103B0150-42C0-4B27-9700-0044FA7C76C5}" dt="2025-01-25T19:43:43.345" v="4008" actId="167"/>
          <ac:spMkLst>
            <pc:docMk/>
            <pc:sldMk cId="1640942294" sldId="7094"/>
            <ac:spMk id="14" creationId="{90F20D1B-8D24-2C43-287D-D4B48E9BCA80}"/>
          </ac:spMkLst>
        </pc:spChg>
        <pc:spChg chg="add mod">
          <ac:chgData name="FoustB" userId="036fd538-e6a0-4478-b832-b99ce6775b9a" providerId="ADAL" clId="{103B0150-42C0-4B27-9700-0044FA7C76C5}" dt="2025-01-14T17:00:17.927" v="544" actId="20577"/>
          <ac:spMkLst>
            <pc:docMk/>
            <pc:sldMk cId="1640942294" sldId="7094"/>
            <ac:spMk id="15" creationId="{CF4464DA-295D-4255-16DE-4E1D08B7B469}"/>
          </ac:spMkLst>
        </pc:spChg>
        <pc:spChg chg="add mod">
          <ac:chgData name="FoustB" userId="036fd538-e6a0-4478-b832-b99ce6775b9a" providerId="ADAL" clId="{103B0150-42C0-4B27-9700-0044FA7C76C5}" dt="2025-01-14T17:02:18.334" v="545"/>
          <ac:spMkLst>
            <pc:docMk/>
            <pc:sldMk cId="1640942294" sldId="7094"/>
            <ac:spMk id="16" creationId="{61997EA2-B529-A879-5FB6-433590A1FBA1}"/>
          </ac:spMkLst>
        </pc:spChg>
        <pc:spChg chg="add mod">
          <ac:chgData name="FoustB" userId="036fd538-e6a0-4478-b832-b99ce6775b9a" providerId="ADAL" clId="{103B0150-42C0-4B27-9700-0044FA7C76C5}" dt="2025-01-14T17:02:43.312" v="549" actId="1076"/>
          <ac:spMkLst>
            <pc:docMk/>
            <pc:sldMk cId="1640942294" sldId="7094"/>
            <ac:spMk id="17" creationId="{965F859A-CB37-8AC2-0111-05049058CF7B}"/>
          </ac:spMkLst>
        </pc:spChg>
        <pc:picChg chg="add mod ord modCrop">
          <ac:chgData name="FoustB" userId="036fd538-e6a0-4478-b832-b99ce6775b9a" providerId="ADAL" clId="{103B0150-42C0-4B27-9700-0044FA7C76C5}" dt="2025-01-25T19:43:47.250" v="4009" actId="167"/>
          <ac:picMkLst>
            <pc:docMk/>
            <pc:sldMk cId="1640942294" sldId="7094"/>
            <ac:picMk id="7" creationId="{E00D5B79-F7CA-630B-D95E-99ECB585F3B5}"/>
          </ac:picMkLst>
        </pc:picChg>
        <pc:picChg chg="ord">
          <ac:chgData name="FoustB" userId="036fd538-e6a0-4478-b832-b99ce6775b9a" providerId="ADAL" clId="{103B0150-42C0-4B27-9700-0044FA7C76C5}" dt="2025-01-25T19:43:54.158" v="4011" actId="167"/>
          <ac:picMkLst>
            <pc:docMk/>
            <pc:sldMk cId="1640942294" sldId="7094"/>
            <ac:picMk id="8" creationId="{02BDFBA3-9B7F-F93F-03DF-5F6970AF8ED0}"/>
          </ac:picMkLst>
        </pc:picChg>
      </pc:sldChg>
      <pc:sldChg chg="addSp delSp modSp add del mod delAnim modAnim">
        <pc:chgData name="FoustB" userId="036fd538-e6a0-4478-b832-b99ce6775b9a" providerId="ADAL" clId="{103B0150-42C0-4B27-9700-0044FA7C76C5}" dt="2025-01-14T17:02:27.282" v="548" actId="47"/>
        <pc:sldMkLst>
          <pc:docMk/>
          <pc:sldMk cId="298142800" sldId="7095"/>
        </pc:sldMkLst>
      </pc:sldChg>
      <pc:sldChg chg="addSp modSp add mod modAnim">
        <pc:chgData name="FoustB" userId="036fd538-e6a0-4478-b832-b99ce6775b9a" providerId="ADAL" clId="{103B0150-42C0-4B27-9700-0044FA7C76C5}" dt="2025-01-14T17:04:03.123" v="666" actId="14100"/>
        <pc:sldMkLst>
          <pc:docMk/>
          <pc:sldMk cId="354790351" sldId="7095"/>
        </pc:sldMkLst>
        <pc:spChg chg="add mod">
          <ac:chgData name="FoustB" userId="036fd538-e6a0-4478-b832-b99ce6775b9a" providerId="ADAL" clId="{103B0150-42C0-4B27-9700-0044FA7C76C5}" dt="2025-01-14T17:04:00.711" v="665" actId="1076"/>
          <ac:spMkLst>
            <pc:docMk/>
            <pc:sldMk cId="354790351" sldId="7095"/>
            <ac:spMk id="3" creationId="{A001BC23-2F04-8627-D086-01DF402D5AA1}"/>
          </ac:spMkLst>
        </pc:spChg>
        <pc:spChg chg="add mod">
          <ac:chgData name="FoustB" userId="036fd538-e6a0-4478-b832-b99ce6775b9a" providerId="ADAL" clId="{103B0150-42C0-4B27-9700-0044FA7C76C5}" dt="2025-01-14T17:04:03.123" v="666" actId="14100"/>
          <ac:spMkLst>
            <pc:docMk/>
            <pc:sldMk cId="354790351" sldId="7095"/>
            <ac:spMk id="5" creationId="{003F0526-5886-3551-15DC-4480FC24617E}"/>
          </ac:spMkLst>
        </pc:spChg>
        <pc:spChg chg="mod">
          <ac:chgData name="FoustB" userId="036fd538-e6a0-4478-b832-b99ce6775b9a" providerId="ADAL" clId="{103B0150-42C0-4B27-9700-0044FA7C76C5}" dt="2025-01-14T17:03:59.046" v="664" actId="14100"/>
          <ac:spMkLst>
            <pc:docMk/>
            <pc:sldMk cId="354790351" sldId="7095"/>
            <ac:spMk id="17" creationId="{318A8DCB-8AEE-BECD-810D-A4B7F464F131}"/>
          </ac:spMkLst>
        </pc:spChg>
      </pc:sldChg>
      <pc:sldChg chg="delSp modSp add mod delAnim">
        <pc:chgData name="FoustB" userId="036fd538-e6a0-4478-b832-b99ce6775b9a" providerId="ADAL" clId="{103B0150-42C0-4B27-9700-0044FA7C76C5}" dt="2025-01-14T17:05:29.557" v="731" actId="1076"/>
        <pc:sldMkLst>
          <pc:docMk/>
          <pc:sldMk cId="464102469" sldId="7096"/>
        </pc:sldMkLst>
        <pc:spChg chg="mod">
          <ac:chgData name="FoustB" userId="036fd538-e6a0-4478-b832-b99ce6775b9a" providerId="ADAL" clId="{103B0150-42C0-4B27-9700-0044FA7C76C5}" dt="2025-01-14T17:05:29.557" v="731" actId="1076"/>
          <ac:spMkLst>
            <pc:docMk/>
            <pc:sldMk cId="464102469" sldId="7096"/>
            <ac:spMk id="17" creationId="{D5D0B011-DBCE-410F-4131-15073489BD8A}"/>
          </ac:spMkLst>
        </pc:spChg>
      </pc:sldChg>
      <pc:sldChg chg="addSp delSp modSp add mod delAnim modAnim">
        <pc:chgData name="FoustB" userId="036fd538-e6a0-4478-b832-b99ce6775b9a" providerId="ADAL" clId="{103B0150-42C0-4B27-9700-0044FA7C76C5}" dt="2025-01-14T17:25:20.214" v="964"/>
        <pc:sldMkLst>
          <pc:docMk/>
          <pc:sldMk cId="871806463" sldId="7097"/>
        </pc:sldMkLst>
        <pc:spChg chg="add mod">
          <ac:chgData name="FoustB" userId="036fd538-e6a0-4478-b832-b99ce6775b9a" providerId="ADAL" clId="{103B0150-42C0-4B27-9700-0044FA7C76C5}" dt="2025-01-14T17:25:17.131" v="963" actId="1076"/>
          <ac:spMkLst>
            <pc:docMk/>
            <pc:sldMk cId="871806463" sldId="7097"/>
            <ac:spMk id="3" creationId="{343474FE-88CF-9940-8C18-455E8912645A}"/>
          </ac:spMkLst>
        </pc:spChg>
        <pc:spChg chg="mod">
          <ac:chgData name="FoustB" userId="036fd538-e6a0-4478-b832-b99ce6775b9a" providerId="ADAL" clId="{103B0150-42C0-4B27-9700-0044FA7C76C5}" dt="2025-01-14T17:07:30.114" v="767" actId="403"/>
          <ac:spMkLst>
            <pc:docMk/>
            <pc:sldMk cId="871806463" sldId="7097"/>
            <ac:spMk id="14" creationId="{D6CC00DC-8B5C-9DAF-88D0-976BBDA3D8FA}"/>
          </ac:spMkLst>
        </pc:spChg>
        <pc:spChg chg="mod">
          <ac:chgData name="FoustB" userId="036fd538-e6a0-4478-b832-b99ce6775b9a" providerId="ADAL" clId="{103B0150-42C0-4B27-9700-0044FA7C76C5}" dt="2025-01-14T17:18:49.803" v="803" actId="20577"/>
          <ac:spMkLst>
            <pc:docMk/>
            <pc:sldMk cId="871806463" sldId="7097"/>
            <ac:spMk id="15" creationId="{16109FDD-732C-AD65-E374-279510719312}"/>
          </ac:spMkLst>
        </pc:spChg>
        <pc:spChg chg="mod">
          <ac:chgData name="FoustB" userId="036fd538-e6a0-4478-b832-b99ce6775b9a" providerId="ADAL" clId="{103B0150-42C0-4B27-9700-0044FA7C76C5}" dt="2025-01-14T17:23:17.587" v="878" actId="20577"/>
          <ac:spMkLst>
            <pc:docMk/>
            <pc:sldMk cId="871806463" sldId="7097"/>
            <ac:spMk id="16" creationId="{699A971F-B9AA-9846-B902-E3A7EA069C8F}"/>
          </ac:spMkLst>
        </pc:spChg>
      </pc:sldChg>
      <pc:sldChg chg="add del">
        <pc:chgData name="FoustB" userId="036fd538-e6a0-4478-b832-b99ce6775b9a" providerId="ADAL" clId="{103B0150-42C0-4B27-9700-0044FA7C76C5}" dt="2025-01-14T17:22:47.256" v="874" actId="47"/>
        <pc:sldMkLst>
          <pc:docMk/>
          <pc:sldMk cId="2007968140" sldId="7098"/>
        </pc:sldMkLst>
      </pc:sldChg>
      <pc:sldChg chg="add modAnim">
        <pc:chgData name="FoustB" userId="036fd538-e6a0-4478-b832-b99ce6775b9a" providerId="ADAL" clId="{103B0150-42C0-4B27-9700-0044FA7C76C5}" dt="2025-01-14T17:23:52.721" v="889"/>
        <pc:sldMkLst>
          <pc:docMk/>
          <pc:sldMk cId="2882412387" sldId="7098"/>
        </pc:sldMkLst>
      </pc:sldChg>
      <pc:sldChg chg="addSp delSp modSp add mod delAnim modAnim">
        <pc:chgData name="FoustB" userId="036fd538-e6a0-4478-b832-b99ce6775b9a" providerId="ADAL" clId="{103B0150-42C0-4B27-9700-0044FA7C76C5}" dt="2025-01-14T17:33:26.049" v="1011" actId="1076"/>
        <pc:sldMkLst>
          <pc:docMk/>
          <pc:sldMk cId="3135561934" sldId="7099"/>
        </pc:sldMkLst>
        <pc:spChg chg="mod">
          <ac:chgData name="FoustB" userId="036fd538-e6a0-4478-b832-b99ce6775b9a" providerId="ADAL" clId="{103B0150-42C0-4B27-9700-0044FA7C76C5}" dt="2025-01-14T17:31:47.410" v="1002" actId="14100"/>
          <ac:spMkLst>
            <pc:docMk/>
            <pc:sldMk cId="3135561934" sldId="7099"/>
            <ac:spMk id="15" creationId="{5F27EDF1-21F6-859C-C31D-C501B8856C08}"/>
          </ac:spMkLst>
        </pc:spChg>
        <pc:picChg chg="add mod modCrop">
          <ac:chgData name="FoustB" userId="036fd538-e6a0-4478-b832-b99ce6775b9a" providerId="ADAL" clId="{103B0150-42C0-4B27-9700-0044FA7C76C5}" dt="2025-01-14T17:33:26.049" v="1011" actId="1076"/>
          <ac:picMkLst>
            <pc:docMk/>
            <pc:sldMk cId="3135561934" sldId="7099"/>
            <ac:picMk id="3" creationId="{63EA6FC2-D2A8-5044-71D0-613221CE5035}"/>
          </ac:picMkLst>
        </pc:picChg>
      </pc:sldChg>
      <pc:sldChg chg="addSp delSp modSp add mod delAnim modAnim">
        <pc:chgData name="FoustB" userId="036fd538-e6a0-4478-b832-b99ce6775b9a" providerId="ADAL" clId="{103B0150-42C0-4B27-9700-0044FA7C76C5}" dt="2025-01-14T17:36:41.503" v="1057"/>
        <pc:sldMkLst>
          <pc:docMk/>
          <pc:sldMk cId="3849427520" sldId="7100"/>
        </pc:sldMkLst>
        <pc:spChg chg="add mod">
          <ac:chgData name="FoustB" userId="036fd538-e6a0-4478-b832-b99ce6775b9a" providerId="ADAL" clId="{103B0150-42C0-4B27-9700-0044FA7C76C5}" dt="2025-01-14T17:36:18.979" v="1053" actId="1036"/>
          <ac:spMkLst>
            <pc:docMk/>
            <pc:sldMk cId="3849427520" sldId="7100"/>
            <ac:spMk id="5" creationId="{CEA73B94-45BF-D8EE-2E81-55A4ECB030CE}"/>
          </ac:spMkLst>
        </pc:spChg>
        <pc:spChg chg="ord">
          <ac:chgData name="FoustB" userId="036fd538-e6a0-4478-b832-b99ce6775b9a" providerId="ADAL" clId="{103B0150-42C0-4B27-9700-0044FA7C76C5}" dt="2025-01-14T17:34:48.715" v="1020" actId="166"/>
          <ac:spMkLst>
            <pc:docMk/>
            <pc:sldMk cId="3849427520" sldId="7100"/>
            <ac:spMk id="14" creationId="{80E207FD-C6B0-D325-29BF-9DF71167A4C4}"/>
          </ac:spMkLst>
        </pc:spChg>
        <pc:picChg chg="add mod">
          <ac:chgData name="FoustB" userId="036fd538-e6a0-4478-b832-b99ce6775b9a" providerId="ADAL" clId="{103B0150-42C0-4B27-9700-0044FA7C76C5}" dt="2025-01-14T17:34:45.103" v="1019" actId="14100"/>
          <ac:picMkLst>
            <pc:docMk/>
            <pc:sldMk cId="3849427520" sldId="7100"/>
            <ac:picMk id="1026" creationId="{8C5C277F-1AA5-C0D9-74ED-D6C58DA76250}"/>
          </ac:picMkLst>
        </pc:picChg>
      </pc:sldChg>
      <pc:sldChg chg="modSp add mod modAnim">
        <pc:chgData name="FoustB" userId="036fd538-e6a0-4478-b832-b99ce6775b9a" providerId="ADAL" clId="{103B0150-42C0-4B27-9700-0044FA7C76C5}" dt="2025-01-14T17:37:40.361" v="1074" actId="20577"/>
        <pc:sldMkLst>
          <pc:docMk/>
          <pc:sldMk cId="3992613626" sldId="7101"/>
        </pc:sldMkLst>
        <pc:spChg chg="mod">
          <ac:chgData name="FoustB" userId="036fd538-e6a0-4478-b832-b99ce6775b9a" providerId="ADAL" clId="{103B0150-42C0-4B27-9700-0044FA7C76C5}" dt="2025-01-14T17:37:40.361" v="1074" actId="20577"/>
          <ac:spMkLst>
            <pc:docMk/>
            <pc:sldMk cId="3992613626" sldId="7101"/>
            <ac:spMk id="5" creationId="{66FE38C5-EED0-D0FA-6D82-344D04E923D6}"/>
          </ac:spMkLst>
        </pc:spChg>
      </pc:sldChg>
      <pc:sldChg chg="add">
        <pc:chgData name="FoustB" userId="036fd538-e6a0-4478-b832-b99ce6775b9a" providerId="ADAL" clId="{103B0150-42C0-4B27-9700-0044FA7C76C5}" dt="2025-01-14T17:37:36.543" v="1073"/>
        <pc:sldMkLst>
          <pc:docMk/>
          <pc:sldMk cId="452709372" sldId="7102"/>
        </pc:sldMkLst>
      </pc:sldChg>
      <pc:sldChg chg="modSp add mod">
        <pc:chgData name="FoustB" userId="036fd538-e6a0-4478-b832-b99ce6775b9a" providerId="ADAL" clId="{103B0150-42C0-4B27-9700-0044FA7C76C5}" dt="2025-01-14T17:37:51.135" v="1078" actId="115"/>
        <pc:sldMkLst>
          <pc:docMk/>
          <pc:sldMk cId="2056581786" sldId="7103"/>
        </pc:sldMkLst>
        <pc:spChg chg="mod">
          <ac:chgData name="FoustB" userId="036fd538-e6a0-4478-b832-b99ce6775b9a" providerId="ADAL" clId="{103B0150-42C0-4B27-9700-0044FA7C76C5}" dt="2025-01-14T17:37:51.135" v="1078" actId="115"/>
          <ac:spMkLst>
            <pc:docMk/>
            <pc:sldMk cId="2056581786" sldId="7103"/>
            <ac:spMk id="5" creationId="{134B8E0C-5F80-FAD9-0E17-0105E7BECB8D}"/>
          </ac:spMkLst>
        </pc:spChg>
      </pc:sldChg>
      <pc:sldChg chg="addSp delSp modSp add mod modAnim">
        <pc:chgData name="FoustB" userId="036fd538-e6a0-4478-b832-b99ce6775b9a" providerId="ADAL" clId="{103B0150-42C0-4B27-9700-0044FA7C76C5}" dt="2025-01-14T17:50:55.709" v="1183" actId="14100"/>
        <pc:sldMkLst>
          <pc:docMk/>
          <pc:sldMk cId="168947608" sldId="7104"/>
        </pc:sldMkLst>
        <pc:spChg chg="add mod">
          <ac:chgData name="FoustB" userId="036fd538-e6a0-4478-b832-b99ce6775b9a" providerId="ADAL" clId="{103B0150-42C0-4B27-9700-0044FA7C76C5}" dt="2025-01-14T17:49:54.415" v="1172" actId="1038"/>
          <ac:spMkLst>
            <pc:docMk/>
            <pc:sldMk cId="168947608" sldId="7104"/>
            <ac:spMk id="3" creationId="{28AA5E62-FE61-23F1-663D-94AF0ECC8F83}"/>
          </ac:spMkLst>
        </pc:spChg>
        <pc:spChg chg="add mod">
          <ac:chgData name="FoustB" userId="036fd538-e6a0-4478-b832-b99ce6775b9a" providerId="ADAL" clId="{103B0150-42C0-4B27-9700-0044FA7C76C5}" dt="2025-01-14T17:50:55.709" v="1183" actId="14100"/>
          <ac:spMkLst>
            <pc:docMk/>
            <pc:sldMk cId="168947608" sldId="7104"/>
            <ac:spMk id="9" creationId="{1C5AE5B2-3D19-C06A-5192-A2F6DA687577}"/>
          </ac:spMkLst>
        </pc:spChg>
        <pc:spChg chg="mod">
          <ac:chgData name="FoustB" userId="036fd538-e6a0-4478-b832-b99ce6775b9a" providerId="ADAL" clId="{103B0150-42C0-4B27-9700-0044FA7C76C5}" dt="2025-01-14T17:39:19.872" v="1112" actId="20577"/>
          <ac:spMkLst>
            <pc:docMk/>
            <pc:sldMk cId="168947608" sldId="7104"/>
            <ac:spMk id="15" creationId="{B6299336-A96F-9DB7-9FBB-0063CEABB6A4}"/>
          </ac:spMkLst>
        </pc:spChg>
      </pc:sldChg>
      <pc:sldChg chg="addSp delSp modSp add mod delAnim modAnim">
        <pc:chgData name="FoustB" userId="036fd538-e6a0-4478-b832-b99ce6775b9a" providerId="ADAL" clId="{103B0150-42C0-4B27-9700-0044FA7C76C5}" dt="2025-01-14T17:52:31.695" v="1206" actId="403"/>
        <pc:sldMkLst>
          <pc:docMk/>
          <pc:sldMk cId="3179380395" sldId="7105"/>
        </pc:sldMkLst>
        <pc:spChg chg="add mod">
          <ac:chgData name="FoustB" userId="036fd538-e6a0-4478-b832-b99ce6775b9a" providerId="ADAL" clId="{103B0150-42C0-4B27-9700-0044FA7C76C5}" dt="2025-01-14T17:52:31.695" v="1206" actId="403"/>
          <ac:spMkLst>
            <pc:docMk/>
            <pc:sldMk cId="3179380395" sldId="7105"/>
            <ac:spMk id="5" creationId="{4A4381FA-4B57-5709-962E-56BF897FB846}"/>
          </ac:spMkLst>
        </pc:spChg>
        <pc:spChg chg="mod">
          <ac:chgData name="FoustB" userId="036fd538-e6a0-4478-b832-b99ce6775b9a" providerId="ADAL" clId="{103B0150-42C0-4B27-9700-0044FA7C76C5}" dt="2025-01-14T17:51:39.514" v="1197" actId="20577"/>
          <ac:spMkLst>
            <pc:docMk/>
            <pc:sldMk cId="3179380395" sldId="7105"/>
            <ac:spMk id="15" creationId="{5F585DF1-35D9-A202-B61A-34AEA19C8D6D}"/>
          </ac:spMkLst>
        </pc:spChg>
      </pc:sldChg>
      <pc:sldChg chg="addSp delSp modSp add mod delAnim modAnim">
        <pc:chgData name="FoustB" userId="036fd538-e6a0-4478-b832-b99ce6775b9a" providerId="ADAL" clId="{103B0150-42C0-4B27-9700-0044FA7C76C5}" dt="2025-01-14T17:54:34.463" v="1261"/>
        <pc:sldMkLst>
          <pc:docMk/>
          <pc:sldMk cId="2542045134" sldId="7106"/>
        </pc:sldMkLst>
        <pc:spChg chg="add mod">
          <ac:chgData name="FoustB" userId="036fd538-e6a0-4478-b832-b99ce6775b9a" providerId="ADAL" clId="{103B0150-42C0-4B27-9700-0044FA7C76C5}" dt="2025-01-14T17:54:15.432" v="1257"/>
          <ac:spMkLst>
            <pc:docMk/>
            <pc:sldMk cId="2542045134" sldId="7106"/>
            <ac:spMk id="3" creationId="{3034CD4C-14DA-E191-57A2-1791B70D22E6}"/>
          </ac:spMkLst>
        </pc:spChg>
        <pc:spChg chg="add mod">
          <ac:chgData name="FoustB" userId="036fd538-e6a0-4478-b832-b99ce6775b9a" providerId="ADAL" clId="{103B0150-42C0-4B27-9700-0044FA7C76C5}" dt="2025-01-14T17:54:34.463" v="1261"/>
          <ac:spMkLst>
            <pc:docMk/>
            <pc:sldMk cId="2542045134" sldId="7106"/>
            <ac:spMk id="9" creationId="{F610A985-6889-8CFE-18E8-042715061B2A}"/>
          </ac:spMkLst>
        </pc:spChg>
        <pc:spChg chg="mod">
          <ac:chgData name="FoustB" userId="036fd538-e6a0-4478-b832-b99ce6775b9a" providerId="ADAL" clId="{103B0150-42C0-4B27-9700-0044FA7C76C5}" dt="2025-01-14T17:53:12.422" v="1242" actId="20577"/>
          <ac:spMkLst>
            <pc:docMk/>
            <pc:sldMk cId="2542045134" sldId="7106"/>
            <ac:spMk id="15" creationId="{F7CA47DB-0F91-8BD0-1B1A-90AA0360DAD0}"/>
          </ac:spMkLst>
        </pc:spChg>
      </pc:sldChg>
      <pc:sldChg chg="addSp delSp modSp add mod delAnim modAnim">
        <pc:chgData name="FoustB" userId="036fd538-e6a0-4478-b832-b99ce6775b9a" providerId="ADAL" clId="{103B0150-42C0-4B27-9700-0044FA7C76C5}" dt="2025-01-14T17:56:43.448" v="1416" actId="20577"/>
        <pc:sldMkLst>
          <pc:docMk/>
          <pc:sldMk cId="580425210" sldId="7107"/>
        </pc:sldMkLst>
        <pc:spChg chg="add mod">
          <ac:chgData name="FoustB" userId="036fd538-e6a0-4478-b832-b99ce6775b9a" providerId="ADAL" clId="{103B0150-42C0-4B27-9700-0044FA7C76C5}" dt="2025-01-14T17:56:43.448" v="1416" actId="20577"/>
          <ac:spMkLst>
            <pc:docMk/>
            <pc:sldMk cId="580425210" sldId="7107"/>
            <ac:spMk id="5" creationId="{76C3C3D8-87B4-24BC-83BF-DFD7AE61D6AD}"/>
          </ac:spMkLst>
        </pc:spChg>
        <pc:spChg chg="mod">
          <ac:chgData name="FoustB" userId="036fd538-e6a0-4478-b832-b99ce6775b9a" providerId="ADAL" clId="{103B0150-42C0-4B27-9700-0044FA7C76C5}" dt="2025-01-14T17:55:27.831" v="1294" actId="20577"/>
          <ac:spMkLst>
            <pc:docMk/>
            <pc:sldMk cId="580425210" sldId="7107"/>
            <ac:spMk id="14" creationId="{CCFD2070-857D-7F62-E5E2-FD06475FD0BE}"/>
          </ac:spMkLst>
        </pc:spChg>
        <pc:spChg chg="mod">
          <ac:chgData name="FoustB" userId="036fd538-e6a0-4478-b832-b99ce6775b9a" providerId="ADAL" clId="{103B0150-42C0-4B27-9700-0044FA7C76C5}" dt="2025-01-14T17:55:59.614" v="1371" actId="1036"/>
          <ac:spMkLst>
            <pc:docMk/>
            <pc:sldMk cId="580425210" sldId="7107"/>
            <ac:spMk id="15" creationId="{538EFC6E-01EC-FDD6-3D9F-50C29F59C733}"/>
          </ac:spMkLst>
        </pc:spChg>
      </pc:sldChg>
      <pc:sldChg chg="modSp add del modAnim">
        <pc:chgData name="FoustB" userId="036fd538-e6a0-4478-b832-b99ce6775b9a" providerId="ADAL" clId="{103B0150-42C0-4B27-9700-0044FA7C76C5}" dt="2025-01-14T18:00:16.505" v="1476" actId="47"/>
        <pc:sldMkLst>
          <pc:docMk/>
          <pc:sldMk cId="1696040254" sldId="7108"/>
        </pc:sldMkLst>
      </pc:sldChg>
      <pc:sldChg chg="addSp delSp modSp add mod delAnim modAnim">
        <pc:chgData name="FoustB" userId="036fd538-e6a0-4478-b832-b99ce6775b9a" providerId="ADAL" clId="{103B0150-42C0-4B27-9700-0044FA7C76C5}" dt="2025-01-24T17:42:51.417" v="3480" actId="20577"/>
        <pc:sldMkLst>
          <pc:docMk/>
          <pc:sldMk cId="3395203788" sldId="7109"/>
        </pc:sldMkLst>
        <pc:spChg chg="add mod">
          <ac:chgData name="FoustB" userId="036fd538-e6a0-4478-b832-b99ce6775b9a" providerId="ADAL" clId="{103B0150-42C0-4B27-9700-0044FA7C76C5}" dt="2025-01-24T17:42:51.417" v="3480" actId="20577"/>
          <ac:spMkLst>
            <pc:docMk/>
            <pc:sldMk cId="3395203788" sldId="7109"/>
            <ac:spMk id="9" creationId="{81D6849F-35C6-F2A5-93F6-D70ACD861186}"/>
          </ac:spMkLst>
        </pc:spChg>
        <pc:spChg chg="mod ord">
          <ac:chgData name="FoustB" userId="036fd538-e6a0-4478-b832-b99ce6775b9a" providerId="ADAL" clId="{103B0150-42C0-4B27-9700-0044FA7C76C5}" dt="2025-01-14T18:00:45.476" v="1485" actId="1076"/>
          <ac:spMkLst>
            <pc:docMk/>
            <pc:sldMk cId="3395203788" sldId="7109"/>
            <ac:spMk id="14" creationId="{28D3D0B5-901E-C07D-42EF-D67EF8F61A12}"/>
          </ac:spMkLst>
        </pc:spChg>
        <pc:picChg chg="add mod ord">
          <ac:chgData name="FoustB" userId="036fd538-e6a0-4478-b832-b99ce6775b9a" providerId="ADAL" clId="{103B0150-42C0-4B27-9700-0044FA7C76C5}" dt="2025-01-14T18:01:21.497" v="1490" actId="1076"/>
          <ac:picMkLst>
            <pc:docMk/>
            <pc:sldMk cId="3395203788" sldId="7109"/>
            <ac:picMk id="3" creationId="{D0E66A60-BA02-603C-250A-6489AAFAB5F9}"/>
          </ac:picMkLst>
        </pc:picChg>
      </pc:sldChg>
      <pc:sldChg chg="addSp modSp add mod modAnim">
        <pc:chgData name="FoustB" userId="036fd538-e6a0-4478-b832-b99ce6775b9a" providerId="ADAL" clId="{103B0150-42C0-4B27-9700-0044FA7C76C5}" dt="2025-01-24T17:43:56.666" v="3485" actId="20577"/>
        <pc:sldMkLst>
          <pc:docMk/>
          <pc:sldMk cId="3872668498" sldId="7110"/>
        </pc:sldMkLst>
        <pc:spChg chg="add mod">
          <ac:chgData name="FoustB" userId="036fd538-e6a0-4478-b832-b99ce6775b9a" providerId="ADAL" clId="{103B0150-42C0-4B27-9700-0044FA7C76C5}" dt="2025-01-14T18:05:28.778" v="1544" actId="1076"/>
          <ac:spMkLst>
            <pc:docMk/>
            <pc:sldMk cId="3872668498" sldId="7110"/>
            <ac:spMk id="4" creationId="{D4B2D157-BF9B-4D29-FC5F-A22A16855F26}"/>
          </ac:spMkLst>
        </pc:spChg>
        <pc:spChg chg="add mod">
          <ac:chgData name="FoustB" userId="036fd538-e6a0-4478-b832-b99ce6775b9a" providerId="ADAL" clId="{103B0150-42C0-4B27-9700-0044FA7C76C5}" dt="2025-01-14T18:05:57.281" v="1551" actId="1076"/>
          <ac:spMkLst>
            <pc:docMk/>
            <pc:sldMk cId="3872668498" sldId="7110"/>
            <ac:spMk id="5" creationId="{6AD5C9FA-680E-C1B5-3CA5-5B1A07C67B87}"/>
          </ac:spMkLst>
        </pc:spChg>
        <pc:spChg chg="mod">
          <ac:chgData name="FoustB" userId="036fd538-e6a0-4478-b832-b99ce6775b9a" providerId="ADAL" clId="{103B0150-42C0-4B27-9700-0044FA7C76C5}" dt="2025-01-24T17:43:56.666" v="3485" actId="20577"/>
          <ac:spMkLst>
            <pc:docMk/>
            <pc:sldMk cId="3872668498" sldId="7110"/>
            <ac:spMk id="9" creationId="{5AED9EBA-B7A7-9242-B845-37A152DEE447}"/>
          </ac:spMkLst>
        </pc:spChg>
      </pc:sldChg>
      <pc:sldChg chg="modSp add mod modAnim">
        <pc:chgData name="FoustB" userId="036fd538-e6a0-4478-b832-b99ce6775b9a" providerId="ADAL" clId="{103B0150-42C0-4B27-9700-0044FA7C76C5}" dt="2025-01-24T17:43:59.474" v="3486" actId="20577"/>
        <pc:sldMkLst>
          <pc:docMk/>
          <pc:sldMk cId="3931614793" sldId="7111"/>
        </pc:sldMkLst>
        <pc:spChg chg="mod">
          <ac:chgData name="FoustB" userId="036fd538-e6a0-4478-b832-b99ce6775b9a" providerId="ADAL" clId="{103B0150-42C0-4B27-9700-0044FA7C76C5}" dt="2025-01-24T17:43:59.474" v="3486" actId="20577"/>
          <ac:spMkLst>
            <pc:docMk/>
            <pc:sldMk cId="3931614793" sldId="7111"/>
            <ac:spMk id="9" creationId="{12B11AA1-3B8E-C17E-E01A-2F70CD22345B}"/>
          </ac:spMkLst>
        </pc:spChg>
      </pc:sldChg>
      <pc:sldChg chg="modSp add mod">
        <pc:chgData name="FoustB" userId="036fd538-e6a0-4478-b832-b99ce6775b9a" providerId="ADAL" clId="{103B0150-42C0-4B27-9700-0044FA7C76C5}" dt="2025-01-24T17:44:02.675" v="3487" actId="20577"/>
        <pc:sldMkLst>
          <pc:docMk/>
          <pc:sldMk cId="969097375" sldId="7112"/>
        </pc:sldMkLst>
        <pc:spChg chg="mod">
          <ac:chgData name="FoustB" userId="036fd538-e6a0-4478-b832-b99ce6775b9a" providerId="ADAL" clId="{103B0150-42C0-4B27-9700-0044FA7C76C5}" dt="2025-01-24T17:44:02.675" v="3487" actId="20577"/>
          <ac:spMkLst>
            <pc:docMk/>
            <pc:sldMk cId="969097375" sldId="7112"/>
            <ac:spMk id="9" creationId="{8EBBFEEE-FA29-BBDB-DFBB-7AE6A01B4FCE}"/>
          </ac:spMkLst>
        </pc:spChg>
      </pc:sldChg>
      <pc:sldChg chg="modSp add mod">
        <pc:chgData name="FoustB" userId="036fd538-e6a0-4478-b832-b99ce6775b9a" providerId="ADAL" clId="{103B0150-42C0-4B27-9700-0044FA7C76C5}" dt="2025-01-24T17:44:05.581" v="3488" actId="20577"/>
        <pc:sldMkLst>
          <pc:docMk/>
          <pc:sldMk cId="2800792471" sldId="7113"/>
        </pc:sldMkLst>
        <pc:spChg chg="mod">
          <ac:chgData name="FoustB" userId="036fd538-e6a0-4478-b832-b99ce6775b9a" providerId="ADAL" clId="{103B0150-42C0-4B27-9700-0044FA7C76C5}" dt="2025-01-24T17:44:05.581" v="3488" actId="20577"/>
          <ac:spMkLst>
            <pc:docMk/>
            <pc:sldMk cId="2800792471" sldId="7113"/>
            <ac:spMk id="9" creationId="{EE8BB521-B2C2-1D3C-FF39-088CF21650DE}"/>
          </ac:spMkLst>
        </pc:spChg>
      </pc:sldChg>
      <pc:sldChg chg="delSp modSp add del mod">
        <pc:chgData name="FoustB" userId="036fd538-e6a0-4478-b832-b99ce6775b9a" providerId="ADAL" clId="{103B0150-42C0-4B27-9700-0044FA7C76C5}" dt="2025-01-22T19:54:39.833" v="3479" actId="47"/>
        <pc:sldMkLst>
          <pc:docMk/>
          <pc:sldMk cId="3761479497" sldId="7114"/>
        </pc:sldMkLst>
      </pc:sldChg>
      <pc:sldChg chg="modSp add mod">
        <pc:chgData name="FoustB" userId="036fd538-e6a0-4478-b832-b99ce6775b9a" providerId="ADAL" clId="{103B0150-42C0-4B27-9700-0044FA7C76C5}" dt="2025-01-14T18:14:14.161" v="1612" actId="207"/>
        <pc:sldMkLst>
          <pc:docMk/>
          <pc:sldMk cId="2605208037" sldId="7115"/>
        </pc:sldMkLst>
        <pc:spChg chg="mod">
          <ac:chgData name="FoustB" userId="036fd538-e6a0-4478-b832-b99ce6775b9a" providerId="ADAL" clId="{103B0150-42C0-4B27-9700-0044FA7C76C5}" dt="2025-01-14T18:14:14.161" v="1612" actId="207"/>
          <ac:spMkLst>
            <pc:docMk/>
            <pc:sldMk cId="2605208037" sldId="7115"/>
            <ac:spMk id="9" creationId="{5E64D0C3-6D23-963F-7450-2D3CC8F27430}"/>
          </ac:spMkLst>
        </pc:spChg>
      </pc:sldChg>
      <pc:sldChg chg="add del">
        <pc:chgData name="FoustB" userId="036fd538-e6a0-4478-b832-b99ce6775b9a" providerId="ADAL" clId="{103B0150-42C0-4B27-9700-0044FA7C76C5}" dt="2025-01-14T18:17:04.690" v="1701" actId="47"/>
        <pc:sldMkLst>
          <pc:docMk/>
          <pc:sldMk cId="3967060062" sldId="7116"/>
        </pc:sldMkLst>
      </pc:sldChg>
      <pc:sldChg chg="modSp add mod">
        <pc:chgData name="FoustB" userId="036fd538-e6a0-4478-b832-b99ce6775b9a" providerId="ADAL" clId="{103B0150-42C0-4B27-9700-0044FA7C76C5}" dt="2025-01-14T18:14:30.293" v="1619" actId="207"/>
        <pc:sldMkLst>
          <pc:docMk/>
          <pc:sldMk cId="2642196041" sldId="7117"/>
        </pc:sldMkLst>
        <pc:spChg chg="mod">
          <ac:chgData name="FoustB" userId="036fd538-e6a0-4478-b832-b99ce6775b9a" providerId="ADAL" clId="{103B0150-42C0-4B27-9700-0044FA7C76C5}" dt="2025-01-14T18:14:30.293" v="1619" actId="207"/>
          <ac:spMkLst>
            <pc:docMk/>
            <pc:sldMk cId="2642196041" sldId="7117"/>
            <ac:spMk id="9" creationId="{46498CF7-19CB-FC4C-780C-29391C20A3B1}"/>
          </ac:spMkLst>
        </pc:spChg>
      </pc:sldChg>
      <pc:sldChg chg="addSp modSp add mod modAnim">
        <pc:chgData name="FoustB" userId="036fd538-e6a0-4478-b832-b99ce6775b9a" providerId="ADAL" clId="{103B0150-42C0-4B27-9700-0044FA7C76C5}" dt="2025-01-14T18:16:54.181" v="1700" actId="1076"/>
        <pc:sldMkLst>
          <pc:docMk/>
          <pc:sldMk cId="1536020081" sldId="7118"/>
        </pc:sldMkLst>
        <pc:spChg chg="mod">
          <ac:chgData name="FoustB" userId="036fd538-e6a0-4478-b832-b99ce6775b9a" providerId="ADAL" clId="{103B0150-42C0-4B27-9700-0044FA7C76C5}" dt="2025-01-14T18:15:08.767" v="1678" actId="14100"/>
          <ac:spMkLst>
            <pc:docMk/>
            <pc:sldMk cId="1536020081" sldId="7118"/>
            <ac:spMk id="4" creationId="{C1A03B1B-6AED-BDD4-8B3C-4E14B1262328}"/>
          </ac:spMkLst>
        </pc:spChg>
        <pc:spChg chg="add mod">
          <ac:chgData name="FoustB" userId="036fd538-e6a0-4478-b832-b99ce6775b9a" providerId="ADAL" clId="{103B0150-42C0-4B27-9700-0044FA7C76C5}" dt="2025-01-14T18:16:54.181" v="1700" actId="1076"/>
          <ac:spMkLst>
            <pc:docMk/>
            <pc:sldMk cId="1536020081" sldId="7118"/>
            <ac:spMk id="5" creationId="{1C0FB6D2-09AE-5052-D901-856B29ECBD7C}"/>
          </ac:spMkLst>
        </pc:spChg>
      </pc:sldChg>
      <pc:sldChg chg="addSp modSp add modAnim">
        <pc:chgData name="FoustB" userId="036fd538-e6a0-4478-b832-b99ce6775b9a" providerId="ADAL" clId="{103B0150-42C0-4B27-9700-0044FA7C76C5}" dt="2025-01-14T18:16:23.646" v="1692"/>
        <pc:sldMkLst>
          <pc:docMk/>
          <pc:sldMk cId="3694430111" sldId="7119"/>
        </pc:sldMkLst>
        <pc:spChg chg="mod">
          <ac:chgData name="FoustB" userId="036fd538-e6a0-4478-b832-b99ce6775b9a" providerId="ADAL" clId="{103B0150-42C0-4B27-9700-0044FA7C76C5}" dt="2025-01-14T18:15:41.269" v="1690" actId="207"/>
          <ac:spMkLst>
            <pc:docMk/>
            <pc:sldMk cId="3694430111" sldId="7119"/>
            <ac:spMk id="9" creationId="{60E87CB3-135E-C664-736E-7E85674E298F}"/>
          </ac:spMkLst>
        </pc:spChg>
      </pc:sldChg>
      <pc:sldChg chg="modSp add mod">
        <pc:chgData name="FoustB" userId="036fd538-e6a0-4478-b832-b99ce6775b9a" providerId="ADAL" clId="{103B0150-42C0-4B27-9700-0044FA7C76C5}" dt="2025-01-14T18:17:26.645" v="1709" actId="115"/>
        <pc:sldMkLst>
          <pc:docMk/>
          <pc:sldMk cId="3075660952" sldId="7120"/>
        </pc:sldMkLst>
        <pc:spChg chg="mod">
          <ac:chgData name="FoustB" userId="036fd538-e6a0-4478-b832-b99ce6775b9a" providerId="ADAL" clId="{103B0150-42C0-4B27-9700-0044FA7C76C5}" dt="2025-01-14T18:17:26.645" v="1709" actId="115"/>
          <ac:spMkLst>
            <pc:docMk/>
            <pc:sldMk cId="3075660952" sldId="7120"/>
            <ac:spMk id="9" creationId="{05A44DEE-3780-BFB3-F860-B0FF7AEFEAEB}"/>
          </ac:spMkLst>
        </pc:spChg>
      </pc:sldChg>
      <pc:sldChg chg="addSp modSp add mod modAnim">
        <pc:chgData name="FoustB" userId="036fd538-e6a0-4478-b832-b99ce6775b9a" providerId="ADAL" clId="{103B0150-42C0-4B27-9700-0044FA7C76C5}" dt="2025-01-15T16:11:37.103" v="1842" actId="14100"/>
        <pc:sldMkLst>
          <pc:docMk/>
          <pc:sldMk cId="2545069320" sldId="7121"/>
        </pc:sldMkLst>
        <pc:spChg chg="add mod">
          <ac:chgData name="FoustB" userId="036fd538-e6a0-4478-b832-b99ce6775b9a" providerId="ADAL" clId="{103B0150-42C0-4B27-9700-0044FA7C76C5}" dt="2025-01-15T16:11:07.241" v="1778" actId="114"/>
          <ac:spMkLst>
            <pc:docMk/>
            <pc:sldMk cId="2545069320" sldId="7121"/>
            <ac:spMk id="5" creationId="{650FC582-6766-DA87-888F-8EC2D8E3BF32}"/>
          </ac:spMkLst>
        </pc:spChg>
        <pc:spChg chg="add mod">
          <ac:chgData name="FoustB" userId="036fd538-e6a0-4478-b832-b99ce6775b9a" providerId="ADAL" clId="{103B0150-42C0-4B27-9700-0044FA7C76C5}" dt="2025-01-15T16:11:37.103" v="1842" actId="14100"/>
          <ac:spMkLst>
            <pc:docMk/>
            <pc:sldMk cId="2545069320" sldId="7121"/>
            <ac:spMk id="6" creationId="{2738E050-54A5-73B8-2F38-08E276EF6306}"/>
          </ac:spMkLst>
        </pc:spChg>
        <pc:spChg chg="mod">
          <ac:chgData name="FoustB" userId="036fd538-e6a0-4478-b832-b99ce6775b9a" providerId="ADAL" clId="{103B0150-42C0-4B27-9700-0044FA7C76C5}" dt="2025-01-15T15:49:59.832" v="1729" actId="14100"/>
          <ac:spMkLst>
            <pc:docMk/>
            <pc:sldMk cId="2545069320" sldId="7121"/>
            <ac:spMk id="9" creationId="{D0571F4D-84DB-45E8-C74F-B53D5ADC99EB}"/>
          </ac:spMkLst>
        </pc:spChg>
      </pc:sldChg>
      <pc:sldChg chg="addSp modSp add del mod modAnim">
        <pc:chgData name="FoustB" userId="036fd538-e6a0-4478-b832-b99ce6775b9a" providerId="ADAL" clId="{103B0150-42C0-4B27-9700-0044FA7C76C5}" dt="2025-01-15T16:14:27.939" v="1989" actId="47"/>
        <pc:sldMkLst>
          <pc:docMk/>
          <pc:sldMk cId="2972562538" sldId="7122"/>
        </pc:sldMkLst>
      </pc:sldChg>
      <pc:sldChg chg="modSp add mod modAnim">
        <pc:chgData name="FoustB" userId="036fd538-e6a0-4478-b832-b99ce6775b9a" providerId="ADAL" clId="{103B0150-42C0-4B27-9700-0044FA7C76C5}" dt="2025-01-15T16:12:31.216" v="1918" actId="14100"/>
        <pc:sldMkLst>
          <pc:docMk/>
          <pc:sldMk cId="2712192185" sldId="7123"/>
        </pc:sldMkLst>
        <pc:spChg chg="mod">
          <ac:chgData name="FoustB" userId="036fd538-e6a0-4478-b832-b99ce6775b9a" providerId="ADAL" clId="{103B0150-42C0-4B27-9700-0044FA7C76C5}" dt="2025-01-15T16:12:31.216" v="1918" actId="14100"/>
          <ac:spMkLst>
            <pc:docMk/>
            <pc:sldMk cId="2712192185" sldId="7123"/>
            <ac:spMk id="6" creationId="{34E6BA2D-4144-AF45-E234-5FA0EE72372B}"/>
          </ac:spMkLst>
        </pc:spChg>
      </pc:sldChg>
      <pc:sldChg chg="modSp add mod">
        <pc:chgData name="FoustB" userId="036fd538-e6a0-4478-b832-b99ce6775b9a" providerId="ADAL" clId="{103B0150-42C0-4B27-9700-0044FA7C76C5}" dt="2025-01-15T16:13:02.723" v="1973" actId="114"/>
        <pc:sldMkLst>
          <pc:docMk/>
          <pc:sldMk cId="2219019673" sldId="7124"/>
        </pc:sldMkLst>
        <pc:spChg chg="mod">
          <ac:chgData name="FoustB" userId="036fd538-e6a0-4478-b832-b99ce6775b9a" providerId="ADAL" clId="{103B0150-42C0-4B27-9700-0044FA7C76C5}" dt="2025-01-15T16:13:02.723" v="1973" actId="114"/>
          <ac:spMkLst>
            <pc:docMk/>
            <pc:sldMk cId="2219019673" sldId="7124"/>
            <ac:spMk id="6" creationId="{44DE25A5-00DE-323A-FCAD-77F4D17C5021}"/>
          </ac:spMkLst>
        </pc:spChg>
      </pc:sldChg>
      <pc:sldChg chg="modSp add modAnim">
        <pc:chgData name="FoustB" userId="036fd538-e6a0-4478-b832-b99ce6775b9a" providerId="ADAL" clId="{103B0150-42C0-4B27-9700-0044FA7C76C5}" dt="2025-01-15T16:13:16.705" v="1978" actId="207"/>
        <pc:sldMkLst>
          <pc:docMk/>
          <pc:sldMk cId="2651413114" sldId="7125"/>
        </pc:sldMkLst>
        <pc:spChg chg="mod">
          <ac:chgData name="FoustB" userId="036fd538-e6a0-4478-b832-b99ce6775b9a" providerId="ADAL" clId="{103B0150-42C0-4B27-9700-0044FA7C76C5}" dt="2025-01-15T16:13:16.705" v="1978" actId="207"/>
          <ac:spMkLst>
            <pc:docMk/>
            <pc:sldMk cId="2651413114" sldId="7125"/>
            <ac:spMk id="9" creationId="{9BA572A5-2D43-8CDA-4CC8-9C27A70D7A39}"/>
          </ac:spMkLst>
        </pc:spChg>
      </pc:sldChg>
      <pc:sldChg chg="modSp add mod">
        <pc:chgData name="FoustB" userId="036fd538-e6a0-4478-b832-b99ce6775b9a" providerId="ADAL" clId="{103B0150-42C0-4B27-9700-0044FA7C76C5}" dt="2025-01-15T16:14:02.865" v="1985" actId="207"/>
        <pc:sldMkLst>
          <pc:docMk/>
          <pc:sldMk cId="4017415473" sldId="7126"/>
        </pc:sldMkLst>
        <pc:spChg chg="mod">
          <ac:chgData name="FoustB" userId="036fd538-e6a0-4478-b832-b99ce6775b9a" providerId="ADAL" clId="{103B0150-42C0-4B27-9700-0044FA7C76C5}" dt="2025-01-15T16:14:02.865" v="1985" actId="207"/>
          <ac:spMkLst>
            <pc:docMk/>
            <pc:sldMk cId="4017415473" sldId="7126"/>
            <ac:spMk id="9" creationId="{827D807A-4E39-A673-C0F5-17905AF69B3D}"/>
          </ac:spMkLst>
        </pc:spChg>
      </pc:sldChg>
      <pc:sldChg chg="addSp modSp add mod modAnim">
        <pc:chgData name="FoustB" userId="036fd538-e6a0-4478-b832-b99ce6775b9a" providerId="ADAL" clId="{103B0150-42C0-4B27-9700-0044FA7C76C5}" dt="2025-01-15T16:28:21.378" v="2080"/>
        <pc:sldMkLst>
          <pc:docMk/>
          <pc:sldMk cId="990874887" sldId="7127"/>
        </pc:sldMkLst>
        <pc:spChg chg="add mod">
          <ac:chgData name="FoustB" userId="036fd538-e6a0-4478-b832-b99ce6775b9a" providerId="ADAL" clId="{103B0150-42C0-4B27-9700-0044FA7C76C5}" dt="2025-01-15T16:15:22.620" v="2052" actId="20577"/>
          <ac:spMkLst>
            <pc:docMk/>
            <pc:sldMk cId="990874887" sldId="7127"/>
            <ac:spMk id="7" creationId="{01CEC3B7-C406-1077-7200-AEEFDF44DB80}"/>
          </ac:spMkLst>
        </pc:spChg>
        <pc:spChg chg="add mod">
          <ac:chgData name="FoustB" userId="036fd538-e6a0-4478-b832-b99ce6775b9a" providerId="ADAL" clId="{103B0150-42C0-4B27-9700-0044FA7C76C5}" dt="2025-01-15T16:28:19.511" v="2079" actId="14100"/>
          <ac:spMkLst>
            <pc:docMk/>
            <pc:sldMk cId="990874887" sldId="7127"/>
            <ac:spMk id="8" creationId="{459D9EC5-BA75-4BF6-48AD-DE95772EC7A8}"/>
          </ac:spMkLst>
        </pc:spChg>
        <pc:spChg chg="mod">
          <ac:chgData name="FoustB" userId="036fd538-e6a0-4478-b832-b99ce6775b9a" providerId="ADAL" clId="{103B0150-42C0-4B27-9700-0044FA7C76C5}" dt="2025-01-15T16:14:49.337" v="2000" actId="14100"/>
          <ac:spMkLst>
            <pc:docMk/>
            <pc:sldMk cId="990874887" sldId="7127"/>
            <ac:spMk id="9" creationId="{964A1D0E-78F1-8162-40B9-0EF20FFCD3E6}"/>
          </ac:spMkLst>
        </pc:spChg>
      </pc:sldChg>
      <pc:sldChg chg="add del">
        <pc:chgData name="FoustB" userId="036fd538-e6a0-4478-b832-b99ce6775b9a" providerId="ADAL" clId="{103B0150-42C0-4B27-9700-0044FA7C76C5}" dt="2025-01-15T16:28:26.235" v="2082" actId="47"/>
        <pc:sldMkLst>
          <pc:docMk/>
          <pc:sldMk cId="211371548" sldId="7128"/>
        </pc:sldMkLst>
      </pc:sldChg>
      <pc:sldChg chg="modSp add modAnim">
        <pc:chgData name="FoustB" userId="036fd538-e6a0-4478-b832-b99ce6775b9a" providerId="ADAL" clId="{103B0150-42C0-4B27-9700-0044FA7C76C5}" dt="2025-01-15T16:28:43.221" v="2135" actId="20577"/>
        <pc:sldMkLst>
          <pc:docMk/>
          <pc:sldMk cId="1297323104" sldId="7129"/>
        </pc:sldMkLst>
        <pc:spChg chg="mod">
          <ac:chgData name="FoustB" userId="036fd538-e6a0-4478-b832-b99ce6775b9a" providerId="ADAL" clId="{103B0150-42C0-4B27-9700-0044FA7C76C5}" dt="2025-01-15T16:28:43.221" v="2135" actId="20577"/>
          <ac:spMkLst>
            <pc:docMk/>
            <pc:sldMk cId="1297323104" sldId="7129"/>
            <ac:spMk id="7" creationId="{652593D3-51EE-ABCE-199C-19823293B324}"/>
          </ac:spMkLst>
        </pc:spChg>
      </pc:sldChg>
      <pc:sldChg chg="delSp modSp add mod delAnim modAnim">
        <pc:chgData name="FoustB" userId="036fd538-e6a0-4478-b832-b99ce6775b9a" providerId="ADAL" clId="{103B0150-42C0-4B27-9700-0044FA7C76C5}" dt="2025-01-15T16:30:10.979" v="2153"/>
        <pc:sldMkLst>
          <pc:docMk/>
          <pc:sldMk cId="2194459276" sldId="7130"/>
        </pc:sldMkLst>
        <pc:spChg chg="mod">
          <ac:chgData name="FoustB" userId="036fd538-e6a0-4478-b832-b99ce6775b9a" providerId="ADAL" clId="{103B0150-42C0-4B27-9700-0044FA7C76C5}" dt="2025-01-15T16:30:04.535" v="2151" actId="14100"/>
          <ac:spMkLst>
            <pc:docMk/>
            <pc:sldMk cId="2194459276" sldId="7130"/>
            <ac:spMk id="8" creationId="{5EB78BEA-0873-489E-7047-C79BB88DE6CC}"/>
          </ac:spMkLst>
        </pc:spChg>
        <pc:spChg chg="mod">
          <ac:chgData name="FoustB" userId="036fd538-e6a0-4478-b832-b99ce6775b9a" providerId="ADAL" clId="{103B0150-42C0-4B27-9700-0044FA7C76C5}" dt="2025-01-15T16:29:35.886" v="2145" actId="207"/>
          <ac:spMkLst>
            <pc:docMk/>
            <pc:sldMk cId="2194459276" sldId="7130"/>
            <ac:spMk id="9" creationId="{8F08CBEC-2E6F-4373-6BEF-AD98B0F4AA72}"/>
          </ac:spMkLst>
        </pc:spChg>
      </pc:sldChg>
      <pc:sldChg chg="delSp modSp add mod delAnim">
        <pc:chgData name="FoustB" userId="036fd538-e6a0-4478-b832-b99ce6775b9a" providerId="ADAL" clId="{103B0150-42C0-4B27-9700-0044FA7C76C5}" dt="2025-01-15T16:34:52.415" v="2171" actId="14100"/>
        <pc:sldMkLst>
          <pc:docMk/>
          <pc:sldMk cId="807738304" sldId="7131"/>
        </pc:sldMkLst>
        <pc:spChg chg="mod">
          <ac:chgData name="FoustB" userId="036fd538-e6a0-4478-b832-b99ce6775b9a" providerId="ADAL" clId="{103B0150-42C0-4B27-9700-0044FA7C76C5}" dt="2025-01-15T16:34:52.415" v="2171" actId="14100"/>
          <ac:spMkLst>
            <pc:docMk/>
            <pc:sldMk cId="807738304" sldId="7131"/>
            <ac:spMk id="9" creationId="{D2061150-9A36-69C0-05C1-A185A9C1AA71}"/>
          </ac:spMkLst>
        </pc:spChg>
      </pc:sldChg>
      <pc:sldChg chg="modSp add mod">
        <pc:chgData name="FoustB" userId="036fd538-e6a0-4478-b832-b99ce6775b9a" providerId="ADAL" clId="{103B0150-42C0-4B27-9700-0044FA7C76C5}" dt="2025-01-15T16:36:07.006" v="2185" actId="20577"/>
        <pc:sldMkLst>
          <pc:docMk/>
          <pc:sldMk cId="2883308180" sldId="7132"/>
        </pc:sldMkLst>
        <pc:spChg chg="mod">
          <ac:chgData name="FoustB" userId="036fd538-e6a0-4478-b832-b99ce6775b9a" providerId="ADAL" clId="{103B0150-42C0-4B27-9700-0044FA7C76C5}" dt="2025-01-15T16:36:07.006" v="2185" actId="20577"/>
          <ac:spMkLst>
            <pc:docMk/>
            <pc:sldMk cId="2883308180" sldId="7132"/>
            <ac:spMk id="9" creationId="{02DA40C8-9D59-3AEB-A82F-0951BD59E0DC}"/>
          </ac:spMkLst>
        </pc:spChg>
      </pc:sldChg>
      <pc:sldChg chg="modSp add mod">
        <pc:chgData name="FoustB" userId="036fd538-e6a0-4478-b832-b99ce6775b9a" providerId="ADAL" clId="{103B0150-42C0-4B27-9700-0044FA7C76C5}" dt="2025-01-15T16:37:03.723" v="2207" actId="20577"/>
        <pc:sldMkLst>
          <pc:docMk/>
          <pc:sldMk cId="1753828167" sldId="7133"/>
        </pc:sldMkLst>
        <pc:spChg chg="mod">
          <ac:chgData name="FoustB" userId="036fd538-e6a0-4478-b832-b99ce6775b9a" providerId="ADAL" clId="{103B0150-42C0-4B27-9700-0044FA7C76C5}" dt="2025-01-15T16:37:03.723" v="2207" actId="20577"/>
          <ac:spMkLst>
            <pc:docMk/>
            <pc:sldMk cId="1753828167" sldId="7133"/>
            <ac:spMk id="9" creationId="{3593B0CA-BE79-2552-9D26-377D6325C0AF}"/>
          </ac:spMkLst>
        </pc:spChg>
      </pc:sldChg>
      <pc:sldChg chg="addSp modSp add mod modAnim">
        <pc:chgData name="FoustB" userId="036fd538-e6a0-4478-b832-b99ce6775b9a" providerId="ADAL" clId="{103B0150-42C0-4B27-9700-0044FA7C76C5}" dt="2025-01-15T16:54:16.342" v="2262"/>
        <pc:sldMkLst>
          <pc:docMk/>
          <pc:sldMk cId="703081951" sldId="7134"/>
        </pc:sldMkLst>
        <pc:spChg chg="add mod">
          <ac:chgData name="FoustB" userId="036fd538-e6a0-4478-b832-b99ce6775b9a" providerId="ADAL" clId="{103B0150-42C0-4B27-9700-0044FA7C76C5}" dt="2025-01-15T16:54:07.060" v="2261" actId="1076"/>
          <ac:spMkLst>
            <pc:docMk/>
            <pc:sldMk cId="703081951" sldId="7134"/>
            <ac:spMk id="5" creationId="{5E5AC4F4-77D9-EC04-DE37-11889B0B01A1}"/>
          </ac:spMkLst>
        </pc:spChg>
      </pc:sldChg>
      <pc:sldChg chg="modSp add del mod modAnim">
        <pc:chgData name="FoustB" userId="036fd538-e6a0-4478-b832-b99ce6775b9a" providerId="ADAL" clId="{103B0150-42C0-4B27-9700-0044FA7C76C5}" dt="2025-01-15T17:01:47.180" v="2312" actId="47"/>
        <pc:sldMkLst>
          <pc:docMk/>
          <pc:sldMk cId="2586291974" sldId="7135"/>
        </pc:sldMkLst>
      </pc:sldChg>
      <pc:sldChg chg="addSp delSp modSp add mod modAnim">
        <pc:chgData name="FoustB" userId="036fd538-e6a0-4478-b832-b99ce6775b9a" providerId="ADAL" clId="{103B0150-42C0-4B27-9700-0044FA7C76C5}" dt="2025-01-15T16:58:07.054" v="2289" actId="478"/>
        <pc:sldMkLst>
          <pc:docMk/>
          <pc:sldMk cId="2498026764" sldId="7136"/>
        </pc:sldMkLst>
        <pc:spChg chg="mod">
          <ac:chgData name="FoustB" userId="036fd538-e6a0-4478-b832-b99ce6775b9a" providerId="ADAL" clId="{103B0150-42C0-4B27-9700-0044FA7C76C5}" dt="2025-01-15T16:54:43.739" v="2286" actId="14100"/>
          <ac:spMkLst>
            <pc:docMk/>
            <pc:sldMk cId="2498026764" sldId="7136"/>
            <ac:spMk id="4" creationId="{D296AF7A-946C-7C3A-D685-97E04943D2D1}"/>
          </ac:spMkLst>
        </pc:spChg>
      </pc:sldChg>
      <pc:sldChg chg="addSp delSp modSp add mod modAnim">
        <pc:chgData name="FoustB" userId="036fd538-e6a0-4478-b832-b99ce6775b9a" providerId="ADAL" clId="{103B0150-42C0-4B27-9700-0044FA7C76C5}" dt="2025-01-15T18:06:33.384" v="2521"/>
        <pc:sldMkLst>
          <pc:docMk/>
          <pc:sldMk cId="3472302422" sldId="7137"/>
        </pc:sldMkLst>
        <pc:spChg chg="ord">
          <ac:chgData name="FoustB" userId="036fd538-e6a0-4478-b832-b99ce6775b9a" providerId="ADAL" clId="{103B0150-42C0-4B27-9700-0044FA7C76C5}" dt="2025-01-15T17:00:28.721" v="2301" actId="166"/>
          <ac:spMkLst>
            <pc:docMk/>
            <pc:sldMk cId="3472302422" sldId="7137"/>
            <ac:spMk id="4" creationId="{582A156A-D648-0EC2-2C7E-8039F13B514B}"/>
          </ac:spMkLst>
        </pc:spChg>
        <pc:picChg chg="mod">
          <ac:chgData name="FoustB" userId="036fd538-e6a0-4478-b832-b99ce6775b9a" providerId="ADAL" clId="{103B0150-42C0-4B27-9700-0044FA7C76C5}" dt="2025-01-15T17:00:49.213" v="2307" actId="14100"/>
          <ac:picMkLst>
            <pc:docMk/>
            <pc:sldMk cId="3472302422" sldId="7137"/>
            <ac:picMk id="1026" creationId="{D79C1DBB-9C5F-F61D-99D9-5013A4DD3D08}"/>
          </ac:picMkLst>
        </pc:picChg>
        <pc:picChg chg="add mod">
          <ac:chgData name="FoustB" userId="036fd538-e6a0-4478-b832-b99ce6775b9a" providerId="ADAL" clId="{103B0150-42C0-4B27-9700-0044FA7C76C5}" dt="2025-01-15T18:06:31.398" v="2520" actId="1076"/>
          <ac:picMkLst>
            <pc:docMk/>
            <pc:sldMk cId="3472302422" sldId="7137"/>
            <ac:picMk id="2052" creationId="{1281F074-3F24-CAA7-7109-5706CD9865E5}"/>
          </ac:picMkLst>
        </pc:picChg>
      </pc:sldChg>
      <pc:sldChg chg="addSp delSp modSp add mod modAnim">
        <pc:chgData name="FoustB" userId="036fd538-e6a0-4478-b832-b99ce6775b9a" providerId="ADAL" clId="{103B0150-42C0-4B27-9700-0044FA7C76C5}" dt="2025-01-15T18:06:41.022" v="2524"/>
        <pc:sldMkLst>
          <pc:docMk/>
          <pc:sldMk cId="4095816524" sldId="7138"/>
        </pc:sldMkLst>
        <pc:spChg chg="add mod">
          <ac:chgData name="FoustB" userId="036fd538-e6a0-4478-b832-b99ce6775b9a" providerId="ADAL" clId="{103B0150-42C0-4B27-9700-0044FA7C76C5}" dt="2025-01-15T17:03:03.213" v="2357" actId="20577"/>
          <ac:spMkLst>
            <pc:docMk/>
            <pc:sldMk cId="4095816524" sldId="7138"/>
            <ac:spMk id="3" creationId="{D1E3C212-BC82-3C15-47B0-096BBBEE8447}"/>
          </ac:spMkLst>
        </pc:spChg>
        <pc:spChg chg="add mod">
          <ac:chgData name="FoustB" userId="036fd538-e6a0-4478-b832-b99ce6775b9a" providerId="ADAL" clId="{103B0150-42C0-4B27-9700-0044FA7C76C5}" dt="2025-01-15T17:03:09.022" v="2359" actId="1036"/>
          <ac:spMkLst>
            <pc:docMk/>
            <pc:sldMk cId="4095816524" sldId="7138"/>
            <ac:spMk id="5" creationId="{DD2B9943-5E20-72AE-F9E9-8C3D1BCB8D0B}"/>
          </ac:spMkLst>
        </pc:spChg>
        <pc:spChg chg="add mod">
          <ac:chgData name="FoustB" userId="036fd538-e6a0-4478-b832-b99ce6775b9a" providerId="ADAL" clId="{103B0150-42C0-4B27-9700-0044FA7C76C5}" dt="2025-01-15T17:03:11.058" v="2362" actId="1036"/>
          <ac:spMkLst>
            <pc:docMk/>
            <pc:sldMk cId="4095816524" sldId="7138"/>
            <ac:spMk id="6" creationId="{A536AC21-85A6-B90F-2972-14AF5A5AF126}"/>
          </ac:spMkLst>
        </pc:spChg>
        <pc:picChg chg="add mod">
          <ac:chgData name="FoustB" userId="036fd538-e6a0-4478-b832-b99ce6775b9a" providerId="ADAL" clId="{103B0150-42C0-4B27-9700-0044FA7C76C5}" dt="2025-01-15T18:06:37.769" v="2523"/>
          <ac:picMkLst>
            <pc:docMk/>
            <pc:sldMk cId="4095816524" sldId="7138"/>
            <ac:picMk id="7" creationId="{2850936F-9D03-544E-2F2C-F923D6151C07}"/>
          </ac:picMkLst>
        </pc:picChg>
      </pc:sldChg>
      <pc:sldChg chg="modSp add del">
        <pc:chgData name="FoustB" userId="036fd538-e6a0-4478-b832-b99ce6775b9a" providerId="ADAL" clId="{103B0150-42C0-4B27-9700-0044FA7C76C5}" dt="2025-01-15T18:54:43.386" v="3318" actId="47"/>
        <pc:sldMkLst>
          <pc:docMk/>
          <pc:sldMk cId="2021344578" sldId="7139"/>
        </pc:sldMkLst>
      </pc:sldChg>
      <pc:sldChg chg="addSp delSp modSp add mod delAnim modAnim">
        <pc:chgData name="FoustB" userId="036fd538-e6a0-4478-b832-b99ce6775b9a" providerId="ADAL" clId="{103B0150-42C0-4B27-9700-0044FA7C76C5}" dt="2025-01-24T19:39:53.157" v="3784" actId="478"/>
        <pc:sldMkLst>
          <pc:docMk/>
          <pc:sldMk cId="3654580316" sldId="7140"/>
        </pc:sldMkLst>
        <pc:spChg chg="del">
          <ac:chgData name="FoustB" userId="036fd538-e6a0-4478-b832-b99ce6775b9a" providerId="ADAL" clId="{103B0150-42C0-4B27-9700-0044FA7C76C5}" dt="2025-01-24T19:39:27.443" v="3775" actId="478"/>
          <ac:spMkLst>
            <pc:docMk/>
            <pc:sldMk cId="3654580316" sldId="7140"/>
            <ac:spMk id="3" creationId="{C324AE27-6ECC-3049-D781-3D121C7D901D}"/>
          </ac:spMkLst>
        </pc:spChg>
        <pc:spChg chg="del">
          <ac:chgData name="FoustB" userId="036fd538-e6a0-4478-b832-b99ce6775b9a" providerId="ADAL" clId="{103B0150-42C0-4B27-9700-0044FA7C76C5}" dt="2025-01-24T19:39:21.288" v="3771" actId="478"/>
          <ac:spMkLst>
            <pc:docMk/>
            <pc:sldMk cId="3654580316" sldId="7140"/>
            <ac:spMk id="4" creationId="{30970D0B-9707-03B2-984D-C255E7D31B3E}"/>
          </ac:spMkLst>
        </pc:spChg>
        <pc:spChg chg="del">
          <ac:chgData name="FoustB" userId="036fd538-e6a0-4478-b832-b99ce6775b9a" providerId="ADAL" clId="{103B0150-42C0-4B27-9700-0044FA7C76C5}" dt="2025-01-24T19:39:28.599" v="3776" actId="478"/>
          <ac:spMkLst>
            <pc:docMk/>
            <pc:sldMk cId="3654580316" sldId="7140"/>
            <ac:spMk id="5" creationId="{E43F841A-3DD6-CC23-A56A-7E46F157ACE1}"/>
          </ac:spMkLst>
        </pc:spChg>
        <pc:spChg chg="del">
          <ac:chgData name="FoustB" userId="036fd538-e6a0-4478-b832-b99ce6775b9a" providerId="ADAL" clId="{103B0150-42C0-4B27-9700-0044FA7C76C5}" dt="2025-01-24T19:39:30.242" v="3777" actId="478"/>
          <ac:spMkLst>
            <pc:docMk/>
            <pc:sldMk cId="3654580316" sldId="7140"/>
            <ac:spMk id="6" creationId="{9BB1FFCE-2C51-8BF2-D9B9-079C522B8F26}"/>
          </ac:spMkLst>
        </pc:spChg>
        <pc:spChg chg="add del mod">
          <ac:chgData name="FoustB" userId="036fd538-e6a0-4478-b832-b99ce6775b9a" providerId="ADAL" clId="{103B0150-42C0-4B27-9700-0044FA7C76C5}" dt="2025-01-24T19:39:25.624" v="3773" actId="478"/>
          <ac:spMkLst>
            <pc:docMk/>
            <pc:sldMk cId="3654580316" sldId="7140"/>
            <ac:spMk id="7" creationId="{7D35C42C-2434-3CBD-6262-A87E0EE63B4C}"/>
          </ac:spMkLst>
        </pc:spChg>
        <pc:spChg chg="del">
          <ac:chgData name="FoustB" userId="036fd538-e6a0-4478-b832-b99ce6775b9a" providerId="ADAL" clId="{103B0150-42C0-4B27-9700-0044FA7C76C5}" dt="2025-01-24T19:39:20.341" v="3770" actId="478"/>
          <ac:spMkLst>
            <pc:docMk/>
            <pc:sldMk cId="3654580316" sldId="7140"/>
            <ac:spMk id="9" creationId="{0D5A9A04-C5A7-EADA-EF30-D97100B58102}"/>
          </ac:spMkLst>
        </pc:spChg>
        <pc:spChg chg="del">
          <ac:chgData name="FoustB" userId="036fd538-e6a0-4478-b832-b99ce6775b9a" providerId="ADAL" clId="{103B0150-42C0-4B27-9700-0044FA7C76C5}" dt="2025-01-24T19:39:31.778" v="3778" actId="478"/>
          <ac:spMkLst>
            <pc:docMk/>
            <pc:sldMk cId="3654580316" sldId="7140"/>
            <ac:spMk id="14" creationId="{74CDF76F-4E9B-A566-8013-2D8F1C262EA0}"/>
          </ac:spMkLst>
        </pc:spChg>
        <pc:picChg chg="add del mod">
          <ac:chgData name="FoustB" userId="036fd538-e6a0-4478-b832-b99ce6775b9a" providerId="ADAL" clId="{103B0150-42C0-4B27-9700-0044FA7C76C5}" dt="2025-01-24T19:39:26.196" v="3774" actId="478"/>
          <ac:picMkLst>
            <pc:docMk/>
            <pc:sldMk cId="3654580316" sldId="7140"/>
            <ac:picMk id="8" creationId="{8291D123-8761-32B5-75AE-2C82E11C5E82}"/>
          </ac:picMkLst>
        </pc:picChg>
        <pc:picChg chg="add mod ord">
          <ac:chgData name="FoustB" userId="036fd538-e6a0-4478-b832-b99ce6775b9a" providerId="ADAL" clId="{103B0150-42C0-4B27-9700-0044FA7C76C5}" dt="2025-01-24T19:39:37.260" v="3779" actId="14100"/>
          <ac:picMkLst>
            <pc:docMk/>
            <pc:sldMk cId="3654580316" sldId="7140"/>
            <ac:picMk id="10" creationId="{7E17A39E-BF0A-97C8-4E22-2183A6941A73}"/>
          </ac:picMkLst>
        </pc:picChg>
        <pc:picChg chg="add mod">
          <ac:chgData name="FoustB" userId="036fd538-e6a0-4478-b832-b99ce6775b9a" providerId="ADAL" clId="{103B0150-42C0-4B27-9700-0044FA7C76C5}" dt="2025-01-24T19:39:46.827" v="3781" actId="14100"/>
          <ac:picMkLst>
            <pc:docMk/>
            <pc:sldMk cId="3654580316" sldId="7140"/>
            <ac:picMk id="11" creationId="{EDCBE154-1CC3-B126-920A-EBB4B95D0667}"/>
          </ac:picMkLst>
        </pc:picChg>
        <pc:picChg chg="add del mod">
          <ac:chgData name="FoustB" userId="036fd538-e6a0-4478-b832-b99ce6775b9a" providerId="ADAL" clId="{103B0150-42C0-4B27-9700-0044FA7C76C5}" dt="2025-01-24T19:39:53.157" v="3784" actId="478"/>
          <ac:picMkLst>
            <pc:docMk/>
            <pc:sldMk cId="3654580316" sldId="7140"/>
            <ac:picMk id="12" creationId="{8346B2A1-4B33-A4BC-245F-9C9B7D8E0FFE}"/>
          </ac:picMkLst>
        </pc:picChg>
        <pc:picChg chg="add del mod">
          <ac:chgData name="FoustB" userId="036fd538-e6a0-4478-b832-b99ce6775b9a" providerId="ADAL" clId="{103B0150-42C0-4B27-9700-0044FA7C76C5}" dt="2025-01-24T19:39:52.610" v="3783" actId="478"/>
          <ac:picMkLst>
            <pc:docMk/>
            <pc:sldMk cId="3654580316" sldId="7140"/>
            <ac:picMk id="13" creationId="{323A39A5-BE6D-71C4-80F8-00942AAB8A22}"/>
          </ac:picMkLst>
        </pc:picChg>
      </pc:sldChg>
      <pc:sldChg chg="addSp delSp modSp add mod modAnim">
        <pc:chgData name="FoustB" userId="036fd538-e6a0-4478-b832-b99ce6775b9a" providerId="ADAL" clId="{103B0150-42C0-4B27-9700-0044FA7C76C5}" dt="2025-01-15T18:01:18.634" v="2510"/>
        <pc:sldMkLst>
          <pc:docMk/>
          <pc:sldMk cId="900733779" sldId="7141"/>
        </pc:sldMkLst>
        <pc:spChg chg="add mod ord">
          <ac:chgData name="FoustB" userId="036fd538-e6a0-4478-b832-b99ce6775b9a" providerId="ADAL" clId="{103B0150-42C0-4B27-9700-0044FA7C76C5}" dt="2025-01-15T18:00:56.548" v="2506" actId="166"/>
          <ac:spMkLst>
            <pc:docMk/>
            <pc:sldMk cId="900733779" sldId="7141"/>
            <ac:spMk id="8" creationId="{B12500C2-35B6-BBCC-50FD-E660E8CFA29B}"/>
          </ac:spMkLst>
        </pc:spChg>
        <pc:picChg chg="add mod">
          <ac:chgData name="FoustB" userId="036fd538-e6a0-4478-b832-b99ce6775b9a" providerId="ADAL" clId="{103B0150-42C0-4B27-9700-0044FA7C76C5}" dt="2025-01-15T18:00:59.308" v="2507" actId="1076"/>
          <ac:picMkLst>
            <pc:docMk/>
            <pc:sldMk cId="900733779" sldId="7141"/>
            <ac:picMk id="3074" creationId="{2D9984C6-FBE1-E42C-5AD7-FADB463276D4}"/>
          </ac:picMkLst>
        </pc:picChg>
      </pc:sldChg>
      <pc:sldChg chg="addSp new del">
        <pc:chgData name="FoustB" userId="036fd538-e6a0-4478-b832-b99ce6775b9a" providerId="ADAL" clId="{103B0150-42C0-4B27-9700-0044FA7C76C5}" dt="2025-01-15T18:55:05.980" v="3326" actId="47"/>
        <pc:sldMkLst>
          <pc:docMk/>
          <pc:sldMk cId="1899686652" sldId="7142"/>
        </pc:sldMkLst>
      </pc:sldChg>
      <pc:sldChg chg="addSp delSp modSp add mod modAnim">
        <pc:chgData name="FoustB" userId="036fd538-e6a0-4478-b832-b99ce6775b9a" providerId="ADAL" clId="{103B0150-42C0-4B27-9700-0044FA7C76C5}" dt="2025-01-15T18:09:42.732" v="2690"/>
        <pc:sldMkLst>
          <pc:docMk/>
          <pc:sldMk cId="2123306874" sldId="7143"/>
        </pc:sldMkLst>
        <pc:spChg chg="add mod">
          <ac:chgData name="FoustB" userId="036fd538-e6a0-4478-b832-b99ce6775b9a" providerId="ADAL" clId="{103B0150-42C0-4B27-9700-0044FA7C76C5}" dt="2025-01-15T18:09:23.733" v="2685" actId="20577"/>
          <ac:spMkLst>
            <pc:docMk/>
            <pc:sldMk cId="2123306874" sldId="7143"/>
            <ac:spMk id="3" creationId="{6655DCDA-A5BC-48E4-CBBF-602C423CB084}"/>
          </ac:spMkLst>
        </pc:spChg>
        <pc:spChg chg="add mod">
          <ac:chgData name="FoustB" userId="036fd538-e6a0-4478-b832-b99ce6775b9a" providerId="ADAL" clId="{103B0150-42C0-4B27-9700-0044FA7C76C5}" dt="2025-01-15T18:09:27.695" v="2688" actId="1035"/>
          <ac:spMkLst>
            <pc:docMk/>
            <pc:sldMk cId="2123306874" sldId="7143"/>
            <ac:spMk id="5" creationId="{DD982970-FC69-5966-80C3-EB50AA80BF9A}"/>
          </ac:spMkLst>
        </pc:spChg>
      </pc:sldChg>
      <pc:sldChg chg="delSp modSp add mod delAnim">
        <pc:chgData name="FoustB" userId="036fd538-e6a0-4478-b832-b99ce6775b9a" providerId="ADAL" clId="{103B0150-42C0-4B27-9700-0044FA7C76C5}" dt="2025-01-15T18:10:12.902" v="2731" actId="1076"/>
        <pc:sldMkLst>
          <pc:docMk/>
          <pc:sldMk cId="3448193108" sldId="7144"/>
        </pc:sldMkLst>
        <pc:spChg chg="mod">
          <ac:chgData name="FoustB" userId="036fd538-e6a0-4478-b832-b99ce6775b9a" providerId="ADAL" clId="{103B0150-42C0-4B27-9700-0044FA7C76C5}" dt="2025-01-15T18:10:12.902" v="2731" actId="1076"/>
          <ac:spMkLst>
            <pc:docMk/>
            <pc:sldMk cId="3448193108" sldId="7144"/>
            <ac:spMk id="3" creationId="{D8F0CA9E-D83A-B23E-FB6A-2127489D881C}"/>
          </ac:spMkLst>
        </pc:spChg>
      </pc:sldChg>
      <pc:sldChg chg="addSp delSp modSp add mod delAnim modAnim">
        <pc:chgData name="FoustB" userId="036fd538-e6a0-4478-b832-b99ce6775b9a" providerId="ADAL" clId="{103B0150-42C0-4B27-9700-0044FA7C76C5}" dt="2025-01-15T18:51:05.994" v="3293"/>
        <pc:sldMkLst>
          <pc:docMk/>
          <pc:sldMk cId="857913081" sldId="7145"/>
        </pc:sldMkLst>
        <pc:spChg chg="mod">
          <ac:chgData name="FoustB" userId="036fd538-e6a0-4478-b832-b99ce6775b9a" providerId="ADAL" clId="{103B0150-42C0-4B27-9700-0044FA7C76C5}" dt="2025-01-15T18:28:07.975" v="2792" actId="1038"/>
          <ac:spMkLst>
            <pc:docMk/>
            <pc:sldMk cId="857913081" sldId="7145"/>
            <ac:spMk id="4" creationId="{5F27696A-9BE1-314C-5C0E-9D1609734965}"/>
          </ac:spMkLst>
        </pc:spChg>
        <pc:spChg chg="add mod">
          <ac:chgData name="FoustB" userId="036fd538-e6a0-4478-b832-b99ce6775b9a" providerId="ADAL" clId="{103B0150-42C0-4B27-9700-0044FA7C76C5}" dt="2025-01-15T18:50:54.655" v="3289" actId="255"/>
          <ac:spMkLst>
            <pc:docMk/>
            <pc:sldMk cId="857913081" sldId="7145"/>
            <ac:spMk id="7" creationId="{276B8F12-0E4F-8D14-5994-1CD17E46995A}"/>
          </ac:spMkLst>
        </pc:spChg>
        <pc:spChg chg="mod">
          <ac:chgData name="FoustB" userId="036fd538-e6a0-4478-b832-b99ce6775b9a" providerId="ADAL" clId="{103B0150-42C0-4B27-9700-0044FA7C76C5}" dt="2025-01-15T18:27:40.547" v="2757" actId="207"/>
          <ac:spMkLst>
            <pc:docMk/>
            <pc:sldMk cId="857913081" sldId="7145"/>
            <ac:spMk id="9" creationId="{8C229BBC-2BD5-9ADA-DC2C-24EFA06036F4}"/>
          </ac:spMkLst>
        </pc:spChg>
      </pc:sldChg>
      <pc:sldChg chg="addSp delSp modSp add mod modAnim">
        <pc:chgData name="FoustB" userId="036fd538-e6a0-4478-b832-b99ce6775b9a" providerId="ADAL" clId="{103B0150-42C0-4B27-9700-0044FA7C76C5}" dt="2025-01-15T18:35:14.117" v="2974"/>
        <pc:sldMkLst>
          <pc:docMk/>
          <pc:sldMk cId="1548026937" sldId="7146"/>
        </pc:sldMkLst>
        <pc:spChg chg="add mod">
          <ac:chgData name="FoustB" userId="036fd538-e6a0-4478-b832-b99ce6775b9a" providerId="ADAL" clId="{103B0150-42C0-4B27-9700-0044FA7C76C5}" dt="2025-01-15T18:31:35.683" v="2883" actId="14100"/>
          <ac:spMkLst>
            <pc:docMk/>
            <pc:sldMk cId="1548026937" sldId="7146"/>
            <ac:spMk id="3" creationId="{4A071C49-AFE8-AE1F-BE41-4E554D7BCA80}"/>
          </ac:spMkLst>
        </pc:spChg>
        <pc:spChg chg="add mod">
          <ac:chgData name="FoustB" userId="036fd538-e6a0-4478-b832-b99ce6775b9a" providerId="ADAL" clId="{103B0150-42C0-4B27-9700-0044FA7C76C5}" dt="2025-01-15T18:34:59.931" v="2971" actId="1076"/>
          <ac:spMkLst>
            <pc:docMk/>
            <pc:sldMk cId="1548026937" sldId="7146"/>
            <ac:spMk id="5" creationId="{953CC42B-4511-A8B0-4F26-63D8DDE814DA}"/>
          </ac:spMkLst>
        </pc:spChg>
      </pc:sldChg>
      <pc:sldChg chg="addSp delSp modSp add mod delAnim modAnim">
        <pc:chgData name="FoustB" userId="036fd538-e6a0-4478-b832-b99ce6775b9a" providerId="ADAL" clId="{103B0150-42C0-4B27-9700-0044FA7C76C5}" dt="2025-01-24T19:29:30.292" v="3762"/>
        <pc:sldMkLst>
          <pc:docMk/>
          <pc:sldMk cId="3039651787" sldId="7147"/>
        </pc:sldMkLst>
        <pc:spChg chg="mod">
          <ac:chgData name="FoustB" userId="036fd538-e6a0-4478-b832-b99ce6775b9a" providerId="ADAL" clId="{103B0150-42C0-4B27-9700-0044FA7C76C5}" dt="2025-01-15T18:35:40.595" v="2984" actId="14100"/>
          <ac:spMkLst>
            <pc:docMk/>
            <pc:sldMk cId="3039651787" sldId="7147"/>
            <ac:spMk id="3" creationId="{B0651F29-415C-6F85-E3C9-D4B657F8C756}"/>
          </ac:spMkLst>
        </pc:spChg>
        <pc:spChg chg="add mod">
          <ac:chgData name="FoustB" userId="036fd538-e6a0-4478-b832-b99ce6775b9a" providerId="ADAL" clId="{103B0150-42C0-4B27-9700-0044FA7C76C5}" dt="2025-01-15T18:40:27.818" v="3006" actId="1076"/>
          <ac:spMkLst>
            <pc:docMk/>
            <pc:sldMk cId="3039651787" sldId="7147"/>
            <ac:spMk id="6" creationId="{D1A8C236-45B5-A3C3-D99E-56A97B2C5D4D}"/>
          </ac:spMkLst>
        </pc:spChg>
      </pc:sldChg>
      <pc:sldChg chg="add modAnim">
        <pc:chgData name="FoustB" userId="036fd538-e6a0-4478-b832-b99ce6775b9a" providerId="ADAL" clId="{103B0150-42C0-4B27-9700-0044FA7C76C5}" dt="2025-01-24T19:29:26.943" v="3761"/>
        <pc:sldMkLst>
          <pc:docMk/>
          <pc:sldMk cId="3034073915" sldId="7148"/>
        </pc:sldMkLst>
      </pc:sldChg>
      <pc:sldChg chg="addSp modSp add del mod modAnim">
        <pc:chgData name="FoustB" userId="036fd538-e6a0-4478-b832-b99ce6775b9a" providerId="ADAL" clId="{103B0150-42C0-4B27-9700-0044FA7C76C5}" dt="2025-01-24T19:29:18.788" v="3760" actId="47"/>
        <pc:sldMkLst>
          <pc:docMk/>
          <pc:sldMk cId="1967650279" sldId="7149"/>
        </pc:sldMkLst>
      </pc:sldChg>
      <pc:sldChg chg="addSp delSp modSp add del mod delAnim modAnim">
        <pc:chgData name="FoustB" userId="036fd538-e6a0-4478-b832-b99ce6775b9a" providerId="ADAL" clId="{103B0150-42C0-4B27-9700-0044FA7C76C5}" dt="2025-01-24T19:35:45.416" v="3763" actId="47"/>
        <pc:sldMkLst>
          <pc:docMk/>
          <pc:sldMk cId="1732775663" sldId="7150"/>
        </pc:sldMkLst>
      </pc:sldChg>
      <pc:sldChg chg="delSp add mod delAnim modAnim">
        <pc:chgData name="FoustB" userId="036fd538-e6a0-4478-b832-b99ce6775b9a" providerId="ADAL" clId="{103B0150-42C0-4B27-9700-0044FA7C76C5}" dt="2025-01-15T18:43:33.475" v="3043"/>
        <pc:sldMkLst>
          <pc:docMk/>
          <pc:sldMk cId="2190470311" sldId="7151"/>
        </pc:sldMkLst>
      </pc:sldChg>
      <pc:sldChg chg="addSp delSp modSp add mod delAnim modAnim">
        <pc:chgData name="FoustB" userId="036fd538-e6a0-4478-b832-b99ce6775b9a" providerId="ADAL" clId="{103B0150-42C0-4B27-9700-0044FA7C76C5}" dt="2025-01-15T18:48:04.262" v="3124"/>
        <pc:sldMkLst>
          <pc:docMk/>
          <pc:sldMk cId="49745457" sldId="7152"/>
        </pc:sldMkLst>
        <pc:spChg chg="add mod">
          <ac:chgData name="FoustB" userId="036fd538-e6a0-4478-b832-b99ce6775b9a" providerId="ADAL" clId="{103B0150-42C0-4B27-9700-0044FA7C76C5}" dt="2025-01-15T18:47:53.069" v="3100" actId="1076"/>
          <ac:spMkLst>
            <pc:docMk/>
            <pc:sldMk cId="49745457" sldId="7152"/>
            <ac:spMk id="3" creationId="{70167F54-F18E-C06A-924B-642D2C69D2BB}"/>
          </ac:spMkLst>
        </pc:spChg>
        <pc:spChg chg="add mod">
          <ac:chgData name="FoustB" userId="036fd538-e6a0-4478-b832-b99ce6775b9a" providerId="ADAL" clId="{103B0150-42C0-4B27-9700-0044FA7C76C5}" dt="2025-01-15T18:48:02.579" v="3123" actId="1076"/>
          <ac:spMkLst>
            <pc:docMk/>
            <pc:sldMk cId="49745457" sldId="7152"/>
            <ac:spMk id="5" creationId="{BE336827-7738-B2DF-8FB1-3B56275D39A8}"/>
          </ac:spMkLst>
        </pc:spChg>
      </pc:sldChg>
      <pc:sldChg chg="delSp modSp add mod delAnim modAnim">
        <pc:chgData name="FoustB" userId="036fd538-e6a0-4478-b832-b99ce6775b9a" providerId="ADAL" clId="{103B0150-42C0-4B27-9700-0044FA7C76C5}" dt="2025-01-15T18:49:08.869" v="3204" actId="1076"/>
        <pc:sldMkLst>
          <pc:docMk/>
          <pc:sldMk cId="1371918796" sldId="7153"/>
        </pc:sldMkLst>
        <pc:spChg chg="mod">
          <ac:chgData name="FoustB" userId="036fd538-e6a0-4478-b832-b99ce6775b9a" providerId="ADAL" clId="{103B0150-42C0-4B27-9700-0044FA7C76C5}" dt="2025-01-15T18:49:08.869" v="3204" actId="1076"/>
          <ac:spMkLst>
            <pc:docMk/>
            <pc:sldMk cId="1371918796" sldId="7153"/>
            <ac:spMk id="3" creationId="{82B460E0-4C8B-BAE2-2BA0-69953DE4100B}"/>
          </ac:spMkLst>
        </pc:spChg>
      </pc:sldChg>
      <pc:sldChg chg="modSp add mod modAnim">
        <pc:chgData name="FoustB" userId="036fd538-e6a0-4478-b832-b99ce6775b9a" providerId="ADAL" clId="{103B0150-42C0-4B27-9700-0044FA7C76C5}" dt="2025-01-24T19:53:06.179" v="3869"/>
        <pc:sldMkLst>
          <pc:docMk/>
          <pc:sldMk cId="3613945621" sldId="7154"/>
        </pc:sldMkLst>
        <pc:spChg chg="mod">
          <ac:chgData name="FoustB" userId="036fd538-e6a0-4478-b832-b99ce6775b9a" providerId="ADAL" clId="{103B0150-42C0-4B27-9700-0044FA7C76C5}" dt="2025-01-15T18:54:11.753" v="3305" actId="14100"/>
          <ac:spMkLst>
            <pc:docMk/>
            <pc:sldMk cId="3613945621" sldId="7154"/>
            <ac:spMk id="7" creationId="{54E33DC4-5226-81D6-CB65-485688D791C4}"/>
          </ac:spMkLst>
        </pc:spChg>
      </pc:sldChg>
      <pc:sldChg chg="addSp delSp modSp add mod delAnim modAnim">
        <pc:chgData name="FoustB" userId="036fd538-e6a0-4478-b832-b99ce6775b9a" providerId="ADAL" clId="{103B0150-42C0-4B27-9700-0044FA7C76C5}" dt="2025-01-24T19:53:17.118" v="3871" actId="1076"/>
        <pc:sldMkLst>
          <pc:docMk/>
          <pc:sldMk cId="1328460748" sldId="7155"/>
        </pc:sldMkLst>
        <pc:spChg chg="add mod">
          <ac:chgData name="FoustB" userId="036fd538-e6a0-4478-b832-b99ce6775b9a" providerId="ADAL" clId="{103B0150-42C0-4B27-9700-0044FA7C76C5}" dt="2025-01-24T19:53:17.118" v="3871" actId="1076"/>
          <ac:spMkLst>
            <pc:docMk/>
            <pc:sldMk cId="1328460748" sldId="7155"/>
            <ac:spMk id="4" creationId="{512367D0-D610-B57E-70B1-306BE804D4F3}"/>
          </ac:spMkLst>
        </pc:spChg>
        <pc:picChg chg="add del">
          <ac:chgData name="FoustB" userId="036fd538-e6a0-4478-b832-b99ce6775b9a" providerId="ADAL" clId="{103B0150-42C0-4B27-9700-0044FA7C76C5}" dt="2025-01-15T18:54:26.452" v="3311" actId="478"/>
          <ac:picMkLst>
            <pc:docMk/>
            <pc:sldMk cId="1328460748" sldId="7155"/>
            <ac:picMk id="2" creationId="{D7D249F4-D18D-EF6D-1592-77DDD00D7B53}"/>
          </ac:picMkLst>
        </pc:picChg>
      </pc:sldChg>
      <pc:sldChg chg="addSp delSp modSp add mod delAnim modAnim">
        <pc:chgData name="FoustB" userId="036fd538-e6a0-4478-b832-b99ce6775b9a" providerId="ADAL" clId="{103B0150-42C0-4B27-9700-0044FA7C76C5}" dt="2025-01-24T19:53:48.983" v="3899" actId="14100"/>
        <pc:sldMkLst>
          <pc:docMk/>
          <pc:sldMk cId="2579563387" sldId="7156"/>
        </pc:sldMkLst>
        <pc:spChg chg="add mod">
          <ac:chgData name="FoustB" userId="036fd538-e6a0-4478-b832-b99ce6775b9a" providerId="ADAL" clId="{103B0150-42C0-4B27-9700-0044FA7C76C5}" dt="2025-01-24T19:53:48.983" v="3899" actId="14100"/>
          <ac:spMkLst>
            <pc:docMk/>
            <pc:sldMk cId="2579563387" sldId="7156"/>
            <ac:spMk id="3" creationId="{640A938A-C205-E938-5EB0-1C195239273A}"/>
          </ac:spMkLst>
        </pc:spChg>
      </pc:sldChg>
      <pc:sldChg chg="addSp delSp modSp add mod delAnim modAnim">
        <pc:chgData name="FoustB" userId="036fd538-e6a0-4478-b832-b99ce6775b9a" providerId="ADAL" clId="{103B0150-42C0-4B27-9700-0044FA7C76C5}" dt="2025-01-24T19:54:23.900" v="3947" actId="14100"/>
        <pc:sldMkLst>
          <pc:docMk/>
          <pc:sldMk cId="3680178664" sldId="7157"/>
        </pc:sldMkLst>
        <pc:spChg chg="add mod">
          <ac:chgData name="FoustB" userId="036fd538-e6a0-4478-b832-b99ce6775b9a" providerId="ADAL" clId="{103B0150-42C0-4B27-9700-0044FA7C76C5}" dt="2025-01-24T19:54:23.900" v="3947" actId="14100"/>
          <ac:spMkLst>
            <pc:docMk/>
            <pc:sldMk cId="3680178664" sldId="7157"/>
            <ac:spMk id="4" creationId="{2E256CC5-AA37-903D-0105-D870DED96225}"/>
          </ac:spMkLst>
        </pc:spChg>
        <pc:picChg chg="add del">
          <ac:chgData name="FoustB" userId="036fd538-e6a0-4478-b832-b99ce6775b9a" providerId="ADAL" clId="{103B0150-42C0-4B27-9700-0044FA7C76C5}" dt="2025-01-15T18:54:54.482" v="3321" actId="478"/>
          <ac:picMkLst>
            <pc:docMk/>
            <pc:sldMk cId="3680178664" sldId="7157"/>
            <ac:picMk id="2" creationId="{966000B4-490C-FDAF-1564-7643BCFF168C}"/>
          </ac:picMkLst>
        </pc:picChg>
      </pc:sldChg>
      <pc:sldChg chg="modSp add mod ord modAnim">
        <pc:chgData name="FoustB" userId="036fd538-e6a0-4478-b832-b99ce6775b9a" providerId="ADAL" clId="{103B0150-42C0-4B27-9700-0044FA7C76C5}" dt="2025-01-15T18:55:32.940" v="3347"/>
        <pc:sldMkLst>
          <pc:docMk/>
          <pc:sldMk cId="1681542987" sldId="7158"/>
        </pc:sldMkLst>
        <pc:spChg chg="mod">
          <ac:chgData name="FoustB" userId="036fd538-e6a0-4478-b832-b99ce6775b9a" providerId="ADAL" clId="{103B0150-42C0-4B27-9700-0044FA7C76C5}" dt="2025-01-15T18:55:26.801" v="3344" actId="14100"/>
          <ac:spMkLst>
            <pc:docMk/>
            <pc:sldMk cId="1681542987" sldId="7158"/>
            <ac:spMk id="10" creationId="{57AB5EFC-22D2-5C39-938C-72D15B604817}"/>
          </ac:spMkLst>
        </pc:spChg>
      </pc:sldChg>
      <pc:sldChg chg="addSp delSp modSp add mod modAnim">
        <pc:chgData name="FoustB" userId="036fd538-e6a0-4478-b832-b99ce6775b9a" providerId="ADAL" clId="{103B0150-42C0-4B27-9700-0044FA7C76C5}" dt="2025-01-24T18:52:56.716" v="3629" actId="22"/>
        <pc:sldMkLst>
          <pc:docMk/>
          <pc:sldMk cId="271433644" sldId="7159"/>
        </pc:sldMkLst>
        <pc:spChg chg="add mod">
          <ac:chgData name="FoustB" userId="036fd538-e6a0-4478-b832-b99ce6775b9a" providerId="ADAL" clId="{103B0150-42C0-4B27-9700-0044FA7C76C5}" dt="2025-01-24T18:52:52.607" v="3627" actId="14100"/>
          <ac:spMkLst>
            <pc:docMk/>
            <pc:sldMk cId="271433644" sldId="7159"/>
            <ac:spMk id="10" creationId="{F27C5F75-3637-313B-968A-2F004232F11F}"/>
          </ac:spMkLst>
        </pc:spChg>
        <pc:spChg chg="add del">
          <ac:chgData name="FoustB" userId="036fd538-e6a0-4478-b832-b99ce6775b9a" providerId="ADAL" clId="{103B0150-42C0-4B27-9700-0044FA7C76C5}" dt="2025-01-24T18:52:56.716" v="3629" actId="22"/>
          <ac:spMkLst>
            <pc:docMk/>
            <pc:sldMk cId="271433644" sldId="7159"/>
            <ac:spMk id="12" creationId="{B1910F67-6E9C-1446-DA8B-64BD94D7D8B4}"/>
          </ac:spMkLst>
        </pc:spChg>
      </pc:sldChg>
      <pc:sldChg chg="modSp add mod">
        <pc:chgData name="FoustB" userId="036fd538-e6a0-4478-b832-b99ce6775b9a" providerId="ADAL" clId="{103B0150-42C0-4B27-9700-0044FA7C76C5}" dt="2025-01-24T18:57:05.226" v="3750" actId="115"/>
        <pc:sldMkLst>
          <pc:docMk/>
          <pc:sldMk cId="2575188495" sldId="7160"/>
        </pc:sldMkLst>
        <pc:spChg chg="mod">
          <ac:chgData name="FoustB" userId="036fd538-e6a0-4478-b832-b99ce6775b9a" providerId="ADAL" clId="{103B0150-42C0-4B27-9700-0044FA7C76C5}" dt="2025-01-24T18:57:05.226" v="3750" actId="115"/>
          <ac:spMkLst>
            <pc:docMk/>
            <pc:sldMk cId="2575188495" sldId="7160"/>
            <ac:spMk id="10" creationId="{67BDF4B2-F2B4-9928-FED4-66685C9F233C}"/>
          </ac:spMkLst>
        </pc:spChg>
      </pc:sldChg>
      <pc:sldChg chg="modSp add mod ord">
        <pc:chgData name="FoustB" userId="036fd538-e6a0-4478-b832-b99ce6775b9a" providerId="ADAL" clId="{103B0150-42C0-4B27-9700-0044FA7C76C5}" dt="2025-01-24T18:58:06.865" v="3756" actId="14100"/>
        <pc:sldMkLst>
          <pc:docMk/>
          <pc:sldMk cId="1682047880" sldId="7161"/>
        </pc:sldMkLst>
        <pc:spChg chg="mod">
          <ac:chgData name="FoustB" userId="036fd538-e6a0-4478-b832-b99ce6775b9a" providerId="ADAL" clId="{103B0150-42C0-4B27-9700-0044FA7C76C5}" dt="2025-01-24T18:58:06.865" v="3756" actId="14100"/>
          <ac:spMkLst>
            <pc:docMk/>
            <pc:sldMk cId="1682047880" sldId="7161"/>
            <ac:spMk id="10" creationId="{532E7500-1458-CC71-5B61-27939F70CE03}"/>
          </ac:spMkLst>
        </pc:spChg>
      </pc:sldChg>
      <pc:sldChg chg="add del">
        <pc:chgData name="FoustB" userId="036fd538-e6a0-4478-b832-b99ce6775b9a" providerId="ADAL" clId="{103B0150-42C0-4B27-9700-0044FA7C76C5}" dt="2025-01-24T19:40:15.761" v="3792" actId="47"/>
        <pc:sldMkLst>
          <pc:docMk/>
          <pc:sldMk cId="3273556088" sldId="7162"/>
        </pc:sldMkLst>
      </pc:sldChg>
      <pc:sldChg chg="delSp modSp add mod delAnim modAnim">
        <pc:chgData name="FoustB" userId="036fd538-e6a0-4478-b832-b99ce6775b9a" providerId="ADAL" clId="{103B0150-42C0-4B27-9700-0044FA7C76C5}" dt="2025-01-24T19:40:13.293" v="3791"/>
        <pc:sldMkLst>
          <pc:docMk/>
          <pc:sldMk cId="1428446324" sldId="7163"/>
        </pc:sldMkLst>
        <pc:picChg chg="del">
          <ac:chgData name="FoustB" userId="036fd538-e6a0-4478-b832-b99ce6775b9a" providerId="ADAL" clId="{103B0150-42C0-4B27-9700-0044FA7C76C5}" dt="2025-01-24T19:39:55.704" v="3786" actId="478"/>
          <ac:picMkLst>
            <pc:docMk/>
            <pc:sldMk cId="1428446324" sldId="7163"/>
            <ac:picMk id="10" creationId="{F98936EE-432F-3470-240B-9ED19BEF6D36}"/>
          </ac:picMkLst>
        </pc:picChg>
        <pc:picChg chg="del">
          <ac:chgData name="FoustB" userId="036fd538-e6a0-4478-b832-b99ce6775b9a" providerId="ADAL" clId="{103B0150-42C0-4B27-9700-0044FA7C76C5}" dt="2025-01-24T19:39:55.233" v="3785" actId="478"/>
          <ac:picMkLst>
            <pc:docMk/>
            <pc:sldMk cId="1428446324" sldId="7163"/>
            <ac:picMk id="11" creationId="{22ADE44B-A314-F4B1-99BF-7369F470FC21}"/>
          </ac:picMkLst>
        </pc:picChg>
        <pc:picChg chg="mod">
          <ac:chgData name="FoustB" userId="036fd538-e6a0-4478-b832-b99ce6775b9a" providerId="ADAL" clId="{103B0150-42C0-4B27-9700-0044FA7C76C5}" dt="2025-01-24T19:40:02.763" v="3788" actId="14100"/>
          <ac:picMkLst>
            <pc:docMk/>
            <pc:sldMk cId="1428446324" sldId="7163"/>
            <ac:picMk id="12" creationId="{01E671A9-028C-0C2A-50A5-B8D63E0568A7}"/>
          </ac:picMkLst>
        </pc:picChg>
        <pc:picChg chg="mod">
          <ac:chgData name="FoustB" userId="036fd538-e6a0-4478-b832-b99ce6775b9a" providerId="ADAL" clId="{103B0150-42C0-4B27-9700-0044FA7C76C5}" dt="2025-01-24T19:40:10.464" v="3790" actId="14100"/>
          <ac:picMkLst>
            <pc:docMk/>
            <pc:sldMk cId="1428446324" sldId="7163"/>
            <ac:picMk id="13" creationId="{23CCFB89-46F5-DF07-AB7D-457478F1E449}"/>
          </ac:picMkLst>
        </pc:picChg>
      </pc:sldChg>
      <pc:sldChg chg="addSp delSp modSp add mod delAnim modAnim">
        <pc:chgData name="FoustB" userId="036fd538-e6a0-4478-b832-b99ce6775b9a" providerId="ADAL" clId="{103B0150-42C0-4B27-9700-0044FA7C76C5}" dt="2025-01-24T19:44:56.100" v="3816"/>
        <pc:sldMkLst>
          <pc:docMk/>
          <pc:sldMk cId="3266691857" sldId="7164"/>
        </pc:sldMkLst>
        <pc:spChg chg="del">
          <ac:chgData name="FoustB" userId="036fd538-e6a0-4478-b832-b99ce6775b9a" providerId="ADAL" clId="{103B0150-42C0-4B27-9700-0044FA7C76C5}" dt="2025-01-24T19:40:39.549" v="3796" actId="478"/>
          <ac:spMkLst>
            <pc:docMk/>
            <pc:sldMk cId="3266691857" sldId="7164"/>
            <ac:spMk id="3" creationId="{D4671CC2-B81C-E57D-6743-7E8971CF25D7}"/>
          </ac:spMkLst>
        </pc:spChg>
        <pc:spChg chg="del">
          <ac:chgData name="FoustB" userId="036fd538-e6a0-4478-b832-b99ce6775b9a" providerId="ADAL" clId="{103B0150-42C0-4B27-9700-0044FA7C76C5}" dt="2025-01-24T19:40:37.222" v="3794" actId="478"/>
          <ac:spMkLst>
            <pc:docMk/>
            <pc:sldMk cId="3266691857" sldId="7164"/>
            <ac:spMk id="4" creationId="{552C9022-41A0-38B5-F056-A3F0F0A193CC}"/>
          </ac:spMkLst>
        </pc:spChg>
        <pc:spChg chg="del">
          <ac:chgData name="FoustB" userId="036fd538-e6a0-4478-b832-b99ce6775b9a" providerId="ADAL" clId="{103B0150-42C0-4B27-9700-0044FA7C76C5}" dt="2025-01-24T19:40:40.481" v="3797" actId="478"/>
          <ac:spMkLst>
            <pc:docMk/>
            <pc:sldMk cId="3266691857" sldId="7164"/>
            <ac:spMk id="5" creationId="{29000480-1470-2428-DAA5-1AD6C1798696}"/>
          </ac:spMkLst>
        </pc:spChg>
        <pc:spChg chg="del">
          <ac:chgData name="FoustB" userId="036fd538-e6a0-4478-b832-b99ce6775b9a" providerId="ADAL" clId="{103B0150-42C0-4B27-9700-0044FA7C76C5}" dt="2025-01-24T19:40:41.615" v="3798" actId="478"/>
          <ac:spMkLst>
            <pc:docMk/>
            <pc:sldMk cId="3266691857" sldId="7164"/>
            <ac:spMk id="9" creationId="{3DEFFDC8-ADC0-977D-5489-B23425857EBD}"/>
          </ac:spMkLst>
        </pc:spChg>
        <pc:spChg chg="del">
          <ac:chgData name="FoustB" userId="036fd538-e6a0-4478-b832-b99ce6775b9a" providerId="ADAL" clId="{103B0150-42C0-4B27-9700-0044FA7C76C5}" dt="2025-01-24T19:40:38.689" v="3795" actId="478"/>
          <ac:spMkLst>
            <pc:docMk/>
            <pc:sldMk cId="3266691857" sldId="7164"/>
            <ac:spMk id="14" creationId="{4D4F0D9D-13F9-971F-7C40-76A00EC35934}"/>
          </ac:spMkLst>
        </pc:spChg>
        <pc:picChg chg="add mod">
          <ac:chgData name="FoustB" userId="036fd538-e6a0-4478-b832-b99ce6775b9a" providerId="ADAL" clId="{103B0150-42C0-4B27-9700-0044FA7C76C5}" dt="2025-01-24T19:44:44.638" v="3812" actId="1076"/>
          <ac:picMkLst>
            <pc:docMk/>
            <pc:sldMk cId="3266691857" sldId="7164"/>
            <ac:picMk id="6" creationId="{30353969-B732-0D3C-86FF-04BD8C87B9E3}"/>
          </ac:picMkLst>
        </pc:picChg>
        <pc:picChg chg="add mod">
          <ac:chgData name="FoustB" userId="036fd538-e6a0-4478-b832-b99ce6775b9a" providerId="ADAL" clId="{103B0150-42C0-4B27-9700-0044FA7C76C5}" dt="2025-01-24T19:44:50.840" v="3814" actId="1076"/>
          <ac:picMkLst>
            <pc:docMk/>
            <pc:sldMk cId="3266691857" sldId="7164"/>
            <ac:picMk id="7" creationId="{51554952-6932-3A2D-36FC-EEDBF7C3DC4D}"/>
          </ac:picMkLst>
        </pc:picChg>
      </pc:sldChg>
      <pc:sldChg chg="addSp delSp modSp add del">
        <pc:chgData name="FoustB" userId="036fd538-e6a0-4478-b832-b99ce6775b9a" providerId="ADAL" clId="{103B0150-42C0-4B27-9700-0044FA7C76C5}" dt="2025-01-24T19:44:52.671" v="3815" actId="47"/>
        <pc:sldMkLst>
          <pc:docMk/>
          <pc:sldMk cId="702531428" sldId="7165"/>
        </pc:sldMkLst>
        <pc:picChg chg="add mod">
          <ac:chgData name="FoustB" userId="036fd538-e6a0-4478-b832-b99ce6775b9a" providerId="ADAL" clId="{103B0150-42C0-4B27-9700-0044FA7C76C5}" dt="2025-01-24T19:44:01.742" v="3802"/>
          <ac:picMkLst>
            <pc:docMk/>
            <pc:sldMk cId="702531428" sldId="7165"/>
            <ac:picMk id="3" creationId="{5B877C5D-A92F-66B2-8F5D-18913848F704}"/>
          </ac:picMkLst>
        </pc:picChg>
        <pc:picChg chg="del">
          <ac:chgData name="FoustB" userId="036fd538-e6a0-4478-b832-b99ce6775b9a" providerId="ADAL" clId="{103B0150-42C0-4B27-9700-0044FA7C76C5}" dt="2025-01-24T19:44:01.346" v="3801" actId="478"/>
          <ac:picMkLst>
            <pc:docMk/>
            <pc:sldMk cId="702531428" sldId="7165"/>
            <ac:picMk id="6" creationId="{CEB35B56-030C-27FB-7EF6-C76E5D4A8A13}"/>
          </ac:picMkLst>
        </pc:picChg>
      </pc:sldChg>
      <pc:sldChg chg="delSp add mod ord delAnim modAnim">
        <pc:chgData name="FoustB" userId="036fd538-e6a0-4478-b832-b99ce6775b9a" providerId="ADAL" clId="{103B0150-42C0-4B27-9700-0044FA7C76C5}" dt="2025-01-24T19:53:00.816" v="3868"/>
        <pc:sldMkLst>
          <pc:docMk/>
          <pc:sldMk cId="2779441755" sldId="7165"/>
        </pc:sldMkLst>
        <pc:spChg chg="del">
          <ac:chgData name="FoustB" userId="036fd538-e6a0-4478-b832-b99ce6775b9a" providerId="ADAL" clId="{103B0150-42C0-4B27-9700-0044FA7C76C5}" dt="2025-01-24T19:51:38.005" v="3828" actId="478"/>
          <ac:spMkLst>
            <pc:docMk/>
            <pc:sldMk cId="2779441755" sldId="7165"/>
            <ac:spMk id="4" creationId="{0405CDB5-2D6E-3DB0-0408-56C62410964B}"/>
          </ac:spMkLst>
        </pc:spChg>
      </pc:sldChg>
      <pc:sldChg chg="modSp add mod">
        <pc:chgData name="FoustB" userId="036fd538-e6a0-4478-b832-b99ce6775b9a" providerId="ADAL" clId="{103B0150-42C0-4B27-9700-0044FA7C76C5}" dt="2025-01-24T19:54:57.294" v="3999" actId="14100"/>
        <pc:sldMkLst>
          <pc:docMk/>
          <pc:sldMk cId="1498125150" sldId="7166"/>
        </pc:sldMkLst>
        <pc:spChg chg="mod">
          <ac:chgData name="FoustB" userId="036fd538-e6a0-4478-b832-b99ce6775b9a" providerId="ADAL" clId="{103B0150-42C0-4B27-9700-0044FA7C76C5}" dt="2025-01-24T19:54:57.294" v="3999" actId="14100"/>
          <ac:spMkLst>
            <pc:docMk/>
            <pc:sldMk cId="1498125150" sldId="7166"/>
            <ac:spMk id="4" creationId="{34C1C0B2-0FFC-B946-A001-C2B9D47E10E5}"/>
          </ac:spMkLst>
        </pc:spChg>
      </pc:sldChg>
      <pc:sldChg chg="addSp delSp modSp add del mod">
        <pc:chgData name="FoustB" userId="036fd538-e6a0-4478-b832-b99ce6775b9a" providerId="ADAL" clId="{103B0150-42C0-4B27-9700-0044FA7C76C5}" dt="2025-01-24T19:44:57.833" v="3817" actId="47"/>
        <pc:sldMkLst>
          <pc:docMk/>
          <pc:sldMk cId="1661822275" sldId="7166"/>
        </pc:sldMkLst>
        <pc:spChg chg="add del mod">
          <ac:chgData name="FoustB" userId="036fd538-e6a0-4478-b832-b99ce6775b9a" providerId="ADAL" clId="{103B0150-42C0-4B27-9700-0044FA7C76C5}" dt="2025-01-24T19:44:23.770" v="3808" actId="478"/>
          <ac:spMkLst>
            <pc:docMk/>
            <pc:sldMk cId="1661822275" sldId="7166"/>
            <ac:spMk id="7" creationId="{E18F93CE-E203-D298-22D4-04FDC303C4FB}"/>
          </ac:spMkLst>
        </pc:spChg>
        <pc:picChg chg="del mod">
          <ac:chgData name="FoustB" userId="036fd538-e6a0-4478-b832-b99ce6775b9a" providerId="ADAL" clId="{103B0150-42C0-4B27-9700-0044FA7C76C5}" dt="2025-01-24T19:44:21.133" v="3807" actId="478"/>
          <ac:picMkLst>
            <pc:docMk/>
            <pc:sldMk cId="1661822275" sldId="7166"/>
            <ac:picMk id="3" creationId="{6533AA96-688E-B938-1C14-8792F1E28B26}"/>
          </ac:picMkLst>
        </pc:picChg>
        <pc:picChg chg="add mod">
          <ac:chgData name="FoustB" userId="036fd538-e6a0-4478-b832-b99ce6775b9a" providerId="ADAL" clId="{103B0150-42C0-4B27-9700-0044FA7C76C5}" dt="2025-01-24T19:44:31.148" v="3811" actId="1076"/>
          <ac:picMkLst>
            <pc:docMk/>
            <pc:sldMk cId="1661822275" sldId="7166"/>
            <ac:picMk id="5" creationId="{8004E28E-7958-1615-58F9-09318E1FBC1A}"/>
          </ac:picMkLst>
        </pc:picChg>
      </pc:sldChg>
      <pc:sldMasterChg chg="modSp modSldLayout">
        <pc:chgData name="FoustB" userId="036fd538-e6a0-4478-b832-b99ce6775b9a" providerId="ADAL" clId="{103B0150-42C0-4B27-9700-0044FA7C76C5}" dt="2025-01-14T15:32:50.078" v="8"/>
        <pc:sldMasterMkLst>
          <pc:docMk/>
          <pc:sldMasterMk cId="0" sldId="2147483648"/>
        </pc:sldMasterMkLst>
        <pc:spChg chg="mod">
          <ac:chgData name="FoustB" userId="036fd538-e6a0-4478-b832-b99ce6775b9a" providerId="ADAL" clId="{103B0150-42C0-4B27-9700-0044FA7C76C5}" dt="2025-01-14T15:32:50.078" v="8"/>
          <ac:spMkLst>
            <pc:docMk/>
            <pc:sldMasterMk cId="0" sldId="2147483648"/>
            <ac:spMk id="2" creationId="{00000000-0000-0000-0000-000000000000}"/>
          </ac:spMkLst>
        </pc:spChg>
        <pc:spChg chg="mod">
          <ac:chgData name="FoustB" userId="036fd538-e6a0-4478-b832-b99ce6775b9a" providerId="ADAL" clId="{103B0150-42C0-4B27-9700-0044FA7C76C5}" dt="2025-01-14T15:32:50.078" v="8"/>
          <ac:spMkLst>
            <pc:docMk/>
            <pc:sldMasterMk cId="0" sldId="2147483648"/>
            <ac:spMk id="3" creationId="{00000000-0000-0000-0000-000000000000}"/>
          </ac:spMkLst>
        </pc:spChg>
        <pc:spChg chg="mod">
          <ac:chgData name="FoustB" userId="036fd538-e6a0-4478-b832-b99ce6775b9a" providerId="ADAL" clId="{103B0150-42C0-4B27-9700-0044FA7C76C5}" dt="2025-01-14T15:32:50.078" v="8"/>
          <ac:spMkLst>
            <pc:docMk/>
            <pc:sldMasterMk cId="0" sldId="2147483648"/>
            <ac:spMk id="4" creationId="{00000000-0000-0000-0000-000000000000}"/>
          </ac:spMkLst>
        </pc:spChg>
        <pc:spChg chg="mod">
          <ac:chgData name="FoustB" userId="036fd538-e6a0-4478-b832-b99ce6775b9a" providerId="ADAL" clId="{103B0150-42C0-4B27-9700-0044FA7C76C5}" dt="2025-01-14T15:32:50.078" v="8"/>
          <ac:spMkLst>
            <pc:docMk/>
            <pc:sldMasterMk cId="0" sldId="2147483648"/>
            <ac:spMk id="5" creationId="{00000000-0000-0000-0000-000000000000}"/>
          </ac:spMkLst>
        </pc:spChg>
        <pc:spChg chg="mod">
          <ac:chgData name="FoustB" userId="036fd538-e6a0-4478-b832-b99ce6775b9a" providerId="ADAL" clId="{103B0150-42C0-4B27-9700-0044FA7C76C5}" dt="2025-01-14T15:32:50.078" v="8"/>
          <ac:spMkLst>
            <pc:docMk/>
            <pc:sldMasterMk cId="0" sldId="2147483648"/>
            <ac:spMk id="6" creationId="{00000000-0000-0000-0000-000000000000}"/>
          </ac:spMkLst>
        </pc:spChg>
        <pc:sldLayoutChg chg="modSp">
          <pc:chgData name="FoustB" userId="036fd538-e6a0-4478-b832-b99ce6775b9a" providerId="ADAL" clId="{103B0150-42C0-4B27-9700-0044FA7C76C5}" dt="2025-01-14T15:32:50.078" v="8"/>
          <pc:sldLayoutMkLst>
            <pc:docMk/>
            <pc:sldMasterMk cId="0" sldId="2147483648"/>
            <pc:sldLayoutMk cId="0" sldId="2147483649"/>
          </pc:sldLayoutMkLst>
          <pc:spChg chg="mod">
            <ac:chgData name="FoustB" userId="036fd538-e6a0-4478-b832-b99ce6775b9a" providerId="ADAL" clId="{103B0150-42C0-4B27-9700-0044FA7C76C5}" dt="2025-01-14T15:32:50.078" v="8"/>
            <ac:spMkLst>
              <pc:docMk/>
              <pc:sldMasterMk cId="0" sldId="2147483648"/>
              <pc:sldLayoutMk cId="0" sldId="2147483649"/>
              <ac:spMk id="2"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49"/>
              <ac:spMk id="3"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1"/>
          </pc:sldLayoutMkLst>
          <pc:spChg chg="mod">
            <ac:chgData name="FoustB" userId="036fd538-e6a0-4478-b832-b99ce6775b9a" providerId="ADAL" clId="{103B0150-42C0-4B27-9700-0044FA7C76C5}" dt="2025-01-14T15:32:50.078" v="8"/>
            <ac:spMkLst>
              <pc:docMk/>
              <pc:sldMasterMk cId="0" sldId="2147483648"/>
              <pc:sldLayoutMk cId="0" sldId="2147483651"/>
              <ac:spMk id="2"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1"/>
              <ac:spMk id="3"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2"/>
          </pc:sldLayoutMkLst>
          <pc:spChg chg="mod">
            <ac:chgData name="FoustB" userId="036fd538-e6a0-4478-b832-b99ce6775b9a" providerId="ADAL" clId="{103B0150-42C0-4B27-9700-0044FA7C76C5}" dt="2025-01-14T15:32:50.078" v="8"/>
            <ac:spMkLst>
              <pc:docMk/>
              <pc:sldMasterMk cId="0" sldId="2147483648"/>
              <pc:sldLayoutMk cId="0" sldId="2147483652"/>
              <ac:spMk id="3"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2"/>
              <ac:spMk id="4"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3"/>
          </pc:sldLayoutMkLst>
          <pc:spChg chg="mod">
            <ac:chgData name="FoustB" userId="036fd538-e6a0-4478-b832-b99ce6775b9a" providerId="ADAL" clId="{103B0150-42C0-4B27-9700-0044FA7C76C5}" dt="2025-01-14T15:32:50.078" v="8"/>
            <ac:spMkLst>
              <pc:docMk/>
              <pc:sldMasterMk cId="0" sldId="2147483648"/>
              <pc:sldLayoutMk cId="0" sldId="2147483653"/>
              <ac:spMk id="3"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3"/>
              <ac:spMk id="4"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3"/>
              <ac:spMk id="5"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3"/>
              <ac:spMk id="6"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6"/>
          </pc:sldLayoutMkLst>
          <pc:spChg chg="mod">
            <ac:chgData name="FoustB" userId="036fd538-e6a0-4478-b832-b99ce6775b9a" providerId="ADAL" clId="{103B0150-42C0-4B27-9700-0044FA7C76C5}" dt="2025-01-14T15:32:50.078" v="8"/>
            <ac:spMkLst>
              <pc:docMk/>
              <pc:sldMasterMk cId="0" sldId="2147483648"/>
              <pc:sldLayoutMk cId="0" sldId="2147483656"/>
              <ac:spMk id="2"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6"/>
              <ac:spMk id="3"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6"/>
              <ac:spMk id="4"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7"/>
          </pc:sldLayoutMkLst>
          <pc:spChg chg="mod">
            <ac:chgData name="FoustB" userId="036fd538-e6a0-4478-b832-b99ce6775b9a" providerId="ADAL" clId="{103B0150-42C0-4B27-9700-0044FA7C76C5}" dt="2025-01-14T15:32:50.078" v="8"/>
            <ac:spMkLst>
              <pc:docMk/>
              <pc:sldMasterMk cId="0" sldId="2147483648"/>
              <pc:sldLayoutMk cId="0" sldId="2147483657"/>
              <ac:spMk id="2"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7"/>
              <ac:spMk id="3"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7"/>
              <ac:spMk id="4" creationId="{00000000-0000-0000-0000-000000000000}"/>
            </ac:spMkLst>
          </pc:spChg>
        </pc:sldLayoutChg>
        <pc:sldLayoutChg chg="modSp">
          <pc:chgData name="FoustB" userId="036fd538-e6a0-4478-b832-b99ce6775b9a" providerId="ADAL" clId="{103B0150-42C0-4B27-9700-0044FA7C76C5}" dt="2025-01-14T15:32:50.078" v="8"/>
          <pc:sldLayoutMkLst>
            <pc:docMk/>
            <pc:sldMasterMk cId="0" sldId="2147483648"/>
            <pc:sldLayoutMk cId="0" sldId="2147483659"/>
          </pc:sldLayoutMkLst>
          <pc:spChg chg="mod">
            <ac:chgData name="FoustB" userId="036fd538-e6a0-4478-b832-b99ce6775b9a" providerId="ADAL" clId="{103B0150-42C0-4B27-9700-0044FA7C76C5}" dt="2025-01-14T15:32:50.078" v="8"/>
            <ac:spMkLst>
              <pc:docMk/>
              <pc:sldMasterMk cId="0" sldId="2147483648"/>
              <pc:sldLayoutMk cId="0" sldId="2147483659"/>
              <ac:spMk id="2" creationId="{00000000-0000-0000-0000-000000000000}"/>
            </ac:spMkLst>
          </pc:spChg>
          <pc:spChg chg="mod">
            <ac:chgData name="FoustB" userId="036fd538-e6a0-4478-b832-b99ce6775b9a" providerId="ADAL" clId="{103B0150-42C0-4B27-9700-0044FA7C76C5}" dt="2025-01-14T15:32:50.078" v="8"/>
            <ac:spMkLst>
              <pc:docMk/>
              <pc:sldMasterMk cId="0" sldId="2147483648"/>
              <pc:sldLayoutMk cId="0" sldId="2147483659"/>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Ben Foust</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BB51A9-F30F-4443-8920-E48DA35118AB}" type="datetimeFigureOut">
              <a:rPr lang="en-US" smtClean="0"/>
              <a:pPr/>
              <a:t>2/4/2025</a:t>
            </a:fld>
            <a:endParaRPr lang="en-US" dirty="0"/>
          </a:p>
          <a:p>
            <a:r>
              <a:rPr lang="en-US" dirty="0"/>
              <a:t>Sunday AM – Café </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76E2AC-58CB-4AA7-A907-96BB768BAF2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CF098-C625-45DD-8CB5-5E7BB529C93D}" type="datetimeFigureOut">
              <a:rPr lang="en-US" smtClean="0"/>
              <a:pPr/>
              <a:t>2/4/2025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3E04EB-DE03-482D-8573-6FF6F3F249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2B4D88-3A95-A654-15EA-6ACE15F5C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66813-8EE2-4E49-06B0-1163088B57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4EBB131-FEF3-3104-DD7A-17A488D36C3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08470E2-F91F-32C4-9912-8CA2FBDC3E49}"/>
              </a:ext>
            </a:extLst>
          </p:cNvPr>
          <p:cNvSpPr>
            <a:spLocks noGrp="1"/>
          </p:cNvSpPr>
          <p:nvPr>
            <p:ph type="sldNum" sz="quarter" idx="5"/>
          </p:nvPr>
        </p:nvSpPr>
        <p:spPr/>
        <p:txBody>
          <a:bodyPr/>
          <a:lstStyle/>
          <a:p>
            <a:fld id="{10FC77DC-F2A7-4847-88A5-2B3DF623F74B}" type="slidenum">
              <a:rPr lang="en-US" smtClean="0"/>
              <a:t>74</a:t>
            </a:fld>
            <a:endParaRPr lang="en-US" dirty="0"/>
          </a:p>
        </p:txBody>
      </p:sp>
    </p:spTree>
    <p:extLst>
      <p:ext uri="{BB962C8B-B14F-4D97-AF65-F5344CB8AC3E}">
        <p14:creationId xmlns:p14="http://schemas.microsoft.com/office/powerpoint/2010/main" val="24289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26A3E5-9C27-4AF7-B645-157D8B1DD0C5}" type="datetimeFigureOut">
              <a:rPr lang="en-US" smtClean="0"/>
              <a:pPr/>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26A3E5-9C27-4AF7-B645-157D8B1DD0C5}" type="datetimeFigureOut">
              <a:rPr lang="en-US" smtClean="0"/>
              <a:pPr/>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26A3E5-9C27-4AF7-B645-157D8B1DD0C5}" type="datetimeFigureOut">
              <a:rPr lang="en-US" smtClean="0"/>
              <a:pPr/>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26A3E5-9C27-4AF7-B645-157D8B1DD0C5}" type="datetimeFigureOut">
              <a:rPr lang="en-US" smtClean="0"/>
              <a:pPr/>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26A3E5-9C27-4AF7-B645-157D8B1DD0C5}" type="datetimeFigureOut">
              <a:rPr lang="en-US" smtClean="0"/>
              <a:pPr/>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26A3E5-9C27-4AF7-B645-157D8B1DD0C5}" type="datetimeFigureOut">
              <a:rPr lang="en-US" smtClean="0"/>
              <a:pPr/>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6A3E5-9C27-4AF7-B645-157D8B1DD0C5}" type="datetimeFigureOut">
              <a:rPr lang="en-US" smtClean="0"/>
              <a:pPr/>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26A3E5-9C27-4AF7-B645-157D8B1DD0C5}" type="datetimeFigureOut">
              <a:rPr lang="en-US" smtClean="0"/>
              <a:pPr/>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EB85F-F6E2-4F84-B5B3-5A0F5B9F0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6A3E5-9C27-4AF7-B645-157D8B1DD0C5}" type="datetimeFigureOut">
              <a:rPr lang="en-US" smtClean="0"/>
              <a:pPr/>
              <a:t>2/4/2025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EB85F-F6E2-4F84-B5B3-5A0F5B9F0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A7B6B-3E79-FB16-807D-13100365584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925711D-0F57-E20B-E8E4-BB628241144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C836A6E-8A80-5AE2-E429-CD2B9A582518}"/>
              </a:ext>
            </a:extLst>
          </p:cNvPr>
          <p:cNvSpPr txBox="1"/>
          <p:nvPr/>
        </p:nvSpPr>
        <p:spPr>
          <a:xfrm>
            <a:off x="0" y="5486400"/>
            <a:ext cx="12191999" cy="1380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1:12</a:t>
            </a:r>
            <a:r>
              <a:rPr lang="en-US" sz="3200" baseline="30000" dirty="0"/>
              <a:t> </a:t>
            </a:r>
            <a:r>
              <a:rPr lang="en-US" sz="3200" dirty="0"/>
              <a:t>Then they returned to Jerusalem from the mount called Olivet, which is near Jerusalem, a Sabbath day’s journey away. </a:t>
            </a:r>
            <a:endParaRPr lang="en-US" sz="3200" dirty="0">
              <a:solidFill>
                <a:srgbClr val="002060"/>
              </a:solidFill>
            </a:endParaRPr>
          </a:p>
          <a:p>
            <a:endParaRPr lang="en-US" sz="3600" dirty="0"/>
          </a:p>
        </p:txBody>
      </p:sp>
    </p:spTree>
    <p:extLst>
      <p:ext uri="{BB962C8B-B14F-4D97-AF65-F5344CB8AC3E}">
        <p14:creationId xmlns:p14="http://schemas.microsoft.com/office/powerpoint/2010/main" val="1753472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FB925-85D9-E736-F0EF-415F0CA2902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AF61AAF-8E4C-1164-7004-B724429E9C2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BB41BB1D-C124-563F-6396-D035B8A33212}"/>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18FC7CAE-7C86-FF72-D850-DF7FC548E59E}"/>
              </a:ext>
            </a:extLst>
          </p:cNvPr>
          <p:cNvSpPr/>
          <p:nvPr/>
        </p:nvSpPr>
        <p:spPr>
          <a:xfrm>
            <a:off x="228600" y="228601"/>
            <a:ext cx="6172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i="1" dirty="0"/>
              <a:t>What happens next??</a:t>
            </a:r>
            <a:endParaRPr lang="en-US" sz="4400" b="1" i="1" u="sng" dirty="0"/>
          </a:p>
        </p:txBody>
      </p:sp>
      <p:sp>
        <p:nvSpPr>
          <p:cNvPr id="5" name="Rounded Rectangular Callout 17">
            <a:extLst>
              <a:ext uri="{FF2B5EF4-FFF2-40B4-BE49-F238E27FC236}">
                <a16:creationId xmlns:a16="http://schemas.microsoft.com/office/drawing/2014/main" id="{3DA30111-1428-E8DC-E33E-0EC25FC3C59E}"/>
              </a:ext>
            </a:extLst>
          </p:cNvPr>
          <p:cNvSpPr/>
          <p:nvPr/>
        </p:nvSpPr>
        <p:spPr>
          <a:xfrm>
            <a:off x="203785" y="1097837"/>
            <a:ext cx="6172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t>NOTHING.</a:t>
            </a:r>
            <a:endParaRPr lang="en-US" sz="4400" b="1" u="sng" dirty="0"/>
          </a:p>
        </p:txBody>
      </p:sp>
      <p:sp>
        <p:nvSpPr>
          <p:cNvPr id="7" name="TextBox 6">
            <a:extLst>
              <a:ext uri="{FF2B5EF4-FFF2-40B4-BE49-F238E27FC236}">
                <a16:creationId xmlns:a16="http://schemas.microsoft.com/office/drawing/2014/main" id="{3AC798E1-306C-D562-71CB-67924B66DCD4}"/>
              </a:ext>
            </a:extLst>
          </p:cNvPr>
          <p:cNvSpPr txBox="1"/>
          <p:nvPr/>
        </p:nvSpPr>
        <p:spPr>
          <a:xfrm>
            <a:off x="186954" y="3052695"/>
            <a:ext cx="11811000" cy="2178763"/>
          </a:xfrm>
          <a:prstGeom prst="rect">
            <a:avLst/>
          </a:prstGeom>
          <a:solidFill>
            <a:schemeClr val="tx2">
              <a:lumMod val="75000"/>
            </a:schemeClr>
          </a:solidFill>
          <a:ln>
            <a:solidFill>
              <a:schemeClr val="bg2"/>
            </a:solidFill>
          </a:ln>
        </p:spPr>
        <p:txBody>
          <a:bodyPr wrap="square">
            <a:noAutofit/>
          </a:bodyPr>
          <a:lstStyle/>
          <a:p>
            <a:r>
              <a:rPr lang="en-US" sz="3400" b="1" baseline="30000" dirty="0">
                <a:solidFill>
                  <a:schemeClr val="bg1"/>
                </a:solidFill>
              </a:rPr>
              <a:t>Acts 1:4</a:t>
            </a:r>
            <a:r>
              <a:rPr lang="en-US" sz="3400" baseline="30000" dirty="0">
                <a:solidFill>
                  <a:schemeClr val="bg1"/>
                </a:solidFill>
              </a:rPr>
              <a:t> </a:t>
            </a:r>
            <a:r>
              <a:rPr lang="en-US" sz="3400" dirty="0">
                <a:solidFill>
                  <a:schemeClr val="bg1"/>
                </a:solidFill>
              </a:rPr>
              <a:t>He commanded them </a:t>
            </a:r>
            <a:r>
              <a:rPr lang="en-US" sz="3400" b="1" u="sng" dirty="0">
                <a:solidFill>
                  <a:schemeClr val="bg1"/>
                </a:solidFill>
              </a:rPr>
              <a:t>not to leave</a:t>
            </a:r>
            <a:r>
              <a:rPr lang="en-US" sz="3400" b="1" dirty="0">
                <a:solidFill>
                  <a:schemeClr val="bg1"/>
                </a:solidFill>
              </a:rPr>
              <a:t> </a:t>
            </a:r>
            <a:r>
              <a:rPr lang="en-US" sz="3400" dirty="0">
                <a:solidFill>
                  <a:schemeClr val="bg1"/>
                </a:solidFill>
              </a:rPr>
              <a:t>Jerusalem, but </a:t>
            </a:r>
            <a:r>
              <a:rPr lang="en-US" sz="3400" b="1" u="sng" dirty="0">
                <a:solidFill>
                  <a:schemeClr val="bg1"/>
                </a:solidFill>
              </a:rPr>
              <a:t>to wait </a:t>
            </a:r>
            <a:r>
              <a:rPr lang="en-US" sz="3400" dirty="0">
                <a:solidFill>
                  <a:schemeClr val="bg1"/>
                </a:solidFill>
              </a:rPr>
              <a:t>for what the Father had promised, “Which,” He said, “you heard of from Me; </a:t>
            </a:r>
            <a:r>
              <a:rPr lang="en-US" sz="3400" b="1" baseline="30000" dirty="0">
                <a:solidFill>
                  <a:schemeClr val="bg1"/>
                </a:solidFill>
              </a:rPr>
              <a:t>5</a:t>
            </a:r>
            <a:r>
              <a:rPr lang="en-US" sz="3400" baseline="30000" dirty="0">
                <a:solidFill>
                  <a:schemeClr val="bg1"/>
                </a:solidFill>
              </a:rPr>
              <a:t> </a:t>
            </a:r>
            <a:r>
              <a:rPr lang="en-US" sz="3400" dirty="0">
                <a:solidFill>
                  <a:schemeClr val="bg1"/>
                </a:solidFill>
              </a:rPr>
              <a:t>for John baptized with water, but you will be baptized with the Holy Spirit not many days from now.”</a:t>
            </a:r>
          </a:p>
          <a:p>
            <a:endParaRPr lang="en-US" sz="3400" dirty="0"/>
          </a:p>
        </p:txBody>
      </p:sp>
    </p:spTree>
    <p:extLst>
      <p:ext uri="{BB962C8B-B14F-4D97-AF65-F5344CB8AC3E}">
        <p14:creationId xmlns:p14="http://schemas.microsoft.com/office/powerpoint/2010/main" val="205421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1CEB4-5997-8136-0170-90B6E13B9BA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7BE2BDB-63CF-18CB-D32C-A03FBF2E0C40}"/>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BB94A76-1864-3199-FDE6-6C9EEAABFEE2}"/>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C73722F9-08E9-F99B-57A4-CD21393F8992}"/>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200" b="1" i="1" dirty="0"/>
              <a:t>Ready … Set … WAIT</a:t>
            </a:r>
            <a:endParaRPr lang="en-US" sz="7200" b="1" i="1" u="sng" dirty="0"/>
          </a:p>
        </p:txBody>
      </p:sp>
      <p:sp>
        <p:nvSpPr>
          <p:cNvPr id="7" name="TextBox 6">
            <a:extLst>
              <a:ext uri="{FF2B5EF4-FFF2-40B4-BE49-F238E27FC236}">
                <a16:creationId xmlns:a16="http://schemas.microsoft.com/office/drawing/2014/main" id="{F9154EDF-0FDF-A445-B25B-DE65176EE85F}"/>
              </a:ext>
            </a:extLst>
          </p:cNvPr>
          <p:cNvSpPr txBox="1"/>
          <p:nvPr/>
        </p:nvSpPr>
        <p:spPr>
          <a:xfrm>
            <a:off x="186954" y="3052695"/>
            <a:ext cx="11811000" cy="2178763"/>
          </a:xfrm>
          <a:prstGeom prst="rect">
            <a:avLst/>
          </a:prstGeom>
          <a:solidFill>
            <a:schemeClr val="tx2">
              <a:lumMod val="75000"/>
            </a:schemeClr>
          </a:solidFill>
          <a:ln>
            <a:solidFill>
              <a:schemeClr val="bg2"/>
            </a:solidFill>
          </a:ln>
        </p:spPr>
        <p:txBody>
          <a:bodyPr wrap="square">
            <a:noAutofit/>
          </a:bodyPr>
          <a:lstStyle/>
          <a:p>
            <a:r>
              <a:rPr lang="en-US" sz="3400" b="1" baseline="30000" dirty="0">
                <a:solidFill>
                  <a:schemeClr val="bg1"/>
                </a:solidFill>
              </a:rPr>
              <a:t>Acts 1:4</a:t>
            </a:r>
            <a:r>
              <a:rPr lang="en-US" sz="3400" baseline="30000" dirty="0">
                <a:solidFill>
                  <a:schemeClr val="bg1"/>
                </a:solidFill>
              </a:rPr>
              <a:t> </a:t>
            </a:r>
            <a:r>
              <a:rPr lang="en-US" sz="3400" dirty="0">
                <a:solidFill>
                  <a:schemeClr val="bg1"/>
                </a:solidFill>
              </a:rPr>
              <a:t>He commanded them </a:t>
            </a:r>
            <a:r>
              <a:rPr lang="en-US" sz="3400" b="1" u="sng" dirty="0">
                <a:solidFill>
                  <a:schemeClr val="bg1"/>
                </a:solidFill>
              </a:rPr>
              <a:t>not to leave</a:t>
            </a:r>
            <a:r>
              <a:rPr lang="en-US" sz="3400" b="1" dirty="0">
                <a:solidFill>
                  <a:schemeClr val="bg1"/>
                </a:solidFill>
              </a:rPr>
              <a:t> </a:t>
            </a:r>
            <a:r>
              <a:rPr lang="en-US" sz="3400" dirty="0">
                <a:solidFill>
                  <a:schemeClr val="bg1"/>
                </a:solidFill>
              </a:rPr>
              <a:t>Jerusalem, but </a:t>
            </a:r>
            <a:r>
              <a:rPr lang="en-US" sz="3400" b="1" u="sng" dirty="0">
                <a:solidFill>
                  <a:schemeClr val="bg1"/>
                </a:solidFill>
              </a:rPr>
              <a:t>to wait </a:t>
            </a:r>
            <a:r>
              <a:rPr lang="en-US" sz="3400" dirty="0">
                <a:solidFill>
                  <a:schemeClr val="bg1"/>
                </a:solidFill>
              </a:rPr>
              <a:t>for what the Father had promised, “Which,” He said, “you heard of from Me; </a:t>
            </a:r>
            <a:r>
              <a:rPr lang="en-US" sz="3400" b="1" baseline="30000" dirty="0">
                <a:solidFill>
                  <a:schemeClr val="bg1"/>
                </a:solidFill>
              </a:rPr>
              <a:t>5</a:t>
            </a:r>
            <a:r>
              <a:rPr lang="en-US" sz="3400" baseline="30000" dirty="0">
                <a:solidFill>
                  <a:schemeClr val="bg1"/>
                </a:solidFill>
              </a:rPr>
              <a:t> </a:t>
            </a:r>
            <a:r>
              <a:rPr lang="en-US" sz="3400" dirty="0">
                <a:solidFill>
                  <a:schemeClr val="bg1"/>
                </a:solidFill>
              </a:rPr>
              <a:t>for John baptized with water, but you will be baptized with the Holy Spirit not many days from now.”</a:t>
            </a:r>
          </a:p>
          <a:p>
            <a:endParaRPr lang="en-US" sz="3400" dirty="0"/>
          </a:p>
        </p:txBody>
      </p:sp>
    </p:spTree>
    <p:extLst>
      <p:ext uri="{BB962C8B-B14F-4D97-AF65-F5344CB8AC3E}">
        <p14:creationId xmlns:p14="http://schemas.microsoft.com/office/powerpoint/2010/main" val="345790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5C3CA3-3416-FA0E-9064-2EBB01CA492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663C9221-C348-C84E-E543-3BDAF542AE1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BFD20DD-83EC-821B-A1A4-D08B1603BC83}"/>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6F01E17B-D142-9104-7576-3325E7785499}"/>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7200" b="1" i="1" dirty="0"/>
              <a:t>Ready … Set … WAIT</a:t>
            </a:r>
            <a:endParaRPr lang="en-US" sz="7200" b="1" i="1" u="sng" dirty="0"/>
          </a:p>
        </p:txBody>
      </p:sp>
      <p:sp>
        <p:nvSpPr>
          <p:cNvPr id="5" name="Thought Bubble: Cloud 4">
            <a:extLst>
              <a:ext uri="{FF2B5EF4-FFF2-40B4-BE49-F238E27FC236}">
                <a16:creationId xmlns:a16="http://schemas.microsoft.com/office/drawing/2014/main" id="{FD8F97D0-88ED-3176-BB13-2D7436C8C192}"/>
              </a:ext>
            </a:extLst>
          </p:cNvPr>
          <p:cNvSpPr/>
          <p:nvPr/>
        </p:nvSpPr>
        <p:spPr>
          <a:xfrm>
            <a:off x="7708650" y="1388599"/>
            <a:ext cx="4106005" cy="1447800"/>
          </a:xfrm>
          <a:prstGeom prst="cloudCallout">
            <a:avLst>
              <a:gd name="adj1" fmla="val 52808"/>
              <a:gd name="adj2" fmla="val 7869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why are we waiting again?</a:t>
            </a:r>
          </a:p>
        </p:txBody>
      </p:sp>
      <p:sp>
        <p:nvSpPr>
          <p:cNvPr id="9" name="Thought Bubble: Cloud 8">
            <a:extLst>
              <a:ext uri="{FF2B5EF4-FFF2-40B4-BE49-F238E27FC236}">
                <a16:creationId xmlns:a16="http://schemas.microsoft.com/office/drawing/2014/main" id="{8778C03B-A9CD-1129-775E-6CD919EF0EAC}"/>
              </a:ext>
            </a:extLst>
          </p:cNvPr>
          <p:cNvSpPr/>
          <p:nvPr/>
        </p:nvSpPr>
        <p:spPr>
          <a:xfrm>
            <a:off x="3998727" y="2366302"/>
            <a:ext cx="4953000" cy="1447800"/>
          </a:xfrm>
          <a:prstGeom prst="cloudCallout">
            <a:avLst>
              <a:gd name="adj1" fmla="val -3078"/>
              <a:gd name="adj2" fmla="val 14313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we can’t do anything?</a:t>
            </a:r>
          </a:p>
        </p:txBody>
      </p:sp>
      <p:sp>
        <p:nvSpPr>
          <p:cNvPr id="10" name="Thought Bubble: Cloud 9">
            <a:extLst>
              <a:ext uri="{FF2B5EF4-FFF2-40B4-BE49-F238E27FC236}">
                <a16:creationId xmlns:a16="http://schemas.microsoft.com/office/drawing/2014/main" id="{DE4F9DA9-95EC-96C2-38D9-EC6BA145453A}"/>
              </a:ext>
            </a:extLst>
          </p:cNvPr>
          <p:cNvSpPr/>
          <p:nvPr/>
        </p:nvSpPr>
        <p:spPr>
          <a:xfrm>
            <a:off x="31875" y="1524000"/>
            <a:ext cx="4953000" cy="1447800"/>
          </a:xfrm>
          <a:prstGeom prst="cloudCallout">
            <a:avLst>
              <a:gd name="adj1" fmla="val -36149"/>
              <a:gd name="adj2" fmla="val 8143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So we’re just </a:t>
            </a:r>
            <a:r>
              <a:rPr lang="en-US" sz="3200" b="1" dirty="0" err="1">
                <a:solidFill>
                  <a:schemeClr val="tx1"/>
                </a:solidFill>
              </a:rPr>
              <a:t>gonna</a:t>
            </a:r>
            <a:r>
              <a:rPr lang="en-US" sz="3200" b="1" dirty="0">
                <a:solidFill>
                  <a:schemeClr val="tx1"/>
                </a:solidFill>
              </a:rPr>
              <a:t> sit here?</a:t>
            </a:r>
          </a:p>
        </p:txBody>
      </p:sp>
      <p:sp>
        <p:nvSpPr>
          <p:cNvPr id="11" name="Thought Bubble: Cloud 10">
            <a:extLst>
              <a:ext uri="{FF2B5EF4-FFF2-40B4-BE49-F238E27FC236}">
                <a16:creationId xmlns:a16="http://schemas.microsoft.com/office/drawing/2014/main" id="{45C3A201-19F7-B02B-F0E7-B6DD36CBEF65}"/>
              </a:ext>
            </a:extLst>
          </p:cNvPr>
          <p:cNvSpPr/>
          <p:nvPr/>
        </p:nvSpPr>
        <p:spPr>
          <a:xfrm>
            <a:off x="6861655" y="3641465"/>
            <a:ext cx="4953000" cy="1447800"/>
          </a:xfrm>
          <a:prstGeom prst="cloudCallout">
            <a:avLst>
              <a:gd name="adj1" fmla="val 52819"/>
              <a:gd name="adj2" fmla="val 7410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Nothing’s going to happen … is it?</a:t>
            </a:r>
          </a:p>
        </p:txBody>
      </p:sp>
      <p:sp>
        <p:nvSpPr>
          <p:cNvPr id="12" name="Thought Bubble: Cloud 11">
            <a:extLst>
              <a:ext uri="{FF2B5EF4-FFF2-40B4-BE49-F238E27FC236}">
                <a16:creationId xmlns:a16="http://schemas.microsoft.com/office/drawing/2014/main" id="{60A033B7-857E-5D3E-1E01-D54BFFB76133}"/>
              </a:ext>
            </a:extLst>
          </p:cNvPr>
          <p:cNvSpPr/>
          <p:nvPr/>
        </p:nvSpPr>
        <p:spPr>
          <a:xfrm>
            <a:off x="228600" y="3560299"/>
            <a:ext cx="4953000" cy="1447800"/>
          </a:xfrm>
          <a:prstGeom prst="cloudCallout">
            <a:avLst>
              <a:gd name="adj1" fmla="val -36609"/>
              <a:gd name="adj2" fmla="val 7456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How long did he say?</a:t>
            </a:r>
          </a:p>
        </p:txBody>
      </p:sp>
      <p:sp>
        <p:nvSpPr>
          <p:cNvPr id="15" name="Rounded Rectangular Callout 17">
            <a:extLst>
              <a:ext uri="{FF2B5EF4-FFF2-40B4-BE49-F238E27FC236}">
                <a16:creationId xmlns:a16="http://schemas.microsoft.com/office/drawing/2014/main" id="{C80117FF-958A-FF57-ECB6-21B244E2AD30}"/>
              </a:ext>
            </a:extLst>
          </p:cNvPr>
          <p:cNvSpPr/>
          <p:nvPr/>
        </p:nvSpPr>
        <p:spPr>
          <a:xfrm>
            <a:off x="-228600" y="5715000"/>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Nobody likes waiting</a:t>
            </a:r>
          </a:p>
        </p:txBody>
      </p:sp>
    </p:spTree>
    <p:extLst>
      <p:ext uri="{BB962C8B-B14F-4D97-AF65-F5344CB8AC3E}">
        <p14:creationId xmlns:p14="http://schemas.microsoft.com/office/powerpoint/2010/main" val="102041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par>
                                <p:cTn id="32" presetID="1" presetClass="exit"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9" grpId="0" animBg="1"/>
      <p:bldP spid="10" grpId="0" animBg="1"/>
      <p:bldP spid="11" grpId="0" animBg="1"/>
      <p:bldP spid="12"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F0866-C160-7631-5AED-499CCC823ED5}"/>
            </a:ext>
          </a:extLst>
        </p:cNvPr>
        <p:cNvGrpSpPr/>
        <p:nvPr/>
      </p:nvGrpSpPr>
      <p:grpSpPr>
        <a:xfrm>
          <a:off x="0" y="0"/>
          <a:ext cx="0" cy="0"/>
          <a:chOff x="0" y="0"/>
          <a:chExt cx="0" cy="0"/>
        </a:xfrm>
      </p:grpSpPr>
      <p:sp>
        <p:nvSpPr>
          <p:cNvPr id="14" name="Rounded Rectangular Callout 17">
            <a:extLst>
              <a:ext uri="{FF2B5EF4-FFF2-40B4-BE49-F238E27FC236}">
                <a16:creationId xmlns:a16="http://schemas.microsoft.com/office/drawing/2014/main" id="{90F20D1B-8D24-2C43-287D-D4B48E9BCA80}"/>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Nobody likes waiting</a:t>
            </a:r>
          </a:p>
        </p:txBody>
      </p:sp>
      <p:sp>
        <p:nvSpPr>
          <p:cNvPr id="2" name="Rounded Rectangular Callout 17">
            <a:extLst>
              <a:ext uri="{FF2B5EF4-FFF2-40B4-BE49-F238E27FC236}">
                <a16:creationId xmlns:a16="http://schemas.microsoft.com/office/drawing/2014/main" id="{87B82D41-7D6F-7C1B-4534-A14A62F13F7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5" name="Rounded Rectangular Callout 17">
            <a:extLst>
              <a:ext uri="{FF2B5EF4-FFF2-40B4-BE49-F238E27FC236}">
                <a16:creationId xmlns:a16="http://schemas.microsoft.com/office/drawing/2014/main" id="{CF4464DA-295D-4255-16DE-4E1D08B7B469}"/>
              </a:ext>
            </a:extLst>
          </p:cNvPr>
          <p:cNvSpPr/>
          <p:nvPr/>
        </p:nvSpPr>
        <p:spPr>
          <a:xfrm>
            <a:off x="228600" y="279804"/>
            <a:ext cx="4648200"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But in this life, we have to wait a lot</a:t>
            </a:r>
          </a:p>
        </p:txBody>
      </p:sp>
      <p:sp>
        <p:nvSpPr>
          <p:cNvPr id="16" name="Rounded Rectangular Callout 17">
            <a:extLst>
              <a:ext uri="{FF2B5EF4-FFF2-40B4-BE49-F238E27FC236}">
                <a16:creationId xmlns:a16="http://schemas.microsoft.com/office/drawing/2014/main" id="{61997EA2-B529-A879-5FB6-433590A1FBA1}"/>
              </a:ext>
            </a:extLst>
          </p:cNvPr>
          <p:cNvSpPr/>
          <p:nvPr/>
        </p:nvSpPr>
        <p:spPr>
          <a:xfrm>
            <a:off x="7173289" y="307879"/>
            <a:ext cx="5018709"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rPr>
              <a:t>And if you want to follow God, He will ask you to wait </a:t>
            </a:r>
            <a:r>
              <a:rPr lang="en-US" sz="3600" b="1" i="1" dirty="0">
                <a:solidFill>
                  <a:schemeClr val="bg1"/>
                </a:solidFill>
              </a:rPr>
              <a:t>even more </a:t>
            </a:r>
          </a:p>
        </p:txBody>
      </p:sp>
      <p:sp>
        <p:nvSpPr>
          <p:cNvPr id="17" name="Rectangle: Rounded Corners 16">
            <a:extLst>
              <a:ext uri="{FF2B5EF4-FFF2-40B4-BE49-F238E27FC236}">
                <a16:creationId xmlns:a16="http://schemas.microsoft.com/office/drawing/2014/main" id="{965F859A-CB37-8AC2-0111-05049058CF7B}"/>
              </a:ext>
            </a:extLst>
          </p:cNvPr>
          <p:cNvSpPr/>
          <p:nvPr/>
        </p:nvSpPr>
        <p:spPr>
          <a:xfrm>
            <a:off x="141765" y="2837867"/>
            <a:ext cx="11984668" cy="1143001"/>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We wait on God to deliver on promises He has made…</a:t>
            </a:r>
          </a:p>
        </p:txBody>
      </p:sp>
    </p:spTree>
    <p:extLst>
      <p:ext uri="{BB962C8B-B14F-4D97-AF65-F5344CB8AC3E}">
        <p14:creationId xmlns:p14="http://schemas.microsoft.com/office/powerpoint/2010/main" val="1640942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6F079-710C-FB21-F0DE-45465587D28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B4A234E-3857-A045-53EA-14DC1823E06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60711B26-585C-0068-FBF3-50111240766E}"/>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C5A8A81E-8347-B234-8472-86E8C52A6605}"/>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4" name="Rounded Rectangular Callout 17">
            <a:extLst>
              <a:ext uri="{FF2B5EF4-FFF2-40B4-BE49-F238E27FC236}">
                <a16:creationId xmlns:a16="http://schemas.microsoft.com/office/drawing/2014/main" id="{1A6CBF7F-06B1-C480-F622-232600A3994A}"/>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Nobody likes waiting</a:t>
            </a:r>
          </a:p>
        </p:txBody>
      </p:sp>
      <p:sp>
        <p:nvSpPr>
          <p:cNvPr id="15" name="Rounded Rectangular Callout 17">
            <a:extLst>
              <a:ext uri="{FF2B5EF4-FFF2-40B4-BE49-F238E27FC236}">
                <a16:creationId xmlns:a16="http://schemas.microsoft.com/office/drawing/2014/main" id="{F96A779E-D8F9-C66D-9FF7-949B8E4C3832}"/>
              </a:ext>
            </a:extLst>
          </p:cNvPr>
          <p:cNvSpPr/>
          <p:nvPr/>
        </p:nvSpPr>
        <p:spPr>
          <a:xfrm>
            <a:off x="228600" y="279804"/>
            <a:ext cx="4648200"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rPr>
              <a:t>But in this life, we have to wait a lot</a:t>
            </a:r>
          </a:p>
        </p:txBody>
      </p:sp>
      <p:sp>
        <p:nvSpPr>
          <p:cNvPr id="16" name="Rounded Rectangular Callout 17">
            <a:extLst>
              <a:ext uri="{FF2B5EF4-FFF2-40B4-BE49-F238E27FC236}">
                <a16:creationId xmlns:a16="http://schemas.microsoft.com/office/drawing/2014/main" id="{71233249-66EC-B403-7AA6-E6812CD09CEF}"/>
              </a:ext>
            </a:extLst>
          </p:cNvPr>
          <p:cNvSpPr/>
          <p:nvPr/>
        </p:nvSpPr>
        <p:spPr>
          <a:xfrm>
            <a:off x="7173289" y="307879"/>
            <a:ext cx="5018709"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rPr>
              <a:t>And if you want to follow God, He will ask you to wait </a:t>
            </a:r>
            <a:r>
              <a:rPr lang="en-US" sz="3600" b="1" i="1" dirty="0">
                <a:solidFill>
                  <a:schemeClr val="bg1"/>
                </a:solidFill>
              </a:rPr>
              <a:t>even more </a:t>
            </a:r>
          </a:p>
        </p:txBody>
      </p:sp>
      <p:sp>
        <p:nvSpPr>
          <p:cNvPr id="17" name="Rectangle: Rounded Corners 16">
            <a:extLst>
              <a:ext uri="{FF2B5EF4-FFF2-40B4-BE49-F238E27FC236}">
                <a16:creationId xmlns:a16="http://schemas.microsoft.com/office/drawing/2014/main" id="{318A8DCB-8AEE-BECD-810D-A4B7F464F131}"/>
              </a:ext>
            </a:extLst>
          </p:cNvPr>
          <p:cNvSpPr/>
          <p:nvPr/>
        </p:nvSpPr>
        <p:spPr>
          <a:xfrm>
            <a:off x="86299" y="2223431"/>
            <a:ext cx="8829102" cy="881871"/>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We wait through times of confusion …</a:t>
            </a:r>
          </a:p>
        </p:txBody>
      </p:sp>
      <p:sp>
        <p:nvSpPr>
          <p:cNvPr id="3" name="Rectangle: Rounded Corners 2">
            <a:extLst>
              <a:ext uri="{FF2B5EF4-FFF2-40B4-BE49-F238E27FC236}">
                <a16:creationId xmlns:a16="http://schemas.microsoft.com/office/drawing/2014/main" id="{A001BC23-2F04-8627-D086-01DF402D5AA1}"/>
              </a:ext>
            </a:extLst>
          </p:cNvPr>
          <p:cNvSpPr/>
          <p:nvPr/>
        </p:nvSpPr>
        <p:spPr>
          <a:xfrm>
            <a:off x="2803519" y="3311763"/>
            <a:ext cx="6879124"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For something to change …</a:t>
            </a:r>
          </a:p>
        </p:txBody>
      </p:sp>
      <p:sp>
        <p:nvSpPr>
          <p:cNvPr id="5" name="Rectangle: Rounded Corners 4">
            <a:extLst>
              <a:ext uri="{FF2B5EF4-FFF2-40B4-BE49-F238E27FC236}">
                <a16:creationId xmlns:a16="http://schemas.microsoft.com/office/drawing/2014/main" id="{003F0526-5886-3551-15DC-4480FC24617E}"/>
              </a:ext>
            </a:extLst>
          </p:cNvPr>
          <p:cNvSpPr/>
          <p:nvPr/>
        </p:nvSpPr>
        <p:spPr>
          <a:xfrm>
            <a:off x="6553200" y="4400096"/>
            <a:ext cx="5355124"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We wait on people …</a:t>
            </a:r>
          </a:p>
        </p:txBody>
      </p:sp>
    </p:spTree>
    <p:extLst>
      <p:ext uri="{BB962C8B-B14F-4D97-AF65-F5344CB8AC3E}">
        <p14:creationId xmlns:p14="http://schemas.microsoft.com/office/powerpoint/2010/main" val="35479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8455D-D8C1-77A9-D9FD-1FA0ADB693D3}"/>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0D2CB38-54E8-8DE0-57B2-1F520977A6A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02771589-AD19-EB46-951D-3BB1723C6BCA}"/>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ED959AF4-566A-94A6-DD9D-A7EAC7A63118}"/>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4" name="Rounded Rectangular Callout 17">
            <a:extLst>
              <a:ext uri="{FF2B5EF4-FFF2-40B4-BE49-F238E27FC236}">
                <a16:creationId xmlns:a16="http://schemas.microsoft.com/office/drawing/2014/main" id="{121E494D-9C61-4556-3D88-030B798AC4E8}"/>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t>Nobody likes waiting</a:t>
            </a:r>
          </a:p>
        </p:txBody>
      </p:sp>
      <p:sp>
        <p:nvSpPr>
          <p:cNvPr id="15" name="Rounded Rectangular Callout 17">
            <a:extLst>
              <a:ext uri="{FF2B5EF4-FFF2-40B4-BE49-F238E27FC236}">
                <a16:creationId xmlns:a16="http://schemas.microsoft.com/office/drawing/2014/main" id="{BBDB0519-9597-ABAF-1B20-66D4925B9808}"/>
              </a:ext>
            </a:extLst>
          </p:cNvPr>
          <p:cNvSpPr/>
          <p:nvPr/>
        </p:nvSpPr>
        <p:spPr>
          <a:xfrm>
            <a:off x="228600" y="279804"/>
            <a:ext cx="4648200"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But in this life, we have to wait a lot</a:t>
            </a:r>
          </a:p>
        </p:txBody>
      </p:sp>
      <p:sp>
        <p:nvSpPr>
          <p:cNvPr id="16" name="Rounded Rectangular Callout 17">
            <a:extLst>
              <a:ext uri="{FF2B5EF4-FFF2-40B4-BE49-F238E27FC236}">
                <a16:creationId xmlns:a16="http://schemas.microsoft.com/office/drawing/2014/main" id="{96A6F956-0B51-0520-5E34-B55D5505A912}"/>
              </a:ext>
            </a:extLst>
          </p:cNvPr>
          <p:cNvSpPr/>
          <p:nvPr/>
        </p:nvSpPr>
        <p:spPr>
          <a:xfrm>
            <a:off x="7173289" y="307879"/>
            <a:ext cx="5018709"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tx1"/>
                </a:solidFill>
              </a:rPr>
              <a:t>And if you want to follow God, He will ask you to wait </a:t>
            </a:r>
            <a:r>
              <a:rPr lang="en-US" sz="3600" b="1" i="1" dirty="0">
                <a:solidFill>
                  <a:schemeClr val="tx1"/>
                </a:solidFill>
              </a:rPr>
              <a:t>even more </a:t>
            </a:r>
          </a:p>
        </p:txBody>
      </p:sp>
      <p:sp>
        <p:nvSpPr>
          <p:cNvPr id="17" name="Rectangle: Rounded Corners 16">
            <a:extLst>
              <a:ext uri="{FF2B5EF4-FFF2-40B4-BE49-F238E27FC236}">
                <a16:creationId xmlns:a16="http://schemas.microsoft.com/office/drawing/2014/main" id="{D5D0B011-DBCE-410F-4131-15073489BD8A}"/>
              </a:ext>
            </a:extLst>
          </p:cNvPr>
          <p:cNvSpPr/>
          <p:nvPr/>
        </p:nvSpPr>
        <p:spPr>
          <a:xfrm>
            <a:off x="380999" y="2809023"/>
            <a:ext cx="11430000" cy="1029305"/>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God seems to place a high value on </a:t>
            </a:r>
            <a:r>
              <a:rPr lang="en-US" sz="4400" b="1" i="1" dirty="0"/>
              <a:t>waiting</a:t>
            </a:r>
            <a:r>
              <a:rPr lang="en-US" sz="4400" b="1" dirty="0"/>
              <a:t> </a:t>
            </a:r>
          </a:p>
        </p:txBody>
      </p:sp>
    </p:spTree>
    <p:extLst>
      <p:ext uri="{BB962C8B-B14F-4D97-AF65-F5344CB8AC3E}">
        <p14:creationId xmlns:p14="http://schemas.microsoft.com/office/powerpoint/2010/main" val="46410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93126C-1EB2-B7E8-94F9-E089F8B79C2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6A52B019-5D6E-9B09-A1B0-5FBBD83F569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5A9D4BCE-DC43-741A-C8CB-92349A7E56AC}"/>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3AAC6E1F-4F71-5B6A-B07F-A442578CB426}"/>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4" name="Rounded Rectangular Callout 17">
            <a:extLst>
              <a:ext uri="{FF2B5EF4-FFF2-40B4-BE49-F238E27FC236}">
                <a16:creationId xmlns:a16="http://schemas.microsoft.com/office/drawing/2014/main" id="{D6CC00DC-8B5C-9DAF-88D0-976BBDA3D8FA}"/>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15" name="Rounded Rectangular Callout 17">
            <a:extLst>
              <a:ext uri="{FF2B5EF4-FFF2-40B4-BE49-F238E27FC236}">
                <a16:creationId xmlns:a16="http://schemas.microsoft.com/office/drawing/2014/main" id="{16109FDD-732C-AD65-E374-279510719312}"/>
              </a:ext>
            </a:extLst>
          </p:cNvPr>
          <p:cNvSpPr/>
          <p:nvPr/>
        </p:nvSpPr>
        <p:spPr>
          <a:xfrm>
            <a:off x="1" y="279804"/>
            <a:ext cx="5247308"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To </a:t>
            </a:r>
            <a:r>
              <a:rPr lang="en-US" sz="4800" b="1" i="1" dirty="0">
                <a:solidFill>
                  <a:schemeClr val="bg1"/>
                </a:solidFill>
              </a:rPr>
              <a:t>align</a:t>
            </a:r>
            <a:r>
              <a:rPr lang="en-US" sz="4800" b="1" dirty="0">
                <a:solidFill>
                  <a:schemeClr val="bg1"/>
                </a:solidFill>
              </a:rPr>
              <a:t> with Him</a:t>
            </a:r>
          </a:p>
        </p:txBody>
      </p:sp>
      <p:sp>
        <p:nvSpPr>
          <p:cNvPr id="16" name="Rounded Rectangular Callout 17">
            <a:extLst>
              <a:ext uri="{FF2B5EF4-FFF2-40B4-BE49-F238E27FC236}">
                <a16:creationId xmlns:a16="http://schemas.microsoft.com/office/drawing/2014/main" id="{699A971F-B9AA-9846-B902-E3A7EA069C8F}"/>
              </a:ext>
            </a:extLst>
          </p:cNvPr>
          <p:cNvSpPr/>
          <p:nvPr/>
        </p:nvSpPr>
        <p:spPr>
          <a:xfrm>
            <a:off x="7696200" y="15203"/>
            <a:ext cx="4495798" cy="288039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685800" indent="-685800">
              <a:buFont typeface="Arial" panose="020B0604020202020204" pitchFamily="34" charset="0"/>
              <a:buChar char="•"/>
              <a:defRPr/>
            </a:pPr>
            <a:r>
              <a:rPr lang="en-US" sz="4800" b="1" dirty="0">
                <a:solidFill>
                  <a:schemeClr val="bg1"/>
                </a:solidFill>
              </a:rPr>
              <a:t>His Plan</a:t>
            </a:r>
          </a:p>
          <a:p>
            <a:pPr marL="685800" indent="-685800">
              <a:buFont typeface="Arial" panose="020B0604020202020204" pitchFamily="34" charset="0"/>
              <a:buChar char="•"/>
              <a:defRPr/>
            </a:pPr>
            <a:endParaRPr lang="en-US" sz="4800" b="1" dirty="0">
              <a:solidFill>
                <a:schemeClr val="tx1"/>
              </a:solidFill>
            </a:endParaRPr>
          </a:p>
        </p:txBody>
      </p:sp>
      <p:sp>
        <p:nvSpPr>
          <p:cNvPr id="3" name="TextBox 2">
            <a:extLst>
              <a:ext uri="{FF2B5EF4-FFF2-40B4-BE49-F238E27FC236}">
                <a16:creationId xmlns:a16="http://schemas.microsoft.com/office/drawing/2014/main" id="{343474FE-88CF-9940-8C18-455E8912645A}"/>
              </a:ext>
            </a:extLst>
          </p:cNvPr>
          <p:cNvSpPr txBox="1"/>
          <p:nvPr/>
        </p:nvSpPr>
        <p:spPr>
          <a:xfrm>
            <a:off x="228600" y="2781665"/>
            <a:ext cx="11811000" cy="1671705"/>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2 Peter 3:9 </a:t>
            </a:r>
            <a:r>
              <a:rPr lang="en-US" sz="3200" baseline="30000" dirty="0">
                <a:solidFill>
                  <a:schemeClr val="bg1"/>
                </a:solidFill>
              </a:rPr>
              <a:t> </a:t>
            </a:r>
            <a:r>
              <a:rPr lang="en-US" sz="3200" b="0" i="0" dirty="0">
                <a:solidFill>
                  <a:schemeClr val="bg1"/>
                </a:solidFill>
                <a:effectLst/>
              </a:rPr>
              <a:t>The Lord is not slow about His promise, as some count slowness, but is patient toward you, not wishing for any to perish but for all to come to repentance.</a:t>
            </a:r>
            <a:endParaRPr lang="en-US" sz="3200" dirty="0">
              <a:solidFill>
                <a:schemeClr val="bg1"/>
              </a:solidFill>
            </a:endParaRPr>
          </a:p>
        </p:txBody>
      </p:sp>
    </p:spTree>
    <p:extLst>
      <p:ext uri="{BB962C8B-B14F-4D97-AF65-F5344CB8AC3E}">
        <p14:creationId xmlns:p14="http://schemas.microsoft.com/office/powerpoint/2010/main" val="87180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wipe(left)">
                                      <p:cBhvr>
                                        <p:cTn id="16" dur="500"/>
                                        <p:tgtEl>
                                          <p:spTgt spid="1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5B8FC-6929-3692-A3FE-B5F1B8068C3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FFF02BD9-ED86-6228-0930-C22FADB00BC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1B3D18C-D2A5-D6E7-056E-6E098E89B682}"/>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5B592C76-0745-C16F-DF0C-227510303031}"/>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4" name="Rounded Rectangular Callout 17">
            <a:extLst>
              <a:ext uri="{FF2B5EF4-FFF2-40B4-BE49-F238E27FC236}">
                <a16:creationId xmlns:a16="http://schemas.microsoft.com/office/drawing/2014/main" id="{FC48B6E0-7C53-37C5-C7AD-FDACD55CFC48}"/>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15" name="Rounded Rectangular Callout 17">
            <a:extLst>
              <a:ext uri="{FF2B5EF4-FFF2-40B4-BE49-F238E27FC236}">
                <a16:creationId xmlns:a16="http://schemas.microsoft.com/office/drawing/2014/main" id="{33BF194F-5697-D11E-CFE9-D8EA838422FF}"/>
              </a:ext>
            </a:extLst>
          </p:cNvPr>
          <p:cNvSpPr/>
          <p:nvPr/>
        </p:nvSpPr>
        <p:spPr>
          <a:xfrm>
            <a:off x="1" y="279804"/>
            <a:ext cx="5247308" cy="137845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To </a:t>
            </a:r>
            <a:r>
              <a:rPr lang="en-US" sz="4800" b="1" i="1" dirty="0">
                <a:solidFill>
                  <a:schemeClr val="bg1"/>
                </a:solidFill>
              </a:rPr>
              <a:t>align</a:t>
            </a:r>
            <a:r>
              <a:rPr lang="en-US" sz="4800" b="1" dirty="0">
                <a:solidFill>
                  <a:schemeClr val="bg1"/>
                </a:solidFill>
              </a:rPr>
              <a:t> with Him</a:t>
            </a:r>
          </a:p>
        </p:txBody>
      </p:sp>
      <p:sp>
        <p:nvSpPr>
          <p:cNvPr id="16" name="Rounded Rectangular Callout 17">
            <a:extLst>
              <a:ext uri="{FF2B5EF4-FFF2-40B4-BE49-F238E27FC236}">
                <a16:creationId xmlns:a16="http://schemas.microsoft.com/office/drawing/2014/main" id="{773981C1-F9FF-D6FB-9705-59A7B82DDE6B}"/>
              </a:ext>
            </a:extLst>
          </p:cNvPr>
          <p:cNvSpPr/>
          <p:nvPr/>
        </p:nvSpPr>
        <p:spPr>
          <a:xfrm>
            <a:off x="7696200" y="15203"/>
            <a:ext cx="4495798" cy="288039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marL="685800" indent="-685800">
              <a:buFont typeface="Arial" panose="020B0604020202020204" pitchFamily="34" charset="0"/>
              <a:buChar char="•"/>
              <a:defRPr/>
            </a:pPr>
            <a:r>
              <a:rPr lang="en-US" sz="4800" b="1" dirty="0">
                <a:solidFill>
                  <a:schemeClr val="bg1"/>
                </a:solidFill>
              </a:rPr>
              <a:t>His Plan</a:t>
            </a:r>
          </a:p>
          <a:p>
            <a:pPr marL="685800" indent="-685800">
              <a:buFont typeface="Arial" panose="020B0604020202020204" pitchFamily="34" charset="0"/>
              <a:buChar char="•"/>
              <a:defRPr/>
            </a:pPr>
            <a:r>
              <a:rPr lang="en-US" sz="4800" b="1" dirty="0">
                <a:solidFill>
                  <a:schemeClr val="bg1"/>
                </a:solidFill>
              </a:rPr>
              <a:t>His Leading</a:t>
            </a:r>
          </a:p>
          <a:p>
            <a:pPr marL="685800" indent="-685800">
              <a:buFont typeface="Arial" panose="020B0604020202020204" pitchFamily="34" charset="0"/>
              <a:buChar char="•"/>
              <a:defRPr/>
            </a:pPr>
            <a:r>
              <a:rPr lang="en-US" sz="4800" b="1" dirty="0">
                <a:solidFill>
                  <a:schemeClr val="bg1"/>
                </a:solidFill>
              </a:rPr>
              <a:t>His Power</a:t>
            </a:r>
          </a:p>
          <a:p>
            <a:pPr marL="685800" indent="-685800">
              <a:buFont typeface="Arial" panose="020B0604020202020204" pitchFamily="34" charset="0"/>
              <a:buChar char="•"/>
              <a:defRPr/>
            </a:pPr>
            <a:r>
              <a:rPr lang="en-US" sz="4800" b="1" dirty="0">
                <a:solidFill>
                  <a:schemeClr val="bg1"/>
                </a:solidFill>
              </a:rPr>
              <a:t>His Timing </a:t>
            </a:r>
          </a:p>
        </p:txBody>
      </p:sp>
    </p:spTree>
    <p:extLst>
      <p:ext uri="{BB962C8B-B14F-4D97-AF65-F5344CB8AC3E}">
        <p14:creationId xmlns:p14="http://schemas.microsoft.com/office/powerpoint/2010/main" val="288241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wipe(left)">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xEl>
                                              <p:pRg st="2" end="2"/>
                                            </p:txEl>
                                          </p:spTgt>
                                        </p:tgtEl>
                                        <p:attrNameLst>
                                          <p:attrName>style.visibility</p:attrName>
                                        </p:attrNameLst>
                                      </p:cBhvr>
                                      <p:to>
                                        <p:strVal val="visible"/>
                                      </p:to>
                                    </p:set>
                                    <p:animEffect transition="in" filter="wipe(left)">
                                      <p:cBhvr>
                                        <p:cTn id="12" dur="500"/>
                                        <p:tgtEl>
                                          <p:spTgt spid="1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wipe(left)">
                                      <p:cBhvr>
                                        <p:cTn id="17"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3A0BB-C62F-6446-E23E-2F45B39413B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35A151C-4A44-ECA3-6ED4-875DD6B2532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C8A2F64-AD5D-FB7C-17D4-A6BCEA8FCC1E}"/>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F8099BE2-5AE6-11B6-C9DC-3D01FB7FF20E}"/>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4" name="Rounded Rectangular Callout 17">
            <a:extLst>
              <a:ext uri="{FF2B5EF4-FFF2-40B4-BE49-F238E27FC236}">
                <a16:creationId xmlns:a16="http://schemas.microsoft.com/office/drawing/2014/main" id="{6590B35F-4DD4-5FC9-FA79-1CBBA33096E0}"/>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15" name="Rounded Rectangular Callout 17">
            <a:extLst>
              <a:ext uri="{FF2B5EF4-FFF2-40B4-BE49-F238E27FC236}">
                <a16:creationId xmlns:a16="http://schemas.microsoft.com/office/drawing/2014/main" id="{5F27EDF1-21F6-859C-C31D-C501B8856C08}"/>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To get us ready for what’s next</a:t>
            </a:r>
          </a:p>
        </p:txBody>
      </p:sp>
    </p:spTree>
    <p:extLst>
      <p:ext uri="{BB962C8B-B14F-4D97-AF65-F5344CB8AC3E}">
        <p14:creationId xmlns:p14="http://schemas.microsoft.com/office/powerpoint/2010/main" val="3135561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534400" y="5486400"/>
            <a:ext cx="34290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Acts 1:9-26 </a:t>
            </a:r>
            <a:endParaRPr lang="en-US" sz="4400" b="1" i="1" dirty="0"/>
          </a:p>
        </p:txBody>
      </p:sp>
      <p:sp>
        <p:nvSpPr>
          <p:cNvPr id="8" name="TextBox 7"/>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Content Placeholder 2">
            <a:extLst>
              <a:ext uri="{FF2B5EF4-FFF2-40B4-BE49-F238E27FC236}">
                <a16:creationId xmlns:a16="http://schemas.microsoft.com/office/drawing/2014/main" id="{D6396BE7-C5A8-5DF0-5A23-4C09E70083DA}"/>
              </a:ext>
            </a:extLst>
          </p:cNvPr>
          <p:cNvSpPr>
            <a:spLocks noGrp="1"/>
          </p:cNvSpPr>
          <p:nvPr>
            <p:ph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C212B-7252-0296-8C29-F67D69F0473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FC8EF1C-6220-BDB7-17AF-54DF3859950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BE328CB-1D74-942B-033C-3EFD396A934B}"/>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9DA9EF58-278D-9803-1E94-D28EB5CB4A59}"/>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7EF48DA2-52B0-4F2F-55C2-4B339133BD9A}"/>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To get us ready for what’s next</a:t>
            </a:r>
          </a:p>
        </p:txBody>
      </p:sp>
      <p:sp>
        <p:nvSpPr>
          <p:cNvPr id="14" name="Rounded Rectangular Callout 17">
            <a:extLst>
              <a:ext uri="{FF2B5EF4-FFF2-40B4-BE49-F238E27FC236}">
                <a16:creationId xmlns:a16="http://schemas.microsoft.com/office/drawing/2014/main" id="{80E207FD-C6B0-D325-29BF-9DF71167A4C4}"/>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5" name="TextBox 4">
            <a:extLst>
              <a:ext uri="{FF2B5EF4-FFF2-40B4-BE49-F238E27FC236}">
                <a16:creationId xmlns:a16="http://schemas.microsoft.com/office/drawing/2014/main" id="{CEA73B94-45BF-D8EE-2E81-55A4ECB030CE}"/>
              </a:ext>
            </a:extLst>
          </p:cNvPr>
          <p:cNvSpPr txBox="1"/>
          <p:nvPr/>
        </p:nvSpPr>
        <p:spPr>
          <a:xfrm>
            <a:off x="-5227" y="1744999"/>
            <a:ext cx="7777627" cy="3970001"/>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Joshua 5:1 </a:t>
            </a:r>
            <a:r>
              <a:rPr lang="en-US" sz="3200" dirty="0">
                <a:solidFill>
                  <a:schemeClr val="bg1"/>
                </a:solidFill>
              </a:rPr>
              <a:t>…when all the kings of the Amorites who were beyond the Jordan to the west, and all the kings of the Canaanites who were by the sea, heard how the </a:t>
            </a:r>
            <a:r>
              <a:rPr lang="en-US" sz="3200" cap="small" dirty="0">
                <a:solidFill>
                  <a:schemeClr val="bg1"/>
                </a:solidFill>
              </a:rPr>
              <a:t>Lord</a:t>
            </a:r>
            <a:r>
              <a:rPr lang="en-US" sz="3200" dirty="0">
                <a:solidFill>
                  <a:schemeClr val="bg1"/>
                </a:solidFill>
              </a:rPr>
              <a:t> had dried up the waters of the Jordan before the sons of Israel until they had crossed, that their hearts melted, and there was no spirit in them any longer because of the sons of Israel.</a:t>
            </a:r>
          </a:p>
        </p:txBody>
      </p:sp>
    </p:spTree>
    <p:extLst>
      <p:ext uri="{BB962C8B-B14F-4D97-AF65-F5344CB8AC3E}">
        <p14:creationId xmlns:p14="http://schemas.microsoft.com/office/powerpoint/2010/main" val="384942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42B98-0ACA-6729-36D3-54A575976ED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5BB4F3A-9464-9217-706E-F233B089D05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16C1124F-8A9D-DC2C-CCCE-1F038FFD9A29}"/>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DC764202-2EC5-4BE6-8C5A-6F1761BACB18}"/>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B8933E29-BA61-3D40-0DF2-492E54BE3257}"/>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To get us ready for what’s next</a:t>
            </a:r>
          </a:p>
        </p:txBody>
      </p:sp>
      <p:sp>
        <p:nvSpPr>
          <p:cNvPr id="14" name="Rounded Rectangular Callout 17">
            <a:extLst>
              <a:ext uri="{FF2B5EF4-FFF2-40B4-BE49-F238E27FC236}">
                <a16:creationId xmlns:a16="http://schemas.microsoft.com/office/drawing/2014/main" id="{F7BA0E4D-08A8-344C-9941-201904C26A53}"/>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5" name="TextBox 4">
            <a:extLst>
              <a:ext uri="{FF2B5EF4-FFF2-40B4-BE49-F238E27FC236}">
                <a16:creationId xmlns:a16="http://schemas.microsoft.com/office/drawing/2014/main" id="{66FE38C5-EED0-D0FA-6D82-344D04E923D6}"/>
              </a:ext>
            </a:extLst>
          </p:cNvPr>
          <p:cNvSpPr txBox="1"/>
          <p:nvPr/>
        </p:nvSpPr>
        <p:spPr>
          <a:xfrm>
            <a:off x="-4011" y="2244226"/>
            <a:ext cx="7777627" cy="1548996"/>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Joshua 5:2 </a:t>
            </a:r>
            <a:r>
              <a:rPr lang="en-US" sz="3200" dirty="0">
                <a:solidFill>
                  <a:schemeClr val="bg1"/>
                </a:solidFill>
              </a:rPr>
              <a:t>At that time the </a:t>
            </a:r>
            <a:r>
              <a:rPr lang="en-US" sz="3200" cap="small" dirty="0">
                <a:solidFill>
                  <a:schemeClr val="bg1"/>
                </a:solidFill>
              </a:rPr>
              <a:t>Lord</a:t>
            </a:r>
            <a:r>
              <a:rPr lang="en-US" sz="3200" dirty="0">
                <a:solidFill>
                  <a:schemeClr val="bg1"/>
                </a:solidFill>
              </a:rPr>
              <a:t> said to Joshua, </a:t>
            </a:r>
          </a:p>
        </p:txBody>
      </p:sp>
    </p:spTree>
    <p:extLst>
      <p:ext uri="{BB962C8B-B14F-4D97-AF65-F5344CB8AC3E}">
        <p14:creationId xmlns:p14="http://schemas.microsoft.com/office/powerpoint/2010/main" val="3992613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D8960-C9EC-752D-F804-AC2812B1244F}"/>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9EE20DE-054B-033A-353E-22072979C78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8151977E-8C72-EEEF-F43E-70D13CB2B4E8}"/>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931B981A-3F06-08D5-2379-2EA43CA9C40D}"/>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A0606C7F-EEF3-7EF4-454C-11C8A0BEF2C8}"/>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tx1"/>
                </a:solidFill>
              </a:rPr>
              <a:t>To get us ready for what’s next</a:t>
            </a:r>
          </a:p>
        </p:txBody>
      </p:sp>
      <p:sp>
        <p:nvSpPr>
          <p:cNvPr id="14" name="Rounded Rectangular Callout 17">
            <a:extLst>
              <a:ext uri="{FF2B5EF4-FFF2-40B4-BE49-F238E27FC236}">
                <a16:creationId xmlns:a16="http://schemas.microsoft.com/office/drawing/2014/main" id="{F8E8FE70-114B-FAAD-E0A2-1D28606E9215}"/>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5" name="TextBox 4">
            <a:extLst>
              <a:ext uri="{FF2B5EF4-FFF2-40B4-BE49-F238E27FC236}">
                <a16:creationId xmlns:a16="http://schemas.microsoft.com/office/drawing/2014/main" id="{8EFD936F-1C93-5396-1B6D-2B55CEF25983}"/>
              </a:ext>
            </a:extLst>
          </p:cNvPr>
          <p:cNvSpPr txBox="1"/>
          <p:nvPr/>
        </p:nvSpPr>
        <p:spPr>
          <a:xfrm>
            <a:off x="-4011" y="2244226"/>
            <a:ext cx="7777627" cy="1548996"/>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Joshua 5:2 </a:t>
            </a:r>
            <a:r>
              <a:rPr lang="en-US" sz="3200" dirty="0">
                <a:solidFill>
                  <a:schemeClr val="bg1"/>
                </a:solidFill>
              </a:rPr>
              <a:t>At that time the </a:t>
            </a:r>
            <a:r>
              <a:rPr lang="en-US" sz="3200" cap="small" dirty="0">
                <a:solidFill>
                  <a:schemeClr val="bg1"/>
                </a:solidFill>
              </a:rPr>
              <a:t>Lord</a:t>
            </a:r>
            <a:r>
              <a:rPr lang="en-US" sz="3200" dirty="0">
                <a:solidFill>
                  <a:schemeClr val="bg1"/>
                </a:solidFill>
              </a:rPr>
              <a:t> said to Joshua, “Make for yourself flint knives and circumcise again the sons of Israel the second time.”</a:t>
            </a:r>
          </a:p>
        </p:txBody>
      </p:sp>
    </p:spTree>
    <p:extLst>
      <p:ext uri="{BB962C8B-B14F-4D97-AF65-F5344CB8AC3E}">
        <p14:creationId xmlns:p14="http://schemas.microsoft.com/office/powerpoint/2010/main" val="452709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03ADA-26CD-0713-2FD9-78366D6E2BD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FEB5619-3CCD-F893-3A58-BD8A1109EF1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FB708D40-74D9-466E-A9BA-547FA8D03A93}"/>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90DA9DC5-F693-CB29-83E6-F225D48B7499}"/>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B6299336-A96F-9DB7-9FBB-0063CEABB6A4}"/>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In waiting we </a:t>
            </a:r>
          </a:p>
          <a:p>
            <a:pPr algn="ctr">
              <a:defRPr/>
            </a:pPr>
            <a:r>
              <a:rPr lang="en-US" sz="4800" b="1" dirty="0">
                <a:solidFill>
                  <a:schemeClr val="bg1"/>
                </a:solidFill>
              </a:rPr>
              <a:t>learn patience </a:t>
            </a:r>
          </a:p>
        </p:txBody>
      </p:sp>
      <p:sp>
        <p:nvSpPr>
          <p:cNvPr id="14" name="Rounded Rectangular Callout 17">
            <a:extLst>
              <a:ext uri="{FF2B5EF4-FFF2-40B4-BE49-F238E27FC236}">
                <a16:creationId xmlns:a16="http://schemas.microsoft.com/office/drawing/2014/main" id="{7A50094B-841E-0007-0ADE-C82932A47926}"/>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3" name="Rounded Rectangular Callout 17">
            <a:extLst>
              <a:ext uri="{FF2B5EF4-FFF2-40B4-BE49-F238E27FC236}">
                <a16:creationId xmlns:a16="http://schemas.microsoft.com/office/drawing/2014/main" id="{28AA5E62-FE61-23F1-663D-94AF0ECC8F83}"/>
              </a:ext>
            </a:extLst>
          </p:cNvPr>
          <p:cNvSpPr/>
          <p:nvPr/>
        </p:nvSpPr>
        <p:spPr>
          <a:xfrm>
            <a:off x="6944692"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a:solidFill>
                  <a:schemeClr val="bg1"/>
                </a:solidFill>
              </a:rPr>
              <a:t>Waiting redirects our attention to God </a:t>
            </a:r>
          </a:p>
        </p:txBody>
      </p:sp>
      <p:sp>
        <p:nvSpPr>
          <p:cNvPr id="9" name="TextBox 8">
            <a:extLst>
              <a:ext uri="{FF2B5EF4-FFF2-40B4-BE49-F238E27FC236}">
                <a16:creationId xmlns:a16="http://schemas.microsoft.com/office/drawing/2014/main" id="{1C5AE5B2-3D19-C06A-5192-A2F6DA687577}"/>
              </a:ext>
            </a:extLst>
          </p:cNvPr>
          <p:cNvSpPr txBox="1"/>
          <p:nvPr/>
        </p:nvSpPr>
        <p:spPr>
          <a:xfrm>
            <a:off x="1638299" y="2861465"/>
            <a:ext cx="8991600" cy="1176998"/>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Psalm 40:1 </a:t>
            </a:r>
            <a:r>
              <a:rPr lang="en-US" sz="3600" dirty="0">
                <a:solidFill>
                  <a:schemeClr val="bg1"/>
                </a:solidFill>
              </a:rPr>
              <a:t>I waited patiently for the </a:t>
            </a:r>
            <a:r>
              <a:rPr lang="en-US" sz="3600" cap="small" dirty="0">
                <a:solidFill>
                  <a:schemeClr val="bg1"/>
                </a:solidFill>
              </a:rPr>
              <a:t>Lord</a:t>
            </a:r>
            <a:r>
              <a:rPr lang="en-US" sz="3600" dirty="0">
                <a:solidFill>
                  <a:schemeClr val="bg1"/>
                </a:solidFill>
              </a:rPr>
              <a:t>; And He inclined to me and heard my cry.</a:t>
            </a:r>
          </a:p>
        </p:txBody>
      </p:sp>
    </p:spTree>
    <p:extLst>
      <p:ext uri="{BB962C8B-B14F-4D97-AF65-F5344CB8AC3E}">
        <p14:creationId xmlns:p14="http://schemas.microsoft.com/office/powerpoint/2010/main" val="16894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22555B-C9FD-53CC-3040-2ECBF2EA08A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2CCAB94-16CB-514B-746F-3A7BAFC7EBE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38D07C3-782E-86BE-7323-27E2115E8922}"/>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CB050D7F-94BD-FE9E-B0FA-53C417186F3E}"/>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5F585DF1-35D9-A202-B61A-34AEA19C8D6D}"/>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In waiting we </a:t>
            </a:r>
          </a:p>
          <a:p>
            <a:pPr algn="ctr">
              <a:defRPr/>
            </a:pPr>
            <a:r>
              <a:rPr lang="en-US" sz="4800" b="1" dirty="0">
                <a:solidFill>
                  <a:schemeClr val="bg1"/>
                </a:solidFill>
              </a:rPr>
              <a:t>learn to trust God </a:t>
            </a:r>
          </a:p>
        </p:txBody>
      </p:sp>
      <p:sp>
        <p:nvSpPr>
          <p:cNvPr id="14" name="Rounded Rectangular Callout 17">
            <a:extLst>
              <a:ext uri="{FF2B5EF4-FFF2-40B4-BE49-F238E27FC236}">
                <a16:creationId xmlns:a16="http://schemas.microsoft.com/office/drawing/2014/main" id="{7D3C686D-210E-7090-B5A7-0B787A08A9AA}"/>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5" name="Rounded Rectangular Callout 17">
            <a:extLst>
              <a:ext uri="{FF2B5EF4-FFF2-40B4-BE49-F238E27FC236}">
                <a16:creationId xmlns:a16="http://schemas.microsoft.com/office/drawing/2014/main" id="{4A4381FA-4B57-5709-962E-56BF897FB846}"/>
              </a:ext>
            </a:extLst>
          </p:cNvPr>
          <p:cNvSpPr/>
          <p:nvPr/>
        </p:nvSpPr>
        <p:spPr>
          <a:xfrm>
            <a:off x="7086600" y="1000535"/>
            <a:ext cx="5126670" cy="6858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000" b="1" dirty="0">
                <a:solidFill>
                  <a:schemeClr val="bg1"/>
                </a:solidFill>
              </a:rPr>
              <a:t>In love, God weans us off of our own power and leadership and onto His </a:t>
            </a:r>
          </a:p>
        </p:txBody>
      </p:sp>
    </p:spTree>
    <p:extLst>
      <p:ext uri="{BB962C8B-B14F-4D97-AF65-F5344CB8AC3E}">
        <p14:creationId xmlns:p14="http://schemas.microsoft.com/office/powerpoint/2010/main" val="317938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CA826-0635-6DF5-4F73-C3A141DE432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161401C5-BFF8-B0A0-9D60-7651F849642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B15C3EA-A0E1-82CE-3AC1-B9F8A5730BB9}"/>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859D8A72-9E01-A186-D508-2B6622707119}"/>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F7CA47DB-0F91-8BD0-1B1A-90AA0360DAD0}"/>
              </a:ext>
            </a:extLst>
          </p:cNvPr>
          <p:cNvSpPr/>
          <p:nvPr/>
        </p:nvSpPr>
        <p:spPr>
          <a:xfrm>
            <a:off x="1" y="2798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Waiting can generate courage</a:t>
            </a:r>
          </a:p>
        </p:txBody>
      </p:sp>
      <p:sp>
        <p:nvSpPr>
          <p:cNvPr id="14" name="Rounded Rectangular Callout 17">
            <a:extLst>
              <a:ext uri="{FF2B5EF4-FFF2-40B4-BE49-F238E27FC236}">
                <a16:creationId xmlns:a16="http://schemas.microsoft.com/office/drawing/2014/main" id="{8355B781-BF8F-8E4F-2C08-9DECB6801B38}"/>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Why does God ask us to </a:t>
            </a:r>
            <a:r>
              <a:rPr lang="en-US" sz="5400" b="1" i="1" dirty="0"/>
              <a:t>wait</a:t>
            </a:r>
            <a:r>
              <a:rPr lang="en-US" sz="5400" b="1" dirty="0"/>
              <a:t>? </a:t>
            </a:r>
          </a:p>
        </p:txBody>
      </p:sp>
      <p:sp>
        <p:nvSpPr>
          <p:cNvPr id="3" name="TextBox 2">
            <a:extLst>
              <a:ext uri="{FF2B5EF4-FFF2-40B4-BE49-F238E27FC236}">
                <a16:creationId xmlns:a16="http://schemas.microsoft.com/office/drawing/2014/main" id="{3034CD4C-14DA-E191-57A2-1791B70D22E6}"/>
              </a:ext>
            </a:extLst>
          </p:cNvPr>
          <p:cNvSpPr txBox="1"/>
          <p:nvPr/>
        </p:nvSpPr>
        <p:spPr>
          <a:xfrm>
            <a:off x="215958" y="2780683"/>
            <a:ext cx="11836281" cy="800718"/>
          </a:xfrm>
          <a:prstGeom prst="rect">
            <a:avLst/>
          </a:prstGeom>
          <a:solidFill>
            <a:schemeClr val="tx2">
              <a:lumMod val="75000"/>
            </a:schemeClr>
          </a:solidFill>
          <a:ln>
            <a:solidFill>
              <a:schemeClr val="bg2"/>
            </a:solidFill>
          </a:ln>
        </p:spPr>
        <p:txBody>
          <a:bodyPr wrap="square" anchor="ctr" anchorCtr="0">
            <a:noAutofit/>
          </a:bodyPr>
          <a:lstStyle/>
          <a:p>
            <a:r>
              <a:rPr lang="en-US" sz="3400" b="1" baseline="30000" dirty="0">
                <a:solidFill>
                  <a:schemeClr val="bg1"/>
                </a:solidFill>
              </a:rPr>
              <a:t>Psalm 33:20  </a:t>
            </a:r>
            <a:r>
              <a:rPr lang="en-US" sz="3400" dirty="0">
                <a:solidFill>
                  <a:schemeClr val="bg1"/>
                </a:solidFill>
              </a:rPr>
              <a:t>Our soul waits for the </a:t>
            </a:r>
            <a:r>
              <a:rPr lang="en-US" sz="3400" cap="small" dirty="0">
                <a:solidFill>
                  <a:schemeClr val="bg1"/>
                </a:solidFill>
              </a:rPr>
              <a:t>Lord</a:t>
            </a:r>
            <a:r>
              <a:rPr lang="en-US" sz="3400" dirty="0">
                <a:solidFill>
                  <a:schemeClr val="bg1"/>
                </a:solidFill>
              </a:rPr>
              <a:t>; He is our help and our shield.</a:t>
            </a:r>
          </a:p>
        </p:txBody>
      </p:sp>
      <p:sp>
        <p:nvSpPr>
          <p:cNvPr id="9" name="TextBox 8">
            <a:extLst>
              <a:ext uri="{FF2B5EF4-FFF2-40B4-BE49-F238E27FC236}">
                <a16:creationId xmlns:a16="http://schemas.microsoft.com/office/drawing/2014/main" id="{F610A985-6889-8CFE-18E8-042715061B2A}"/>
              </a:ext>
            </a:extLst>
          </p:cNvPr>
          <p:cNvSpPr txBox="1"/>
          <p:nvPr/>
        </p:nvSpPr>
        <p:spPr>
          <a:xfrm>
            <a:off x="215958" y="4038600"/>
            <a:ext cx="11836281" cy="1219200"/>
          </a:xfrm>
          <a:prstGeom prst="rect">
            <a:avLst/>
          </a:prstGeom>
          <a:solidFill>
            <a:schemeClr val="tx2">
              <a:lumMod val="75000"/>
            </a:schemeClr>
          </a:solidFill>
          <a:ln>
            <a:solidFill>
              <a:schemeClr val="bg2"/>
            </a:solidFill>
          </a:ln>
        </p:spPr>
        <p:txBody>
          <a:bodyPr wrap="square" anchor="ctr" anchorCtr="0">
            <a:noAutofit/>
          </a:bodyPr>
          <a:lstStyle/>
          <a:p>
            <a:r>
              <a:rPr lang="en-US" sz="3400" b="1" baseline="30000" dirty="0">
                <a:solidFill>
                  <a:schemeClr val="bg1"/>
                </a:solidFill>
              </a:rPr>
              <a:t>Psalm 27:14  </a:t>
            </a:r>
            <a:r>
              <a:rPr lang="en-US" sz="3400" dirty="0">
                <a:solidFill>
                  <a:schemeClr val="bg1"/>
                </a:solidFill>
              </a:rPr>
              <a:t>Wait for the </a:t>
            </a:r>
            <a:r>
              <a:rPr lang="en-US" sz="3400" cap="small" dirty="0">
                <a:solidFill>
                  <a:schemeClr val="bg1"/>
                </a:solidFill>
              </a:rPr>
              <a:t>Lord</a:t>
            </a:r>
            <a:r>
              <a:rPr lang="en-US" sz="3400" dirty="0">
                <a:solidFill>
                  <a:schemeClr val="bg1"/>
                </a:solidFill>
              </a:rPr>
              <a:t>; Be strong and let your heart take courage; Yes, wait for the </a:t>
            </a:r>
            <a:r>
              <a:rPr lang="en-US" sz="3400" cap="small" dirty="0">
                <a:solidFill>
                  <a:schemeClr val="bg1"/>
                </a:solidFill>
              </a:rPr>
              <a:t>Lord</a:t>
            </a:r>
            <a:r>
              <a:rPr lang="en-US" sz="3400" dirty="0">
                <a:solidFill>
                  <a:schemeClr val="bg1"/>
                </a:solidFill>
              </a:rPr>
              <a:t>.  </a:t>
            </a:r>
          </a:p>
        </p:txBody>
      </p:sp>
    </p:spTree>
    <p:extLst>
      <p:ext uri="{BB962C8B-B14F-4D97-AF65-F5344CB8AC3E}">
        <p14:creationId xmlns:p14="http://schemas.microsoft.com/office/powerpoint/2010/main" val="254204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29AA3-E900-AFB9-FC92-8B3DEBC369E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75977E11-C636-7DB6-C0ED-AA0F8DD6F85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D22E459E-D8C1-6CF6-4CD3-8CAF4B35F213}"/>
              </a:ext>
            </a:extLst>
          </p:cNvPr>
          <p:cNvSpPr txBox="1"/>
          <p:nvPr/>
        </p:nvSpPr>
        <p:spPr>
          <a:xfrm>
            <a:off x="0" y="5715000"/>
            <a:ext cx="12191999" cy="11518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a:t>
            </a:r>
            <a:r>
              <a:rPr lang="en-US" sz="3200" baseline="30000" dirty="0"/>
              <a:t> </a:t>
            </a:r>
            <a:r>
              <a:rPr lang="en-US" sz="3200" dirty="0"/>
              <a:t>When they had entered the city, they went up to the upper room where they were staying; </a:t>
            </a:r>
            <a:endParaRPr lang="en-US" sz="3200" dirty="0">
              <a:solidFill>
                <a:srgbClr val="002060"/>
              </a:solidFill>
            </a:endParaRPr>
          </a:p>
          <a:p>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B355AF42-A87A-69C8-F8DB-E5B75DE807C7}"/>
              </a:ext>
            </a:extLst>
          </p:cNvPr>
          <p:cNvSpPr/>
          <p:nvPr/>
        </p:nvSpPr>
        <p:spPr>
          <a:xfrm>
            <a:off x="228600" y="228601"/>
            <a:ext cx="92202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7200" b="1" i="1" u="sng" dirty="0"/>
          </a:p>
        </p:txBody>
      </p:sp>
      <p:sp>
        <p:nvSpPr>
          <p:cNvPr id="15" name="Rounded Rectangular Callout 17">
            <a:extLst>
              <a:ext uri="{FF2B5EF4-FFF2-40B4-BE49-F238E27FC236}">
                <a16:creationId xmlns:a16="http://schemas.microsoft.com/office/drawing/2014/main" id="{538EFC6E-01EC-FDD6-3D9F-50C29F59C733}"/>
              </a:ext>
            </a:extLst>
          </p:cNvPr>
          <p:cNvSpPr/>
          <p:nvPr/>
        </p:nvSpPr>
        <p:spPr>
          <a:xfrm>
            <a:off x="1" y="432204"/>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The question is not whether He will ask us to wait…</a:t>
            </a:r>
          </a:p>
        </p:txBody>
      </p:sp>
      <p:sp>
        <p:nvSpPr>
          <p:cNvPr id="14" name="Rounded Rectangular Callout 17">
            <a:extLst>
              <a:ext uri="{FF2B5EF4-FFF2-40B4-BE49-F238E27FC236}">
                <a16:creationId xmlns:a16="http://schemas.microsoft.com/office/drawing/2014/main" id="{CCFD2070-857D-7F62-E5E2-FD06475FD0BE}"/>
              </a:ext>
            </a:extLst>
          </p:cNvPr>
          <p:cNvSpPr/>
          <p:nvPr/>
        </p:nvSpPr>
        <p:spPr>
          <a:xfrm>
            <a:off x="-228600" y="5714999"/>
            <a:ext cx="12725399" cy="1143001"/>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Waiting is par for the course</a:t>
            </a:r>
          </a:p>
        </p:txBody>
      </p:sp>
      <p:sp>
        <p:nvSpPr>
          <p:cNvPr id="5" name="Rounded Rectangular Callout 17">
            <a:extLst>
              <a:ext uri="{FF2B5EF4-FFF2-40B4-BE49-F238E27FC236}">
                <a16:creationId xmlns:a16="http://schemas.microsoft.com/office/drawing/2014/main" id="{76C3C3D8-87B4-24BC-83BF-DFD7AE61D6AD}"/>
              </a:ext>
            </a:extLst>
          </p:cNvPr>
          <p:cNvSpPr/>
          <p:nvPr/>
        </p:nvSpPr>
        <p:spPr>
          <a:xfrm>
            <a:off x="6801084" y="457200"/>
            <a:ext cx="5247308" cy="1548996"/>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chemeClr val="bg1"/>
                </a:solidFill>
              </a:rPr>
              <a:t>Or even whether or not we </a:t>
            </a:r>
            <a:r>
              <a:rPr lang="en-US" sz="4800" b="1" i="1" dirty="0">
                <a:solidFill>
                  <a:schemeClr val="bg1"/>
                </a:solidFill>
              </a:rPr>
              <a:t>will</a:t>
            </a:r>
            <a:r>
              <a:rPr lang="en-US" sz="4800" b="1" dirty="0">
                <a:solidFill>
                  <a:schemeClr val="bg1"/>
                </a:solidFill>
              </a:rPr>
              <a:t> wait</a:t>
            </a:r>
          </a:p>
        </p:txBody>
      </p:sp>
    </p:spTree>
    <p:extLst>
      <p:ext uri="{BB962C8B-B14F-4D97-AF65-F5344CB8AC3E}">
        <p14:creationId xmlns:p14="http://schemas.microsoft.com/office/powerpoint/2010/main" val="58042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animBg="1"/>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40885-4798-2359-25EF-EF1CB6DCA3A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592D314-3E1D-6B0B-F850-68D7080EA86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28D3D0B5-901E-C07D-42EF-D67EF8F61A12}"/>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1D6849F-35C6-F2A5-93F6-D70ACD861186}"/>
              </a:ext>
            </a:extLst>
          </p:cNvPr>
          <p:cNvSpPr txBox="1"/>
          <p:nvPr/>
        </p:nvSpPr>
        <p:spPr>
          <a:xfrm>
            <a:off x="0" y="4724400"/>
            <a:ext cx="12191999" cy="21424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1:13 </a:t>
            </a:r>
            <a:r>
              <a:rPr lang="en-US" sz="3200" dirty="0"/>
              <a:t>When they had entered the city, they went up to the upper room where they were staying;  that is, Peter and John and James and Andrew, Philip and Thomas, Bartholomew and Matthew, James the son of Alphaeus, and Simon the Zealot, and Judas the son of James.  </a:t>
            </a:r>
            <a:endParaRPr lang="en-US" sz="3600" dirty="0"/>
          </a:p>
        </p:txBody>
      </p:sp>
    </p:spTree>
    <p:extLst>
      <p:ext uri="{BB962C8B-B14F-4D97-AF65-F5344CB8AC3E}">
        <p14:creationId xmlns:p14="http://schemas.microsoft.com/office/powerpoint/2010/main" val="339520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7D22C-F6D5-FC4E-0896-AD83D63502F9}"/>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63AF52E0-A60E-348A-9957-8EADDC2CA929}"/>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55E974B0-18CC-83FF-32A9-2116978CA3F0}"/>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5AED9EBA-B7A7-9242-B845-37A152DEE447}"/>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1:14</a:t>
            </a:r>
            <a:r>
              <a:rPr lang="en-US" sz="3200" baseline="30000" dirty="0"/>
              <a:t> </a:t>
            </a:r>
            <a:r>
              <a:rPr lang="en-US" sz="3200" dirty="0"/>
              <a:t>These all with one mind were continually </a:t>
            </a:r>
            <a:r>
              <a:rPr lang="en-US" sz="3200" b="1" u="sng" dirty="0">
                <a:solidFill>
                  <a:srgbClr val="002060"/>
                </a:solidFill>
              </a:rPr>
              <a:t>devoting themselves to prayer</a:t>
            </a:r>
            <a:r>
              <a:rPr lang="en-US" sz="3200" dirty="0"/>
              <a:t>, along with the women, and Mary the mother of Jesus, and with His brothers.</a:t>
            </a: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D4B2D157-BF9B-4D29-FC5F-A22A16855F26}"/>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
        <p:nvSpPr>
          <p:cNvPr id="5" name="Rounded Rectangular Callout 17">
            <a:extLst>
              <a:ext uri="{FF2B5EF4-FFF2-40B4-BE49-F238E27FC236}">
                <a16:creationId xmlns:a16="http://schemas.microsoft.com/office/drawing/2014/main" id="{6AD5C9FA-680E-C1B5-3CA5-5B1A07C67B87}"/>
              </a:ext>
            </a:extLst>
          </p:cNvPr>
          <p:cNvSpPr/>
          <p:nvPr/>
        </p:nvSpPr>
        <p:spPr>
          <a:xfrm>
            <a:off x="1626576" y="2615889"/>
            <a:ext cx="8938846" cy="133546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Major Theme in Acts: the Church is characterized by prayer</a:t>
            </a:r>
            <a:endParaRPr lang="en-US" sz="4000" b="1" i="1" u="sng" dirty="0"/>
          </a:p>
        </p:txBody>
      </p:sp>
    </p:spTree>
    <p:extLst>
      <p:ext uri="{BB962C8B-B14F-4D97-AF65-F5344CB8AC3E}">
        <p14:creationId xmlns:p14="http://schemas.microsoft.com/office/powerpoint/2010/main" val="387266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2797BE-F268-7E4B-A6D4-0BF865F7AF8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BC3258A-0A60-9E7E-5568-FD6BC575BED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23194978-4606-14DF-B61F-043635484ACE}"/>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12B11AA1-3B8E-C17E-E01A-2F70CD22345B}"/>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1:14</a:t>
            </a:r>
            <a:r>
              <a:rPr lang="en-US" sz="3200" baseline="30000" dirty="0"/>
              <a:t> </a:t>
            </a:r>
            <a:r>
              <a:rPr lang="en-US" sz="3200" dirty="0"/>
              <a:t>These all with one mind were </a:t>
            </a:r>
            <a:r>
              <a:rPr lang="en-US" sz="3200" b="1" u="sng" dirty="0">
                <a:solidFill>
                  <a:srgbClr val="002060"/>
                </a:solidFill>
              </a:rPr>
              <a:t>continually</a:t>
            </a:r>
            <a:r>
              <a:rPr lang="en-US" sz="3200" dirty="0"/>
              <a:t> devoting themselves to prayer, along with the women, and Mary the mother of Jesus, and with His brothers.</a:t>
            </a: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BEB28893-2D2F-EFA4-4C55-76F88E1AB314}"/>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
        <p:nvSpPr>
          <p:cNvPr id="5" name="Rounded Rectangular Callout 17">
            <a:extLst>
              <a:ext uri="{FF2B5EF4-FFF2-40B4-BE49-F238E27FC236}">
                <a16:creationId xmlns:a16="http://schemas.microsoft.com/office/drawing/2014/main" id="{22BF3F92-A17E-312C-6C99-672C4A589D31}"/>
              </a:ext>
            </a:extLst>
          </p:cNvPr>
          <p:cNvSpPr/>
          <p:nvPr/>
        </p:nvSpPr>
        <p:spPr>
          <a:xfrm>
            <a:off x="1626576" y="2615889"/>
            <a:ext cx="8938846" cy="133546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Major Theme in Acts: the Church is characterized by prayer</a:t>
            </a:r>
            <a:endParaRPr lang="en-US" sz="4000" b="1" i="1" u="sng" dirty="0"/>
          </a:p>
        </p:txBody>
      </p:sp>
    </p:spTree>
    <p:extLst>
      <p:ext uri="{BB962C8B-B14F-4D97-AF65-F5344CB8AC3E}">
        <p14:creationId xmlns:p14="http://schemas.microsoft.com/office/powerpoint/2010/main" val="3931614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0F3C2-605B-B4AB-5FC2-2790C7D9929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1C49CC25-E7BC-7AC9-3596-B3631EEF793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B2E64C6A-6E18-BB04-032E-21BEC8F38978}"/>
              </a:ext>
            </a:extLst>
          </p:cNvPr>
          <p:cNvSpPr txBox="1"/>
          <p:nvPr/>
        </p:nvSpPr>
        <p:spPr>
          <a:xfrm>
            <a:off x="0" y="4876800"/>
            <a:ext cx="12191999" cy="1990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1:8</a:t>
            </a:r>
            <a:r>
              <a:rPr lang="en-US" sz="3400" baseline="30000" dirty="0"/>
              <a:t> </a:t>
            </a:r>
            <a:r>
              <a:rPr lang="en-US" sz="3400" dirty="0"/>
              <a:t>but you will receive power when the Holy Spirit has come upon you; and you shall be My witnesses both in Jerusalem, and in all Judea and Samaria, and even to the remotest part of the earth.”</a:t>
            </a:r>
          </a:p>
          <a:p>
            <a:endParaRPr lang="en-US" sz="3600" dirty="0"/>
          </a:p>
        </p:txBody>
      </p:sp>
    </p:spTree>
    <p:extLst>
      <p:ext uri="{BB962C8B-B14F-4D97-AF65-F5344CB8AC3E}">
        <p14:creationId xmlns:p14="http://schemas.microsoft.com/office/powerpoint/2010/main" val="139339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2236A-0C9F-51E8-8DFD-5C2D07ADD8C7}"/>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3C7EBBE-848A-6844-621B-DBD48B282CD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F2649495-1FB8-827F-FE88-77A99AEFB75D}"/>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EBBFEEE-FA29-BBDB-DFBB-7AE6A01B4FCE}"/>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1:14</a:t>
            </a:r>
            <a:r>
              <a:rPr lang="en-US" sz="3200" baseline="30000" dirty="0"/>
              <a:t> </a:t>
            </a:r>
            <a:r>
              <a:rPr lang="en-US" sz="3200" b="1" u="sng" dirty="0">
                <a:solidFill>
                  <a:srgbClr val="002060"/>
                </a:solidFill>
              </a:rPr>
              <a:t>These all</a:t>
            </a:r>
            <a:r>
              <a:rPr lang="en-US" sz="3200" b="1" dirty="0">
                <a:solidFill>
                  <a:srgbClr val="002060"/>
                </a:solidFill>
              </a:rPr>
              <a:t> </a:t>
            </a:r>
            <a:r>
              <a:rPr lang="en-US" sz="3200" dirty="0"/>
              <a:t>with one mind were continually devoting themselves to prayer, along with the women, and Mary the mother of Jesus, and with His brothers.</a:t>
            </a: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A648E2E1-BEEB-219C-3472-79BAAD6C0840}"/>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
        <p:nvSpPr>
          <p:cNvPr id="5" name="Rounded Rectangular Callout 17">
            <a:extLst>
              <a:ext uri="{FF2B5EF4-FFF2-40B4-BE49-F238E27FC236}">
                <a16:creationId xmlns:a16="http://schemas.microsoft.com/office/drawing/2014/main" id="{58758796-11B0-92D8-1D13-0FA6B28ADD06}"/>
              </a:ext>
            </a:extLst>
          </p:cNvPr>
          <p:cNvSpPr/>
          <p:nvPr/>
        </p:nvSpPr>
        <p:spPr>
          <a:xfrm>
            <a:off x="1626576" y="2615889"/>
            <a:ext cx="8938846" cy="133546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Major Theme in Acts: the Church is characterized by prayer</a:t>
            </a:r>
            <a:endParaRPr lang="en-US" sz="4000" b="1" i="1" u="sng" dirty="0"/>
          </a:p>
        </p:txBody>
      </p:sp>
    </p:spTree>
    <p:extLst>
      <p:ext uri="{BB962C8B-B14F-4D97-AF65-F5344CB8AC3E}">
        <p14:creationId xmlns:p14="http://schemas.microsoft.com/office/powerpoint/2010/main" val="969097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727CD-0240-BD58-77A4-CC542719CCD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B01DE00-8EFE-EBB2-0913-D9E43F80799C}"/>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5A5A66A3-F9B3-0A20-77B7-A2DE3FB4BEC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EE8BB521-B2C2-1D3C-FF39-088CF21650DE}"/>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1:14</a:t>
            </a:r>
            <a:r>
              <a:rPr lang="en-US" sz="3200" baseline="30000" dirty="0"/>
              <a:t> </a:t>
            </a:r>
            <a:r>
              <a:rPr lang="en-US" sz="3200" dirty="0"/>
              <a:t>These all </a:t>
            </a:r>
            <a:r>
              <a:rPr lang="en-US" sz="3200" b="1" u="sng" dirty="0">
                <a:solidFill>
                  <a:srgbClr val="002060"/>
                </a:solidFill>
              </a:rPr>
              <a:t>with one mind</a:t>
            </a:r>
            <a:r>
              <a:rPr lang="en-US" sz="3200" dirty="0"/>
              <a:t> were continually devoting themselves to prayer, along with the women, and Mary the mother of Jesus, and with His brothers.</a:t>
            </a: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60AF1CAB-6B32-F600-78DA-33778F682CD5}"/>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
        <p:nvSpPr>
          <p:cNvPr id="5" name="Rounded Rectangular Callout 17">
            <a:extLst>
              <a:ext uri="{FF2B5EF4-FFF2-40B4-BE49-F238E27FC236}">
                <a16:creationId xmlns:a16="http://schemas.microsoft.com/office/drawing/2014/main" id="{31412B04-5562-AC82-ABBD-64DC8B7E3B52}"/>
              </a:ext>
            </a:extLst>
          </p:cNvPr>
          <p:cNvSpPr/>
          <p:nvPr/>
        </p:nvSpPr>
        <p:spPr>
          <a:xfrm>
            <a:off x="1626576" y="2615889"/>
            <a:ext cx="8938846" cy="1335460"/>
          </a:xfrm>
          <a:prstGeom prst="wedgeRoundRectCallout">
            <a:avLst>
              <a:gd name="adj1" fmla="val -21927"/>
              <a:gd name="adj2" fmla="val 49596"/>
              <a:gd name="adj3" fmla="val 16667"/>
            </a:avLst>
          </a:prstGeom>
          <a:solidFill>
            <a:srgbClr val="00823B"/>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Major Theme in Acts: the Church is characterized by prayer</a:t>
            </a:r>
            <a:endParaRPr lang="en-US" sz="4000" b="1" i="1" u="sng" dirty="0"/>
          </a:p>
        </p:txBody>
      </p:sp>
    </p:spTree>
    <p:extLst>
      <p:ext uri="{BB962C8B-B14F-4D97-AF65-F5344CB8AC3E}">
        <p14:creationId xmlns:p14="http://schemas.microsoft.com/office/powerpoint/2010/main" val="2800792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BE49F-5A41-1CC6-0819-9971E959843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BE1E23E3-AC13-80F3-47C6-DA03BCDFD9D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FF8245AD-986E-41FD-FA52-D37246CDCF3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5E64D0C3-6D23-963F-7450-2D3CC8F27430}"/>
              </a:ext>
            </a:extLst>
          </p:cNvPr>
          <p:cNvSpPr txBox="1"/>
          <p:nvPr/>
        </p:nvSpPr>
        <p:spPr>
          <a:xfrm>
            <a:off x="0" y="4267200"/>
            <a:ext cx="12191999"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1:15 </a:t>
            </a:r>
            <a:r>
              <a:rPr lang="en-US" sz="3200" dirty="0"/>
              <a:t>At this time </a:t>
            </a:r>
            <a:r>
              <a:rPr lang="en-US" sz="3200" b="1" u="sng" dirty="0">
                <a:solidFill>
                  <a:srgbClr val="002060"/>
                </a:solidFill>
              </a:rPr>
              <a:t>Peter stood up</a:t>
            </a:r>
            <a:r>
              <a:rPr lang="en-US" sz="3200" dirty="0"/>
              <a:t> in the midst of the brethren (a gathering of about one hundred and twenty persons was there together) and said,</a:t>
            </a:r>
            <a:r>
              <a:rPr lang="en-US" sz="3200" b="1" dirty="0"/>
              <a:t> </a:t>
            </a:r>
            <a:r>
              <a:rPr lang="en-US" sz="3200" b="1" baseline="30000" dirty="0"/>
              <a:t>16 </a:t>
            </a:r>
            <a:r>
              <a:rPr lang="en-US" sz="3200" dirty="0"/>
              <a:t>“Brethren, the Scripture had to be fulfilled, which the Holy Spirit foretold by the mouth of David concerning Judas, who became a guide to those who arrested Jesus.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4F696146-7464-715D-23F3-C527EB1BFDBD}"/>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Tree>
    <p:extLst>
      <p:ext uri="{BB962C8B-B14F-4D97-AF65-F5344CB8AC3E}">
        <p14:creationId xmlns:p14="http://schemas.microsoft.com/office/powerpoint/2010/main" val="2605208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3EBF3-9FC1-4197-9C1E-333CB5BCD1A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5670B8B-AA38-2034-5CBD-890D6DF9462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9843392D-3138-68FA-6ED0-065BDCBD553D}"/>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46498CF7-19CB-FC4C-780C-29391C20A3B1}"/>
              </a:ext>
            </a:extLst>
          </p:cNvPr>
          <p:cNvSpPr txBox="1"/>
          <p:nvPr/>
        </p:nvSpPr>
        <p:spPr>
          <a:xfrm>
            <a:off x="0" y="4267200"/>
            <a:ext cx="12191999"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1:15 </a:t>
            </a:r>
            <a:r>
              <a:rPr lang="en-US" sz="3200" dirty="0"/>
              <a:t>At this time Peter stood up in the midst of the brethren (a gathering of about one hundred and twenty persons was there together) and said,</a:t>
            </a:r>
            <a:r>
              <a:rPr lang="en-US" sz="3200" b="1" dirty="0"/>
              <a:t> </a:t>
            </a:r>
            <a:r>
              <a:rPr lang="en-US" sz="3200" b="1" baseline="30000" dirty="0"/>
              <a:t>16 </a:t>
            </a:r>
            <a:r>
              <a:rPr lang="en-US" sz="3200" dirty="0"/>
              <a:t>“Brethren, </a:t>
            </a:r>
            <a:r>
              <a:rPr lang="en-US" sz="3200" b="1" u="sng" dirty="0">
                <a:solidFill>
                  <a:srgbClr val="002060"/>
                </a:solidFill>
              </a:rPr>
              <a:t>the Scripture had to be fulfilled</a:t>
            </a:r>
            <a:r>
              <a:rPr lang="en-US" sz="3200" dirty="0"/>
              <a:t>, which the Holy Spirit foretold by the mouth of David concerning Judas, who became a guide to those who arrested Jesus.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BED1C247-2497-90DD-1124-DBEEB7F6F3CE}"/>
              </a:ext>
            </a:extLst>
          </p:cNvPr>
          <p:cNvSpPr/>
          <p:nvPr/>
        </p:nvSpPr>
        <p:spPr>
          <a:xfrm>
            <a:off x="7734300" y="1164442"/>
            <a:ext cx="4267200" cy="881872"/>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1) They Prayed</a:t>
            </a:r>
          </a:p>
        </p:txBody>
      </p:sp>
    </p:spTree>
    <p:extLst>
      <p:ext uri="{BB962C8B-B14F-4D97-AF65-F5344CB8AC3E}">
        <p14:creationId xmlns:p14="http://schemas.microsoft.com/office/powerpoint/2010/main" val="2642196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0D42A3-4F69-1917-D4CB-C21C5C2ECD5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F6FFF0A-FB6B-A06C-D921-34F548B45D9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FA668AB3-7FA2-CC61-06F7-5EDE3E6CD2DB}"/>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6FC4F9EA-9B1E-7A08-51E2-446EAE54B190}"/>
              </a:ext>
            </a:extLst>
          </p:cNvPr>
          <p:cNvSpPr txBox="1"/>
          <p:nvPr/>
        </p:nvSpPr>
        <p:spPr>
          <a:xfrm>
            <a:off x="0" y="4267200"/>
            <a:ext cx="12191999"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1:15 </a:t>
            </a:r>
            <a:r>
              <a:rPr lang="en-US" sz="3200" dirty="0"/>
              <a:t>At this time Peter stood up in the midst of the brethren (a gathering of about one hundred and twenty persons was there together) and said,</a:t>
            </a:r>
            <a:r>
              <a:rPr lang="en-US" sz="3200" b="1" dirty="0"/>
              <a:t> </a:t>
            </a:r>
            <a:r>
              <a:rPr lang="en-US" sz="3200" b="1" baseline="30000" dirty="0"/>
              <a:t>16 </a:t>
            </a:r>
            <a:r>
              <a:rPr lang="en-US" sz="3200" dirty="0"/>
              <a:t>“Brethren, </a:t>
            </a:r>
            <a:r>
              <a:rPr lang="en-US" sz="3200" b="1" u="sng" dirty="0">
                <a:solidFill>
                  <a:srgbClr val="002060"/>
                </a:solidFill>
              </a:rPr>
              <a:t>the Scripture had to be fulfilled</a:t>
            </a:r>
            <a:r>
              <a:rPr lang="en-US" sz="3200" dirty="0"/>
              <a:t>, which the Holy Spirit foretold by the mouth of David concerning Judas, who became a guide to those who arrested Jesus.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C1A03B1B-6AED-BDD4-8B3C-4E14B1262328}"/>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TextBox 4">
            <a:extLst>
              <a:ext uri="{FF2B5EF4-FFF2-40B4-BE49-F238E27FC236}">
                <a16:creationId xmlns:a16="http://schemas.microsoft.com/office/drawing/2014/main" id="{1C0FB6D2-09AE-5052-D901-856B29ECBD7C}"/>
              </a:ext>
            </a:extLst>
          </p:cNvPr>
          <p:cNvSpPr txBox="1"/>
          <p:nvPr/>
        </p:nvSpPr>
        <p:spPr>
          <a:xfrm>
            <a:off x="1914024" y="2886740"/>
            <a:ext cx="7467600" cy="1214136"/>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Psalm 130:5 </a:t>
            </a:r>
            <a:r>
              <a:rPr lang="en-US" sz="3600" dirty="0">
                <a:solidFill>
                  <a:schemeClr val="bg1"/>
                </a:solidFill>
              </a:rPr>
              <a:t>I wait for the </a:t>
            </a:r>
            <a:r>
              <a:rPr lang="en-US" sz="3600" cap="small" dirty="0">
                <a:solidFill>
                  <a:schemeClr val="bg1"/>
                </a:solidFill>
              </a:rPr>
              <a:t>Lord</a:t>
            </a:r>
            <a:r>
              <a:rPr lang="en-US" sz="3600" dirty="0">
                <a:solidFill>
                  <a:schemeClr val="bg1"/>
                </a:solidFill>
              </a:rPr>
              <a:t>, my soul does wait, And </a:t>
            </a:r>
            <a:r>
              <a:rPr lang="en-US" sz="3600" b="1" u="sng" dirty="0">
                <a:solidFill>
                  <a:schemeClr val="bg1"/>
                </a:solidFill>
              </a:rPr>
              <a:t>in His word</a:t>
            </a:r>
            <a:r>
              <a:rPr lang="en-US" sz="3600" b="1" dirty="0">
                <a:solidFill>
                  <a:schemeClr val="bg1"/>
                </a:solidFill>
              </a:rPr>
              <a:t> </a:t>
            </a:r>
            <a:r>
              <a:rPr lang="en-US" sz="3600" dirty="0">
                <a:solidFill>
                  <a:schemeClr val="bg1"/>
                </a:solidFill>
              </a:rPr>
              <a:t>do I hope.</a:t>
            </a:r>
          </a:p>
        </p:txBody>
      </p:sp>
    </p:spTree>
    <p:extLst>
      <p:ext uri="{BB962C8B-B14F-4D97-AF65-F5344CB8AC3E}">
        <p14:creationId xmlns:p14="http://schemas.microsoft.com/office/powerpoint/2010/main" val="1536020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63E57-9A4F-1E3E-8B01-9A25D6CCF7F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53E7F1C-D9E2-D89E-17A8-00F20162FF0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9E46C976-34CF-5A53-0E82-F6C24E0807F2}"/>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60E87CB3-135E-C664-736E-7E85674E298F}"/>
              </a:ext>
            </a:extLst>
          </p:cNvPr>
          <p:cNvSpPr txBox="1"/>
          <p:nvPr/>
        </p:nvSpPr>
        <p:spPr>
          <a:xfrm>
            <a:off x="0" y="4267200"/>
            <a:ext cx="12191999"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1:15 </a:t>
            </a:r>
            <a:r>
              <a:rPr lang="en-US" sz="3200" dirty="0"/>
              <a:t>At this time Peter stood up in the midst of the brethren (a gathering of about one hundred and twenty persons was there together) and said,</a:t>
            </a:r>
            <a:r>
              <a:rPr lang="en-US" sz="3200" b="1" dirty="0"/>
              <a:t> </a:t>
            </a:r>
            <a:r>
              <a:rPr lang="en-US" sz="3200" b="1" baseline="30000" dirty="0"/>
              <a:t>16 </a:t>
            </a:r>
            <a:r>
              <a:rPr lang="en-US" sz="3200" dirty="0"/>
              <a:t>“Brethren, the Scripture had to be fulfilled, </a:t>
            </a:r>
            <a:r>
              <a:rPr lang="en-US" sz="3200" b="1" u="sng" dirty="0">
                <a:solidFill>
                  <a:srgbClr val="002060"/>
                </a:solidFill>
              </a:rPr>
              <a:t>which the Holy Spirit foretold by the mouth of David</a:t>
            </a:r>
            <a:r>
              <a:rPr lang="en-US" sz="3200" dirty="0"/>
              <a:t> concerning Judas, who became a guide to those who arrested Jesus.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2CAC4E17-238F-AA22-F87F-50383683AA46}"/>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Tree>
    <p:extLst>
      <p:ext uri="{BB962C8B-B14F-4D97-AF65-F5344CB8AC3E}">
        <p14:creationId xmlns:p14="http://schemas.microsoft.com/office/powerpoint/2010/main" val="3694430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BFDB3-54C1-AA12-9EDC-9D63084BBC4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A795E5C-7F33-1556-CD12-87C2F7978AC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A183E589-B19D-8424-6CED-F8FC3AADD9AF}"/>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05A44DEE-3780-BFB3-F860-B0FF7AEFEAEB}"/>
              </a:ext>
            </a:extLst>
          </p:cNvPr>
          <p:cNvSpPr txBox="1"/>
          <p:nvPr/>
        </p:nvSpPr>
        <p:spPr>
          <a:xfrm>
            <a:off x="0" y="4267200"/>
            <a:ext cx="12191999" cy="25996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1:15 </a:t>
            </a:r>
            <a:r>
              <a:rPr lang="en-US" sz="3200" dirty="0"/>
              <a:t>At this time Peter stood up in the midst of the brethren (a gathering of about one hundred and twenty persons was there together) and said,</a:t>
            </a:r>
            <a:r>
              <a:rPr lang="en-US" sz="3200" b="1" dirty="0"/>
              <a:t> </a:t>
            </a:r>
            <a:r>
              <a:rPr lang="en-US" sz="3200" b="1" baseline="30000" dirty="0"/>
              <a:t>16 </a:t>
            </a:r>
            <a:r>
              <a:rPr lang="en-US" sz="3200" dirty="0"/>
              <a:t>“Brethren, the Scripture had to be fulfilled, which the Holy Spirit foretold by the mouth of David </a:t>
            </a:r>
            <a:r>
              <a:rPr lang="en-US" sz="3200" b="1" u="sng" dirty="0">
                <a:solidFill>
                  <a:srgbClr val="002060"/>
                </a:solidFill>
              </a:rPr>
              <a:t>concerning Judas, who became a guide to those who arrested Jesus</a:t>
            </a:r>
            <a:r>
              <a:rPr lang="en-US" sz="3200" b="1" dirty="0">
                <a:solidFill>
                  <a:srgbClr val="002060"/>
                </a:solidFill>
              </a:rPr>
              <a:t>.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2492A304-DC8D-AFEC-F7A0-ED625E095D81}"/>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Tree>
    <p:extLst>
      <p:ext uri="{BB962C8B-B14F-4D97-AF65-F5344CB8AC3E}">
        <p14:creationId xmlns:p14="http://schemas.microsoft.com/office/powerpoint/2010/main" val="3075660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DFFDD-2A23-B221-352F-4B23D3DC54E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BFA6CDB-AB4B-5355-ACC2-9EF80197182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7A6524C9-8BF3-ACDB-7912-1C4BB2D1A2A9}"/>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D0571F4D-84DB-45E8-C74F-B53D5ADC99EB}"/>
              </a:ext>
            </a:extLst>
          </p:cNvPr>
          <p:cNvSpPr txBox="1"/>
          <p:nvPr/>
        </p:nvSpPr>
        <p:spPr>
          <a:xfrm>
            <a:off x="0" y="3764102"/>
            <a:ext cx="12191999" cy="310275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1:17 </a:t>
            </a:r>
            <a:r>
              <a:rPr lang="en-US" sz="3200" dirty="0"/>
              <a:t>For he was counted among us and received his share in this ministry.” </a:t>
            </a:r>
            <a:r>
              <a:rPr lang="en-US" sz="3200" b="1" baseline="30000" dirty="0"/>
              <a:t>18 </a:t>
            </a:r>
            <a:r>
              <a:rPr lang="en-US" sz="3200" dirty="0"/>
              <a:t>(Now this man acquired a field with the price of his wickedness, and falling headlong, he burst open in the middle and all his intestines gushed out. </a:t>
            </a:r>
            <a:r>
              <a:rPr lang="en-US" sz="3200" b="1" baseline="30000" dirty="0"/>
              <a:t>19 </a:t>
            </a:r>
            <a:r>
              <a:rPr lang="en-US" sz="3200" dirty="0"/>
              <a:t>And it became known to all who were living in Jerusalem; so that in their own language that field was called </a:t>
            </a:r>
            <a:r>
              <a:rPr lang="en-US" sz="3200" dirty="0" err="1"/>
              <a:t>Hakeldama</a:t>
            </a:r>
            <a:r>
              <a:rPr lang="en-US" sz="3200" dirty="0"/>
              <a:t>, that is, Field of Blood.) </a:t>
            </a:r>
            <a:endParaRPr lang="en-US" sz="32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59E0651D-EAE3-2733-8AB4-745E2D17B951}"/>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650FC582-6766-DA87-888F-8EC2D8E3BF32}"/>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2738E050-54A5-73B8-2F38-08E276EF6306}"/>
              </a:ext>
            </a:extLst>
          </p:cNvPr>
          <p:cNvSpPr/>
          <p:nvPr/>
        </p:nvSpPr>
        <p:spPr>
          <a:xfrm>
            <a:off x="89487" y="2357718"/>
            <a:ext cx="6425612"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Luke is bringing the reader up to speed on Judas</a:t>
            </a:r>
          </a:p>
        </p:txBody>
      </p:sp>
    </p:spTree>
    <p:extLst>
      <p:ext uri="{BB962C8B-B14F-4D97-AF65-F5344CB8AC3E}">
        <p14:creationId xmlns:p14="http://schemas.microsoft.com/office/powerpoint/2010/main" val="254506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EA33B-2788-7E4A-F98F-E84E41CD8BB2}"/>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6BA1E40-B0FD-4F15-9E1A-FC2A227B169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0CAB68A5-651A-A368-2CCF-E84309DDAB02}"/>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38204754-F3E1-271E-6CAC-E9E107730DF3}"/>
              </a:ext>
            </a:extLst>
          </p:cNvPr>
          <p:cNvSpPr txBox="1"/>
          <p:nvPr/>
        </p:nvSpPr>
        <p:spPr>
          <a:xfrm>
            <a:off x="0" y="3764102"/>
            <a:ext cx="12191999" cy="310275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1:17 </a:t>
            </a:r>
            <a:r>
              <a:rPr lang="en-US" sz="3200" dirty="0"/>
              <a:t>For he was counted among us and received his share in this ministry.” </a:t>
            </a:r>
            <a:r>
              <a:rPr lang="en-US" sz="3200" b="1" baseline="30000" dirty="0"/>
              <a:t>18 </a:t>
            </a:r>
            <a:r>
              <a:rPr lang="en-US" sz="3200" dirty="0"/>
              <a:t>(Now this man acquired a field with the price of his wickedness, and falling headlong, he burst open in the middle and all his intestines gushed out. </a:t>
            </a:r>
            <a:r>
              <a:rPr lang="en-US" sz="3200" b="1" baseline="30000" dirty="0"/>
              <a:t>19 </a:t>
            </a:r>
            <a:r>
              <a:rPr lang="en-US" sz="3200" dirty="0"/>
              <a:t>And it became known to all who were living in Jerusalem; so that in their own language that field was called </a:t>
            </a:r>
            <a:r>
              <a:rPr lang="en-US" sz="3200" dirty="0" err="1"/>
              <a:t>Hakeldama</a:t>
            </a:r>
            <a:r>
              <a:rPr lang="en-US" sz="3200" dirty="0"/>
              <a:t>, that is, Field of Blood.) </a:t>
            </a:r>
            <a:endParaRPr lang="en-US" sz="32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65444A68-33C2-DF1E-3CE4-CFBD68AFFC58}"/>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F7A639B4-A1F0-DE34-F676-F87E174926BB}"/>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34E6BA2D-4144-AF45-E234-5FA0EE72372B}"/>
              </a:ext>
            </a:extLst>
          </p:cNvPr>
          <p:cNvSpPr/>
          <p:nvPr/>
        </p:nvSpPr>
        <p:spPr>
          <a:xfrm>
            <a:off x="89486" y="2357718"/>
            <a:ext cx="7606713"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He wants the audience to understand Judas was under God’s judgement</a:t>
            </a:r>
          </a:p>
        </p:txBody>
      </p:sp>
    </p:spTree>
    <p:extLst>
      <p:ext uri="{BB962C8B-B14F-4D97-AF65-F5344CB8AC3E}">
        <p14:creationId xmlns:p14="http://schemas.microsoft.com/office/powerpoint/2010/main" val="271219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3A727-B6D7-185B-2394-ABABC8FFC209}"/>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0D4A6C4-F6CB-D59A-54A7-00C4D7E6B64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99885754-5445-AD41-6B65-B7BB266871D1}"/>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4C2FCABC-FCF8-0F72-5961-8028CA972B46}"/>
              </a:ext>
            </a:extLst>
          </p:cNvPr>
          <p:cNvSpPr txBox="1"/>
          <p:nvPr/>
        </p:nvSpPr>
        <p:spPr>
          <a:xfrm>
            <a:off x="0" y="3764102"/>
            <a:ext cx="12191999" cy="310275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1:17 </a:t>
            </a:r>
            <a:r>
              <a:rPr lang="en-US" sz="3200" dirty="0"/>
              <a:t>For he was counted among us and received his share in this ministry.” </a:t>
            </a:r>
            <a:r>
              <a:rPr lang="en-US" sz="3200" b="1" baseline="30000" dirty="0"/>
              <a:t>18 </a:t>
            </a:r>
            <a:r>
              <a:rPr lang="en-US" sz="3200" dirty="0"/>
              <a:t>(Now this man acquired a field with the price of his wickedness, and falling headlong, he burst open in the middle and all his intestines gushed out. </a:t>
            </a:r>
            <a:r>
              <a:rPr lang="en-US" sz="3200" b="1" baseline="30000" dirty="0"/>
              <a:t>19 </a:t>
            </a:r>
            <a:r>
              <a:rPr lang="en-US" sz="3200" dirty="0"/>
              <a:t>And it became known to all who were living in Jerusalem; so that in their own language that field was called </a:t>
            </a:r>
            <a:r>
              <a:rPr lang="en-US" sz="3200" dirty="0" err="1"/>
              <a:t>Hakeldama</a:t>
            </a:r>
            <a:r>
              <a:rPr lang="en-US" sz="3200" dirty="0"/>
              <a:t>, that is, Field of Blood.) </a:t>
            </a:r>
            <a:endParaRPr lang="en-US" sz="32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B533A4AE-61F9-3AAF-6DE4-4B45280B4489}"/>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B00474A6-107E-B57F-C5CB-CCF9C3B0C806}"/>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44DE25A5-00DE-323A-FCAD-77F4D17C5021}"/>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Tree>
    <p:extLst>
      <p:ext uri="{BB962C8B-B14F-4D97-AF65-F5344CB8AC3E}">
        <p14:creationId xmlns:p14="http://schemas.microsoft.com/office/powerpoint/2010/main" val="2219019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7E547-D73B-40B0-1EC6-B4E1D1AA3805}"/>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B7B73D57-7B7E-37E6-307A-F191859C8ACD}"/>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E3603BCA-CDB5-1697-3E18-2011AFCE249E}"/>
              </a:ext>
            </a:extLst>
          </p:cNvPr>
          <p:cNvSpPr txBox="1"/>
          <p:nvPr/>
        </p:nvSpPr>
        <p:spPr>
          <a:xfrm>
            <a:off x="0" y="4876800"/>
            <a:ext cx="12191999" cy="19900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1:8</a:t>
            </a:r>
            <a:r>
              <a:rPr lang="en-US" sz="3400" baseline="30000" dirty="0"/>
              <a:t> </a:t>
            </a:r>
            <a:r>
              <a:rPr lang="en-US" sz="3400" dirty="0"/>
              <a:t>but </a:t>
            </a:r>
            <a:r>
              <a:rPr lang="en-US" sz="3400" b="1" u="sng" dirty="0">
                <a:solidFill>
                  <a:srgbClr val="002060"/>
                </a:solidFill>
              </a:rPr>
              <a:t>you will receive power when the Holy Spirit has come upon you</a:t>
            </a:r>
            <a:r>
              <a:rPr lang="en-US" sz="3400" dirty="0"/>
              <a:t>; and you shall be My witnesses both in Jerusalem, and in all Judea and Samaria, and even to the remotest part of the earth.”</a:t>
            </a:r>
          </a:p>
          <a:p>
            <a:endParaRPr lang="en-US" sz="3600" dirty="0"/>
          </a:p>
        </p:txBody>
      </p:sp>
    </p:spTree>
    <p:extLst>
      <p:ext uri="{BB962C8B-B14F-4D97-AF65-F5344CB8AC3E}">
        <p14:creationId xmlns:p14="http://schemas.microsoft.com/office/powerpoint/2010/main" val="3270396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FCAB7-DBEF-77DC-BA0D-C7EA77F0B7A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7D6085A-2B25-7C21-2392-A0E5C613B63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80F67914-738A-0F4C-F1DE-5546B450851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9BA572A5-2D43-8CDA-4CC8-9C27A70D7A39}"/>
              </a:ext>
            </a:extLst>
          </p:cNvPr>
          <p:cNvSpPr txBox="1"/>
          <p:nvPr/>
        </p:nvSpPr>
        <p:spPr>
          <a:xfrm>
            <a:off x="0" y="3764102"/>
            <a:ext cx="12191999" cy="310275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1:17 </a:t>
            </a:r>
            <a:r>
              <a:rPr lang="en-US" sz="3200" dirty="0"/>
              <a:t>For he was counted among us and received his share in this ministry.” </a:t>
            </a:r>
            <a:r>
              <a:rPr lang="en-US" sz="3200" b="1" baseline="30000" dirty="0"/>
              <a:t>18 </a:t>
            </a:r>
            <a:r>
              <a:rPr lang="en-US" sz="3200" dirty="0"/>
              <a:t>(Now this man acquired a field with the price of his wickedness, and falling headlong, he burst open in the middle and all his intestines gushed out. </a:t>
            </a:r>
            <a:r>
              <a:rPr lang="en-US" sz="3200" b="1" baseline="30000" dirty="0"/>
              <a:t>19 </a:t>
            </a:r>
            <a:r>
              <a:rPr lang="en-US" sz="3200" dirty="0"/>
              <a:t>And </a:t>
            </a:r>
            <a:r>
              <a:rPr lang="en-US" sz="3200" b="1" u="sng" dirty="0">
                <a:solidFill>
                  <a:srgbClr val="002060"/>
                </a:solidFill>
              </a:rPr>
              <a:t>it became known to all who were living in Jerusalem</a:t>
            </a:r>
            <a:r>
              <a:rPr lang="en-US" sz="3200" dirty="0"/>
              <a:t>; so that in their own language that field was called </a:t>
            </a:r>
            <a:r>
              <a:rPr lang="en-US" sz="3200" dirty="0" err="1"/>
              <a:t>Hakeldama</a:t>
            </a:r>
            <a:r>
              <a:rPr lang="en-US" sz="3200" dirty="0"/>
              <a:t>, that is, Field of Blood.) </a:t>
            </a:r>
            <a:endParaRPr lang="en-US" sz="32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DA454912-4EF0-06A8-7E7D-AC6BAAF15F59}"/>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CAE91C34-26D7-C3AA-F435-217CA8F0E128}"/>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B606D136-0018-5509-C04E-F3F57495137E}"/>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Tree>
    <p:extLst>
      <p:ext uri="{BB962C8B-B14F-4D97-AF65-F5344CB8AC3E}">
        <p14:creationId xmlns:p14="http://schemas.microsoft.com/office/powerpoint/2010/main" val="26514131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40490-96E6-C44E-BB1A-16627C4033D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4CAF625-860E-7816-85D9-0707868B88EE}"/>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8711F3A4-0F54-3065-54D1-EE5521E76328}"/>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27D807A-4E39-A673-C0F5-17905AF69B3D}"/>
              </a:ext>
            </a:extLst>
          </p:cNvPr>
          <p:cNvSpPr txBox="1"/>
          <p:nvPr/>
        </p:nvSpPr>
        <p:spPr>
          <a:xfrm>
            <a:off x="0" y="3764102"/>
            <a:ext cx="12191999" cy="3102758"/>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1:17 </a:t>
            </a:r>
            <a:r>
              <a:rPr lang="en-US" sz="3200" dirty="0"/>
              <a:t>For he was counted among us and received his share in this ministry.” </a:t>
            </a:r>
            <a:r>
              <a:rPr lang="en-US" sz="3200" b="1" baseline="30000" dirty="0"/>
              <a:t>18 </a:t>
            </a:r>
            <a:r>
              <a:rPr lang="en-US" sz="3200" dirty="0"/>
              <a:t>(Now this man acquired a field with the price of his wickedness, and falling headlong, he burst open in the middle and all his intestines gushed out. </a:t>
            </a:r>
            <a:r>
              <a:rPr lang="en-US" sz="3200" b="1" baseline="30000" dirty="0"/>
              <a:t>19 </a:t>
            </a:r>
            <a:r>
              <a:rPr lang="en-US" sz="3200" dirty="0"/>
              <a:t>And it became known to all who were living in Jerusalem; so that in their own language that field was called </a:t>
            </a:r>
            <a:r>
              <a:rPr lang="en-US" sz="3200" dirty="0" err="1"/>
              <a:t>Hakeldama</a:t>
            </a:r>
            <a:r>
              <a:rPr lang="en-US" sz="3200" dirty="0"/>
              <a:t>, that is, </a:t>
            </a:r>
            <a:r>
              <a:rPr lang="en-US" sz="3200" b="1" u="sng" dirty="0">
                <a:solidFill>
                  <a:srgbClr val="002060"/>
                </a:solidFill>
              </a:rPr>
              <a:t>Field of Blood.) </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47E96C1E-085B-11E3-8C0F-EBF9184BF194}"/>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56706F61-C3DB-FAF9-60DC-39AF69B18474}"/>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2D80FF33-B050-3208-BA48-4AF27520EE5C}"/>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Tree>
    <p:extLst>
      <p:ext uri="{BB962C8B-B14F-4D97-AF65-F5344CB8AC3E}">
        <p14:creationId xmlns:p14="http://schemas.microsoft.com/office/powerpoint/2010/main" val="40174154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1E28C-AC6D-F18A-23D9-A672847E7E9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6332EBDA-5F48-AA76-86C2-814E6A17E3B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4F9594A9-3A45-B4E4-2E2A-4A04FF42B393}"/>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964A1D0E-78F1-8162-40B9-0EF20FFCD3E6}"/>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b="1" u="sng" cap="small" dirty="0">
                <a:solidFill>
                  <a:srgbClr val="002060"/>
                </a:solidFill>
              </a:rPr>
              <a:t>Let his homestead be made desolate</a:t>
            </a:r>
            <a:r>
              <a:rPr lang="en-US" sz="3200" b="1" u="sng" dirty="0">
                <a:solidFill>
                  <a:srgbClr val="002060"/>
                </a:solidFill>
              </a:rPr>
              <a:t>, </a:t>
            </a:r>
            <a:r>
              <a:rPr lang="en-US" sz="3200" b="1" u="sng" cap="small" dirty="0">
                <a:solidFill>
                  <a:srgbClr val="002060"/>
                </a:solidFill>
              </a:rPr>
              <a:t>And let no one dwell in it</a:t>
            </a:r>
            <a:r>
              <a:rPr lang="en-US" sz="3200" b="1" u="sng" dirty="0">
                <a:solidFill>
                  <a:srgbClr val="002060"/>
                </a:solidFill>
              </a:rPr>
              <a:t>’</a:t>
            </a:r>
            <a:r>
              <a:rPr lang="en-US" sz="3200" dirty="0"/>
              <a:t>; and, ‘</a:t>
            </a:r>
            <a:r>
              <a:rPr lang="en-US" sz="3200" cap="small" dirty="0"/>
              <a:t>Let another man take his</a:t>
            </a:r>
            <a:r>
              <a:rPr lang="en-US" sz="3200" dirty="0"/>
              <a:t> </a:t>
            </a:r>
            <a:r>
              <a:rPr lang="en-US" sz="3200" cap="small" dirty="0"/>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02F60A53-1AB5-F8A5-D39F-29187788C599}"/>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16C16DA0-3FB3-9777-086B-874E9BEECF8A}"/>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A3F7D344-C800-34FA-B024-8082BE3910E6}"/>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
        <p:nvSpPr>
          <p:cNvPr id="7" name="Rectangle: Rounded Corners 6">
            <a:extLst>
              <a:ext uri="{FF2B5EF4-FFF2-40B4-BE49-F238E27FC236}">
                <a16:creationId xmlns:a16="http://schemas.microsoft.com/office/drawing/2014/main" id="{01CEC3B7-C406-1077-7200-AEEFDF44DB80}"/>
              </a:ext>
            </a:extLst>
          </p:cNvPr>
          <p:cNvSpPr/>
          <p:nvPr/>
        </p:nvSpPr>
        <p:spPr>
          <a:xfrm>
            <a:off x="89487" y="3575196"/>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And showing that it was predicted in scripture!</a:t>
            </a:r>
            <a:endParaRPr lang="en-US" sz="3600" b="1" i="1" dirty="0"/>
          </a:p>
        </p:txBody>
      </p:sp>
      <p:sp>
        <p:nvSpPr>
          <p:cNvPr id="8" name="Speech Bubble: Rectangle 7">
            <a:extLst>
              <a:ext uri="{FF2B5EF4-FFF2-40B4-BE49-F238E27FC236}">
                <a16:creationId xmlns:a16="http://schemas.microsoft.com/office/drawing/2014/main" id="{459D9EC5-BA75-4BF6-48AD-DE95772EC7A8}"/>
              </a:ext>
            </a:extLst>
          </p:cNvPr>
          <p:cNvSpPr/>
          <p:nvPr/>
        </p:nvSpPr>
        <p:spPr>
          <a:xfrm>
            <a:off x="8839199" y="4300731"/>
            <a:ext cx="2971800" cy="595562"/>
          </a:xfrm>
          <a:prstGeom prst="wedgeRectCallout">
            <a:avLst>
              <a:gd name="adj1" fmla="val -64482"/>
              <a:gd name="adj2" fmla="val 12684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69:25</a:t>
            </a:r>
          </a:p>
        </p:txBody>
      </p:sp>
    </p:spTree>
    <p:extLst>
      <p:ext uri="{BB962C8B-B14F-4D97-AF65-F5344CB8AC3E}">
        <p14:creationId xmlns:p14="http://schemas.microsoft.com/office/powerpoint/2010/main" val="990874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8FCFF-8849-167F-A930-5024B0C8B6F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BD80A003-8E8A-6C19-F2B4-9E82C368680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92050F8B-1BD0-BAE1-5BFD-31C7868D9258}"/>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4E9098A4-EC2C-887A-4A5F-9874324BB559}"/>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b="1" u="sng" cap="small" dirty="0">
                <a:solidFill>
                  <a:srgbClr val="002060"/>
                </a:solidFill>
              </a:rPr>
              <a:t>Let his homestead be made desolate</a:t>
            </a:r>
            <a:r>
              <a:rPr lang="en-US" sz="3200" b="1" u="sng" dirty="0">
                <a:solidFill>
                  <a:srgbClr val="002060"/>
                </a:solidFill>
              </a:rPr>
              <a:t>, </a:t>
            </a:r>
            <a:r>
              <a:rPr lang="en-US" sz="3200" b="1" u="sng" cap="small" dirty="0">
                <a:solidFill>
                  <a:srgbClr val="002060"/>
                </a:solidFill>
              </a:rPr>
              <a:t>And let no one dwell in it</a:t>
            </a:r>
            <a:r>
              <a:rPr lang="en-US" sz="3200" b="1" u="sng" dirty="0">
                <a:solidFill>
                  <a:srgbClr val="002060"/>
                </a:solidFill>
              </a:rPr>
              <a:t>’</a:t>
            </a:r>
            <a:r>
              <a:rPr lang="en-US" sz="3200" dirty="0"/>
              <a:t>; and, ‘</a:t>
            </a:r>
            <a:r>
              <a:rPr lang="en-US" sz="3200" cap="small" dirty="0"/>
              <a:t>Let another man take his</a:t>
            </a:r>
            <a:r>
              <a:rPr lang="en-US" sz="3200" dirty="0"/>
              <a:t> </a:t>
            </a:r>
            <a:r>
              <a:rPr lang="en-US" sz="3200" cap="small" dirty="0"/>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A6807805-8D96-EFD8-16F0-983243F23642}"/>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AD157563-2A74-A49A-CA61-406CB828F1F9}"/>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BB240CA2-FF01-A566-35CA-D76B042D7EF2}"/>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
        <p:nvSpPr>
          <p:cNvPr id="7" name="Rectangle: Rounded Corners 6">
            <a:extLst>
              <a:ext uri="{FF2B5EF4-FFF2-40B4-BE49-F238E27FC236}">
                <a16:creationId xmlns:a16="http://schemas.microsoft.com/office/drawing/2014/main" id="{8B5ECDBD-6805-2853-DE23-23C868D9708E}"/>
              </a:ext>
            </a:extLst>
          </p:cNvPr>
          <p:cNvSpPr/>
          <p:nvPr/>
        </p:nvSpPr>
        <p:spPr>
          <a:xfrm>
            <a:off x="89487" y="3575196"/>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And showing that it was predicted in scripture!</a:t>
            </a:r>
            <a:endParaRPr lang="en-US" sz="3600" b="1" i="1" dirty="0"/>
          </a:p>
        </p:txBody>
      </p:sp>
      <p:sp>
        <p:nvSpPr>
          <p:cNvPr id="8" name="Speech Bubble: Rectangle 7">
            <a:extLst>
              <a:ext uri="{FF2B5EF4-FFF2-40B4-BE49-F238E27FC236}">
                <a16:creationId xmlns:a16="http://schemas.microsoft.com/office/drawing/2014/main" id="{5A4CCD92-3901-379B-AACA-20BBD07BECAD}"/>
              </a:ext>
            </a:extLst>
          </p:cNvPr>
          <p:cNvSpPr/>
          <p:nvPr/>
        </p:nvSpPr>
        <p:spPr>
          <a:xfrm>
            <a:off x="8839199" y="4300731"/>
            <a:ext cx="2971800" cy="595562"/>
          </a:xfrm>
          <a:prstGeom prst="wedgeRectCallout">
            <a:avLst>
              <a:gd name="adj1" fmla="val -64482"/>
              <a:gd name="adj2" fmla="val 12684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69:25</a:t>
            </a:r>
          </a:p>
        </p:txBody>
      </p:sp>
      <p:sp>
        <p:nvSpPr>
          <p:cNvPr id="10" name="TextBox 9">
            <a:extLst>
              <a:ext uri="{FF2B5EF4-FFF2-40B4-BE49-F238E27FC236}">
                <a16:creationId xmlns:a16="http://schemas.microsoft.com/office/drawing/2014/main" id="{F27C5F75-3637-313B-968A-2F004232F11F}"/>
              </a:ext>
            </a:extLst>
          </p:cNvPr>
          <p:cNvSpPr txBox="1"/>
          <p:nvPr/>
        </p:nvSpPr>
        <p:spPr>
          <a:xfrm>
            <a:off x="88631" y="1274451"/>
            <a:ext cx="11811000" cy="3974489"/>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Psalm 69:1</a:t>
            </a:r>
            <a:r>
              <a:rPr lang="en-US" sz="3200" baseline="30000" dirty="0">
                <a:solidFill>
                  <a:schemeClr val="bg1"/>
                </a:solidFill>
              </a:rPr>
              <a:t> </a:t>
            </a:r>
            <a:r>
              <a:rPr lang="en-US" sz="3200" b="0" i="0" dirty="0">
                <a:solidFill>
                  <a:schemeClr val="bg1"/>
                </a:solidFill>
                <a:effectLst/>
              </a:rPr>
              <a:t>Save me, O God …</a:t>
            </a:r>
            <a:r>
              <a:rPr lang="en-US" sz="3200" b="1" i="0" baseline="30000" dirty="0">
                <a:solidFill>
                  <a:schemeClr val="bg1"/>
                </a:solidFill>
                <a:effectLst/>
              </a:rPr>
              <a:t>3 </a:t>
            </a:r>
            <a:r>
              <a:rPr lang="en-US" sz="3200" b="0" i="0" dirty="0">
                <a:solidFill>
                  <a:schemeClr val="bg1"/>
                </a:solidFill>
                <a:effectLst/>
              </a:rPr>
              <a:t>I am worn out calling for help; my throat is parched.  My eyes fail, looking for my God. </a:t>
            </a:r>
            <a:r>
              <a:rPr lang="en-US" sz="3200" b="1" i="0" baseline="30000" dirty="0">
                <a:solidFill>
                  <a:schemeClr val="bg1"/>
                </a:solidFill>
                <a:effectLst/>
              </a:rPr>
              <a:t>4 </a:t>
            </a:r>
            <a:r>
              <a:rPr lang="en-US" sz="3200" b="0" i="0" dirty="0">
                <a:solidFill>
                  <a:schemeClr val="bg1"/>
                </a:solidFill>
                <a:effectLst/>
              </a:rPr>
              <a:t>Those who hate me  without reason outnumber the hairs of my head; many are my enemies without cause, those who seek to destroy me. I am forced to restore what I did not steal… </a:t>
            </a:r>
            <a:r>
              <a:rPr lang="en-US" sz="3200" b="1" i="0" baseline="30000" dirty="0">
                <a:solidFill>
                  <a:schemeClr val="bg1"/>
                </a:solidFill>
                <a:effectLst/>
              </a:rPr>
              <a:t>7</a:t>
            </a:r>
            <a:r>
              <a:rPr lang="en-US" sz="3200" b="0" i="0" dirty="0">
                <a:solidFill>
                  <a:schemeClr val="bg1"/>
                </a:solidFill>
                <a:effectLst/>
              </a:rPr>
              <a:t> </a:t>
            </a:r>
            <a:r>
              <a:rPr lang="en-US" sz="3200" b="0" i="0" dirty="0">
                <a:solidFill>
                  <a:schemeClr val="bg1"/>
                </a:solidFill>
                <a:effectLst/>
                <a:latin typeface="system-ui"/>
              </a:rPr>
              <a:t>For I endure scorn for your sake, and shame covers my face. </a:t>
            </a:r>
            <a:r>
              <a:rPr lang="en-US" sz="3200" b="1" i="0" baseline="30000" dirty="0">
                <a:solidFill>
                  <a:schemeClr val="bg1"/>
                </a:solidFill>
                <a:effectLst/>
                <a:latin typeface="system-ui"/>
              </a:rPr>
              <a:t>8 </a:t>
            </a:r>
            <a:r>
              <a:rPr lang="en-US" sz="3200" b="0" i="0" dirty="0">
                <a:solidFill>
                  <a:schemeClr val="bg1"/>
                </a:solidFill>
                <a:effectLst/>
                <a:latin typeface="system-ui"/>
              </a:rPr>
              <a:t>I am a foreigner to my own family, a stranger to my own mother’s children; </a:t>
            </a:r>
            <a:r>
              <a:rPr lang="en-US" sz="3200" b="1" i="0" baseline="30000" dirty="0">
                <a:solidFill>
                  <a:schemeClr val="bg1"/>
                </a:solidFill>
                <a:effectLst/>
                <a:latin typeface="system-ui"/>
              </a:rPr>
              <a:t>9 </a:t>
            </a:r>
            <a:r>
              <a:rPr lang="en-US" sz="3200" b="0" i="0" dirty="0">
                <a:solidFill>
                  <a:schemeClr val="bg1"/>
                </a:solidFill>
                <a:effectLst/>
                <a:latin typeface="system-ui"/>
              </a:rPr>
              <a:t>for zeal for your house consumes me,</a:t>
            </a:r>
            <a:br>
              <a:rPr lang="en-US" sz="3200" dirty="0">
                <a:solidFill>
                  <a:schemeClr val="bg1"/>
                </a:solidFill>
              </a:rPr>
            </a:br>
            <a:r>
              <a:rPr lang="en-US" sz="3200" b="0" i="0" dirty="0">
                <a:solidFill>
                  <a:schemeClr val="bg1"/>
                </a:solidFill>
                <a:effectLst/>
                <a:latin typeface="system-ui"/>
              </a:rPr>
              <a:t>and the insults of those who insult you fall on me.</a:t>
            </a:r>
            <a:endParaRPr lang="en-US" sz="3200" dirty="0">
              <a:solidFill>
                <a:schemeClr val="bg1"/>
              </a:solidFill>
            </a:endParaRPr>
          </a:p>
        </p:txBody>
      </p:sp>
    </p:spTree>
    <p:extLst>
      <p:ext uri="{BB962C8B-B14F-4D97-AF65-F5344CB8AC3E}">
        <p14:creationId xmlns:p14="http://schemas.microsoft.com/office/powerpoint/2010/main" val="2714336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BC4264-134B-78E2-5FE6-166BF174E79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BADC337-04F9-4E1B-2CBE-F528B49E13C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60AC43F7-1448-684A-5B74-934C688FDBF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E38BC1E2-3552-98A4-7396-DBFF85CA89CB}"/>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b="1" u="sng" cap="small" dirty="0">
                <a:solidFill>
                  <a:srgbClr val="002060"/>
                </a:solidFill>
              </a:rPr>
              <a:t>Let his homestead be made desolate</a:t>
            </a:r>
            <a:r>
              <a:rPr lang="en-US" sz="3200" b="1" u="sng" dirty="0">
                <a:solidFill>
                  <a:srgbClr val="002060"/>
                </a:solidFill>
              </a:rPr>
              <a:t>, </a:t>
            </a:r>
            <a:r>
              <a:rPr lang="en-US" sz="3200" b="1" u="sng" cap="small" dirty="0">
                <a:solidFill>
                  <a:srgbClr val="002060"/>
                </a:solidFill>
              </a:rPr>
              <a:t>And let no one dwell in it</a:t>
            </a:r>
            <a:r>
              <a:rPr lang="en-US" sz="3200" b="1" u="sng" dirty="0">
                <a:solidFill>
                  <a:srgbClr val="002060"/>
                </a:solidFill>
              </a:rPr>
              <a:t>’</a:t>
            </a:r>
            <a:r>
              <a:rPr lang="en-US" sz="3200" dirty="0"/>
              <a:t>; and, ‘</a:t>
            </a:r>
            <a:r>
              <a:rPr lang="en-US" sz="3200" cap="small" dirty="0"/>
              <a:t>Let another man take his</a:t>
            </a:r>
            <a:r>
              <a:rPr lang="en-US" sz="3200" dirty="0"/>
              <a:t> </a:t>
            </a:r>
            <a:r>
              <a:rPr lang="en-US" sz="3200" cap="small" dirty="0"/>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8819B662-7757-33B4-ED58-A724075F385C}"/>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0A01128D-1D82-97A7-3AC6-C92A1B2B8239}"/>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BCD5E5FA-34FF-9E83-B4EC-7F66706BC9EA}"/>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
        <p:nvSpPr>
          <p:cNvPr id="7" name="Rectangle: Rounded Corners 6">
            <a:extLst>
              <a:ext uri="{FF2B5EF4-FFF2-40B4-BE49-F238E27FC236}">
                <a16:creationId xmlns:a16="http://schemas.microsoft.com/office/drawing/2014/main" id="{AEEFEE90-E97D-4AB7-ED4B-F7A5E7BB33AB}"/>
              </a:ext>
            </a:extLst>
          </p:cNvPr>
          <p:cNvSpPr/>
          <p:nvPr/>
        </p:nvSpPr>
        <p:spPr>
          <a:xfrm>
            <a:off x="89487" y="3575196"/>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And showing that it was predicted in scripture!</a:t>
            </a:r>
            <a:endParaRPr lang="en-US" sz="3600" b="1" i="1" dirty="0"/>
          </a:p>
        </p:txBody>
      </p:sp>
      <p:sp>
        <p:nvSpPr>
          <p:cNvPr id="8" name="Speech Bubble: Rectangle 7">
            <a:extLst>
              <a:ext uri="{FF2B5EF4-FFF2-40B4-BE49-F238E27FC236}">
                <a16:creationId xmlns:a16="http://schemas.microsoft.com/office/drawing/2014/main" id="{F9F1F8DF-3C9C-2A30-FE76-93DF3AFA5000}"/>
              </a:ext>
            </a:extLst>
          </p:cNvPr>
          <p:cNvSpPr/>
          <p:nvPr/>
        </p:nvSpPr>
        <p:spPr>
          <a:xfrm>
            <a:off x="8839199" y="4300731"/>
            <a:ext cx="2971800" cy="595562"/>
          </a:xfrm>
          <a:prstGeom prst="wedgeRectCallout">
            <a:avLst>
              <a:gd name="adj1" fmla="val -64482"/>
              <a:gd name="adj2" fmla="val 12684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69:25</a:t>
            </a:r>
          </a:p>
        </p:txBody>
      </p:sp>
      <p:sp>
        <p:nvSpPr>
          <p:cNvPr id="10" name="TextBox 9">
            <a:extLst>
              <a:ext uri="{FF2B5EF4-FFF2-40B4-BE49-F238E27FC236}">
                <a16:creationId xmlns:a16="http://schemas.microsoft.com/office/drawing/2014/main" id="{532E7500-1458-CC71-5B61-27939F70CE03}"/>
              </a:ext>
            </a:extLst>
          </p:cNvPr>
          <p:cNvSpPr txBox="1"/>
          <p:nvPr/>
        </p:nvSpPr>
        <p:spPr>
          <a:xfrm>
            <a:off x="87775" y="1240621"/>
            <a:ext cx="11811000" cy="3482057"/>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Psalm 69:19</a:t>
            </a:r>
            <a:r>
              <a:rPr lang="en-US" sz="3200" baseline="30000" dirty="0">
                <a:solidFill>
                  <a:schemeClr val="bg1"/>
                </a:solidFill>
              </a:rPr>
              <a:t> </a:t>
            </a:r>
            <a:r>
              <a:rPr lang="en-US" sz="3200" b="0" i="0" dirty="0">
                <a:solidFill>
                  <a:schemeClr val="bg1"/>
                </a:solidFill>
                <a:effectLst/>
              </a:rPr>
              <a:t>You know how I am scorned, disgraced and shamed; all my enemies are before you. </a:t>
            </a:r>
            <a:r>
              <a:rPr lang="en-US" sz="3200" b="1" i="0" baseline="30000" dirty="0">
                <a:solidFill>
                  <a:schemeClr val="bg1"/>
                </a:solidFill>
                <a:effectLst/>
              </a:rPr>
              <a:t>20 </a:t>
            </a:r>
            <a:r>
              <a:rPr lang="en-US" sz="3200" b="0" i="0" dirty="0">
                <a:solidFill>
                  <a:schemeClr val="bg1"/>
                </a:solidFill>
                <a:effectLst/>
              </a:rPr>
              <a:t>Scorn has broken my heart and has left me helpless; I looked for sympathy, but there was none, for </a:t>
            </a:r>
            <a:r>
              <a:rPr lang="en-US" sz="3200" dirty="0">
                <a:solidFill>
                  <a:schemeClr val="bg1"/>
                </a:solidFill>
              </a:rPr>
              <a:t>comforters, but </a:t>
            </a:r>
            <a:r>
              <a:rPr lang="en-US" sz="3200" b="0" i="0" dirty="0">
                <a:solidFill>
                  <a:schemeClr val="bg1"/>
                </a:solidFill>
                <a:effectLst/>
              </a:rPr>
              <a:t>I found none. </a:t>
            </a:r>
            <a:r>
              <a:rPr lang="en-US" sz="3200" b="1" i="0" baseline="30000" dirty="0">
                <a:solidFill>
                  <a:schemeClr val="bg1"/>
                </a:solidFill>
                <a:effectLst/>
              </a:rPr>
              <a:t>21 </a:t>
            </a:r>
            <a:r>
              <a:rPr lang="en-US" sz="3200" b="0" i="0" dirty="0">
                <a:solidFill>
                  <a:schemeClr val="bg1"/>
                </a:solidFill>
                <a:effectLst/>
              </a:rPr>
              <a:t>They put gall in my food and gave me vinegar for my thirst.</a:t>
            </a:r>
            <a:endParaRPr lang="en-US" sz="3200" dirty="0">
              <a:solidFill>
                <a:schemeClr val="bg1"/>
              </a:solidFill>
            </a:endParaRPr>
          </a:p>
        </p:txBody>
      </p:sp>
    </p:spTree>
    <p:extLst>
      <p:ext uri="{BB962C8B-B14F-4D97-AF65-F5344CB8AC3E}">
        <p14:creationId xmlns:p14="http://schemas.microsoft.com/office/powerpoint/2010/main" val="1682047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4988E-8E44-D2A9-0002-C3CD946FB8A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13D96E6-8362-08D2-EF04-4E7CAE08F71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42CA5ADF-7830-489F-C8E0-5A40D0974CF7}"/>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578BC549-AD20-121B-8D0D-55FB21C82C3A}"/>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b="1" u="sng" cap="small" dirty="0">
                <a:solidFill>
                  <a:srgbClr val="002060"/>
                </a:solidFill>
              </a:rPr>
              <a:t>Let his homestead be made desolate</a:t>
            </a:r>
            <a:r>
              <a:rPr lang="en-US" sz="3200" b="1" u="sng" dirty="0">
                <a:solidFill>
                  <a:srgbClr val="002060"/>
                </a:solidFill>
              </a:rPr>
              <a:t>, </a:t>
            </a:r>
            <a:r>
              <a:rPr lang="en-US" sz="3200" b="1" u="sng" cap="small" dirty="0">
                <a:solidFill>
                  <a:srgbClr val="002060"/>
                </a:solidFill>
              </a:rPr>
              <a:t>And let no one dwell in it</a:t>
            </a:r>
            <a:r>
              <a:rPr lang="en-US" sz="3200" b="1" u="sng" dirty="0">
                <a:solidFill>
                  <a:srgbClr val="002060"/>
                </a:solidFill>
              </a:rPr>
              <a:t>’</a:t>
            </a:r>
            <a:r>
              <a:rPr lang="en-US" sz="3200" dirty="0"/>
              <a:t>; and, ‘</a:t>
            </a:r>
            <a:r>
              <a:rPr lang="en-US" sz="3200" cap="small" dirty="0"/>
              <a:t>Let another man take his</a:t>
            </a:r>
            <a:r>
              <a:rPr lang="en-US" sz="3200" dirty="0"/>
              <a:t> </a:t>
            </a:r>
            <a:r>
              <a:rPr lang="en-US" sz="3200" cap="small" dirty="0"/>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4D082D3B-D30E-3170-2E80-5C962F428C8D}"/>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3A7E4BA5-3B9C-E74C-7700-F707BDF54455}"/>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1D6926BD-3ED8-7F46-9F9C-2353AE0990ED}"/>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
        <p:nvSpPr>
          <p:cNvPr id="7" name="Rectangle: Rounded Corners 6">
            <a:extLst>
              <a:ext uri="{FF2B5EF4-FFF2-40B4-BE49-F238E27FC236}">
                <a16:creationId xmlns:a16="http://schemas.microsoft.com/office/drawing/2014/main" id="{3F9EC72E-D89D-51A6-44B8-47E7A2FA702C}"/>
              </a:ext>
            </a:extLst>
          </p:cNvPr>
          <p:cNvSpPr/>
          <p:nvPr/>
        </p:nvSpPr>
        <p:spPr>
          <a:xfrm>
            <a:off x="89487" y="3575196"/>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And showing that it was predicted in scripture!</a:t>
            </a:r>
            <a:endParaRPr lang="en-US" sz="3600" b="1" i="1" dirty="0"/>
          </a:p>
        </p:txBody>
      </p:sp>
      <p:sp>
        <p:nvSpPr>
          <p:cNvPr id="8" name="Speech Bubble: Rectangle 7">
            <a:extLst>
              <a:ext uri="{FF2B5EF4-FFF2-40B4-BE49-F238E27FC236}">
                <a16:creationId xmlns:a16="http://schemas.microsoft.com/office/drawing/2014/main" id="{7C23DFF6-43F7-7BB2-425D-EA81FEABD953}"/>
              </a:ext>
            </a:extLst>
          </p:cNvPr>
          <p:cNvSpPr/>
          <p:nvPr/>
        </p:nvSpPr>
        <p:spPr>
          <a:xfrm>
            <a:off x="8839199" y="4300731"/>
            <a:ext cx="2971800" cy="595562"/>
          </a:xfrm>
          <a:prstGeom prst="wedgeRectCallout">
            <a:avLst>
              <a:gd name="adj1" fmla="val -64482"/>
              <a:gd name="adj2" fmla="val 12684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69:25</a:t>
            </a:r>
          </a:p>
        </p:txBody>
      </p:sp>
      <p:sp>
        <p:nvSpPr>
          <p:cNvPr id="10" name="TextBox 9">
            <a:extLst>
              <a:ext uri="{FF2B5EF4-FFF2-40B4-BE49-F238E27FC236}">
                <a16:creationId xmlns:a16="http://schemas.microsoft.com/office/drawing/2014/main" id="{67BDF4B2-F2B4-9928-FED4-66685C9F233C}"/>
              </a:ext>
            </a:extLst>
          </p:cNvPr>
          <p:cNvSpPr txBox="1"/>
          <p:nvPr/>
        </p:nvSpPr>
        <p:spPr>
          <a:xfrm>
            <a:off x="88631" y="1274451"/>
            <a:ext cx="11811000" cy="3830949"/>
          </a:xfrm>
          <a:prstGeom prst="rect">
            <a:avLst/>
          </a:prstGeom>
          <a:solidFill>
            <a:schemeClr val="tx2">
              <a:lumMod val="75000"/>
            </a:schemeClr>
          </a:solidFill>
          <a:ln>
            <a:solidFill>
              <a:schemeClr val="bg2"/>
            </a:solidFill>
          </a:ln>
        </p:spPr>
        <p:txBody>
          <a:bodyPr wrap="square">
            <a:noAutofit/>
          </a:bodyPr>
          <a:lstStyle/>
          <a:p>
            <a:r>
              <a:rPr lang="en-US" sz="3200" b="1" baseline="30000" dirty="0">
                <a:solidFill>
                  <a:schemeClr val="bg1"/>
                </a:solidFill>
              </a:rPr>
              <a:t>Psalm 69:24</a:t>
            </a:r>
            <a:r>
              <a:rPr lang="en-US" sz="3200" baseline="30000" dirty="0">
                <a:solidFill>
                  <a:schemeClr val="bg1"/>
                </a:solidFill>
              </a:rPr>
              <a:t> </a:t>
            </a:r>
            <a:r>
              <a:rPr lang="en-US" sz="3200" b="0" i="0" dirty="0">
                <a:solidFill>
                  <a:schemeClr val="bg1"/>
                </a:solidFill>
                <a:effectLst/>
              </a:rPr>
              <a:t>Pour out your wrath on them;</a:t>
            </a:r>
            <a:r>
              <a:rPr lang="en-US" sz="3200" dirty="0">
                <a:solidFill>
                  <a:schemeClr val="bg1"/>
                </a:solidFill>
              </a:rPr>
              <a:t> </a:t>
            </a:r>
            <a:r>
              <a:rPr lang="en-US" sz="3200" b="0" i="0" dirty="0">
                <a:solidFill>
                  <a:schemeClr val="bg1"/>
                </a:solidFill>
                <a:effectLst/>
              </a:rPr>
              <a:t>let your fierce anger overtake them. </a:t>
            </a:r>
            <a:r>
              <a:rPr lang="en-US" sz="3200" b="1" i="0" baseline="30000" dirty="0">
                <a:solidFill>
                  <a:schemeClr val="bg1"/>
                </a:solidFill>
                <a:effectLst/>
              </a:rPr>
              <a:t>25 </a:t>
            </a:r>
            <a:r>
              <a:rPr lang="en-US" sz="3200" b="1" i="0" u="sng" dirty="0">
                <a:solidFill>
                  <a:schemeClr val="bg1"/>
                </a:solidFill>
                <a:effectLst/>
              </a:rPr>
              <a:t>May their place be deserted;</a:t>
            </a:r>
            <a:r>
              <a:rPr lang="en-US" sz="3200" b="1" u="sng" dirty="0">
                <a:solidFill>
                  <a:schemeClr val="bg1"/>
                </a:solidFill>
              </a:rPr>
              <a:t> </a:t>
            </a:r>
            <a:r>
              <a:rPr lang="en-US" sz="3200" b="1" i="0" u="sng" dirty="0">
                <a:solidFill>
                  <a:schemeClr val="bg1"/>
                </a:solidFill>
                <a:effectLst/>
              </a:rPr>
              <a:t>let there be no one to dwell in their tents</a:t>
            </a:r>
            <a:r>
              <a:rPr lang="en-US" sz="3200" b="0" i="0" dirty="0">
                <a:solidFill>
                  <a:schemeClr val="bg1"/>
                </a:solidFill>
                <a:effectLst/>
              </a:rPr>
              <a:t>. </a:t>
            </a:r>
            <a:r>
              <a:rPr lang="en-US" sz="3200" b="1" i="0" baseline="30000" dirty="0">
                <a:solidFill>
                  <a:schemeClr val="bg1"/>
                </a:solidFill>
                <a:effectLst/>
              </a:rPr>
              <a:t>27 </a:t>
            </a:r>
            <a:r>
              <a:rPr lang="en-US" sz="3200" b="0" i="0" dirty="0">
                <a:solidFill>
                  <a:schemeClr val="bg1"/>
                </a:solidFill>
                <a:effectLst/>
              </a:rPr>
              <a:t>Charge them with crime upon crime;</a:t>
            </a:r>
            <a:r>
              <a:rPr lang="en-US" sz="3200" dirty="0">
                <a:solidFill>
                  <a:schemeClr val="bg1"/>
                </a:solidFill>
              </a:rPr>
              <a:t> </a:t>
            </a:r>
            <a:r>
              <a:rPr lang="en-US" sz="3200" b="0" i="0" dirty="0">
                <a:solidFill>
                  <a:schemeClr val="bg1"/>
                </a:solidFill>
                <a:effectLst/>
              </a:rPr>
              <a:t>do not let them share in your salvation. </a:t>
            </a:r>
            <a:r>
              <a:rPr lang="en-US" sz="3200" b="1" i="0" baseline="30000" dirty="0">
                <a:solidFill>
                  <a:schemeClr val="bg1"/>
                </a:solidFill>
                <a:effectLst/>
              </a:rPr>
              <a:t>28 </a:t>
            </a:r>
            <a:r>
              <a:rPr lang="en-US" sz="3200" b="0" i="0" dirty="0">
                <a:solidFill>
                  <a:schemeClr val="bg1"/>
                </a:solidFill>
                <a:effectLst/>
              </a:rPr>
              <a:t>May they be blotted out of the book of life</a:t>
            </a:r>
            <a:br>
              <a:rPr lang="en-US" sz="3200" b="0" i="0" dirty="0">
                <a:solidFill>
                  <a:schemeClr val="bg1"/>
                </a:solidFill>
                <a:effectLst/>
              </a:rPr>
            </a:br>
            <a:r>
              <a:rPr lang="en-US" sz="3200" b="0" i="0" dirty="0">
                <a:solidFill>
                  <a:schemeClr val="bg1"/>
                </a:solidFill>
                <a:effectLst/>
              </a:rPr>
              <a:t>and not be listed with the righteous.</a:t>
            </a:r>
          </a:p>
          <a:p>
            <a:pPr algn="l"/>
            <a:endParaRPr lang="en-US" sz="3200" b="1" i="0" baseline="30000" dirty="0">
              <a:solidFill>
                <a:schemeClr val="bg1"/>
              </a:solidFill>
              <a:effectLst/>
            </a:endParaRPr>
          </a:p>
          <a:p>
            <a:pPr algn="l"/>
            <a:r>
              <a:rPr lang="en-US" sz="3200" b="1" i="0" baseline="30000" dirty="0">
                <a:solidFill>
                  <a:schemeClr val="bg1"/>
                </a:solidFill>
                <a:effectLst/>
              </a:rPr>
              <a:t>29 </a:t>
            </a:r>
            <a:r>
              <a:rPr lang="en-US" sz="3200" b="0" i="0" dirty="0">
                <a:solidFill>
                  <a:schemeClr val="bg1"/>
                </a:solidFill>
                <a:effectLst/>
              </a:rPr>
              <a:t>But as for me, afflicted and in pain- may your salvation, God, protect me.</a:t>
            </a:r>
          </a:p>
          <a:p>
            <a:endParaRPr lang="en-US" sz="3200" dirty="0">
              <a:solidFill>
                <a:schemeClr val="bg1"/>
              </a:solidFill>
            </a:endParaRPr>
          </a:p>
        </p:txBody>
      </p:sp>
    </p:spTree>
    <p:extLst>
      <p:ext uri="{BB962C8B-B14F-4D97-AF65-F5344CB8AC3E}">
        <p14:creationId xmlns:p14="http://schemas.microsoft.com/office/powerpoint/2010/main" val="25751884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BF84E-5CA2-9BB2-6E14-5B289001A85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EEE4A309-5B71-FD4D-921D-BCF1F0BE44C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D97D2DBA-B58C-C628-F5DB-011FB53BEB71}"/>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369288BB-018D-B664-CCCF-DA98CEF0ACF7}"/>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b="1" u="sng" cap="small" dirty="0">
                <a:solidFill>
                  <a:srgbClr val="002060"/>
                </a:solidFill>
              </a:rPr>
              <a:t>Let his homestead be made desolate</a:t>
            </a:r>
            <a:r>
              <a:rPr lang="en-US" sz="3200" b="1" u="sng" dirty="0">
                <a:solidFill>
                  <a:srgbClr val="002060"/>
                </a:solidFill>
              </a:rPr>
              <a:t>, </a:t>
            </a:r>
            <a:r>
              <a:rPr lang="en-US" sz="3200" b="1" u="sng" cap="small" dirty="0">
                <a:solidFill>
                  <a:srgbClr val="002060"/>
                </a:solidFill>
              </a:rPr>
              <a:t>And let no one dwell in it</a:t>
            </a:r>
            <a:r>
              <a:rPr lang="en-US" sz="3200" b="1" u="sng" dirty="0">
                <a:solidFill>
                  <a:srgbClr val="002060"/>
                </a:solidFill>
              </a:rPr>
              <a:t>’</a:t>
            </a:r>
            <a:r>
              <a:rPr lang="en-US" sz="3200" dirty="0"/>
              <a:t>; and, ‘</a:t>
            </a:r>
            <a:r>
              <a:rPr lang="en-US" sz="3200" cap="small" dirty="0"/>
              <a:t>Let another man take his</a:t>
            </a:r>
            <a:r>
              <a:rPr lang="en-US" sz="3200" dirty="0"/>
              <a:t> </a:t>
            </a:r>
            <a:r>
              <a:rPr lang="en-US" sz="3200" cap="small" dirty="0"/>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C53BF843-EA54-7052-CD0D-025DBA7BCD6A}"/>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2E848B03-3984-3B83-4784-0D79DE5D5FD8}"/>
              </a:ext>
            </a:extLst>
          </p:cNvPr>
          <p:cNvSpPr/>
          <p:nvPr/>
        </p:nvSpPr>
        <p:spPr>
          <a:xfrm>
            <a:off x="89487" y="1309438"/>
            <a:ext cx="6425612" cy="81973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i="1" dirty="0"/>
              <a:t>Why the gross-out description?</a:t>
            </a:r>
          </a:p>
        </p:txBody>
      </p:sp>
      <p:sp>
        <p:nvSpPr>
          <p:cNvPr id="6" name="Rectangle: Rounded Corners 5">
            <a:extLst>
              <a:ext uri="{FF2B5EF4-FFF2-40B4-BE49-F238E27FC236}">
                <a16:creationId xmlns:a16="http://schemas.microsoft.com/office/drawing/2014/main" id="{77488117-31F1-A960-607E-EB238D60521E}"/>
              </a:ext>
            </a:extLst>
          </p:cNvPr>
          <p:cNvSpPr/>
          <p:nvPr/>
        </p:nvSpPr>
        <p:spPr>
          <a:xfrm>
            <a:off x="89487" y="2357718"/>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Peter is addressing the news, which </a:t>
            </a:r>
            <a:r>
              <a:rPr lang="en-US" sz="3600" b="1" i="1" dirty="0"/>
              <a:t>just happened </a:t>
            </a:r>
          </a:p>
        </p:txBody>
      </p:sp>
      <p:sp>
        <p:nvSpPr>
          <p:cNvPr id="7" name="Rectangle: Rounded Corners 6">
            <a:extLst>
              <a:ext uri="{FF2B5EF4-FFF2-40B4-BE49-F238E27FC236}">
                <a16:creationId xmlns:a16="http://schemas.microsoft.com/office/drawing/2014/main" id="{652593D3-51EE-ABCE-199C-19823293B324}"/>
              </a:ext>
            </a:extLst>
          </p:cNvPr>
          <p:cNvSpPr/>
          <p:nvPr/>
        </p:nvSpPr>
        <p:spPr>
          <a:xfrm>
            <a:off x="89487" y="3575196"/>
            <a:ext cx="6082714" cy="1147482"/>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We waited on God, and he dealt with His enemies</a:t>
            </a:r>
            <a:endParaRPr lang="en-US" sz="3600" b="1" i="1" dirty="0"/>
          </a:p>
        </p:txBody>
      </p:sp>
      <p:sp>
        <p:nvSpPr>
          <p:cNvPr id="8" name="Speech Bubble: Rectangle 7">
            <a:extLst>
              <a:ext uri="{FF2B5EF4-FFF2-40B4-BE49-F238E27FC236}">
                <a16:creationId xmlns:a16="http://schemas.microsoft.com/office/drawing/2014/main" id="{C2F139D5-B4B0-5AB5-8680-8D330925A839}"/>
              </a:ext>
            </a:extLst>
          </p:cNvPr>
          <p:cNvSpPr/>
          <p:nvPr/>
        </p:nvSpPr>
        <p:spPr>
          <a:xfrm>
            <a:off x="8839199" y="4300731"/>
            <a:ext cx="2971800" cy="595562"/>
          </a:xfrm>
          <a:prstGeom prst="wedgeRectCallout">
            <a:avLst>
              <a:gd name="adj1" fmla="val -64482"/>
              <a:gd name="adj2" fmla="val 126848"/>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69:25</a:t>
            </a:r>
          </a:p>
        </p:txBody>
      </p:sp>
    </p:spTree>
    <p:extLst>
      <p:ext uri="{BB962C8B-B14F-4D97-AF65-F5344CB8AC3E}">
        <p14:creationId xmlns:p14="http://schemas.microsoft.com/office/powerpoint/2010/main" val="12973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E76AE-5592-8580-92AC-16B717B2B08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21D9096-3ECF-1987-31E4-2F1C7609D2B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FC1E36AD-E42A-544B-428F-049AED9AEB0C}"/>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F08CBEC-2E6F-4373-6BEF-AD98B0F4AA72}"/>
              </a:ext>
            </a:extLst>
          </p:cNvPr>
          <p:cNvSpPr txBox="1"/>
          <p:nvPr/>
        </p:nvSpPr>
        <p:spPr>
          <a:xfrm>
            <a:off x="0" y="5257800"/>
            <a:ext cx="12191999" cy="1609060"/>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1:20 </a:t>
            </a:r>
            <a:r>
              <a:rPr lang="en-US" sz="3200" dirty="0"/>
              <a:t>“For it is written in the book of Psalms, ‘</a:t>
            </a:r>
            <a:r>
              <a:rPr lang="en-US" sz="3200" cap="small" dirty="0"/>
              <a:t>Let his homestead be made desolate</a:t>
            </a:r>
            <a:r>
              <a:rPr lang="en-US" sz="3200" dirty="0"/>
              <a:t>, </a:t>
            </a:r>
            <a:r>
              <a:rPr lang="en-US" sz="3200" cap="small" dirty="0"/>
              <a:t>And let no one dwell in it</a:t>
            </a:r>
            <a:r>
              <a:rPr lang="en-US" sz="3200" dirty="0"/>
              <a:t>’; and, ‘</a:t>
            </a:r>
            <a:r>
              <a:rPr lang="en-US" sz="3200" b="1" u="sng" cap="small" dirty="0">
                <a:solidFill>
                  <a:srgbClr val="002060"/>
                </a:solidFill>
              </a:rPr>
              <a:t>Let another man take his</a:t>
            </a:r>
            <a:r>
              <a:rPr lang="en-US" sz="3200" b="1" u="sng" dirty="0">
                <a:solidFill>
                  <a:srgbClr val="002060"/>
                </a:solidFill>
              </a:rPr>
              <a:t> </a:t>
            </a:r>
            <a:r>
              <a:rPr lang="en-US" sz="3200" b="1" u="sng" cap="small" dirty="0">
                <a:solidFill>
                  <a:srgbClr val="002060"/>
                </a:solidFill>
              </a:rPr>
              <a:t>office</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AC9C0A2C-7560-9188-212D-AEDA0E5C96F6}"/>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8" name="Speech Bubble: Rectangle 7">
            <a:extLst>
              <a:ext uri="{FF2B5EF4-FFF2-40B4-BE49-F238E27FC236}">
                <a16:creationId xmlns:a16="http://schemas.microsoft.com/office/drawing/2014/main" id="{5EB78BEA-0873-489E-7047-C79BB88DE6CC}"/>
              </a:ext>
            </a:extLst>
          </p:cNvPr>
          <p:cNvSpPr/>
          <p:nvPr/>
        </p:nvSpPr>
        <p:spPr>
          <a:xfrm>
            <a:off x="8839199" y="4300731"/>
            <a:ext cx="2971800" cy="595562"/>
          </a:xfrm>
          <a:prstGeom prst="wedgeRectCallout">
            <a:avLst>
              <a:gd name="adj1" fmla="val -49097"/>
              <a:gd name="adj2" fmla="val 21432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Psalm 109:8</a:t>
            </a:r>
          </a:p>
        </p:txBody>
      </p:sp>
    </p:spTree>
    <p:extLst>
      <p:ext uri="{BB962C8B-B14F-4D97-AF65-F5344CB8AC3E}">
        <p14:creationId xmlns:p14="http://schemas.microsoft.com/office/powerpoint/2010/main" val="219445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F677D-E345-D4E1-2FBA-28DA16CE4AD0}"/>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0EE965E-F90A-D524-1461-C90926764A2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5AF425E4-1EE8-C935-2E70-2958C58F3FBA}"/>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D2061150-9A36-69C0-05C1-A185A9C1AA71}"/>
              </a:ext>
            </a:extLst>
          </p:cNvPr>
          <p:cNvSpPr txBox="1"/>
          <p:nvPr/>
        </p:nvSpPr>
        <p:spPr>
          <a:xfrm>
            <a:off x="0" y="4724400"/>
            <a:ext cx="12191999" cy="214246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1:21 </a:t>
            </a:r>
            <a:r>
              <a:rPr lang="en-US" sz="3100" b="1" u="sng" dirty="0">
                <a:solidFill>
                  <a:srgbClr val="002060"/>
                </a:solidFill>
              </a:rPr>
              <a:t>Therefore it is necessary</a:t>
            </a:r>
            <a:r>
              <a:rPr lang="en-US" sz="3100" b="1" dirty="0">
                <a:solidFill>
                  <a:srgbClr val="002060"/>
                </a:solidFill>
              </a:rPr>
              <a:t> </a:t>
            </a:r>
            <a:r>
              <a:rPr lang="en-US" sz="3100" dirty="0"/>
              <a:t>that of the men who have accompanied us all the time that the Lord Jesus went in and out among us— </a:t>
            </a:r>
            <a:r>
              <a:rPr lang="en-US" sz="3100" b="1" baseline="30000" dirty="0"/>
              <a:t>22 </a:t>
            </a:r>
            <a:r>
              <a:rPr lang="en-US" sz="3100" dirty="0"/>
              <a:t>beginning with the baptism of John until the day that He was taken up from us—one of these must become a witness with us of His resurrection.” </a:t>
            </a:r>
            <a:endParaRPr lang="en-US" sz="31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C7BCE4C5-805B-FF53-468B-2A5696C53EAD}"/>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Tree>
    <p:extLst>
      <p:ext uri="{BB962C8B-B14F-4D97-AF65-F5344CB8AC3E}">
        <p14:creationId xmlns:p14="http://schemas.microsoft.com/office/powerpoint/2010/main" val="8077383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E2B99-333C-D599-A1BB-F85FCF52685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E97FA27-0C49-4682-C025-CFCD380EAE7B}"/>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12C24A6D-EE00-ACAD-737B-7F49E94A4E40}"/>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02DA40C8-9D59-3AEB-A82F-0951BD59E0DC}"/>
              </a:ext>
            </a:extLst>
          </p:cNvPr>
          <p:cNvSpPr txBox="1"/>
          <p:nvPr/>
        </p:nvSpPr>
        <p:spPr>
          <a:xfrm>
            <a:off x="0" y="4419600"/>
            <a:ext cx="12191999" cy="2447260"/>
          </a:xfrm>
          <a:prstGeom prst="rect">
            <a:avLst/>
          </a:prstGeom>
          <a:solidFill>
            <a:schemeClr val="accent6">
              <a:lumMod val="20000"/>
              <a:lumOff val="80000"/>
            </a:schemeClr>
          </a:solidFill>
          <a:ln>
            <a:solidFill>
              <a:schemeClr val="bg2"/>
            </a:solidFill>
          </a:ln>
        </p:spPr>
        <p:txBody>
          <a:bodyPr wrap="square">
            <a:noAutofit/>
          </a:bodyPr>
          <a:lstStyle/>
          <a:p>
            <a:r>
              <a:rPr lang="en-US" sz="3100" b="1" baseline="30000" dirty="0"/>
              <a:t>Acts 1:23 </a:t>
            </a:r>
            <a:r>
              <a:rPr lang="en-US" sz="3100" dirty="0"/>
              <a:t>So they put forward two men, Joseph called Barsabbas (who was also called Justus), and Matthias. </a:t>
            </a:r>
            <a:r>
              <a:rPr lang="en-US" sz="3100" b="1" baseline="30000" dirty="0"/>
              <a:t>24 </a:t>
            </a:r>
            <a:r>
              <a:rPr lang="en-US" sz="3100" dirty="0"/>
              <a:t>And they prayed and said, “You, Lord, who know the hearts of all men, show which one of these two You have chosen</a:t>
            </a:r>
            <a:r>
              <a:rPr lang="en-US" sz="3100" b="1" dirty="0"/>
              <a:t> </a:t>
            </a:r>
            <a:r>
              <a:rPr lang="en-US" sz="3100" b="1" baseline="30000" dirty="0"/>
              <a:t>25 </a:t>
            </a:r>
            <a:r>
              <a:rPr lang="en-US" sz="3100" dirty="0"/>
              <a:t>to occupy this ministry and apostleship from which Judas turned aside to go to his own place.”</a:t>
            </a:r>
            <a:r>
              <a:rPr lang="en-US" sz="3100" b="1" dirty="0"/>
              <a:t> </a:t>
            </a:r>
            <a:endParaRPr lang="en-US" sz="3100" dirty="0">
              <a:solidFill>
                <a:srgbClr val="002060"/>
              </a:solidFill>
            </a:endParaRP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1DEE9D76-78B5-BFE4-95F7-2BF94E737727}"/>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Tree>
    <p:extLst>
      <p:ext uri="{BB962C8B-B14F-4D97-AF65-F5344CB8AC3E}">
        <p14:creationId xmlns:p14="http://schemas.microsoft.com/office/powerpoint/2010/main" val="2883308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02E3A-3246-BE2C-6E07-D2A418CD508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17AEAF5-F290-5FA7-8349-58D2FF7423E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3D710B2B-777B-9A7C-0194-95A0F08823BE}"/>
              </a:ext>
            </a:extLst>
          </p:cNvPr>
          <p:cNvSpPr txBox="1"/>
          <p:nvPr/>
        </p:nvSpPr>
        <p:spPr>
          <a:xfrm>
            <a:off x="0" y="5334000"/>
            <a:ext cx="12191999" cy="15328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a:t>
            </a:r>
            <a:r>
              <a:rPr lang="en-US" sz="3200" b="1" baseline="30000" dirty="0"/>
              <a:t>9</a:t>
            </a:r>
            <a:r>
              <a:rPr lang="en-US" sz="3200" baseline="30000" dirty="0"/>
              <a:t> </a:t>
            </a:r>
            <a:r>
              <a:rPr lang="en-US" sz="3200" dirty="0"/>
              <a:t>And after He had said these things, He was lifted up while they were looking on, and a cloud received Him out of their sight. </a:t>
            </a:r>
          </a:p>
          <a:p>
            <a:endParaRPr lang="en-US" sz="3600" dirty="0"/>
          </a:p>
        </p:txBody>
      </p:sp>
    </p:spTree>
    <p:extLst>
      <p:ext uri="{BB962C8B-B14F-4D97-AF65-F5344CB8AC3E}">
        <p14:creationId xmlns:p14="http://schemas.microsoft.com/office/powerpoint/2010/main" val="410271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3A7D7-40A6-C236-505B-B70639830EE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3A9279F-AC7A-CD1F-6790-934C1AEE76F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B3807508-EBBF-28BA-7EFA-4A5C31E59135}"/>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3593B0CA-BE79-2552-9D26-377D6325C0AF}"/>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b="1" u="sng" dirty="0">
                <a:solidFill>
                  <a:srgbClr val="002060"/>
                </a:solidFill>
              </a:rPr>
              <a:t>And they drew lots for them</a:t>
            </a:r>
            <a:r>
              <a:rPr lang="en-US" sz="3200" dirty="0"/>
              <a:t>, and the lot fell to Matthias; and he was added to the eleven apostles.</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4808AF10-37CE-171C-041D-F0841A761E48}"/>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Tree>
    <p:extLst>
      <p:ext uri="{BB962C8B-B14F-4D97-AF65-F5344CB8AC3E}">
        <p14:creationId xmlns:p14="http://schemas.microsoft.com/office/powerpoint/2010/main" val="17538281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14F98-5E6C-5861-DC7D-E01826CFF6D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0E02F9C-AB1D-6301-6757-5783ABC47CA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E93A47FF-AAE2-7BE1-6AEB-A0F65BB608A4}"/>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CFFCFF1F-9B88-2A5B-9CBD-207D3E15339E}"/>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78B8C731-8DC3-01EA-15B7-50C6FEC0101D}"/>
              </a:ext>
            </a:extLst>
          </p:cNvPr>
          <p:cNvSpPr/>
          <p:nvPr/>
        </p:nvSpPr>
        <p:spPr>
          <a:xfrm>
            <a:off x="6705600" y="1164442"/>
            <a:ext cx="5295900" cy="142635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2) They focused on the promise of scripture</a:t>
            </a:r>
          </a:p>
        </p:txBody>
      </p:sp>
      <p:sp>
        <p:nvSpPr>
          <p:cNvPr id="5" name="Rectangle: Rounded Corners 4">
            <a:extLst>
              <a:ext uri="{FF2B5EF4-FFF2-40B4-BE49-F238E27FC236}">
                <a16:creationId xmlns:a16="http://schemas.microsoft.com/office/drawing/2014/main" id="{5E5AC4F4-77D9-EC04-DE37-11889B0B01A1}"/>
              </a:ext>
            </a:extLst>
          </p:cNvPr>
          <p:cNvSpPr/>
          <p:nvPr/>
        </p:nvSpPr>
        <p:spPr>
          <a:xfrm>
            <a:off x="1371600" y="3044298"/>
            <a:ext cx="8978313" cy="914400"/>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They took initiative to do what they </a:t>
            </a:r>
            <a:r>
              <a:rPr lang="en-US" sz="3600" b="1" i="1" dirty="0"/>
              <a:t>could</a:t>
            </a:r>
            <a:r>
              <a:rPr lang="en-US" sz="3600" b="1" dirty="0"/>
              <a:t> do</a:t>
            </a:r>
            <a:endParaRPr lang="en-US" sz="3600" b="1" i="1" dirty="0"/>
          </a:p>
        </p:txBody>
      </p:sp>
    </p:spTree>
    <p:extLst>
      <p:ext uri="{BB962C8B-B14F-4D97-AF65-F5344CB8AC3E}">
        <p14:creationId xmlns:p14="http://schemas.microsoft.com/office/powerpoint/2010/main" val="70308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016121-7F65-5EEE-48FC-0D61E5838AFA}"/>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9C048C8-2E69-8D91-5B27-39A481A8163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89D3AE7F-57B5-7A71-A750-88C5C523465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2FB87FBA-1D84-FCA9-9C28-E465FD00EAF8}"/>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D296AF7A-946C-7C3A-D685-97E04943D2D1}"/>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
        <p:nvSpPr>
          <p:cNvPr id="5" name="Rectangle: Rounded Corners 4">
            <a:extLst>
              <a:ext uri="{FF2B5EF4-FFF2-40B4-BE49-F238E27FC236}">
                <a16:creationId xmlns:a16="http://schemas.microsoft.com/office/drawing/2014/main" id="{6BA8242E-EEDA-B2A8-1B24-0905123857A9}"/>
              </a:ext>
            </a:extLst>
          </p:cNvPr>
          <p:cNvSpPr/>
          <p:nvPr/>
        </p:nvSpPr>
        <p:spPr>
          <a:xfrm>
            <a:off x="1371600" y="3044298"/>
            <a:ext cx="8978313" cy="914400"/>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t>They took initiative to do what they </a:t>
            </a:r>
            <a:r>
              <a:rPr lang="en-US" sz="3600" b="1" i="1" dirty="0"/>
              <a:t>could</a:t>
            </a:r>
            <a:r>
              <a:rPr lang="en-US" sz="3600" b="1" dirty="0"/>
              <a:t> do</a:t>
            </a:r>
            <a:endParaRPr lang="en-US" sz="3600" b="1" i="1" dirty="0"/>
          </a:p>
        </p:txBody>
      </p:sp>
    </p:spTree>
    <p:extLst>
      <p:ext uri="{BB962C8B-B14F-4D97-AF65-F5344CB8AC3E}">
        <p14:creationId xmlns:p14="http://schemas.microsoft.com/office/powerpoint/2010/main" val="249802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2C67B2-5057-670A-66C9-6D02521C6BD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4013F1D-C8E8-74E4-F83F-EEE2DFD8CFD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B5E86A5D-04E5-3AEB-9CC6-21E900677667}"/>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FDF86B52-3384-D35E-B3C2-D7B484AB759A}"/>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582A156A-D648-0EC2-2C7E-8039F13B514B}"/>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Tree>
    <p:extLst>
      <p:ext uri="{BB962C8B-B14F-4D97-AF65-F5344CB8AC3E}">
        <p14:creationId xmlns:p14="http://schemas.microsoft.com/office/powerpoint/2010/main" val="34723024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6158C-5835-44D1-2997-FC02CDDAE3F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3FC512DC-E837-59E3-186B-5E2D223B050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C6400340-2EC9-588B-3BCA-E2DBF80095A6}"/>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AF1F4ACB-730B-E48F-778F-CDB05275FE4F}"/>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F45B1D81-EDF2-4FAA-1120-902966713562}"/>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
        <p:nvSpPr>
          <p:cNvPr id="3" name="Rectangle: Rounded Corners 2">
            <a:extLst>
              <a:ext uri="{FF2B5EF4-FFF2-40B4-BE49-F238E27FC236}">
                <a16:creationId xmlns:a16="http://schemas.microsoft.com/office/drawing/2014/main" id="{D1E3C212-BC82-3C15-47B0-096BBBEE8447}"/>
              </a:ext>
            </a:extLst>
          </p:cNvPr>
          <p:cNvSpPr/>
          <p:nvPr/>
        </p:nvSpPr>
        <p:spPr>
          <a:xfrm>
            <a:off x="6667499" y="2473880"/>
            <a:ext cx="4953000"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Poised …</a:t>
            </a:r>
          </a:p>
        </p:txBody>
      </p:sp>
      <p:sp>
        <p:nvSpPr>
          <p:cNvPr id="5" name="Rectangle: Rounded Corners 4">
            <a:extLst>
              <a:ext uri="{FF2B5EF4-FFF2-40B4-BE49-F238E27FC236}">
                <a16:creationId xmlns:a16="http://schemas.microsoft.com/office/drawing/2014/main" id="{DD2B9943-5E20-72AE-F9E9-8C3D1BCB8D0B}"/>
              </a:ext>
            </a:extLst>
          </p:cNvPr>
          <p:cNvSpPr/>
          <p:nvPr/>
        </p:nvSpPr>
        <p:spPr>
          <a:xfrm>
            <a:off x="6667499" y="3315782"/>
            <a:ext cx="4953000"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Ready…</a:t>
            </a:r>
          </a:p>
        </p:txBody>
      </p:sp>
      <p:sp>
        <p:nvSpPr>
          <p:cNvPr id="6" name="Rectangle: Rounded Corners 5">
            <a:extLst>
              <a:ext uri="{FF2B5EF4-FFF2-40B4-BE49-F238E27FC236}">
                <a16:creationId xmlns:a16="http://schemas.microsoft.com/office/drawing/2014/main" id="{A536AC21-85A6-B90F-2972-14AF5A5AF126}"/>
              </a:ext>
            </a:extLst>
          </p:cNvPr>
          <p:cNvSpPr/>
          <p:nvPr/>
        </p:nvSpPr>
        <p:spPr>
          <a:xfrm>
            <a:off x="6642099" y="4153982"/>
            <a:ext cx="4953000"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Attentive …</a:t>
            </a:r>
          </a:p>
        </p:txBody>
      </p:sp>
    </p:spTree>
    <p:extLst>
      <p:ext uri="{BB962C8B-B14F-4D97-AF65-F5344CB8AC3E}">
        <p14:creationId xmlns:p14="http://schemas.microsoft.com/office/powerpoint/2010/main" val="409581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D2BA39-2156-8455-56F9-FD616DA64CE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09E9030F-B956-BDD3-F3F1-31EDDBF8C881}"/>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48E0AEEF-D8E3-7A0D-CF99-008DEB64B0B8}"/>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12B78C4C-FEAD-EB24-5288-CF46F0A0B856}"/>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2348D947-2F25-255A-C847-DD8CF236CCE0}"/>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
        <p:nvSpPr>
          <p:cNvPr id="8" name="TextBox 7">
            <a:extLst>
              <a:ext uri="{FF2B5EF4-FFF2-40B4-BE49-F238E27FC236}">
                <a16:creationId xmlns:a16="http://schemas.microsoft.com/office/drawing/2014/main" id="{B12500C2-35B6-BBCC-50FD-E660E8CFA29B}"/>
              </a:ext>
            </a:extLst>
          </p:cNvPr>
          <p:cNvSpPr txBox="1"/>
          <p:nvPr/>
        </p:nvSpPr>
        <p:spPr>
          <a:xfrm>
            <a:off x="5822980" y="3192684"/>
            <a:ext cx="6261039" cy="1173302"/>
          </a:xfrm>
          <a:prstGeom prst="rect">
            <a:avLst/>
          </a:prstGeom>
          <a:solidFill>
            <a:schemeClr val="tx2">
              <a:lumMod val="75000"/>
            </a:schemeClr>
          </a:solidFill>
          <a:ln>
            <a:solidFill>
              <a:schemeClr val="bg2"/>
            </a:solidFill>
          </a:ln>
        </p:spPr>
        <p:txBody>
          <a:bodyPr wrap="square" anchor="ctr" anchorCtr="0">
            <a:noAutofit/>
          </a:bodyPr>
          <a:lstStyle/>
          <a:p>
            <a:r>
              <a:rPr lang="en-US" sz="3200" b="1" baseline="30000" dirty="0">
                <a:solidFill>
                  <a:schemeClr val="bg1"/>
                </a:solidFill>
              </a:rPr>
              <a:t>Galatians 5:25 </a:t>
            </a:r>
            <a:r>
              <a:rPr lang="en-US" sz="3200" dirty="0">
                <a:solidFill>
                  <a:schemeClr val="bg1"/>
                </a:solidFill>
              </a:rPr>
              <a:t>Since we live by the Spirit, let us keep in step with the Spirit.</a:t>
            </a:r>
          </a:p>
        </p:txBody>
      </p:sp>
    </p:spTree>
    <p:extLst>
      <p:ext uri="{BB962C8B-B14F-4D97-AF65-F5344CB8AC3E}">
        <p14:creationId xmlns:p14="http://schemas.microsoft.com/office/powerpoint/2010/main" val="900733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9C5C9-1C92-1725-D726-31178AF0243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4C4426A0-3147-F1E4-017E-0D44B24A1A5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18245C1A-3227-950E-0FFA-2D44D94337C5}"/>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2F543C05-8485-91BD-BDA4-A9C8AE37EAA0}"/>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F65F33EC-AD50-3E58-577B-714EC3827D3C}"/>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
        <p:nvSpPr>
          <p:cNvPr id="3" name="Rectangle: Rounded Corners 2">
            <a:extLst>
              <a:ext uri="{FF2B5EF4-FFF2-40B4-BE49-F238E27FC236}">
                <a16:creationId xmlns:a16="http://schemas.microsoft.com/office/drawing/2014/main" id="{6655DCDA-A5BC-48E4-CBBF-602C423CB084}"/>
              </a:ext>
            </a:extLst>
          </p:cNvPr>
          <p:cNvSpPr/>
          <p:nvPr/>
        </p:nvSpPr>
        <p:spPr>
          <a:xfrm>
            <a:off x="6019800" y="2971800"/>
            <a:ext cx="6172199"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Being under leadership means being </a:t>
            </a:r>
            <a:r>
              <a:rPr lang="en-US" sz="4000" b="1" u="sng" dirty="0"/>
              <a:t>ready to </a:t>
            </a:r>
            <a:r>
              <a:rPr lang="en-US" sz="4000" b="1" i="1" u="sng" dirty="0"/>
              <a:t>act</a:t>
            </a:r>
          </a:p>
        </p:txBody>
      </p:sp>
      <p:sp>
        <p:nvSpPr>
          <p:cNvPr id="5" name="Rectangle: Rounded Corners 4">
            <a:extLst>
              <a:ext uri="{FF2B5EF4-FFF2-40B4-BE49-F238E27FC236}">
                <a16:creationId xmlns:a16="http://schemas.microsoft.com/office/drawing/2014/main" id="{DD982970-FC69-5966-80C3-EB50AA80BF9A}"/>
              </a:ext>
            </a:extLst>
          </p:cNvPr>
          <p:cNvSpPr/>
          <p:nvPr/>
        </p:nvSpPr>
        <p:spPr>
          <a:xfrm>
            <a:off x="6127719" y="4267200"/>
            <a:ext cx="6172199"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000" b="1" dirty="0"/>
              <a:t>and </a:t>
            </a:r>
            <a:r>
              <a:rPr lang="en-US" sz="4000" b="1" u="sng" dirty="0"/>
              <a:t>ready to </a:t>
            </a:r>
            <a:r>
              <a:rPr lang="en-US" sz="4000" b="1" i="1" u="sng" dirty="0"/>
              <a:t>yield</a:t>
            </a:r>
          </a:p>
        </p:txBody>
      </p:sp>
    </p:spTree>
    <p:extLst>
      <p:ext uri="{BB962C8B-B14F-4D97-AF65-F5344CB8AC3E}">
        <p14:creationId xmlns:p14="http://schemas.microsoft.com/office/powerpoint/2010/main" val="212330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5"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395F6-49FC-AA25-E3C8-E3FCA09B368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5AFFB4C-2D9B-0CF6-091F-26E7A8C1E336}"/>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B86D9A8F-C653-1F9D-0EF2-17D6F6A93019}"/>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A610A167-64B2-49E1-D63C-0D4559828531}"/>
              </a:ext>
            </a:extLst>
          </p:cNvPr>
          <p:cNvSpPr txBox="1"/>
          <p:nvPr/>
        </p:nvSpPr>
        <p:spPr>
          <a:xfrm>
            <a:off x="0" y="5693558"/>
            <a:ext cx="12191999" cy="1173302"/>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1:26 </a:t>
            </a:r>
            <a:r>
              <a:rPr lang="en-US" sz="3200" dirty="0"/>
              <a:t>And they drew lots for them, and the lot fell to  Matthias; </a:t>
            </a:r>
            <a:r>
              <a:rPr lang="en-US" sz="3200" b="1" u="sng" dirty="0">
                <a:solidFill>
                  <a:srgbClr val="002060"/>
                </a:solidFill>
              </a:rPr>
              <a:t>and he was added to the eleven apostles</a:t>
            </a:r>
            <a:r>
              <a:rPr lang="en-US" sz="3200" dirty="0"/>
              <a:t>.</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4472F320-4282-A619-7A1F-6951AE0A41E5}"/>
              </a:ext>
            </a:extLst>
          </p:cNvPr>
          <p:cNvSpPr/>
          <p:nvPr/>
        </p:nvSpPr>
        <p:spPr>
          <a:xfrm>
            <a:off x="6705600" y="1164442"/>
            <a:ext cx="49530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3) </a:t>
            </a:r>
            <a:r>
              <a:rPr lang="en-US" sz="4800" b="1" i="1" dirty="0"/>
              <a:t>Active</a:t>
            </a:r>
            <a:r>
              <a:rPr lang="en-US" sz="4800" b="1" dirty="0"/>
              <a:t> Waiting</a:t>
            </a:r>
          </a:p>
        </p:txBody>
      </p:sp>
      <p:sp>
        <p:nvSpPr>
          <p:cNvPr id="3" name="Rectangle: Rounded Corners 2">
            <a:extLst>
              <a:ext uri="{FF2B5EF4-FFF2-40B4-BE49-F238E27FC236}">
                <a16:creationId xmlns:a16="http://schemas.microsoft.com/office/drawing/2014/main" id="{D8F0CA9E-D83A-B23E-FB6A-2127489D881C}"/>
              </a:ext>
            </a:extLst>
          </p:cNvPr>
          <p:cNvSpPr/>
          <p:nvPr/>
        </p:nvSpPr>
        <p:spPr>
          <a:xfrm>
            <a:off x="6032501" y="3151965"/>
            <a:ext cx="6172199"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t>Waiting on God is </a:t>
            </a:r>
          </a:p>
          <a:p>
            <a:pPr algn="ctr"/>
            <a:r>
              <a:rPr lang="en-US" sz="5400" b="1" dirty="0"/>
              <a:t>hard work!</a:t>
            </a:r>
            <a:endParaRPr lang="en-US" sz="5400" b="1" i="1" u="sng" dirty="0"/>
          </a:p>
        </p:txBody>
      </p:sp>
    </p:spTree>
    <p:extLst>
      <p:ext uri="{BB962C8B-B14F-4D97-AF65-F5344CB8AC3E}">
        <p14:creationId xmlns:p14="http://schemas.microsoft.com/office/powerpoint/2010/main" val="3448193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CBB8B-6633-7826-BE4E-EF6F1338346B}"/>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8AA5F60C-6C93-56CF-6F87-BB7BBBC2637A}"/>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DAD6EC0B-9E19-EC68-DFD4-78C49EFA1532}"/>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C229BBC-2BD5-9ADA-DC2C-24EFA06036F4}"/>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5F27696A-9BE1-314C-5C0E-9D1609734965}"/>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7" name="Rounded Rectangular Callout 17">
            <a:extLst>
              <a:ext uri="{FF2B5EF4-FFF2-40B4-BE49-F238E27FC236}">
                <a16:creationId xmlns:a16="http://schemas.microsoft.com/office/drawing/2014/main" id="{276B8F12-0E4F-8D14-5994-1CD17E46995A}"/>
              </a:ext>
            </a:extLst>
          </p:cNvPr>
          <p:cNvSpPr/>
          <p:nvPr/>
        </p:nvSpPr>
        <p:spPr>
          <a:xfrm>
            <a:off x="12700" y="2857499"/>
            <a:ext cx="121792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200" b="1" dirty="0"/>
              <a:t>This is really the first picture we get of “the church”</a:t>
            </a:r>
          </a:p>
        </p:txBody>
      </p:sp>
    </p:spTree>
    <p:extLst>
      <p:ext uri="{BB962C8B-B14F-4D97-AF65-F5344CB8AC3E}">
        <p14:creationId xmlns:p14="http://schemas.microsoft.com/office/powerpoint/2010/main" val="857913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EF639-9B24-82D4-AD62-F94AD4858726}"/>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F493709-8701-390B-228B-527EB8A5F60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5583F8C4-790F-2056-1789-3A189EB00C74}"/>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3062172F-D9AD-D6F2-5530-DD288FC4EC8C}"/>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20128BA8-F95B-DC98-10AF-A4AB1E6BF76C}"/>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3" name="Rectangle: Rounded Corners 2">
            <a:extLst>
              <a:ext uri="{FF2B5EF4-FFF2-40B4-BE49-F238E27FC236}">
                <a16:creationId xmlns:a16="http://schemas.microsoft.com/office/drawing/2014/main" id="{4A071C49-AFE8-AE1F-BE41-4E554D7BCA80}"/>
              </a:ext>
            </a:extLst>
          </p:cNvPr>
          <p:cNvSpPr/>
          <p:nvPr/>
        </p:nvSpPr>
        <p:spPr>
          <a:xfrm>
            <a:off x="228600" y="2307443"/>
            <a:ext cx="10896600" cy="816757"/>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True, his timing may be different from ours…</a:t>
            </a:r>
          </a:p>
        </p:txBody>
      </p:sp>
      <p:sp>
        <p:nvSpPr>
          <p:cNvPr id="5" name="Rectangle: Rounded Corners 4">
            <a:extLst>
              <a:ext uri="{FF2B5EF4-FFF2-40B4-BE49-F238E27FC236}">
                <a16:creationId xmlns:a16="http://schemas.microsoft.com/office/drawing/2014/main" id="{953CC42B-4511-A8B0-4F26-63D8DDE814DA}"/>
              </a:ext>
            </a:extLst>
          </p:cNvPr>
          <p:cNvSpPr/>
          <p:nvPr/>
        </p:nvSpPr>
        <p:spPr>
          <a:xfrm>
            <a:off x="3733800" y="3215465"/>
            <a:ext cx="8382000" cy="1353860"/>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But if His timing is different from ours, it’s because it’s </a:t>
            </a:r>
            <a:r>
              <a:rPr lang="en-US" sz="4400" b="1" i="1" dirty="0"/>
              <a:t>better</a:t>
            </a:r>
          </a:p>
        </p:txBody>
      </p:sp>
    </p:spTree>
    <p:extLst>
      <p:ext uri="{BB962C8B-B14F-4D97-AF65-F5344CB8AC3E}">
        <p14:creationId xmlns:p14="http://schemas.microsoft.com/office/powerpoint/2010/main" val="154802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EBE45-318F-5EF9-9210-087ABA335D5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E4C7029-B63C-8CA1-3648-882D049B28BF}"/>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4252819E-6A5F-5524-8DFE-605A5D201C2F}"/>
              </a:ext>
            </a:extLst>
          </p:cNvPr>
          <p:cNvSpPr txBox="1"/>
          <p:nvPr/>
        </p:nvSpPr>
        <p:spPr>
          <a:xfrm>
            <a:off x="0" y="5334000"/>
            <a:ext cx="12191999" cy="15328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a:t>
            </a:r>
            <a:r>
              <a:rPr lang="en-US" sz="3200" b="1" baseline="30000" dirty="0"/>
              <a:t>9</a:t>
            </a:r>
            <a:r>
              <a:rPr lang="en-US" sz="3200" baseline="30000" dirty="0"/>
              <a:t> </a:t>
            </a:r>
            <a:r>
              <a:rPr lang="en-US" sz="3200" dirty="0"/>
              <a:t>And after He had said these things, He was lifted up </a:t>
            </a:r>
            <a:r>
              <a:rPr lang="en-US" sz="3200" b="1" u="sng" dirty="0">
                <a:solidFill>
                  <a:srgbClr val="002060"/>
                </a:solidFill>
              </a:rPr>
              <a:t>while they were looking on</a:t>
            </a:r>
            <a:r>
              <a:rPr lang="en-US" sz="3200" dirty="0"/>
              <a:t>, and a cloud received Him </a:t>
            </a:r>
            <a:r>
              <a:rPr lang="en-US" sz="3200" b="1" u="sng" dirty="0">
                <a:solidFill>
                  <a:srgbClr val="002060"/>
                </a:solidFill>
              </a:rPr>
              <a:t>out of their sight</a:t>
            </a:r>
            <a:r>
              <a:rPr lang="en-US" sz="3200" dirty="0"/>
              <a:t>. </a:t>
            </a:r>
          </a:p>
          <a:p>
            <a:endParaRPr lang="en-US" sz="3600" dirty="0"/>
          </a:p>
        </p:txBody>
      </p:sp>
    </p:spTree>
    <p:extLst>
      <p:ext uri="{BB962C8B-B14F-4D97-AF65-F5344CB8AC3E}">
        <p14:creationId xmlns:p14="http://schemas.microsoft.com/office/powerpoint/2010/main" val="30003729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B61C24-C699-F51E-9AAD-F7B7C3B9F5E1}"/>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204B7A9C-D9E8-A7D1-623A-643A0CA97C40}"/>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536DD260-8E1C-69EC-D6B8-4568183CF324}"/>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8E433D85-E422-1544-CFB6-41F307FB5AAE}"/>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0C33EF21-22BA-CE99-BCA8-9BCD711AA138}"/>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3" name="Rectangle: Rounded Corners 2">
            <a:extLst>
              <a:ext uri="{FF2B5EF4-FFF2-40B4-BE49-F238E27FC236}">
                <a16:creationId xmlns:a16="http://schemas.microsoft.com/office/drawing/2014/main" id="{B0651F29-415C-6F85-E3C9-D4B657F8C756}"/>
              </a:ext>
            </a:extLst>
          </p:cNvPr>
          <p:cNvSpPr/>
          <p:nvPr/>
        </p:nvSpPr>
        <p:spPr>
          <a:xfrm>
            <a:off x="228599" y="2307443"/>
            <a:ext cx="11582399" cy="816757"/>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True, his outcomes may be different from ours…</a:t>
            </a:r>
          </a:p>
        </p:txBody>
      </p:sp>
      <p:sp>
        <p:nvSpPr>
          <p:cNvPr id="6" name="Rectangle: Rounded Corners 5">
            <a:extLst>
              <a:ext uri="{FF2B5EF4-FFF2-40B4-BE49-F238E27FC236}">
                <a16:creationId xmlns:a16="http://schemas.microsoft.com/office/drawing/2014/main" id="{D1A8C236-45B5-A3C3-D99E-56A97B2C5D4D}"/>
              </a:ext>
            </a:extLst>
          </p:cNvPr>
          <p:cNvSpPr/>
          <p:nvPr/>
        </p:nvSpPr>
        <p:spPr>
          <a:xfrm>
            <a:off x="228599" y="3296319"/>
            <a:ext cx="11582399" cy="1146703"/>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Waiting on God doesn’t mean that since we have paid our dues in waiting, that we will eventually get exactly what we want</a:t>
            </a:r>
          </a:p>
        </p:txBody>
      </p:sp>
    </p:spTree>
    <p:extLst>
      <p:ext uri="{BB962C8B-B14F-4D97-AF65-F5344CB8AC3E}">
        <p14:creationId xmlns:p14="http://schemas.microsoft.com/office/powerpoint/2010/main" val="303965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A8BF7-2BC8-E266-744F-6A77866AD47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5FBF155-248E-97E0-EDCC-D1D598FC4540}"/>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222A4C55-4FA6-89F2-A683-99C7D3C10F8E}"/>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04467433-1894-2C6E-447D-6AD3A684500B}"/>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C393D8F2-8337-0771-F7E4-4CB86F344219}"/>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3" name="Rectangle: Rounded Corners 2">
            <a:extLst>
              <a:ext uri="{FF2B5EF4-FFF2-40B4-BE49-F238E27FC236}">
                <a16:creationId xmlns:a16="http://schemas.microsoft.com/office/drawing/2014/main" id="{1161EEB7-CC45-3DFE-24D3-D1DEE544FEBC}"/>
              </a:ext>
            </a:extLst>
          </p:cNvPr>
          <p:cNvSpPr/>
          <p:nvPr/>
        </p:nvSpPr>
        <p:spPr>
          <a:xfrm>
            <a:off x="228599" y="2307443"/>
            <a:ext cx="11582399" cy="816757"/>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True, his outcomes may be different from ours…</a:t>
            </a:r>
          </a:p>
        </p:txBody>
      </p:sp>
      <p:sp>
        <p:nvSpPr>
          <p:cNvPr id="5" name="Rectangle: Rounded Corners 4">
            <a:extLst>
              <a:ext uri="{FF2B5EF4-FFF2-40B4-BE49-F238E27FC236}">
                <a16:creationId xmlns:a16="http://schemas.microsoft.com/office/drawing/2014/main" id="{2AA87C05-99B0-FE10-659C-27B36A438FCB}"/>
              </a:ext>
            </a:extLst>
          </p:cNvPr>
          <p:cNvSpPr/>
          <p:nvPr/>
        </p:nvSpPr>
        <p:spPr>
          <a:xfrm>
            <a:off x="3733800" y="3215465"/>
            <a:ext cx="8382000" cy="1353860"/>
          </a:xfrm>
          <a:prstGeom prst="roundRect">
            <a:avLst/>
          </a:prstGeom>
          <a:solidFill>
            <a:srgbClr val="0020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400" b="1" dirty="0"/>
              <a:t>But if His outcome is different from ours, it’s because it’s </a:t>
            </a:r>
            <a:r>
              <a:rPr lang="en-US" sz="4400" b="1" i="1" dirty="0"/>
              <a:t>better</a:t>
            </a:r>
          </a:p>
        </p:txBody>
      </p:sp>
    </p:spTree>
    <p:extLst>
      <p:ext uri="{BB962C8B-B14F-4D97-AF65-F5344CB8AC3E}">
        <p14:creationId xmlns:p14="http://schemas.microsoft.com/office/powerpoint/2010/main" val="303407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0D216E-8423-11CB-4183-B3E7EE29F27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9E334A5-F62E-00AC-5BE6-5C1EDDBAA4A8}"/>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pic>
        <p:nvPicPr>
          <p:cNvPr id="7" name="Picture 6" descr="A book cover with a bench and mountains&#10;&#10;Description automatically generated">
            <a:extLst>
              <a:ext uri="{FF2B5EF4-FFF2-40B4-BE49-F238E27FC236}">
                <a16:creationId xmlns:a16="http://schemas.microsoft.com/office/drawing/2014/main" id="{51554952-6932-3A2D-36FC-EEDBF7C3DC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127" y="-64245"/>
            <a:ext cx="4478216" cy="6954405"/>
          </a:xfrm>
          <a:prstGeom prst="rect">
            <a:avLst/>
          </a:prstGeom>
        </p:spPr>
      </p:pic>
    </p:spTree>
    <p:extLst>
      <p:ext uri="{BB962C8B-B14F-4D97-AF65-F5344CB8AC3E}">
        <p14:creationId xmlns:p14="http://schemas.microsoft.com/office/powerpoint/2010/main" val="326669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B17E0-2AB5-337B-D1AF-1552BE2B0E6E}"/>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DD00867E-AC55-97DC-D3B7-B6B98A35C0B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F5FAD9DA-C1DD-38BB-DEE9-20FD489AA620}"/>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F74E9B8A-1EA9-E159-5EF1-A8A9D84CD59D}"/>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5880CD02-E8E2-EB60-0120-E04594391AF6}"/>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6" name="TextBox 5">
            <a:extLst>
              <a:ext uri="{FF2B5EF4-FFF2-40B4-BE49-F238E27FC236}">
                <a16:creationId xmlns:a16="http://schemas.microsoft.com/office/drawing/2014/main" id="{B13E6AA6-C323-26A7-1C4C-0C867A9A37E1}"/>
              </a:ext>
            </a:extLst>
          </p:cNvPr>
          <p:cNvSpPr txBox="1"/>
          <p:nvPr/>
        </p:nvSpPr>
        <p:spPr>
          <a:xfrm>
            <a:off x="76200" y="2757790"/>
            <a:ext cx="11963400" cy="671210"/>
          </a:xfrm>
          <a:prstGeom prst="rect">
            <a:avLst/>
          </a:prstGeom>
          <a:solidFill>
            <a:schemeClr val="tx2">
              <a:lumMod val="75000"/>
            </a:schemeClr>
          </a:solidFill>
          <a:ln>
            <a:solidFill>
              <a:schemeClr val="bg2"/>
            </a:solidFill>
          </a:ln>
        </p:spPr>
        <p:txBody>
          <a:bodyPr wrap="square">
            <a:noAutofit/>
          </a:bodyPr>
          <a:lstStyle/>
          <a:p>
            <a:r>
              <a:rPr lang="en-US" sz="3600" b="1" baseline="30000" dirty="0">
                <a:solidFill>
                  <a:schemeClr val="bg1"/>
                </a:solidFill>
              </a:rPr>
              <a:t>Is 49:23 </a:t>
            </a:r>
            <a:r>
              <a:rPr lang="en-US" sz="3600" dirty="0">
                <a:solidFill>
                  <a:schemeClr val="bg1"/>
                </a:solidFill>
              </a:rPr>
              <a:t>Those who hopefully wait for Me will not be disappointed </a:t>
            </a:r>
          </a:p>
        </p:txBody>
      </p:sp>
    </p:spTree>
    <p:extLst>
      <p:ext uri="{BB962C8B-B14F-4D97-AF65-F5344CB8AC3E}">
        <p14:creationId xmlns:p14="http://schemas.microsoft.com/office/powerpoint/2010/main" val="219047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C4A22-D88F-A4C7-4310-9DBE5E3449E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F15EBE0B-25C9-01EC-38B2-C977739EB447}"/>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09B29771-549F-258D-8DE7-3E56885FDD59}"/>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60BEACF0-02DD-0780-ED78-64A485705BBD}"/>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E8948B1E-D18D-8EE0-ABE3-FB6D32008383}"/>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3" name="Rectangle: Rounded Corners 2">
            <a:extLst>
              <a:ext uri="{FF2B5EF4-FFF2-40B4-BE49-F238E27FC236}">
                <a16:creationId xmlns:a16="http://schemas.microsoft.com/office/drawing/2014/main" id="{70167F54-F18E-C06A-924B-642D2C69D2BB}"/>
              </a:ext>
            </a:extLst>
          </p:cNvPr>
          <p:cNvSpPr/>
          <p:nvPr/>
        </p:nvSpPr>
        <p:spPr>
          <a:xfrm>
            <a:off x="0" y="2473880"/>
            <a:ext cx="12204701"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They knew they wouldn’t be waiting forever</a:t>
            </a:r>
            <a:endParaRPr lang="en-US" sz="4800" b="1" i="1" u="sng" dirty="0"/>
          </a:p>
        </p:txBody>
      </p:sp>
      <p:sp>
        <p:nvSpPr>
          <p:cNvPr id="5" name="Rectangle: Rounded Corners 4">
            <a:extLst>
              <a:ext uri="{FF2B5EF4-FFF2-40B4-BE49-F238E27FC236}">
                <a16:creationId xmlns:a16="http://schemas.microsoft.com/office/drawing/2014/main" id="{BE336827-7738-B2DF-8FB1-3B56275D39A8}"/>
              </a:ext>
            </a:extLst>
          </p:cNvPr>
          <p:cNvSpPr/>
          <p:nvPr/>
        </p:nvSpPr>
        <p:spPr>
          <a:xfrm>
            <a:off x="12700" y="3356502"/>
            <a:ext cx="12204701"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And either will you!</a:t>
            </a:r>
            <a:endParaRPr lang="en-US" sz="4800" b="1" i="1" u="sng" dirty="0"/>
          </a:p>
        </p:txBody>
      </p:sp>
    </p:spTree>
    <p:extLst>
      <p:ext uri="{BB962C8B-B14F-4D97-AF65-F5344CB8AC3E}">
        <p14:creationId xmlns:p14="http://schemas.microsoft.com/office/powerpoint/2010/main" val="4974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1E6B3-3E3F-4C89-0AE5-CA52AB3D6AF8}"/>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AC17E9E8-8DFE-8603-0BCF-6D5C97BB2454}"/>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14" name="Rounded Rectangular Callout 17">
            <a:extLst>
              <a:ext uri="{FF2B5EF4-FFF2-40B4-BE49-F238E27FC236}">
                <a16:creationId xmlns:a16="http://schemas.microsoft.com/office/drawing/2014/main" id="{90F58AEF-57FB-6E37-CFD1-07B01ED42C20}"/>
              </a:ext>
            </a:extLst>
          </p:cNvPr>
          <p:cNvSpPr/>
          <p:nvPr/>
        </p:nvSpPr>
        <p:spPr>
          <a:xfrm>
            <a:off x="-914400" y="166437"/>
            <a:ext cx="12725399" cy="1143001"/>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t>What does it look like to wait </a:t>
            </a:r>
            <a:r>
              <a:rPr lang="en-US" sz="5400" b="1" i="1" dirty="0"/>
              <a:t>well</a:t>
            </a:r>
            <a:r>
              <a:rPr lang="en-US" sz="5400" b="1" dirty="0"/>
              <a:t>?</a:t>
            </a:r>
          </a:p>
        </p:txBody>
      </p:sp>
      <p:sp>
        <p:nvSpPr>
          <p:cNvPr id="9" name="TextBox 8">
            <a:extLst>
              <a:ext uri="{FF2B5EF4-FFF2-40B4-BE49-F238E27FC236}">
                <a16:creationId xmlns:a16="http://schemas.microsoft.com/office/drawing/2014/main" id="{94459CCB-8955-13A4-0A2F-0D29AE8C99E3}"/>
              </a:ext>
            </a:extLst>
          </p:cNvPr>
          <p:cNvSpPr txBox="1"/>
          <p:nvPr/>
        </p:nvSpPr>
        <p:spPr>
          <a:xfrm>
            <a:off x="0" y="4665941"/>
            <a:ext cx="12191999" cy="2200919"/>
          </a:xfrm>
          <a:prstGeom prst="rect">
            <a:avLst/>
          </a:prstGeom>
          <a:solidFill>
            <a:schemeClr val="accent6">
              <a:lumMod val="20000"/>
              <a:lumOff val="80000"/>
            </a:schemeClr>
          </a:solidFill>
          <a:ln>
            <a:solidFill>
              <a:schemeClr val="bg2"/>
            </a:solidFill>
          </a:ln>
        </p:spPr>
        <p:txBody>
          <a:bodyPr wrap="square">
            <a:noAutofit/>
          </a:bodyPr>
          <a:lstStyle/>
          <a:p>
            <a:r>
              <a:rPr lang="en-US" sz="3200" b="1" baseline="30000" dirty="0"/>
              <a:t>Acts 1:4</a:t>
            </a:r>
            <a:r>
              <a:rPr lang="en-US" sz="3200" baseline="30000" dirty="0"/>
              <a:t> </a:t>
            </a:r>
            <a:r>
              <a:rPr lang="en-US" sz="3200" dirty="0"/>
              <a:t>He commanded them not to leave Jerusalem, but to </a:t>
            </a:r>
            <a:r>
              <a:rPr lang="en-US" sz="3200" b="1" u="sng" dirty="0">
                <a:solidFill>
                  <a:srgbClr val="002060"/>
                </a:solidFill>
              </a:rPr>
              <a:t>wait for what the Father had promised</a:t>
            </a:r>
            <a:r>
              <a:rPr lang="en-US" sz="3200" dirty="0"/>
              <a:t>, “Which,” He said, “you heard of from Me; </a:t>
            </a:r>
            <a:r>
              <a:rPr lang="en-US" sz="3200" b="1" baseline="30000" dirty="0"/>
              <a:t>5</a:t>
            </a:r>
            <a:r>
              <a:rPr lang="en-US" sz="3200" baseline="30000" dirty="0"/>
              <a:t> </a:t>
            </a:r>
            <a:r>
              <a:rPr lang="en-US" sz="3200" dirty="0"/>
              <a:t>for  John baptized with water, but you will be baptized with the Holy Spirit not many days from now.”</a:t>
            </a:r>
          </a:p>
          <a:p>
            <a:endParaRPr lang="en-US" sz="3200" dirty="0">
              <a:solidFill>
                <a:srgbClr val="002060"/>
              </a:solidFill>
            </a:endParaRPr>
          </a:p>
          <a:p>
            <a:endParaRPr lang="en-US" sz="3200" dirty="0">
              <a:solidFill>
                <a:srgbClr val="002060"/>
              </a:solidFill>
            </a:endParaRPr>
          </a:p>
          <a:p>
            <a:endParaRPr lang="en-US" sz="3600" dirty="0"/>
          </a:p>
        </p:txBody>
      </p:sp>
      <p:sp>
        <p:nvSpPr>
          <p:cNvPr id="4" name="Rectangle: Rounded Corners 3">
            <a:extLst>
              <a:ext uri="{FF2B5EF4-FFF2-40B4-BE49-F238E27FC236}">
                <a16:creationId xmlns:a16="http://schemas.microsoft.com/office/drawing/2014/main" id="{18506A32-AF57-6200-DA8A-0311C609CC3E}"/>
              </a:ext>
            </a:extLst>
          </p:cNvPr>
          <p:cNvSpPr/>
          <p:nvPr/>
        </p:nvSpPr>
        <p:spPr>
          <a:xfrm>
            <a:off x="5715000" y="1164442"/>
            <a:ext cx="6172200" cy="1027618"/>
          </a:xfrm>
          <a:prstGeom prst="round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4) They waited in </a:t>
            </a:r>
            <a:r>
              <a:rPr lang="en-US" sz="4800" b="1" i="1" dirty="0"/>
              <a:t>hope</a:t>
            </a:r>
            <a:endParaRPr lang="en-US" sz="4800" b="1" dirty="0"/>
          </a:p>
        </p:txBody>
      </p:sp>
      <p:sp>
        <p:nvSpPr>
          <p:cNvPr id="3" name="Rectangle: Rounded Corners 2">
            <a:extLst>
              <a:ext uri="{FF2B5EF4-FFF2-40B4-BE49-F238E27FC236}">
                <a16:creationId xmlns:a16="http://schemas.microsoft.com/office/drawing/2014/main" id="{82B460E0-4C8B-BAE2-2BA0-69953DE4100B}"/>
              </a:ext>
            </a:extLst>
          </p:cNvPr>
          <p:cNvSpPr/>
          <p:nvPr/>
        </p:nvSpPr>
        <p:spPr>
          <a:xfrm>
            <a:off x="0" y="2786085"/>
            <a:ext cx="12204701" cy="1027618"/>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dirty="0"/>
              <a:t>And unlike them, you don’t have to wait to receive the Holy Spirit</a:t>
            </a:r>
            <a:endParaRPr lang="en-US" sz="4800" b="1" i="1" u="sng" dirty="0"/>
          </a:p>
        </p:txBody>
      </p:sp>
    </p:spTree>
    <p:extLst>
      <p:ext uri="{BB962C8B-B14F-4D97-AF65-F5344CB8AC3E}">
        <p14:creationId xmlns:p14="http://schemas.microsoft.com/office/powerpoint/2010/main" val="137191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10">
            <a:extLst>
              <a:ext uri="{FF2B5EF4-FFF2-40B4-BE49-F238E27FC236}">
                <a16:creationId xmlns:a16="http://schemas.microsoft.com/office/drawing/2014/main" id="{86006C6F-0AA0-758E-CAA4-07B61B15B0E8}"/>
              </a:ext>
            </a:extLst>
          </p:cNvPr>
          <p:cNvSpPr/>
          <p:nvPr/>
        </p:nvSpPr>
        <p:spPr>
          <a:xfrm>
            <a:off x="6079958" y="0"/>
            <a:ext cx="6019800" cy="2286000"/>
          </a:xfrm>
          <a:prstGeom prst="wedgeRoundRectCallout">
            <a:avLst>
              <a:gd name="adj1" fmla="val 59370"/>
              <a:gd name="adj2" fmla="val -61979"/>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I am here at your disposal. My life is to be led by you</a:t>
            </a:r>
            <a:endParaRPr lang="en-US" sz="3600" b="1" i="1" dirty="0">
              <a:solidFill>
                <a:schemeClr val="bg1"/>
              </a:solidFill>
            </a:endParaRPr>
          </a:p>
        </p:txBody>
      </p:sp>
    </p:spTree>
    <p:extLst>
      <p:ext uri="{BB962C8B-B14F-4D97-AF65-F5344CB8AC3E}">
        <p14:creationId xmlns:p14="http://schemas.microsoft.com/office/powerpoint/2010/main" val="1354453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6688CA-2C66-56A6-2F00-D8C4B4049FFC}"/>
            </a:ext>
          </a:extLst>
        </p:cNvPr>
        <p:cNvGrpSpPr/>
        <p:nvPr/>
      </p:nvGrpSpPr>
      <p:grpSpPr>
        <a:xfrm>
          <a:off x="0" y="0"/>
          <a:ext cx="0" cy="0"/>
          <a:chOff x="0" y="0"/>
          <a:chExt cx="0" cy="0"/>
        </a:xfrm>
      </p:grpSpPr>
      <p:sp>
        <p:nvSpPr>
          <p:cNvPr id="7" name="Rounded Rectangular Callout 10">
            <a:extLst>
              <a:ext uri="{FF2B5EF4-FFF2-40B4-BE49-F238E27FC236}">
                <a16:creationId xmlns:a16="http://schemas.microsoft.com/office/drawing/2014/main" id="{54E33DC4-5226-81D6-CB65-485688D791C4}"/>
              </a:ext>
            </a:extLst>
          </p:cNvPr>
          <p:cNvSpPr/>
          <p:nvPr/>
        </p:nvSpPr>
        <p:spPr>
          <a:xfrm>
            <a:off x="6248400" y="381000"/>
            <a:ext cx="5791200" cy="2286000"/>
          </a:xfrm>
          <a:prstGeom prst="wedgeRoundRectCallout">
            <a:avLst>
              <a:gd name="adj1" fmla="val 59370"/>
              <a:gd name="adj2" fmla="val -61979"/>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Lord I will gladly wait, (even if my plan is *obviously* better than yours) </a:t>
            </a:r>
            <a:endParaRPr lang="en-US" sz="3600" b="1" i="1" dirty="0">
              <a:solidFill>
                <a:schemeClr val="bg1"/>
              </a:solidFill>
            </a:endParaRPr>
          </a:p>
        </p:txBody>
      </p:sp>
    </p:spTree>
    <p:extLst>
      <p:ext uri="{BB962C8B-B14F-4D97-AF65-F5344CB8AC3E}">
        <p14:creationId xmlns:p14="http://schemas.microsoft.com/office/powerpoint/2010/main" val="361394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C8057-E6D4-46C8-A0C5-A431979E08FA}"/>
            </a:ext>
          </a:extLst>
        </p:cNvPr>
        <p:cNvGrpSpPr/>
        <p:nvPr/>
      </p:nvGrpSpPr>
      <p:grpSpPr>
        <a:xfrm>
          <a:off x="0" y="0"/>
          <a:ext cx="0" cy="0"/>
          <a:chOff x="0" y="0"/>
          <a:chExt cx="0" cy="0"/>
        </a:xfrm>
      </p:grpSpPr>
      <p:sp>
        <p:nvSpPr>
          <p:cNvPr id="7" name="Rounded Rectangular Callout 10">
            <a:extLst>
              <a:ext uri="{FF2B5EF4-FFF2-40B4-BE49-F238E27FC236}">
                <a16:creationId xmlns:a16="http://schemas.microsoft.com/office/drawing/2014/main" id="{5C6FAC2D-60E0-3097-E848-DA130B91AB17}"/>
              </a:ext>
            </a:extLst>
          </p:cNvPr>
          <p:cNvSpPr/>
          <p:nvPr/>
        </p:nvSpPr>
        <p:spPr>
          <a:xfrm>
            <a:off x="7086600" y="381000"/>
            <a:ext cx="4953000" cy="2286000"/>
          </a:xfrm>
          <a:prstGeom prst="wedgeRoundRectCallout">
            <a:avLst>
              <a:gd name="adj1" fmla="val 59370"/>
              <a:gd name="adj2" fmla="val -61979"/>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Lord I am ready today to leap into action.  What do you have for me to do? </a:t>
            </a:r>
            <a:endParaRPr lang="en-US" sz="3600" b="1" i="1" dirty="0">
              <a:solidFill>
                <a:schemeClr val="bg1"/>
              </a:solidFill>
            </a:endParaRPr>
          </a:p>
        </p:txBody>
      </p:sp>
    </p:spTree>
    <p:extLst>
      <p:ext uri="{BB962C8B-B14F-4D97-AF65-F5344CB8AC3E}">
        <p14:creationId xmlns:p14="http://schemas.microsoft.com/office/powerpoint/2010/main" val="277944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91E75-0B76-613F-1DC4-F25A27765F97}"/>
            </a:ext>
          </a:extLst>
        </p:cNvPr>
        <p:cNvGrpSpPr/>
        <p:nvPr/>
      </p:nvGrpSpPr>
      <p:grpSpPr>
        <a:xfrm>
          <a:off x="0" y="0"/>
          <a:ext cx="0" cy="0"/>
          <a:chOff x="0" y="0"/>
          <a:chExt cx="0" cy="0"/>
        </a:xfrm>
      </p:grpSpPr>
      <p:sp>
        <p:nvSpPr>
          <p:cNvPr id="4" name="Rounded Rectangular Callout 10">
            <a:extLst>
              <a:ext uri="{FF2B5EF4-FFF2-40B4-BE49-F238E27FC236}">
                <a16:creationId xmlns:a16="http://schemas.microsoft.com/office/drawing/2014/main" id="{512367D0-D610-B57E-70B1-306BE804D4F3}"/>
              </a:ext>
            </a:extLst>
          </p:cNvPr>
          <p:cNvSpPr/>
          <p:nvPr/>
        </p:nvSpPr>
        <p:spPr>
          <a:xfrm>
            <a:off x="7924800" y="-152400"/>
            <a:ext cx="3429000" cy="2590800"/>
          </a:xfrm>
          <a:prstGeom prst="wedgeRoundRectCallout">
            <a:avLst>
              <a:gd name="adj1" fmla="val -69595"/>
              <a:gd name="adj2" fmla="val -4293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Lord, what </a:t>
            </a:r>
            <a:r>
              <a:rPr lang="en-US" sz="3600" b="1" i="1" dirty="0">
                <a:solidFill>
                  <a:schemeClr val="bg1"/>
                </a:solidFill>
              </a:rPr>
              <a:t>can</a:t>
            </a:r>
            <a:r>
              <a:rPr lang="en-US" sz="3600" b="1" dirty="0">
                <a:solidFill>
                  <a:schemeClr val="bg1"/>
                </a:solidFill>
              </a:rPr>
              <a:t> I do as I wait? </a:t>
            </a:r>
            <a:endParaRPr lang="en-US" sz="3600" b="1" i="1" dirty="0">
              <a:solidFill>
                <a:schemeClr val="bg1"/>
              </a:solidFill>
            </a:endParaRPr>
          </a:p>
        </p:txBody>
      </p:sp>
    </p:spTree>
    <p:extLst>
      <p:ext uri="{BB962C8B-B14F-4D97-AF65-F5344CB8AC3E}">
        <p14:creationId xmlns:p14="http://schemas.microsoft.com/office/powerpoint/2010/main" val="1328460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21D1D-EAF4-B597-EA0C-D77E969A2D2D}"/>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C5C6525D-0290-5504-6A35-6F67B91672B5}"/>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70C0E3C6-D2C8-08A0-5BBE-9F1A3D27F42E}"/>
              </a:ext>
            </a:extLst>
          </p:cNvPr>
          <p:cNvSpPr txBox="1"/>
          <p:nvPr/>
        </p:nvSpPr>
        <p:spPr>
          <a:xfrm>
            <a:off x="0" y="5181600"/>
            <a:ext cx="12191999" cy="1685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a:t>
            </a:r>
            <a:r>
              <a:rPr lang="en-US" sz="3200" b="1" baseline="30000" dirty="0"/>
              <a:t>10 </a:t>
            </a:r>
            <a:r>
              <a:rPr lang="en-US" sz="3200" dirty="0"/>
              <a:t>And as they were gazing intently into the sky while He was going, behold, two men in white clothing stood beside them. </a:t>
            </a:r>
            <a:r>
              <a:rPr lang="en-US" sz="3200" b="1" baseline="30000" dirty="0"/>
              <a:t>11 </a:t>
            </a:r>
            <a:r>
              <a:rPr lang="en-US" sz="3200" dirty="0"/>
              <a:t>They also said, “Men of Galilee, why do you stand looking into the sky? </a:t>
            </a:r>
          </a:p>
          <a:p>
            <a:endParaRPr lang="en-US" sz="3600" dirty="0"/>
          </a:p>
        </p:txBody>
      </p:sp>
    </p:spTree>
    <p:extLst>
      <p:ext uri="{BB962C8B-B14F-4D97-AF65-F5344CB8AC3E}">
        <p14:creationId xmlns:p14="http://schemas.microsoft.com/office/powerpoint/2010/main" val="258555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B5741A-1517-B474-7730-A6FECA2A3988}"/>
            </a:ext>
          </a:extLst>
        </p:cNvPr>
        <p:cNvGrpSpPr/>
        <p:nvPr/>
      </p:nvGrpSpPr>
      <p:grpSpPr>
        <a:xfrm>
          <a:off x="0" y="0"/>
          <a:ext cx="0" cy="0"/>
          <a:chOff x="0" y="0"/>
          <a:chExt cx="0" cy="0"/>
        </a:xfrm>
      </p:grpSpPr>
      <p:sp>
        <p:nvSpPr>
          <p:cNvPr id="4" name="Rounded Rectangular Callout 10">
            <a:extLst>
              <a:ext uri="{FF2B5EF4-FFF2-40B4-BE49-F238E27FC236}">
                <a16:creationId xmlns:a16="http://schemas.microsoft.com/office/drawing/2014/main" id="{34C1C0B2-0FFC-B946-A001-C2B9D47E10E5}"/>
              </a:ext>
            </a:extLst>
          </p:cNvPr>
          <p:cNvSpPr/>
          <p:nvPr/>
        </p:nvSpPr>
        <p:spPr>
          <a:xfrm>
            <a:off x="7010400" y="-152400"/>
            <a:ext cx="4343400" cy="2590800"/>
          </a:xfrm>
          <a:prstGeom prst="wedgeRoundRectCallout">
            <a:avLst>
              <a:gd name="adj1" fmla="val -69595"/>
              <a:gd name="adj2" fmla="val -4293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Who can I serve and pray for today? </a:t>
            </a:r>
            <a:endParaRPr lang="en-US" sz="3600" b="1" i="1" dirty="0">
              <a:solidFill>
                <a:schemeClr val="bg1"/>
              </a:solidFill>
            </a:endParaRPr>
          </a:p>
        </p:txBody>
      </p:sp>
    </p:spTree>
    <p:extLst>
      <p:ext uri="{BB962C8B-B14F-4D97-AF65-F5344CB8AC3E}">
        <p14:creationId xmlns:p14="http://schemas.microsoft.com/office/powerpoint/2010/main" val="149812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BE836-C1BB-51F7-98D4-F65D78080B34}"/>
            </a:ext>
          </a:extLst>
        </p:cNvPr>
        <p:cNvGrpSpPr/>
        <p:nvPr/>
      </p:nvGrpSpPr>
      <p:grpSpPr>
        <a:xfrm>
          <a:off x="0" y="0"/>
          <a:ext cx="0" cy="0"/>
          <a:chOff x="0" y="0"/>
          <a:chExt cx="0" cy="0"/>
        </a:xfrm>
      </p:grpSpPr>
      <p:sp>
        <p:nvSpPr>
          <p:cNvPr id="3" name="Rounded Rectangular Callout 10">
            <a:extLst>
              <a:ext uri="{FF2B5EF4-FFF2-40B4-BE49-F238E27FC236}">
                <a16:creationId xmlns:a16="http://schemas.microsoft.com/office/drawing/2014/main" id="{640A938A-C205-E938-5EB0-1C195239273A}"/>
              </a:ext>
            </a:extLst>
          </p:cNvPr>
          <p:cNvSpPr/>
          <p:nvPr/>
        </p:nvSpPr>
        <p:spPr>
          <a:xfrm>
            <a:off x="6096000" y="0"/>
            <a:ext cx="5943600" cy="2590800"/>
          </a:xfrm>
          <a:prstGeom prst="wedgeRoundRectCallout">
            <a:avLst>
              <a:gd name="adj1" fmla="val -69595"/>
              <a:gd name="adj2" fmla="val -4293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What have you promised that I can focus on as I wait?</a:t>
            </a:r>
            <a:endParaRPr lang="en-US" sz="3600" b="1" i="1" dirty="0">
              <a:solidFill>
                <a:schemeClr val="bg1"/>
              </a:solidFill>
            </a:endParaRPr>
          </a:p>
        </p:txBody>
      </p:sp>
    </p:spTree>
    <p:extLst>
      <p:ext uri="{BB962C8B-B14F-4D97-AF65-F5344CB8AC3E}">
        <p14:creationId xmlns:p14="http://schemas.microsoft.com/office/powerpoint/2010/main" val="257956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E4FDC-1858-89E7-A93B-23961D1B17D1}"/>
            </a:ext>
          </a:extLst>
        </p:cNvPr>
        <p:cNvGrpSpPr/>
        <p:nvPr/>
      </p:nvGrpSpPr>
      <p:grpSpPr>
        <a:xfrm>
          <a:off x="0" y="0"/>
          <a:ext cx="0" cy="0"/>
          <a:chOff x="0" y="0"/>
          <a:chExt cx="0" cy="0"/>
        </a:xfrm>
      </p:grpSpPr>
      <p:sp>
        <p:nvSpPr>
          <p:cNvPr id="4" name="Rounded Rectangular Callout 10">
            <a:extLst>
              <a:ext uri="{FF2B5EF4-FFF2-40B4-BE49-F238E27FC236}">
                <a16:creationId xmlns:a16="http://schemas.microsoft.com/office/drawing/2014/main" id="{2E256CC5-AA37-903D-0105-D870DED96225}"/>
              </a:ext>
            </a:extLst>
          </p:cNvPr>
          <p:cNvSpPr/>
          <p:nvPr/>
        </p:nvSpPr>
        <p:spPr>
          <a:xfrm>
            <a:off x="3657600" y="-76200"/>
            <a:ext cx="8534400" cy="2438400"/>
          </a:xfrm>
          <a:prstGeom prst="wedgeRoundRectCallout">
            <a:avLst>
              <a:gd name="adj1" fmla="val -69595"/>
              <a:gd name="adj2" fmla="val -42935"/>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3600" b="1" dirty="0">
                <a:solidFill>
                  <a:schemeClr val="bg1"/>
                </a:solidFill>
              </a:rPr>
              <a:t>Prepare for me for what you have next. Help me to learn and cooperate with whatever it is you are teaching me</a:t>
            </a:r>
            <a:endParaRPr lang="en-US" sz="3600" b="1" i="1" dirty="0">
              <a:solidFill>
                <a:schemeClr val="bg1"/>
              </a:solidFill>
            </a:endParaRPr>
          </a:p>
        </p:txBody>
      </p:sp>
    </p:spTree>
    <p:extLst>
      <p:ext uri="{BB962C8B-B14F-4D97-AF65-F5344CB8AC3E}">
        <p14:creationId xmlns:p14="http://schemas.microsoft.com/office/powerpoint/2010/main" val="368017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2E012-A3BC-D730-E036-637D013DB394}"/>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57AB5EFC-22D2-5C39-938C-72D15B604817}"/>
              </a:ext>
            </a:extLst>
          </p:cNvPr>
          <p:cNvSpPr txBox="1"/>
          <p:nvPr/>
        </p:nvSpPr>
        <p:spPr>
          <a:xfrm>
            <a:off x="8077200" y="5486400"/>
            <a:ext cx="3886200" cy="923330"/>
          </a:xfrm>
          <a:prstGeom prst="rect">
            <a:avLst/>
          </a:prstGeom>
          <a:solidFill>
            <a:schemeClr val="bg1">
              <a:lumMod val="75000"/>
              <a:alpha val="66000"/>
            </a:schemeClr>
          </a:solidFill>
          <a:ln>
            <a:solidFill>
              <a:schemeClr val="tx1"/>
            </a:solidFill>
          </a:ln>
        </p:spPr>
        <p:txBody>
          <a:bodyPr wrap="square">
            <a:spAutoFit/>
          </a:bodyPr>
          <a:lstStyle/>
          <a:p>
            <a:pPr algn="ctr"/>
            <a:r>
              <a:rPr lang="en-US" sz="5400" b="1" i="1" dirty="0"/>
              <a:t>Next Time…</a:t>
            </a:r>
            <a:endParaRPr lang="en-US" sz="4400" b="1" i="1" dirty="0"/>
          </a:p>
        </p:txBody>
      </p:sp>
      <p:sp>
        <p:nvSpPr>
          <p:cNvPr id="8" name="TextBox 7">
            <a:extLst>
              <a:ext uri="{FF2B5EF4-FFF2-40B4-BE49-F238E27FC236}">
                <a16:creationId xmlns:a16="http://schemas.microsoft.com/office/drawing/2014/main" id="{800B29D0-B77A-EFB8-8E5B-DF4B93FF619F}"/>
              </a:ext>
            </a:extLst>
          </p:cNvPr>
          <p:cNvSpPr txBox="1"/>
          <p:nvPr/>
        </p:nvSpPr>
        <p:spPr>
          <a:xfrm>
            <a:off x="76200" y="152400"/>
            <a:ext cx="9220200" cy="1143000"/>
          </a:xfrm>
          <a:prstGeom prst="rect">
            <a:avLst/>
          </a:prstGeom>
          <a:noFill/>
          <a:ln>
            <a:noFill/>
          </a:ln>
        </p:spPr>
        <p:txBody>
          <a:bodyPr wrap="square" anchor="ctr" anchorCtr="0">
            <a:noAutofit/>
          </a:bodyPr>
          <a:lstStyle/>
          <a:p>
            <a:pPr algn="ctr"/>
            <a:r>
              <a:rPr lang="en-US" sz="9600" b="1" dirty="0">
                <a:cs typeface="Andalus" pitchFamily="18" charset="-78"/>
              </a:rPr>
              <a:t>The Book of Acts</a:t>
            </a:r>
            <a:endParaRPr lang="en-US" sz="8000" b="1" dirty="0"/>
          </a:p>
        </p:txBody>
      </p:sp>
      <p:sp>
        <p:nvSpPr>
          <p:cNvPr id="3" name="Content Placeholder 2">
            <a:extLst>
              <a:ext uri="{FF2B5EF4-FFF2-40B4-BE49-F238E27FC236}">
                <a16:creationId xmlns:a16="http://schemas.microsoft.com/office/drawing/2014/main" id="{1788C8B2-3A16-8E3F-C693-C917CED98E1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8154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C0172-F825-64E3-5EAB-F7A063A28181}"/>
            </a:ext>
          </a:extLst>
        </p:cNvPr>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C3A37720-27BD-256F-BA12-321113A0A9E2}"/>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172021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718E7-5884-EDC0-6ADA-2CEADF32E994}"/>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5C7473EC-9983-CB71-E648-BDB4128FB243}"/>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46B91C1E-4C6D-B405-87B2-E9C3F059A4AF}"/>
              </a:ext>
            </a:extLst>
          </p:cNvPr>
          <p:cNvSpPr txBox="1"/>
          <p:nvPr/>
        </p:nvSpPr>
        <p:spPr>
          <a:xfrm>
            <a:off x="0" y="5181600"/>
            <a:ext cx="12191999" cy="1685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a:t>
            </a:r>
            <a:r>
              <a:rPr lang="en-US" sz="3200" b="1" baseline="30000" dirty="0"/>
              <a:t>10 </a:t>
            </a:r>
            <a:r>
              <a:rPr lang="en-US" sz="3200" dirty="0"/>
              <a:t>And as they were gazing intently into the sky while He was going, behold, two men in white clothing stood beside them. </a:t>
            </a:r>
            <a:r>
              <a:rPr lang="en-US" sz="3200" b="1" baseline="30000" dirty="0"/>
              <a:t>11 </a:t>
            </a:r>
            <a:r>
              <a:rPr lang="en-US" sz="3200" dirty="0"/>
              <a:t>They also said, “Men of Galilee, </a:t>
            </a:r>
            <a:r>
              <a:rPr lang="en-US" sz="3200" b="1" u="sng" dirty="0">
                <a:solidFill>
                  <a:srgbClr val="002060"/>
                </a:solidFill>
              </a:rPr>
              <a:t>why do you stand looking into the sky? </a:t>
            </a:r>
          </a:p>
          <a:p>
            <a:endParaRPr lang="en-US" sz="3600" dirty="0"/>
          </a:p>
        </p:txBody>
      </p:sp>
    </p:spTree>
    <p:extLst>
      <p:ext uri="{BB962C8B-B14F-4D97-AF65-F5344CB8AC3E}">
        <p14:creationId xmlns:p14="http://schemas.microsoft.com/office/powerpoint/2010/main" val="4159664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577A7-C63D-5F45-49A5-34E2C6064ABC}"/>
            </a:ext>
          </a:extLst>
        </p:cNvPr>
        <p:cNvGrpSpPr/>
        <p:nvPr/>
      </p:nvGrpSpPr>
      <p:grpSpPr>
        <a:xfrm>
          <a:off x="0" y="0"/>
          <a:ext cx="0" cy="0"/>
          <a:chOff x="0" y="0"/>
          <a:chExt cx="0" cy="0"/>
        </a:xfrm>
      </p:grpSpPr>
      <p:sp>
        <p:nvSpPr>
          <p:cNvPr id="2" name="Rounded Rectangular Callout 17">
            <a:extLst>
              <a:ext uri="{FF2B5EF4-FFF2-40B4-BE49-F238E27FC236}">
                <a16:creationId xmlns:a16="http://schemas.microsoft.com/office/drawing/2014/main" id="{9421DD3A-4BEA-B63E-5D55-827C7E2C0452}"/>
              </a:ext>
            </a:extLst>
          </p:cNvPr>
          <p:cNvSpPr/>
          <p:nvPr/>
        </p:nvSpPr>
        <p:spPr>
          <a:xfrm>
            <a:off x="228600" y="-304800"/>
            <a:ext cx="6688016" cy="7620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b="1" dirty="0">
              <a:solidFill>
                <a:schemeClr val="tx1"/>
              </a:solidFill>
            </a:endParaRPr>
          </a:p>
        </p:txBody>
      </p:sp>
      <p:sp>
        <p:nvSpPr>
          <p:cNvPr id="6" name="TextBox 5">
            <a:extLst>
              <a:ext uri="{FF2B5EF4-FFF2-40B4-BE49-F238E27FC236}">
                <a16:creationId xmlns:a16="http://schemas.microsoft.com/office/drawing/2014/main" id="{60BB6931-576D-EB90-7712-A25CE903EECB}"/>
              </a:ext>
            </a:extLst>
          </p:cNvPr>
          <p:cNvSpPr txBox="1"/>
          <p:nvPr/>
        </p:nvSpPr>
        <p:spPr>
          <a:xfrm>
            <a:off x="0" y="5181600"/>
            <a:ext cx="12191999" cy="1685260"/>
          </a:xfrm>
          <a:prstGeom prst="rect">
            <a:avLst/>
          </a:prstGeom>
          <a:solidFill>
            <a:schemeClr val="accent6">
              <a:lumMod val="20000"/>
              <a:lumOff val="80000"/>
            </a:schemeClr>
          </a:solidFill>
          <a:ln>
            <a:solidFill>
              <a:schemeClr val="bg2"/>
            </a:solidFill>
          </a:ln>
        </p:spPr>
        <p:txBody>
          <a:bodyPr wrap="square">
            <a:noAutofit/>
          </a:bodyPr>
          <a:lstStyle/>
          <a:p>
            <a:r>
              <a:rPr lang="en-US" sz="3400" b="1" baseline="30000" dirty="0"/>
              <a:t>Acts 1:</a:t>
            </a:r>
            <a:r>
              <a:rPr lang="en-US" sz="3200" b="1" baseline="30000" dirty="0"/>
              <a:t>11 </a:t>
            </a:r>
            <a:r>
              <a:rPr lang="en-US" sz="3200" dirty="0"/>
              <a:t>And this Jesus, who has been taken up from you into heaven, will come in just the same way as you have watched Him go into heaven.”</a:t>
            </a:r>
            <a:endParaRPr lang="en-US" sz="3200" dirty="0">
              <a:solidFill>
                <a:srgbClr val="002060"/>
              </a:solidFill>
            </a:endParaRPr>
          </a:p>
          <a:p>
            <a:endParaRPr lang="en-US" sz="3600" dirty="0"/>
          </a:p>
        </p:txBody>
      </p:sp>
      <p:sp>
        <p:nvSpPr>
          <p:cNvPr id="4" name="Rounded Rectangular Callout 17">
            <a:extLst>
              <a:ext uri="{FF2B5EF4-FFF2-40B4-BE49-F238E27FC236}">
                <a16:creationId xmlns:a16="http://schemas.microsoft.com/office/drawing/2014/main" id="{30D9538D-5817-3C8F-8CEE-CA598EE25659}"/>
              </a:ext>
            </a:extLst>
          </p:cNvPr>
          <p:cNvSpPr/>
          <p:nvPr/>
        </p:nvSpPr>
        <p:spPr>
          <a:xfrm>
            <a:off x="228600" y="228601"/>
            <a:ext cx="8610600" cy="1176997"/>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t>Sets the tone for the rest of the story </a:t>
            </a:r>
            <a:endParaRPr lang="en-US" sz="4000" b="1" i="1" u="sng" dirty="0"/>
          </a:p>
        </p:txBody>
      </p:sp>
    </p:spTree>
    <p:extLst>
      <p:ext uri="{BB962C8B-B14F-4D97-AF65-F5344CB8AC3E}">
        <p14:creationId xmlns:p14="http://schemas.microsoft.com/office/powerpoint/2010/main" val="185414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23514</TotalTime>
  <Words>4613</Words>
  <Application>Microsoft Office PowerPoint</Application>
  <PresentationFormat>Widescreen</PresentationFormat>
  <Paragraphs>308</Paragraphs>
  <Slides>74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74</vt:i4>
      </vt:variant>
    </vt:vector>
  </HeadingPairs>
  <TitlesOfParts>
    <vt:vector size="79" baseType="lpstr">
      <vt:lpstr>Andalus</vt:lpstr>
      <vt:lpstr>Arial</vt:lpstr>
      <vt:lpstr>Calibri</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Xenos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foustb</dc:creator>
  <cp:lastModifiedBy>Haley</cp:lastModifiedBy>
  <cp:revision>2504</cp:revision>
  <dcterms:created xsi:type="dcterms:W3CDTF">2015-11-05T16:00:32Z</dcterms:created>
  <dcterms:modified xsi:type="dcterms:W3CDTF">2025-02-04T05:56:25Z</dcterms:modified>
</cp:coreProperties>
</file>