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handoutMasterIdLst>
    <p:handoutMasterId r:id="rId59"/>
  </p:handoutMasterIdLst>
  <p:sldIdLst>
    <p:sldId id="7081" r:id="rId2"/>
    <p:sldId id="7083" r:id="rId3"/>
    <p:sldId id="7896" r:id="rId4"/>
    <p:sldId id="2501" r:id="rId5"/>
    <p:sldId id="7897" r:id="rId6"/>
    <p:sldId id="2591" r:id="rId7"/>
    <p:sldId id="7944" r:id="rId8"/>
    <p:sldId id="7898" r:id="rId9"/>
    <p:sldId id="7899" r:id="rId10"/>
    <p:sldId id="7900" r:id="rId11"/>
    <p:sldId id="2499" r:id="rId12"/>
    <p:sldId id="2511" r:id="rId13"/>
    <p:sldId id="7901" r:id="rId14"/>
    <p:sldId id="2513" r:id="rId15"/>
    <p:sldId id="7902" r:id="rId16"/>
    <p:sldId id="7904" r:id="rId17"/>
    <p:sldId id="7905" r:id="rId18"/>
    <p:sldId id="7906" r:id="rId19"/>
    <p:sldId id="7907" r:id="rId20"/>
    <p:sldId id="7945" r:id="rId21"/>
    <p:sldId id="7908" r:id="rId22"/>
    <p:sldId id="7909" r:id="rId23"/>
    <p:sldId id="7910" r:id="rId24"/>
    <p:sldId id="7946" r:id="rId25"/>
    <p:sldId id="7911" r:id="rId26"/>
    <p:sldId id="7912" r:id="rId27"/>
    <p:sldId id="7947" r:id="rId28"/>
    <p:sldId id="7913" r:id="rId29"/>
    <p:sldId id="7914" r:id="rId30"/>
    <p:sldId id="7948" r:id="rId31"/>
    <p:sldId id="7916" r:id="rId32"/>
    <p:sldId id="7918" r:id="rId33"/>
    <p:sldId id="7917" r:id="rId34"/>
    <p:sldId id="7919" r:id="rId35"/>
    <p:sldId id="7920" r:id="rId36"/>
    <p:sldId id="7921" r:id="rId37"/>
    <p:sldId id="2536" r:id="rId38"/>
    <p:sldId id="7922" r:id="rId39"/>
    <p:sldId id="7923" r:id="rId40"/>
    <p:sldId id="7924" r:id="rId41"/>
    <p:sldId id="7925" r:id="rId42"/>
    <p:sldId id="7926" r:id="rId43"/>
    <p:sldId id="7927" r:id="rId44"/>
    <p:sldId id="7928" r:id="rId45"/>
    <p:sldId id="7929" r:id="rId46"/>
    <p:sldId id="7931" r:id="rId47"/>
    <p:sldId id="7930" r:id="rId48"/>
    <p:sldId id="7936" r:id="rId49"/>
    <p:sldId id="7937" r:id="rId50"/>
    <p:sldId id="7938" r:id="rId51"/>
    <p:sldId id="7939" r:id="rId52"/>
    <p:sldId id="7940" r:id="rId53"/>
    <p:sldId id="7941" r:id="rId54"/>
    <p:sldId id="7942" r:id="rId55"/>
    <p:sldId id="7943" r:id="rId56"/>
    <p:sldId id="7082" r:id="rId5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2710"/>
    <a:srgbClr val="7C4B21"/>
    <a:srgbClr val="00823B"/>
    <a:srgbClr val="67431B"/>
    <a:srgbClr val="34411B"/>
    <a:srgbClr val="0058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30" autoAdjust="0"/>
    <p:restoredTop sz="95423" autoAdjust="0"/>
  </p:normalViewPr>
  <p:slideViewPr>
    <p:cSldViewPr>
      <p:cViewPr varScale="1">
        <p:scale>
          <a:sx n="67" d="100"/>
          <a:sy n="67" d="100"/>
        </p:scale>
        <p:origin x="488" y="56"/>
      </p:cViewPr>
      <p:guideLst>
        <p:guide orient="horz" pos="2160"/>
        <p:guide pos="3840"/>
      </p:guideLst>
    </p:cSldViewPr>
  </p:slideViewPr>
  <p:outlineViewPr>
    <p:cViewPr>
      <p:scale>
        <a:sx n="33" d="100"/>
        <a:sy n="33" d="100"/>
      </p:scale>
      <p:origin x="0" y="2154"/>
    </p:cViewPr>
  </p:outlineViewPr>
  <p:notesTextViewPr>
    <p:cViewPr>
      <p:scale>
        <a:sx n="100" d="100"/>
        <a:sy n="100" d="100"/>
      </p:scale>
      <p:origin x="0" y="0"/>
    </p:cViewPr>
  </p:notesTextViewPr>
  <p:notesViewPr>
    <p:cSldViewPr>
      <p:cViewPr varScale="1">
        <p:scale>
          <a:sx n="83" d="100"/>
          <a:sy n="83" d="100"/>
        </p:scale>
        <p:origin x="-204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oustB" userId="036fd538-e6a0-4478-b832-b99ce6775b9a" providerId="ADAL" clId="{9B93BE3B-6EBE-4EC2-9521-61F49E2B8CF7}"/>
    <pc:docChg chg="undo custSel addSld delSld modSld sldOrd">
      <pc:chgData name="FoustB" userId="036fd538-e6a0-4478-b832-b99ce6775b9a" providerId="ADAL" clId="{9B93BE3B-6EBE-4EC2-9521-61F49E2B8CF7}" dt="2025-02-12T20:02:49.380" v="2475" actId="20577"/>
      <pc:docMkLst>
        <pc:docMk/>
      </pc:docMkLst>
      <pc:sldChg chg="del">
        <pc:chgData name="FoustB" userId="036fd538-e6a0-4478-b832-b99ce6775b9a" providerId="ADAL" clId="{9B93BE3B-6EBE-4EC2-9521-61F49E2B8CF7}" dt="2025-02-09T16:40:05.755" v="1" actId="47"/>
        <pc:sldMkLst>
          <pc:docMk/>
          <pc:sldMk cId="0" sldId="1572"/>
        </pc:sldMkLst>
      </pc:sldChg>
      <pc:sldChg chg="del">
        <pc:chgData name="FoustB" userId="036fd538-e6a0-4478-b832-b99ce6775b9a" providerId="ADAL" clId="{9B93BE3B-6EBE-4EC2-9521-61F49E2B8CF7}" dt="2025-02-11T17:59:04.209" v="2412" actId="47"/>
        <pc:sldMkLst>
          <pc:docMk/>
          <pc:sldMk cId="2151358311" sldId="2399"/>
        </pc:sldMkLst>
      </pc:sldChg>
      <pc:sldChg chg="ord">
        <pc:chgData name="FoustB" userId="036fd538-e6a0-4478-b832-b99ce6775b9a" providerId="ADAL" clId="{9B93BE3B-6EBE-4EC2-9521-61F49E2B8CF7}" dt="2025-02-11T17:59:49.923" v="2436"/>
        <pc:sldMkLst>
          <pc:docMk/>
          <pc:sldMk cId="726093796" sldId="2487"/>
        </pc:sldMkLst>
      </pc:sldChg>
      <pc:sldChg chg="del">
        <pc:chgData name="FoustB" userId="036fd538-e6a0-4478-b832-b99ce6775b9a" providerId="ADAL" clId="{9B93BE3B-6EBE-4EC2-9521-61F49E2B8CF7}" dt="2025-02-09T16:41:27.866" v="19" actId="47"/>
        <pc:sldMkLst>
          <pc:docMk/>
          <pc:sldMk cId="3382394281" sldId="2496"/>
        </pc:sldMkLst>
      </pc:sldChg>
      <pc:sldChg chg="del">
        <pc:chgData name="FoustB" userId="036fd538-e6a0-4478-b832-b99ce6775b9a" providerId="ADAL" clId="{9B93BE3B-6EBE-4EC2-9521-61F49E2B8CF7}" dt="2025-02-09T16:51:59.893" v="232" actId="47"/>
        <pc:sldMkLst>
          <pc:docMk/>
          <pc:sldMk cId="2681787920" sldId="2497"/>
        </pc:sldMkLst>
      </pc:sldChg>
      <pc:sldChg chg="addSp delSp modSp mod delAnim modAnim">
        <pc:chgData name="FoustB" userId="036fd538-e6a0-4478-b832-b99ce6775b9a" providerId="ADAL" clId="{9B93BE3B-6EBE-4EC2-9521-61F49E2B8CF7}" dt="2025-02-09T17:32:32.872" v="465" actId="207"/>
        <pc:sldMkLst>
          <pc:docMk/>
          <pc:sldMk cId="1412382091" sldId="2499"/>
        </pc:sldMkLst>
        <pc:spChg chg="mod">
          <ac:chgData name="FoustB" userId="036fd538-e6a0-4478-b832-b99ce6775b9a" providerId="ADAL" clId="{9B93BE3B-6EBE-4EC2-9521-61F49E2B8CF7}" dt="2025-02-09T17:22:06.649" v="309" actId="14100"/>
          <ac:spMkLst>
            <pc:docMk/>
            <pc:sldMk cId="1412382091" sldId="2499"/>
            <ac:spMk id="4" creationId="{00000000-0000-0000-0000-000000000000}"/>
          </ac:spMkLst>
        </pc:spChg>
        <pc:spChg chg="mod">
          <ac:chgData name="FoustB" userId="036fd538-e6a0-4478-b832-b99ce6775b9a" providerId="ADAL" clId="{9B93BE3B-6EBE-4EC2-9521-61F49E2B8CF7}" dt="2025-02-09T16:56:46.602" v="299" actId="403"/>
          <ac:spMkLst>
            <pc:docMk/>
            <pc:sldMk cId="1412382091" sldId="2499"/>
            <ac:spMk id="5" creationId="{00000000-0000-0000-0000-000000000000}"/>
          </ac:spMkLst>
        </pc:spChg>
        <pc:spChg chg="add mod">
          <ac:chgData name="FoustB" userId="036fd538-e6a0-4478-b832-b99ce6775b9a" providerId="ADAL" clId="{9B93BE3B-6EBE-4EC2-9521-61F49E2B8CF7}" dt="2025-02-09T17:23:43.923" v="339" actId="1076"/>
          <ac:spMkLst>
            <pc:docMk/>
            <pc:sldMk cId="1412382091" sldId="2499"/>
            <ac:spMk id="7" creationId="{2DAC5C8C-AD13-F740-B35E-1B69775AB7B8}"/>
          </ac:spMkLst>
        </pc:spChg>
        <pc:spChg chg="add mod">
          <ac:chgData name="FoustB" userId="036fd538-e6a0-4478-b832-b99ce6775b9a" providerId="ADAL" clId="{9B93BE3B-6EBE-4EC2-9521-61F49E2B8CF7}" dt="2025-02-09T17:32:32.872" v="465" actId="207"/>
          <ac:spMkLst>
            <pc:docMk/>
            <pc:sldMk cId="1412382091" sldId="2499"/>
            <ac:spMk id="8" creationId="{7EEAC57A-E407-5D58-086C-124F61495F13}"/>
          </ac:spMkLst>
        </pc:spChg>
        <pc:spChg chg="add mod">
          <ac:chgData name="FoustB" userId="036fd538-e6a0-4478-b832-b99ce6775b9a" providerId="ADAL" clId="{9B93BE3B-6EBE-4EC2-9521-61F49E2B8CF7}" dt="2025-02-09T17:22:14.715" v="312" actId="1076"/>
          <ac:spMkLst>
            <pc:docMk/>
            <pc:sldMk cId="1412382091" sldId="2499"/>
            <ac:spMk id="9" creationId="{9AEF559F-EFD3-B12C-3F8D-E786DFE58D6C}"/>
          </ac:spMkLst>
        </pc:spChg>
        <pc:picChg chg="add mod ord">
          <ac:chgData name="FoustB" userId="036fd538-e6a0-4478-b832-b99ce6775b9a" providerId="ADAL" clId="{9B93BE3B-6EBE-4EC2-9521-61F49E2B8CF7}" dt="2025-02-09T16:56:22.210" v="291" actId="167"/>
          <ac:picMkLst>
            <pc:docMk/>
            <pc:sldMk cId="1412382091" sldId="2499"/>
            <ac:picMk id="6" creationId="{12F5D1F6-3641-2A90-D85C-60B8EAC4FA1B}"/>
          </ac:picMkLst>
        </pc:picChg>
      </pc:sldChg>
      <pc:sldChg chg="del">
        <pc:chgData name="FoustB" userId="036fd538-e6a0-4478-b832-b99ce6775b9a" providerId="ADAL" clId="{9B93BE3B-6EBE-4EC2-9521-61F49E2B8CF7}" dt="2025-02-09T16:42:38.629" v="34" actId="47"/>
        <pc:sldMkLst>
          <pc:docMk/>
          <pc:sldMk cId="970831569" sldId="2500"/>
        </pc:sldMkLst>
      </pc:sldChg>
      <pc:sldChg chg="modSp mod">
        <pc:chgData name="FoustB" userId="036fd538-e6a0-4478-b832-b99ce6775b9a" providerId="ADAL" clId="{9B93BE3B-6EBE-4EC2-9521-61F49E2B8CF7}" dt="2025-02-09T16:45:27.073" v="51" actId="1076"/>
        <pc:sldMkLst>
          <pc:docMk/>
          <pc:sldMk cId="3554652479" sldId="2501"/>
        </pc:sldMkLst>
        <pc:spChg chg="mod">
          <ac:chgData name="FoustB" userId="036fd538-e6a0-4478-b832-b99ce6775b9a" providerId="ADAL" clId="{9B93BE3B-6EBE-4EC2-9521-61F49E2B8CF7}" dt="2025-02-09T16:44:50.752" v="39" actId="1076"/>
          <ac:spMkLst>
            <pc:docMk/>
            <pc:sldMk cId="3554652479" sldId="2501"/>
            <ac:spMk id="3" creationId="{00000000-0000-0000-0000-000000000000}"/>
          </ac:spMkLst>
        </pc:spChg>
        <pc:spChg chg="mod">
          <ac:chgData name="FoustB" userId="036fd538-e6a0-4478-b832-b99ce6775b9a" providerId="ADAL" clId="{9B93BE3B-6EBE-4EC2-9521-61F49E2B8CF7}" dt="2025-02-09T16:44:53.510" v="40" actId="1076"/>
          <ac:spMkLst>
            <pc:docMk/>
            <pc:sldMk cId="3554652479" sldId="2501"/>
            <ac:spMk id="4" creationId="{00000000-0000-0000-0000-000000000000}"/>
          </ac:spMkLst>
        </pc:spChg>
        <pc:spChg chg="mod">
          <ac:chgData name="FoustB" userId="036fd538-e6a0-4478-b832-b99ce6775b9a" providerId="ADAL" clId="{9B93BE3B-6EBE-4EC2-9521-61F49E2B8CF7}" dt="2025-02-09T16:44:55.361" v="41" actId="1076"/>
          <ac:spMkLst>
            <pc:docMk/>
            <pc:sldMk cId="3554652479" sldId="2501"/>
            <ac:spMk id="5" creationId="{00000000-0000-0000-0000-000000000000}"/>
          </ac:spMkLst>
        </pc:spChg>
        <pc:spChg chg="mod">
          <ac:chgData name="FoustB" userId="036fd538-e6a0-4478-b832-b99ce6775b9a" providerId="ADAL" clId="{9B93BE3B-6EBE-4EC2-9521-61F49E2B8CF7}" dt="2025-02-09T16:44:57.696" v="42" actId="1076"/>
          <ac:spMkLst>
            <pc:docMk/>
            <pc:sldMk cId="3554652479" sldId="2501"/>
            <ac:spMk id="8" creationId="{00000000-0000-0000-0000-000000000000}"/>
          </ac:spMkLst>
        </pc:spChg>
        <pc:spChg chg="mod">
          <ac:chgData name="FoustB" userId="036fd538-e6a0-4478-b832-b99ce6775b9a" providerId="ADAL" clId="{9B93BE3B-6EBE-4EC2-9521-61F49E2B8CF7}" dt="2025-02-09T16:45:24.504" v="50" actId="1076"/>
          <ac:spMkLst>
            <pc:docMk/>
            <pc:sldMk cId="3554652479" sldId="2501"/>
            <ac:spMk id="9" creationId="{00000000-0000-0000-0000-000000000000}"/>
          </ac:spMkLst>
        </pc:spChg>
        <pc:spChg chg="mod">
          <ac:chgData name="FoustB" userId="036fd538-e6a0-4478-b832-b99ce6775b9a" providerId="ADAL" clId="{9B93BE3B-6EBE-4EC2-9521-61F49E2B8CF7}" dt="2025-02-09T16:45:12.297" v="46" actId="14100"/>
          <ac:spMkLst>
            <pc:docMk/>
            <pc:sldMk cId="3554652479" sldId="2501"/>
            <ac:spMk id="10" creationId="{00000000-0000-0000-0000-000000000000}"/>
          </ac:spMkLst>
        </pc:spChg>
        <pc:spChg chg="mod">
          <ac:chgData name="FoustB" userId="036fd538-e6a0-4478-b832-b99ce6775b9a" providerId="ADAL" clId="{9B93BE3B-6EBE-4EC2-9521-61F49E2B8CF7}" dt="2025-02-09T16:45:00.122" v="43" actId="1076"/>
          <ac:spMkLst>
            <pc:docMk/>
            <pc:sldMk cId="3554652479" sldId="2501"/>
            <ac:spMk id="11" creationId="{00000000-0000-0000-0000-000000000000}"/>
          </ac:spMkLst>
        </pc:spChg>
        <pc:spChg chg="mod">
          <ac:chgData name="FoustB" userId="036fd538-e6a0-4478-b832-b99ce6775b9a" providerId="ADAL" clId="{9B93BE3B-6EBE-4EC2-9521-61F49E2B8CF7}" dt="2025-02-09T16:45:27.073" v="51" actId="1076"/>
          <ac:spMkLst>
            <pc:docMk/>
            <pc:sldMk cId="3554652479" sldId="2501"/>
            <ac:spMk id="12" creationId="{00000000-0000-0000-0000-000000000000}"/>
          </ac:spMkLst>
        </pc:spChg>
        <pc:spChg chg="mod">
          <ac:chgData name="FoustB" userId="036fd538-e6a0-4478-b832-b99ce6775b9a" providerId="ADAL" clId="{9B93BE3B-6EBE-4EC2-9521-61F49E2B8CF7}" dt="2025-02-09T16:45:14.993" v="47" actId="1076"/>
          <ac:spMkLst>
            <pc:docMk/>
            <pc:sldMk cId="3554652479" sldId="2501"/>
            <ac:spMk id="13" creationId="{00000000-0000-0000-0000-000000000000}"/>
          </ac:spMkLst>
        </pc:spChg>
        <pc:spChg chg="mod">
          <ac:chgData name="FoustB" userId="036fd538-e6a0-4478-b832-b99ce6775b9a" providerId="ADAL" clId="{9B93BE3B-6EBE-4EC2-9521-61F49E2B8CF7}" dt="2025-02-09T16:44:46.263" v="38" actId="14100"/>
          <ac:spMkLst>
            <pc:docMk/>
            <pc:sldMk cId="3554652479" sldId="2501"/>
            <ac:spMk id="14" creationId="{00000000-0000-0000-0000-000000000000}"/>
          </ac:spMkLst>
        </pc:spChg>
      </pc:sldChg>
      <pc:sldChg chg="addSp modSp mod modAnim">
        <pc:chgData name="FoustB" userId="036fd538-e6a0-4478-b832-b99ce6775b9a" providerId="ADAL" clId="{9B93BE3B-6EBE-4EC2-9521-61F49E2B8CF7}" dt="2025-02-09T16:47:42.801" v="99"/>
        <pc:sldMkLst>
          <pc:docMk/>
          <pc:sldMk cId="1630434509" sldId="2502"/>
        </pc:sldMkLst>
        <pc:picChg chg="add mod">
          <ac:chgData name="FoustB" userId="036fd538-e6a0-4478-b832-b99ce6775b9a" providerId="ADAL" clId="{9B93BE3B-6EBE-4EC2-9521-61F49E2B8CF7}" dt="2025-02-09T16:47:36.595" v="98" actId="14100"/>
          <ac:picMkLst>
            <pc:docMk/>
            <pc:sldMk cId="1630434509" sldId="2502"/>
            <ac:picMk id="2" creationId="{21653B50-D545-0956-9D44-39694AA45C8F}"/>
          </ac:picMkLst>
        </pc:picChg>
        <pc:picChg chg="mod">
          <ac:chgData name="FoustB" userId="036fd538-e6a0-4478-b832-b99ce6775b9a" providerId="ADAL" clId="{9B93BE3B-6EBE-4EC2-9521-61F49E2B8CF7}" dt="2025-02-09T16:47:05.735" v="88" actId="1076"/>
          <ac:picMkLst>
            <pc:docMk/>
            <pc:sldMk cId="1630434509" sldId="2502"/>
            <ac:picMk id="3" creationId="{00000000-0000-0000-0000-000000000000}"/>
          </ac:picMkLst>
        </pc:picChg>
        <pc:picChg chg="mod">
          <ac:chgData name="FoustB" userId="036fd538-e6a0-4478-b832-b99ce6775b9a" providerId="ADAL" clId="{9B93BE3B-6EBE-4EC2-9521-61F49E2B8CF7}" dt="2025-02-09T16:47:13.520" v="91" actId="14100"/>
          <ac:picMkLst>
            <pc:docMk/>
            <pc:sldMk cId="1630434509" sldId="2502"/>
            <ac:picMk id="5" creationId="{00000000-0000-0000-0000-000000000000}"/>
          </ac:picMkLst>
        </pc:picChg>
      </pc:sldChg>
      <pc:sldChg chg="del">
        <pc:chgData name="FoustB" userId="036fd538-e6a0-4478-b832-b99ce6775b9a" providerId="ADAL" clId="{9B93BE3B-6EBE-4EC2-9521-61F49E2B8CF7}" dt="2025-02-09T16:53:59.775" v="272" actId="47"/>
        <pc:sldMkLst>
          <pc:docMk/>
          <pc:sldMk cId="2908468026" sldId="2507"/>
        </pc:sldMkLst>
      </pc:sldChg>
      <pc:sldChg chg="del">
        <pc:chgData name="FoustB" userId="036fd538-e6a0-4478-b832-b99ce6775b9a" providerId="ADAL" clId="{9B93BE3B-6EBE-4EC2-9521-61F49E2B8CF7}" dt="2025-02-09T16:55:02.193" v="282" actId="47"/>
        <pc:sldMkLst>
          <pc:docMk/>
          <pc:sldMk cId="1775133811" sldId="2508"/>
        </pc:sldMkLst>
      </pc:sldChg>
      <pc:sldChg chg="addSp delSp modSp mod modAnim">
        <pc:chgData name="FoustB" userId="036fd538-e6a0-4478-b832-b99ce6775b9a" providerId="ADAL" clId="{9B93BE3B-6EBE-4EC2-9521-61F49E2B8CF7}" dt="2025-02-09T17:32:50.458" v="471" actId="1036"/>
        <pc:sldMkLst>
          <pc:docMk/>
          <pc:sldMk cId="367691399" sldId="2511"/>
        </pc:sldMkLst>
        <pc:spChg chg="mod">
          <ac:chgData name="FoustB" userId="036fd538-e6a0-4478-b832-b99ce6775b9a" providerId="ADAL" clId="{9B93BE3B-6EBE-4EC2-9521-61F49E2B8CF7}" dt="2025-02-09T17:25:43.401" v="366" actId="1076"/>
          <ac:spMkLst>
            <pc:docMk/>
            <pc:sldMk cId="367691399" sldId="2511"/>
            <ac:spMk id="5" creationId="{00000000-0000-0000-0000-000000000000}"/>
          </ac:spMkLst>
        </pc:spChg>
        <pc:spChg chg="mod">
          <ac:chgData name="FoustB" userId="036fd538-e6a0-4478-b832-b99ce6775b9a" providerId="ADAL" clId="{9B93BE3B-6EBE-4EC2-9521-61F49E2B8CF7}" dt="2025-02-09T17:25:48.113" v="367" actId="1076"/>
          <ac:spMkLst>
            <pc:docMk/>
            <pc:sldMk cId="367691399" sldId="2511"/>
            <ac:spMk id="6" creationId="{00000000-0000-0000-0000-000000000000}"/>
          </ac:spMkLst>
        </pc:spChg>
        <pc:spChg chg="mod">
          <ac:chgData name="FoustB" userId="036fd538-e6a0-4478-b832-b99ce6775b9a" providerId="ADAL" clId="{9B93BE3B-6EBE-4EC2-9521-61F49E2B8CF7}" dt="2025-02-09T17:24:51.845" v="349" actId="14100"/>
          <ac:spMkLst>
            <pc:docMk/>
            <pc:sldMk cId="367691399" sldId="2511"/>
            <ac:spMk id="7" creationId="{00000000-0000-0000-0000-000000000000}"/>
          </ac:spMkLst>
        </pc:spChg>
        <pc:spChg chg="mod">
          <ac:chgData name="FoustB" userId="036fd538-e6a0-4478-b832-b99ce6775b9a" providerId="ADAL" clId="{9B93BE3B-6EBE-4EC2-9521-61F49E2B8CF7}" dt="2025-02-09T17:25:52.971" v="368" actId="1076"/>
          <ac:spMkLst>
            <pc:docMk/>
            <pc:sldMk cId="367691399" sldId="2511"/>
            <ac:spMk id="8" creationId="{00000000-0000-0000-0000-000000000000}"/>
          </ac:spMkLst>
        </pc:spChg>
        <pc:spChg chg="mod">
          <ac:chgData name="FoustB" userId="036fd538-e6a0-4478-b832-b99ce6775b9a" providerId="ADAL" clId="{9B93BE3B-6EBE-4EC2-9521-61F49E2B8CF7}" dt="2025-02-09T17:26:03.613" v="371" actId="14100"/>
          <ac:spMkLst>
            <pc:docMk/>
            <pc:sldMk cId="367691399" sldId="2511"/>
            <ac:spMk id="9" creationId="{00000000-0000-0000-0000-000000000000}"/>
          </ac:spMkLst>
        </pc:spChg>
        <pc:spChg chg="mod">
          <ac:chgData name="FoustB" userId="036fd538-e6a0-4478-b832-b99ce6775b9a" providerId="ADAL" clId="{9B93BE3B-6EBE-4EC2-9521-61F49E2B8CF7}" dt="2025-02-09T17:32:50.458" v="471" actId="1036"/>
          <ac:spMkLst>
            <pc:docMk/>
            <pc:sldMk cId="367691399" sldId="2511"/>
            <ac:spMk id="10" creationId="{00000000-0000-0000-0000-000000000000}"/>
          </ac:spMkLst>
        </pc:spChg>
        <pc:picChg chg="add mod ord">
          <ac:chgData name="FoustB" userId="036fd538-e6a0-4478-b832-b99ce6775b9a" providerId="ADAL" clId="{9B93BE3B-6EBE-4EC2-9521-61F49E2B8CF7}" dt="2025-02-09T17:25:18.032" v="358" actId="1076"/>
          <ac:picMkLst>
            <pc:docMk/>
            <pc:sldMk cId="367691399" sldId="2511"/>
            <ac:picMk id="4" creationId="{0FCBC8DA-C7DE-E874-C350-4055EAA44166}"/>
          </ac:picMkLst>
        </pc:picChg>
      </pc:sldChg>
      <pc:sldChg chg="addSp modSp del modAnim">
        <pc:chgData name="FoustB" userId="036fd538-e6a0-4478-b832-b99ce6775b9a" providerId="ADAL" clId="{9B93BE3B-6EBE-4EC2-9521-61F49E2B8CF7}" dt="2025-02-09T17:28:42.363" v="446" actId="47"/>
        <pc:sldMkLst>
          <pc:docMk/>
          <pc:sldMk cId="294175473" sldId="2512"/>
        </pc:sldMkLst>
      </pc:sldChg>
      <pc:sldChg chg="addSp delSp modSp mod delAnim modAnim">
        <pc:chgData name="FoustB" userId="036fd538-e6a0-4478-b832-b99ce6775b9a" providerId="ADAL" clId="{9B93BE3B-6EBE-4EC2-9521-61F49E2B8CF7}" dt="2025-02-09T17:36:35.237" v="511"/>
        <pc:sldMkLst>
          <pc:docMk/>
          <pc:sldMk cId="1098054185" sldId="2513"/>
        </pc:sldMkLst>
        <pc:spChg chg="add mod">
          <ac:chgData name="FoustB" userId="036fd538-e6a0-4478-b832-b99ce6775b9a" providerId="ADAL" clId="{9B93BE3B-6EBE-4EC2-9521-61F49E2B8CF7}" dt="2025-02-09T17:33:39.419" v="479" actId="207"/>
          <ac:spMkLst>
            <pc:docMk/>
            <pc:sldMk cId="1098054185" sldId="2513"/>
            <ac:spMk id="5" creationId="{3AD53FB9-44EB-14C7-7AF2-99A0FB508C27}"/>
          </ac:spMkLst>
        </pc:spChg>
        <pc:spChg chg="mod">
          <ac:chgData name="FoustB" userId="036fd538-e6a0-4478-b832-b99ce6775b9a" providerId="ADAL" clId="{9B93BE3B-6EBE-4EC2-9521-61F49E2B8CF7}" dt="2025-02-09T17:33:14.166" v="477" actId="207"/>
          <ac:spMkLst>
            <pc:docMk/>
            <pc:sldMk cId="1098054185" sldId="2513"/>
            <ac:spMk id="9" creationId="{00000000-0000-0000-0000-000000000000}"/>
          </ac:spMkLst>
        </pc:spChg>
        <pc:picChg chg="add mod ord">
          <ac:chgData name="FoustB" userId="036fd538-e6a0-4478-b832-b99ce6775b9a" providerId="ADAL" clId="{9B93BE3B-6EBE-4EC2-9521-61F49E2B8CF7}" dt="2025-02-09T17:31:25.915" v="450" actId="167"/>
          <ac:picMkLst>
            <pc:docMk/>
            <pc:sldMk cId="1098054185" sldId="2513"/>
            <ac:picMk id="6" creationId="{DD4BB0D8-9BCF-922E-AF2E-92CA008B17A7}"/>
          </ac:picMkLst>
        </pc:picChg>
      </pc:sldChg>
      <pc:sldChg chg="del">
        <pc:chgData name="FoustB" userId="036fd538-e6a0-4478-b832-b99ce6775b9a" providerId="ADAL" clId="{9B93BE3B-6EBE-4EC2-9521-61F49E2B8CF7}" dt="2025-02-09T17:41:44.426" v="553" actId="47"/>
        <pc:sldMkLst>
          <pc:docMk/>
          <pc:sldMk cId="2843271526" sldId="2514"/>
        </pc:sldMkLst>
      </pc:sldChg>
      <pc:sldChg chg="modSp del mod">
        <pc:chgData name="FoustB" userId="036fd538-e6a0-4478-b832-b99ce6775b9a" providerId="ADAL" clId="{9B93BE3B-6EBE-4EC2-9521-61F49E2B8CF7}" dt="2025-02-09T17:43:12.946" v="570" actId="47"/>
        <pc:sldMkLst>
          <pc:docMk/>
          <pc:sldMk cId="1658477521" sldId="2517"/>
        </pc:sldMkLst>
      </pc:sldChg>
      <pc:sldChg chg="del">
        <pc:chgData name="FoustB" userId="036fd538-e6a0-4478-b832-b99ce6775b9a" providerId="ADAL" clId="{9B93BE3B-6EBE-4EC2-9521-61F49E2B8CF7}" dt="2025-02-09T17:55:53.082" v="618" actId="47"/>
        <pc:sldMkLst>
          <pc:docMk/>
          <pc:sldMk cId="2914129343" sldId="2518"/>
        </pc:sldMkLst>
      </pc:sldChg>
      <pc:sldChg chg="del">
        <pc:chgData name="FoustB" userId="036fd538-e6a0-4478-b832-b99ce6775b9a" providerId="ADAL" clId="{9B93BE3B-6EBE-4EC2-9521-61F49E2B8CF7}" dt="2025-02-09T17:59:36.241" v="677" actId="47"/>
        <pc:sldMkLst>
          <pc:docMk/>
          <pc:sldMk cId="1907919050" sldId="2519"/>
        </pc:sldMkLst>
      </pc:sldChg>
      <pc:sldChg chg="del">
        <pc:chgData name="FoustB" userId="036fd538-e6a0-4478-b832-b99ce6775b9a" providerId="ADAL" clId="{9B93BE3B-6EBE-4EC2-9521-61F49E2B8CF7}" dt="2025-02-09T18:02:56.118" v="767" actId="47"/>
        <pc:sldMkLst>
          <pc:docMk/>
          <pc:sldMk cId="1893672937" sldId="2520"/>
        </pc:sldMkLst>
      </pc:sldChg>
      <pc:sldChg chg="del">
        <pc:chgData name="FoustB" userId="036fd538-e6a0-4478-b832-b99ce6775b9a" providerId="ADAL" clId="{9B93BE3B-6EBE-4EC2-9521-61F49E2B8CF7}" dt="2025-02-09T18:06:46.577" v="812" actId="47"/>
        <pc:sldMkLst>
          <pc:docMk/>
          <pc:sldMk cId="2574681207" sldId="2522"/>
        </pc:sldMkLst>
      </pc:sldChg>
      <pc:sldChg chg="del">
        <pc:chgData name="FoustB" userId="036fd538-e6a0-4478-b832-b99ce6775b9a" providerId="ADAL" clId="{9B93BE3B-6EBE-4EC2-9521-61F49E2B8CF7}" dt="2025-02-09T18:06:49.798" v="813" actId="47"/>
        <pc:sldMkLst>
          <pc:docMk/>
          <pc:sldMk cId="1912781921" sldId="2523"/>
        </pc:sldMkLst>
      </pc:sldChg>
      <pc:sldChg chg="del">
        <pc:chgData name="FoustB" userId="036fd538-e6a0-4478-b832-b99ce6775b9a" providerId="ADAL" clId="{9B93BE3B-6EBE-4EC2-9521-61F49E2B8CF7}" dt="2025-02-09T18:23:09.157" v="919" actId="47"/>
        <pc:sldMkLst>
          <pc:docMk/>
          <pc:sldMk cId="2075608079" sldId="2524"/>
        </pc:sldMkLst>
      </pc:sldChg>
      <pc:sldChg chg="del">
        <pc:chgData name="FoustB" userId="036fd538-e6a0-4478-b832-b99ce6775b9a" providerId="ADAL" clId="{9B93BE3B-6EBE-4EC2-9521-61F49E2B8CF7}" dt="2025-02-09T18:23:12.936" v="920" actId="47"/>
        <pc:sldMkLst>
          <pc:docMk/>
          <pc:sldMk cId="3001301202" sldId="2525"/>
        </pc:sldMkLst>
      </pc:sldChg>
      <pc:sldChg chg="del">
        <pc:chgData name="FoustB" userId="036fd538-e6a0-4478-b832-b99ce6775b9a" providerId="ADAL" clId="{9B93BE3B-6EBE-4EC2-9521-61F49E2B8CF7}" dt="2025-02-11T15:15:47.917" v="1073" actId="47"/>
        <pc:sldMkLst>
          <pc:docMk/>
          <pc:sldMk cId="4148845795" sldId="2526"/>
        </pc:sldMkLst>
      </pc:sldChg>
      <pc:sldChg chg="del">
        <pc:chgData name="FoustB" userId="036fd538-e6a0-4478-b832-b99ce6775b9a" providerId="ADAL" clId="{9B93BE3B-6EBE-4EC2-9521-61F49E2B8CF7}" dt="2025-02-09T18:02:53.300" v="766" actId="47"/>
        <pc:sldMkLst>
          <pc:docMk/>
          <pc:sldMk cId="176155902" sldId="2527"/>
        </pc:sldMkLst>
      </pc:sldChg>
      <pc:sldChg chg="del">
        <pc:chgData name="FoustB" userId="036fd538-e6a0-4478-b832-b99ce6775b9a" providerId="ADAL" clId="{9B93BE3B-6EBE-4EC2-9521-61F49E2B8CF7}" dt="2025-02-11T15:18:25.412" v="1103" actId="47"/>
        <pc:sldMkLst>
          <pc:docMk/>
          <pc:sldMk cId="3474138869" sldId="2532"/>
        </pc:sldMkLst>
      </pc:sldChg>
      <pc:sldChg chg="del">
        <pc:chgData name="FoustB" userId="036fd538-e6a0-4478-b832-b99ce6775b9a" providerId="ADAL" clId="{9B93BE3B-6EBE-4EC2-9521-61F49E2B8CF7}" dt="2025-02-11T15:22:45.892" v="1361" actId="47"/>
        <pc:sldMkLst>
          <pc:docMk/>
          <pc:sldMk cId="1181438359" sldId="2533"/>
        </pc:sldMkLst>
      </pc:sldChg>
      <pc:sldChg chg="del">
        <pc:chgData name="FoustB" userId="036fd538-e6a0-4478-b832-b99ce6775b9a" providerId="ADAL" clId="{9B93BE3B-6EBE-4EC2-9521-61F49E2B8CF7}" dt="2025-02-11T15:41:48.077" v="1417" actId="47"/>
        <pc:sldMkLst>
          <pc:docMk/>
          <pc:sldMk cId="1964520255" sldId="2534"/>
        </pc:sldMkLst>
      </pc:sldChg>
      <pc:sldChg chg="addSp delSp modSp mod modTransition delAnim modAnim">
        <pc:chgData name="FoustB" userId="036fd538-e6a0-4478-b832-b99ce6775b9a" providerId="ADAL" clId="{9B93BE3B-6EBE-4EC2-9521-61F49E2B8CF7}" dt="2025-02-11T15:50:46" v="1491" actId="478"/>
        <pc:sldMkLst>
          <pc:docMk/>
          <pc:sldMk cId="1208546511" sldId="2536"/>
        </pc:sldMkLst>
        <pc:spChg chg="del">
          <ac:chgData name="FoustB" userId="036fd538-e6a0-4478-b832-b99ce6775b9a" providerId="ADAL" clId="{9B93BE3B-6EBE-4EC2-9521-61F49E2B8CF7}" dt="2025-02-11T15:44:55.309" v="1445" actId="478"/>
          <ac:spMkLst>
            <pc:docMk/>
            <pc:sldMk cId="1208546511" sldId="2536"/>
            <ac:spMk id="4" creationId="{00000000-0000-0000-0000-000000000000}"/>
          </ac:spMkLst>
        </pc:spChg>
        <pc:spChg chg="del">
          <ac:chgData name="FoustB" userId="036fd538-e6a0-4478-b832-b99ce6775b9a" providerId="ADAL" clId="{9B93BE3B-6EBE-4EC2-9521-61F49E2B8CF7}" dt="2025-02-11T15:42:24.138" v="1418" actId="478"/>
          <ac:spMkLst>
            <pc:docMk/>
            <pc:sldMk cId="1208546511" sldId="2536"/>
            <ac:spMk id="5" creationId="{00000000-0000-0000-0000-000000000000}"/>
          </ac:spMkLst>
        </pc:spChg>
        <pc:spChg chg="add mod">
          <ac:chgData name="FoustB" userId="036fd538-e6a0-4478-b832-b99ce6775b9a" providerId="ADAL" clId="{9B93BE3B-6EBE-4EC2-9521-61F49E2B8CF7}" dt="2025-02-11T15:42:24.877" v="1419"/>
          <ac:spMkLst>
            <pc:docMk/>
            <pc:sldMk cId="1208546511" sldId="2536"/>
            <ac:spMk id="6" creationId="{86858AE7-5664-660E-8811-4A6AD32DD0A9}"/>
          </ac:spMkLst>
        </pc:spChg>
        <pc:spChg chg="mod">
          <ac:chgData name="FoustB" userId="036fd538-e6a0-4478-b832-b99ce6775b9a" providerId="ADAL" clId="{9B93BE3B-6EBE-4EC2-9521-61F49E2B8CF7}" dt="2025-02-11T15:45:33.573" v="1446" actId="1076"/>
          <ac:spMkLst>
            <pc:docMk/>
            <pc:sldMk cId="1208546511" sldId="2536"/>
            <ac:spMk id="7" creationId="{00000000-0000-0000-0000-000000000000}"/>
          </ac:spMkLst>
        </pc:spChg>
        <pc:spChg chg="mod">
          <ac:chgData name="FoustB" userId="036fd538-e6a0-4478-b832-b99ce6775b9a" providerId="ADAL" clId="{9B93BE3B-6EBE-4EC2-9521-61F49E2B8CF7}" dt="2025-02-11T15:45:39.341" v="1448" actId="14100"/>
          <ac:spMkLst>
            <pc:docMk/>
            <pc:sldMk cId="1208546511" sldId="2536"/>
            <ac:spMk id="8" creationId="{00000000-0000-0000-0000-000000000000}"/>
          </ac:spMkLst>
        </pc:spChg>
        <pc:spChg chg="mod">
          <ac:chgData name="FoustB" userId="036fd538-e6a0-4478-b832-b99ce6775b9a" providerId="ADAL" clId="{9B93BE3B-6EBE-4EC2-9521-61F49E2B8CF7}" dt="2025-02-11T15:47:28.367" v="1469" actId="14100"/>
          <ac:spMkLst>
            <pc:docMk/>
            <pc:sldMk cId="1208546511" sldId="2536"/>
            <ac:spMk id="9" creationId="{00000000-0000-0000-0000-000000000000}"/>
          </ac:spMkLst>
        </pc:spChg>
        <pc:spChg chg="mod">
          <ac:chgData name="FoustB" userId="036fd538-e6a0-4478-b832-b99ce6775b9a" providerId="ADAL" clId="{9B93BE3B-6EBE-4EC2-9521-61F49E2B8CF7}" dt="2025-02-11T15:47:56.857" v="1477" actId="14100"/>
          <ac:spMkLst>
            <pc:docMk/>
            <pc:sldMk cId="1208546511" sldId="2536"/>
            <ac:spMk id="10" creationId="{00000000-0000-0000-0000-000000000000}"/>
          </ac:spMkLst>
        </pc:spChg>
        <pc:spChg chg="mod">
          <ac:chgData name="FoustB" userId="036fd538-e6a0-4478-b832-b99ce6775b9a" providerId="ADAL" clId="{9B93BE3B-6EBE-4EC2-9521-61F49E2B8CF7}" dt="2025-02-11T15:46:24.490" v="1458" actId="1076"/>
          <ac:spMkLst>
            <pc:docMk/>
            <pc:sldMk cId="1208546511" sldId="2536"/>
            <ac:spMk id="12" creationId="{00000000-0000-0000-0000-000000000000}"/>
          </ac:spMkLst>
        </pc:spChg>
        <pc:spChg chg="mod">
          <ac:chgData name="FoustB" userId="036fd538-e6a0-4478-b832-b99ce6775b9a" providerId="ADAL" clId="{9B93BE3B-6EBE-4EC2-9521-61F49E2B8CF7}" dt="2025-02-11T15:46:35.164" v="1460" actId="14100"/>
          <ac:spMkLst>
            <pc:docMk/>
            <pc:sldMk cId="1208546511" sldId="2536"/>
            <ac:spMk id="13" creationId="{00000000-0000-0000-0000-000000000000}"/>
          </ac:spMkLst>
        </pc:spChg>
        <pc:spChg chg="mod">
          <ac:chgData name="FoustB" userId="036fd538-e6a0-4478-b832-b99ce6775b9a" providerId="ADAL" clId="{9B93BE3B-6EBE-4EC2-9521-61F49E2B8CF7}" dt="2025-02-11T15:47:37.078" v="1471" actId="1076"/>
          <ac:spMkLst>
            <pc:docMk/>
            <pc:sldMk cId="1208546511" sldId="2536"/>
            <ac:spMk id="14" creationId="{00000000-0000-0000-0000-000000000000}"/>
          </ac:spMkLst>
        </pc:spChg>
        <pc:spChg chg="mod">
          <ac:chgData name="FoustB" userId="036fd538-e6a0-4478-b832-b99ce6775b9a" providerId="ADAL" clId="{9B93BE3B-6EBE-4EC2-9521-61F49E2B8CF7}" dt="2025-02-11T15:46:06.378" v="1454" actId="1076"/>
          <ac:spMkLst>
            <pc:docMk/>
            <pc:sldMk cId="1208546511" sldId="2536"/>
            <ac:spMk id="18" creationId="{00000000-0000-0000-0000-000000000000}"/>
          </ac:spMkLst>
        </pc:spChg>
        <pc:spChg chg="mod">
          <ac:chgData name="FoustB" userId="036fd538-e6a0-4478-b832-b99ce6775b9a" providerId="ADAL" clId="{9B93BE3B-6EBE-4EC2-9521-61F49E2B8CF7}" dt="2025-02-11T15:47:33.807" v="1470" actId="1076"/>
          <ac:spMkLst>
            <pc:docMk/>
            <pc:sldMk cId="1208546511" sldId="2536"/>
            <ac:spMk id="20" creationId="{00000000-0000-0000-0000-000000000000}"/>
          </ac:spMkLst>
        </pc:spChg>
        <pc:spChg chg="mod">
          <ac:chgData name="FoustB" userId="036fd538-e6a0-4478-b832-b99ce6775b9a" providerId="ADAL" clId="{9B93BE3B-6EBE-4EC2-9521-61F49E2B8CF7}" dt="2025-02-11T15:47:51.863" v="1476" actId="1076"/>
          <ac:spMkLst>
            <pc:docMk/>
            <pc:sldMk cId="1208546511" sldId="2536"/>
            <ac:spMk id="21" creationId="{00000000-0000-0000-0000-000000000000}"/>
          </ac:spMkLst>
        </pc:spChg>
        <pc:spChg chg="del mod">
          <ac:chgData name="FoustB" userId="036fd538-e6a0-4478-b832-b99ce6775b9a" providerId="ADAL" clId="{9B93BE3B-6EBE-4EC2-9521-61F49E2B8CF7}" dt="2025-02-11T15:46:42.755" v="1461" actId="478"/>
          <ac:spMkLst>
            <pc:docMk/>
            <pc:sldMk cId="1208546511" sldId="2536"/>
            <ac:spMk id="23" creationId="{00000000-0000-0000-0000-000000000000}"/>
          </ac:spMkLst>
        </pc:spChg>
        <pc:spChg chg="mod">
          <ac:chgData name="FoustB" userId="036fd538-e6a0-4478-b832-b99ce6775b9a" providerId="ADAL" clId="{9B93BE3B-6EBE-4EC2-9521-61F49E2B8CF7}" dt="2025-02-11T15:47:43.371" v="1474" actId="1076"/>
          <ac:spMkLst>
            <pc:docMk/>
            <pc:sldMk cId="1208546511" sldId="2536"/>
            <ac:spMk id="26" creationId="{00000000-0000-0000-0000-000000000000}"/>
          </ac:spMkLst>
        </pc:spChg>
        <pc:spChg chg="mod">
          <ac:chgData name="FoustB" userId="036fd538-e6a0-4478-b832-b99ce6775b9a" providerId="ADAL" clId="{9B93BE3B-6EBE-4EC2-9521-61F49E2B8CF7}" dt="2025-02-11T15:47:38.681" v="1472" actId="1076"/>
          <ac:spMkLst>
            <pc:docMk/>
            <pc:sldMk cId="1208546511" sldId="2536"/>
            <ac:spMk id="27" creationId="{00000000-0000-0000-0000-000000000000}"/>
          </ac:spMkLst>
        </pc:spChg>
        <pc:spChg chg="add mod">
          <ac:chgData name="FoustB" userId="036fd538-e6a0-4478-b832-b99ce6775b9a" providerId="ADAL" clId="{9B93BE3B-6EBE-4EC2-9521-61F49E2B8CF7}" dt="2025-02-11T15:44:35.511" v="1437" actId="14100"/>
          <ac:spMkLst>
            <pc:docMk/>
            <pc:sldMk cId="1208546511" sldId="2536"/>
            <ac:spMk id="28" creationId="{7405C452-6FCC-FAC9-A184-15722E36BAEE}"/>
          </ac:spMkLst>
        </pc:spChg>
        <pc:spChg chg="add mod">
          <ac:chgData name="FoustB" userId="036fd538-e6a0-4478-b832-b99ce6775b9a" providerId="ADAL" clId="{9B93BE3B-6EBE-4EC2-9521-61F49E2B8CF7}" dt="2025-02-11T15:46:48.344" v="1463" actId="1076"/>
          <ac:spMkLst>
            <pc:docMk/>
            <pc:sldMk cId="1208546511" sldId="2536"/>
            <ac:spMk id="29" creationId="{7BC1D9BF-4435-31A3-56A0-B3D4D1C5E757}"/>
          </ac:spMkLst>
        </pc:spChg>
        <pc:spChg chg="add mod">
          <ac:chgData name="FoustB" userId="036fd538-e6a0-4478-b832-b99ce6775b9a" providerId="ADAL" clId="{9B93BE3B-6EBE-4EC2-9521-61F49E2B8CF7}" dt="2025-02-11T15:49:38.869" v="1484" actId="1076"/>
          <ac:spMkLst>
            <pc:docMk/>
            <pc:sldMk cId="1208546511" sldId="2536"/>
            <ac:spMk id="30" creationId="{0B921F8F-12B2-80CD-CFAC-0251FDCB9086}"/>
          </ac:spMkLst>
        </pc:spChg>
        <pc:spChg chg="add del mod">
          <ac:chgData name="FoustB" userId="036fd538-e6a0-4478-b832-b99ce6775b9a" providerId="ADAL" clId="{9B93BE3B-6EBE-4EC2-9521-61F49E2B8CF7}" dt="2025-02-11T15:50:44.668" v="1490" actId="478"/>
          <ac:spMkLst>
            <pc:docMk/>
            <pc:sldMk cId="1208546511" sldId="2536"/>
            <ac:spMk id="31" creationId="{3ACD6845-1F00-B53C-8FD6-EF254E696EFC}"/>
          </ac:spMkLst>
        </pc:spChg>
        <pc:spChg chg="add del mod">
          <ac:chgData name="FoustB" userId="036fd538-e6a0-4478-b832-b99ce6775b9a" providerId="ADAL" clId="{9B93BE3B-6EBE-4EC2-9521-61F49E2B8CF7}" dt="2025-02-11T15:50:46" v="1491" actId="478"/>
          <ac:spMkLst>
            <pc:docMk/>
            <pc:sldMk cId="1208546511" sldId="2536"/>
            <ac:spMk id="32" creationId="{CB5CC2A4-CE3D-C791-07C4-8B3FB2DEBBE8}"/>
          </ac:spMkLst>
        </pc:spChg>
        <pc:picChg chg="mod modCrop">
          <ac:chgData name="FoustB" userId="036fd538-e6a0-4478-b832-b99ce6775b9a" providerId="ADAL" clId="{9B93BE3B-6EBE-4EC2-9521-61F49E2B8CF7}" dt="2025-02-11T15:44:15.317" v="1434" actId="732"/>
          <ac:picMkLst>
            <pc:docMk/>
            <pc:sldMk cId="1208546511" sldId="2536"/>
            <ac:picMk id="2" creationId="{00000000-0000-0000-0000-000000000000}"/>
          </ac:picMkLst>
        </pc:picChg>
        <pc:picChg chg="del">
          <ac:chgData name="FoustB" userId="036fd538-e6a0-4478-b832-b99ce6775b9a" providerId="ADAL" clId="{9B93BE3B-6EBE-4EC2-9521-61F49E2B8CF7}" dt="2025-02-11T15:42:49.003" v="1423" actId="478"/>
          <ac:picMkLst>
            <pc:docMk/>
            <pc:sldMk cId="1208546511" sldId="2536"/>
            <ac:picMk id="3" creationId="{00000000-0000-0000-0000-000000000000}"/>
          </ac:picMkLst>
        </pc:picChg>
      </pc:sldChg>
      <pc:sldChg chg="del">
        <pc:chgData name="FoustB" userId="036fd538-e6a0-4478-b832-b99ce6775b9a" providerId="ADAL" clId="{9B93BE3B-6EBE-4EC2-9521-61F49E2B8CF7}" dt="2025-02-11T15:51:01.766" v="1514" actId="47"/>
        <pc:sldMkLst>
          <pc:docMk/>
          <pc:sldMk cId="2251172549" sldId="2538"/>
        </pc:sldMkLst>
      </pc:sldChg>
      <pc:sldChg chg="del">
        <pc:chgData name="FoustB" userId="036fd538-e6a0-4478-b832-b99ce6775b9a" providerId="ADAL" clId="{9B93BE3B-6EBE-4EC2-9521-61F49E2B8CF7}" dt="2025-02-11T15:56:06.920" v="1630" actId="47"/>
        <pc:sldMkLst>
          <pc:docMk/>
          <pc:sldMk cId="608248465" sldId="2539"/>
        </pc:sldMkLst>
      </pc:sldChg>
      <pc:sldChg chg="del">
        <pc:chgData name="FoustB" userId="036fd538-e6a0-4478-b832-b99ce6775b9a" providerId="ADAL" clId="{9B93BE3B-6EBE-4EC2-9521-61F49E2B8CF7}" dt="2025-02-11T15:56:05.930" v="1629" actId="47"/>
        <pc:sldMkLst>
          <pc:docMk/>
          <pc:sldMk cId="1384499035" sldId="2540"/>
        </pc:sldMkLst>
      </pc:sldChg>
      <pc:sldChg chg="del">
        <pc:chgData name="FoustB" userId="036fd538-e6a0-4478-b832-b99ce6775b9a" providerId="ADAL" clId="{9B93BE3B-6EBE-4EC2-9521-61F49E2B8CF7}" dt="2025-02-11T15:56:09.534" v="1631" actId="47"/>
        <pc:sldMkLst>
          <pc:docMk/>
          <pc:sldMk cId="654875905" sldId="2541"/>
        </pc:sldMkLst>
      </pc:sldChg>
      <pc:sldChg chg="del">
        <pc:chgData name="FoustB" userId="036fd538-e6a0-4478-b832-b99ce6775b9a" providerId="ADAL" clId="{9B93BE3B-6EBE-4EC2-9521-61F49E2B8CF7}" dt="2025-02-11T15:56:14.001" v="1632" actId="47"/>
        <pc:sldMkLst>
          <pc:docMk/>
          <pc:sldMk cId="2198923782" sldId="2542"/>
        </pc:sldMkLst>
      </pc:sldChg>
      <pc:sldChg chg="modSp del mod">
        <pc:chgData name="FoustB" userId="036fd538-e6a0-4478-b832-b99ce6775b9a" providerId="ADAL" clId="{9B93BE3B-6EBE-4EC2-9521-61F49E2B8CF7}" dt="2025-02-11T15:59:20.003" v="1700" actId="47"/>
        <pc:sldMkLst>
          <pc:docMk/>
          <pc:sldMk cId="2037173807" sldId="2543"/>
        </pc:sldMkLst>
        <pc:spChg chg="mod">
          <ac:chgData name="FoustB" userId="036fd538-e6a0-4478-b832-b99ce6775b9a" providerId="ADAL" clId="{9B93BE3B-6EBE-4EC2-9521-61F49E2B8CF7}" dt="2025-02-11T15:56:25.273" v="1633" actId="1076"/>
          <ac:spMkLst>
            <pc:docMk/>
            <pc:sldMk cId="2037173807" sldId="2543"/>
            <ac:spMk id="4" creationId="{00000000-0000-0000-0000-000000000000}"/>
          </ac:spMkLst>
        </pc:spChg>
      </pc:sldChg>
      <pc:sldChg chg="del">
        <pc:chgData name="FoustB" userId="036fd538-e6a0-4478-b832-b99ce6775b9a" providerId="ADAL" clId="{9B93BE3B-6EBE-4EC2-9521-61F49E2B8CF7}" dt="2025-02-11T16:02:18.950" v="1782" actId="47"/>
        <pc:sldMkLst>
          <pc:docMk/>
          <pc:sldMk cId="4249874365" sldId="2544"/>
        </pc:sldMkLst>
      </pc:sldChg>
      <pc:sldChg chg="del">
        <pc:chgData name="FoustB" userId="036fd538-e6a0-4478-b832-b99ce6775b9a" providerId="ADAL" clId="{9B93BE3B-6EBE-4EC2-9521-61F49E2B8CF7}" dt="2025-02-11T17:51:13.938" v="2135" actId="47"/>
        <pc:sldMkLst>
          <pc:docMk/>
          <pc:sldMk cId="3965205664" sldId="2546"/>
        </pc:sldMkLst>
      </pc:sldChg>
      <pc:sldChg chg="del">
        <pc:chgData name="FoustB" userId="036fd538-e6a0-4478-b832-b99ce6775b9a" providerId="ADAL" clId="{9B93BE3B-6EBE-4EC2-9521-61F49E2B8CF7}" dt="2025-02-11T17:51:03.411" v="2133" actId="47"/>
        <pc:sldMkLst>
          <pc:docMk/>
          <pc:sldMk cId="893091138" sldId="2548"/>
        </pc:sldMkLst>
      </pc:sldChg>
      <pc:sldChg chg="del">
        <pc:chgData name="FoustB" userId="036fd538-e6a0-4478-b832-b99ce6775b9a" providerId="ADAL" clId="{9B93BE3B-6EBE-4EC2-9521-61F49E2B8CF7}" dt="2025-02-11T17:51:10.877" v="2134" actId="47"/>
        <pc:sldMkLst>
          <pc:docMk/>
          <pc:sldMk cId="4253388791" sldId="2549"/>
        </pc:sldMkLst>
      </pc:sldChg>
      <pc:sldChg chg="del">
        <pc:chgData name="FoustB" userId="036fd538-e6a0-4478-b832-b99ce6775b9a" providerId="ADAL" clId="{9B93BE3B-6EBE-4EC2-9521-61F49E2B8CF7}" dt="2025-02-11T17:52:16.321" v="2176" actId="47"/>
        <pc:sldMkLst>
          <pc:docMk/>
          <pc:sldMk cId="1865870887" sldId="2550"/>
        </pc:sldMkLst>
      </pc:sldChg>
      <pc:sldChg chg="delSp del mod delAnim">
        <pc:chgData name="FoustB" userId="036fd538-e6a0-4478-b832-b99ce6775b9a" providerId="ADAL" clId="{9B93BE3B-6EBE-4EC2-9521-61F49E2B8CF7}" dt="2025-02-11T17:57:00.542" v="2352" actId="47"/>
        <pc:sldMkLst>
          <pc:docMk/>
          <pc:sldMk cId="2316677114" sldId="2554"/>
        </pc:sldMkLst>
        <pc:spChg chg="del">
          <ac:chgData name="FoustB" userId="036fd538-e6a0-4478-b832-b99ce6775b9a" providerId="ADAL" clId="{9B93BE3B-6EBE-4EC2-9521-61F49E2B8CF7}" dt="2025-02-11T17:55:01.979" v="2339" actId="478"/>
          <ac:spMkLst>
            <pc:docMk/>
            <pc:sldMk cId="2316677114" sldId="2554"/>
            <ac:spMk id="18" creationId="{00000000-0000-0000-0000-000000000000}"/>
          </ac:spMkLst>
        </pc:spChg>
      </pc:sldChg>
      <pc:sldChg chg="ord">
        <pc:chgData name="FoustB" userId="036fd538-e6a0-4478-b832-b99ce6775b9a" providerId="ADAL" clId="{9B93BE3B-6EBE-4EC2-9521-61F49E2B8CF7}" dt="2025-02-11T17:49:49.793" v="2132"/>
        <pc:sldMkLst>
          <pc:docMk/>
          <pc:sldMk cId="565521041" sldId="2575"/>
        </pc:sldMkLst>
      </pc:sldChg>
      <pc:sldChg chg="ord">
        <pc:chgData name="FoustB" userId="036fd538-e6a0-4478-b832-b99ce6775b9a" providerId="ADAL" clId="{9B93BE3B-6EBE-4EC2-9521-61F49E2B8CF7}" dt="2025-02-11T17:49:49.793" v="2132"/>
        <pc:sldMkLst>
          <pc:docMk/>
          <pc:sldMk cId="1728713401" sldId="2576"/>
        </pc:sldMkLst>
      </pc:sldChg>
      <pc:sldChg chg="ord">
        <pc:chgData name="FoustB" userId="036fd538-e6a0-4478-b832-b99ce6775b9a" providerId="ADAL" clId="{9B93BE3B-6EBE-4EC2-9521-61F49E2B8CF7}" dt="2025-02-11T17:49:49.793" v="2132"/>
        <pc:sldMkLst>
          <pc:docMk/>
          <pc:sldMk cId="368513901" sldId="2577"/>
        </pc:sldMkLst>
      </pc:sldChg>
      <pc:sldChg chg="ord">
        <pc:chgData name="FoustB" userId="036fd538-e6a0-4478-b832-b99ce6775b9a" providerId="ADAL" clId="{9B93BE3B-6EBE-4EC2-9521-61F49E2B8CF7}" dt="2025-02-11T17:49:49.793" v="2132"/>
        <pc:sldMkLst>
          <pc:docMk/>
          <pc:sldMk cId="4168634690" sldId="2578"/>
        </pc:sldMkLst>
      </pc:sldChg>
      <pc:sldChg chg="ord">
        <pc:chgData name="FoustB" userId="036fd538-e6a0-4478-b832-b99ce6775b9a" providerId="ADAL" clId="{9B93BE3B-6EBE-4EC2-9521-61F49E2B8CF7}" dt="2025-02-11T17:49:49.793" v="2132"/>
        <pc:sldMkLst>
          <pc:docMk/>
          <pc:sldMk cId="1529719542" sldId="2579"/>
        </pc:sldMkLst>
      </pc:sldChg>
      <pc:sldChg chg="ord">
        <pc:chgData name="FoustB" userId="036fd538-e6a0-4478-b832-b99ce6775b9a" providerId="ADAL" clId="{9B93BE3B-6EBE-4EC2-9521-61F49E2B8CF7}" dt="2025-02-11T17:49:49.793" v="2132"/>
        <pc:sldMkLst>
          <pc:docMk/>
          <pc:sldMk cId="1146731074" sldId="2580"/>
        </pc:sldMkLst>
      </pc:sldChg>
      <pc:sldChg chg="del">
        <pc:chgData name="FoustB" userId="036fd538-e6a0-4478-b832-b99ce6775b9a" providerId="ADAL" clId="{9B93BE3B-6EBE-4EC2-9521-61F49E2B8CF7}" dt="2025-02-11T17:57:01.947" v="2353" actId="47"/>
        <pc:sldMkLst>
          <pc:docMk/>
          <pc:sldMk cId="3583310983" sldId="2581"/>
        </pc:sldMkLst>
      </pc:sldChg>
      <pc:sldChg chg="del">
        <pc:chgData name="FoustB" userId="036fd538-e6a0-4478-b832-b99ce6775b9a" providerId="ADAL" clId="{9B93BE3B-6EBE-4EC2-9521-61F49E2B8CF7}" dt="2025-02-11T17:57:05.861" v="2354" actId="47"/>
        <pc:sldMkLst>
          <pc:docMk/>
          <pc:sldMk cId="1594360615" sldId="2585"/>
        </pc:sldMkLst>
      </pc:sldChg>
      <pc:sldChg chg="del">
        <pc:chgData name="FoustB" userId="036fd538-e6a0-4478-b832-b99ce6775b9a" providerId="ADAL" clId="{9B93BE3B-6EBE-4EC2-9521-61F49E2B8CF7}" dt="2025-02-11T17:58:11.583" v="2362" actId="47"/>
        <pc:sldMkLst>
          <pc:docMk/>
          <pc:sldMk cId="2402369084" sldId="2586"/>
        </pc:sldMkLst>
      </pc:sldChg>
      <pc:sldChg chg="del">
        <pc:chgData name="FoustB" userId="036fd538-e6a0-4478-b832-b99ce6775b9a" providerId="ADAL" clId="{9B93BE3B-6EBE-4EC2-9521-61F49E2B8CF7}" dt="2025-02-11T17:57:10.452" v="2360" actId="47"/>
        <pc:sldMkLst>
          <pc:docMk/>
          <pc:sldMk cId="2906993546" sldId="2588"/>
        </pc:sldMkLst>
      </pc:sldChg>
      <pc:sldChg chg="del">
        <pc:chgData name="FoustB" userId="036fd538-e6a0-4478-b832-b99ce6775b9a" providerId="ADAL" clId="{9B93BE3B-6EBE-4EC2-9521-61F49E2B8CF7}" dt="2025-02-11T17:57:11.307" v="2361" actId="47"/>
        <pc:sldMkLst>
          <pc:docMk/>
          <pc:sldMk cId="1820601202" sldId="2589"/>
        </pc:sldMkLst>
      </pc:sldChg>
      <pc:sldChg chg="addSp delSp modSp mod modAnim">
        <pc:chgData name="FoustB" userId="036fd538-e6a0-4478-b832-b99ce6775b9a" providerId="ADAL" clId="{9B93BE3B-6EBE-4EC2-9521-61F49E2B8CF7}" dt="2025-02-12T19:41:57.705" v="2465" actId="1076"/>
        <pc:sldMkLst>
          <pc:docMk/>
          <pc:sldMk cId="710141366" sldId="2591"/>
        </pc:sldMkLst>
        <pc:spChg chg="add del mod">
          <ac:chgData name="FoustB" userId="036fd538-e6a0-4478-b832-b99ce6775b9a" providerId="ADAL" clId="{9B93BE3B-6EBE-4EC2-9521-61F49E2B8CF7}" dt="2025-02-12T19:41:54.192" v="2464" actId="478"/>
          <ac:spMkLst>
            <pc:docMk/>
            <pc:sldMk cId="710141366" sldId="2591"/>
            <ac:spMk id="2" creationId="{98562B2B-55BE-0EDE-B8C1-79F78E67A707}"/>
          </ac:spMkLst>
        </pc:spChg>
        <pc:spChg chg="mod">
          <ac:chgData name="FoustB" userId="036fd538-e6a0-4478-b832-b99ce6775b9a" providerId="ADAL" clId="{9B93BE3B-6EBE-4EC2-9521-61F49E2B8CF7}" dt="2025-02-09T17:32:08.599" v="452" actId="207"/>
          <ac:spMkLst>
            <pc:docMk/>
            <pc:sldMk cId="710141366" sldId="2591"/>
            <ac:spMk id="4" creationId="{00000000-0000-0000-0000-000000000000}"/>
          </ac:spMkLst>
        </pc:spChg>
        <pc:spChg chg="mod">
          <ac:chgData name="FoustB" userId="036fd538-e6a0-4478-b832-b99ce6775b9a" providerId="ADAL" clId="{9B93BE3B-6EBE-4EC2-9521-61F49E2B8CF7}" dt="2025-02-12T19:41:57.705" v="2465" actId="1076"/>
          <ac:spMkLst>
            <pc:docMk/>
            <pc:sldMk cId="710141366" sldId="2591"/>
            <ac:spMk id="9" creationId="{00000000-0000-0000-0000-000000000000}"/>
          </ac:spMkLst>
        </pc:spChg>
      </pc:sldChg>
      <pc:sldChg chg="addSp modSp del modAnim">
        <pc:chgData name="FoustB" userId="036fd538-e6a0-4478-b832-b99ce6775b9a" providerId="ADAL" clId="{9B93BE3B-6EBE-4EC2-9521-61F49E2B8CF7}" dt="2025-02-09T17:23:47.480" v="341" actId="47"/>
        <pc:sldMkLst>
          <pc:docMk/>
          <pc:sldMk cId="2158245300" sldId="2593"/>
        </pc:sldMkLst>
      </pc:sldChg>
      <pc:sldChg chg="del">
        <pc:chgData name="FoustB" userId="036fd538-e6a0-4478-b832-b99ce6775b9a" providerId="ADAL" clId="{9B93BE3B-6EBE-4EC2-9521-61F49E2B8CF7}" dt="2025-02-09T18:03:49.859" v="777" actId="47"/>
        <pc:sldMkLst>
          <pc:docMk/>
          <pc:sldMk cId="1855751508" sldId="2594"/>
        </pc:sldMkLst>
      </pc:sldChg>
      <pc:sldChg chg="del">
        <pc:chgData name="FoustB" userId="036fd538-e6a0-4478-b832-b99ce6775b9a" providerId="ADAL" clId="{9B93BE3B-6EBE-4EC2-9521-61F49E2B8CF7}" dt="2025-02-11T17:54:57.562" v="2338" actId="47"/>
        <pc:sldMkLst>
          <pc:docMk/>
          <pc:sldMk cId="2594297613" sldId="2596"/>
        </pc:sldMkLst>
      </pc:sldChg>
      <pc:sldChg chg="del">
        <pc:chgData name="FoustB" userId="036fd538-e6a0-4478-b832-b99ce6775b9a" providerId="ADAL" clId="{9B93BE3B-6EBE-4EC2-9521-61F49E2B8CF7}" dt="2025-02-11T17:57:06.416" v="2355" actId="47"/>
        <pc:sldMkLst>
          <pc:docMk/>
          <pc:sldMk cId="1050836829" sldId="2606"/>
        </pc:sldMkLst>
      </pc:sldChg>
      <pc:sldChg chg="del">
        <pc:chgData name="FoustB" userId="036fd538-e6a0-4478-b832-b99ce6775b9a" providerId="ADAL" clId="{9B93BE3B-6EBE-4EC2-9521-61F49E2B8CF7}" dt="2025-02-11T17:57:06.942" v="2356" actId="47"/>
        <pc:sldMkLst>
          <pc:docMk/>
          <pc:sldMk cId="1217401910" sldId="2607"/>
        </pc:sldMkLst>
      </pc:sldChg>
      <pc:sldChg chg="del">
        <pc:chgData name="FoustB" userId="036fd538-e6a0-4478-b832-b99ce6775b9a" providerId="ADAL" clId="{9B93BE3B-6EBE-4EC2-9521-61F49E2B8CF7}" dt="2025-02-11T17:57:07.497" v="2357" actId="47"/>
        <pc:sldMkLst>
          <pc:docMk/>
          <pc:sldMk cId="255560635" sldId="2608"/>
        </pc:sldMkLst>
      </pc:sldChg>
      <pc:sldChg chg="del">
        <pc:chgData name="FoustB" userId="036fd538-e6a0-4478-b832-b99ce6775b9a" providerId="ADAL" clId="{9B93BE3B-6EBE-4EC2-9521-61F49E2B8CF7}" dt="2025-02-11T17:57:08.299" v="2358" actId="47"/>
        <pc:sldMkLst>
          <pc:docMk/>
          <pc:sldMk cId="2485501224" sldId="2609"/>
        </pc:sldMkLst>
      </pc:sldChg>
      <pc:sldChg chg="del">
        <pc:chgData name="FoustB" userId="036fd538-e6a0-4478-b832-b99ce6775b9a" providerId="ADAL" clId="{9B93BE3B-6EBE-4EC2-9521-61F49E2B8CF7}" dt="2025-02-11T17:57:08.987" v="2359" actId="47"/>
        <pc:sldMkLst>
          <pc:docMk/>
          <pc:sldMk cId="1761690809" sldId="2611"/>
        </pc:sldMkLst>
      </pc:sldChg>
      <pc:sldChg chg="del">
        <pc:chgData name="FoustB" userId="036fd538-e6a0-4478-b832-b99ce6775b9a" providerId="ADAL" clId="{9B93BE3B-6EBE-4EC2-9521-61F49E2B8CF7}" dt="2025-02-11T17:59:05.270" v="2413" actId="47"/>
        <pc:sldMkLst>
          <pc:docMk/>
          <pc:sldMk cId="282639663" sldId="2612"/>
        </pc:sldMkLst>
      </pc:sldChg>
      <pc:sldChg chg="del">
        <pc:chgData name="FoustB" userId="036fd538-e6a0-4478-b832-b99ce6775b9a" providerId="ADAL" clId="{9B93BE3B-6EBE-4EC2-9521-61F49E2B8CF7}" dt="2025-02-09T16:55:52.421" v="286" actId="47"/>
        <pc:sldMkLst>
          <pc:docMk/>
          <pc:sldMk cId="2328674456" sldId="2614"/>
        </pc:sldMkLst>
      </pc:sldChg>
      <pc:sldChg chg="del">
        <pc:chgData name="FoustB" userId="036fd538-e6a0-4478-b832-b99ce6775b9a" providerId="ADAL" clId="{9B93BE3B-6EBE-4EC2-9521-61F49E2B8CF7}" dt="2025-02-11T16:18:23.662" v="1926" actId="47"/>
        <pc:sldMkLst>
          <pc:docMk/>
          <pc:sldMk cId="128348617" sldId="2615"/>
        </pc:sldMkLst>
      </pc:sldChg>
      <pc:sldChg chg="addSp delSp modSp del mod modAnim">
        <pc:chgData name="FoustB" userId="036fd538-e6a0-4478-b832-b99ce6775b9a" providerId="ADAL" clId="{9B93BE3B-6EBE-4EC2-9521-61F49E2B8CF7}" dt="2025-02-09T16:46:53.201" v="83" actId="47"/>
        <pc:sldMkLst>
          <pc:docMk/>
          <pc:sldMk cId="151941063" sldId="2616"/>
        </pc:sldMkLst>
      </pc:sldChg>
      <pc:sldChg chg="modSp del mod">
        <pc:chgData name="FoustB" userId="036fd538-e6a0-4478-b832-b99ce6775b9a" providerId="ADAL" clId="{9B93BE3B-6EBE-4EC2-9521-61F49E2B8CF7}" dt="2025-02-09T16:47:52.496" v="100" actId="47"/>
        <pc:sldMkLst>
          <pc:docMk/>
          <pc:sldMk cId="278125818" sldId="2617"/>
        </pc:sldMkLst>
      </pc:sldChg>
      <pc:sldChg chg="del">
        <pc:chgData name="FoustB" userId="036fd538-e6a0-4478-b832-b99ce6775b9a" providerId="ADAL" clId="{9B93BE3B-6EBE-4EC2-9521-61F49E2B8CF7}" dt="2025-02-09T17:54:50.043" v="597" actId="47"/>
        <pc:sldMkLst>
          <pc:docMk/>
          <pc:sldMk cId="2269784282" sldId="2618"/>
        </pc:sldMkLst>
      </pc:sldChg>
      <pc:sldChg chg="del">
        <pc:chgData name="FoustB" userId="036fd538-e6a0-4478-b832-b99ce6775b9a" providerId="ADAL" clId="{9B93BE3B-6EBE-4EC2-9521-61F49E2B8CF7}" dt="2025-02-11T16:18:21.803" v="1925" actId="47"/>
        <pc:sldMkLst>
          <pc:docMk/>
          <pc:sldMk cId="2457607337" sldId="2619"/>
        </pc:sldMkLst>
      </pc:sldChg>
      <pc:sldChg chg="addSp modSp mod modAnim">
        <pc:chgData name="FoustB" userId="036fd538-e6a0-4478-b832-b99ce6775b9a" providerId="ADAL" clId="{9B93BE3B-6EBE-4EC2-9521-61F49E2B8CF7}" dt="2025-02-09T16:56:09.496" v="288" actId="1076"/>
        <pc:sldMkLst>
          <pc:docMk/>
          <pc:sldMk cId="0" sldId="7083"/>
        </pc:sldMkLst>
        <pc:spChg chg="add mod">
          <ac:chgData name="FoustB" userId="036fd538-e6a0-4478-b832-b99ce6775b9a" providerId="ADAL" clId="{9B93BE3B-6EBE-4EC2-9521-61F49E2B8CF7}" dt="2025-02-09T16:41:08.455" v="17"/>
          <ac:spMkLst>
            <pc:docMk/>
            <pc:sldMk cId="0" sldId="7083"/>
            <ac:spMk id="2" creationId="{C98F032A-62DE-76CA-39F6-478D43890858}"/>
          </ac:spMkLst>
        </pc:spChg>
        <pc:picChg chg="mod">
          <ac:chgData name="FoustB" userId="036fd538-e6a0-4478-b832-b99ce6775b9a" providerId="ADAL" clId="{9B93BE3B-6EBE-4EC2-9521-61F49E2B8CF7}" dt="2025-02-09T16:56:09.496" v="288" actId="1076"/>
          <ac:picMkLst>
            <pc:docMk/>
            <pc:sldMk cId="0" sldId="7083"/>
            <ac:picMk id="7" creationId="{00000000-0000-0000-0000-000000000000}"/>
          </ac:picMkLst>
        </pc:picChg>
      </pc:sldChg>
      <pc:sldChg chg="del">
        <pc:chgData name="FoustB" userId="036fd538-e6a0-4478-b832-b99ce6775b9a" providerId="ADAL" clId="{9B93BE3B-6EBE-4EC2-9521-61F49E2B8CF7}" dt="2025-02-11T17:59:46.379" v="2434" actId="47"/>
        <pc:sldMkLst>
          <pc:docMk/>
          <pc:sldMk cId="1681542987" sldId="7158"/>
        </pc:sldMkLst>
      </pc:sldChg>
      <pc:sldChg chg="delSp modSp del mod delAnim">
        <pc:chgData name="FoustB" userId="036fd538-e6a0-4478-b832-b99ce6775b9a" providerId="ADAL" clId="{9B93BE3B-6EBE-4EC2-9521-61F49E2B8CF7}" dt="2025-02-09T16:40:47.244" v="14" actId="47"/>
        <pc:sldMkLst>
          <pc:docMk/>
          <pc:sldMk cId="3020935659" sldId="7234"/>
        </pc:sldMkLst>
      </pc:sldChg>
      <pc:sldChg chg="del">
        <pc:chgData name="FoustB" userId="036fd538-e6a0-4478-b832-b99ce6775b9a" providerId="ADAL" clId="{9B93BE3B-6EBE-4EC2-9521-61F49E2B8CF7}" dt="2025-02-11T17:59:07.071" v="2414" actId="47"/>
        <pc:sldMkLst>
          <pc:docMk/>
          <pc:sldMk cId="394464683" sldId="7870"/>
        </pc:sldMkLst>
      </pc:sldChg>
      <pc:sldChg chg="del">
        <pc:chgData name="FoustB" userId="036fd538-e6a0-4478-b832-b99ce6775b9a" providerId="ADAL" clId="{9B93BE3B-6EBE-4EC2-9521-61F49E2B8CF7}" dt="2025-02-11T17:59:08.848" v="2415" actId="47"/>
        <pc:sldMkLst>
          <pc:docMk/>
          <pc:sldMk cId="3113910242" sldId="7873"/>
        </pc:sldMkLst>
      </pc:sldChg>
      <pc:sldChg chg="del">
        <pc:chgData name="FoustB" userId="036fd538-e6a0-4478-b832-b99ce6775b9a" providerId="ADAL" clId="{9B93BE3B-6EBE-4EC2-9521-61F49E2B8CF7}" dt="2025-02-11T17:59:11.344" v="2417" actId="47"/>
        <pc:sldMkLst>
          <pc:docMk/>
          <pc:sldMk cId="1657546213" sldId="7874"/>
        </pc:sldMkLst>
      </pc:sldChg>
      <pc:sldChg chg="del">
        <pc:chgData name="FoustB" userId="036fd538-e6a0-4478-b832-b99ce6775b9a" providerId="ADAL" clId="{9B93BE3B-6EBE-4EC2-9521-61F49E2B8CF7}" dt="2025-02-11T17:59:12.609" v="2418" actId="47"/>
        <pc:sldMkLst>
          <pc:docMk/>
          <pc:sldMk cId="1137405345" sldId="7875"/>
        </pc:sldMkLst>
      </pc:sldChg>
      <pc:sldChg chg="del">
        <pc:chgData name="FoustB" userId="036fd538-e6a0-4478-b832-b99ce6775b9a" providerId="ADAL" clId="{9B93BE3B-6EBE-4EC2-9521-61F49E2B8CF7}" dt="2025-02-11T17:59:13.696" v="2419" actId="47"/>
        <pc:sldMkLst>
          <pc:docMk/>
          <pc:sldMk cId="249951931" sldId="7879"/>
        </pc:sldMkLst>
      </pc:sldChg>
      <pc:sldChg chg="del">
        <pc:chgData name="FoustB" userId="036fd538-e6a0-4478-b832-b99ce6775b9a" providerId="ADAL" clId="{9B93BE3B-6EBE-4EC2-9521-61F49E2B8CF7}" dt="2025-02-11T17:59:14.701" v="2420" actId="47"/>
        <pc:sldMkLst>
          <pc:docMk/>
          <pc:sldMk cId="1394711651" sldId="7880"/>
        </pc:sldMkLst>
      </pc:sldChg>
      <pc:sldChg chg="del">
        <pc:chgData name="FoustB" userId="036fd538-e6a0-4478-b832-b99ce6775b9a" providerId="ADAL" clId="{9B93BE3B-6EBE-4EC2-9521-61F49E2B8CF7}" dt="2025-02-11T17:59:16.350" v="2421" actId="47"/>
        <pc:sldMkLst>
          <pc:docMk/>
          <pc:sldMk cId="2573572673" sldId="7881"/>
        </pc:sldMkLst>
      </pc:sldChg>
      <pc:sldChg chg="del">
        <pc:chgData name="FoustB" userId="036fd538-e6a0-4478-b832-b99ce6775b9a" providerId="ADAL" clId="{9B93BE3B-6EBE-4EC2-9521-61F49E2B8CF7}" dt="2025-02-11T17:59:17.222" v="2422" actId="47"/>
        <pc:sldMkLst>
          <pc:docMk/>
          <pc:sldMk cId="2303755176" sldId="7882"/>
        </pc:sldMkLst>
      </pc:sldChg>
      <pc:sldChg chg="del">
        <pc:chgData name="FoustB" userId="036fd538-e6a0-4478-b832-b99ce6775b9a" providerId="ADAL" clId="{9B93BE3B-6EBE-4EC2-9521-61F49E2B8CF7}" dt="2025-02-11T17:59:18.325" v="2423" actId="47"/>
        <pc:sldMkLst>
          <pc:docMk/>
          <pc:sldMk cId="1224114808" sldId="7883"/>
        </pc:sldMkLst>
      </pc:sldChg>
      <pc:sldChg chg="del">
        <pc:chgData name="FoustB" userId="036fd538-e6a0-4478-b832-b99ce6775b9a" providerId="ADAL" clId="{9B93BE3B-6EBE-4EC2-9521-61F49E2B8CF7}" dt="2025-02-11T17:59:19.688" v="2424" actId="47"/>
        <pc:sldMkLst>
          <pc:docMk/>
          <pc:sldMk cId="2614736912" sldId="7884"/>
        </pc:sldMkLst>
      </pc:sldChg>
      <pc:sldChg chg="del">
        <pc:chgData name="FoustB" userId="036fd538-e6a0-4478-b832-b99ce6775b9a" providerId="ADAL" clId="{9B93BE3B-6EBE-4EC2-9521-61F49E2B8CF7}" dt="2025-02-11T17:59:21.122" v="2425" actId="47"/>
        <pc:sldMkLst>
          <pc:docMk/>
          <pc:sldMk cId="1658523338" sldId="7885"/>
        </pc:sldMkLst>
      </pc:sldChg>
      <pc:sldChg chg="del">
        <pc:chgData name="FoustB" userId="036fd538-e6a0-4478-b832-b99ce6775b9a" providerId="ADAL" clId="{9B93BE3B-6EBE-4EC2-9521-61F49E2B8CF7}" dt="2025-02-11T17:59:22.363" v="2426" actId="47"/>
        <pc:sldMkLst>
          <pc:docMk/>
          <pc:sldMk cId="3130646799" sldId="7886"/>
        </pc:sldMkLst>
      </pc:sldChg>
      <pc:sldChg chg="del">
        <pc:chgData name="FoustB" userId="036fd538-e6a0-4478-b832-b99ce6775b9a" providerId="ADAL" clId="{9B93BE3B-6EBE-4EC2-9521-61F49E2B8CF7}" dt="2025-02-11T17:59:23.697" v="2427" actId="47"/>
        <pc:sldMkLst>
          <pc:docMk/>
          <pc:sldMk cId="3484410726" sldId="7887"/>
        </pc:sldMkLst>
      </pc:sldChg>
      <pc:sldChg chg="del">
        <pc:chgData name="FoustB" userId="036fd538-e6a0-4478-b832-b99ce6775b9a" providerId="ADAL" clId="{9B93BE3B-6EBE-4EC2-9521-61F49E2B8CF7}" dt="2025-02-11T17:59:24.900" v="2428" actId="47"/>
        <pc:sldMkLst>
          <pc:docMk/>
          <pc:sldMk cId="2211089437" sldId="7888"/>
        </pc:sldMkLst>
      </pc:sldChg>
      <pc:sldChg chg="del">
        <pc:chgData name="FoustB" userId="036fd538-e6a0-4478-b832-b99ce6775b9a" providerId="ADAL" clId="{9B93BE3B-6EBE-4EC2-9521-61F49E2B8CF7}" dt="2025-02-11T17:59:09.904" v="2416" actId="47"/>
        <pc:sldMkLst>
          <pc:docMk/>
          <pc:sldMk cId="486218941" sldId="7895"/>
        </pc:sldMkLst>
      </pc:sldChg>
      <pc:sldChg chg="addSp delSp modSp add mod modAnim">
        <pc:chgData name="FoustB" userId="036fd538-e6a0-4478-b832-b99ce6775b9a" providerId="ADAL" clId="{9B93BE3B-6EBE-4EC2-9521-61F49E2B8CF7}" dt="2025-02-12T19:57:12.529" v="2473" actId="1038"/>
        <pc:sldMkLst>
          <pc:docMk/>
          <pc:sldMk cId="2999850873" sldId="7896"/>
        </pc:sldMkLst>
        <pc:spChg chg="add mod">
          <ac:chgData name="FoustB" userId="036fd538-e6a0-4478-b832-b99ce6775b9a" providerId="ADAL" clId="{9B93BE3B-6EBE-4EC2-9521-61F49E2B8CF7}" dt="2025-02-09T17:31:41.472" v="451" actId="14100"/>
          <ac:spMkLst>
            <pc:docMk/>
            <pc:sldMk cId="2999850873" sldId="7896"/>
            <ac:spMk id="2" creationId="{8D546F41-314C-72EC-34BA-43ED199A75F7}"/>
          </ac:spMkLst>
        </pc:spChg>
        <pc:spChg chg="add mod">
          <ac:chgData name="FoustB" userId="036fd538-e6a0-4478-b832-b99ce6775b9a" providerId="ADAL" clId="{9B93BE3B-6EBE-4EC2-9521-61F49E2B8CF7}" dt="2025-02-09T16:41:07.048" v="16" actId="1076"/>
          <ac:spMkLst>
            <pc:docMk/>
            <pc:sldMk cId="2999850873" sldId="7896"/>
            <ac:spMk id="3" creationId="{3743C6E2-BDEE-F713-3C6B-C1F9291BCADA}"/>
          </ac:spMkLst>
        </pc:spChg>
        <pc:spChg chg="add mod">
          <ac:chgData name="FoustB" userId="036fd538-e6a0-4478-b832-b99ce6775b9a" providerId="ADAL" clId="{9B93BE3B-6EBE-4EC2-9521-61F49E2B8CF7}" dt="2025-02-09T16:41:51.271" v="21" actId="1076"/>
          <ac:spMkLst>
            <pc:docMk/>
            <pc:sldMk cId="2999850873" sldId="7896"/>
            <ac:spMk id="4" creationId="{B9970343-15AD-2FC7-269D-9777F8CAA95C}"/>
          </ac:spMkLst>
        </pc:spChg>
        <pc:spChg chg="add mod">
          <ac:chgData name="FoustB" userId="036fd538-e6a0-4478-b832-b99ce6775b9a" providerId="ADAL" clId="{9B93BE3B-6EBE-4EC2-9521-61F49E2B8CF7}" dt="2025-02-12T19:57:12.529" v="2473" actId="1038"/>
          <ac:spMkLst>
            <pc:docMk/>
            <pc:sldMk cId="2999850873" sldId="7896"/>
            <ac:spMk id="5" creationId="{659552C2-8695-3F4A-2B4A-8D6D109AAEE1}"/>
          </ac:spMkLst>
        </pc:spChg>
        <pc:spChg chg="add mod">
          <ac:chgData name="FoustB" userId="036fd538-e6a0-4478-b832-b99ce6775b9a" providerId="ADAL" clId="{9B93BE3B-6EBE-4EC2-9521-61F49E2B8CF7}" dt="2025-02-09T16:42:01.200" v="23" actId="1076"/>
          <ac:spMkLst>
            <pc:docMk/>
            <pc:sldMk cId="2999850873" sldId="7896"/>
            <ac:spMk id="6" creationId="{63A0654A-909A-431F-717E-90A276FE6039}"/>
          </ac:spMkLst>
        </pc:spChg>
      </pc:sldChg>
      <pc:sldChg chg="addSp modSp add mod modAnim">
        <pc:chgData name="FoustB" userId="036fd538-e6a0-4478-b832-b99ce6775b9a" providerId="ADAL" clId="{9B93BE3B-6EBE-4EC2-9521-61F49E2B8CF7}" dt="2025-02-09T16:46:47.703" v="82" actId="14100"/>
        <pc:sldMkLst>
          <pc:docMk/>
          <pc:sldMk cId="3246832870" sldId="7897"/>
        </pc:sldMkLst>
        <pc:picChg chg="add mod">
          <ac:chgData name="FoustB" userId="036fd538-e6a0-4478-b832-b99ce6775b9a" providerId="ADAL" clId="{9B93BE3B-6EBE-4EC2-9521-61F49E2B8CF7}" dt="2025-02-09T16:46:40.031" v="80" actId="14100"/>
          <ac:picMkLst>
            <pc:docMk/>
            <pc:sldMk cId="3246832870" sldId="7897"/>
            <ac:picMk id="2" creationId="{3BB2E71D-E62B-9717-C4C3-3D2054401AE0}"/>
          </ac:picMkLst>
        </pc:picChg>
        <pc:picChg chg="add mod">
          <ac:chgData name="FoustB" userId="036fd538-e6a0-4478-b832-b99ce6775b9a" providerId="ADAL" clId="{9B93BE3B-6EBE-4EC2-9521-61F49E2B8CF7}" dt="2025-02-09T16:46:47.703" v="82" actId="14100"/>
          <ac:picMkLst>
            <pc:docMk/>
            <pc:sldMk cId="3246832870" sldId="7897"/>
            <ac:picMk id="6" creationId="{9706E0B3-9767-9938-EFCF-2E16C23B245D}"/>
          </ac:picMkLst>
        </pc:picChg>
      </pc:sldChg>
      <pc:sldChg chg="addSp delSp modSp add mod setBg delAnim modAnim">
        <pc:chgData name="FoustB" userId="036fd538-e6a0-4478-b832-b99ce6775b9a" providerId="ADAL" clId="{9B93BE3B-6EBE-4EC2-9521-61F49E2B8CF7}" dt="2025-02-12T20:02:49.380" v="2475" actId="20577"/>
        <pc:sldMkLst>
          <pc:docMk/>
          <pc:sldMk cId="4162816291" sldId="7898"/>
        </pc:sldMkLst>
        <pc:spChg chg="mod">
          <ac:chgData name="FoustB" userId="036fd538-e6a0-4478-b832-b99ce6775b9a" providerId="ADAL" clId="{9B93BE3B-6EBE-4EC2-9521-61F49E2B8CF7}" dt="2025-02-09T16:50:10.150" v="156" actId="403"/>
          <ac:spMkLst>
            <pc:docMk/>
            <pc:sldMk cId="4162816291" sldId="7898"/>
            <ac:spMk id="2" creationId="{40F302D8-DB37-E01B-0E9A-15A2AA2B3594}"/>
          </ac:spMkLst>
        </pc:spChg>
        <pc:spChg chg="add mod">
          <ac:chgData name="FoustB" userId="036fd538-e6a0-4478-b832-b99ce6775b9a" providerId="ADAL" clId="{9B93BE3B-6EBE-4EC2-9521-61F49E2B8CF7}" dt="2025-02-12T20:02:49.380" v="2475" actId="20577"/>
          <ac:spMkLst>
            <pc:docMk/>
            <pc:sldMk cId="4162816291" sldId="7898"/>
            <ac:spMk id="3" creationId="{CE1B4DBB-1A22-E558-3493-0CAFA1DE2820}"/>
          </ac:spMkLst>
        </pc:spChg>
        <pc:spChg chg="add mod">
          <ac:chgData name="FoustB" userId="036fd538-e6a0-4478-b832-b99ce6775b9a" providerId="ADAL" clId="{9B93BE3B-6EBE-4EC2-9521-61F49E2B8CF7}" dt="2025-02-09T16:53:56.366" v="271" actId="1076"/>
          <ac:spMkLst>
            <pc:docMk/>
            <pc:sldMk cId="4162816291" sldId="7898"/>
            <ac:spMk id="5" creationId="{35B3B017-F859-A0C4-7158-58DE8F41F5A7}"/>
          </ac:spMkLst>
        </pc:spChg>
      </pc:sldChg>
      <pc:sldChg chg="addSp modSp add mod modAnim">
        <pc:chgData name="FoustB" userId="036fd538-e6a0-4478-b832-b99ce6775b9a" providerId="ADAL" clId="{9B93BE3B-6EBE-4EC2-9521-61F49E2B8CF7}" dt="2025-02-09T17:32:21.725" v="456" actId="207"/>
        <pc:sldMkLst>
          <pc:docMk/>
          <pc:sldMk cId="2268876405" sldId="7899"/>
        </pc:sldMkLst>
        <pc:spChg chg="mod">
          <ac:chgData name="FoustB" userId="036fd538-e6a0-4478-b832-b99ce6775b9a" providerId="ADAL" clId="{9B93BE3B-6EBE-4EC2-9521-61F49E2B8CF7}" dt="2025-02-09T17:32:21.725" v="456" actId="207"/>
          <ac:spMkLst>
            <pc:docMk/>
            <pc:sldMk cId="2268876405" sldId="7899"/>
            <ac:spMk id="3" creationId="{9B8F6A42-81BF-984B-EB30-44046D1AC2B0}"/>
          </ac:spMkLst>
        </pc:spChg>
        <pc:picChg chg="add mod">
          <ac:chgData name="FoustB" userId="036fd538-e6a0-4478-b832-b99ce6775b9a" providerId="ADAL" clId="{9B93BE3B-6EBE-4EC2-9521-61F49E2B8CF7}" dt="2025-02-09T16:54:58.273" v="281" actId="1076"/>
          <ac:picMkLst>
            <pc:docMk/>
            <pc:sldMk cId="2268876405" sldId="7899"/>
            <ac:picMk id="4" creationId="{8B97C07E-70FE-E6B0-78DD-60FC8DDBC588}"/>
          </ac:picMkLst>
        </pc:picChg>
      </pc:sldChg>
      <pc:sldChg chg="modSp add mod modAnim">
        <pc:chgData name="FoustB" userId="036fd538-e6a0-4478-b832-b99ce6775b9a" providerId="ADAL" clId="{9B93BE3B-6EBE-4EC2-9521-61F49E2B8CF7}" dt="2025-02-09T17:32:26.049" v="457" actId="207"/>
        <pc:sldMkLst>
          <pc:docMk/>
          <pc:sldMk cId="2625953240" sldId="7900"/>
        </pc:sldMkLst>
        <pc:spChg chg="mod">
          <ac:chgData name="FoustB" userId="036fd538-e6a0-4478-b832-b99ce6775b9a" providerId="ADAL" clId="{9B93BE3B-6EBE-4EC2-9521-61F49E2B8CF7}" dt="2025-02-09T17:32:26.049" v="457" actId="207"/>
          <ac:spMkLst>
            <pc:docMk/>
            <pc:sldMk cId="2625953240" sldId="7900"/>
            <ac:spMk id="3" creationId="{9404421F-8DA8-854A-6F93-1833318545D2}"/>
          </ac:spMkLst>
        </pc:spChg>
      </pc:sldChg>
      <pc:sldChg chg="addSp delSp modSp add mod delAnim modAnim">
        <pc:chgData name="FoustB" userId="036fd538-e6a0-4478-b832-b99ce6775b9a" providerId="ADAL" clId="{9B93BE3B-6EBE-4EC2-9521-61F49E2B8CF7}" dt="2025-02-09T17:36:15.640" v="509"/>
        <pc:sldMkLst>
          <pc:docMk/>
          <pc:sldMk cId="3827755671" sldId="7901"/>
        </pc:sldMkLst>
        <pc:spChg chg="add mod">
          <ac:chgData name="FoustB" userId="036fd538-e6a0-4478-b832-b99ce6775b9a" providerId="ADAL" clId="{9B93BE3B-6EBE-4EC2-9521-61F49E2B8CF7}" dt="2025-02-09T17:28:39.792" v="445" actId="1036"/>
          <ac:spMkLst>
            <pc:docMk/>
            <pc:sldMk cId="3827755671" sldId="7901"/>
            <ac:spMk id="2" creationId="{0CED76A3-EF64-400F-9F6F-9C68284F804A}"/>
          </ac:spMkLst>
        </pc:spChg>
        <pc:spChg chg="add mod">
          <ac:chgData name="FoustB" userId="036fd538-e6a0-4478-b832-b99ce6775b9a" providerId="ADAL" clId="{9B93BE3B-6EBE-4EC2-9521-61F49E2B8CF7}" dt="2025-02-09T17:28:37.897" v="443" actId="1036"/>
          <ac:spMkLst>
            <pc:docMk/>
            <pc:sldMk cId="3827755671" sldId="7901"/>
            <ac:spMk id="12" creationId="{EB1389D1-36F3-DE98-D6C9-58765DBDBBEB}"/>
          </ac:spMkLst>
        </pc:spChg>
        <pc:spChg chg="add mod">
          <ac:chgData name="FoustB" userId="036fd538-e6a0-4478-b832-b99ce6775b9a" providerId="ADAL" clId="{9B93BE3B-6EBE-4EC2-9521-61F49E2B8CF7}" dt="2025-02-09T17:28:39.130" v="444" actId="1036"/>
          <ac:spMkLst>
            <pc:docMk/>
            <pc:sldMk cId="3827755671" sldId="7901"/>
            <ac:spMk id="13" creationId="{4BA96B75-6B14-9F3C-B16B-C8696374EE40}"/>
          </ac:spMkLst>
        </pc:spChg>
        <pc:spChg chg="add mod">
          <ac:chgData name="FoustB" userId="036fd538-e6a0-4478-b832-b99ce6775b9a" providerId="ADAL" clId="{9B93BE3B-6EBE-4EC2-9521-61F49E2B8CF7}" dt="2025-02-09T17:28:34.505" v="442" actId="1036"/>
          <ac:spMkLst>
            <pc:docMk/>
            <pc:sldMk cId="3827755671" sldId="7901"/>
            <ac:spMk id="14" creationId="{C2D80652-483C-662B-511C-39E7629AA39D}"/>
          </ac:spMkLst>
        </pc:spChg>
      </pc:sldChg>
      <pc:sldChg chg="addSp delSp modSp add mod delAnim modAnim">
        <pc:chgData name="FoustB" userId="036fd538-e6a0-4478-b832-b99ce6775b9a" providerId="ADAL" clId="{9B93BE3B-6EBE-4EC2-9521-61F49E2B8CF7}" dt="2025-02-09T17:40:36.129" v="543"/>
        <pc:sldMkLst>
          <pc:docMk/>
          <pc:sldMk cId="3171588735" sldId="7902"/>
        </pc:sldMkLst>
        <pc:spChg chg="add mod">
          <ac:chgData name="FoustB" userId="036fd538-e6a0-4478-b832-b99ce6775b9a" providerId="ADAL" clId="{9B93BE3B-6EBE-4EC2-9521-61F49E2B8CF7}" dt="2025-02-09T17:40:35.219" v="542"/>
          <ac:spMkLst>
            <pc:docMk/>
            <pc:sldMk cId="3171588735" sldId="7902"/>
            <ac:spMk id="2" creationId="{4E3B3A1C-CB8C-701A-8118-2D7F0BC87184}"/>
          </ac:spMkLst>
        </pc:spChg>
        <pc:spChg chg="mod">
          <ac:chgData name="FoustB" userId="036fd538-e6a0-4478-b832-b99ce6775b9a" providerId="ADAL" clId="{9B93BE3B-6EBE-4EC2-9521-61F49E2B8CF7}" dt="2025-02-09T17:34:45.463" v="491" actId="14100"/>
          <ac:spMkLst>
            <pc:docMk/>
            <pc:sldMk cId="3171588735" sldId="7902"/>
            <ac:spMk id="4" creationId="{BEE063BF-2BFE-CD56-BC9F-649E025FD147}"/>
          </ac:spMkLst>
        </pc:spChg>
        <pc:spChg chg="mod">
          <ac:chgData name="FoustB" userId="036fd538-e6a0-4478-b832-b99ce6775b9a" providerId="ADAL" clId="{9B93BE3B-6EBE-4EC2-9521-61F49E2B8CF7}" dt="2025-02-09T17:33:59.767" v="484" actId="207"/>
          <ac:spMkLst>
            <pc:docMk/>
            <pc:sldMk cId="3171588735" sldId="7902"/>
            <ac:spMk id="9" creationId="{67FF241E-45F0-AD11-6EF4-ED4EAC66B950}"/>
          </ac:spMkLst>
        </pc:spChg>
        <pc:spChg chg="mod">
          <ac:chgData name="FoustB" userId="036fd538-e6a0-4478-b832-b99ce6775b9a" providerId="ADAL" clId="{9B93BE3B-6EBE-4EC2-9521-61F49E2B8CF7}" dt="2025-02-09T17:35:15.440" v="500" actId="1076"/>
          <ac:spMkLst>
            <pc:docMk/>
            <pc:sldMk cId="3171588735" sldId="7902"/>
            <ac:spMk id="11" creationId="{05C33F94-5EF7-139B-BC86-D3E782CC3B75}"/>
          </ac:spMkLst>
        </pc:spChg>
      </pc:sldChg>
      <pc:sldChg chg="addSp delSp modSp add mod modAnim">
        <pc:chgData name="FoustB" userId="036fd538-e6a0-4478-b832-b99ce6775b9a" providerId="ADAL" clId="{9B93BE3B-6EBE-4EC2-9521-61F49E2B8CF7}" dt="2025-02-09T17:40:31.771" v="540"/>
        <pc:sldMkLst>
          <pc:docMk/>
          <pc:sldMk cId="1090171186" sldId="7903"/>
        </pc:sldMkLst>
        <pc:spChg chg="add mod">
          <ac:chgData name="FoustB" userId="036fd538-e6a0-4478-b832-b99ce6775b9a" providerId="ADAL" clId="{9B93BE3B-6EBE-4EC2-9521-61F49E2B8CF7}" dt="2025-02-09T17:40:31.771" v="540"/>
          <ac:spMkLst>
            <pc:docMk/>
            <pc:sldMk cId="1090171186" sldId="7903"/>
            <ac:spMk id="2" creationId="{49E935D3-3A70-793A-67DE-8590F3266601}"/>
          </ac:spMkLst>
        </pc:spChg>
      </pc:sldChg>
      <pc:sldChg chg="addSp delSp modSp add mod delAnim modAnim">
        <pc:chgData name="FoustB" userId="036fd538-e6a0-4478-b832-b99ce6775b9a" providerId="ADAL" clId="{9B93BE3B-6EBE-4EC2-9521-61F49E2B8CF7}" dt="2025-02-09T17:41:10.885" v="552" actId="478"/>
        <pc:sldMkLst>
          <pc:docMk/>
          <pc:sldMk cId="1305123132" sldId="7904"/>
        </pc:sldMkLst>
        <pc:spChg chg="add mod">
          <ac:chgData name="FoustB" userId="036fd538-e6a0-4478-b832-b99ce6775b9a" providerId="ADAL" clId="{9B93BE3B-6EBE-4EC2-9521-61F49E2B8CF7}" dt="2025-02-09T17:39:51.296" v="534" actId="1076"/>
          <ac:spMkLst>
            <pc:docMk/>
            <pc:sldMk cId="1305123132" sldId="7904"/>
            <ac:spMk id="2" creationId="{81C9AA45-7CD9-B477-E49C-074CCC2FB372}"/>
          </ac:spMkLst>
        </pc:spChg>
        <pc:spChg chg="add mod">
          <ac:chgData name="FoustB" userId="036fd538-e6a0-4478-b832-b99ce6775b9a" providerId="ADAL" clId="{9B93BE3B-6EBE-4EC2-9521-61F49E2B8CF7}" dt="2025-02-09T17:41:01.270" v="550" actId="1076"/>
          <ac:spMkLst>
            <pc:docMk/>
            <pc:sldMk cId="1305123132" sldId="7904"/>
            <ac:spMk id="4" creationId="{32C3BADD-5BD4-0AE9-66CF-7B1191E2AC72}"/>
          </ac:spMkLst>
        </pc:spChg>
        <pc:spChg chg="add mod">
          <ac:chgData name="FoustB" userId="036fd538-e6a0-4478-b832-b99ce6775b9a" providerId="ADAL" clId="{9B93BE3B-6EBE-4EC2-9521-61F49E2B8CF7}" dt="2025-02-09T17:40:56.376" v="549" actId="1076"/>
          <ac:spMkLst>
            <pc:docMk/>
            <pc:sldMk cId="1305123132" sldId="7904"/>
            <ac:spMk id="8" creationId="{034F1C55-9139-E4B0-BD02-D3DB3C23A6DB}"/>
          </ac:spMkLst>
        </pc:spChg>
        <pc:spChg chg="mod">
          <ac:chgData name="FoustB" userId="036fd538-e6a0-4478-b832-b99ce6775b9a" providerId="ADAL" clId="{9B93BE3B-6EBE-4EC2-9521-61F49E2B8CF7}" dt="2025-02-09T17:38:50.862" v="523" actId="207"/>
          <ac:spMkLst>
            <pc:docMk/>
            <pc:sldMk cId="1305123132" sldId="7904"/>
            <ac:spMk id="9" creationId="{7098FE96-7B21-ED30-BD9F-37AAC16F999D}"/>
          </ac:spMkLst>
        </pc:spChg>
        <pc:spChg chg="mod">
          <ac:chgData name="FoustB" userId="036fd538-e6a0-4478-b832-b99ce6775b9a" providerId="ADAL" clId="{9B93BE3B-6EBE-4EC2-9521-61F49E2B8CF7}" dt="2025-02-09T17:40:26.160" v="538" actId="1035"/>
          <ac:spMkLst>
            <pc:docMk/>
            <pc:sldMk cId="1305123132" sldId="7904"/>
            <ac:spMk id="12" creationId="{549C1F43-80EC-B2EF-6C0B-4FFAAF1A4882}"/>
          </ac:spMkLst>
        </pc:spChg>
      </pc:sldChg>
      <pc:sldChg chg="addSp modSp add mod modAnim">
        <pc:chgData name="FoustB" userId="036fd538-e6a0-4478-b832-b99ce6775b9a" providerId="ADAL" clId="{9B93BE3B-6EBE-4EC2-9521-61F49E2B8CF7}" dt="2025-02-09T17:43:10.549" v="569"/>
        <pc:sldMkLst>
          <pc:docMk/>
          <pc:sldMk cId="1882456090" sldId="7905"/>
        </pc:sldMkLst>
        <pc:spChg chg="ord">
          <ac:chgData name="FoustB" userId="036fd538-e6a0-4478-b832-b99ce6775b9a" providerId="ADAL" clId="{9B93BE3B-6EBE-4EC2-9521-61F49E2B8CF7}" dt="2025-02-09T17:42:43.501" v="564" actId="166"/>
          <ac:spMkLst>
            <pc:docMk/>
            <pc:sldMk cId="1882456090" sldId="7905"/>
            <ac:spMk id="2" creationId="{24421F78-29C7-8397-48D1-6DEA452BFC9A}"/>
          </ac:spMkLst>
        </pc:spChg>
        <pc:picChg chg="add mod modCrop">
          <ac:chgData name="FoustB" userId="036fd538-e6a0-4478-b832-b99ce6775b9a" providerId="ADAL" clId="{9B93BE3B-6EBE-4EC2-9521-61F49E2B8CF7}" dt="2025-02-09T17:43:00.986" v="567" actId="732"/>
          <ac:picMkLst>
            <pc:docMk/>
            <pc:sldMk cId="1882456090" sldId="7905"/>
            <ac:picMk id="7" creationId="{E5A343B7-0C25-1E23-FE3D-804E3F6E8C7D}"/>
          </ac:picMkLst>
        </pc:picChg>
      </pc:sldChg>
      <pc:sldChg chg="addSp delSp modSp add mod delAnim modAnim">
        <pc:chgData name="FoustB" userId="036fd538-e6a0-4478-b832-b99ce6775b9a" providerId="ADAL" clId="{9B93BE3B-6EBE-4EC2-9521-61F49E2B8CF7}" dt="2025-02-09T17:55:27.967" v="617"/>
        <pc:sldMkLst>
          <pc:docMk/>
          <pc:sldMk cId="3633217320" sldId="7906"/>
        </pc:sldMkLst>
        <pc:spChg chg="add mod">
          <ac:chgData name="FoustB" userId="036fd538-e6a0-4478-b832-b99ce6775b9a" providerId="ADAL" clId="{9B93BE3B-6EBE-4EC2-9521-61F49E2B8CF7}" dt="2025-02-09T17:54:46.372" v="596" actId="1076"/>
          <ac:spMkLst>
            <pc:docMk/>
            <pc:sldMk cId="3633217320" sldId="7906"/>
            <ac:spMk id="13" creationId="{735389D1-E587-FDBB-28B8-175758072C41}"/>
          </ac:spMkLst>
        </pc:spChg>
        <pc:spChg chg="add mod">
          <ac:chgData name="FoustB" userId="036fd538-e6a0-4478-b832-b99ce6775b9a" providerId="ADAL" clId="{9B93BE3B-6EBE-4EC2-9521-61F49E2B8CF7}" dt="2025-02-09T17:55:24.825" v="616" actId="1076"/>
          <ac:spMkLst>
            <pc:docMk/>
            <pc:sldMk cId="3633217320" sldId="7906"/>
            <ac:spMk id="14" creationId="{B1624C83-8DC7-147F-980F-BB4B200B4C79}"/>
          </ac:spMkLst>
        </pc:spChg>
        <pc:picChg chg="add mod ord modCrop">
          <ac:chgData name="FoustB" userId="036fd538-e6a0-4478-b832-b99ce6775b9a" providerId="ADAL" clId="{9B93BE3B-6EBE-4EC2-9521-61F49E2B8CF7}" dt="2025-02-09T17:44:49.139" v="588" actId="732"/>
          <ac:picMkLst>
            <pc:docMk/>
            <pc:sldMk cId="3633217320" sldId="7906"/>
            <ac:picMk id="10" creationId="{D35CDD2F-B5CE-E538-4481-5E2FE322692B}"/>
          </ac:picMkLst>
        </pc:picChg>
      </pc:sldChg>
      <pc:sldChg chg="addSp delSp modSp add mod modAnim">
        <pc:chgData name="FoustB" userId="036fd538-e6a0-4478-b832-b99ce6775b9a" providerId="ADAL" clId="{9B93BE3B-6EBE-4EC2-9521-61F49E2B8CF7}" dt="2025-02-09T17:57:23.027" v="653"/>
        <pc:sldMkLst>
          <pc:docMk/>
          <pc:sldMk cId="3597473611" sldId="7907"/>
        </pc:sldMkLst>
        <pc:spChg chg="add mod">
          <ac:chgData name="FoustB" userId="036fd538-e6a0-4478-b832-b99ce6775b9a" providerId="ADAL" clId="{9B93BE3B-6EBE-4EC2-9521-61F49E2B8CF7}" dt="2025-02-09T17:57:16.572" v="650" actId="1076"/>
          <ac:spMkLst>
            <pc:docMk/>
            <pc:sldMk cId="3597473611" sldId="7907"/>
            <ac:spMk id="3" creationId="{4B82F055-1F70-570A-F531-6AA87D3AB585}"/>
          </ac:spMkLst>
        </pc:spChg>
      </pc:sldChg>
      <pc:sldChg chg="addSp delSp modSp add mod delAnim modAnim">
        <pc:chgData name="FoustB" userId="036fd538-e6a0-4478-b832-b99ce6775b9a" providerId="ADAL" clId="{9B93BE3B-6EBE-4EC2-9521-61F49E2B8CF7}" dt="2025-02-09T18:01:54.771" v="748"/>
        <pc:sldMkLst>
          <pc:docMk/>
          <pc:sldMk cId="153190092" sldId="7908"/>
        </pc:sldMkLst>
        <pc:spChg chg="add mod">
          <ac:chgData name="FoustB" userId="036fd538-e6a0-4478-b832-b99ce6775b9a" providerId="ADAL" clId="{9B93BE3B-6EBE-4EC2-9521-61F49E2B8CF7}" dt="2025-02-09T17:58:33.766" v="659" actId="207"/>
          <ac:spMkLst>
            <pc:docMk/>
            <pc:sldMk cId="153190092" sldId="7908"/>
            <ac:spMk id="4" creationId="{9CEA4A1D-0B7C-4D1F-050C-972CFB53CF8A}"/>
          </ac:spMkLst>
        </pc:spChg>
        <pc:spChg chg="add mod">
          <ac:chgData name="FoustB" userId="036fd538-e6a0-4478-b832-b99ce6775b9a" providerId="ADAL" clId="{9B93BE3B-6EBE-4EC2-9521-61F49E2B8CF7}" dt="2025-02-09T17:58:29.862" v="658" actId="207"/>
          <ac:spMkLst>
            <pc:docMk/>
            <pc:sldMk cId="153190092" sldId="7908"/>
            <ac:spMk id="5" creationId="{BB83A78D-7019-16C3-F0AA-1F6F6EC92353}"/>
          </ac:spMkLst>
        </pc:spChg>
        <pc:spChg chg="add mod">
          <ac:chgData name="FoustB" userId="036fd538-e6a0-4478-b832-b99ce6775b9a" providerId="ADAL" clId="{9B93BE3B-6EBE-4EC2-9521-61F49E2B8CF7}" dt="2025-02-09T17:59:10.402" v="671" actId="1037"/>
          <ac:spMkLst>
            <pc:docMk/>
            <pc:sldMk cId="153190092" sldId="7908"/>
            <ac:spMk id="6" creationId="{B2702814-EE58-3D09-EBFF-7D29B39EB4A9}"/>
          </ac:spMkLst>
        </pc:spChg>
        <pc:spChg chg="add mod">
          <ac:chgData name="FoustB" userId="036fd538-e6a0-4478-b832-b99ce6775b9a" providerId="ADAL" clId="{9B93BE3B-6EBE-4EC2-9521-61F49E2B8CF7}" dt="2025-02-09T18:00:10.127" v="687" actId="14100"/>
          <ac:spMkLst>
            <pc:docMk/>
            <pc:sldMk cId="153190092" sldId="7908"/>
            <ac:spMk id="7" creationId="{AA043CBA-64FB-2024-5D8D-80474958F451}"/>
          </ac:spMkLst>
        </pc:spChg>
        <pc:spChg chg="add mod">
          <ac:chgData name="FoustB" userId="036fd538-e6a0-4478-b832-b99ce6775b9a" providerId="ADAL" clId="{9B93BE3B-6EBE-4EC2-9521-61F49E2B8CF7}" dt="2025-02-09T18:01:53.346" v="747" actId="1076"/>
          <ac:spMkLst>
            <pc:docMk/>
            <pc:sldMk cId="153190092" sldId="7908"/>
            <ac:spMk id="8" creationId="{11796DA0-17C5-C0FC-9304-81B1DAA4D5D3}"/>
          </ac:spMkLst>
        </pc:spChg>
        <pc:spChg chg="mod">
          <ac:chgData name="FoustB" userId="036fd538-e6a0-4478-b832-b99ce6775b9a" providerId="ADAL" clId="{9B93BE3B-6EBE-4EC2-9521-61F49E2B8CF7}" dt="2025-02-09T17:58:56.718" v="665" actId="207"/>
          <ac:spMkLst>
            <pc:docMk/>
            <pc:sldMk cId="153190092" sldId="7908"/>
            <ac:spMk id="9" creationId="{D8A5AD2E-F163-72F7-8442-1ECE1CE1FE49}"/>
          </ac:spMkLst>
        </pc:spChg>
      </pc:sldChg>
      <pc:sldChg chg="addSp delSp modSp add mod delAnim modAnim">
        <pc:chgData name="FoustB" userId="036fd538-e6a0-4478-b832-b99ce6775b9a" providerId="ADAL" clId="{9B93BE3B-6EBE-4EC2-9521-61F49E2B8CF7}" dt="2025-02-09T18:03:43.835" v="775" actId="1076"/>
        <pc:sldMkLst>
          <pc:docMk/>
          <pc:sldMk cId="890408924" sldId="7909"/>
        </pc:sldMkLst>
        <pc:spChg chg="add mod">
          <ac:chgData name="FoustB" userId="036fd538-e6a0-4478-b832-b99ce6775b9a" providerId="ADAL" clId="{9B93BE3B-6EBE-4EC2-9521-61F49E2B8CF7}" dt="2025-02-09T18:02:29.123" v="763" actId="1076"/>
          <ac:spMkLst>
            <pc:docMk/>
            <pc:sldMk cId="890408924" sldId="7909"/>
            <ac:spMk id="3" creationId="{16CAF296-27CC-AFC8-77C2-232BA1C8BA33}"/>
          </ac:spMkLst>
        </pc:spChg>
        <pc:spChg chg="mod">
          <ac:chgData name="FoustB" userId="036fd538-e6a0-4478-b832-b99ce6775b9a" providerId="ADAL" clId="{9B93BE3B-6EBE-4EC2-9521-61F49E2B8CF7}" dt="2025-02-09T18:02:21.933" v="760" actId="207"/>
          <ac:spMkLst>
            <pc:docMk/>
            <pc:sldMk cId="890408924" sldId="7909"/>
            <ac:spMk id="9" creationId="{DFE40012-8EC2-A4AE-9E6A-4AA6BF244E8E}"/>
          </ac:spMkLst>
        </pc:spChg>
        <pc:spChg chg="add mod">
          <ac:chgData name="FoustB" userId="036fd538-e6a0-4478-b832-b99ce6775b9a" providerId="ADAL" clId="{9B93BE3B-6EBE-4EC2-9521-61F49E2B8CF7}" dt="2025-02-09T18:03:16.410" v="770" actId="1076"/>
          <ac:spMkLst>
            <pc:docMk/>
            <pc:sldMk cId="890408924" sldId="7909"/>
            <ac:spMk id="11" creationId="{CA049795-C50C-58AB-9565-0E58C7D75E87}"/>
          </ac:spMkLst>
        </pc:spChg>
        <pc:spChg chg="add mod">
          <ac:chgData name="FoustB" userId="036fd538-e6a0-4478-b832-b99ce6775b9a" providerId="ADAL" clId="{9B93BE3B-6EBE-4EC2-9521-61F49E2B8CF7}" dt="2025-02-09T18:03:43.835" v="775" actId="1076"/>
          <ac:spMkLst>
            <pc:docMk/>
            <pc:sldMk cId="890408924" sldId="7909"/>
            <ac:spMk id="12" creationId="{66AC2FF7-E1D1-3BEC-25D4-8D9F8BC57060}"/>
          </ac:spMkLst>
        </pc:spChg>
      </pc:sldChg>
      <pc:sldChg chg="addSp delSp modSp add mod modAnim">
        <pc:chgData name="FoustB" userId="036fd538-e6a0-4478-b832-b99ce6775b9a" providerId="ADAL" clId="{9B93BE3B-6EBE-4EC2-9521-61F49E2B8CF7}" dt="2025-02-09T18:05:48.780" v="796"/>
        <pc:sldMkLst>
          <pc:docMk/>
          <pc:sldMk cId="1670418306" sldId="7910"/>
        </pc:sldMkLst>
        <pc:spChg chg="add mod">
          <ac:chgData name="FoustB" userId="036fd538-e6a0-4478-b832-b99ce6775b9a" providerId="ADAL" clId="{9B93BE3B-6EBE-4EC2-9521-61F49E2B8CF7}" dt="2025-02-09T18:04:35.164" v="792" actId="115"/>
          <ac:spMkLst>
            <pc:docMk/>
            <pc:sldMk cId="1670418306" sldId="7910"/>
            <ac:spMk id="7" creationId="{981914CC-20B7-B031-825C-F9DDA0C527B7}"/>
          </ac:spMkLst>
        </pc:spChg>
      </pc:sldChg>
      <pc:sldChg chg="addSp delSp modSp add mod delAnim modAnim">
        <pc:chgData name="FoustB" userId="036fd538-e6a0-4478-b832-b99ce6775b9a" providerId="ADAL" clId="{9B93BE3B-6EBE-4EC2-9521-61F49E2B8CF7}" dt="2025-02-09T18:06:23.604" v="811"/>
        <pc:sldMkLst>
          <pc:docMk/>
          <pc:sldMk cId="3177849767" sldId="7911"/>
        </pc:sldMkLst>
        <pc:spChg chg="add mod">
          <ac:chgData name="FoustB" userId="036fd538-e6a0-4478-b832-b99ce6775b9a" providerId="ADAL" clId="{9B93BE3B-6EBE-4EC2-9521-61F49E2B8CF7}" dt="2025-02-09T18:06:20.813" v="809" actId="1076"/>
          <ac:spMkLst>
            <pc:docMk/>
            <pc:sldMk cId="3177849767" sldId="7911"/>
            <ac:spMk id="8" creationId="{7093EB55-16F4-8BFC-3DEC-F507FA639B08}"/>
          </ac:spMkLst>
        </pc:spChg>
        <pc:spChg chg="mod">
          <ac:chgData name="FoustB" userId="036fd538-e6a0-4478-b832-b99ce6775b9a" providerId="ADAL" clId="{9B93BE3B-6EBE-4EC2-9521-61F49E2B8CF7}" dt="2025-02-09T18:06:08.173" v="805" actId="207"/>
          <ac:spMkLst>
            <pc:docMk/>
            <pc:sldMk cId="3177849767" sldId="7911"/>
            <ac:spMk id="9" creationId="{EDA837AC-4FB7-9AC0-8602-942FBD8E3157}"/>
          </ac:spMkLst>
        </pc:spChg>
      </pc:sldChg>
      <pc:sldChg chg="addSp delSp modSp add mod delAnim modAnim">
        <pc:chgData name="FoustB" userId="036fd538-e6a0-4478-b832-b99ce6775b9a" providerId="ADAL" clId="{9B93BE3B-6EBE-4EC2-9521-61F49E2B8CF7}" dt="2025-02-09T18:27:02.390" v="972" actId="14100"/>
        <pc:sldMkLst>
          <pc:docMk/>
          <pc:sldMk cId="1757943951" sldId="7912"/>
        </pc:sldMkLst>
        <pc:spChg chg="mod">
          <ac:chgData name="FoustB" userId="036fd538-e6a0-4478-b832-b99ce6775b9a" providerId="ADAL" clId="{9B93BE3B-6EBE-4EC2-9521-61F49E2B8CF7}" dt="2025-02-09T18:27:02.390" v="972" actId="14100"/>
          <ac:spMkLst>
            <pc:docMk/>
            <pc:sldMk cId="1757943951" sldId="7912"/>
            <ac:spMk id="4" creationId="{170E7D35-86B7-BD22-C207-5A648D3A0E1D}"/>
          </ac:spMkLst>
        </pc:spChg>
        <pc:spChg chg="add mod">
          <ac:chgData name="FoustB" userId="036fd538-e6a0-4478-b832-b99ce6775b9a" providerId="ADAL" clId="{9B93BE3B-6EBE-4EC2-9521-61F49E2B8CF7}" dt="2025-02-09T18:22:32.150" v="912" actId="1076"/>
          <ac:spMkLst>
            <pc:docMk/>
            <pc:sldMk cId="1757943951" sldId="7912"/>
            <ac:spMk id="7" creationId="{B0870D76-B077-B310-4E10-7E72F931938C}"/>
          </ac:spMkLst>
        </pc:spChg>
        <pc:spChg chg="mod">
          <ac:chgData name="FoustB" userId="036fd538-e6a0-4478-b832-b99ce6775b9a" providerId="ADAL" clId="{9B93BE3B-6EBE-4EC2-9521-61F49E2B8CF7}" dt="2025-02-09T18:07:21.026" v="830" actId="20577"/>
          <ac:spMkLst>
            <pc:docMk/>
            <pc:sldMk cId="1757943951" sldId="7912"/>
            <ac:spMk id="9" creationId="{3943FCBE-94AF-5EFD-74D6-B8F29839970A}"/>
          </ac:spMkLst>
        </pc:spChg>
      </pc:sldChg>
      <pc:sldChg chg="addSp delSp modSp add mod modAnim">
        <pc:chgData name="FoustB" userId="036fd538-e6a0-4478-b832-b99ce6775b9a" providerId="ADAL" clId="{9B93BE3B-6EBE-4EC2-9521-61F49E2B8CF7}" dt="2025-02-09T18:27:11.282" v="975"/>
        <pc:sldMkLst>
          <pc:docMk/>
          <pc:sldMk cId="1019068048" sldId="7913"/>
        </pc:sldMkLst>
        <pc:spChg chg="add mod">
          <ac:chgData name="FoustB" userId="036fd538-e6a0-4478-b832-b99ce6775b9a" providerId="ADAL" clId="{9B93BE3B-6EBE-4EC2-9521-61F49E2B8CF7}" dt="2025-02-09T18:26:47.372" v="970" actId="1076"/>
          <ac:spMkLst>
            <pc:docMk/>
            <pc:sldMk cId="1019068048" sldId="7913"/>
            <ac:spMk id="2" creationId="{AF16D952-948E-B4D8-4768-8D73A80AD3BD}"/>
          </ac:spMkLst>
        </pc:spChg>
        <pc:spChg chg="add mod">
          <ac:chgData name="FoustB" userId="036fd538-e6a0-4478-b832-b99ce6775b9a" providerId="ADAL" clId="{9B93BE3B-6EBE-4EC2-9521-61F49E2B8CF7}" dt="2025-02-09T18:26:42.750" v="969" actId="1076"/>
          <ac:spMkLst>
            <pc:docMk/>
            <pc:sldMk cId="1019068048" sldId="7913"/>
            <ac:spMk id="3" creationId="{71BF2F62-27D2-84D3-D7F5-69092E0C3586}"/>
          </ac:spMkLst>
        </pc:spChg>
        <pc:spChg chg="add mod">
          <ac:chgData name="FoustB" userId="036fd538-e6a0-4478-b832-b99ce6775b9a" providerId="ADAL" clId="{9B93BE3B-6EBE-4EC2-9521-61F49E2B8CF7}" dt="2025-02-09T18:27:09.028" v="974"/>
          <ac:spMkLst>
            <pc:docMk/>
            <pc:sldMk cId="1019068048" sldId="7913"/>
            <ac:spMk id="6" creationId="{5DB62661-E0F7-4ECB-C159-496493013691}"/>
          </ac:spMkLst>
        </pc:spChg>
        <pc:spChg chg="mod">
          <ac:chgData name="FoustB" userId="036fd538-e6a0-4478-b832-b99ce6775b9a" providerId="ADAL" clId="{9B93BE3B-6EBE-4EC2-9521-61F49E2B8CF7}" dt="2025-02-09T18:22:46.356" v="918" actId="207"/>
          <ac:spMkLst>
            <pc:docMk/>
            <pc:sldMk cId="1019068048" sldId="7913"/>
            <ac:spMk id="9" creationId="{912B09BA-ED2F-D986-EBBB-D8AD1CEE5103}"/>
          </ac:spMkLst>
        </pc:spChg>
      </pc:sldChg>
      <pc:sldChg chg="add del">
        <pc:chgData name="FoustB" userId="036fd538-e6a0-4478-b832-b99ce6775b9a" providerId="ADAL" clId="{9B93BE3B-6EBE-4EC2-9521-61F49E2B8CF7}" dt="2025-02-09T18:27:15.297" v="976" actId="47"/>
        <pc:sldMkLst>
          <pc:docMk/>
          <pc:sldMk cId="2695583932" sldId="7914"/>
        </pc:sldMkLst>
      </pc:sldChg>
      <pc:sldChg chg="delSp modSp add mod delAnim modAnim">
        <pc:chgData name="FoustB" userId="036fd538-e6a0-4478-b832-b99ce6775b9a" providerId="ADAL" clId="{9B93BE3B-6EBE-4EC2-9521-61F49E2B8CF7}" dt="2025-02-09T18:28:09.613" v="1038"/>
        <pc:sldMkLst>
          <pc:docMk/>
          <pc:sldMk cId="4159556317" sldId="7914"/>
        </pc:sldMkLst>
        <pc:spChg chg="mod">
          <ac:chgData name="FoustB" userId="036fd538-e6a0-4478-b832-b99ce6775b9a" providerId="ADAL" clId="{9B93BE3B-6EBE-4EC2-9521-61F49E2B8CF7}" dt="2025-02-09T18:28:06.005" v="1036" actId="1076"/>
          <ac:spMkLst>
            <pc:docMk/>
            <pc:sldMk cId="4159556317" sldId="7914"/>
            <ac:spMk id="7" creationId="{3CE8C82C-ABE3-EA5F-8A96-913D6C1A6CB1}"/>
          </ac:spMkLst>
        </pc:spChg>
        <pc:spChg chg="mod">
          <ac:chgData name="FoustB" userId="036fd538-e6a0-4478-b832-b99ce6775b9a" providerId="ADAL" clId="{9B93BE3B-6EBE-4EC2-9521-61F49E2B8CF7}" dt="2025-02-09T18:27:44.157" v="982" actId="207"/>
          <ac:spMkLst>
            <pc:docMk/>
            <pc:sldMk cId="4159556317" sldId="7914"/>
            <ac:spMk id="9" creationId="{BA04B598-0F83-094E-C1BC-4D429CB78E5A}"/>
          </ac:spMkLst>
        </pc:spChg>
      </pc:sldChg>
      <pc:sldChg chg="addSp delSp modSp add mod delAnim modAnim">
        <pc:chgData name="FoustB" userId="036fd538-e6a0-4478-b832-b99ce6775b9a" providerId="ADAL" clId="{9B93BE3B-6EBE-4EC2-9521-61F49E2B8CF7}" dt="2025-02-11T15:15:44.480" v="1072"/>
        <pc:sldMkLst>
          <pc:docMk/>
          <pc:sldMk cId="3931701296" sldId="7915"/>
        </pc:sldMkLst>
        <pc:spChg chg="add mod">
          <ac:chgData name="FoustB" userId="036fd538-e6a0-4478-b832-b99ce6775b9a" providerId="ADAL" clId="{9B93BE3B-6EBE-4EC2-9521-61F49E2B8CF7}" dt="2025-02-11T15:15:12.984" v="1064" actId="1076"/>
          <ac:spMkLst>
            <pc:docMk/>
            <pc:sldMk cId="3931701296" sldId="7915"/>
            <ac:spMk id="2" creationId="{563B1B1C-4A3D-052C-DFC8-7F56389E6708}"/>
          </ac:spMkLst>
        </pc:spChg>
        <pc:spChg chg="add mod">
          <ac:chgData name="FoustB" userId="036fd538-e6a0-4478-b832-b99ce6775b9a" providerId="ADAL" clId="{9B93BE3B-6EBE-4EC2-9521-61F49E2B8CF7}" dt="2025-02-11T15:15:24.265" v="1068" actId="14100"/>
          <ac:spMkLst>
            <pc:docMk/>
            <pc:sldMk cId="3931701296" sldId="7915"/>
            <ac:spMk id="3" creationId="{56601045-4C80-BF55-862A-BE1F33052F88}"/>
          </ac:spMkLst>
        </pc:spChg>
        <pc:spChg chg="mod">
          <ac:chgData name="FoustB" userId="036fd538-e6a0-4478-b832-b99ce6775b9a" providerId="ADAL" clId="{9B93BE3B-6EBE-4EC2-9521-61F49E2B8CF7}" dt="2025-02-11T15:13:57.664" v="1055" actId="20577"/>
          <ac:spMkLst>
            <pc:docMk/>
            <pc:sldMk cId="3931701296" sldId="7915"/>
            <ac:spMk id="6" creationId="{A2E19579-9D0F-E5D6-EF49-1E4FCACD16D2}"/>
          </ac:spMkLst>
        </pc:spChg>
        <pc:spChg chg="del">
          <ac:chgData name="FoustB" userId="036fd538-e6a0-4478-b832-b99ce6775b9a" providerId="ADAL" clId="{9B93BE3B-6EBE-4EC2-9521-61F49E2B8CF7}" dt="2025-02-11T15:13:53.983" v="1048" actId="478"/>
          <ac:spMkLst>
            <pc:docMk/>
            <pc:sldMk cId="3931701296" sldId="7915"/>
            <ac:spMk id="7" creationId="{791147EB-9AEB-B186-FD53-86CCA7912867}"/>
          </ac:spMkLst>
        </pc:spChg>
        <pc:spChg chg="mod">
          <ac:chgData name="FoustB" userId="036fd538-e6a0-4478-b832-b99ce6775b9a" providerId="ADAL" clId="{9B93BE3B-6EBE-4EC2-9521-61F49E2B8CF7}" dt="2025-02-11T15:13:15.595" v="1047" actId="14100"/>
          <ac:spMkLst>
            <pc:docMk/>
            <pc:sldMk cId="3931701296" sldId="7915"/>
            <ac:spMk id="9" creationId="{D63F44DF-9F94-6675-433B-62BFD8191A25}"/>
          </ac:spMkLst>
        </pc:spChg>
      </pc:sldChg>
      <pc:sldChg chg="addSp delSp modSp add mod delAnim modAnim">
        <pc:chgData name="FoustB" userId="036fd538-e6a0-4478-b832-b99ce6775b9a" providerId="ADAL" clId="{9B93BE3B-6EBE-4EC2-9521-61F49E2B8CF7}" dt="2025-02-11T15:18:19.229" v="1102" actId="1076"/>
        <pc:sldMkLst>
          <pc:docMk/>
          <pc:sldMk cId="1955098694" sldId="7916"/>
        </pc:sldMkLst>
        <pc:spChg chg="del">
          <ac:chgData name="FoustB" userId="036fd538-e6a0-4478-b832-b99ce6775b9a" providerId="ADAL" clId="{9B93BE3B-6EBE-4EC2-9521-61F49E2B8CF7}" dt="2025-02-11T15:16:22.132" v="1075" actId="478"/>
          <ac:spMkLst>
            <pc:docMk/>
            <pc:sldMk cId="1955098694" sldId="7916"/>
            <ac:spMk id="2" creationId="{B57CBC2C-F683-99D3-2C54-D5A48C543545}"/>
          </ac:spMkLst>
        </pc:spChg>
        <pc:spChg chg="del">
          <ac:chgData name="FoustB" userId="036fd538-e6a0-4478-b832-b99ce6775b9a" providerId="ADAL" clId="{9B93BE3B-6EBE-4EC2-9521-61F49E2B8CF7}" dt="2025-02-11T15:16:23.207" v="1076" actId="478"/>
          <ac:spMkLst>
            <pc:docMk/>
            <pc:sldMk cId="1955098694" sldId="7916"/>
            <ac:spMk id="3" creationId="{F870197E-1378-1289-1352-A537E70A3449}"/>
          </ac:spMkLst>
        </pc:spChg>
        <pc:spChg chg="add mod">
          <ac:chgData name="FoustB" userId="036fd538-e6a0-4478-b832-b99ce6775b9a" providerId="ADAL" clId="{9B93BE3B-6EBE-4EC2-9521-61F49E2B8CF7}" dt="2025-02-11T15:18:19.229" v="1102" actId="1076"/>
          <ac:spMkLst>
            <pc:docMk/>
            <pc:sldMk cId="1955098694" sldId="7916"/>
            <ac:spMk id="4" creationId="{6EC17D98-882E-02A6-B3EA-D210AFDDB5A5}"/>
          </ac:spMkLst>
        </pc:spChg>
        <pc:spChg chg="add mod">
          <ac:chgData name="FoustB" userId="036fd538-e6a0-4478-b832-b99ce6775b9a" providerId="ADAL" clId="{9B93BE3B-6EBE-4EC2-9521-61F49E2B8CF7}" dt="2025-02-11T15:18:15.316" v="1101" actId="1076"/>
          <ac:spMkLst>
            <pc:docMk/>
            <pc:sldMk cId="1955098694" sldId="7916"/>
            <ac:spMk id="7" creationId="{8611E456-8178-54F4-26DA-B605534EF1E1}"/>
          </ac:spMkLst>
        </pc:spChg>
        <pc:spChg chg="mod">
          <ac:chgData name="FoustB" userId="036fd538-e6a0-4478-b832-b99ce6775b9a" providerId="ADAL" clId="{9B93BE3B-6EBE-4EC2-9521-61F49E2B8CF7}" dt="2025-02-11T15:16:50.181" v="1089" actId="207"/>
          <ac:spMkLst>
            <pc:docMk/>
            <pc:sldMk cId="1955098694" sldId="7916"/>
            <ac:spMk id="9" creationId="{A045C577-F35A-24DF-8A63-47819C84AFFD}"/>
          </ac:spMkLst>
        </pc:spChg>
        <pc:picChg chg="mod">
          <ac:chgData name="FoustB" userId="036fd538-e6a0-4478-b832-b99ce6775b9a" providerId="ADAL" clId="{9B93BE3B-6EBE-4EC2-9521-61F49E2B8CF7}" dt="2025-02-11T15:17:45.521" v="1092" actId="1076"/>
          <ac:picMkLst>
            <pc:docMk/>
            <pc:sldMk cId="1955098694" sldId="7916"/>
            <ac:picMk id="10" creationId="{DE534D2C-A780-587C-7B72-5CE6FDE50A96}"/>
          </ac:picMkLst>
        </pc:picChg>
      </pc:sldChg>
      <pc:sldChg chg="addSp delSp modSp add mod delAnim modAnim">
        <pc:chgData name="FoustB" userId="036fd538-e6a0-4478-b832-b99ce6775b9a" providerId="ADAL" clId="{9B93BE3B-6EBE-4EC2-9521-61F49E2B8CF7}" dt="2025-02-11T15:20:53.148" v="1345"/>
        <pc:sldMkLst>
          <pc:docMk/>
          <pc:sldMk cId="2094994063" sldId="7917"/>
        </pc:sldMkLst>
        <pc:spChg chg="add mod">
          <ac:chgData name="FoustB" userId="036fd538-e6a0-4478-b832-b99ce6775b9a" providerId="ADAL" clId="{9B93BE3B-6EBE-4EC2-9521-61F49E2B8CF7}" dt="2025-02-11T15:20:41.616" v="1341" actId="1076"/>
          <ac:spMkLst>
            <pc:docMk/>
            <pc:sldMk cId="2094994063" sldId="7917"/>
            <ac:spMk id="2" creationId="{497C5A3C-2863-162E-A504-ABE5395B9084}"/>
          </ac:spMkLst>
        </pc:spChg>
        <pc:spChg chg="add mod">
          <ac:chgData name="FoustB" userId="036fd538-e6a0-4478-b832-b99ce6775b9a" providerId="ADAL" clId="{9B93BE3B-6EBE-4EC2-9521-61F49E2B8CF7}" dt="2025-02-11T15:20:49.332" v="1344" actId="1076"/>
          <ac:spMkLst>
            <pc:docMk/>
            <pc:sldMk cId="2094994063" sldId="7917"/>
            <ac:spMk id="3" creationId="{709E390C-7584-E4AC-950B-0C4BE8F15280}"/>
          </ac:spMkLst>
        </pc:spChg>
        <pc:spChg chg="del">
          <ac:chgData name="FoustB" userId="036fd538-e6a0-4478-b832-b99ce6775b9a" providerId="ADAL" clId="{9B93BE3B-6EBE-4EC2-9521-61F49E2B8CF7}" dt="2025-02-11T15:18:49.043" v="1106" actId="478"/>
          <ac:spMkLst>
            <pc:docMk/>
            <pc:sldMk cId="2094994063" sldId="7917"/>
            <ac:spMk id="4" creationId="{EE454B1C-EA1D-A9A4-B828-5FD9E938883F}"/>
          </ac:spMkLst>
        </pc:spChg>
        <pc:spChg chg="mod">
          <ac:chgData name="FoustB" userId="036fd538-e6a0-4478-b832-b99ce6775b9a" providerId="ADAL" clId="{9B93BE3B-6EBE-4EC2-9521-61F49E2B8CF7}" dt="2025-02-11T15:18:55.164" v="1115" actId="14100"/>
          <ac:spMkLst>
            <pc:docMk/>
            <pc:sldMk cId="2094994063" sldId="7917"/>
            <ac:spMk id="6" creationId="{97C04C21-E71E-0AFD-E6C1-29A1D740ADDD}"/>
          </ac:spMkLst>
        </pc:spChg>
        <pc:spChg chg="del">
          <ac:chgData name="FoustB" userId="036fd538-e6a0-4478-b832-b99ce6775b9a" providerId="ADAL" clId="{9B93BE3B-6EBE-4EC2-9521-61F49E2B8CF7}" dt="2025-02-11T15:18:47.498" v="1105" actId="478"/>
          <ac:spMkLst>
            <pc:docMk/>
            <pc:sldMk cId="2094994063" sldId="7917"/>
            <ac:spMk id="7" creationId="{2D103B34-E048-3E33-E218-A32D7482501D}"/>
          </ac:spMkLst>
        </pc:spChg>
      </pc:sldChg>
      <pc:sldChg chg="modSp add modAnim">
        <pc:chgData name="FoustB" userId="036fd538-e6a0-4478-b832-b99ce6775b9a" providerId="ADAL" clId="{9B93BE3B-6EBE-4EC2-9521-61F49E2B8CF7}" dt="2025-02-11T15:21:40.488" v="1360" actId="207"/>
        <pc:sldMkLst>
          <pc:docMk/>
          <pc:sldMk cId="1195227533" sldId="7918"/>
        </pc:sldMkLst>
        <pc:spChg chg="mod">
          <ac:chgData name="FoustB" userId="036fd538-e6a0-4478-b832-b99ce6775b9a" providerId="ADAL" clId="{9B93BE3B-6EBE-4EC2-9521-61F49E2B8CF7}" dt="2025-02-11T15:21:40.488" v="1360" actId="207"/>
          <ac:spMkLst>
            <pc:docMk/>
            <pc:sldMk cId="1195227533" sldId="7918"/>
            <ac:spMk id="9" creationId="{A40A50EB-25EF-7BF5-9A17-3A1EAB74E94E}"/>
          </ac:spMkLst>
        </pc:spChg>
      </pc:sldChg>
      <pc:sldChg chg="addSp delSp modSp add mod delAnim modAnim">
        <pc:chgData name="FoustB" userId="036fd538-e6a0-4478-b832-b99ce6775b9a" providerId="ADAL" clId="{9B93BE3B-6EBE-4EC2-9521-61F49E2B8CF7}" dt="2025-02-11T15:44:52.110" v="1444"/>
        <pc:sldMkLst>
          <pc:docMk/>
          <pc:sldMk cId="1871148565" sldId="7919"/>
        </pc:sldMkLst>
        <pc:spChg chg="del">
          <ac:chgData name="FoustB" userId="036fd538-e6a0-4478-b832-b99ce6775b9a" providerId="ADAL" clId="{9B93BE3B-6EBE-4EC2-9521-61F49E2B8CF7}" dt="2025-02-11T15:29:19.893" v="1365" actId="478"/>
          <ac:spMkLst>
            <pc:docMk/>
            <pc:sldMk cId="1871148565" sldId="7919"/>
            <ac:spMk id="2" creationId="{E3595A67-7279-95F4-C636-CAD58705B6BB}"/>
          </ac:spMkLst>
        </pc:spChg>
        <pc:spChg chg="del mod">
          <ac:chgData name="FoustB" userId="036fd538-e6a0-4478-b832-b99ce6775b9a" providerId="ADAL" clId="{9B93BE3B-6EBE-4EC2-9521-61F49E2B8CF7}" dt="2025-02-11T15:29:18.872" v="1364" actId="478"/>
          <ac:spMkLst>
            <pc:docMk/>
            <pc:sldMk cId="1871148565" sldId="7919"/>
            <ac:spMk id="3" creationId="{AEDE2D7D-EBC4-F5A3-8C8B-0BCDD6A9E204}"/>
          </ac:spMkLst>
        </pc:spChg>
        <pc:spChg chg="add del mod">
          <ac:chgData name="FoustB" userId="036fd538-e6a0-4478-b832-b99ce6775b9a" providerId="ADAL" clId="{9B93BE3B-6EBE-4EC2-9521-61F49E2B8CF7}" dt="2025-02-11T15:30:01.545" v="1376" actId="478"/>
          <ac:spMkLst>
            <pc:docMk/>
            <pc:sldMk cId="1871148565" sldId="7919"/>
            <ac:spMk id="4" creationId="{0E55A74E-0C26-4F0F-F334-D06B91664D6B}"/>
          </ac:spMkLst>
        </pc:spChg>
        <pc:spChg chg="add del mod">
          <ac:chgData name="FoustB" userId="036fd538-e6a0-4478-b832-b99ce6775b9a" providerId="ADAL" clId="{9B93BE3B-6EBE-4EC2-9521-61F49E2B8CF7}" dt="2025-02-11T15:44:50.726" v="1442" actId="478"/>
          <ac:spMkLst>
            <pc:docMk/>
            <pc:sldMk cId="1871148565" sldId="7919"/>
            <ac:spMk id="7" creationId="{C7B9CFE8-96F4-C680-593B-83AE98AF18C3}"/>
          </ac:spMkLst>
        </pc:spChg>
        <pc:spChg chg="add mod">
          <ac:chgData name="FoustB" userId="036fd538-e6a0-4478-b832-b99ce6775b9a" providerId="ADAL" clId="{9B93BE3B-6EBE-4EC2-9521-61F49E2B8CF7}" dt="2025-02-11T15:44:51.096" v="1443"/>
          <ac:spMkLst>
            <pc:docMk/>
            <pc:sldMk cId="1871148565" sldId="7919"/>
            <ac:spMk id="8" creationId="{06F68969-132C-09FF-53BD-63E10D62CFB5}"/>
          </ac:spMkLst>
        </pc:spChg>
        <pc:spChg chg="mod">
          <ac:chgData name="FoustB" userId="036fd538-e6a0-4478-b832-b99ce6775b9a" providerId="ADAL" clId="{9B93BE3B-6EBE-4EC2-9521-61F49E2B8CF7}" dt="2025-02-11T15:29:34.990" v="1372" actId="207"/>
          <ac:spMkLst>
            <pc:docMk/>
            <pc:sldMk cId="1871148565" sldId="7919"/>
            <ac:spMk id="9" creationId="{1D8E5099-5C41-80B6-2833-F8F3BDCEB36F}"/>
          </ac:spMkLst>
        </pc:spChg>
      </pc:sldChg>
      <pc:sldChg chg="addSp delSp modSp add mod modAnim">
        <pc:chgData name="FoustB" userId="036fd538-e6a0-4478-b832-b99ce6775b9a" providerId="ADAL" clId="{9B93BE3B-6EBE-4EC2-9521-61F49E2B8CF7}" dt="2025-02-11T15:44:46.578" v="1441"/>
        <pc:sldMkLst>
          <pc:docMk/>
          <pc:sldMk cId="2079295838" sldId="7920"/>
        </pc:sldMkLst>
        <pc:spChg chg="add mod">
          <ac:chgData name="FoustB" userId="036fd538-e6a0-4478-b832-b99ce6775b9a" providerId="ADAL" clId="{9B93BE3B-6EBE-4EC2-9521-61F49E2B8CF7}" dt="2025-02-11T15:44:46.578" v="1441"/>
          <ac:spMkLst>
            <pc:docMk/>
            <pc:sldMk cId="2079295838" sldId="7920"/>
            <ac:spMk id="2" creationId="{2666DE2D-5E13-FD81-02A7-F47943648D22}"/>
          </ac:spMkLst>
        </pc:spChg>
        <pc:spChg chg="del mod">
          <ac:chgData name="FoustB" userId="036fd538-e6a0-4478-b832-b99ce6775b9a" providerId="ADAL" clId="{9B93BE3B-6EBE-4EC2-9521-61F49E2B8CF7}" dt="2025-02-11T15:44:46.287" v="1440" actId="478"/>
          <ac:spMkLst>
            <pc:docMk/>
            <pc:sldMk cId="2079295838" sldId="7920"/>
            <ac:spMk id="4" creationId="{96218B59-9DD0-CE71-8314-04490718F5B9}"/>
          </ac:spMkLst>
        </pc:spChg>
        <pc:spChg chg="mod">
          <ac:chgData name="FoustB" userId="036fd538-e6a0-4478-b832-b99ce6775b9a" providerId="ADAL" clId="{9B93BE3B-6EBE-4EC2-9521-61F49E2B8CF7}" dt="2025-02-11T15:30:42.251" v="1412" actId="207"/>
          <ac:spMkLst>
            <pc:docMk/>
            <pc:sldMk cId="2079295838" sldId="7920"/>
            <ac:spMk id="9" creationId="{D7178905-F833-77DB-788A-E5C7EE4023C4}"/>
          </ac:spMkLst>
        </pc:spChg>
      </pc:sldChg>
      <pc:sldChg chg="addSp delSp modSp add mod">
        <pc:chgData name="FoustB" userId="036fd538-e6a0-4478-b832-b99ce6775b9a" providerId="ADAL" clId="{9B93BE3B-6EBE-4EC2-9521-61F49E2B8CF7}" dt="2025-02-11T15:44:40.885" v="1439"/>
        <pc:sldMkLst>
          <pc:docMk/>
          <pc:sldMk cId="4091469573" sldId="7921"/>
        </pc:sldMkLst>
        <pc:spChg chg="add mod">
          <ac:chgData name="FoustB" userId="036fd538-e6a0-4478-b832-b99ce6775b9a" providerId="ADAL" clId="{9B93BE3B-6EBE-4EC2-9521-61F49E2B8CF7}" dt="2025-02-11T15:44:40.885" v="1439"/>
          <ac:spMkLst>
            <pc:docMk/>
            <pc:sldMk cId="4091469573" sldId="7921"/>
            <ac:spMk id="2" creationId="{3CCBC52A-9276-8027-4424-8F6A52A1BBDE}"/>
          </ac:spMkLst>
        </pc:spChg>
        <pc:spChg chg="del">
          <ac:chgData name="FoustB" userId="036fd538-e6a0-4478-b832-b99ce6775b9a" providerId="ADAL" clId="{9B93BE3B-6EBE-4EC2-9521-61F49E2B8CF7}" dt="2025-02-11T15:44:40.646" v="1438" actId="478"/>
          <ac:spMkLst>
            <pc:docMk/>
            <pc:sldMk cId="4091469573" sldId="7921"/>
            <ac:spMk id="4" creationId="{1AE2449A-98F2-46F8-21A2-23DAFD3A93B0}"/>
          </ac:spMkLst>
        </pc:spChg>
        <pc:spChg chg="mod">
          <ac:chgData name="FoustB" userId="036fd538-e6a0-4478-b832-b99ce6775b9a" providerId="ADAL" clId="{9B93BE3B-6EBE-4EC2-9521-61F49E2B8CF7}" dt="2025-02-11T15:30:57.326" v="1416" actId="207"/>
          <ac:spMkLst>
            <pc:docMk/>
            <pc:sldMk cId="4091469573" sldId="7921"/>
            <ac:spMk id="9" creationId="{792742FF-1E9F-42CB-A9AE-8636FD34E99D}"/>
          </ac:spMkLst>
        </pc:spChg>
      </pc:sldChg>
      <pc:sldChg chg="delSp add mod modTransition modAnim">
        <pc:chgData name="FoustB" userId="036fd538-e6a0-4478-b832-b99ce6775b9a" providerId="ADAL" clId="{9B93BE3B-6EBE-4EC2-9521-61F49E2B8CF7}" dt="2025-02-11T16:49:31.922" v="1964"/>
        <pc:sldMkLst>
          <pc:docMk/>
          <pc:sldMk cId="3906571498" sldId="7922"/>
        </pc:sldMkLst>
        <pc:spChg chg="del">
          <ac:chgData name="FoustB" userId="036fd538-e6a0-4478-b832-b99ce6775b9a" providerId="ADAL" clId="{9B93BE3B-6EBE-4EC2-9521-61F49E2B8CF7}" dt="2025-02-11T15:52:38.150" v="1591" actId="478"/>
          <ac:spMkLst>
            <pc:docMk/>
            <pc:sldMk cId="3906571498" sldId="7922"/>
            <ac:spMk id="28" creationId="{7C171200-413A-FEF8-0D6B-8328E72008F5}"/>
          </ac:spMkLst>
        </pc:spChg>
      </pc:sldChg>
      <pc:sldChg chg="addSp delSp modSp add mod modTransition delAnim modAnim">
        <pc:chgData name="FoustB" userId="036fd538-e6a0-4478-b832-b99ce6775b9a" providerId="ADAL" clId="{9B93BE3B-6EBE-4EC2-9521-61F49E2B8CF7}" dt="2025-02-11T16:49:33.713" v="1965"/>
        <pc:sldMkLst>
          <pc:docMk/>
          <pc:sldMk cId="938599128" sldId="7923"/>
        </pc:sldMkLst>
        <pc:spChg chg="add mod">
          <ac:chgData name="FoustB" userId="036fd538-e6a0-4478-b832-b99ce6775b9a" providerId="ADAL" clId="{9B93BE3B-6EBE-4EC2-9521-61F49E2B8CF7}" dt="2025-02-11T15:51:39.385" v="1521" actId="1076"/>
          <ac:spMkLst>
            <pc:docMk/>
            <pc:sldMk cId="938599128" sldId="7923"/>
            <ac:spMk id="3" creationId="{789CEAF6-5319-7979-8851-2EC7E953DDF4}"/>
          </ac:spMkLst>
        </pc:spChg>
        <pc:spChg chg="add mod">
          <ac:chgData name="FoustB" userId="036fd538-e6a0-4478-b832-b99ce6775b9a" providerId="ADAL" clId="{9B93BE3B-6EBE-4EC2-9521-61F49E2B8CF7}" dt="2025-02-11T15:52:07.961" v="1524"/>
          <ac:spMkLst>
            <pc:docMk/>
            <pc:sldMk cId="938599128" sldId="7923"/>
            <ac:spMk id="4" creationId="{E9E3BDE5-5FD6-F4FB-64DA-3CAACD82C74F}"/>
          </ac:spMkLst>
        </pc:spChg>
        <pc:spChg chg="del">
          <ac:chgData name="FoustB" userId="036fd538-e6a0-4478-b832-b99ce6775b9a" providerId="ADAL" clId="{9B93BE3B-6EBE-4EC2-9521-61F49E2B8CF7}" dt="2025-02-11T15:52:40.047" v="1592" actId="478"/>
          <ac:spMkLst>
            <pc:docMk/>
            <pc:sldMk cId="938599128" sldId="7923"/>
            <ac:spMk id="28" creationId="{DDBCE235-D225-06A8-2A88-B7155E424D2A}"/>
          </ac:spMkLst>
        </pc:spChg>
        <pc:spChg chg="del">
          <ac:chgData name="FoustB" userId="036fd538-e6a0-4478-b832-b99ce6775b9a" providerId="ADAL" clId="{9B93BE3B-6EBE-4EC2-9521-61F49E2B8CF7}" dt="2025-02-11T15:51:30.597" v="1517" actId="478"/>
          <ac:spMkLst>
            <pc:docMk/>
            <pc:sldMk cId="938599128" sldId="7923"/>
            <ac:spMk id="31" creationId="{562DBCA6-400A-5994-0568-85AF98B16EEF}"/>
          </ac:spMkLst>
        </pc:spChg>
        <pc:spChg chg="del">
          <ac:chgData name="FoustB" userId="036fd538-e6a0-4478-b832-b99ce6775b9a" providerId="ADAL" clId="{9B93BE3B-6EBE-4EC2-9521-61F49E2B8CF7}" dt="2025-02-11T15:51:29.450" v="1516" actId="478"/>
          <ac:spMkLst>
            <pc:docMk/>
            <pc:sldMk cId="938599128" sldId="7923"/>
            <ac:spMk id="32" creationId="{173B45BF-3A34-3EC8-7D8D-FD079AFC5903}"/>
          </ac:spMkLst>
        </pc:spChg>
      </pc:sldChg>
      <pc:sldChg chg="delSp modSp add mod modTransition">
        <pc:chgData name="FoustB" userId="036fd538-e6a0-4478-b832-b99ce6775b9a" providerId="ADAL" clId="{9B93BE3B-6EBE-4EC2-9521-61F49E2B8CF7}" dt="2025-02-11T16:49:35.273" v="1966"/>
        <pc:sldMkLst>
          <pc:docMk/>
          <pc:sldMk cId="1386093596" sldId="7924"/>
        </pc:sldMkLst>
        <pc:spChg chg="mod">
          <ac:chgData name="FoustB" userId="036fd538-e6a0-4478-b832-b99ce6775b9a" providerId="ADAL" clId="{9B93BE3B-6EBE-4EC2-9521-61F49E2B8CF7}" dt="2025-02-11T15:52:28.799" v="1590" actId="20577"/>
          <ac:spMkLst>
            <pc:docMk/>
            <pc:sldMk cId="1386093596" sldId="7924"/>
            <ac:spMk id="3" creationId="{2DADB943-4C9E-76A3-4A3C-453E6C881773}"/>
          </ac:spMkLst>
        </pc:spChg>
        <pc:spChg chg="del">
          <ac:chgData name="FoustB" userId="036fd538-e6a0-4478-b832-b99ce6775b9a" providerId="ADAL" clId="{9B93BE3B-6EBE-4EC2-9521-61F49E2B8CF7}" dt="2025-02-11T15:52:41.926" v="1593" actId="478"/>
          <ac:spMkLst>
            <pc:docMk/>
            <pc:sldMk cId="1386093596" sldId="7924"/>
            <ac:spMk id="28" creationId="{1971121A-3A65-73B9-A4ED-57F7E2140D0A}"/>
          </ac:spMkLst>
        </pc:spChg>
      </pc:sldChg>
      <pc:sldChg chg="addSp delSp modSp add mod modTransition delAnim modAnim">
        <pc:chgData name="FoustB" userId="036fd538-e6a0-4478-b832-b99ce6775b9a" providerId="ADAL" clId="{9B93BE3B-6EBE-4EC2-9521-61F49E2B8CF7}" dt="2025-02-11T16:49:36.633" v="1967"/>
        <pc:sldMkLst>
          <pc:docMk/>
          <pc:sldMk cId="1509956038" sldId="7925"/>
        </pc:sldMkLst>
        <pc:spChg chg="del">
          <ac:chgData name="FoustB" userId="036fd538-e6a0-4478-b832-b99ce6775b9a" providerId="ADAL" clId="{9B93BE3B-6EBE-4EC2-9521-61F49E2B8CF7}" dt="2025-02-11T15:53:00.753" v="1595" actId="478"/>
          <ac:spMkLst>
            <pc:docMk/>
            <pc:sldMk cId="1509956038" sldId="7925"/>
            <ac:spMk id="3" creationId="{E9EF8B8F-8DE1-DB2C-0281-6B75D31F9832}"/>
          </ac:spMkLst>
        </pc:spChg>
        <pc:spChg chg="add mod">
          <ac:chgData name="FoustB" userId="036fd538-e6a0-4478-b832-b99ce6775b9a" providerId="ADAL" clId="{9B93BE3B-6EBE-4EC2-9521-61F49E2B8CF7}" dt="2025-02-11T15:55:28.583" v="1627" actId="1035"/>
          <ac:spMkLst>
            <pc:docMk/>
            <pc:sldMk cId="1509956038" sldId="7925"/>
            <ac:spMk id="4" creationId="{1A66A6AC-FB70-F145-F271-7810FACFFA92}"/>
          </ac:spMkLst>
        </pc:spChg>
        <pc:spChg chg="add mod">
          <ac:chgData name="FoustB" userId="036fd538-e6a0-4478-b832-b99ce6775b9a" providerId="ADAL" clId="{9B93BE3B-6EBE-4EC2-9521-61F49E2B8CF7}" dt="2025-02-11T15:54:51.521" v="1622" actId="1035"/>
          <ac:spMkLst>
            <pc:docMk/>
            <pc:sldMk cId="1509956038" sldId="7925"/>
            <ac:spMk id="5" creationId="{819EEC14-B1DB-4392-A2C1-6D6D1DDE88D8}"/>
          </ac:spMkLst>
        </pc:spChg>
        <pc:spChg chg="mod">
          <ac:chgData name="FoustB" userId="036fd538-e6a0-4478-b832-b99ce6775b9a" providerId="ADAL" clId="{9B93BE3B-6EBE-4EC2-9521-61F49E2B8CF7}" dt="2025-02-11T15:53:15.157" v="1601" actId="207"/>
          <ac:spMkLst>
            <pc:docMk/>
            <pc:sldMk cId="1509956038" sldId="7925"/>
            <ac:spMk id="6" creationId="{EFA17282-3517-583F-C0AE-64DFB48CBDA8}"/>
          </ac:spMkLst>
        </pc:spChg>
        <pc:spChg chg="add mod">
          <ac:chgData name="FoustB" userId="036fd538-e6a0-4478-b832-b99ce6775b9a" providerId="ADAL" clId="{9B93BE3B-6EBE-4EC2-9521-61F49E2B8CF7}" dt="2025-02-11T15:56:39.750" v="1637" actId="14100"/>
          <ac:spMkLst>
            <pc:docMk/>
            <pc:sldMk cId="1509956038" sldId="7925"/>
            <ac:spMk id="23" creationId="{E2142845-3F87-ED24-F8A0-38346A0FF879}"/>
          </ac:spMkLst>
        </pc:spChg>
      </pc:sldChg>
      <pc:sldChg chg="modSp add modTransition modAnim">
        <pc:chgData name="FoustB" userId="036fd538-e6a0-4478-b832-b99ce6775b9a" providerId="ADAL" clId="{9B93BE3B-6EBE-4EC2-9521-61F49E2B8CF7}" dt="2025-02-11T16:49:38.081" v="1968"/>
        <pc:sldMkLst>
          <pc:docMk/>
          <pc:sldMk cId="2984541225" sldId="7926"/>
        </pc:sldMkLst>
        <pc:spChg chg="mod">
          <ac:chgData name="FoustB" userId="036fd538-e6a0-4478-b832-b99ce6775b9a" providerId="ADAL" clId="{9B93BE3B-6EBE-4EC2-9521-61F49E2B8CF7}" dt="2025-02-11T15:57:16.269" v="1649" actId="207"/>
          <ac:spMkLst>
            <pc:docMk/>
            <pc:sldMk cId="2984541225" sldId="7926"/>
            <ac:spMk id="6" creationId="{3D09607E-053E-3BA4-B308-E35885A0AC77}"/>
          </ac:spMkLst>
        </pc:spChg>
      </pc:sldChg>
      <pc:sldChg chg="modSp add mod modTransition modAnim">
        <pc:chgData name="FoustB" userId="036fd538-e6a0-4478-b832-b99ce6775b9a" providerId="ADAL" clId="{9B93BE3B-6EBE-4EC2-9521-61F49E2B8CF7}" dt="2025-02-11T16:49:40.220" v="1969"/>
        <pc:sldMkLst>
          <pc:docMk/>
          <pc:sldMk cId="4144078786" sldId="7927"/>
        </pc:sldMkLst>
        <pc:spChg chg="mod">
          <ac:chgData name="FoustB" userId="036fd538-e6a0-4478-b832-b99ce6775b9a" providerId="ADAL" clId="{9B93BE3B-6EBE-4EC2-9521-61F49E2B8CF7}" dt="2025-02-11T15:57:56.475" v="1696" actId="114"/>
          <ac:spMkLst>
            <pc:docMk/>
            <pc:sldMk cId="4144078786" sldId="7927"/>
            <ac:spMk id="5" creationId="{CBD3142F-472D-F298-BF1F-AA97BE15BBBA}"/>
          </ac:spMkLst>
        </pc:spChg>
      </pc:sldChg>
      <pc:sldChg chg="addSp delSp modSp add mod modTransition modAnim">
        <pc:chgData name="FoustB" userId="036fd538-e6a0-4478-b832-b99ce6775b9a" providerId="ADAL" clId="{9B93BE3B-6EBE-4EC2-9521-61F49E2B8CF7}" dt="2025-02-11T16:50:14.332" v="1976"/>
        <pc:sldMkLst>
          <pc:docMk/>
          <pc:sldMk cId="783826270" sldId="7928"/>
        </pc:sldMkLst>
        <pc:spChg chg="add mod">
          <ac:chgData name="FoustB" userId="036fd538-e6a0-4478-b832-b99ce6775b9a" providerId="ADAL" clId="{9B93BE3B-6EBE-4EC2-9521-61F49E2B8CF7}" dt="2025-02-11T16:01:48.643" v="1749" actId="1076"/>
          <ac:spMkLst>
            <pc:docMk/>
            <pc:sldMk cId="783826270" sldId="7928"/>
            <ac:spMk id="3" creationId="{1C0558AD-E5E7-0FCD-5821-8147F72214A0}"/>
          </ac:spMkLst>
        </pc:spChg>
        <pc:spChg chg="del">
          <ac:chgData name="FoustB" userId="036fd538-e6a0-4478-b832-b99ce6775b9a" providerId="ADAL" clId="{9B93BE3B-6EBE-4EC2-9521-61F49E2B8CF7}" dt="2025-02-11T16:01:29.009" v="1702" actId="478"/>
          <ac:spMkLst>
            <pc:docMk/>
            <pc:sldMk cId="783826270" sldId="7928"/>
            <ac:spMk id="23" creationId="{48AEE2E4-0F7A-1B64-95BA-5F921AF6EB81}"/>
          </ac:spMkLst>
        </pc:spChg>
        <pc:spChg chg="add mod">
          <ac:chgData name="FoustB" userId="036fd538-e6a0-4478-b832-b99ce6775b9a" providerId="ADAL" clId="{9B93BE3B-6EBE-4EC2-9521-61F49E2B8CF7}" dt="2025-02-11T16:02:16.458" v="1781" actId="114"/>
          <ac:spMkLst>
            <pc:docMk/>
            <pc:sldMk cId="783826270" sldId="7928"/>
            <ac:spMk id="28" creationId="{BEE450E1-55D7-2B02-2FCF-D492B42ABED4}"/>
          </ac:spMkLst>
        </pc:spChg>
      </pc:sldChg>
      <pc:sldChg chg="addSp delSp modSp add mod modTransition modAnim">
        <pc:chgData name="FoustB" userId="036fd538-e6a0-4478-b832-b99ce6775b9a" providerId="ADAL" clId="{9B93BE3B-6EBE-4EC2-9521-61F49E2B8CF7}" dt="2025-02-11T16:50:35.233" v="1978"/>
        <pc:sldMkLst>
          <pc:docMk/>
          <pc:sldMk cId="2513823898" sldId="7929"/>
        </pc:sldMkLst>
        <pc:spChg chg="mod">
          <ac:chgData name="FoustB" userId="036fd538-e6a0-4478-b832-b99ce6775b9a" providerId="ADAL" clId="{9B93BE3B-6EBE-4EC2-9521-61F49E2B8CF7}" dt="2025-02-11T16:04:07.184" v="1909" actId="1037"/>
          <ac:spMkLst>
            <pc:docMk/>
            <pc:sldMk cId="2513823898" sldId="7929"/>
            <ac:spMk id="3" creationId="{3E3DEB6B-0A5B-F315-C297-648BF41A31F9}"/>
          </ac:spMkLst>
        </pc:spChg>
        <pc:spChg chg="mod">
          <ac:chgData name="FoustB" userId="036fd538-e6a0-4478-b832-b99ce6775b9a" providerId="ADAL" clId="{9B93BE3B-6EBE-4EC2-9521-61F49E2B8CF7}" dt="2025-02-11T16:04:03.864" v="1907" actId="1076"/>
          <ac:spMkLst>
            <pc:docMk/>
            <pc:sldMk cId="2513823898" sldId="7929"/>
            <ac:spMk id="28" creationId="{94DBCC6E-4361-F717-14E5-56E7765B2307}"/>
          </ac:spMkLst>
        </pc:spChg>
        <pc:spChg chg="add del">
          <ac:chgData name="FoustB" userId="036fd538-e6a0-4478-b832-b99ce6775b9a" providerId="ADAL" clId="{9B93BE3B-6EBE-4EC2-9521-61F49E2B8CF7}" dt="2025-02-11T16:13:17.271" v="1917" actId="22"/>
          <ac:spMkLst>
            <pc:docMk/>
            <pc:sldMk cId="2513823898" sldId="7929"/>
            <ac:spMk id="31" creationId="{098EA872-9550-63CC-ABE2-83E91C54B154}"/>
          </ac:spMkLst>
        </pc:spChg>
      </pc:sldChg>
      <pc:sldChg chg="addSp delSp modSp add mod ord modTransition delAnim modAnim">
        <pc:chgData name="FoustB" userId="036fd538-e6a0-4478-b832-b99ce6775b9a" providerId="ADAL" clId="{9B93BE3B-6EBE-4EC2-9521-61F49E2B8CF7}" dt="2025-02-11T17:42:22.183" v="2034" actId="1076"/>
        <pc:sldMkLst>
          <pc:docMk/>
          <pc:sldMk cId="356856321" sldId="7930"/>
        </pc:sldMkLst>
        <pc:spChg chg="del">
          <ac:chgData name="FoustB" userId="036fd538-e6a0-4478-b832-b99ce6775b9a" providerId="ADAL" clId="{9B93BE3B-6EBE-4EC2-9521-61F49E2B8CF7}" dt="2025-02-11T16:12:18.126" v="1911" actId="478"/>
          <ac:spMkLst>
            <pc:docMk/>
            <pc:sldMk cId="356856321" sldId="7930"/>
            <ac:spMk id="3" creationId="{53642A1A-2DDE-4523-9452-74A20EE2D5D0}"/>
          </ac:spMkLst>
        </pc:spChg>
        <pc:spChg chg="del">
          <ac:chgData name="FoustB" userId="036fd538-e6a0-4478-b832-b99ce6775b9a" providerId="ADAL" clId="{9B93BE3B-6EBE-4EC2-9521-61F49E2B8CF7}" dt="2025-02-11T17:41:33.470" v="2012" actId="478"/>
          <ac:spMkLst>
            <pc:docMk/>
            <pc:sldMk cId="356856321" sldId="7930"/>
            <ac:spMk id="7" creationId="{EBF572DF-FF51-B904-D981-E5FC24FBD409}"/>
          </ac:spMkLst>
        </pc:spChg>
        <pc:spChg chg="del">
          <ac:chgData name="FoustB" userId="036fd538-e6a0-4478-b832-b99ce6775b9a" providerId="ADAL" clId="{9B93BE3B-6EBE-4EC2-9521-61F49E2B8CF7}" dt="2025-02-11T17:41:32.831" v="2011" actId="478"/>
          <ac:spMkLst>
            <pc:docMk/>
            <pc:sldMk cId="356856321" sldId="7930"/>
            <ac:spMk id="8" creationId="{C00082D0-9990-9D72-A3FF-93266B533509}"/>
          </ac:spMkLst>
        </pc:spChg>
        <pc:spChg chg="del">
          <ac:chgData name="FoustB" userId="036fd538-e6a0-4478-b832-b99ce6775b9a" providerId="ADAL" clId="{9B93BE3B-6EBE-4EC2-9521-61F49E2B8CF7}" dt="2025-02-11T17:41:39.985" v="2017" actId="478"/>
          <ac:spMkLst>
            <pc:docMk/>
            <pc:sldMk cId="356856321" sldId="7930"/>
            <ac:spMk id="9" creationId="{2A252F9E-2902-754A-E229-A3346553A3DF}"/>
          </ac:spMkLst>
        </pc:spChg>
        <pc:spChg chg="del">
          <ac:chgData name="FoustB" userId="036fd538-e6a0-4478-b832-b99ce6775b9a" providerId="ADAL" clId="{9B93BE3B-6EBE-4EC2-9521-61F49E2B8CF7}" dt="2025-02-11T17:41:39.030" v="2016" actId="478"/>
          <ac:spMkLst>
            <pc:docMk/>
            <pc:sldMk cId="356856321" sldId="7930"/>
            <ac:spMk id="10" creationId="{273D02C4-2BEB-96A7-6CD7-EAF64A375839}"/>
          </ac:spMkLst>
        </pc:spChg>
        <pc:spChg chg="del">
          <ac:chgData name="FoustB" userId="036fd538-e6a0-4478-b832-b99ce6775b9a" providerId="ADAL" clId="{9B93BE3B-6EBE-4EC2-9521-61F49E2B8CF7}" dt="2025-02-11T17:41:37.489" v="2015" actId="478"/>
          <ac:spMkLst>
            <pc:docMk/>
            <pc:sldMk cId="356856321" sldId="7930"/>
            <ac:spMk id="11" creationId="{6FB7AC98-0AFE-4B5A-C159-0F589C683376}"/>
          </ac:spMkLst>
        </pc:spChg>
        <pc:spChg chg="del">
          <ac:chgData name="FoustB" userId="036fd538-e6a0-4478-b832-b99ce6775b9a" providerId="ADAL" clId="{9B93BE3B-6EBE-4EC2-9521-61F49E2B8CF7}" dt="2025-02-11T17:41:36.252" v="2014" actId="478"/>
          <ac:spMkLst>
            <pc:docMk/>
            <pc:sldMk cId="356856321" sldId="7930"/>
            <ac:spMk id="12" creationId="{2599C05D-5F26-FC1A-FB1D-3510809D40A8}"/>
          </ac:spMkLst>
        </pc:spChg>
        <pc:spChg chg="del">
          <ac:chgData name="FoustB" userId="036fd538-e6a0-4478-b832-b99ce6775b9a" providerId="ADAL" clId="{9B93BE3B-6EBE-4EC2-9521-61F49E2B8CF7}" dt="2025-02-11T17:41:34.404" v="2013" actId="478"/>
          <ac:spMkLst>
            <pc:docMk/>
            <pc:sldMk cId="356856321" sldId="7930"/>
            <ac:spMk id="13" creationId="{7199D1B7-B6D4-4BB3-F6FF-67FB616B54AD}"/>
          </ac:spMkLst>
        </pc:spChg>
        <pc:spChg chg="del">
          <ac:chgData name="FoustB" userId="036fd538-e6a0-4478-b832-b99ce6775b9a" providerId="ADAL" clId="{9B93BE3B-6EBE-4EC2-9521-61F49E2B8CF7}" dt="2025-02-11T17:41:51.354" v="2025" actId="478"/>
          <ac:spMkLst>
            <pc:docMk/>
            <pc:sldMk cId="356856321" sldId="7930"/>
            <ac:spMk id="14" creationId="{7FB7AAEE-A7B5-D223-716A-2F2B6AE134FE}"/>
          </ac:spMkLst>
        </pc:spChg>
        <pc:spChg chg="del">
          <ac:chgData name="FoustB" userId="036fd538-e6a0-4478-b832-b99ce6775b9a" providerId="ADAL" clId="{9B93BE3B-6EBE-4EC2-9521-61F49E2B8CF7}" dt="2025-02-11T17:42:06.943" v="2029" actId="478"/>
          <ac:spMkLst>
            <pc:docMk/>
            <pc:sldMk cId="356856321" sldId="7930"/>
            <ac:spMk id="15" creationId="{1670DA67-21C8-5C31-8557-C00B8DB51057}"/>
          </ac:spMkLst>
        </pc:spChg>
        <pc:spChg chg="del">
          <ac:chgData name="FoustB" userId="036fd538-e6a0-4478-b832-b99ce6775b9a" providerId="ADAL" clId="{9B93BE3B-6EBE-4EC2-9521-61F49E2B8CF7}" dt="2025-02-11T17:41:46.499" v="2023" actId="478"/>
          <ac:spMkLst>
            <pc:docMk/>
            <pc:sldMk cId="356856321" sldId="7930"/>
            <ac:spMk id="16" creationId="{D1A380A4-F482-0D2C-619E-60D8A316C555}"/>
          </ac:spMkLst>
        </pc:spChg>
        <pc:spChg chg="del">
          <ac:chgData name="FoustB" userId="036fd538-e6a0-4478-b832-b99ce6775b9a" providerId="ADAL" clId="{9B93BE3B-6EBE-4EC2-9521-61F49E2B8CF7}" dt="2025-02-11T17:41:42.962" v="2019" actId="478"/>
          <ac:spMkLst>
            <pc:docMk/>
            <pc:sldMk cId="356856321" sldId="7930"/>
            <ac:spMk id="17" creationId="{507545AE-9302-F52D-9310-531CDA6466F8}"/>
          </ac:spMkLst>
        </pc:spChg>
        <pc:spChg chg="del">
          <ac:chgData name="FoustB" userId="036fd538-e6a0-4478-b832-b99ce6775b9a" providerId="ADAL" clId="{9B93BE3B-6EBE-4EC2-9521-61F49E2B8CF7}" dt="2025-02-11T17:42:13.212" v="2031" actId="478"/>
          <ac:spMkLst>
            <pc:docMk/>
            <pc:sldMk cId="356856321" sldId="7930"/>
            <ac:spMk id="18" creationId="{73275884-2FE6-D8FA-CC5F-0F70A6AFFC5B}"/>
          </ac:spMkLst>
        </pc:spChg>
        <pc:spChg chg="del">
          <ac:chgData name="FoustB" userId="036fd538-e6a0-4478-b832-b99ce6775b9a" providerId="ADAL" clId="{9B93BE3B-6EBE-4EC2-9521-61F49E2B8CF7}" dt="2025-02-11T17:41:43.824" v="2020" actId="478"/>
          <ac:spMkLst>
            <pc:docMk/>
            <pc:sldMk cId="356856321" sldId="7930"/>
            <ac:spMk id="19" creationId="{248706A3-3A0D-3CB7-31A1-0D860F8C7CF6}"/>
          </ac:spMkLst>
        </pc:spChg>
        <pc:spChg chg="del">
          <ac:chgData name="FoustB" userId="036fd538-e6a0-4478-b832-b99ce6775b9a" providerId="ADAL" clId="{9B93BE3B-6EBE-4EC2-9521-61F49E2B8CF7}" dt="2025-02-11T17:41:55.798" v="2028" actId="478"/>
          <ac:spMkLst>
            <pc:docMk/>
            <pc:sldMk cId="356856321" sldId="7930"/>
            <ac:spMk id="20" creationId="{33B98862-8030-FD3F-008E-851B3583DBB3}"/>
          </ac:spMkLst>
        </pc:spChg>
        <pc:spChg chg="del">
          <ac:chgData name="FoustB" userId="036fd538-e6a0-4478-b832-b99ce6775b9a" providerId="ADAL" clId="{9B93BE3B-6EBE-4EC2-9521-61F49E2B8CF7}" dt="2025-02-11T17:42:12.035" v="2030" actId="478"/>
          <ac:spMkLst>
            <pc:docMk/>
            <pc:sldMk cId="356856321" sldId="7930"/>
            <ac:spMk id="21" creationId="{0D5AB735-084D-9867-6608-BD9CDF5D8FD7}"/>
          </ac:spMkLst>
        </pc:spChg>
        <pc:spChg chg="del">
          <ac:chgData name="FoustB" userId="036fd538-e6a0-4478-b832-b99ce6775b9a" providerId="ADAL" clId="{9B93BE3B-6EBE-4EC2-9521-61F49E2B8CF7}" dt="2025-02-11T17:41:53.771" v="2027" actId="478"/>
          <ac:spMkLst>
            <pc:docMk/>
            <pc:sldMk cId="356856321" sldId="7930"/>
            <ac:spMk id="22" creationId="{B1FDC5A2-3854-C416-F578-D590661B6175}"/>
          </ac:spMkLst>
        </pc:spChg>
        <pc:spChg chg="add mod">
          <ac:chgData name="FoustB" userId="036fd538-e6a0-4478-b832-b99ce6775b9a" providerId="ADAL" clId="{9B93BE3B-6EBE-4EC2-9521-61F49E2B8CF7}" dt="2025-02-11T17:42:22.183" v="2034" actId="1076"/>
          <ac:spMkLst>
            <pc:docMk/>
            <pc:sldMk cId="356856321" sldId="7930"/>
            <ac:spMk id="23" creationId="{A14A60AD-4226-B163-D23E-1D10587E1ED7}"/>
          </ac:spMkLst>
        </pc:spChg>
        <pc:spChg chg="del">
          <ac:chgData name="FoustB" userId="036fd538-e6a0-4478-b832-b99ce6775b9a" providerId="ADAL" clId="{9B93BE3B-6EBE-4EC2-9521-61F49E2B8CF7}" dt="2025-02-11T17:41:45.340" v="2022" actId="478"/>
          <ac:spMkLst>
            <pc:docMk/>
            <pc:sldMk cId="356856321" sldId="7930"/>
            <ac:spMk id="24" creationId="{CD78A419-3AF0-50D9-669B-612DA58936E2}"/>
          </ac:spMkLst>
        </pc:spChg>
        <pc:spChg chg="del">
          <ac:chgData name="FoustB" userId="036fd538-e6a0-4478-b832-b99ce6775b9a" providerId="ADAL" clId="{9B93BE3B-6EBE-4EC2-9521-61F49E2B8CF7}" dt="2025-02-11T17:41:44.580" v="2021" actId="478"/>
          <ac:spMkLst>
            <pc:docMk/>
            <pc:sldMk cId="356856321" sldId="7930"/>
            <ac:spMk id="25" creationId="{F52A3B5C-A884-0412-892D-D12E8516A67F}"/>
          </ac:spMkLst>
        </pc:spChg>
        <pc:spChg chg="del">
          <ac:chgData name="FoustB" userId="036fd538-e6a0-4478-b832-b99ce6775b9a" providerId="ADAL" clId="{9B93BE3B-6EBE-4EC2-9521-61F49E2B8CF7}" dt="2025-02-11T17:41:47.601" v="2024" actId="478"/>
          <ac:spMkLst>
            <pc:docMk/>
            <pc:sldMk cId="356856321" sldId="7930"/>
            <ac:spMk id="26" creationId="{F7B1098B-C56D-8829-F973-7DD79A24F1C1}"/>
          </ac:spMkLst>
        </pc:spChg>
        <pc:spChg chg="del">
          <ac:chgData name="FoustB" userId="036fd538-e6a0-4478-b832-b99ce6775b9a" providerId="ADAL" clId="{9B93BE3B-6EBE-4EC2-9521-61F49E2B8CF7}" dt="2025-02-11T17:41:52.320" v="2026" actId="478"/>
          <ac:spMkLst>
            <pc:docMk/>
            <pc:sldMk cId="356856321" sldId="7930"/>
            <ac:spMk id="27" creationId="{F9355722-140C-FBC2-7C7D-B2EA0AE79D99}"/>
          </ac:spMkLst>
        </pc:spChg>
        <pc:spChg chg="del">
          <ac:chgData name="FoustB" userId="036fd538-e6a0-4478-b832-b99ce6775b9a" providerId="ADAL" clId="{9B93BE3B-6EBE-4EC2-9521-61F49E2B8CF7}" dt="2025-02-11T16:12:19.162" v="1912" actId="478"/>
          <ac:spMkLst>
            <pc:docMk/>
            <pc:sldMk cId="356856321" sldId="7930"/>
            <ac:spMk id="28" creationId="{E5429642-E625-8689-0A2E-1D8AA814B278}"/>
          </ac:spMkLst>
        </pc:spChg>
        <pc:spChg chg="del">
          <ac:chgData name="FoustB" userId="036fd538-e6a0-4478-b832-b99ce6775b9a" providerId="ADAL" clId="{9B93BE3B-6EBE-4EC2-9521-61F49E2B8CF7}" dt="2025-02-11T17:42:15.528" v="2033" actId="478"/>
          <ac:spMkLst>
            <pc:docMk/>
            <pc:sldMk cId="356856321" sldId="7930"/>
            <ac:spMk id="29" creationId="{F7740DEC-BF6C-AD94-296B-22C69A53C40F}"/>
          </ac:spMkLst>
        </pc:spChg>
        <pc:spChg chg="del">
          <ac:chgData name="FoustB" userId="036fd538-e6a0-4478-b832-b99ce6775b9a" providerId="ADAL" clId="{9B93BE3B-6EBE-4EC2-9521-61F49E2B8CF7}" dt="2025-02-11T17:42:14.257" v="2032" actId="478"/>
          <ac:spMkLst>
            <pc:docMk/>
            <pc:sldMk cId="356856321" sldId="7930"/>
            <ac:spMk id="30" creationId="{7946F278-B9A5-7670-EC41-073B3BC5F80B}"/>
          </ac:spMkLst>
        </pc:spChg>
      </pc:sldChg>
      <pc:sldChg chg="addSp delSp modSp add mod ord modTransition delAnim modAnim">
        <pc:chgData name="FoustB" userId="036fd538-e6a0-4478-b832-b99ce6775b9a" providerId="ADAL" clId="{9B93BE3B-6EBE-4EC2-9521-61F49E2B8CF7}" dt="2025-02-11T16:49:46.714" v="1972"/>
        <pc:sldMkLst>
          <pc:docMk/>
          <pc:sldMk cId="1771846911" sldId="7931"/>
        </pc:sldMkLst>
        <pc:spChg chg="add mod">
          <ac:chgData name="FoustB" userId="036fd538-e6a0-4478-b832-b99ce6775b9a" providerId="ADAL" clId="{9B93BE3B-6EBE-4EC2-9521-61F49E2B8CF7}" dt="2025-02-11T16:13:45.973" v="1924" actId="14100"/>
          <ac:spMkLst>
            <pc:docMk/>
            <pc:sldMk cId="1771846911" sldId="7931"/>
            <ac:spMk id="3" creationId="{0286946F-EA1B-F5B0-4D82-027A1FB4709E}"/>
          </ac:spMkLst>
        </pc:spChg>
        <pc:spChg chg="del">
          <ac:chgData name="FoustB" userId="036fd538-e6a0-4478-b832-b99ce6775b9a" providerId="ADAL" clId="{9B93BE3B-6EBE-4EC2-9521-61F49E2B8CF7}" dt="2025-02-11T16:13:25.001" v="1919" actId="478"/>
          <ac:spMkLst>
            <pc:docMk/>
            <pc:sldMk cId="1771846911" sldId="7931"/>
            <ac:spMk id="23" creationId="{CB65BB07-D2FE-4A36-978B-3CA35B651382}"/>
          </ac:spMkLst>
        </pc:spChg>
      </pc:sldChg>
      <pc:sldChg chg="delSp modSp add del mod modTransition delAnim">
        <pc:chgData name="FoustB" userId="036fd538-e6a0-4478-b832-b99ce6775b9a" providerId="ADAL" clId="{9B93BE3B-6EBE-4EC2-9521-61F49E2B8CF7}" dt="2025-02-11T17:42:47.178" v="2040" actId="47"/>
        <pc:sldMkLst>
          <pc:docMk/>
          <pc:sldMk cId="1632002910" sldId="7932"/>
        </pc:sldMkLst>
        <pc:spChg chg="del">
          <ac:chgData name="FoustB" userId="036fd538-e6a0-4478-b832-b99ce6775b9a" providerId="ADAL" clId="{9B93BE3B-6EBE-4EC2-9521-61F49E2B8CF7}" dt="2025-02-11T16:18:39.839" v="1928" actId="478"/>
          <ac:spMkLst>
            <pc:docMk/>
            <pc:sldMk cId="1632002910" sldId="7932"/>
            <ac:spMk id="3" creationId="{CE4302E4-60A1-8CFE-6B37-F69F3233848C}"/>
          </ac:spMkLst>
        </pc:spChg>
        <pc:spChg chg="mod">
          <ac:chgData name="FoustB" userId="036fd538-e6a0-4478-b832-b99ce6775b9a" providerId="ADAL" clId="{9B93BE3B-6EBE-4EC2-9521-61F49E2B8CF7}" dt="2025-02-11T16:18:53.248" v="1935" actId="207"/>
          <ac:spMkLst>
            <pc:docMk/>
            <pc:sldMk cId="1632002910" sldId="7932"/>
            <ac:spMk id="6" creationId="{2E588EC8-C768-E942-30DC-15865D18CD55}"/>
          </ac:spMkLst>
        </pc:spChg>
        <pc:spChg chg="del">
          <ac:chgData name="FoustB" userId="036fd538-e6a0-4478-b832-b99ce6775b9a" providerId="ADAL" clId="{9B93BE3B-6EBE-4EC2-9521-61F49E2B8CF7}" dt="2025-02-11T16:18:40.968" v="1929" actId="478"/>
          <ac:spMkLst>
            <pc:docMk/>
            <pc:sldMk cId="1632002910" sldId="7932"/>
            <ac:spMk id="28" creationId="{2BC0634B-F0BC-F3FD-5D8D-FE235D19D126}"/>
          </ac:spMkLst>
        </pc:spChg>
      </pc:sldChg>
      <pc:sldChg chg="modSp add del mod modTransition modAnim">
        <pc:chgData name="FoustB" userId="036fd538-e6a0-4478-b832-b99ce6775b9a" providerId="ADAL" clId="{9B93BE3B-6EBE-4EC2-9521-61F49E2B8CF7}" dt="2025-02-11T17:43:13.829" v="2046" actId="47"/>
        <pc:sldMkLst>
          <pc:docMk/>
          <pc:sldMk cId="1239729192" sldId="7933"/>
        </pc:sldMkLst>
        <pc:spChg chg="mod">
          <ac:chgData name="FoustB" userId="036fd538-e6a0-4478-b832-b99ce6775b9a" providerId="ADAL" clId="{9B93BE3B-6EBE-4EC2-9521-61F49E2B8CF7}" dt="2025-02-11T16:19:01.348" v="1957" actId="20577"/>
          <ac:spMkLst>
            <pc:docMk/>
            <pc:sldMk cId="1239729192" sldId="7933"/>
            <ac:spMk id="5" creationId="{41B0DCDF-1BF6-9B3F-8BB2-E3DAE66E0DB9}"/>
          </ac:spMkLst>
        </pc:spChg>
      </pc:sldChg>
      <pc:sldChg chg="modSp add del modAnim">
        <pc:chgData name="FoustB" userId="036fd538-e6a0-4478-b832-b99ce6775b9a" providerId="ADAL" clId="{9B93BE3B-6EBE-4EC2-9521-61F49E2B8CF7}" dt="2025-02-11T17:43:35.696" v="2055" actId="47"/>
        <pc:sldMkLst>
          <pc:docMk/>
          <pc:sldMk cId="70532711" sldId="7934"/>
        </pc:sldMkLst>
        <pc:spChg chg="mod">
          <ac:chgData name="FoustB" userId="036fd538-e6a0-4478-b832-b99ce6775b9a" providerId="ADAL" clId="{9B93BE3B-6EBE-4EC2-9521-61F49E2B8CF7}" dt="2025-02-11T16:51:23.352" v="1987" actId="207"/>
          <ac:spMkLst>
            <pc:docMk/>
            <pc:sldMk cId="70532711" sldId="7934"/>
            <ac:spMk id="6" creationId="{893330D2-5650-C2C4-BBC9-F29B4376A1B7}"/>
          </ac:spMkLst>
        </pc:spChg>
      </pc:sldChg>
      <pc:sldChg chg="addSp modSp add del mod modAnim">
        <pc:chgData name="FoustB" userId="036fd538-e6a0-4478-b832-b99ce6775b9a" providerId="ADAL" clId="{9B93BE3B-6EBE-4EC2-9521-61F49E2B8CF7}" dt="2025-02-11T17:44:21.447" v="2061" actId="47"/>
        <pc:sldMkLst>
          <pc:docMk/>
          <pc:sldMk cId="1696714587" sldId="7935"/>
        </pc:sldMkLst>
        <pc:spChg chg="add mod">
          <ac:chgData name="FoustB" userId="036fd538-e6a0-4478-b832-b99ce6775b9a" providerId="ADAL" clId="{9B93BE3B-6EBE-4EC2-9521-61F49E2B8CF7}" dt="2025-02-11T16:52:54.556" v="2010" actId="14100"/>
          <ac:spMkLst>
            <pc:docMk/>
            <pc:sldMk cId="1696714587" sldId="7935"/>
            <ac:spMk id="3" creationId="{4DA3189B-B042-87DB-2896-BCFF1A21AEF2}"/>
          </ac:spMkLst>
        </pc:spChg>
        <pc:spChg chg="mod">
          <ac:chgData name="FoustB" userId="036fd538-e6a0-4478-b832-b99ce6775b9a" providerId="ADAL" clId="{9B93BE3B-6EBE-4EC2-9521-61F49E2B8CF7}" dt="2025-02-11T16:51:52.279" v="2003" actId="20577"/>
          <ac:spMkLst>
            <pc:docMk/>
            <pc:sldMk cId="1696714587" sldId="7935"/>
            <ac:spMk id="5" creationId="{488B4E91-058E-AF86-0B9B-6CF3504BE93A}"/>
          </ac:spMkLst>
        </pc:spChg>
      </pc:sldChg>
      <pc:sldChg chg="addSp delSp modSp add mod delAnim">
        <pc:chgData name="FoustB" userId="036fd538-e6a0-4478-b832-b99ce6775b9a" providerId="ADAL" clId="{9B93BE3B-6EBE-4EC2-9521-61F49E2B8CF7}" dt="2025-02-11T17:42:40.467" v="2039"/>
        <pc:sldMkLst>
          <pc:docMk/>
          <pc:sldMk cId="2180665107" sldId="7936"/>
        </pc:sldMkLst>
        <pc:spChg chg="add mod">
          <ac:chgData name="FoustB" userId="036fd538-e6a0-4478-b832-b99ce6775b9a" providerId="ADAL" clId="{9B93BE3B-6EBE-4EC2-9521-61F49E2B8CF7}" dt="2025-02-11T17:42:40.467" v="2039"/>
          <ac:spMkLst>
            <pc:docMk/>
            <pc:sldMk cId="2180665107" sldId="7936"/>
            <ac:spMk id="3" creationId="{15E1F62B-0EFD-E73F-AF5A-3C6A600BC5A3}"/>
          </ac:spMkLst>
        </pc:spChg>
        <pc:spChg chg="del">
          <ac:chgData name="FoustB" userId="036fd538-e6a0-4478-b832-b99ce6775b9a" providerId="ADAL" clId="{9B93BE3B-6EBE-4EC2-9521-61F49E2B8CF7}" dt="2025-02-11T17:42:39.441" v="2038" actId="478"/>
          <ac:spMkLst>
            <pc:docMk/>
            <pc:sldMk cId="2180665107" sldId="7936"/>
            <ac:spMk id="6" creationId="{2A81D320-8D3E-E686-8E00-342A8EF43AC5}"/>
          </ac:spMkLst>
        </pc:spChg>
        <pc:spChg chg="del mod">
          <ac:chgData name="FoustB" userId="036fd538-e6a0-4478-b832-b99ce6775b9a" providerId="ADAL" clId="{9B93BE3B-6EBE-4EC2-9521-61F49E2B8CF7}" dt="2025-02-11T17:42:33.066" v="2037" actId="478"/>
          <ac:spMkLst>
            <pc:docMk/>
            <pc:sldMk cId="2180665107" sldId="7936"/>
            <ac:spMk id="23" creationId="{9DABB52E-29F9-F95E-0094-84A5F3C44E56}"/>
          </ac:spMkLst>
        </pc:spChg>
      </pc:sldChg>
      <pc:sldChg chg="addSp delSp modSp add mod modAnim">
        <pc:chgData name="FoustB" userId="036fd538-e6a0-4478-b832-b99ce6775b9a" providerId="ADAL" clId="{9B93BE3B-6EBE-4EC2-9521-61F49E2B8CF7}" dt="2025-02-11T17:43:11.477" v="2045"/>
        <pc:sldMkLst>
          <pc:docMk/>
          <pc:sldMk cId="35445688" sldId="7937"/>
        </pc:sldMkLst>
        <pc:spChg chg="del">
          <ac:chgData name="FoustB" userId="036fd538-e6a0-4478-b832-b99ce6775b9a" providerId="ADAL" clId="{9B93BE3B-6EBE-4EC2-9521-61F49E2B8CF7}" dt="2025-02-11T17:43:11.179" v="2044" actId="478"/>
          <ac:spMkLst>
            <pc:docMk/>
            <pc:sldMk cId="35445688" sldId="7937"/>
            <ac:spMk id="5" creationId="{301D5466-27F9-7416-27FF-D945355C7827}"/>
          </ac:spMkLst>
        </pc:spChg>
        <pc:spChg chg="add mod">
          <ac:chgData name="FoustB" userId="036fd538-e6a0-4478-b832-b99ce6775b9a" providerId="ADAL" clId="{9B93BE3B-6EBE-4EC2-9521-61F49E2B8CF7}" dt="2025-02-11T17:43:11.477" v="2045"/>
          <ac:spMkLst>
            <pc:docMk/>
            <pc:sldMk cId="35445688" sldId="7937"/>
            <ac:spMk id="6" creationId="{3E229F35-A7FC-8CE6-F7BB-220E1D82061F}"/>
          </ac:spMkLst>
        </pc:spChg>
      </pc:sldChg>
      <pc:sldChg chg="add del">
        <pc:chgData name="FoustB" userId="036fd538-e6a0-4478-b832-b99ce6775b9a" providerId="ADAL" clId="{9B93BE3B-6EBE-4EC2-9521-61F49E2B8CF7}" dt="2025-02-11T17:42:57.718" v="2042"/>
        <pc:sldMkLst>
          <pc:docMk/>
          <pc:sldMk cId="848037707" sldId="7937"/>
        </pc:sldMkLst>
      </pc:sldChg>
      <pc:sldChg chg="addSp delSp modSp add mod modAnim">
        <pc:chgData name="FoustB" userId="036fd538-e6a0-4478-b832-b99ce6775b9a" providerId="ADAL" clId="{9B93BE3B-6EBE-4EC2-9521-61F49E2B8CF7}" dt="2025-02-11T17:47:29.564" v="2130"/>
        <pc:sldMkLst>
          <pc:docMk/>
          <pc:sldMk cId="809471257" sldId="7938"/>
        </pc:sldMkLst>
        <pc:spChg chg="mod">
          <ac:chgData name="FoustB" userId="036fd538-e6a0-4478-b832-b99ce6775b9a" providerId="ADAL" clId="{9B93BE3B-6EBE-4EC2-9521-61F49E2B8CF7}" dt="2025-02-11T17:43:31.952" v="2054" actId="207"/>
          <ac:spMkLst>
            <pc:docMk/>
            <pc:sldMk cId="809471257" sldId="7938"/>
            <ac:spMk id="3" creationId="{09613FA5-6C5C-72CF-0D26-B045703CB713}"/>
          </ac:spMkLst>
        </pc:spChg>
        <pc:spChg chg="add mod">
          <ac:chgData name="FoustB" userId="036fd538-e6a0-4478-b832-b99ce6775b9a" providerId="ADAL" clId="{9B93BE3B-6EBE-4EC2-9521-61F49E2B8CF7}" dt="2025-02-11T17:44:14.127" v="2060"/>
          <ac:spMkLst>
            <pc:docMk/>
            <pc:sldMk cId="809471257" sldId="7938"/>
            <ac:spMk id="5" creationId="{C18AB0D7-6FBE-CDD7-6179-47DB18CA4791}"/>
          </ac:spMkLst>
        </pc:spChg>
        <pc:spChg chg="del">
          <ac:chgData name="FoustB" userId="036fd538-e6a0-4478-b832-b99ce6775b9a" providerId="ADAL" clId="{9B93BE3B-6EBE-4EC2-9521-61F49E2B8CF7}" dt="2025-02-11T17:44:13.287" v="2059" actId="478"/>
          <ac:spMkLst>
            <pc:docMk/>
            <pc:sldMk cId="809471257" sldId="7938"/>
            <ac:spMk id="6" creationId="{39ADA476-1C70-2804-4B63-093431DA24F0}"/>
          </ac:spMkLst>
        </pc:spChg>
        <pc:spChg chg="add mod">
          <ac:chgData name="FoustB" userId="036fd538-e6a0-4478-b832-b99ce6775b9a" providerId="ADAL" clId="{9B93BE3B-6EBE-4EC2-9521-61F49E2B8CF7}" dt="2025-02-11T17:44:14.127" v="2060"/>
          <ac:spMkLst>
            <pc:docMk/>
            <pc:sldMk cId="809471257" sldId="7938"/>
            <ac:spMk id="7" creationId="{48E8213E-5020-F729-7AB6-EAC0E25DF03B}"/>
          </ac:spMkLst>
        </pc:spChg>
        <pc:spChg chg="add mod">
          <ac:chgData name="FoustB" userId="036fd538-e6a0-4478-b832-b99ce6775b9a" providerId="ADAL" clId="{9B93BE3B-6EBE-4EC2-9521-61F49E2B8CF7}" dt="2025-02-11T17:45:01.349" v="2092" actId="1076"/>
          <ac:spMkLst>
            <pc:docMk/>
            <pc:sldMk cId="809471257" sldId="7938"/>
            <ac:spMk id="8" creationId="{CF556C8F-87D0-DD48-B97B-DF30F2639E05}"/>
          </ac:spMkLst>
        </pc:spChg>
        <pc:spChg chg="add mod">
          <ac:chgData name="FoustB" userId="036fd538-e6a0-4478-b832-b99ce6775b9a" providerId="ADAL" clId="{9B93BE3B-6EBE-4EC2-9521-61F49E2B8CF7}" dt="2025-02-11T17:45:11.885" v="2111" actId="1076"/>
          <ac:spMkLst>
            <pc:docMk/>
            <pc:sldMk cId="809471257" sldId="7938"/>
            <ac:spMk id="9" creationId="{975C5716-BBA4-22A8-8DA5-FC27454A913F}"/>
          </ac:spMkLst>
        </pc:spChg>
        <pc:spChg chg="add mod">
          <ac:chgData name="FoustB" userId="036fd538-e6a0-4478-b832-b99ce6775b9a" providerId="ADAL" clId="{9B93BE3B-6EBE-4EC2-9521-61F49E2B8CF7}" dt="2025-02-11T17:45:19.523" v="2128" actId="20577"/>
          <ac:spMkLst>
            <pc:docMk/>
            <pc:sldMk cId="809471257" sldId="7938"/>
            <ac:spMk id="10" creationId="{BFE5519D-83EE-BD06-9EBA-214E52BD7D08}"/>
          </ac:spMkLst>
        </pc:spChg>
      </pc:sldChg>
      <pc:sldChg chg="delSp modSp add mod delAnim modAnim">
        <pc:chgData name="FoustB" userId="036fd538-e6a0-4478-b832-b99ce6775b9a" providerId="ADAL" clId="{9B93BE3B-6EBE-4EC2-9521-61F49E2B8CF7}" dt="2025-02-11T17:52:08.883" v="2175" actId="207"/>
        <pc:sldMkLst>
          <pc:docMk/>
          <pc:sldMk cId="1460032989" sldId="7939"/>
        </pc:sldMkLst>
        <pc:spChg chg="mod">
          <ac:chgData name="FoustB" userId="036fd538-e6a0-4478-b832-b99ce6775b9a" providerId="ADAL" clId="{9B93BE3B-6EBE-4EC2-9521-61F49E2B8CF7}" dt="2025-02-11T17:52:08.883" v="2175" actId="207"/>
          <ac:spMkLst>
            <pc:docMk/>
            <pc:sldMk cId="1460032989" sldId="7939"/>
            <ac:spMk id="3" creationId="{79E277CF-8543-CAD9-9631-367D313CA5B1}"/>
          </ac:spMkLst>
        </pc:spChg>
        <pc:spChg chg="del">
          <ac:chgData name="FoustB" userId="036fd538-e6a0-4478-b832-b99ce6775b9a" providerId="ADAL" clId="{9B93BE3B-6EBE-4EC2-9521-61F49E2B8CF7}" dt="2025-02-11T17:51:24.050" v="2140" actId="478"/>
          <ac:spMkLst>
            <pc:docMk/>
            <pc:sldMk cId="1460032989" sldId="7939"/>
            <ac:spMk id="7" creationId="{34966BCF-2D1A-1574-4116-EFD05113B1A8}"/>
          </ac:spMkLst>
        </pc:spChg>
        <pc:spChg chg="del">
          <ac:chgData name="FoustB" userId="036fd538-e6a0-4478-b832-b99ce6775b9a" providerId="ADAL" clId="{9B93BE3B-6EBE-4EC2-9521-61F49E2B8CF7}" dt="2025-02-11T17:51:21.477" v="2137" actId="478"/>
          <ac:spMkLst>
            <pc:docMk/>
            <pc:sldMk cId="1460032989" sldId="7939"/>
            <ac:spMk id="8" creationId="{3944CD10-1366-DA72-FB71-600918A36F62}"/>
          </ac:spMkLst>
        </pc:spChg>
        <pc:spChg chg="del">
          <ac:chgData name="FoustB" userId="036fd538-e6a0-4478-b832-b99ce6775b9a" providerId="ADAL" clId="{9B93BE3B-6EBE-4EC2-9521-61F49E2B8CF7}" dt="2025-02-11T17:51:22.096" v="2138" actId="478"/>
          <ac:spMkLst>
            <pc:docMk/>
            <pc:sldMk cId="1460032989" sldId="7939"/>
            <ac:spMk id="9" creationId="{40F1F530-733B-83DB-407F-1FFACE00161D}"/>
          </ac:spMkLst>
        </pc:spChg>
        <pc:spChg chg="del">
          <ac:chgData name="FoustB" userId="036fd538-e6a0-4478-b832-b99ce6775b9a" providerId="ADAL" clId="{9B93BE3B-6EBE-4EC2-9521-61F49E2B8CF7}" dt="2025-02-11T17:51:22.635" v="2139" actId="478"/>
          <ac:spMkLst>
            <pc:docMk/>
            <pc:sldMk cId="1460032989" sldId="7939"/>
            <ac:spMk id="10" creationId="{FD9B322C-7F37-07E0-FF63-8DCE9AE4AF4E}"/>
          </ac:spMkLst>
        </pc:spChg>
      </pc:sldChg>
      <pc:sldChg chg="add del modAnim">
        <pc:chgData name="FoustB" userId="036fd538-e6a0-4478-b832-b99ce6775b9a" providerId="ADAL" clId="{9B93BE3B-6EBE-4EC2-9521-61F49E2B8CF7}" dt="2025-02-11T17:43:57.805" v="2058" actId="47"/>
        <pc:sldMkLst>
          <pc:docMk/>
          <pc:sldMk cId="1997647385" sldId="7939"/>
        </pc:sldMkLst>
      </pc:sldChg>
      <pc:sldChg chg="modSp add mod modAnim">
        <pc:chgData name="FoustB" userId="036fd538-e6a0-4478-b832-b99ce6775b9a" providerId="ADAL" clId="{9B93BE3B-6EBE-4EC2-9521-61F49E2B8CF7}" dt="2025-02-11T17:53:02.098" v="2201" actId="114"/>
        <pc:sldMkLst>
          <pc:docMk/>
          <pc:sldMk cId="1992359843" sldId="7940"/>
        </pc:sldMkLst>
        <pc:spChg chg="mod">
          <ac:chgData name="FoustB" userId="036fd538-e6a0-4478-b832-b99ce6775b9a" providerId="ADAL" clId="{9B93BE3B-6EBE-4EC2-9521-61F49E2B8CF7}" dt="2025-02-11T17:53:02.098" v="2201" actId="114"/>
          <ac:spMkLst>
            <pc:docMk/>
            <pc:sldMk cId="1992359843" sldId="7940"/>
            <ac:spMk id="5" creationId="{951FEF8A-4004-60D8-95D0-22849853F9AB}"/>
          </ac:spMkLst>
        </pc:spChg>
      </pc:sldChg>
      <pc:sldChg chg="addSp modSp add mod modAnim">
        <pc:chgData name="FoustB" userId="036fd538-e6a0-4478-b832-b99ce6775b9a" providerId="ADAL" clId="{9B93BE3B-6EBE-4EC2-9521-61F49E2B8CF7}" dt="2025-02-11T17:54:06.276" v="2337" actId="1076"/>
        <pc:sldMkLst>
          <pc:docMk/>
          <pc:sldMk cId="3736300484" sldId="7941"/>
        </pc:sldMkLst>
        <pc:spChg chg="mod">
          <ac:chgData name="FoustB" userId="036fd538-e6a0-4478-b832-b99ce6775b9a" providerId="ADAL" clId="{9B93BE3B-6EBE-4EC2-9521-61F49E2B8CF7}" dt="2025-02-11T17:53:21.985" v="2209" actId="207"/>
          <ac:spMkLst>
            <pc:docMk/>
            <pc:sldMk cId="3736300484" sldId="7941"/>
            <ac:spMk id="3" creationId="{92AFCA51-BC19-15E5-D441-56899C85B67C}"/>
          </ac:spMkLst>
        </pc:spChg>
        <pc:spChg chg="add mod">
          <ac:chgData name="FoustB" userId="036fd538-e6a0-4478-b832-b99ce6775b9a" providerId="ADAL" clId="{9B93BE3B-6EBE-4EC2-9521-61F49E2B8CF7}" dt="2025-02-11T17:53:47.767" v="2266" actId="1076"/>
          <ac:spMkLst>
            <pc:docMk/>
            <pc:sldMk cId="3736300484" sldId="7941"/>
            <ac:spMk id="6" creationId="{83E7EF13-09DF-F9BF-C571-08F1ABE2A60D}"/>
          </ac:spMkLst>
        </pc:spChg>
        <pc:spChg chg="add mod">
          <ac:chgData name="FoustB" userId="036fd538-e6a0-4478-b832-b99ce6775b9a" providerId="ADAL" clId="{9B93BE3B-6EBE-4EC2-9521-61F49E2B8CF7}" dt="2025-02-11T17:54:06.276" v="2337" actId="1076"/>
          <ac:spMkLst>
            <pc:docMk/>
            <pc:sldMk cId="3736300484" sldId="7941"/>
            <ac:spMk id="7" creationId="{0DA50CFA-6AE1-4B56-4B45-5AB3A56EC6FD}"/>
          </ac:spMkLst>
        </pc:spChg>
      </pc:sldChg>
      <pc:sldChg chg="delSp modSp add mod delAnim modAnim">
        <pc:chgData name="FoustB" userId="036fd538-e6a0-4478-b832-b99ce6775b9a" providerId="ADAL" clId="{9B93BE3B-6EBE-4EC2-9521-61F49E2B8CF7}" dt="2025-02-11T17:55:42.094" v="2351"/>
        <pc:sldMkLst>
          <pc:docMk/>
          <pc:sldMk cId="3867074758" sldId="7942"/>
        </pc:sldMkLst>
        <pc:spChg chg="del">
          <ac:chgData name="FoustB" userId="036fd538-e6a0-4478-b832-b99ce6775b9a" providerId="ADAL" clId="{9B93BE3B-6EBE-4EC2-9521-61F49E2B8CF7}" dt="2025-02-11T17:55:21.645" v="2342" actId="478"/>
          <ac:spMkLst>
            <pc:docMk/>
            <pc:sldMk cId="3867074758" sldId="7942"/>
            <ac:spMk id="5" creationId="{A889706D-5346-2A03-829F-A48268362B35}"/>
          </ac:spMkLst>
        </pc:spChg>
        <pc:spChg chg="del">
          <ac:chgData name="FoustB" userId="036fd538-e6a0-4478-b832-b99ce6775b9a" providerId="ADAL" clId="{9B93BE3B-6EBE-4EC2-9521-61F49E2B8CF7}" dt="2025-02-11T17:55:23.609" v="2343" actId="478"/>
          <ac:spMkLst>
            <pc:docMk/>
            <pc:sldMk cId="3867074758" sldId="7942"/>
            <ac:spMk id="6" creationId="{B23F96FD-1128-7A3A-B7C9-4D21DE0F37C5}"/>
          </ac:spMkLst>
        </pc:spChg>
        <pc:spChg chg="mod">
          <ac:chgData name="FoustB" userId="036fd538-e6a0-4478-b832-b99ce6775b9a" providerId="ADAL" clId="{9B93BE3B-6EBE-4EC2-9521-61F49E2B8CF7}" dt="2025-02-11T17:55:39.018" v="2349" actId="1076"/>
          <ac:spMkLst>
            <pc:docMk/>
            <pc:sldMk cId="3867074758" sldId="7942"/>
            <ac:spMk id="7" creationId="{EE46BBA9-5D75-9027-E300-E377008448E8}"/>
          </ac:spMkLst>
        </pc:spChg>
      </pc:sldChg>
      <pc:sldChg chg="addSp delSp modSp add mod modTransition modAnim">
        <pc:chgData name="FoustB" userId="036fd538-e6a0-4478-b832-b99ce6775b9a" providerId="ADAL" clId="{9B93BE3B-6EBE-4EC2-9521-61F49E2B8CF7}" dt="2025-02-11T18:00:04.078" v="2440"/>
        <pc:sldMkLst>
          <pc:docMk/>
          <pc:sldMk cId="1182128457" sldId="7943"/>
        </pc:sldMkLst>
        <pc:spChg chg="mod">
          <ac:chgData name="FoustB" userId="036fd538-e6a0-4478-b832-b99ce6775b9a" providerId="ADAL" clId="{9B93BE3B-6EBE-4EC2-9521-61F49E2B8CF7}" dt="2025-02-11T17:58:44.138" v="2407" actId="1076"/>
          <ac:spMkLst>
            <pc:docMk/>
            <pc:sldMk cId="1182128457" sldId="7943"/>
            <ac:spMk id="2" creationId="{7804747D-27BD-8F23-1BA8-E8FB8102280F}"/>
          </ac:spMkLst>
        </pc:spChg>
        <pc:spChg chg="add mod">
          <ac:chgData name="FoustB" userId="036fd538-e6a0-4478-b832-b99ce6775b9a" providerId="ADAL" clId="{9B93BE3B-6EBE-4EC2-9521-61F49E2B8CF7}" dt="2025-02-11T17:59:34.177" v="2430"/>
          <ac:spMkLst>
            <pc:docMk/>
            <pc:sldMk cId="1182128457" sldId="7943"/>
            <ac:spMk id="3" creationId="{E2802BD9-3E46-7323-CE18-776A7DB8D144}"/>
          </ac:spMkLst>
        </pc:spChg>
        <pc:spChg chg="del">
          <ac:chgData name="FoustB" userId="036fd538-e6a0-4478-b832-b99ce6775b9a" providerId="ADAL" clId="{9B93BE3B-6EBE-4EC2-9521-61F49E2B8CF7}" dt="2025-02-11T17:59:33.915" v="2429" actId="478"/>
          <ac:spMkLst>
            <pc:docMk/>
            <pc:sldMk cId="1182128457" sldId="7943"/>
            <ac:spMk id="10" creationId="{77FF66D7-0920-46F3-0EBB-4282E778BA3E}"/>
          </ac:spMkLst>
        </pc:spChg>
      </pc:sldChg>
      <pc:sldChg chg="delSp modSp add mod delAnim">
        <pc:chgData name="FoustB" userId="036fd538-e6a0-4478-b832-b99ce6775b9a" providerId="ADAL" clId="{9B93BE3B-6EBE-4EC2-9521-61F49E2B8CF7}" dt="2025-02-12T20:02:46.875" v="2474" actId="20577"/>
        <pc:sldMkLst>
          <pc:docMk/>
          <pc:sldMk cId="1200514879" sldId="7944"/>
        </pc:sldMkLst>
        <pc:spChg chg="mod">
          <ac:chgData name="FoustB" userId="036fd538-e6a0-4478-b832-b99ce6775b9a" providerId="ADAL" clId="{9B93BE3B-6EBE-4EC2-9521-61F49E2B8CF7}" dt="2025-02-12T20:02:46.875" v="2474" actId="20577"/>
          <ac:spMkLst>
            <pc:docMk/>
            <pc:sldMk cId="1200514879" sldId="7944"/>
            <ac:spMk id="3" creationId="{B43A0C68-9E2A-29A9-CF3B-5F34ECEB0B59}"/>
          </ac:spMkLst>
        </pc:spChg>
        <pc:spChg chg="del">
          <ac:chgData name="FoustB" userId="036fd538-e6a0-4478-b832-b99ce6775b9a" providerId="ADAL" clId="{9B93BE3B-6EBE-4EC2-9521-61F49E2B8CF7}" dt="2025-02-12T19:32:33.694" v="2442" actId="478"/>
          <ac:spMkLst>
            <pc:docMk/>
            <pc:sldMk cId="1200514879" sldId="7944"/>
            <ac:spMk id="5" creationId="{E3B59A89-4297-63E1-3F02-623EAC2E11F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a:t>Ben Foust</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BB51A9-F30F-4443-8920-E48DA35118AB}" type="datetimeFigureOut">
              <a:rPr lang="en-US" smtClean="0"/>
              <a:pPr/>
              <a:t>2/24/2025</a:t>
            </a:fld>
            <a:endParaRPr lang="en-US" dirty="0"/>
          </a:p>
          <a:p>
            <a:r>
              <a:rPr lang="en-US" dirty="0"/>
              <a:t>Sunday AM – Café </a:t>
            </a: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B76E2AC-58CB-4AA7-A907-96BB768BAF24}"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DCF098-C625-45DD-8CB5-5E7BB529C93D}" type="datetimeFigureOut">
              <a:rPr lang="en-US" smtClean="0"/>
              <a:pPr/>
              <a:t>2/24/2025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3E04EB-DE03-482D-8573-6FF6F3F249A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1</a:t>
            </a:fld>
            <a:endParaRPr lang="en-US" dirty="0"/>
          </a:p>
        </p:txBody>
      </p:sp>
    </p:spTree>
    <p:extLst>
      <p:ext uri="{BB962C8B-B14F-4D97-AF65-F5344CB8AC3E}">
        <p14:creationId xmlns:p14="http://schemas.microsoft.com/office/powerpoint/2010/main" val="297713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2B4D88-3A95-A654-15EA-6ACE15F5C9F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1766813-8EE2-4E49-06B0-1163088B572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4EBB131-FEF3-3104-DD7A-17A488D36C3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08470E2-F91F-32C4-9912-8CA2FBDC3E49}"/>
              </a:ext>
            </a:extLst>
          </p:cNvPr>
          <p:cNvSpPr>
            <a:spLocks noGrp="1"/>
          </p:cNvSpPr>
          <p:nvPr>
            <p:ph type="sldNum" sz="quarter" idx="5"/>
          </p:nvPr>
        </p:nvSpPr>
        <p:spPr/>
        <p:txBody>
          <a:bodyPr/>
          <a:lstStyle/>
          <a:p>
            <a:fld id="{10FC77DC-F2A7-4847-88A5-2B3DF623F74B}" type="slidenum">
              <a:rPr lang="en-US" smtClean="0"/>
              <a:t>56</a:t>
            </a:fld>
            <a:endParaRPr lang="en-US" dirty="0"/>
          </a:p>
        </p:txBody>
      </p:sp>
    </p:spTree>
    <p:extLst>
      <p:ext uri="{BB962C8B-B14F-4D97-AF65-F5344CB8AC3E}">
        <p14:creationId xmlns:p14="http://schemas.microsoft.com/office/powerpoint/2010/main" val="242897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E26A3E5-9C27-4AF7-B645-157D8B1DD0C5}" type="datetimeFigureOut">
              <a:rPr lang="en-US" smtClean="0"/>
              <a:pPr/>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26A3E5-9C27-4AF7-B645-157D8B1DD0C5}" type="datetimeFigureOut">
              <a:rPr lang="en-US" smtClean="0"/>
              <a:pPr/>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26A3E5-9C27-4AF7-B645-157D8B1DD0C5}" type="datetimeFigureOut">
              <a:rPr lang="en-US" smtClean="0"/>
              <a:pPr/>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26A3E5-9C27-4AF7-B645-157D8B1DD0C5}" type="datetimeFigureOut">
              <a:rPr lang="en-US" smtClean="0"/>
              <a:pPr/>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26A3E5-9C27-4AF7-B645-157D8B1DD0C5}" type="datetimeFigureOut">
              <a:rPr lang="en-US" smtClean="0"/>
              <a:pPr/>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E26A3E5-9C27-4AF7-B645-157D8B1DD0C5}" type="datetimeFigureOut">
              <a:rPr lang="en-US" smtClean="0"/>
              <a:pPr/>
              <a:t>2/24/2025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E26A3E5-9C27-4AF7-B645-157D8B1DD0C5}" type="datetimeFigureOut">
              <a:rPr lang="en-US" smtClean="0"/>
              <a:pPr/>
              <a:t>2/24/2025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E26A3E5-9C27-4AF7-B645-157D8B1DD0C5}" type="datetimeFigureOut">
              <a:rPr lang="en-US" smtClean="0"/>
              <a:pPr/>
              <a:t>2/24/2025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26A3E5-9C27-4AF7-B645-157D8B1DD0C5}" type="datetimeFigureOut">
              <a:rPr lang="en-US" smtClean="0"/>
              <a:pPr/>
              <a:t>2/24/2025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26A3E5-9C27-4AF7-B645-157D8B1DD0C5}" type="datetimeFigureOut">
              <a:rPr lang="en-US" smtClean="0"/>
              <a:pPr/>
              <a:t>2/24/2025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26A3E5-9C27-4AF7-B645-157D8B1DD0C5}" type="datetimeFigureOut">
              <a:rPr lang="en-US" smtClean="0"/>
              <a:pPr/>
              <a:t>2/24/2025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26A3E5-9C27-4AF7-B645-157D8B1DD0C5}" type="datetimeFigureOut">
              <a:rPr lang="en-US" smtClean="0"/>
              <a:pPr/>
              <a:t>2/24/2025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6EB85F-F6E2-4F84-B5B3-5A0F5B9F028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9642626F-AE5B-4C60-AF84-A024FE51F763}"/>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2545056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1751B8-322C-A31F-70B9-A60439078188}"/>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BECCC788-467B-3400-D754-C49932B08750}"/>
              </a:ext>
            </a:extLst>
          </p:cNvPr>
          <p:cNvSpPr/>
          <p:nvPr/>
        </p:nvSpPr>
        <p:spPr>
          <a:xfrm>
            <a:off x="0" y="304800"/>
            <a:ext cx="5562600" cy="7620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t>The First Church</a:t>
            </a:r>
          </a:p>
        </p:txBody>
      </p:sp>
      <p:sp>
        <p:nvSpPr>
          <p:cNvPr id="3" name="TextBox 2">
            <a:extLst>
              <a:ext uri="{FF2B5EF4-FFF2-40B4-BE49-F238E27FC236}">
                <a16:creationId xmlns:a16="http://schemas.microsoft.com/office/drawing/2014/main" id="{9404421F-8DA8-854A-6F93-1833318545D2}"/>
              </a:ext>
            </a:extLst>
          </p:cNvPr>
          <p:cNvSpPr txBox="1"/>
          <p:nvPr/>
        </p:nvSpPr>
        <p:spPr>
          <a:xfrm>
            <a:off x="0" y="1371600"/>
            <a:ext cx="12192000" cy="54864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Acts2:42 </a:t>
            </a:r>
            <a:r>
              <a:rPr lang="en-US" sz="3200" dirty="0"/>
              <a:t>They were </a:t>
            </a:r>
            <a:r>
              <a:rPr lang="en-US" sz="3200" b="1" u="sng" dirty="0">
                <a:solidFill>
                  <a:srgbClr val="002060"/>
                </a:solidFill>
              </a:rPr>
              <a:t>continually</a:t>
            </a:r>
            <a:r>
              <a:rPr lang="en-US" sz="3200" dirty="0"/>
              <a:t> devoting themselves to the apostles’ teaching and to fellowship, to the breaking of bread and to prayer. </a:t>
            </a:r>
            <a:r>
              <a:rPr lang="en-US" sz="3200" b="1" baseline="30000" dirty="0"/>
              <a:t>43 </a:t>
            </a:r>
            <a:r>
              <a:rPr lang="en-US" sz="3200" dirty="0"/>
              <a:t>Everyone </a:t>
            </a:r>
            <a:r>
              <a:rPr lang="en-US" sz="3200" b="1" u="sng" dirty="0">
                <a:solidFill>
                  <a:srgbClr val="002060"/>
                </a:solidFill>
              </a:rPr>
              <a:t>kept feeling</a:t>
            </a:r>
            <a:r>
              <a:rPr lang="en-US" sz="3200" dirty="0"/>
              <a:t> a sense of awe; and many wonders and signs </a:t>
            </a:r>
            <a:r>
              <a:rPr lang="en-US" sz="3200" b="1" u="sng" dirty="0">
                <a:solidFill>
                  <a:srgbClr val="002060"/>
                </a:solidFill>
              </a:rPr>
              <a:t>were taking place</a:t>
            </a:r>
            <a:r>
              <a:rPr lang="en-US" sz="3200" dirty="0"/>
              <a:t> through the apostles.</a:t>
            </a:r>
            <a:r>
              <a:rPr lang="en-US" sz="3200" b="1" dirty="0"/>
              <a:t> </a:t>
            </a:r>
            <a:r>
              <a:rPr lang="en-US" sz="3200" b="1" baseline="30000" dirty="0"/>
              <a:t>44 </a:t>
            </a:r>
            <a:r>
              <a:rPr lang="en-US" sz="3200" dirty="0"/>
              <a:t>And all those who had believed </a:t>
            </a:r>
            <a:r>
              <a:rPr lang="en-US" sz="3200" b="1" u="sng" dirty="0">
                <a:solidFill>
                  <a:srgbClr val="002060"/>
                </a:solidFill>
              </a:rPr>
              <a:t>were together</a:t>
            </a:r>
            <a:r>
              <a:rPr lang="en-US" sz="3200" b="1" dirty="0">
                <a:solidFill>
                  <a:srgbClr val="002060"/>
                </a:solidFill>
              </a:rPr>
              <a:t> </a:t>
            </a:r>
            <a:r>
              <a:rPr lang="en-US" sz="3200" dirty="0"/>
              <a:t>and  had all things in common;</a:t>
            </a:r>
            <a:r>
              <a:rPr lang="en-US" sz="3200" b="1" dirty="0"/>
              <a:t> </a:t>
            </a:r>
            <a:r>
              <a:rPr lang="en-US" sz="3200" b="1" baseline="30000" dirty="0"/>
              <a:t>45 </a:t>
            </a:r>
            <a:r>
              <a:rPr lang="en-US" sz="3200" dirty="0"/>
              <a:t>and they began selling their property and possessions and </a:t>
            </a:r>
            <a:r>
              <a:rPr lang="en-US" sz="3200" b="1" u="sng" dirty="0">
                <a:solidFill>
                  <a:srgbClr val="002060"/>
                </a:solidFill>
              </a:rPr>
              <a:t>were sharing</a:t>
            </a:r>
            <a:r>
              <a:rPr lang="en-US" sz="3200" dirty="0"/>
              <a:t> them with all, as anyone might have need. </a:t>
            </a:r>
            <a:r>
              <a:rPr lang="en-US" sz="3200" b="1" baseline="30000" dirty="0"/>
              <a:t>46 </a:t>
            </a:r>
            <a:r>
              <a:rPr lang="en-US" sz="3200" b="1" u="sng" dirty="0">
                <a:solidFill>
                  <a:srgbClr val="002060"/>
                </a:solidFill>
              </a:rPr>
              <a:t>Day by day continuing</a:t>
            </a:r>
            <a:r>
              <a:rPr lang="en-US" sz="3200" dirty="0"/>
              <a:t> with one mind in the temple, and breaking bread from house to house, they </a:t>
            </a:r>
            <a:r>
              <a:rPr lang="en-US" sz="3200" b="1" u="sng" dirty="0">
                <a:solidFill>
                  <a:srgbClr val="002060"/>
                </a:solidFill>
              </a:rPr>
              <a:t>were taking</a:t>
            </a:r>
            <a:r>
              <a:rPr lang="en-US" sz="3200" dirty="0"/>
              <a:t> their meals together with gladness and sincerity of heart, </a:t>
            </a:r>
            <a:r>
              <a:rPr lang="en-US" sz="3200" b="1" baseline="30000" dirty="0"/>
              <a:t>47 </a:t>
            </a:r>
            <a:r>
              <a:rPr lang="en-US" sz="3200" dirty="0"/>
              <a:t>praising God and  having favor with all the people. And the Lord </a:t>
            </a:r>
            <a:r>
              <a:rPr lang="en-US" sz="3200" b="1" u="sng" dirty="0">
                <a:solidFill>
                  <a:srgbClr val="002060"/>
                </a:solidFill>
              </a:rPr>
              <a:t>was adding</a:t>
            </a:r>
            <a:r>
              <a:rPr lang="en-US" sz="3200" dirty="0"/>
              <a:t> to their number </a:t>
            </a:r>
            <a:r>
              <a:rPr lang="en-US" sz="3200" b="1" u="sng" dirty="0">
                <a:solidFill>
                  <a:srgbClr val="002060"/>
                </a:solidFill>
              </a:rPr>
              <a:t>day by day</a:t>
            </a:r>
            <a:r>
              <a:rPr lang="en-US" sz="3200" b="1" dirty="0">
                <a:solidFill>
                  <a:srgbClr val="002060"/>
                </a:solidFill>
              </a:rPr>
              <a:t> </a:t>
            </a:r>
            <a:r>
              <a:rPr lang="en-US" sz="3200" dirty="0"/>
              <a:t>those who were being saved.</a:t>
            </a:r>
          </a:p>
          <a:p>
            <a:endParaRPr lang="en-US" sz="3400" dirty="0"/>
          </a:p>
        </p:txBody>
      </p:sp>
      <p:sp>
        <p:nvSpPr>
          <p:cNvPr id="5" name="Rounded Rectangular Callout 17">
            <a:extLst>
              <a:ext uri="{FF2B5EF4-FFF2-40B4-BE49-F238E27FC236}">
                <a16:creationId xmlns:a16="http://schemas.microsoft.com/office/drawing/2014/main" id="{F0F0E79A-A19D-2854-D50D-A607D3DC8C47}"/>
              </a:ext>
            </a:extLst>
          </p:cNvPr>
          <p:cNvSpPr/>
          <p:nvPr/>
        </p:nvSpPr>
        <p:spPr>
          <a:xfrm>
            <a:off x="7543800" y="419100"/>
            <a:ext cx="4267200" cy="6477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i="1" dirty="0"/>
              <a:t>Like a “montage”</a:t>
            </a:r>
          </a:p>
        </p:txBody>
      </p:sp>
    </p:spTree>
    <p:extLst>
      <p:ext uri="{BB962C8B-B14F-4D97-AF65-F5344CB8AC3E}">
        <p14:creationId xmlns:p14="http://schemas.microsoft.com/office/powerpoint/2010/main" val="2625953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pic>
        <p:nvPicPr>
          <p:cNvPr id="3" name="Content Placeholder 3"/>
          <p:cNvPicPr>
            <a:picLocks noChangeAspect="1"/>
          </p:cNvPicPr>
          <p:nvPr/>
        </p:nvPicPr>
        <p:blipFill rotWithShape="1">
          <a:blip r:embed="rId2">
            <a:extLst>
              <a:ext uri="{28A0092B-C50C-407E-A947-70E740481C1C}">
                <a14:useLocalDpi xmlns:a14="http://schemas.microsoft.com/office/drawing/2010/main" val="0"/>
              </a:ext>
            </a:extLst>
          </a:blip>
          <a:srcRect l="4256" t="4683" r="3800" b="85949"/>
          <a:stretch/>
        </p:blipFill>
        <p:spPr>
          <a:xfrm>
            <a:off x="1545336" y="0"/>
            <a:ext cx="9144000" cy="1066800"/>
          </a:xfrm>
          <a:prstGeom prst="rect">
            <a:avLst/>
          </a:prstGeom>
        </p:spPr>
      </p:pic>
      <p:sp>
        <p:nvSpPr>
          <p:cNvPr id="4" name="Rounded Rectangular Callout 17"/>
          <p:cNvSpPr/>
          <p:nvPr/>
        </p:nvSpPr>
        <p:spPr>
          <a:xfrm>
            <a:off x="381000" y="1219200"/>
            <a:ext cx="7239000" cy="1200150"/>
          </a:xfrm>
          <a:prstGeom prst="wedgeRoundRectCallout">
            <a:avLst>
              <a:gd name="adj1" fmla="val -21927"/>
              <a:gd name="adj2" fmla="val 49596"/>
              <a:gd name="adj3" fmla="val 16667"/>
            </a:avLst>
          </a:prstGeom>
          <a:solidFill>
            <a:srgbClr val="00823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This was not a stuffy institution… </a:t>
            </a:r>
          </a:p>
          <a:p>
            <a:pPr algn="ctr">
              <a:defRPr/>
            </a:pPr>
            <a:r>
              <a:rPr lang="en-US" sz="3600" b="1" dirty="0"/>
              <a:t>it was a spontaneous movement!</a:t>
            </a:r>
            <a:endParaRPr lang="en-US" sz="3600" b="1" i="1" dirty="0"/>
          </a:p>
        </p:txBody>
      </p:sp>
      <p:sp>
        <p:nvSpPr>
          <p:cNvPr id="5" name="Rounded Rectangular Callout 17"/>
          <p:cNvSpPr/>
          <p:nvPr/>
        </p:nvSpPr>
        <p:spPr>
          <a:xfrm>
            <a:off x="-9418" y="-76200"/>
            <a:ext cx="12201418" cy="108585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solidFill>
                  <a:schemeClr val="tx1"/>
                </a:solidFill>
              </a:rPr>
              <a:t>So what does this tell us about the first “Church?” </a:t>
            </a:r>
          </a:p>
        </p:txBody>
      </p:sp>
      <p:sp>
        <p:nvSpPr>
          <p:cNvPr id="7" name="Rounded Rectangular Callout 17">
            <a:extLst>
              <a:ext uri="{FF2B5EF4-FFF2-40B4-BE49-F238E27FC236}">
                <a16:creationId xmlns:a16="http://schemas.microsoft.com/office/drawing/2014/main" id="{2DAC5C8C-AD13-F740-B35E-1B69775AB7B8}"/>
              </a:ext>
            </a:extLst>
          </p:cNvPr>
          <p:cNvSpPr/>
          <p:nvPr/>
        </p:nvSpPr>
        <p:spPr>
          <a:xfrm>
            <a:off x="1295400" y="4036709"/>
            <a:ext cx="9182100" cy="1085850"/>
          </a:xfrm>
          <a:prstGeom prst="wedgeRoundRectCallout">
            <a:avLst>
              <a:gd name="adj1" fmla="val -21927"/>
              <a:gd name="adj2" fmla="val 49596"/>
              <a:gd name="adj3" fmla="val 16667"/>
            </a:avLst>
          </a:prstGeom>
          <a:solidFill>
            <a:srgbClr val="00823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b="1" dirty="0"/>
              <a:t>Connected, exciting, dynamic, different, relevant, growing and making a real impact on their city</a:t>
            </a:r>
          </a:p>
        </p:txBody>
      </p:sp>
      <p:sp>
        <p:nvSpPr>
          <p:cNvPr id="8" name="Rounded Rectangular Callout 17">
            <a:extLst>
              <a:ext uri="{FF2B5EF4-FFF2-40B4-BE49-F238E27FC236}">
                <a16:creationId xmlns:a16="http://schemas.microsoft.com/office/drawing/2014/main" id="{7EEAC57A-E407-5D58-086C-124F61495F13}"/>
              </a:ext>
            </a:extLst>
          </p:cNvPr>
          <p:cNvSpPr/>
          <p:nvPr/>
        </p:nvSpPr>
        <p:spPr>
          <a:xfrm>
            <a:off x="886968" y="5932184"/>
            <a:ext cx="10460736" cy="685800"/>
          </a:xfrm>
          <a:prstGeom prst="wedgeRoundRectCallout">
            <a:avLst>
              <a:gd name="adj1" fmla="val -21927"/>
              <a:gd name="adj2" fmla="val 49596"/>
              <a:gd name="adj3" fmla="val 16667"/>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tx1"/>
                </a:solidFill>
              </a:rPr>
              <a:t>“Church” = </a:t>
            </a:r>
            <a:r>
              <a:rPr lang="en-US" sz="3600" b="1" i="1" dirty="0" err="1">
                <a:solidFill>
                  <a:schemeClr val="tx1"/>
                </a:solidFill>
              </a:rPr>
              <a:t>Ekklesia</a:t>
            </a:r>
            <a:r>
              <a:rPr lang="en-US" sz="3600" b="1" dirty="0">
                <a:solidFill>
                  <a:schemeClr val="tx1"/>
                </a:solidFill>
              </a:rPr>
              <a:t>: “assembly,” “called out ones”</a:t>
            </a:r>
            <a:endParaRPr lang="en-US" sz="3600" b="1" i="1" dirty="0">
              <a:solidFill>
                <a:schemeClr val="tx1"/>
              </a:solidFill>
            </a:endParaRPr>
          </a:p>
        </p:txBody>
      </p:sp>
      <p:sp>
        <p:nvSpPr>
          <p:cNvPr id="9" name="Rounded Rectangular Callout 17">
            <a:extLst>
              <a:ext uri="{FF2B5EF4-FFF2-40B4-BE49-F238E27FC236}">
                <a16:creationId xmlns:a16="http://schemas.microsoft.com/office/drawing/2014/main" id="{9AEF559F-EFD3-B12C-3F8D-E786DFE58D6C}"/>
              </a:ext>
            </a:extLst>
          </p:cNvPr>
          <p:cNvSpPr/>
          <p:nvPr/>
        </p:nvSpPr>
        <p:spPr>
          <a:xfrm>
            <a:off x="6108774" y="2506932"/>
            <a:ext cx="5867400" cy="1200150"/>
          </a:xfrm>
          <a:prstGeom prst="wedgeRoundRectCallout">
            <a:avLst>
              <a:gd name="adj1" fmla="val -21927"/>
              <a:gd name="adj2" fmla="val 49596"/>
              <a:gd name="adj3" fmla="val 16667"/>
            </a:avLst>
          </a:prstGeom>
          <a:solidFill>
            <a:srgbClr val="00823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This was not a </a:t>
            </a:r>
            <a:r>
              <a:rPr lang="en-US" sz="3600" b="1" i="1" dirty="0"/>
              <a:t>place</a:t>
            </a:r>
            <a:r>
              <a:rPr lang="en-US" sz="3600" b="1" dirty="0"/>
              <a:t>…</a:t>
            </a:r>
          </a:p>
          <a:p>
            <a:pPr algn="ctr">
              <a:defRPr/>
            </a:pPr>
            <a:r>
              <a:rPr lang="en-US" sz="3600" b="1" dirty="0"/>
              <a:t>It was a vibrant </a:t>
            </a:r>
            <a:r>
              <a:rPr lang="en-US" sz="3600" b="1" i="1" dirty="0"/>
              <a:t>community</a:t>
            </a:r>
            <a:r>
              <a:rPr lang="en-US" sz="3600" b="1" dirty="0"/>
              <a:t>!</a:t>
            </a:r>
            <a:endParaRPr lang="en-US" sz="3600" b="1" i="1" dirty="0"/>
          </a:p>
        </p:txBody>
      </p:sp>
    </p:spTree>
    <p:extLst>
      <p:ext uri="{BB962C8B-B14F-4D97-AF65-F5344CB8AC3E}">
        <p14:creationId xmlns:p14="http://schemas.microsoft.com/office/powerpoint/2010/main" val="1412382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3"/>
          <p:cNvPicPr>
            <a:picLocks noChangeAspect="1"/>
          </p:cNvPicPr>
          <p:nvPr/>
        </p:nvPicPr>
        <p:blipFill rotWithShape="1">
          <a:blip r:embed="rId2">
            <a:extLst>
              <a:ext uri="{28A0092B-C50C-407E-A947-70E740481C1C}">
                <a14:useLocalDpi xmlns:a14="http://schemas.microsoft.com/office/drawing/2010/main" val="0"/>
              </a:ext>
            </a:extLst>
          </a:blip>
          <a:srcRect l="4256" t="4683" r="3800" b="85949"/>
          <a:stretch/>
        </p:blipFill>
        <p:spPr>
          <a:xfrm>
            <a:off x="1524000" y="0"/>
            <a:ext cx="9144000" cy="1066800"/>
          </a:xfrm>
          <a:prstGeom prst="rect">
            <a:avLst/>
          </a:prstGeom>
        </p:spPr>
      </p:pic>
      <p:sp>
        <p:nvSpPr>
          <p:cNvPr id="7" name="Rounded Rectangular Callout 17"/>
          <p:cNvSpPr/>
          <p:nvPr/>
        </p:nvSpPr>
        <p:spPr>
          <a:xfrm>
            <a:off x="152400" y="161925"/>
            <a:ext cx="10210800" cy="74295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solidFill>
                  <a:schemeClr val="tx1"/>
                </a:solidFill>
              </a:rPr>
              <a:t>So, should we try to do exactly what they did?</a:t>
            </a:r>
          </a:p>
        </p:txBody>
      </p:sp>
      <p:sp>
        <p:nvSpPr>
          <p:cNvPr id="5" name="Rounded Rectangular Callout 17"/>
          <p:cNvSpPr/>
          <p:nvPr/>
        </p:nvSpPr>
        <p:spPr>
          <a:xfrm>
            <a:off x="381000" y="1016367"/>
            <a:ext cx="8686800" cy="72719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The passage is </a:t>
            </a:r>
            <a:r>
              <a:rPr lang="en-US" sz="3600" b="1" i="1" dirty="0"/>
              <a:t>descriptive</a:t>
            </a:r>
            <a:r>
              <a:rPr lang="en-US" sz="3600" b="1" dirty="0"/>
              <a:t>, not </a:t>
            </a:r>
            <a:r>
              <a:rPr lang="en-US" sz="3600" b="1" i="1" dirty="0"/>
              <a:t>prescriptive</a:t>
            </a:r>
          </a:p>
        </p:txBody>
      </p:sp>
      <p:sp>
        <p:nvSpPr>
          <p:cNvPr id="6" name="Rounded Rectangular Callout 17"/>
          <p:cNvSpPr/>
          <p:nvPr/>
        </p:nvSpPr>
        <p:spPr>
          <a:xfrm>
            <a:off x="2198241" y="1829629"/>
            <a:ext cx="9494606" cy="72719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It’s an </a:t>
            </a:r>
            <a:r>
              <a:rPr lang="en-US" sz="3600" b="1" i="1" dirty="0"/>
              <a:t>example</a:t>
            </a:r>
            <a:r>
              <a:rPr lang="en-US" sz="3600" b="1" dirty="0"/>
              <a:t> of what “church” might look like</a:t>
            </a:r>
            <a:endParaRPr lang="en-US" sz="3600" b="1" i="1" dirty="0"/>
          </a:p>
        </p:txBody>
      </p:sp>
      <p:sp>
        <p:nvSpPr>
          <p:cNvPr id="8" name="Rounded Rectangular Callout 17"/>
          <p:cNvSpPr/>
          <p:nvPr/>
        </p:nvSpPr>
        <p:spPr>
          <a:xfrm>
            <a:off x="6858000" y="2662399"/>
            <a:ext cx="5029200" cy="72719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But it’s a </a:t>
            </a:r>
            <a:r>
              <a:rPr lang="en-US" sz="3600" b="1" i="1" u="sng" dirty="0"/>
              <a:t>good</a:t>
            </a:r>
            <a:r>
              <a:rPr lang="en-US" sz="3600" b="1" dirty="0"/>
              <a:t> example</a:t>
            </a:r>
            <a:endParaRPr lang="en-US" sz="3600" b="1" i="1" dirty="0"/>
          </a:p>
        </p:txBody>
      </p:sp>
      <p:sp>
        <p:nvSpPr>
          <p:cNvPr id="9" name="Rounded Rectangular Callout 17"/>
          <p:cNvSpPr/>
          <p:nvPr/>
        </p:nvSpPr>
        <p:spPr>
          <a:xfrm>
            <a:off x="685800" y="3051682"/>
            <a:ext cx="5715000" cy="3429000"/>
          </a:xfrm>
          <a:prstGeom prst="wedgeRoundRectCallout">
            <a:avLst>
              <a:gd name="adj1" fmla="val -21927"/>
              <a:gd name="adj2" fmla="val 49596"/>
              <a:gd name="adj3" fmla="val 16667"/>
            </a:avLst>
          </a:prstGeom>
          <a:solidFill>
            <a:schemeClr val="bg1">
              <a:alpha val="7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457200" indent="-457200">
              <a:buFont typeface="Arial" panose="020B0604020202020204" pitchFamily="34" charset="0"/>
              <a:buChar char="•"/>
              <a:defRPr/>
            </a:pPr>
            <a:r>
              <a:rPr lang="en-US" sz="3600" b="1" dirty="0">
                <a:solidFill>
                  <a:schemeClr val="tx1"/>
                </a:solidFill>
              </a:rPr>
              <a:t>It’s the first example</a:t>
            </a:r>
          </a:p>
          <a:p>
            <a:pPr marL="457200" indent="-457200">
              <a:buFont typeface="Arial" panose="020B0604020202020204" pitchFamily="34" charset="0"/>
              <a:buChar char="•"/>
              <a:defRPr/>
            </a:pPr>
            <a:r>
              <a:rPr lang="en-US" sz="3600" b="1" dirty="0">
                <a:solidFill>
                  <a:schemeClr val="tx1"/>
                </a:solidFill>
              </a:rPr>
              <a:t>The immediate result of the coming of the HS</a:t>
            </a:r>
          </a:p>
          <a:p>
            <a:pPr marL="457200" indent="-457200">
              <a:buFont typeface="Arial" panose="020B0604020202020204" pitchFamily="34" charset="0"/>
              <a:buChar char="•"/>
              <a:defRPr/>
            </a:pPr>
            <a:r>
              <a:rPr lang="en-US" sz="3600" b="1" dirty="0">
                <a:solidFill>
                  <a:schemeClr val="tx1"/>
                </a:solidFill>
              </a:rPr>
              <a:t>We have a lot in common with them</a:t>
            </a:r>
          </a:p>
          <a:p>
            <a:pPr marL="457200" indent="-457200">
              <a:buFont typeface="Arial" panose="020B0604020202020204" pitchFamily="34" charset="0"/>
              <a:buChar char="•"/>
              <a:defRPr/>
            </a:pPr>
            <a:r>
              <a:rPr lang="en-US" sz="3600" b="1" dirty="0">
                <a:solidFill>
                  <a:schemeClr val="tx1"/>
                </a:solidFill>
              </a:rPr>
              <a:t>God was pleased</a:t>
            </a:r>
          </a:p>
        </p:txBody>
      </p:sp>
      <p:sp>
        <p:nvSpPr>
          <p:cNvPr id="10" name="TextBox 9"/>
          <p:cNvSpPr txBox="1"/>
          <p:nvPr/>
        </p:nvSpPr>
        <p:spPr>
          <a:xfrm>
            <a:off x="7544228" y="3946233"/>
            <a:ext cx="3961972" cy="1997367"/>
          </a:xfrm>
          <a:prstGeom prst="rect">
            <a:avLst/>
          </a:prstGeom>
          <a:solidFill>
            <a:schemeClr val="accent6">
              <a:lumMod val="20000"/>
              <a:lumOff val="80000"/>
            </a:schemeClr>
          </a:solidFill>
          <a:ln>
            <a:solidFill>
              <a:schemeClr val="bg2"/>
            </a:solidFill>
          </a:ln>
        </p:spPr>
        <p:txBody>
          <a:bodyPr wrap="square">
            <a:noAutofit/>
          </a:bodyPr>
          <a:lstStyle/>
          <a:p>
            <a:r>
              <a:rPr lang="en-US" sz="3100" b="1" baseline="30000" dirty="0"/>
              <a:t>Acts2:47</a:t>
            </a:r>
            <a:r>
              <a:rPr lang="en-US" sz="3100" dirty="0"/>
              <a:t>And </a:t>
            </a:r>
            <a:r>
              <a:rPr lang="en-US" sz="3100" b="1" u="sng" dirty="0">
                <a:solidFill>
                  <a:srgbClr val="002060"/>
                </a:solidFill>
              </a:rPr>
              <a:t>the Lord was adding</a:t>
            </a:r>
            <a:r>
              <a:rPr lang="en-US" sz="3100" dirty="0"/>
              <a:t> to their number day by day those who were being saved.</a:t>
            </a:r>
          </a:p>
          <a:p>
            <a:endParaRPr lang="en-US" sz="3400" dirty="0"/>
          </a:p>
        </p:txBody>
      </p:sp>
    </p:spTree>
    <p:extLst>
      <p:ext uri="{BB962C8B-B14F-4D97-AF65-F5344CB8AC3E}">
        <p14:creationId xmlns:p14="http://schemas.microsoft.com/office/powerpoint/2010/main" val="367691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childTnLst>
                                </p:cTn>
                              </p:par>
                              <p:par>
                                <p:cTn id="24" presetID="22" presetClass="entr" presetSubtype="8" fill="hold" nodeType="withEffect">
                                  <p:stCondLst>
                                    <p:cond delay="0"/>
                                  </p:stCondLst>
                                  <p:childTnLst>
                                    <p:set>
                                      <p:cBhvr>
                                        <p:cTn id="25" dur="1" fill="hold">
                                          <p:stCondLst>
                                            <p:cond delay="0"/>
                                          </p:stCondLst>
                                        </p:cTn>
                                        <p:tgtEl>
                                          <p:spTgt spid="9">
                                            <p:txEl>
                                              <p:pRg st="0" end="0"/>
                                            </p:txEl>
                                          </p:spTgt>
                                        </p:tgtEl>
                                        <p:attrNameLst>
                                          <p:attrName>style.visibility</p:attrName>
                                        </p:attrNameLst>
                                      </p:cBhvr>
                                      <p:to>
                                        <p:strVal val="visible"/>
                                      </p:to>
                                    </p:set>
                                    <p:animEffect transition="in" filter="wipe(left)">
                                      <p:cBhvr>
                                        <p:cTn id="26" dur="500"/>
                                        <p:tgtEl>
                                          <p:spTgt spid="9">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9">
                                            <p:txEl>
                                              <p:pRg st="1" end="1"/>
                                            </p:txEl>
                                          </p:spTgt>
                                        </p:tgtEl>
                                        <p:attrNameLst>
                                          <p:attrName>style.visibility</p:attrName>
                                        </p:attrNameLst>
                                      </p:cBhvr>
                                      <p:to>
                                        <p:strVal val="visible"/>
                                      </p:to>
                                    </p:set>
                                    <p:animEffect transition="in" filter="wipe(left)">
                                      <p:cBhvr>
                                        <p:cTn id="31" dur="500"/>
                                        <p:tgtEl>
                                          <p:spTgt spid="9">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9">
                                            <p:txEl>
                                              <p:pRg st="2" end="2"/>
                                            </p:txEl>
                                          </p:spTgt>
                                        </p:tgtEl>
                                        <p:attrNameLst>
                                          <p:attrName>style.visibility</p:attrName>
                                        </p:attrNameLst>
                                      </p:cBhvr>
                                      <p:to>
                                        <p:strVal val="visible"/>
                                      </p:to>
                                    </p:set>
                                    <p:animEffect transition="in" filter="wipe(left)">
                                      <p:cBhvr>
                                        <p:cTn id="36" dur="500"/>
                                        <p:tgtEl>
                                          <p:spTgt spid="9">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9">
                                            <p:txEl>
                                              <p:pRg st="3" end="3"/>
                                            </p:txEl>
                                          </p:spTgt>
                                        </p:tgtEl>
                                        <p:attrNameLst>
                                          <p:attrName>style.visibility</p:attrName>
                                        </p:attrNameLst>
                                      </p:cBhvr>
                                      <p:to>
                                        <p:strVal val="visible"/>
                                      </p:to>
                                    </p:set>
                                    <p:animEffect transition="in" filter="wipe(left)">
                                      <p:cBhvr>
                                        <p:cTn id="41" dur="500"/>
                                        <p:tgtEl>
                                          <p:spTgt spid="9">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animBg="1"/>
      <p:bldP spid="6" grpId="0" animBg="1"/>
      <p:bldP spid="8" grpId="0" animBg="1"/>
      <p:bldP spid="9"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5B7851-FAD2-8973-C871-7E2420268735}"/>
            </a:ext>
          </a:extLst>
        </p:cNvPr>
        <p:cNvGrpSpPr/>
        <p:nvPr/>
      </p:nvGrpSpPr>
      <p:grpSpPr>
        <a:xfrm>
          <a:off x="0" y="0"/>
          <a:ext cx="0" cy="0"/>
          <a:chOff x="0" y="0"/>
          <a:chExt cx="0" cy="0"/>
        </a:xfrm>
      </p:grpSpPr>
      <p:pic>
        <p:nvPicPr>
          <p:cNvPr id="3" name="Content Placeholder 3">
            <a:extLst>
              <a:ext uri="{FF2B5EF4-FFF2-40B4-BE49-F238E27FC236}">
                <a16:creationId xmlns:a16="http://schemas.microsoft.com/office/drawing/2014/main" id="{D95C5EF4-84C8-3822-FCD4-F93C6381318C}"/>
              </a:ext>
            </a:extLst>
          </p:cNvPr>
          <p:cNvPicPr>
            <a:picLocks noChangeAspect="1"/>
          </p:cNvPicPr>
          <p:nvPr/>
        </p:nvPicPr>
        <p:blipFill rotWithShape="1">
          <a:blip r:embed="rId2">
            <a:extLst>
              <a:ext uri="{28A0092B-C50C-407E-A947-70E740481C1C}">
                <a14:useLocalDpi xmlns:a14="http://schemas.microsoft.com/office/drawing/2010/main" val="0"/>
              </a:ext>
            </a:extLst>
          </a:blip>
          <a:srcRect l="4256" t="4683" r="3800" b="85949"/>
          <a:stretch/>
        </p:blipFill>
        <p:spPr>
          <a:xfrm>
            <a:off x="1524000" y="0"/>
            <a:ext cx="9144000" cy="1066800"/>
          </a:xfrm>
          <a:prstGeom prst="rect">
            <a:avLst/>
          </a:prstGeom>
        </p:spPr>
      </p:pic>
      <p:sp>
        <p:nvSpPr>
          <p:cNvPr id="7" name="Rounded Rectangular Callout 17">
            <a:extLst>
              <a:ext uri="{FF2B5EF4-FFF2-40B4-BE49-F238E27FC236}">
                <a16:creationId xmlns:a16="http://schemas.microsoft.com/office/drawing/2014/main" id="{90BC4BA6-F4CF-B239-D442-624A05E1D0F7}"/>
              </a:ext>
            </a:extLst>
          </p:cNvPr>
          <p:cNvSpPr/>
          <p:nvPr/>
        </p:nvSpPr>
        <p:spPr>
          <a:xfrm>
            <a:off x="152400" y="161925"/>
            <a:ext cx="10210800" cy="74295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solidFill>
                  <a:schemeClr val="tx1"/>
                </a:solidFill>
              </a:rPr>
              <a:t>So, should we try to do exactly what they did?</a:t>
            </a:r>
          </a:p>
        </p:txBody>
      </p:sp>
      <p:sp>
        <p:nvSpPr>
          <p:cNvPr id="2" name="Rounded Rectangular Callout 17">
            <a:extLst>
              <a:ext uri="{FF2B5EF4-FFF2-40B4-BE49-F238E27FC236}">
                <a16:creationId xmlns:a16="http://schemas.microsoft.com/office/drawing/2014/main" id="{0CED76A3-EF64-400F-9F6F-9C68284F804A}"/>
              </a:ext>
            </a:extLst>
          </p:cNvPr>
          <p:cNvSpPr/>
          <p:nvPr/>
        </p:nvSpPr>
        <p:spPr>
          <a:xfrm>
            <a:off x="304800" y="5410200"/>
            <a:ext cx="11711682" cy="1219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“And what would those principles look like expressed in our modern setting?”</a:t>
            </a:r>
            <a:endParaRPr lang="en-US" sz="3600" b="1" i="1" dirty="0"/>
          </a:p>
        </p:txBody>
      </p:sp>
      <p:sp>
        <p:nvSpPr>
          <p:cNvPr id="12" name="Rounded Rectangular Callout 17">
            <a:extLst>
              <a:ext uri="{FF2B5EF4-FFF2-40B4-BE49-F238E27FC236}">
                <a16:creationId xmlns:a16="http://schemas.microsoft.com/office/drawing/2014/main" id="{EB1389D1-36F3-DE98-D6C9-58765DBDBBEB}"/>
              </a:ext>
            </a:extLst>
          </p:cNvPr>
          <p:cNvSpPr/>
          <p:nvPr/>
        </p:nvSpPr>
        <p:spPr>
          <a:xfrm>
            <a:off x="281683" y="2306780"/>
            <a:ext cx="11734800" cy="119842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But Acts 2 gives us an ideal example that we should seek to emulate in essence</a:t>
            </a:r>
            <a:endParaRPr lang="en-US" sz="3600" b="1" i="1" dirty="0"/>
          </a:p>
        </p:txBody>
      </p:sp>
      <p:sp>
        <p:nvSpPr>
          <p:cNvPr id="13" name="Rounded Rectangular Callout 17">
            <a:extLst>
              <a:ext uri="{FF2B5EF4-FFF2-40B4-BE49-F238E27FC236}">
                <a16:creationId xmlns:a16="http://schemas.microsoft.com/office/drawing/2014/main" id="{4BA96B75-6B14-9F3C-B16B-C8696374EE40}"/>
              </a:ext>
            </a:extLst>
          </p:cNvPr>
          <p:cNvSpPr/>
          <p:nvPr/>
        </p:nvSpPr>
        <p:spPr>
          <a:xfrm>
            <a:off x="304801" y="3888998"/>
            <a:ext cx="11711682" cy="1216402"/>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“What are enduring </a:t>
            </a:r>
            <a:r>
              <a:rPr lang="en-US" sz="3600" b="1" i="1" u="sng" dirty="0"/>
              <a:t>principles</a:t>
            </a:r>
            <a:r>
              <a:rPr lang="en-US" sz="3600" b="1" dirty="0"/>
              <a:t> that underlie this description and fit with biblical commands?”</a:t>
            </a:r>
            <a:endParaRPr lang="en-US" sz="3600" b="1" i="1" dirty="0"/>
          </a:p>
        </p:txBody>
      </p:sp>
      <p:sp>
        <p:nvSpPr>
          <p:cNvPr id="14" name="Rounded Rectangular Callout 17">
            <a:extLst>
              <a:ext uri="{FF2B5EF4-FFF2-40B4-BE49-F238E27FC236}">
                <a16:creationId xmlns:a16="http://schemas.microsoft.com/office/drawing/2014/main" id="{C2D80652-483C-662B-511C-39E7629AA39D}"/>
              </a:ext>
            </a:extLst>
          </p:cNvPr>
          <p:cNvSpPr/>
          <p:nvPr/>
        </p:nvSpPr>
        <p:spPr>
          <a:xfrm>
            <a:off x="304800" y="1140202"/>
            <a:ext cx="11734800" cy="84099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Freedom… there isn’t only one right way to do church… </a:t>
            </a:r>
          </a:p>
        </p:txBody>
      </p:sp>
    </p:spTree>
    <p:extLst>
      <p:ext uri="{BB962C8B-B14F-4D97-AF65-F5344CB8AC3E}">
        <p14:creationId xmlns:p14="http://schemas.microsoft.com/office/powerpoint/2010/main" val="3827755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1" nodeType="clickEffect">
                                  <p:stCondLst>
                                    <p:cond delay="0"/>
                                  </p:stCondLst>
                                  <p:childTnLst>
                                    <p:set>
                                      <p:cBhvr>
                                        <p:cTn id="23"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3"/>
          <p:cNvPicPr>
            <a:picLocks noChangeAspect="1"/>
          </p:cNvPicPr>
          <p:nvPr/>
        </p:nvPicPr>
        <p:blipFill rotWithShape="1">
          <a:blip r:embed="rId2">
            <a:extLst>
              <a:ext uri="{28A0092B-C50C-407E-A947-70E740481C1C}">
                <a14:useLocalDpi xmlns:a14="http://schemas.microsoft.com/office/drawing/2010/main" val="0"/>
              </a:ext>
            </a:extLst>
          </a:blip>
          <a:srcRect l="4256" t="4683" r="3800" b="85949"/>
          <a:stretch/>
        </p:blipFill>
        <p:spPr>
          <a:xfrm>
            <a:off x="1524000" y="0"/>
            <a:ext cx="9144000" cy="1066800"/>
          </a:xfrm>
          <a:prstGeom prst="rect">
            <a:avLst/>
          </a:prstGeom>
        </p:spPr>
      </p:pic>
      <p:sp>
        <p:nvSpPr>
          <p:cNvPr id="9" name="TextBox 8"/>
          <p:cNvSpPr txBox="1"/>
          <p:nvPr/>
        </p:nvSpPr>
        <p:spPr>
          <a:xfrm>
            <a:off x="9418" y="5486400"/>
            <a:ext cx="12173164" cy="1362808"/>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2:42 </a:t>
            </a:r>
            <a:r>
              <a:rPr lang="en-US" sz="3400" dirty="0"/>
              <a:t>They were continually devoting themselves to the apostles’ teaching and to fellowship, to the breaking of bread and to prayer. </a:t>
            </a:r>
          </a:p>
        </p:txBody>
      </p:sp>
      <p:sp>
        <p:nvSpPr>
          <p:cNvPr id="5" name="Rounded Rectangular Callout 17">
            <a:extLst>
              <a:ext uri="{FF2B5EF4-FFF2-40B4-BE49-F238E27FC236}">
                <a16:creationId xmlns:a16="http://schemas.microsoft.com/office/drawing/2014/main" id="{3AD53FB9-44EB-14C7-7AF2-99A0FB508C27}"/>
              </a:ext>
            </a:extLst>
          </p:cNvPr>
          <p:cNvSpPr/>
          <p:nvPr/>
        </p:nvSpPr>
        <p:spPr>
          <a:xfrm>
            <a:off x="0" y="3048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tx1"/>
                </a:solidFill>
              </a:rPr>
              <a:t>The First Church</a:t>
            </a:r>
          </a:p>
        </p:txBody>
      </p:sp>
    </p:spTree>
    <p:extLst>
      <p:ext uri="{BB962C8B-B14F-4D97-AF65-F5344CB8AC3E}">
        <p14:creationId xmlns:p14="http://schemas.microsoft.com/office/powerpoint/2010/main" val="109805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C8AB86-5D19-DE35-AAC9-5BEA2B8683EA}"/>
            </a:ext>
          </a:extLst>
        </p:cNvPr>
        <p:cNvGrpSpPr/>
        <p:nvPr/>
      </p:nvGrpSpPr>
      <p:grpSpPr>
        <a:xfrm>
          <a:off x="0" y="0"/>
          <a:ext cx="0" cy="0"/>
          <a:chOff x="0" y="0"/>
          <a:chExt cx="0" cy="0"/>
        </a:xfrm>
      </p:grpSpPr>
      <p:pic>
        <p:nvPicPr>
          <p:cNvPr id="3" name="Content Placeholder 3">
            <a:extLst>
              <a:ext uri="{FF2B5EF4-FFF2-40B4-BE49-F238E27FC236}">
                <a16:creationId xmlns:a16="http://schemas.microsoft.com/office/drawing/2014/main" id="{3455D9E9-EBF5-366C-2D8D-A92DC42ADF0A}"/>
              </a:ext>
            </a:extLst>
          </p:cNvPr>
          <p:cNvPicPr>
            <a:picLocks noChangeAspect="1"/>
          </p:cNvPicPr>
          <p:nvPr/>
        </p:nvPicPr>
        <p:blipFill rotWithShape="1">
          <a:blip r:embed="rId2">
            <a:extLst>
              <a:ext uri="{28A0092B-C50C-407E-A947-70E740481C1C}">
                <a14:useLocalDpi xmlns:a14="http://schemas.microsoft.com/office/drawing/2010/main" val="0"/>
              </a:ext>
            </a:extLst>
          </a:blip>
          <a:srcRect l="4256" t="4683" r="3800" b="85949"/>
          <a:stretch/>
        </p:blipFill>
        <p:spPr>
          <a:xfrm>
            <a:off x="1524000" y="0"/>
            <a:ext cx="9144000" cy="1066800"/>
          </a:xfrm>
          <a:prstGeom prst="rect">
            <a:avLst/>
          </a:prstGeom>
        </p:spPr>
      </p:pic>
      <p:sp>
        <p:nvSpPr>
          <p:cNvPr id="9" name="TextBox 8">
            <a:extLst>
              <a:ext uri="{FF2B5EF4-FFF2-40B4-BE49-F238E27FC236}">
                <a16:creationId xmlns:a16="http://schemas.microsoft.com/office/drawing/2014/main" id="{67FF241E-45F0-AD11-6EF4-ED4EAC66B950}"/>
              </a:ext>
            </a:extLst>
          </p:cNvPr>
          <p:cNvSpPr txBox="1"/>
          <p:nvPr/>
        </p:nvSpPr>
        <p:spPr>
          <a:xfrm>
            <a:off x="9418" y="5486400"/>
            <a:ext cx="12173164" cy="1362808"/>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2:42 </a:t>
            </a:r>
            <a:r>
              <a:rPr lang="en-US" sz="3400" dirty="0"/>
              <a:t>They were </a:t>
            </a:r>
            <a:r>
              <a:rPr lang="en-US" sz="3400" b="1" u="sng" dirty="0">
                <a:solidFill>
                  <a:srgbClr val="002060"/>
                </a:solidFill>
              </a:rPr>
              <a:t>continually devoting themselves</a:t>
            </a:r>
            <a:r>
              <a:rPr lang="en-US" sz="3400" dirty="0"/>
              <a:t> to the apostles’ teaching and to fellowship, to the breaking of bread and to prayer. </a:t>
            </a:r>
          </a:p>
        </p:txBody>
      </p:sp>
      <p:sp>
        <p:nvSpPr>
          <p:cNvPr id="4" name="Speech Bubble: Rectangle 3">
            <a:extLst>
              <a:ext uri="{FF2B5EF4-FFF2-40B4-BE49-F238E27FC236}">
                <a16:creationId xmlns:a16="http://schemas.microsoft.com/office/drawing/2014/main" id="{BEE063BF-2BFE-CD56-BC9F-649E025FD147}"/>
              </a:ext>
            </a:extLst>
          </p:cNvPr>
          <p:cNvSpPr/>
          <p:nvPr/>
        </p:nvSpPr>
        <p:spPr>
          <a:xfrm>
            <a:off x="138629" y="3878466"/>
            <a:ext cx="9982200" cy="1198430"/>
          </a:xfrm>
          <a:prstGeom prst="wedgeRectCallout">
            <a:avLst>
              <a:gd name="adj1" fmla="val 4650"/>
              <a:gd name="adj2" fmla="val 94251"/>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 </a:t>
            </a:r>
            <a:r>
              <a:rPr lang="en-US" sz="3200" b="1" i="1" dirty="0" err="1">
                <a:solidFill>
                  <a:schemeClr val="tx1"/>
                </a:solidFill>
              </a:rPr>
              <a:t>proskartereo</a:t>
            </a:r>
            <a:r>
              <a:rPr lang="en-US" sz="3200" b="1" i="1" dirty="0">
                <a:solidFill>
                  <a:schemeClr val="tx1"/>
                </a:solidFill>
              </a:rPr>
              <a:t>: </a:t>
            </a:r>
            <a:r>
              <a:rPr lang="en-US" sz="3200" b="1" dirty="0">
                <a:solidFill>
                  <a:schemeClr val="tx1"/>
                </a:solidFill>
              </a:rPr>
              <a:t>“to attend constantly,” to “stick close by,” “be close at hand,” to “attach oneself to” “to wait on”</a:t>
            </a:r>
          </a:p>
        </p:txBody>
      </p:sp>
      <p:sp>
        <p:nvSpPr>
          <p:cNvPr id="11" name="Rounded Rectangular Callout 17">
            <a:extLst>
              <a:ext uri="{FF2B5EF4-FFF2-40B4-BE49-F238E27FC236}">
                <a16:creationId xmlns:a16="http://schemas.microsoft.com/office/drawing/2014/main" id="{05C33F94-5EF7-139B-BC86-D3E782CC3B75}"/>
              </a:ext>
            </a:extLst>
          </p:cNvPr>
          <p:cNvSpPr/>
          <p:nvPr/>
        </p:nvSpPr>
        <p:spPr>
          <a:xfrm>
            <a:off x="6057439" y="356272"/>
            <a:ext cx="5982161" cy="76777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solidFill>
                  <a:schemeClr val="tx1"/>
                </a:solidFill>
              </a:rPr>
              <a:t>They were </a:t>
            </a:r>
            <a:r>
              <a:rPr lang="en-US" sz="4800" b="1" i="1" dirty="0">
                <a:solidFill>
                  <a:schemeClr val="tx1"/>
                </a:solidFill>
              </a:rPr>
              <a:t>committed</a:t>
            </a:r>
          </a:p>
        </p:txBody>
      </p:sp>
      <p:sp>
        <p:nvSpPr>
          <p:cNvPr id="5" name="Rounded Rectangular Callout 17">
            <a:extLst>
              <a:ext uri="{FF2B5EF4-FFF2-40B4-BE49-F238E27FC236}">
                <a16:creationId xmlns:a16="http://schemas.microsoft.com/office/drawing/2014/main" id="{473DBBEF-CEA0-370A-9279-B7EF5C1AA9C1}"/>
              </a:ext>
            </a:extLst>
          </p:cNvPr>
          <p:cNvSpPr/>
          <p:nvPr/>
        </p:nvSpPr>
        <p:spPr>
          <a:xfrm>
            <a:off x="0" y="3048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tx1"/>
                </a:solidFill>
              </a:rPr>
              <a:t>The First Church</a:t>
            </a:r>
          </a:p>
        </p:txBody>
      </p:sp>
      <p:sp>
        <p:nvSpPr>
          <p:cNvPr id="2" name="Rounded Rectangular Callout 17">
            <a:extLst>
              <a:ext uri="{FF2B5EF4-FFF2-40B4-BE49-F238E27FC236}">
                <a16:creationId xmlns:a16="http://schemas.microsoft.com/office/drawing/2014/main" id="{4E3B3A1C-CB8C-701A-8118-2D7F0BC87184}"/>
              </a:ext>
            </a:extLst>
          </p:cNvPr>
          <p:cNvSpPr/>
          <p:nvPr/>
        </p:nvSpPr>
        <p:spPr>
          <a:xfrm>
            <a:off x="4876800" y="1219200"/>
            <a:ext cx="7162800" cy="762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What were they committed to? </a:t>
            </a:r>
            <a:endParaRPr lang="en-US" sz="4000" b="1" i="1" dirty="0"/>
          </a:p>
        </p:txBody>
      </p:sp>
    </p:spTree>
    <p:extLst>
      <p:ext uri="{BB962C8B-B14F-4D97-AF65-F5344CB8AC3E}">
        <p14:creationId xmlns:p14="http://schemas.microsoft.com/office/powerpoint/2010/main" val="3171588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 grpId="0"/>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959A18-C808-8526-8358-1071A3BB45E4}"/>
            </a:ext>
          </a:extLst>
        </p:cNvPr>
        <p:cNvGrpSpPr/>
        <p:nvPr/>
      </p:nvGrpSpPr>
      <p:grpSpPr>
        <a:xfrm>
          <a:off x="0" y="0"/>
          <a:ext cx="0" cy="0"/>
          <a:chOff x="0" y="0"/>
          <a:chExt cx="0" cy="0"/>
        </a:xfrm>
      </p:grpSpPr>
      <p:pic>
        <p:nvPicPr>
          <p:cNvPr id="3" name="Content Placeholder 3">
            <a:extLst>
              <a:ext uri="{FF2B5EF4-FFF2-40B4-BE49-F238E27FC236}">
                <a16:creationId xmlns:a16="http://schemas.microsoft.com/office/drawing/2014/main" id="{D250EB10-DE08-F60A-B9DB-807A193C0E27}"/>
              </a:ext>
            </a:extLst>
          </p:cNvPr>
          <p:cNvPicPr>
            <a:picLocks noChangeAspect="1"/>
          </p:cNvPicPr>
          <p:nvPr/>
        </p:nvPicPr>
        <p:blipFill rotWithShape="1">
          <a:blip r:embed="rId2">
            <a:extLst>
              <a:ext uri="{28A0092B-C50C-407E-A947-70E740481C1C}">
                <a14:useLocalDpi xmlns:a14="http://schemas.microsoft.com/office/drawing/2010/main" val="0"/>
              </a:ext>
            </a:extLst>
          </a:blip>
          <a:srcRect l="4256" t="4683" r="3800" b="85949"/>
          <a:stretch/>
        </p:blipFill>
        <p:spPr>
          <a:xfrm>
            <a:off x="1524000" y="0"/>
            <a:ext cx="9144000" cy="1066800"/>
          </a:xfrm>
          <a:prstGeom prst="rect">
            <a:avLst/>
          </a:prstGeom>
        </p:spPr>
      </p:pic>
      <p:sp>
        <p:nvSpPr>
          <p:cNvPr id="9" name="TextBox 8">
            <a:extLst>
              <a:ext uri="{FF2B5EF4-FFF2-40B4-BE49-F238E27FC236}">
                <a16:creationId xmlns:a16="http://schemas.microsoft.com/office/drawing/2014/main" id="{7098FE96-7B21-ED30-BD9F-37AAC16F999D}"/>
              </a:ext>
            </a:extLst>
          </p:cNvPr>
          <p:cNvSpPr txBox="1"/>
          <p:nvPr/>
        </p:nvSpPr>
        <p:spPr>
          <a:xfrm>
            <a:off x="9418" y="5486400"/>
            <a:ext cx="12173164" cy="1362808"/>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2:42 </a:t>
            </a:r>
            <a:r>
              <a:rPr lang="en-US" sz="3400" dirty="0"/>
              <a:t>They were continually devoting themselves to </a:t>
            </a:r>
            <a:r>
              <a:rPr lang="en-US" sz="3400" b="1" u="sng" dirty="0">
                <a:solidFill>
                  <a:srgbClr val="002060"/>
                </a:solidFill>
              </a:rPr>
              <a:t>the apostles’ teaching</a:t>
            </a:r>
            <a:r>
              <a:rPr lang="en-US" sz="3400" dirty="0"/>
              <a:t> and to fellowship, to the breaking of bread and to prayer. </a:t>
            </a:r>
          </a:p>
        </p:txBody>
      </p:sp>
      <p:sp>
        <p:nvSpPr>
          <p:cNvPr id="11" name="Rounded Rectangular Callout 17">
            <a:extLst>
              <a:ext uri="{FF2B5EF4-FFF2-40B4-BE49-F238E27FC236}">
                <a16:creationId xmlns:a16="http://schemas.microsoft.com/office/drawing/2014/main" id="{24A53B78-7D33-B010-A35A-9F6F07E96578}"/>
              </a:ext>
            </a:extLst>
          </p:cNvPr>
          <p:cNvSpPr/>
          <p:nvPr/>
        </p:nvSpPr>
        <p:spPr>
          <a:xfrm>
            <a:off x="6057439" y="356272"/>
            <a:ext cx="5982161" cy="76777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solidFill>
                  <a:schemeClr val="tx1"/>
                </a:solidFill>
              </a:rPr>
              <a:t>They were </a:t>
            </a:r>
            <a:r>
              <a:rPr lang="en-US" sz="4800" b="1" i="1" dirty="0">
                <a:solidFill>
                  <a:schemeClr val="tx1"/>
                </a:solidFill>
              </a:rPr>
              <a:t>committed</a:t>
            </a:r>
          </a:p>
        </p:txBody>
      </p:sp>
      <p:sp>
        <p:nvSpPr>
          <p:cNvPr id="12" name="Rounded Rectangular Callout 17">
            <a:extLst>
              <a:ext uri="{FF2B5EF4-FFF2-40B4-BE49-F238E27FC236}">
                <a16:creationId xmlns:a16="http://schemas.microsoft.com/office/drawing/2014/main" id="{549C1F43-80EC-B2EF-6C0B-4FFAAF1A4882}"/>
              </a:ext>
            </a:extLst>
          </p:cNvPr>
          <p:cNvSpPr/>
          <p:nvPr/>
        </p:nvSpPr>
        <p:spPr>
          <a:xfrm>
            <a:off x="4876800" y="1219200"/>
            <a:ext cx="7162800" cy="762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What were they committed to? </a:t>
            </a:r>
            <a:endParaRPr lang="en-US" sz="4000" b="1" i="1" dirty="0"/>
          </a:p>
        </p:txBody>
      </p:sp>
      <p:sp>
        <p:nvSpPr>
          <p:cNvPr id="5" name="Rounded Rectangular Callout 17">
            <a:extLst>
              <a:ext uri="{FF2B5EF4-FFF2-40B4-BE49-F238E27FC236}">
                <a16:creationId xmlns:a16="http://schemas.microsoft.com/office/drawing/2014/main" id="{1CCD1C01-0A5E-F68A-9333-C3FDF0F1F2C8}"/>
              </a:ext>
            </a:extLst>
          </p:cNvPr>
          <p:cNvSpPr/>
          <p:nvPr/>
        </p:nvSpPr>
        <p:spPr>
          <a:xfrm>
            <a:off x="0" y="3048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tx1"/>
                </a:solidFill>
              </a:rPr>
              <a:t>The First Church</a:t>
            </a:r>
          </a:p>
        </p:txBody>
      </p:sp>
      <p:sp>
        <p:nvSpPr>
          <p:cNvPr id="2" name="Oval 1">
            <a:extLst>
              <a:ext uri="{FF2B5EF4-FFF2-40B4-BE49-F238E27FC236}">
                <a16:creationId xmlns:a16="http://schemas.microsoft.com/office/drawing/2014/main" id="{81C9AA45-7CD9-B477-E49C-074CCC2FB372}"/>
              </a:ext>
            </a:extLst>
          </p:cNvPr>
          <p:cNvSpPr/>
          <p:nvPr/>
        </p:nvSpPr>
        <p:spPr>
          <a:xfrm>
            <a:off x="9048519" y="5296052"/>
            <a:ext cx="457200" cy="418368"/>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1</a:t>
            </a:r>
            <a:endParaRPr lang="en-US" b="1" dirty="0">
              <a:solidFill>
                <a:schemeClr val="tx1"/>
              </a:solidFill>
            </a:endParaRPr>
          </a:p>
        </p:txBody>
      </p:sp>
      <p:sp>
        <p:nvSpPr>
          <p:cNvPr id="4" name="Oval 3">
            <a:extLst>
              <a:ext uri="{FF2B5EF4-FFF2-40B4-BE49-F238E27FC236}">
                <a16:creationId xmlns:a16="http://schemas.microsoft.com/office/drawing/2014/main" id="{32C3BADD-5BD4-0AE9-66CF-7B1191E2AC72}"/>
              </a:ext>
            </a:extLst>
          </p:cNvPr>
          <p:cNvSpPr/>
          <p:nvPr/>
        </p:nvSpPr>
        <p:spPr>
          <a:xfrm>
            <a:off x="7620000" y="2042386"/>
            <a:ext cx="3352800" cy="1828800"/>
          </a:xfrm>
          <a:prstGeom prst="ellipse">
            <a:avLst/>
          </a:prstGeom>
          <a:noFill/>
          <a:ln w="1174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34F1C55-9139-E4B0-BD02-D3DB3C23A6DB}"/>
              </a:ext>
            </a:extLst>
          </p:cNvPr>
          <p:cNvSpPr txBox="1"/>
          <p:nvPr/>
        </p:nvSpPr>
        <p:spPr>
          <a:xfrm>
            <a:off x="685800" y="3736690"/>
            <a:ext cx="5650524" cy="1103024"/>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5:12  </a:t>
            </a:r>
            <a:r>
              <a:rPr lang="en-US" sz="3200" dirty="0"/>
              <a:t>and they were all with one accord in Solomon’s portico.</a:t>
            </a:r>
          </a:p>
          <a:p>
            <a:endParaRPr lang="en-US" sz="3400" dirty="0"/>
          </a:p>
        </p:txBody>
      </p:sp>
    </p:spTree>
    <p:extLst>
      <p:ext uri="{BB962C8B-B14F-4D97-AF65-F5344CB8AC3E}">
        <p14:creationId xmlns:p14="http://schemas.microsoft.com/office/powerpoint/2010/main" val="1305123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8C6F64-2900-9206-8FF9-AD57001F8275}"/>
            </a:ext>
          </a:extLst>
        </p:cNvPr>
        <p:cNvGrpSpPr/>
        <p:nvPr/>
      </p:nvGrpSpPr>
      <p:grpSpPr>
        <a:xfrm>
          <a:off x="0" y="0"/>
          <a:ext cx="0" cy="0"/>
          <a:chOff x="0" y="0"/>
          <a:chExt cx="0" cy="0"/>
        </a:xfrm>
      </p:grpSpPr>
      <p:pic>
        <p:nvPicPr>
          <p:cNvPr id="3" name="Content Placeholder 3">
            <a:extLst>
              <a:ext uri="{FF2B5EF4-FFF2-40B4-BE49-F238E27FC236}">
                <a16:creationId xmlns:a16="http://schemas.microsoft.com/office/drawing/2014/main" id="{1487090F-716C-7DD1-C4AD-665C3B2377ED}"/>
              </a:ext>
            </a:extLst>
          </p:cNvPr>
          <p:cNvPicPr>
            <a:picLocks noChangeAspect="1"/>
          </p:cNvPicPr>
          <p:nvPr/>
        </p:nvPicPr>
        <p:blipFill rotWithShape="1">
          <a:blip r:embed="rId2">
            <a:extLst>
              <a:ext uri="{28A0092B-C50C-407E-A947-70E740481C1C}">
                <a14:useLocalDpi xmlns:a14="http://schemas.microsoft.com/office/drawing/2010/main" val="0"/>
              </a:ext>
            </a:extLst>
          </a:blip>
          <a:srcRect l="4256" t="4683" r="3800" b="85949"/>
          <a:stretch/>
        </p:blipFill>
        <p:spPr>
          <a:xfrm>
            <a:off x="1524000" y="0"/>
            <a:ext cx="9144000" cy="1066800"/>
          </a:xfrm>
          <a:prstGeom prst="rect">
            <a:avLst/>
          </a:prstGeom>
        </p:spPr>
      </p:pic>
      <p:sp>
        <p:nvSpPr>
          <p:cNvPr id="9" name="TextBox 8">
            <a:extLst>
              <a:ext uri="{FF2B5EF4-FFF2-40B4-BE49-F238E27FC236}">
                <a16:creationId xmlns:a16="http://schemas.microsoft.com/office/drawing/2014/main" id="{40D45D5A-D958-1A5E-0151-A9BA32FBE3C8}"/>
              </a:ext>
            </a:extLst>
          </p:cNvPr>
          <p:cNvSpPr txBox="1"/>
          <p:nvPr/>
        </p:nvSpPr>
        <p:spPr>
          <a:xfrm>
            <a:off x="9418" y="5486400"/>
            <a:ext cx="12173164" cy="1362808"/>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2:42 </a:t>
            </a:r>
            <a:r>
              <a:rPr lang="en-US" sz="3400" dirty="0"/>
              <a:t>They were continually devoting themselves to </a:t>
            </a:r>
            <a:r>
              <a:rPr lang="en-US" sz="3400" b="1" u="sng" dirty="0">
                <a:solidFill>
                  <a:srgbClr val="002060"/>
                </a:solidFill>
              </a:rPr>
              <a:t>the apostles’ teaching</a:t>
            </a:r>
            <a:r>
              <a:rPr lang="en-US" sz="3400" dirty="0"/>
              <a:t> and to fellowship, to the breaking of bread and to prayer. </a:t>
            </a:r>
          </a:p>
        </p:txBody>
      </p:sp>
      <p:sp>
        <p:nvSpPr>
          <p:cNvPr id="11" name="Rounded Rectangular Callout 17">
            <a:extLst>
              <a:ext uri="{FF2B5EF4-FFF2-40B4-BE49-F238E27FC236}">
                <a16:creationId xmlns:a16="http://schemas.microsoft.com/office/drawing/2014/main" id="{D5A9118C-6E95-9D6E-B8BD-E2809ABB76F5}"/>
              </a:ext>
            </a:extLst>
          </p:cNvPr>
          <p:cNvSpPr/>
          <p:nvPr/>
        </p:nvSpPr>
        <p:spPr>
          <a:xfrm>
            <a:off x="6057439" y="356272"/>
            <a:ext cx="5982161" cy="76777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solidFill>
                  <a:schemeClr val="tx1"/>
                </a:solidFill>
              </a:rPr>
              <a:t>They were </a:t>
            </a:r>
            <a:r>
              <a:rPr lang="en-US" sz="4800" b="1" i="1" dirty="0">
                <a:solidFill>
                  <a:schemeClr val="tx1"/>
                </a:solidFill>
              </a:rPr>
              <a:t>committed</a:t>
            </a:r>
          </a:p>
        </p:txBody>
      </p:sp>
      <p:sp>
        <p:nvSpPr>
          <p:cNvPr id="12" name="Rounded Rectangular Callout 17">
            <a:extLst>
              <a:ext uri="{FF2B5EF4-FFF2-40B4-BE49-F238E27FC236}">
                <a16:creationId xmlns:a16="http://schemas.microsoft.com/office/drawing/2014/main" id="{7AC92F0E-176C-1B32-7637-57D522AE98BB}"/>
              </a:ext>
            </a:extLst>
          </p:cNvPr>
          <p:cNvSpPr/>
          <p:nvPr/>
        </p:nvSpPr>
        <p:spPr>
          <a:xfrm>
            <a:off x="4876800" y="1219200"/>
            <a:ext cx="7162800" cy="762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What were they committed to? </a:t>
            </a:r>
            <a:endParaRPr lang="en-US" sz="4000" b="1" i="1" dirty="0"/>
          </a:p>
        </p:txBody>
      </p:sp>
      <p:sp>
        <p:nvSpPr>
          <p:cNvPr id="5" name="Rounded Rectangular Callout 17">
            <a:extLst>
              <a:ext uri="{FF2B5EF4-FFF2-40B4-BE49-F238E27FC236}">
                <a16:creationId xmlns:a16="http://schemas.microsoft.com/office/drawing/2014/main" id="{F56FEC62-F23F-3D67-AC25-7E4688CFBDF6}"/>
              </a:ext>
            </a:extLst>
          </p:cNvPr>
          <p:cNvSpPr/>
          <p:nvPr/>
        </p:nvSpPr>
        <p:spPr>
          <a:xfrm>
            <a:off x="0" y="3048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tx1"/>
                </a:solidFill>
              </a:rPr>
              <a:t>The First Church</a:t>
            </a:r>
          </a:p>
        </p:txBody>
      </p:sp>
      <p:sp>
        <p:nvSpPr>
          <p:cNvPr id="4" name="Oval 3">
            <a:extLst>
              <a:ext uri="{FF2B5EF4-FFF2-40B4-BE49-F238E27FC236}">
                <a16:creationId xmlns:a16="http://schemas.microsoft.com/office/drawing/2014/main" id="{BDA7D526-BE65-FA29-1DBB-247B2F506E31}"/>
              </a:ext>
            </a:extLst>
          </p:cNvPr>
          <p:cNvSpPr/>
          <p:nvPr/>
        </p:nvSpPr>
        <p:spPr>
          <a:xfrm>
            <a:off x="7620000" y="2042386"/>
            <a:ext cx="3352800" cy="1828800"/>
          </a:xfrm>
          <a:prstGeom prst="ellipse">
            <a:avLst/>
          </a:prstGeom>
          <a:noFill/>
          <a:ln w="1174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90E77F5B-9CB8-B459-D522-0468902EE783}"/>
              </a:ext>
            </a:extLst>
          </p:cNvPr>
          <p:cNvSpPr txBox="1"/>
          <p:nvPr/>
        </p:nvSpPr>
        <p:spPr>
          <a:xfrm>
            <a:off x="685800" y="3736690"/>
            <a:ext cx="5650524" cy="1103024"/>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5:12  </a:t>
            </a:r>
            <a:r>
              <a:rPr lang="en-US" sz="3200" dirty="0"/>
              <a:t>and they were all with one accord in Solomon’s portico.</a:t>
            </a:r>
          </a:p>
          <a:p>
            <a:endParaRPr lang="en-US" sz="3400" dirty="0"/>
          </a:p>
        </p:txBody>
      </p:sp>
      <p:sp>
        <p:nvSpPr>
          <p:cNvPr id="2" name="Oval 1">
            <a:extLst>
              <a:ext uri="{FF2B5EF4-FFF2-40B4-BE49-F238E27FC236}">
                <a16:creationId xmlns:a16="http://schemas.microsoft.com/office/drawing/2014/main" id="{24421F78-29C7-8397-48D1-6DEA452BFC9A}"/>
              </a:ext>
            </a:extLst>
          </p:cNvPr>
          <p:cNvSpPr/>
          <p:nvPr/>
        </p:nvSpPr>
        <p:spPr>
          <a:xfrm>
            <a:off x="9048519" y="5296052"/>
            <a:ext cx="457200" cy="418368"/>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1</a:t>
            </a:r>
            <a:endParaRPr lang="en-US" b="1" dirty="0">
              <a:solidFill>
                <a:schemeClr val="tx1"/>
              </a:solidFill>
            </a:endParaRPr>
          </a:p>
        </p:txBody>
      </p:sp>
    </p:spTree>
    <p:extLst>
      <p:ext uri="{BB962C8B-B14F-4D97-AF65-F5344CB8AC3E}">
        <p14:creationId xmlns:p14="http://schemas.microsoft.com/office/powerpoint/2010/main" val="18824560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EB9E4C-520C-5757-1849-87A5821851D1}"/>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30790271-4A9D-201A-4B2B-F69707427DC3}"/>
              </a:ext>
            </a:extLst>
          </p:cNvPr>
          <p:cNvSpPr txBox="1"/>
          <p:nvPr/>
        </p:nvSpPr>
        <p:spPr>
          <a:xfrm>
            <a:off x="9418" y="5486400"/>
            <a:ext cx="12173164" cy="1362808"/>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2:42 </a:t>
            </a:r>
            <a:r>
              <a:rPr lang="en-US" sz="3400" dirty="0"/>
              <a:t>They were continually devoting themselves to </a:t>
            </a:r>
            <a:r>
              <a:rPr lang="en-US" sz="3400" b="1" u="sng" dirty="0">
                <a:solidFill>
                  <a:srgbClr val="002060"/>
                </a:solidFill>
              </a:rPr>
              <a:t>the apostles’ teaching</a:t>
            </a:r>
            <a:r>
              <a:rPr lang="en-US" sz="3400" dirty="0"/>
              <a:t> and to fellowship, to the breaking of bread and to prayer. </a:t>
            </a:r>
          </a:p>
        </p:txBody>
      </p:sp>
      <p:sp>
        <p:nvSpPr>
          <p:cNvPr id="2" name="Oval 1">
            <a:extLst>
              <a:ext uri="{FF2B5EF4-FFF2-40B4-BE49-F238E27FC236}">
                <a16:creationId xmlns:a16="http://schemas.microsoft.com/office/drawing/2014/main" id="{33DAFF78-42D6-BAF7-5D98-4BBA41C80EFD}"/>
              </a:ext>
            </a:extLst>
          </p:cNvPr>
          <p:cNvSpPr/>
          <p:nvPr/>
        </p:nvSpPr>
        <p:spPr>
          <a:xfrm>
            <a:off x="9048519" y="5296052"/>
            <a:ext cx="457200" cy="418368"/>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1</a:t>
            </a:r>
            <a:endParaRPr lang="en-US" b="1" dirty="0">
              <a:solidFill>
                <a:schemeClr val="tx1"/>
              </a:solidFill>
            </a:endParaRPr>
          </a:p>
        </p:txBody>
      </p:sp>
      <p:sp>
        <p:nvSpPr>
          <p:cNvPr id="13" name="Rounded Rectangular Callout 17">
            <a:extLst>
              <a:ext uri="{FF2B5EF4-FFF2-40B4-BE49-F238E27FC236}">
                <a16:creationId xmlns:a16="http://schemas.microsoft.com/office/drawing/2014/main" id="{735389D1-E587-FDBB-28B8-175758072C41}"/>
              </a:ext>
            </a:extLst>
          </p:cNvPr>
          <p:cNvSpPr/>
          <p:nvPr/>
        </p:nvSpPr>
        <p:spPr>
          <a:xfrm>
            <a:off x="451490" y="762000"/>
            <a:ext cx="5631810" cy="67748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What were they teaching?</a:t>
            </a:r>
            <a:endParaRPr lang="en-US" sz="3600" b="1" i="1" dirty="0"/>
          </a:p>
        </p:txBody>
      </p:sp>
      <p:sp>
        <p:nvSpPr>
          <p:cNvPr id="14" name="TextBox 13">
            <a:extLst>
              <a:ext uri="{FF2B5EF4-FFF2-40B4-BE49-F238E27FC236}">
                <a16:creationId xmlns:a16="http://schemas.microsoft.com/office/drawing/2014/main" id="{B1624C83-8DC7-147F-980F-BB4B200B4C79}"/>
              </a:ext>
            </a:extLst>
          </p:cNvPr>
          <p:cNvSpPr txBox="1"/>
          <p:nvPr/>
        </p:nvSpPr>
        <p:spPr>
          <a:xfrm>
            <a:off x="914400" y="2766858"/>
            <a:ext cx="10668000" cy="1805910"/>
          </a:xfrm>
          <a:prstGeom prst="rect">
            <a:avLst/>
          </a:prstGeom>
          <a:solidFill>
            <a:schemeClr val="tx2">
              <a:lumMod val="75000"/>
            </a:schemeClr>
          </a:solidFill>
          <a:ln>
            <a:solidFill>
              <a:schemeClr val="bg2"/>
            </a:solidFill>
          </a:ln>
        </p:spPr>
        <p:txBody>
          <a:bodyPr wrap="square">
            <a:noAutofit/>
          </a:bodyPr>
          <a:lstStyle/>
          <a:p>
            <a:r>
              <a:rPr lang="en-US" sz="3600" b="1" baseline="30000" dirty="0">
                <a:solidFill>
                  <a:schemeClr val="bg1"/>
                </a:solidFill>
              </a:rPr>
              <a:t>John 14:26  </a:t>
            </a:r>
            <a:r>
              <a:rPr lang="en-US" sz="3600" dirty="0">
                <a:solidFill>
                  <a:schemeClr val="bg1"/>
                </a:solidFill>
              </a:rPr>
              <a:t>But the Helper, the Holy Spirit, whom the Father will send in My name, He will teach you all things, and bring to your remembrance all that I said to you.</a:t>
            </a:r>
          </a:p>
        </p:txBody>
      </p:sp>
    </p:spTree>
    <p:extLst>
      <p:ext uri="{BB962C8B-B14F-4D97-AF65-F5344CB8AC3E}">
        <p14:creationId xmlns:p14="http://schemas.microsoft.com/office/powerpoint/2010/main" val="3633217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C7B693-4B14-D511-9D9A-AF406B8D01B5}"/>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CB0C1276-0128-5801-8B36-B494C765F49B}"/>
              </a:ext>
            </a:extLst>
          </p:cNvPr>
          <p:cNvSpPr txBox="1"/>
          <p:nvPr/>
        </p:nvSpPr>
        <p:spPr>
          <a:xfrm>
            <a:off x="9418" y="5486400"/>
            <a:ext cx="12173164" cy="1362808"/>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2:42 </a:t>
            </a:r>
            <a:r>
              <a:rPr lang="en-US" sz="3400" dirty="0"/>
              <a:t>They were continually devoting themselves to </a:t>
            </a:r>
            <a:r>
              <a:rPr lang="en-US" sz="3400" b="1" u="sng" dirty="0">
                <a:solidFill>
                  <a:srgbClr val="002060"/>
                </a:solidFill>
              </a:rPr>
              <a:t>the apostles’ teaching</a:t>
            </a:r>
            <a:r>
              <a:rPr lang="en-US" sz="3400" dirty="0"/>
              <a:t> and to fellowship, to the breaking of bread and to prayer. </a:t>
            </a:r>
          </a:p>
        </p:txBody>
      </p:sp>
      <p:sp>
        <p:nvSpPr>
          <p:cNvPr id="2" name="Oval 1">
            <a:extLst>
              <a:ext uri="{FF2B5EF4-FFF2-40B4-BE49-F238E27FC236}">
                <a16:creationId xmlns:a16="http://schemas.microsoft.com/office/drawing/2014/main" id="{6021A851-CB05-B995-8537-2BF5B610F2E2}"/>
              </a:ext>
            </a:extLst>
          </p:cNvPr>
          <p:cNvSpPr/>
          <p:nvPr/>
        </p:nvSpPr>
        <p:spPr>
          <a:xfrm>
            <a:off x="9048519" y="5296052"/>
            <a:ext cx="457200" cy="418368"/>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1</a:t>
            </a:r>
            <a:endParaRPr lang="en-US" b="1" dirty="0">
              <a:solidFill>
                <a:schemeClr val="tx1"/>
              </a:solidFill>
            </a:endParaRPr>
          </a:p>
        </p:txBody>
      </p:sp>
      <p:sp>
        <p:nvSpPr>
          <p:cNvPr id="13" name="Rounded Rectangular Callout 17">
            <a:extLst>
              <a:ext uri="{FF2B5EF4-FFF2-40B4-BE49-F238E27FC236}">
                <a16:creationId xmlns:a16="http://schemas.microsoft.com/office/drawing/2014/main" id="{72A9E718-5E03-EACF-FD06-859017791B51}"/>
              </a:ext>
            </a:extLst>
          </p:cNvPr>
          <p:cNvSpPr/>
          <p:nvPr/>
        </p:nvSpPr>
        <p:spPr>
          <a:xfrm>
            <a:off x="451490" y="762000"/>
            <a:ext cx="5631810" cy="67748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What were they teaching?</a:t>
            </a:r>
            <a:endParaRPr lang="en-US" sz="3600" b="1" i="1" dirty="0"/>
          </a:p>
        </p:txBody>
      </p:sp>
      <p:sp>
        <p:nvSpPr>
          <p:cNvPr id="3" name="TextBox 2">
            <a:extLst>
              <a:ext uri="{FF2B5EF4-FFF2-40B4-BE49-F238E27FC236}">
                <a16:creationId xmlns:a16="http://schemas.microsoft.com/office/drawing/2014/main" id="{4B82F055-1F70-570A-F531-6AA87D3AB585}"/>
              </a:ext>
            </a:extLst>
          </p:cNvPr>
          <p:cNvSpPr txBox="1"/>
          <p:nvPr/>
        </p:nvSpPr>
        <p:spPr>
          <a:xfrm>
            <a:off x="139700" y="2717454"/>
            <a:ext cx="11887200" cy="2230917"/>
          </a:xfrm>
          <a:prstGeom prst="rect">
            <a:avLst/>
          </a:prstGeom>
          <a:solidFill>
            <a:schemeClr val="tx2">
              <a:lumMod val="75000"/>
            </a:schemeClr>
          </a:solidFill>
          <a:ln>
            <a:solidFill>
              <a:schemeClr val="bg2"/>
            </a:solidFill>
          </a:ln>
        </p:spPr>
        <p:txBody>
          <a:bodyPr wrap="square">
            <a:noAutofit/>
          </a:bodyPr>
          <a:lstStyle/>
          <a:p>
            <a:r>
              <a:rPr lang="en-US" sz="3400" b="1" baseline="30000" dirty="0">
                <a:solidFill>
                  <a:schemeClr val="bg1"/>
                </a:solidFill>
              </a:rPr>
              <a:t>Matt 28:19 </a:t>
            </a:r>
            <a:r>
              <a:rPr lang="en-US" sz="3400" dirty="0">
                <a:solidFill>
                  <a:schemeClr val="bg1"/>
                </a:solidFill>
              </a:rPr>
              <a:t>Go therefore and make disciples of all the nations,  baptizing them in the name of the Father and the Son and the Holy Spirit,  </a:t>
            </a:r>
            <a:r>
              <a:rPr lang="en-US" sz="3400" b="1" baseline="30000" dirty="0">
                <a:solidFill>
                  <a:schemeClr val="bg1"/>
                </a:solidFill>
              </a:rPr>
              <a:t>20 </a:t>
            </a:r>
            <a:r>
              <a:rPr lang="en-US" sz="3400" b="1" u="sng" dirty="0">
                <a:solidFill>
                  <a:schemeClr val="bg1"/>
                </a:solidFill>
              </a:rPr>
              <a:t>teaching them to observe all that I commanded you</a:t>
            </a:r>
            <a:r>
              <a:rPr lang="en-US" sz="3400" dirty="0">
                <a:solidFill>
                  <a:schemeClr val="bg1"/>
                </a:solidFill>
              </a:rPr>
              <a:t>; and lo, I am with you always, even to the end of the age.”</a:t>
            </a:r>
          </a:p>
        </p:txBody>
      </p:sp>
    </p:spTree>
    <p:extLst>
      <p:ext uri="{BB962C8B-B14F-4D97-AF65-F5344CB8AC3E}">
        <p14:creationId xmlns:p14="http://schemas.microsoft.com/office/powerpoint/2010/main" val="3597473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1"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8001000" y="5486400"/>
            <a:ext cx="3962400" cy="923330"/>
          </a:xfrm>
          <a:prstGeom prst="rect">
            <a:avLst/>
          </a:prstGeom>
          <a:solidFill>
            <a:schemeClr val="bg1">
              <a:lumMod val="75000"/>
              <a:alpha val="66000"/>
            </a:schemeClr>
          </a:solidFill>
          <a:ln>
            <a:solidFill>
              <a:schemeClr val="tx1"/>
            </a:solidFill>
          </a:ln>
        </p:spPr>
        <p:txBody>
          <a:bodyPr wrap="square">
            <a:spAutoFit/>
          </a:bodyPr>
          <a:lstStyle/>
          <a:p>
            <a:pPr algn="ctr"/>
            <a:r>
              <a:rPr lang="en-US" sz="5400" b="1" i="1" dirty="0"/>
              <a:t>Acts 2:42-47</a:t>
            </a:r>
            <a:endParaRPr lang="en-US" sz="4400" b="1" i="1" dirty="0"/>
          </a:p>
        </p:txBody>
      </p:sp>
      <p:sp>
        <p:nvSpPr>
          <p:cNvPr id="8" name="TextBox 7"/>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2" name="Rounded Rectangular Callout 17">
            <a:extLst>
              <a:ext uri="{FF2B5EF4-FFF2-40B4-BE49-F238E27FC236}">
                <a16:creationId xmlns:a16="http://schemas.microsoft.com/office/drawing/2014/main" id="{C98F032A-62DE-76CA-39F6-478D43890858}"/>
              </a:ext>
            </a:extLst>
          </p:cNvPr>
          <p:cNvSpPr/>
          <p:nvPr/>
        </p:nvSpPr>
        <p:spPr>
          <a:xfrm>
            <a:off x="8991600" y="4648200"/>
            <a:ext cx="2819400" cy="762000"/>
          </a:xfrm>
          <a:prstGeom prst="wedgeRoundRectCallout">
            <a:avLst>
              <a:gd name="adj1" fmla="val -22225"/>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Context…</a:t>
            </a:r>
            <a:endParaRPr lang="en-US" sz="4000" b="1" i="1" dirty="0"/>
          </a:p>
        </p:txBody>
      </p:sp>
      <p:sp>
        <p:nvSpPr>
          <p:cNvPr id="4" name="Content Placeholder 3">
            <a:extLst>
              <a:ext uri="{FF2B5EF4-FFF2-40B4-BE49-F238E27FC236}">
                <a16:creationId xmlns:a16="http://schemas.microsoft.com/office/drawing/2014/main" id="{247114F0-109B-B4BF-2915-21532019F006}"/>
              </a:ext>
            </a:extLst>
          </p:cNvPr>
          <p:cNvSpPr>
            <a:spLocks noGrp="1"/>
          </p:cNvSpPr>
          <p:nvPr>
            <p:ph idx="1"/>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A07F1F-F2B4-F379-95A1-F0D07EFC18FA}"/>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528B95AE-F0C4-45F8-619F-14C0F8680F8E}"/>
              </a:ext>
            </a:extLst>
          </p:cNvPr>
          <p:cNvSpPr txBox="1"/>
          <p:nvPr/>
        </p:nvSpPr>
        <p:spPr>
          <a:xfrm>
            <a:off x="9418" y="5486400"/>
            <a:ext cx="12173164" cy="1362808"/>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2:42 </a:t>
            </a:r>
            <a:r>
              <a:rPr lang="en-US" sz="3400" dirty="0"/>
              <a:t>They were continually devoting themselves to the apostles’ teaching </a:t>
            </a:r>
            <a:r>
              <a:rPr lang="en-US" sz="3400" b="1" u="sng" dirty="0">
                <a:solidFill>
                  <a:srgbClr val="002060"/>
                </a:solidFill>
              </a:rPr>
              <a:t>and to fellowship</a:t>
            </a:r>
            <a:r>
              <a:rPr lang="en-US" sz="3400" dirty="0"/>
              <a:t>, to the breaking of bread and to prayer. </a:t>
            </a:r>
          </a:p>
        </p:txBody>
      </p:sp>
      <p:sp>
        <p:nvSpPr>
          <p:cNvPr id="2" name="Oval 1">
            <a:extLst>
              <a:ext uri="{FF2B5EF4-FFF2-40B4-BE49-F238E27FC236}">
                <a16:creationId xmlns:a16="http://schemas.microsoft.com/office/drawing/2014/main" id="{2DA452A0-C6D3-3E46-80AF-A972A43E5CC5}"/>
              </a:ext>
            </a:extLst>
          </p:cNvPr>
          <p:cNvSpPr/>
          <p:nvPr/>
        </p:nvSpPr>
        <p:spPr>
          <a:xfrm>
            <a:off x="9048519" y="5296052"/>
            <a:ext cx="457200" cy="418368"/>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1</a:t>
            </a:r>
            <a:endParaRPr lang="en-US" b="1" dirty="0">
              <a:solidFill>
                <a:schemeClr val="tx1"/>
              </a:solidFill>
            </a:endParaRPr>
          </a:p>
        </p:txBody>
      </p:sp>
      <p:sp>
        <p:nvSpPr>
          <p:cNvPr id="4" name="Rounded Rectangular Callout 17">
            <a:extLst>
              <a:ext uri="{FF2B5EF4-FFF2-40B4-BE49-F238E27FC236}">
                <a16:creationId xmlns:a16="http://schemas.microsoft.com/office/drawing/2014/main" id="{FFA9E640-3021-427E-2A6C-17DD76A684E7}"/>
              </a:ext>
            </a:extLst>
          </p:cNvPr>
          <p:cNvSpPr/>
          <p:nvPr/>
        </p:nvSpPr>
        <p:spPr>
          <a:xfrm>
            <a:off x="6057439" y="356272"/>
            <a:ext cx="5982161" cy="76777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solidFill>
                  <a:schemeClr val="bg1"/>
                </a:solidFill>
              </a:rPr>
              <a:t>They were </a:t>
            </a:r>
            <a:r>
              <a:rPr lang="en-US" sz="4800" b="1" i="1" dirty="0">
                <a:solidFill>
                  <a:schemeClr val="bg1"/>
                </a:solidFill>
              </a:rPr>
              <a:t>committed</a:t>
            </a:r>
          </a:p>
        </p:txBody>
      </p:sp>
      <p:sp>
        <p:nvSpPr>
          <p:cNvPr id="5" name="Rounded Rectangular Callout 17">
            <a:extLst>
              <a:ext uri="{FF2B5EF4-FFF2-40B4-BE49-F238E27FC236}">
                <a16:creationId xmlns:a16="http://schemas.microsoft.com/office/drawing/2014/main" id="{1BF92ADD-DE38-CE4A-CE3F-E355AF51FEE5}"/>
              </a:ext>
            </a:extLst>
          </p:cNvPr>
          <p:cNvSpPr/>
          <p:nvPr/>
        </p:nvSpPr>
        <p:spPr>
          <a:xfrm>
            <a:off x="0" y="3048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bg1"/>
                </a:solidFill>
              </a:rPr>
              <a:t>The First Church</a:t>
            </a:r>
          </a:p>
        </p:txBody>
      </p:sp>
      <p:sp>
        <p:nvSpPr>
          <p:cNvPr id="6" name="Oval 5">
            <a:extLst>
              <a:ext uri="{FF2B5EF4-FFF2-40B4-BE49-F238E27FC236}">
                <a16:creationId xmlns:a16="http://schemas.microsoft.com/office/drawing/2014/main" id="{EC668B07-2DD2-0C6C-0596-266167C4BB42}"/>
              </a:ext>
            </a:extLst>
          </p:cNvPr>
          <p:cNvSpPr/>
          <p:nvPr/>
        </p:nvSpPr>
        <p:spPr>
          <a:xfrm>
            <a:off x="4572000" y="5867400"/>
            <a:ext cx="457200" cy="418368"/>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2</a:t>
            </a:r>
            <a:endParaRPr lang="en-US" b="1" dirty="0">
              <a:solidFill>
                <a:schemeClr val="tx1"/>
              </a:solidFill>
            </a:endParaRPr>
          </a:p>
        </p:txBody>
      </p:sp>
      <p:sp>
        <p:nvSpPr>
          <p:cNvPr id="7" name="Speech Bubble: Rectangle 6">
            <a:extLst>
              <a:ext uri="{FF2B5EF4-FFF2-40B4-BE49-F238E27FC236}">
                <a16:creationId xmlns:a16="http://schemas.microsoft.com/office/drawing/2014/main" id="{41074E5A-72AD-6629-9DC1-9213E9380E72}"/>
              </a:ext>
            </a:extLst>
          </p:cNvPr>
          <p:cNvSpPr/>
          <p:nvPr/>
        </p:nvSpPr>
        <p:spPr>
          <a:xfrm>
            <a:off x="152400" y="4255340"/>
            <a:ext cx="11506200" cy="767773"/>
          </a:xfrm>
          <a:prstGeom prst="wedgeRectCallout">
            <a:avLst>
              <a:gd name="adj1" fmla="val -14652"/>
              <a:gd name="adj2" fmla="val 18566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 </a:t>
            </a:r>
            <a:r>
              <a:rPr lang="en-US" sz="3600" b="1" i="1" dirty="0">
                <a:solidFill>
                  <a:schemeClr val="tx1"/>
                </a:solidFill>
              </a:rPr>
              <a:t>koinonia: </a:t>
            </a:r>
            <a:r>
              <a:rPr lang="en-US" sz="3600" b="1" dirty="0">
                <a:solidFill>
                  <a:schemeClr val="tx1"/>
                </a:solidFill>
              </a:rPr>
              <a:t>“sharing,” “common,” “participating together”</a:t>
            </a:r>
          </a:p>
        </p:txBody>
      </p:sp>
      <p:sp>
        <p:nvSpPr>
          <p:cNvPr id="8" name="Rounded Rectangular Callout 17">
            <a:extLst>
              <a:ext uri="{FF2B5EF4-FFF2-40B4-BE49-F238E27FC236}">
                <a16:creationId xmlns:a16="http://schemas.microsoft.com/office/drawing/2014/main" id="{2179FC3D-753E-1190-A7DB-4BA241E20153}"/>
              </a:ext>
            </a:extLst>
          </p:cNvPr>
          <p:cNvSpPr/>
          <p:nvPr/>
        </p:nvSpPr>
        <p:spPr>
          <a:xfrm>
            <a:off x="609600" y="2602660"/>
            <a:ext cx="11048999" cy="133125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They were </a:t>
            </a:r>
            <a:r>
              <a:rPr lang="en-US" sz="4000" b="1" i="1" dirty="0"/>
              <a:t>applying</a:t>
            </a:r>
            <a:r>
              <a:rPr lang="en-US" sz="4000" b="1" dirty="0"/>
              <a:t> what they were learning in the context of </a:t>
            </a:r>
            <a:r>
              <a:rPr lang="en-US" sz="4000" b="1" i="1" dirty="0"/>
              <a:t>real relationships </a:t>
            </a:r>
          </a:p>
        </p:txBody>
      </p:sp>
    </p:spTree>
    <p:extLst>
      <p:ext uri="{BB962C8B-B14F-4D97-AF65-F5344CB8AC3E}">
        <p14:creationId xmlns:p14="http://schemas.microsoft.com/office/powerpoint/2010/main" val="2677849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F0F07C-B040-3DB1-DFC7-5F22898844D6}"/>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D8A5AD2E-F163-72F7-8442-1ECE1CE1FE49}"/>
              </a:ext>
            </a:extLst>
          </p:cNvPr>
          <p:cNvSpPr txBox="1"/>
          <p:nvPr/>
        </p:nvSpPr>
        <p:spPr>
          <a:xfrm>
            <a:off x="9418" y="5486400"/>
            <a:ext cx="12173164" cy="1362808"/>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2:42 </a:t>
            </a:r>
            <a:r>
              <a:rPr lang="en-US" sz="3400" dirty="0"/>
              <a:t>They were continually devoting themselves to the apostles’ teaching </a:t>
            </a:r>
            <a:r>
              <a:rPr lang="en-US" sz="3400" b="1" u="sng" dirty="0">
                <a:solidFill>
                  <a:srgbClr val="002060"/>
                </a:solidFill>
              </a:rPr>
              <a:t>and to fellowship</a:t>
            </a:r>
            <a:r>
              <a:rPr lang="en-US" sz="3400" dirty="0"/>
              <a:t>, to the breaking of bread and to prayer. </a:t>
            </a:r>
          </a:p>
        </p:txBody>
      </p:sp>
      <p:sp>
        <p:nvSpPr>
          <p:cNvPr id="2" name="Oval 1">
            <a:extLst>
              <a:ext uri="{FF2B5EF4-FFF2-40B4-BE49-F238E27FC236}">
                <a16:creationId xmlns:a16="http://schemas.microsoft.com/office/drawing/2014/main" id="{943AEDF1-EA42-C555-2129-46FEC14515AD}"/>
              </a:ext>
            </a:extLst>
          </p:cNvPr>
          <p:cNvSpPr/>
          <p:nvPr/>
        </p:nvSpPr>
        <p:spPr>
          <a:xfrm>
            <a:off x="9048519" y="5296052"/>
            <a:ext cx="457200" cy="418368"/>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1</a:t>
            </a:r>
            <a:endParaRPr lang="en-US" b="1" dirty="0">
              <a:solidFill>
                <a:schemeClr val="tx1"/>
              </a:solidFill>
            </a:endParaRPr>
          </a:p>
        </p:txBody>
      </p:sp>
      <p:sp>
        <p:nvSpPr>
          <p:cNvPr id="4" name="Rounded Rectangular Callout 17">
            <a:extLst>
              <a:ext uri="{FF2B5EF4-FFF2-40B4-BE49-F238E27FC236}">
                <a16:creationId xmlns:a16="http://schemas.microsoft.com/office/drawing/2014/main" id="{9CEA4A1D-0B7C-4D1F-050C-972CFB53CF8A}"/>
              </a:ext>
            </a:extLst>
          </p:cNvPr>
          <p:cNvSpPr/>
          <p:nvPr/>
        </p:nvSpPr>
        <p:spPr>
          <a:xfrm>
            <a:off x="6057439" y="356272"/>
            <a:ext cx="5982161" cy="76777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solidFill>
                  <a:schemeClr val="bg1"/>
                </a:solidFill>
              </a:rPr>
              <a:t>They were </a:t>
            </a:r>
            <a:r>
              <a:rPr lang="en-US" sz="4800" b="1" i="1" dirty="0">
                <a:solidFill>
                  <a:schemeClr val="bg1"/>
                </a:solidFill>
              </a:rPr>
              <a:t>committed</a:t>
            </a:r>
          </a:p>
        </p:txBody>
      </p:sp>
      <p:sp>
        <p:nvSpPr>
          <p:cNvPr id="5" name="Rounded Rectangular Callout 17">
            <a:extLst>
              <a:ext uri="{FF2B5EF4-FFF2-40B4-BE49-F238E27FC236}">
                <a16:creationId xmlns:a16="http://schemas.microsoft.com/office/drawing/2014/main" id="{BB83A78D-7019-16C3-F0AA-1F6F6EC92353}"/>
              </a:ext>
            </a:extLst>
          </p:cNvPr>
          <p:cNvSpPr/>
          <p:nvPr/>
        </p:nvSpPr>
        <p:spPr>
          <a:xfrm>
            <a:off x="0" y="3048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bg1"/>
                </a:solidFill>
              </a:rPr>
              <a:t>The First Church</a:t>
            </a:r>
          </a:p>
        </p:txBody>
      </p:sp>
      <p:sp>
        <p:nvSpPr>
          <p:cNvPr id="6" name="Oval 5">
            <a:extLst>
              <a:ext uri="{FF2B5EF4-FFF2-40B4-BE49-F238E27FC236}">
                <a16:creationId xmlns:a16="http://schemas.microsoft.com/office/drawing/2014/main" id="{B2702814-EE58-3D09-EBFF-7D29B39EB4A9}"/>
              </a:ext>
            </a:extLst>
          </p:cNvPr>
          <p:cNvSpPr/>
          <p:nvPr/>
        </p:nvSpPr>
        <p:spPr>
          <a:xfrm>
            <a:off x="4572000" y="5867400"/>
            <a:ext cx="457200" cy="418368"/>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2</a:t>
            </a:r>
            <a:endParaRPr lang="en-US" b="1" dirty="0">
              <a:solidFill>
                <a:schemeClr val="tx1"/>
              </a:solidFill>
            </a:endParaRPr>
          </a:p>
        </p:txBody>
      </p:sp>
      <p:sp>
        <p:nvSpPr>
          <p:cNvPr id="7" name="Speech Bubble: Rectangle 6">
            <a:extLst>
              <a:ext uri="{FF2B5EF4-FFF2-40B4-BE49-F238E27FC236}">
                <a16:creationId xmlns:a16="http://schemas.microsoft.com/office/drawing/2014/main" id="{AA043CBA-64FB-2024-5D8D-80474958F451}"/>
              </a:ext>
            </a:extLst>
          </p:cNvPr>
          <p:cNvSpPr/>
          <p:nvPr/>
        </p:nvSpPr>
        <p:spPr>
          <a:xfrm>
            <a:off x="152400" y="4255340"/>
            <a:ext cx="11506200" cy="767773"/>
          </a:xfrm>
          <a:prstGeom prst="wedgeRectCallout">
            <a:avLst>
              <a:gd name="adj1" fmla="val -14652"/>
              <a:gd name="adj2" fmla="val 18566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 </a:t>
            </a:r>
            <a:r>
              <a:rPr lang="en-US" sz="3600" b="1" i="1" dirty="0">
                <a:solidFill>
                  <a:schemeClr val="tx1"/>
                </a:solidFill>
              </a:rPr>
              <a:t>koinonia: </a:t>
            </a:r>
            <a:r>
              <a:rPr lang="en-US" sz="3600" b="1" dirty="0">
                <a:solidFill>
                  <a:schemeClr val="tx1"/>
                </a:solidFill>
              </a:rPr>
              <a:t>“sharing,” “common,” “participating together”</a:t>
            </a:r>
          </a:p>
        </p:txBody>
      </p:sp>
      <p:sp>
        <p:nvSpPr>
          <p:cNvPr id="8" name="Rounded Rectangular Callout 17">
            <a:extLst>
              <a:ext uri="{FF2B5EF4-FFF2-40B4-BE49-F238E27FC236}">
                <a16:creationId xmlns:a16="http://schemas.microsoft.com/office/drawing/2014/main" id="{11796DA0-17C5-C0FC-9304-81B1DAA4D5D3}"/>
              </a:ext>
            </a:extLst>
          </p:cNvPr>
          <p:cNvSpPr/>
          <p:nvPr/>
        </p:nvSpPr>
        <p:spPr>
          <a:xfrm>
            <a:off x="3013395" y="3166146"/>
            <a:ext cx="5784210" cy="767773"/>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A special connectedness</a:t>
            </a:r>
            <a:endParaRPr lang="en-US" sz="4000" b="1" i="1" dirty="0"/>
          </a:p>
        </p:txBody>
      </p:sp>
    </p:spTree>
    <p:extLst>
      <p:ext uri="{BB962C8B-B14F-4D97-AF65-F5344CB8AC3E}">
        <p14:creationId xmlns:p14="http://schemas.microsoft.com/office/powerpoint/2010/main" val="153190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D6D2C3-DF69-7A38-3088-4D8F175C2BC3}"/>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DFE40012-8EC2-A4AE-9E6A-4AA6BF244E8E}"/>
              </a:ext>
            </a:extLst>
          </p:cNvPr>
          <p:cNvSpPr txBox="1"/>
          <p:nvPr/>
        </p:nvSpPr>
        <p:spPr>
          <a:xfrm>
            <a:off x="9418" y="5486400"/>
            <a:ext cx="12173164" cy="1362808"/>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2:42 </a:t>
            </a:r>
            <a:r>
              <a:rPr lang="en-US" sz="3400" dirty="0"/>
              <a:t>They were continually devoting themselves to the apostles’ teaching and to fellowship, </a:t>
            </a:r>
            <a:r>
              <a:rPr lang="en-US" sz="3400" b="1" u="sng" dirty="0">
                <a:solidFill>
                  <a:srgbClr val="002060"/>
                </a:solidFill>
              </a:rPr>
              <a:t>to the breaking of bread</a:t>
            </a:r>
            <a:r>
              <a:rPr lang="en-US" sz="3400" dirty="0"/>
              <a:t> and to prayer. </a:t>
            </a:r>
          </a:p>
        </p:txBody>
      </p:sp>
      <p:sp>
        <p:nvSpPr>
          <p:cNvPr id="2" name="Oval 1">
            <a:extLst>
              <a:ext uri="{FF2B5EF4-FFF2-40B4-BE49-F238E27FC236}">
                <a16:creationId xmlns:a16="http://schemas.microsoft.com/office/drawing/2014/main" id="{F3C9CC48-9B12-1AE9-C000-BE6C7C9CB238}"/>
              </a:ext>
            </a:extLst>
          </p:cNvPr>
          <p:cNvSpPr/>
          <p:nvPr/>
        </p:nvSpPr>
        <p:spPr>
          <a:xfrm>
            <a:off x="9048519" y="5296052"/>
            <a:ext cx="457200" cy="418368"/>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1</a:t>
            </a:r>
            <a:endParaRPr lang="en-US" b="1" dirty="0">
              <a:solidFill>
                <a:schemeClr val="tx1"/>
              </a:solidFill>
            </a:endParaRPr>
          </a:p>
        </p:txBody>
      </p:sp>
      <p:sp>
        <p:nvSpPr>
          <p:cNvPr id="4" name="Rounded Rectangular Callout 17">
            <a:extLst>
              <a:ext uri="{FF2B5EF4-FFF2-40B4-BE49-F238E27FC236}">
                <a16:creationId xmlns:a16="http://schemas.microsoft.com/office/drawing/2014/main" id="{1DB8E13D-BD02-3B41-5BFF-8B51ED9922F7}"/>
              </a:ext>
            </a:extLst>
          </p:cNvPr>
          <p:cNvSpPr/>
          <p:nvPr/>
        </p:nvSpPr>
        <p:spPr>
          <a:xfrm>
            <a:off x="6057439" y="356272"/>
            <a:ext cx="5982161" cy="76777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solidFill>
                  <a:schemeClr val="bg1"/>
                </a:solidFill>
              </a:rPr>
              <a:t>They were </a:t>
            </a:r>
            <a:r>
              <a:rPr lang="en-US" sz="4800" b="1" i="1" dirty="0">
                <a:solidFill>
                  <a:schemeClr val="bg1"/>
                </a:solidFill>
              </a:rPr>
              <a:t>committed</a:t>
            </a:r>
          </a:p>
        </p:txBody>
      </p:sp>
      <p:sp>
        <p:nvSpPr>
          <p:cNvPr id="5" name="Rounded Rectangular Callout 17">
            <a:extLst>
              <a:ext uri="{FF2B5EF4-FFF2-40B4-BE49-F238E27FC236}">
                <a16:creationId xmlns:a16="http://schemas.microsoft.com/office/drawing/2014/main" id="{EC9804DB-5C08-699D-453E-46732ECC9517}"/>
              </a:ext>
            </a:extLst>
          </p:cNvPr>
          <p:cNvSpPr/>
          <p:nvPr/>
        </p:nvSpPr>
        <p:spPr>
          <a:xfrm>
            <a:off x="0" y="3048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bg1"/>
                </a:solidFill>
              </a:rPr>
              <a:t>The First Church</a:t>
            </a:r>
          </a:p>
        </p:txBody>
      </p:sp>
      <p:sp>
        <p:nvSpPr>
          <p:cNvPr id="6" name="Oval 5">
            <a:extLst>
              <a:ext uri="{FF2B5EF4-FFF2-40B4-BE49-F238E27FC236}">
                <a16:creationId xmlns:a16="http://schemas.microsoft.com/office/drawing/2014/main" id="{56509F01-A8FD-19F1-F915-F07D23311ABB}"/>
              </a:ext>
            </a:extLst>
          </p:cNvPr>
          <p:cNvSpPr/>
          <p:nvPr/>
        </p:nvSpPr>
        <p:spPr>
          <a:xfrm>
            <a:off x="4572000" y="5867400"/>
            <a:ext cx="457200" cy="418368"/>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2</a:t>
            </a:r>
            <a:endParaRPr lang="en-US" b="1" dirty="0">
              <a:solidFill>
                <a:schemeClr val="tx1"/>
              </a:solidFill>
            </a:endParaRPr>
          </a:p>
        </p:txBody>
      </p:sp>
      <p:sp>
        <p:nvSpPr>
          <p:cNvPr id="3" name="Oval 2">
            <a:extLst>
              <a:ext uri="{FF2B5EF4-FFF2-40B4-BE49-F238E27FC236}">
                <a16:creationId xmlns:a16="http://schemas.microsoft.com/office/drawing/2014/main" id="{16CAF296-27CC-AFC8-77C2-232BA1C8BA33}"/>
              </a:ext>
            </a:extLst>
          </p:cNvPr>
          <p:cNvSpPr/>
          <p:nvPr/>
        </p:nvSpPr>
        <p:spPr>
          <a:xfrm>
            <a:off x="8629419" y="5833648"/>
            <a:ext cx="457200" cy="418368"/>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3</a:t>
            </a:r>
            <a:endParaRPr lang="en-US" b="1" dirty="0">
              <a:solidFill>
                <a:schemeClr val="tx1"/>
              </a:solidFill>
            </a:endParaRPr>
          </a:p>
        </p:txBody>
      </p:sp>
      <p:sp>
        <p:nvSpPr>
          <p:cNvPr id="11" name="TextBox 10">
            <a:extLst>
              <a:ext uri="{FF2B5EF4-FFF2-40B4-BE49-F238E27FC236}">
                <a16:creationId xmlns:a16="http://schemas.microsoft.com/office/drawing/2014/main" id="{CA049795-C50C-58AB-9565-0E58C7D75E87}"/>
              </a:ext>
            </a:extLst>
          </p:cNvPr>
          <p:cNvSpPr txBox="1"/>
          <p:nvPr/>
        </p:nvSpPr>
        <p:spPr>
          <a:xfrm>
            <a:off x="228600" y="3896691"/>
            <a:ext cx="8223738" cy="1099046"/>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2:46 </a:t>
            </a:r>
            <a:r>
              <a:rPr lang="en-US" sz="3400" dirty="0"/>
              <a:t>they were </a:t>
            </a:r>
            <a:r>
              <a:rPr lang="en-US" sz="3400" b="1" u="sng" dirty="0">
                <a:solidFill>
                  <a:srgbClr val="002060"/>
                </a:solidFill>
              </a:rPr>
              <a:t>taking their meals together </a:t>
            </a:r>
            <a:r>
              <a:rPr lang="en-US" sz="3400" dirty="0"/>
              <a:t>with gladness and sincerity of heart, </a:t>
            </a:r>
          </a:p>
        </p:txBody>
      </p:sp>
      <p:sp>
        <p:nvSpPr>
          <p:cNvPr id="12" name="Rounded Rectangular Callout 17">
            <a:extLst>
              <a:ext uri="{FF2B5EF4-FFF2-40B4-BE49-F238E27FC236}">
                <a16:creationId xmlns:a16="http://schemas.microsoft.com/office/drawing/2014/main" id="{66AC2FF7-E1D1-3BEC-25D4-8D9F8BC57060}"/>
              </a:ext>
            </a:extLst>
          </p:cNvPr>
          <p:cNvSpPr/>
          <p:nvPr/>
        </p:nvSpPr>
        <p:spPr>
          <a:xfrm>
            <a:off x="2514600" y="1737736"/>
            <a:ext cx="7613010" cy="94337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Probably referring to communion</a:t>
            </a:r>
            <a:endParaRPr lang="en-US" sz="4000" b="1" i="1" dirty="0"/>
          </a:p>
        </p:txBody>
      </p:sp>
    </p:spTree>
    <p:extLst>
      <p:ext uri="{BB962C8B-B14F-4D97-AF65-F5344CB8AC3E}">
        <p14:creationId xmlns:p14="http://schemas.microsoft.com/office/powerpoint/2010/main" val="890408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1" grpId="0" animBg="1"/>
      <p:bldP spid="1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C3637E-8FE1-2DD3-4C8B-B7EAB66BB6E9}"/>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978AAB89-3E8B-01F4-0AE1-42E7BA22758C}"/>
              </a:ext>
            </a:extLst>
          </p:cNvPr>
          <p:cNvSpPr txBox="1"/>
          <p:nvPr/>
        </p:nvSpPr>
        <p:spPr>
          <a:xfrm>
            <a:off x="9418" y="5486400"/>
            <a:ext cx="12173164" cy="1362808"/>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2:42 </a:t>
            </a:r>
            <a:r>
              <a:rPr lang="en-US" sz="3400" dirty="0"/>
              <a:t>They were continually devoting themselves to the apostles’ teaching and to fellowship, </a:t>
            </a:r>
            <a:r>
              <a:rPr lang="en-US" sz="3400" b="1" u="sng" dirty="0">
                <a:solidFill>
                  <a:srgbClr val="002060"/>
                </a:solidFill>
              </a:rPr>
              <a:t>to the breaking of bread</a:t>
            </a:r>
            <a:r>
              <a:rPr lang="en-US" sz="3400" dirty="0"/>
              <a:t> and to prayer. </a:t>
            </a:r>
          </a:p>
        </p:txBody>
      </p:sp>
      <p:sp>
        <p:nvSpPr>
          <p:cNvPr id="2" name="Oval 1">
            <a:extLst>
              <a:ext uri="{FF2B5EF4-FFF2-40B4-BE49-F238E27FC236}">
                <a16:creationId xmlns:a16="http://schemas.microsoft.com/office/drawing/2014/main" id="{627B7AA2-334B-F33B-582B-0693BE235F9D}"/>
              </a:ext>
            </a:extLst>
          </p:cNvPr>
          <p:cNvSpPr/>
          <p:nvPr/>
        </p:nvSpPr>
        <p:spPr>
          <a:xfrm>
            <a:off x="9048519" y="5296052"/>
            <a:ext cx="457200" cy="418368"/>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1</a:t>
            </a:r>
            <a:endParaRPr lang="en-US" b="1" dirty="0">
              <a:solidFill>
                <a:schemeClr val="tx1"/>
              </a:solidFill>
            </a:endParaRPr>
          </a:p>
        </p:txBody>
      </p:sp>
      <p:sp>
        <p:nvSpPr>
          <p:cNvPr id="4" name="Rounded Rectangular Callout 17">
            <a:extLst>
              <a:ext uri="{FF2B5EF4-FFF2-40B4-BE49-F238E27FC236}">
                <a16:creationId xmlns:a16="http://schemas.microsoft.com/office/drawing/2014/main" id="{1E64F839-062A-A990-AA5D-447301022DAD}"/>
              </a:ext>
            </a:extLst>
          </p:cNvPr>
          <p:cNvSpPr/>
          <p:nvPr/>
        </p:nvSpPr>
        <p:spPr>
          <a:xfrm>
            <a:off x="6057439" y="356272"/>
            <a:ext cx="5982161" cy="76777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solidFill>
                  <a:schemeClr val="bg1"/>
                </a:solidFill>
              </a:rPr>
              <a:t>They were </a:t>
            </a:r>
            <a:r>
              <a:rPr lang="en-US" sz="4800" b="1" i="1" dirty="0">
                <a:solidFill>
                  <a:schemeClr val="bg1"/>
                </a:solidFill>
              </a:rPr>
              <a:t>committed</a:t>
            </a:r>
          </a:p>
        </p:txBody>
      </p:sp>
      <p:sp>
        <p:nvSpPr>
          <p:cNvPr id="5" name="Rounded Rectangular Callout 17">
            <a:extLst>
              <a:ext uri="{FF2B5EF4-FFF2-40B4-BE49-F238E27FC236}">
                <a16:creationId xmlns:a16="http://schemas.microsoft.com/office/drawing/2014/main" id="{3C65A344-A074-D0CC-E7F5-DBAA154ED442}"/>
              </a:ext>
            </a:extLst>
          </p:cNvPr>
          <p:cNvSpPr/>
          <p:nvPr/>
        </p:nvSpPr>
        <p:spPr>
          <a:xfrm>
            <a:off x="0" y="3048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bg1"/>
                </a:solidFill>
              </a:rPr>
              <a:t>The First Church</a:t>
            </a:r>
          </a:p>
        </p:txBody>
      </p:sp>
      <p:sp>
        <p:nvSpPr>
          <p:cNvPr id="6" name="Oval 5">
            <a:extLst>
              <a:ext uri="{FF2B5EF4-FFF2-40B4-BE49-F238E27FC236}">
                <a16:creationId xmlns:a16="http://schemas.microsoft.com/office/drawing/2014/main" id="{B415DF15-B77C-11F9-66D0-AB7F4065B682}"/>
              </a:ext>
            </a:extLst>
          </p:cNvPr>
          <p:cNvSpPr/>
          <p:nvPr/>
        </p:nvSpPr>
        <p:spPr>
          <a:xfrm>
            <a:off x="4572000" y="5867400"/>
            <a:ext cx="457200" cy="418368"/>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2</a:t>
            </a:r>
            <a:endParaRPr lang="en-US" b="1" dirty="0">
              <a:solidFill>
                <a:schemeClr val="tx1"/>
              </a:solidFill>
            </a:endParaRPr>
          </a:p>
        </p:txBody>
      </p:sp>
      <p:sp>
        <p:nvSpPr>
          <p:cNvPr id="3" name="Oval 2">
            <a:extLst>
              <a:ext uri="{FF2B5EF4-FFF2-40B4-BE49-F238E27FC236}">
                <a16:creationId xmlns:a16="http://schemas.microsoft.com/office/drawing/2014/main" id="{4A9C89CF-255C-6D24-F342-3E26119B8FE5}"/>
              </a:ext>
            </a:extLst>
          </p:cNvPr>
          <p:cNvSpPr/>
          <p:nvPr/>
        </p:nvSpPr>
        <p:spPr>
          <a:xfrm>
            <a:off x="8629419" y="5833648"/>
            <a:ext cx="457200" cy="418368"/>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3</a:t>
            </a:r>
            <a:endParaRPr lang="en-US" b="1" dirty="0">
              <a:solidFill>
                <a:schemeClr val="tx1"/>
              </a:solidFill>
            </a:endParaRPr>
          </a:p>
        </p:txBody>
      </p:sp>
      <p:sp>
        <p:nvSpPr>
          <p:cNvPr id="12" name="Rounded Rectangular Callout 17">
            <a:extLst>
              <a:ext uri="{FF2B5EF4-FFF2-40B4-BE49-F238E27FC236}">
                <a16:creationId xmlns:a16="http://schemas.microsoft.com/office/drawing/2014/main" id="{D585B9F6-0206-CC8D-A256-DDC3FACE19F9}"/>
              </a:ext>
            </a:extLst>
          </p:cNvPr>
          <p:cNvSpPr/>
          <p:nvPr/>
        </p:nvSpPr>
        <p:spPr>
          <a:xfrm>
            <a:off x="2514600" y="1737736"/>
            <a:ext cx="7613010" cy="94337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Probably referring to communion</a:t>
            </a:r>
            <a:endParaRPr lang="en-US" sz="4000" b="1" i="1" dirty="0"/>
          </a:p>
        </p:txBody>
      </p:sp>
      <p:sp>
        <p:nvSpPr>
          <p:cNvPr id="7" name="TextBox 6">
            <a:extLst>
              <a:ext uri="{FF2B5EF4-FFF2-40B4-BE49-F238E27FC236}">
                <a16:creationId xmlns:a16="http://schemas.microsoft.com/office/drawing/2014/main" id="{981914CC-20B7-B031-825C-F9DDA0C527B7}"/>
              </a:ext>
            </a:extLst>
          </p:cNvPr>
          <p:cNvSpPr txBox="1"/>
          <p:nvPr/>
        </p:nvSpPr>
        <p:spPr>
          <a:xfrm>
            <a:off x="228600" y="3015662"/>
            <a:ext cx="11811000" cy="1869545"/>
          </a:xfrm>
          <a:prstGeom prst="rect">
            <a:avLst/>
          </a:prstGeom>
          <a:solidFill>
            <a:schemeClr val="tx2">
              <a:lumMod val="75000"/>
            </a:schemeClr>
          </a:solidFill>
          <a:ln>
            <a:solidFill>
              <a:schemeClr val="bg2"/>
            </a:solidFill>
          </a:ln>
        </p:spPr>
        <p:txBody>
          <a:bodyPr wrap="square">
            <a:noAutofit/>
          </a:bodyPr>
          <a:lstStyle/>
          <a:p>
            <a:r>
              <a:rPr lang="en-US" sz="3600" b="1" baseline="30000" dirty="0">
                <a:solidFill>
                  <a:schemeClr val="bg1"/>
                </a:solidFill>
              </a:rPr>
              <a:t>Luke 22:19 </a:t>
            </a:r>
            <a:r>
              <a:rPr lang="en-US" sz="3600" dirty="0">
                <a:solidFill>
                  <a:schemeClr val="bg1"/>
                </a:solidFill>
              </a:rPr>
              <a:t>And when He had taken some bread and given thanks, </a:t>
            </a:r>
            <a:r>
              <a:rPr lang="en-US" sz="3600" b="1" u="sng" dirty="0">
                <a:solidFill>
                  <a:schemeClr val="bg1"/>
                </a:solidFill>
              </a:rPr>
              <a:t>He broke it</a:t>
            </a:r>
            <a:r>
              <a:rPr lang="en-US" sz="3600" b="1" dirty="0">
                <a:solidFill>
                  <a:schemeClr val="bg1"/>
                </a:solidFill>
              </a:rPr>
              <a:t> </a:t>
            </a:r>
            <a:r>
              <a:rPr lang="en-US" sz="3600" dirty="0">
                <a:solidFill>
                  <a:schemeClr val="bg1"/>
                </a:solidFill>
              </a:rPr>
              <a:t>and gave it to them, saying, “This is My body which is given for you; do this in remembrance of Me.” </a:t>
            </a:r>
          </a:p>
        </p:txBody>
      </p:sp>
    </p:spTree>
    <p:extLst>
      <p:ext uri="{BB962C8B-B14F-4D97-AF65-F5344CB8AC3E}">
        <p14:creationId xmlns:p14="http://schemas.microsoft.com/office/powerpoint/2010/main" val="16704183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4604A5-6713-1BFA-94AA-3E7CD4ADD48C}"/>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297778B5-8D7B-D782-C5CB-C34EECB50371}"/>
              </a:ext>
            </a:extLst>
          </p:cNvPr>
          <p:cNvSpPr txBox="1"/>
          <p:nvPr/>
        </p:nvSpPr>
        <p:spPr>
          <a:xfrm>
            <a:off x="9418" y="5486400"/>
            <a:ext cx="12173164" cy="1362808"/>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2:42 </a:t>
            </a:r>
            <a:r>
              <a:rPr lang="en-US" sz="3400" dirty="0"/>
              <a:t>They were continually devoting themselves to the apostles’ teaching and to fellowship, </a:t>
            </a:r>
            <a:r>
              <a:rPr lang="en-US" sz="3400" b="1" u="sng" dirty="0">
                <a:solidFill>
                  <a:srgbClr val="002060"/>
                </a:solidFill>
              </a:rPr>
              <a:t>to the breaking of bread</a:t>
            </a:r>
            <a:r>
              <a:rPr lang="en-US" sz="3400" dirty="0"/>
              <a:t> and to prayer. </a:t>
            </a:r>
          </a:p>
        </p:txBody>
      </p:sp>
      <p:sp>
        <p:nvSpPr>
          <p:cNvPr id="2" name="Oval 1">
            <a:extLst>
              <a:ext uri="{FF2B5EF4-FFF2-40B4-BE49-F238E27FC236}">
                <a16:creationId xmlns:a16="http://schemas.microsoft.com/office/drawing/2014/main" id="{F12DECAA-CBFC-33FE-9691-D989BA20570C}"/>
              </a:ext>
            </a:extLst>
          </p:cNvPr>
          <p:cNvSpPr/>
          <p:nvPr/>
        </p:nvSpPr>
        <p:spPr>
          <a:xfrm>
            <a:off x="9048519" y="5296052"/>
            <a:ext cx="457200" cy="418368"/>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1</a:t>
            </a:r>
            <a:endParaRPr lang="en-US" b="1" dirty="0">
              <a:solidFill>
                <a:schemeClr val="tx1"/>
              </a:solidFill>
            </a:endParaRPr>
          </a:p>
        </p:txBody>
      </p:sp>
      <p:sp>
        <p:nvSpPr>
          <p:cNvPr id="4" name="Rounded Rectangular Callout 17">
            <a:extLst>
              <a:ext uri="{FF2B5EF4-FFF2-40B4-BE49-F238E27FC236}">
                <a16:creationId xmlns:a16="http://schemas.microsoft.com/office/drawing/2014/main" id="{BEDE6287-BE4C-FE8E-A367-DCFC4EFA0CE8}"/>
              </a:ext>
            </a:extLst>
          </p:cNvPr>
          <p:cNvSpPr/>
          <p:nvPr/>
        </p:nvSpPr>
        <p:spPr>
          <a:xfrm>
            <a:off x="6057439" y="356272"/>
            <a:ext cx="5982161" cy="76777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solidFill>
                  <a:schemeClr val="bg1"/>
                </a:solidFill>
              </a:rPr>
              <a:t>They were </a:t>
            </a:r>
            <a:r>
              <a:rPr lang="en-US" sz="4800" b="1" i="1" dirty="0">
                <a:solidFill>
                  <a:schemeClr val="bg1"/>
                </a:solidFill>
              </a:rPr>
              <a:t>committed</a:t>
            </a:r>
          </a:p>
        </p:txBody>
      </p:sp>
      <p:sp>
        <p:nvSpPr>
          <p:cNvPr id="5" name="Rounded Rectangular Callout 17">
            <a:extLst>
              <a:ext uri="{FF2B5EF4-FFF2-40B4-BE49-F238E27FC236}">
                <a16:creationId xmlns:a16="http://schemas.microsoft.com/office/drawing/2014/main" id="{9138360F-9F4E-4B30-5318-C17955CBEC81}"/>
              </a:ext>
            </a:extLst>
          </p:cNvPr>
          <p:cNvSpPr/>
          <p:nvPr/>
        </p:nvSpPr>
        <p:spPr>
          <a:xfrm>
            <a:off x="0" y="3048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bg1"/>
                </a:solidFill>
              </a:rPr>
              <a:t>The First Church</a:t>
            </a:r>
          </a:p>
        </p:txBody>
      </p:sp>
      <p:sp>
        <p:nvSpPr>
          <p:cNvPr id="6" name="Oval 5">
            <a:extLst>
              <a:ext uri="{FF2B5EF4-FFF2-40B4-BE49-F238E27FC236}">
                <a16:creationId xmlns:a16="http://schemas.microsoft.com/office/drawing/2014/main" id="{DFDFBF5A-10A9-9CB8-80DB-5AC2F9D7508B}"/>
              </a:ext>
            </a:extLst>
          </p:cNvPr>
          <p:cNvSpPr/>
          <p:nvPr/>
        </p:nvSpPr>
        <p:spPr>
          <a:xfrm>
            <a:off x="4572000" y="5867400"/>
            <a:ext cx="457200" cy="418368"/>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2</a:t>
            </a:r>
            <a:endParaRPr lang="en-US" b="1" dirty="0">
              <a:solidFill>
                <a:schemeClr val="tx1"/>
              </a:solidFill>
            </a:endParaRPr>
          </a:p>
        </p:txBody>
      </p:sp>
      <p:sp>
        <p:nvSpPr>
          <p:cNvPr id="3" name="Oval 2">
            <a:extLst>
              <a:ext uri="{FF2B5EF4-FFF2-40B4-BE49-F238E27FC236}">
                <a16:creationId xmlns:a16="http://schemas.microsoft.com/office/drawing/2014/main" id="{DE6E5288-7CEA-1FF7-112B-2B7FE73CBD5D}"/>
              </a:ext>
            </a:extLst>
          </p:cNvPr>
          <p:cNvSpPr/>
          <p:nvPr/>
        </p:nvSpPr>
        <p:spPr>
          <a:xfrm>
            <a:off x="8629419" y="5833648"/>
            <a:ext cx="457200" cy="418368"/>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3</a:t>
            </a:r>
            <a:endParaRPr lang="en-US" b="1" dirty="0">
              <a:solidFill>
                <a:schemeClr val="tx1"/>
              </a:solidFill>
            </a:endParaRPr>
          </a:p>
        </p:txBody>
      </p:sp>
      <p:sp>
        <p:nvSpPr>
          <p:cNvPr id="12" name="Rounded Rectangular Callout 17">
            <a:extLst>
              <a:ext uri="{FF2B5EF4-FFF2-40B4-BE49-F238E27FC236}">
                <a16:creationId xmlns:a16="http://schemas.microsoft.com/office/drawing/2014/main" id="{3EB73E2D-6759-41D9-E8D0-5BB0038EA401}"/>
              </a:ext>
            </a:extLst>
          </p:cNvPr>
          <p:cNvSpPr/>
          <p:nvPr/>
        </p:nvSpPr>
        <p:spPr>
          <a:xfrm>
            <a:off x="2514600" y="1737736"/>
            <a:ext cx="7613010" cy="94337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Probably referring to communion</a:t>
            </a:r>
            <a:endParaRPr lang="en-US" sz="4000" b="1" i="1" dirty="0"/>
          </a:p>
        </p:txBody>
      </p:sp>
      <p:sp>
        <p:nvSpPr>
          <p:cNvPr id="7" name="TextBox 6">
            <a:extLst>
              <a:ext uri="{FF2B5EF4-FFF2-40B4-BE49-F238E27FC236}">
                <a16:creationId xmlns:a16="http://schemas.microsoft.com/office/drawing/2014/main" id="{36CB9499-C53C-199E-6164-1013348E7076}"/>
              </a:ext>
            </a:extLst>
          </p:cNvPr>
          <p:cNvSpPr txBox="1"/>
          <p:nvPr/>
        </p:nvSpPr>
        <p:spPr>
          <a:xfrm>
            <a:off x="228600" y="3015662"/>
            <a:ext cx="11811000" cy="1869545"/>
          </a:xfrm>
          <a:prstGeom prst="rect">
            <a:avLst/>
          </a:prstGeom>
          <a:solidFill>
            <a:schemeClr val="tx2">
              <a:lumMod val="75000"/>
            </a:schemeClr>
          </a:solidFill>
          <a:ln>
            <a:solidFill>
              <a:schemeClr val="bg2"/>
            </a:solidFill>
          </a:ln>
        </p:spPr>
        <p:txBody>
          <a:bodyPr wrap="square">
            <a:noAutofit/>
          </a:bodyPr>
          <a:lstStyle/>
          <a:p>
            <a:r>
              <a:rPr lang="en-US" sz="3600" b="1" baseline="30000" dirty="0">
                <a:solidFill>
                  <a:schemeClr val="bg1"/>
                </a:solidFill>
              </a:rPr>
              <a:t>Luke 22:19 </a:t>
            </a:r>
            <a:r>
              <a:rPr lang="en-US" sz="3600" dirty="0">
                <a:solidFill>
                  <a:schemeClr val="bg1"/>
                </a:solidFill>
              </a:rPr>
              <a:t>And when He had taken some bread and given thanks, He broke it and gave it to them, saying, “This is My body which is given for you; </a:t>
            </a:r>
            <a:r>
              <a:rPr lang="en-US" sz="3600" b="1" u="sng" dirty="0">
                <a:solidFill>
                  <a:schemeClr val="bg1"/>
                </a:solidFill>
              </a:rPr>
              <a:t>do this in remembrance of Me</a:t>
            </a:r>
            <a:r>
              <a:rPr lang="en-US" sz="3600" dirty="0">
                <a:solidFill>
                  <a:schemeClr val="bg1"/>
                </a:solidFill>
              </a:rPr>
              <a:t>.” </a:t>
            </a:r>
          </a:p>
        </p:txBody>
      </p:sp>
    </p:spTree>
    <p:extLst>
      <p:ext uri="{BB962C8B-B14F-4D97-AF65-F5344CB8AC3E}">
        <p14:creationId xmlns:p14="http://schemas.microsoft.com/office/powerpoint/2010/main" val="2387635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3E4D8B-1958-D15B-7F53-70ACDAE87C86}"/>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EDA837AC-4FB7-9AC0-8602-942FBD8E3157}"/>
              </a:ext>
            </a:extLst>
          </p:cNvPr>
          <p:cNvSpPr txBox="1"/>
          <p:nvPr/>
        </p:nvSpPr>
        <p:spPr>
          <a:xfrm>
            <a:off x="9418" y="5486400"/>
            <a:ext cx="12173164" cy="1362808"/>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2:42 </a:t>
            </a:r>
            <a:r>
              <a:rPr lang="en-US" sz="3400" dirty="0"/>
              <a:t>They were continually devoting themselves to the apostles’ teaching and to fellowship, to the breaking of bread and </a:t>
            </a:r>
            <a:r>
              <a:rPr lang="en-US" sz="3400" b="1" u="sng" dirty="0">
                <a:solidFill>
                  <a:srgbClr val="002060"/>
                </a:solidFill>
              </a:rPr>
              <a:t>to prayer</a:t>
            </a:r>
            <a:r>
              <a:rPr lang="en-US" sz="3400" dirty="0"/>
              <a:t>. </a:t>
            </a:r>
          </a:p>
        </p:txBody>
      </p:sp>
      <p:sp>
        <p:nvSpPr>
          <p:cNvPr id="2" name="Oval 1">
            <a:extLst>
              <a:ext uri="{FF2B5EF4-FFF2-40B4-BE49-F238E27FC236}">
                <a16:creationId xmlns:a16="http://schemas.microsoft.com/office/drawing/2014/main" id="{049A3163-C8D6-C36F-9C08-A8A7D37717B9}"/>
              </a:ext>
            </a:extLst>
          </p:cNvPr>
          <p:cNvSpPr/>
          <p:nvPr/>
        </p:nvSpPr>
        <p:spPr>
          <a:xfrm>
            <a:off x="9048519" y="5296052"/>
            <a:ext cx="457200" cy="418368"/>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1</a:t>
            </a:r>
            <a:endParaRPr lang="en-US" b="1" dirty="0">
              <a:solidFill>
                <a:schemeClr val="tx1"/>
              </a:solidFill>
            </a:endParaRPr>
          </a:p>
        </p:txBody>
      </p:sp>
      <p:sp>
        <p:nvSpPr>
          <p:cNvPr id="4" name="Rounded Rectangular Callout 17">
            <a:extLst>
              <a:ext uri="{FF2B5EF4-FFF2-40B4-BE49-F238E27FC236}">
                <a16:creationId xmlns:a16="http://schemas.microsoft.com/office/drawing/2014/main" id="{84674936-DB2D-5C6A-C169-46B43773E3C5}"/>
              </a:ext>
            </a:extLst>
          </p:cNvPr>
          <p:cNvSpPr/>
          <p:nvPr/>
        </p:nvSpPr>
        <p:spPr>
          <a:xfrm>
            <a:off x="6057439" y="356272"/>
            <a:ext cx="5982161" cy="76777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solidFill>
                  <a:schemeClr val="bg1"/>
                </a:solidFill>
              </a:rPr>
              <a:t>They were </a:t>
            </a:r>
            <a:r>
              <a:rPr lang="en-US" sz="4800" b="1" i="1" dirty="0">
                <a:solidFill>
                  <a:schemeClr val="bg1"/>
                </a:solidFill>
              </a:rPr>
              <a:t>committed</a:t>
            </a:r>
          </a:p>
        </p:txBody>
      </p:sp>
      <p:sp>
        <p:nvSpPr>
          <p:cNvPr id="5" name="Rounded Rectangular Callout 17">
            <a:extLst>
              <a:ext uri="{FF2B5EF4-FFF2-40B4-BE49-F238E27FC236}">
                <a16:creationId xmlns:a16="http://schemas.microsoft.com/office/drawing/2014/main" id="{F8EDF60F-4D1D-7E68-408C-26F06F4BE87C}"/>
              </a:ext>
            </a:extLst>
          </p:cNvPr>
          <p:cNvSpPr/>
          <p:nvPr/>
        </p:nvSpPr>
        <p:spPr>
          <a:xfrm>
            <a:off x="0" y="3048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bg1"/>
                </a:solidFill>
              </a:rPr>
              <a:t>The First Church</a:t>
            </a:r>
          </a:p>
        </p:txBody>
      </p:sp>
      <p:sp>
        <p:nvSpPr>
          <p:cNvPr id="6" name="Oval 5">
            <a:extLst>
              <a:ext uri="{FF2B5EF4-FFF2-40B4-BE49-F238E27FC236}">
                <a16:creationId xmlns:a16="http://schemas.microsoft.com/office/drawing/2014/main" id="{1C2B03C0-D575-5092-6452-35AC7E1F47C5}"/>
              </a:ext>
            </a:extLst>
          </p:cNvPr>
          <p:cNvSpPr/>
          <p:nvPr/>
        </p:nvSpPr>
        <p:spPr>
          <a:xfrm>
            <a:off x="4572000" y="5867400"/>
            <a:ext cx="457200" cy="418368"/>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2</a:t>
            </a:r>
            <a:endParaRPr lang="en-US" b="1" dirty="0">
              <a:solidFill>
                <a:schemeClr val="tx1"/>
              </a:solidFill>
            </a:endParaRPr>
          </a:p>
        </p:txBody>
      </p:sp>
      <p:sp>
        <p:nvSpPr>
          <p:cNvPr id="3" name="Oval 2">
            <a:extLst>
              <a:ext uri="{FF2B5EF4-FFF2-40B4-BE49-F238E27FC236}">
                <a16:creationId xmlns:a16="http://schemas.microsoft.com/office/drawing/2014/main" id="{37C58782-F86B-57BA-72AC-F6757C67464D}"/>
              </a:ext>
            </a:extLst>
          </p:cNvPr>
          <p:cNvSpPr/>
          <p:nvPr/>
        </p:nvSpPr>
        <p:spPr>
          <a:xfrm>
            <a:off x="8629419" y="5833648"/>
            <a:ext cx="457200" cy="418368"/>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3</a:t>
            </a:r>
            <a:endParaRPr lang="en-US" b="1" dirty="0">
              <a:solidFill>
                <a:schemeClr val="tx1"/>
              </a:solidFill>
            </a:endParaRPr>
          </a:p>
        </p:txBody>
      </p:sp>
      <p:sp>
        <p:nvSpPr>
          <p:cNvPr id="8" name="Oval 7">
            <a:extLst>
              <a:ext uri="{FF2B5EF4-FFF2-40B4-BE49-F238E27FC236}">
                <a16:creationId xmlns:a16="http://schemas.microsoft.com/office/drawing/2014/main" id="{7093EB55-16F4-8BFC-3DEC-F507FA639B08}"/>
              </a:ext>
            </a:extLst>
          </p:cNvPr>
          <p:cNvSpPr/>
          <p:nvPr/>
        </p:nvSpPr>
        <p:spPr>
          <a:xfrm>
            <a:off x="11575819" y="5867400"/>
            <a:ext cx="457200" cy="418368"/>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4</a:t>
            </a:r>
            <a:endParaRPr lang="en-US" b="1" dirty="0">
              <a:solidFill>
                <a:schemeClr val="tx1"/>
              </a:solidFill>
            </a:endParaRPr>
          </a:p>
        </p:txBody>
      </p:sp>
    </p:spTree>
    <p:extLst>
      <p:ext uri="{BB962C8B-B14F-4D97-AF65-F5344CB8AC3E}">
        <p14:creationId xmlns:p14="http://schemas.microsoft.com/office/powerpoint/2010/main" val="3177849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7E6670-C708-5AD9-0344-D6DCDA6F9745}"/>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3943FCBE-94AF-5EFD-74D6-B8F29839970A}"/>
              </a:ext>
            </a:extLst>
          </p:cNvPr>
          <p:cNvSpPr txBox="1"/>
          <p:nvPr/>
        </p:nvSpPr>
        <p:spPr>
          <a:xfrm>
            <a:off x="9418" y="5486400"/>
            <a:ext cx="12173164" cy="1362808"/>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2:43 </a:t>
            </a:r>
            <a:r>
              <a:rPr lang="en-US" sz="3400" dirty="0"/>
              <a:t>Everyone kept feeling a sense of awe; and many wonders and signs were taking place through the apostles.</a:t>
            </a:r>
          </a:p>
          <a:p>
            <a:endParaRPr lang="en-US" sz="3400" dirty="0"/>
          </a:p>
        </p:txBody>
      </p:sp>
      <p:sp>
        <p:nvSpPr>
          <p:cNvPr id="4" name="Rounded Rectangular Callout 17">
            <a:extLst>
              <a:ext uri="{FF2B5EF4-FFF2-40B4-BE49-F238E27FC236}">
                <a16:creationId xmlns:a16="http://schemas.microsoft.com/office/drawing/2014/main" id="{170E7D35-86B7-BD22-C207-5A648D3A0E1D}"/>
              </a:ext>
            </a:extLst>
          </p:cNvPr>
          <p:cNvSpPr/>
          <p:nvPr/>
        </p:nvSpPr>
        <p:spPr>
          <a:xfrm>
            <a:off x="6248400" y="356272"/>
            <a:ext cx="5791200" cy="76777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solidFill>
                  <a:schemeClr val="bg1"/>
                </a:solidFill>
              </a:rPr>
              <a:t>They were </a:t>
            </a:r>
            <a:r>
              <a:rPr lang="en-US" sz="5400" b="1" i="1" dirty="0">
                <a:solidFill>
                  <a:schemeClr val="bg1"/>
                </a:solidFill>
              </a:rPr>
              <a:t>excited </a:t>
            </a:r>
          </a:p>
        </p:txBody>
      </p:sp>
      <p:sp>
        <p:nvSpPr>
          <p:cNvPr id="5" name="Rounded Rectangular Callout 17">
            <a:extLst>
              <a:ext uri="{FF2B5EF4-FFF2-40B4-BE49-F238E27FC236}">
                <a16:creationId xmlns:a16="http://schemas.microsoft.com/office/drawing/2014/main" id="{000ECA63-3E84-7DAF-72F3-55CBAA0AE2DC}"/>
              </a:ext>
            </a:extLst>
          </p:cNvPr>
          <p:cNvSpPr/>
          <p:nvPr/>
        </p:nvSpPr>
        <p:spPr>
          <a:xfrm>
            <a:off x="0" y="3048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bg1"/>
                </a:solidFill>
              </a:rPr>
              <a:t>The First Church</a:t>
            </a:r>
          </a:p>
        </p:txBody>
      </p:sp>
    </p:spTree>
    <p:extLst>
      <p:ext uri="{BB962C8B-B14F-4D97-AF65-F5344CB8AC3E}">
        <p14:creationId xmlns:p14="http://schemas.microsoft.com/office/powerpoint/2010/main" val="1757943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2517AD-3ED3-B1D3-F9DC-0315A413B32F}"/>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CF4DA895-0774-6722-A244-BCA3BD331C5C}"/>
              </a:ext>
            </a:extLst>
          </p:cNvPr>
          <p:cNvSpPr txBox="1"/>
          <p:nvPr/>
        </p:nvSpPr>
        <p:spPr>
          <a:xfrm>
            <a:off x="9418" y="5486400"/>
            <a:ext cx="12173164" cy="1362808"/>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2:43 </a:t>
            </a:r>
            <a:r>
              <a:rPr lang="en-US" sz="3400" dirty="0"/>
              <a:t>Everyone kept </a:t>
            </a:r>
            <a:r>
              <a:rPr lang="en-US" sz="3400" b="1" u="sng" dirty="0">
                <a:solidFill>
                  <a:srgbClr val="002060"/>
                </a:solidFill>
              </a:rPr>
              <a:t>feeling a sense of awe</a:t>
            </a:r>
            <a:r>
              <a:rPr lang="en-US" sz="3400" dirty="0"/>
              <a:t>; and many wonders and signs were taking place through the apostles.</a:t>
            </a:r>
          </a:p>
          <a:p>
            <a:endParaRPr lang="en-US" sz="3400" dirty="0"/>
          </a:p>
        </p:txBody>
      </p:sp>
      <p:sp>
        <p:nvSpPr>
          <p:cNvPr id="4" name="Rounded Rectangular Callout 17">
            <a:extLst>
              <a:ext uri="{FF2B5EF4-FFF2-40B4-BE49-F238E27FC236}">
                <a16:creationId xmlns:a16="http://schemas.microsoft.com/office/drawing/2014/main" id="{5EEEDDCB-01A8-73D9-3505-1585B07CCC5F}"/>
              </a:ext>
            </a:extLst>
          </p:cNvPr>
          <p:cNvSpPr/>
          <p:nvPr/>
        </p:nvSpPr>
        <p:spPr>
          <a:xfrm>
            <a:off x="6248400" y="356272"/>
            <a:ext cx="5791200" cy="76777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solidFill>
                  <a:schemeClr val="bg1"/>
                </a:solidFill>
              </a:rPr>
              <a:t>They were </a:t>
            </a:r>
            <a:r>
              <a:rPr lang="en-US" sz="5400" b="1" i="1" dirty="0">
                <a:solidFill>
                  <a:schemeClr val="bg1"/>
                </a:solidFill>
              </a:rPr>
              <a:t>excited </a:t>
            </a:r>
          </a:p>
        </p:txBody>
      </p:sp>
      <p:sp>
        <p:nvSpPr>
          <p:cNvPr id="5" name="Rounded Rectangular Callout 17">
            <a:extLst>
              <a:ext uri="{FF2B5EF4-FFF2-40B4-BE49-F238E27FC236}">
                <a16:creationId xmlns:a16="http://schemas.microsoft.com/office/drawing/2014/main" id="{558FC65E-A558-ACBF-2E69-39D7BB9429C3}"/>
              </a:ext>
            </a:extLst>
          </p:cNvPr>
          <p:cNvSpPr/>
          <p:nvPr/>
        </p:nvSpPr>
        <p:spPr>
          <a:xfrm>
            <a:off x="0" y="3048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bg1"/>
                </a:solidFill>
              </a:rPr>
              <a:t>The First Church</a:t>
            </a:r>
          </a:p>
        </p:txBody>
      </p:sp>
      <p:sp>
        <p:nvSpPr>
          <p:cNvPr id="7" name="Rounded Rectangular Callout 17">
            <a:extLst>
              <a:ext uri="{FF2B5EF4-FFF2-40B4-BE49-F238E27FC236}">
                <a16:creationId xmlns:a16="http://schemas.microsoft.com/office/drawing/2014/main" id="{9E0366B2-211F-A22E-48A0-80B973ABB183}"/>
              </a:ext>
            </a:extLst>
          </p:cNvPr>
          <p:cNvSpPr/>
          <p:nvPr/>
        </p:nvSpPr>
        <p:spPr>
          <a:xfrm>
            <a:off x="2133600" y="1600200"/>
            <a:ext cx="8153400" cy="94337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Why did they feel a “sense of awe?” </a:t>
            </a:r>
            <a:endParaRPr lang="en-US" sz="4000" b="1" i="1" dirty="0"/>
          </a:p>
        </p:txBody>
      </p:sp>
    </p:spTree>
    <p:extLst>
      <p:ext uri="{BB962C8B-B14F-4D97-AF65-F5344CB8AC3E}">
        <p14:creationId xmlns:p14="http://schemas.microsoft.com/office/powerpoint/2010/main" val="3675790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B56F3F-E706-9538-7941-CD79F9EEA762}"/>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912B09BA-ED2F-D986-EBBB-D8AD1CEE5103}"/>
              </a:ext>
            </a:extLst>
          </p:cNvPr>
          <p:cNvSpPr txBox="1"/>
          <p:nvPr/>
        </p:nvSpPr>
        <p:spPr>
          <a:xfrm>
            <a:off x="9418" y="5486400"/>
            <a:ext cx="12173164" cy="1362808"/>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2:43 </a:t>
            </a:r>
            <a:r>
              <a:rPr lang="en-US" sz="3400" dirty="0"/>
              <a:t>Everyone kept </a:t>
            </a:r>
            <a:r>
              <a:rPr lang="en-US" sz="3400" b="1" u="sng" dirty="0">
                <a:solidFill>
                  <a:srgbClr val="002060"/>
                </a:solidFill>
              </a:rPr>
              <a:t>feeling a sense of awe</a:t>
            </a:r>
            <a:r>
              <a:rPr lang="en-US" sz="3400" dirty="0"/>
              <a:t>; and </a:t>
            </a:r>
            <a:r>
              <a:rPr lang="en-US" sz="3400" b="1" u="sng" dirty="0">
                <a:solidFill>
                  <a:srgbClr val="002060"/>
                </a:solidFill>
              </a:rPr>
              <a:t>many wonders and signs were taking place</a:t>
            </a:r>
            <a:r>
              <a:rPr lang="en-US" sz="3400" dirty="0"/>
              <a:t> through the apostles.</a:t>
            </a:r>
          </a:p>
          <a:p>
            <a:endParaRPr lang="en-US" sz="3400" dirty="0"/>
          </a:p>
        </p:txBody>
      </p:sp>
      <p:sp>
        <p:nvSpPr>
          <p:cNvPr id="5" name="Rounded Rectangular Callout 17">
            <a:extLst>
              <a:ext uri="{FF2B5EF4-FFF2-40B4-BE49-F238E27FC236}">
                <a16:creationId xmlns:a16="http://schemas.microsoft.com/office/drawing/2014/main" id="{20102828-248D-EBFB-58C9-DBA410592A10}"/>
              </a:ext>
            </a:extLst>
          </p:cNvPr>
          <p:cNvSpPr/>
          <p:nvPr/>
        </p:nvSpPr>
        <p:spPr>
          <a:xfrm>
            <a:off x="0" y="3048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bg1"/>
                </a:solidFill>
              </a:rPr>
              <a:t>The First Church</a:t>
            </a:r>
          </a:p>
        </p:txBody>
      </p:sp>
      <p:sp>
        <p:nvSpPr>
          <p:cNvPr id="7" name="Rounded Rectangular Callout 17">
            <a:extLst>
              <a:ext uri="{FF2B5EF4-FFF2-40B4-BE49-F238E27FC236}">
                <a16:creationId xmlns:a16="http://schemas.microsoft.com/office/drawing/2014/main" id="{AA195230-C85B-99CB-CFE9-C3CF5E33DBA7}"/>
              </a:ext>
            </a:extLst>
          </p:cNvPr>
          <p:cNvSpPr/>
          <p:nvPr/>
        </p:nvSpPr>
        <p:spPr>
          <a:xfrm>
            <a:off x="2133600" y="1600200"/>
            <a:ext cx="8153400" cy="94337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Why did they feel a “sense of awe?” </a:t>
            </a:r>
            <a:endParaRPr lang="en-US" sz="4000" b="1" i="1" dirty="0"/>
          </a:p>
        </p:txBody>
      </p:sp>
      <p:sp>
        <p:nvSpPr>
          <p:cNvPr id="2" name="TextBox 1">
            <a:extLst>
              <a:ext uri="{FF2B5EF4-FFF2-40B4-BE49-F238E27FC236}">
                <a16:creationId xmlns:a16="http://schemas.microsoft.com/office/drawing/2014/main" id="{AF16D952-948E-B4D8-4768-8D73A80AD3BD}"/>
              </a:ext>
            </a:extLst>
          </p:cNvPr>
          <p:cNvSpPr txBox="1"/>
          <p:nvPr/>
        </p:nvSpPr>
        <p:spPr>
          <a:xfrm>
            <a:off x="151939" y="2823099"/>
            <a:ext cx="11811000" cy="1211802"/>
          </a:xfrm>
          <a:prstGeom prst="rect">
            <a:avLst/>
          </a:prstGeom>
          <a:solidFill>
            <a:schemeClr val="tx2">
              <a:lumMod val="75000"/>
            </a:schemeClr>
          </a:solidFill>
          <a:ln>
            <a:solidFill>
              <a:schemeClr val="bg2"/>
            </a:solidFill>
          </a:ln>
        </p:spPr>
        <p:txBody>
          <a:bodyPr wrap="square">
            <a:noAutofit/>
          </a:bodyPr>
          <a:lstStyle/>
          <a:p>
            <a:r>
              <a:rPr lang="en-US" sz="3200" b="1" baseline="30000" dirty="0">
                <a:solidFill>
                  <a:schemeClr val="bg1"/>
                </a:solidFill>
              </a:rPr>
              <a:t>Acts 2:41 </a:t>
            </a:r>
            <a:r>
              <a:rPr lang="en-US" sz="3200" b="1" dirty="0">
                <a:solidFill>
                  <a:schemeClr val="bg1"/>
                </a:solidFill>
              </a:rPr>
              <a:t>So then, those who had received his word were baptized; and that day there were added about </a:t>
            </a:r>
            <a:r>
              <a:rPr lang="en-US" sz="3200" b="1" u="sng" dirty="0">
                <a:solidFill>
                  <a:schemeClr val="bg1"/>
                </a:solidFill>
              </a:rPr>
              <a:t>three thousand souls</a:t>
            </a:r>
            <a:r>
              <a:rPr lang="en-US" sz="3200" b="1" dirty="0">
                <a:solidFill>
                  <a:schemeClr val="bg1"/>
                </a:solidFill>
              </a:rPr>
              <a:t>. </a:t>
            </a:r>
          </a:p>
          <a:p>
            <a:endParaRPr lang="en-US" sz="3200" dirty="0">
              <a:solidFill>
                <a:schemeClr val="bg1"/>
              </a:solidFill>
            </a:endParaRPr>
          </a:p>
        </p:txBody>
      </p:sp>
      <p:sp>
        <p:nvSpPr>
          <p:cNvPr id="3" name="TextBox 2">
            <a:extLst>
              <a:ext uri="{FF2B5EF4-FFF2-40B4-BE49-F238E27FC236}">
                <a16:creationId xmlns:a16="http://schemas.microsoft.com/office/drawing/2014/main" id="{71BF2F62-27D2-84D3-D7F5-69092E0C3586}"/>
              </a:ext>
            </a:extLst>
          </p:cNvPr>
          <p:cNvSpPr txBox="1"/>
          <p:nvPr/>
        </p:nvSpPr>
        <p:spPr>
          <a:xfrm>
            <a:off x="151939" y="4243654"/>
            <a:ext cx="11811000" cy="1119324"/>
          </a:xfrm>
          <a:prstGeom prst="rect">
            <a:avLst/>
          </a:prstGeom>
          <a:solidFill>
            <a:schemeClr val="tx2">
              <a:lumMod val="75000"/>
            </a:schemeClr>
          </a:solidFill>
          <a:ln>
            <a:solidFill>
              <a:schemeClr val="bg2"/>
            </a:solidFill>
          </a:ln>
        </p:spPr>
        <p:txBody>
          <a:bodyPr wrap="square">
            <a:noAutofit/>
          </a:bodyPr>
          <a:lstStyle/>
          <a:p>
            <a:r>
              <a:rPr lang="en-US" sz="3200" b="1" baseline="30000" dirty="0">
                <a:solidFill>
                  <a:schemeClr val="bg1"/>
                </a:solidFill>
              </a:rPr>
              <a:t>Acts 2:47</a:t>
            </a:r>
            <a:r>
              <a:rPr lang="en-US" sz="3200" dirty="0">
                <a:solidFill>
                  <a:schemeClr val="bg1"/>
                </a:solidFill>
              </a:rPr>
              <a:t>And the Lord was </a:t>
            </a:r>
            <a:r>
              <a:rPr lang="en-US" sz="3200" b="1" u="sng" dirty="0">
                <a:solidFill>
                  <a:schemeClr val="bg1"/>
                </a:solidFill>
              </a:rPr>
              <a:t>adding to their number day by day</a:t>
            </a:r>
            <a:r>
              <a:rPr lang="en-US" sz="3200" dirty="0">
                <a:solidFill>
                  <a:schemeClr val="bg1"/>
                </a:solidFill>
              </a:rPr>
              <a:t> those who were being saved.</a:t>
            </a:r>
          </a:p>
        </p:txBody>
      </p:sp>
      <p:sp>
        <p:nvSpPr>
          <p:cNvPr id="6" name="Rounded Rectangular Callout 17">
            <a:extLst>
              <a:ext uri="{FF2B5EF4-FFF2-40B4-BE49-F238E27FC236}">
                <a16:creationId xmlns:a16="http://schemas.microsoft.com/office/drawing/2014/main" id="{5DB62661-E0F7-4ECB-C159-496493013691}"/>
              </a:ext>
            </a:extLst>
          </p:cNvPr>
          <p:cNvSpPr/>
          <p:nvPr/>
        </p:nvSpPr>
        <p:spPr>
          <a:xfrm>
            <a:off x="6248400" y="356272"/>
            <a:ext cx="5791200" cy="76777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solidFill>
                  <a:schemeClr val="bg1"/>
                </a:solidFill>
              </a:rPr>
              <a:t>They were </a:t>
            </a:r>
            <a:r>
              <a:rPr lang="en-US" sz="5400" b="1" i="1" dirty="0">
                <a:solidFill>
                  <a:schemeClr val="bg1"/>
                </a:solidFill>
              </a:rPr>
              <a:t>excited </a:t>
            </a:r>
          </a:p>
        </p:txBody>
      </p:sp>
    </p:spTree>
    <p:extLst>
      <p:ext uri="{BB962C8B-B14F-4D97-AF65-F5344CB8AC3E}">
        <p14:creationId xmlns:p14="http://schemas.microsoft.com/office/powerpoint/2010/main" val="1019068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E0AC7C-F812-4A99-D487-C3AE9EC5AB4B}"/>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BA04B598-0F83-094E-C1BC-4D429CB78E5A}"/>
              </a:ext>
            </a:extLst>
          </p:cNvPr>
          <p:cNvSpPr txBox="1"/>
          <p:nvPr/>
        </p:nvSpPr>
        <p:spPr>
          <a:xfrm>
            <a:off x="9418" y="5486400"/>
            <a:ext cx="12173164" cy="1362808"/>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2:43 </a:t>
            </a:r>
            <a:r>
              <a:rPr lang="en-US" sz="3400" dirty="0"/>
              <a:t>Everyone kept </a:t>
            </a:r>
            <a:r>
              <a:rPr lang="en-US" sz="3400" b="1" u="sng" dirty="0">
                <a:solidFill>
                  <a:srgbClr val="002060"/>
                </a:solidFill>
              </a:rPr>
              <a:t>feeling a sense of awe</a:t>
            </a:r>
            <a:r>
              <a:rPr lang="en-US" sz="3400" dirty="0"/>
              <a:t>; and many wonders and signs were taking place through the apostles.</a:t>
            </a:r>
          </a:p>
          <a:p>
            <a:endParaRPr lang="en-US" sz="3400" dirty="0"/>
          </a:p>
        </p:txBody>
      </p:sp>
      <p:sp>
        <p:nvSpPr>
          <p:cNvPr id="5" name="Rounded Rectangular Callout 17">
            <a:extLst>
              <a:ext uri="{FF2B5EF4-FFF2-40B4-BE49-F238E27FC236}">
                <a16:creationId xmlns:a16="http://schemas.microsoft.com/office/drawing/2014/main" id="{44B1E0BD-1BD9-5765-CAA4-53F7EB323237}"/>
              </a:ext>
            </a:extLst>
          </p:cNvPr>
          <p:cNvSpPr/>
          <p:nvPr/>
        </p:nvSpPr>
        <p:spPr>
          <a:xfrm>
            <a:off x="0" y="3048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bg1"/>
                </a:solidFill>
              </a:rPr>
              <a:t>The First Church</a:t>
            </a:r>
          </a:p>
        </p:txBody>
      </p:sp>
      <p:sp>
        <p:nvSpPr>
          <p:cNvPr id="7" name="Rounded Rectangular Callout 17">
            <a:extLst>
              <a:ext uri="{FF2B5EF4-FFF2-40B4-BE49-F238E27FC236}">
                <a16:creationId xmlns:a16="http://schemas.microsoft.com/office/drawing/2014/main" id="{3CE8C82C-ABE3-EA5F-8A96-913D6C1A6CB1}"/>
              </a:ext>
            </a:extLst>
          </p:cNvPr>
          <p:cNvSpPr/>
          <p:nvPr/>
        </p:nvSpPr>
        <p:spPr>
          <a:xfrm>
            <a:off x="1676400" y="1832910"/>
            <a:ext cx="9144000" cy="94337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i="1" dirty="0"/>
              <a:t>Isn’t this how we should expect it to feel?</a:t>
            </a:r>
          </a:p>
        </p:txBody>
      </p:sp>
      <p:sp>
        <p:nvSpPr>
          <p:cNvPr id="6" name="Rounded Rectangular Callout 17">
            <a:extLst>
              <a:ext uri="{FF2B5EF4-FFF2-40B4-BE49-F238E27FC236}">
                <a16:creationId xmlns:a16="http://schemas.microsoft.com/office/drawing/2014/main" id="{290D3E9C-9904-B7FE-39C7-C17D3EB083E5}"/>
              </a:ext>
            </a:extLst>
          </p:cNvPr>
          <p:cNvSpPr/>
          <p:nvPr/>
        </p:nvSpPr>
        <p:spPr>
          <a:xfrm>
            <a:off x="6248400" y="356272"/>
            <a:ext cx="5791200" cy="76777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solidFill>
                  <a:schemeClr val="bg1"/>
                </a:solidFill>
              </a:rPr>
              <a:t>They were </a:t>
            </a:r>
            <a:r>
              <a:rPr lang="en-US" sz="5400" b="1" i="1" dirty="0">
                <a:solidFill>
                  <a:schemeClr val="bg1"/>
                </a:solidFill>
              </a:rPr>
              <a:t>excited </a:t>
            </a:r>
          </a:p>
        </p:txBody>
      </p:sp>
    </p:spTree>
    <p:extLst>
      <p:ext uri="{BB962C8B-B14F-4D97-AF65-F5344CB8AC3E}">
        <p14:creationId xmlns:p14="http://schemas.microsoft.com/office/powerpoint/2010/main" val="4159556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D5F82D-911E-7416-7F7C-3374DD8B3DBD}"/>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376242AE-8CF2-F4EE-E2CB-30D13B0C4EA4}"/>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2" name="TextBox 1">
            <a:extLst>
              <a:ext uri="{FF2B5EF4-FFF2-40B4-BE49-F238E27FC236}">
                <a16:creationId xmlns:a16="http://schemas.microsoft.com/office/drawing/2014/main" id="{8D546F41-314C-72EC-34BA-43ED199A75F7}"/>
              </a:ext>
            </a:extLst>
          </p:cNvPr>
          <p:cNvSpPr txBox="1"/>
          <p:nvPr/>
        </p:nvSpPr>
        <p:spPr>
          <a:xfrm>
            <a:off x="0" y="5723860"/>
            <a:ext cx="12192000" cy="11430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2:41 </a:t>
            </a:r>
            <a:r>
              <a:rPr lang="en-US" sz="3200" dirty="0"/>
              <a:t>So then, those who had received his word were baptized; </a:t>
            </a:r>
            <a:r>
              <a:rPr lang="en-US" sz="3200" b="1" u="sng" dirty="0">
                <a:solidFill>
                  <a:srgbClr val="002060"/>
                </a:solidFill>
              </a:rPr>
              <a:t>and that day there were added about three thousand souls.  </a:t>
            </a:r>
          </a:p>
          <a:p>
            <a:endParaRPr lang="en-US" sz="3100" dirty="0"/>
          </a:p>
        </p:txBody>
      </p:sp>
      <p:sp>
        <p:nvSpPr>
          <p:cNvPr id="3" name="Rounded Rectangular Callout 17">
            <a:extLst>
              <a:ext uri="{FF2B5EF4-FFF2-40B4-BE49-F238E27FC236}">
                <a16:creationId xmlns:a16="http://schemas.microsoft.com/office/drawing/2014/main" id="{3743C6E2-BDEE-F713-3C6B-C1F9291BCADA}"/>
              </a:ext>
            </a:extLst>
          </p:cNvPr>
          <p:cNvSpPr/>
          <p:nvPr/>
        </p:nvSpPr>
        <p:spPr>
          <a:xfrm>
            <a:off x="8991600" y="4648200"/>
            <a:ext cx="2819400" cy="762000"/>
          </a:xfrm>
          <a:prstGeom prst="wedgeRoundRectCallout">
            <a:avLst>
              <a:gd name="adj1" fmla="val -22225"/>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Context…</a:t>
            </a:r>
            <a:endParaRPr lang="en-US" sz="4000" b="1" i="1" dirty="0"/>
          </a:p>
        </p:txBody>
      </p:sp>
      <p:sp>
        <p:nvSpPr>
          <p:cNvPr id="4" name="Rounded Rectangular Callout 17">
            <a:extLst>
              <a:ext uri="{FF2B5EF4-FFF2-40B4-BE49-F238E27FC236}">
                <a16:creationId xmlns:a16="http://schemas.microsoft.com/office/drawing/2014/main" id="{B9970343-15AD-2FC7-269D-9777F8CAA95C}"/>
              </a:ext>
            </a:extLst>
          </p:cNvPr>
          <p:cNvSpPr/>
          <p:nvPr/>
        </p:nvSpPr>
        <p:spPr>
          <a:xfrm>
            <a:off x="589052" y="1462420"/>
            <a:ext cx="2819400" cy="762000"/>
          </a:xfrm>
          <a:prstGeom prst="wedgeRoundRectCallout">
            <a:avLst>
              <a:gd name="adj1" fmla="val -22225"/>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Now what?</a:t>
            </a:r>
            <a:endParaRPr lang="en-US" sz="4000" b="1" i="1" dirty="0"/>
          </a:p>
        </p:txBody>
      </p:sp>
      <p:sp>
        <p:nvSpPr>
          <p:cNvPr id="5" name="Rounded Rectangular Callout 17">
            <a:extLst>
              <a:ext uri="{FF2B5EF4-FFF2-40B4-BE49-F238E27FC236}">
                <a16:creationId xmlns:a16="http://schemas.microsoft.com/office/drawing/2014/main" id="{659552C2-8695-3F4A-2B4A-8D6D109AAEE1}"/>
              </a:ext>
            </a:extLst>
          </p:cNvPr>
          <p:cNvSpPr/>
          <p:nvPr/>
        </p:nvSpPr>
        <p:spPr>
          <a:xfrm>
            <a:off x="1676400" y="2444160"/>
            <a:ext cx="8839200" cy="6477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This is the genesis of the Christian “Church”</a:t>
            </a:r>
            <a:endParaRPr lang="en-US" sz="3600" b="1" i="1" dirty="0"/>
          </a:p>
        </p:txBody>
      </p:sp>
      <p:sp>
        <p:nvSpPr>
          <p:cNvPr id="6" name="Rounded Rectangular Callout 17">
            <a:extLst>
              <a:ext uri="{FF2B5EF4-FFF2-40B4-BE49-F238E27FC236}">
                <a16:creationId xmlns:a16="http://schemas.microsoft.com/office/drawing/2014/main" id="{63A0654A-909A-431F-717E-90A276FE6039}"/>
              </a:ext>
            </a:extLst>
          </p:cNvPr>
          <p:cNvSpPr/>
          <p:nvPr/>
        </p:nvSpPr>
        <p:spPr>
          <a:xfrm>
            <a:off x="2363666" y="3373180"/>
            <a:ext cx="7464668" cy="6477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Today: Luke describes the first church</a:t>
            </a:r>
            <a:endParaRPr lang="en-US" sz="3600" b="1" i="1" dirty="0"/>
          </a:p>
        </p:txBody>
      </p:sp>
      <p:sp>
        <p:nvSpPr>
          <p:cNvPr id="10" name="Content Placeholder 9">
            <a:extLst>
              <a:ext uri="{FF2B5EF4-FFF2-40B4-BE49-F238E27FC236}">
                <a16:creationId xmlns:a16="http://schemas.microsoft.com/office/drawing/2014/main" id="{5B8222AE-CD42-9F35-2A2E-FD2DDBCA145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999850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xit"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795A62-9E91-99BB-ECA2-AEE92A97FBA6}"/>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76CD1848-0BC1-F8CA-F0E2-5F546D3301FD}"/>
              </a:ext>
            </a:extLst>
          </p:cNvPr>
          <p:cNvSpPr txBox="1"/>
          <p:nvPr/>
        </p:nvSpPr>
        <p:spPr>
          <a:xfrm>
            <a:off x="9418" y="5181600"/>
            <a:ext cx="12173164" cy="166760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2:44 </a:t>
            </a:r>
            <a:r>
              <a:rPr lang="en-US" sz="3200" dirty="0"/>
              <a:t>And all those who had believed were together</a:t>
            </a:r>
            <a:endParaRPr lang="en-US" sz="3400" dirty="0"/>
          </a:p>
        </p:txBody>
      </p:sp>
      <p:sp>
        <p:nvSpPr>
          <p:cNvPr id="5" name="Rounded Rectangular Callout 17">
            <a:extLst>
              <a:ext uri="{FF2B5EF4-FFF2-40B4-BE49-F238E27FC236}">
                <a16:creationId xmlns:a16="http://schemas.microsoft.com/office/drawing/2014/main" id="{85C5DE96-C99A-9C59-B3F4-A3E3A9515E44}"/>
              </a:ext>
            </a:extLst>
          </p:cNvPr>
          <p:cNvSpPr/>
          <p:nvPr/>
        </p:nvSpPr>
        <p:spPr>
          <a:xfrm>
            <a:off x="0" y="3048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bg1"/>
                </a:solidFill>
              </a:rPr>
              <a:t>The First Church</a:t>
            </a:r>
          </a:p>
        </p:txBody>
      </p:sp>
      <p:sp>
        <p:nvSpPr>
          <p:cNvPr id="6" name="Rounded Rectangular Callout 17">
            <a:extLst>
              <a:ext uri="{FF2B5EF4-FFF2-40B4-BE49-F238E27FC236}">
                <a16:creationId xmlns:a16="http://schemas.microsoft.com/office/drawing/2014/main" id="{6879FDC6-7921-41A5-EB19-47598F61608E}"/>
              </a:ext>
            </a:extLst>
          </p:cNvPr>
          <p:cNvSpPr/>
          <p:nvPr/>
        </p:nvSpPr>
        <p:spPr>
          <a:xfrm>
            <a:off x="6248400" y="356272"/>
            <a:ext cx="5791200" cy="76777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solidFill>
                  <a:schemeClr val="bg1"/>
                </a:solidFill>
              </a:rPr>
              <a:t>They were </a:t>
            </a:r>
            <a:r>
              <a:rPr lang="en-US" sz="5400" b="1" i="1" dirty="0">
                <a:solidFill>
                  <a:schemeClr val="bg1"/>
                </a:solidFill>
              </a:rPr>
              <a:t>unified </a:t>
            </a:r>
          </a:p>
        </p:txBody>
      </p:sp>
      <p:sp>
        <p:nvSpPr>
          <p:cNvPr id="2" name="TextBox 1">
            <a:extLst>
              <a:ext uri="{FF2B5EF4-FFF2-40B4-BE49-F238E27FC236}">
                <a16:creationId xmlns:a16="http://schemas.microsoft.com/office/drawing/2014/main" id="{820A53FC-D471-D329-BA7A-2EFB7FA3518E}"/>
              </a:ext>
            </a:extLst>
          </p:cNvPr>
          <p:cNvSpPr txBox="1"/>
          <p:nvPr/>
        </p:nvSpPr>
        <p:spPr>
          <a:xfrm>
            <a:off x="228600" y="2856369"/>
            <a:ext cx="9677400" cy="640982"/>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46 </a:t>
            </a:r>
            <a:r>
              <a:rPr lang="en-US" sz="3400" dirty="0"/>
              <a:t>Day by day continuing </a:t>
            </a:r>
            <a:r>
              <a:rPr lang="en-US" sz="3400" b="1" u="sng" dirty="0">
                <a:solidFill>
                  <a:srgbClr val="002060"/>
                </a:solidFill>
              </a:rPr>
              <a:t>with one mind </a:t>
            </a:r>
            <a:r>
              <a:rPr lang="en-US" sz="3400" dirty="0"/>
              <a:t>in the temple</a:t>
            </a:r>
          </a:p>
        </p:txBody>
      </p:sp>
      <p:sp>
        <p:nvSpPr>
          <p:cNvPr id="3" name="Speech Bubble: Rectangle 2">
            <a:extLst>
              <a:ext uri="{FF2B5EF4-FFF2-40B4-BE49-F238E27FC236}">
                <a16:creationId xmlns:a16="http://schemas.microsoft.com/office/drawing/2014/main" id="{B73F8201-33D8-B6BD-DD22-DDF25FE2875D}"/>
              </a:ext>
            </a:extLst>
          </p:cNvPr>
          <p:cNvSpPr/>
          <p:nvPr/>
        </p:nvSpPr>
        <p:spPr>
          <a:xfrm>
            <a:off x="2362200" y="4038600"/>
            <a:ext cx="9677400" cy="767773"/>
          </a:xfrm>
          <a:prstGeom prst="wedgeRectCallout">
            <a:avLst>
              <a:gd name="adj1" fmla="val -10545"/>
              <a:gd name="adj2" fmla="val -12206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 </a:t>
            </a:r>
            <a:r>
              <a:rPr lang="en-US" sz="3600" b="1" i="1" dirty="0" err="1">
                <a:solidFill>
                  <a:schemeClr val="tx1"/>
                </a:solidFill>
              </a:rPr>
              <a:t>homothumadon</a:t>
            </a:r>
            <a:r>
              <a:rPr lang="en-US" sz="3600" b="1" i="1" dirty="0">
                <a:solidFill>
                  <a:schemeClr val="tx1"/>
                </a:solidFill>
              </a:rPr>
              <a:t>: </a:t>
            </a:r>
            <a:r>
              <a:rPr lang="en-US" sz="3600" b="1" dirty="0">
                <a:solidFill>
                  <a:schemeClr val="tx1"/>
                </a:solidFill>
              </a:rPr>
              <a:t>“one accord,” “one impulse”</a:t>
            </a:r>
          </a:p>
        </p:txBody>
      </p:sp>
    </p:spTree>
    <p:extLst>
      <p:ext uri="{BB962C8B-B14F-4D97-AF65-F5344CB8AC3E}">
        <p14:creationId xmlns:p14="http://schemas.microsoft.com/office/powerpoint/2010/main" val="1693418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up)">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left)">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animBg="1"/>
      <p:bldP spid="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ECC481-C89F-1F41-D0C3-5A5AF19262D3}"/>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A045C577-F35A-24DF-8A63-47819C84AFFD}"/>
              </a:ext>
            </a:extLst>
          </p:cNvPr>
          <p:cNvSpPr txBox="1"/>
          <p:nvPr/>
        </p:nvSpPr>
        <p:spPr>
          <a:xfrm>
            <a:off x="9418" y="5181600"/>
            <a:ext cx="12173164" cy="166760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2:44 </a:t>
            </a:r>
            <a:r>
              <a:rPr lang="en-US" sz="3200" dirty="0"/>
              <a:t>And all those who had believed were together and </a:t>
            </a:r>
            <a:r>
              <a:rPr lang="en-US" sz="3200" b="1" u="sng" dirty="0">
                <a:solidFill>
                  <a:srgbClr val="002060"/>
                </a:solidFill>
              </a:rPr>
              <a:t>had all things in common</a:t>
            </a:r>
            <a:r>
              <a:rPr lang="en-US" sz="3200" dirty="0"/>
              <a:t>;</a:t>
            </a:r>
            <a:r>
              <a:rPr lang="en-US" sz="3200" b="1" dirty="0"/>
              <a:t> </a:t>
            </a:r>
            <a:r>
              <a:rPr lang="en-US" sz="3200" b="1" baseline="30000" dirty="0"/>
              <a:t>45 </a:t>
            </a:r>
            <a:r>
              <a:rPr lang="en-US" sz="3200" dirty="0"/>
              <a:t>and they </a:t>
            </a:r>
            <a:r>
              <a:rPr lang="en-US" sz="3200" b="1" u="sng" dirty="0">
                <a:solidFill>
                  <a:srgbClr val="002060"/>
                </a:solidFill>
              </a:rPr>
              <a:t>began selling their property</a:t>
            </a:r>
            <a:r>
              <a:rPr lang="en-US" sz="3200" dirty="0"/>
              <a:t> and possessions and were </a:t>
            </a:r>
            <a:r>
              <a:rPr lang="en-US" sz="3200" b="1" u="sng" dirty="0">
                <a:solidFill>
                  <a:srgbClr val="002060"/>
                </a:solidFill>
              </a:rPr>
              <a:t>sharing them with all</a:t>
            </a:r>
            <a:r>
              <a:rPr lang="en-US" sz="3200" dirty="0"/>
              <a:t>, as anyone might have need.</a:t>
            </a:r>
            <a:r>
              <a:rPr lang="en-US" sz="3200" b="1" dirty="0"/>
              <a:t> </a:t>
            </a:r>
            <a:endParaRPr lang="en-US" sz="3200" dirty="0"/>
          </a:p>
          <a:p>
            <a:endParaRPr lang="en-US" sz="3400" dirty="0"/>
          </a:p>
        </p:txBody>
      </p:sp>
      <p:sp>
        <p:nvSpPr>
          <p:cNvPr id="5" name="Rounded Rectangular Callout 17">
            <a:extLst>
              <a:ext uri="{FF2B5EF4-FFF2-40B4-BE49-F238E27FC236}">
                <a16:creationId xmlns:a16="http://schemas.microsoft.com/office/drawing/2014/main" id="{015849E0-A278-6075-EEF6-2E66357376F2}"/>
              </a:ext>
            </a:extLst>
          </p:cNvPr>
          <p:cNvSpPr/>
          <p:nvPr/>
        </p:nvSpPr>
        <p:spPr>
          <a:xfrm>
            <a:off x="0" y="3048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bg1"/>
                </a:solidFill>
              </a:rPr>
              <a:t>The First Church</a:t>
            </a:r>
          </a:p>
        </p:txBody>
      </p:sp>
      <p:sp>
        <p:nvSpPr>
          <p:cNvPr id="6" name="Rounded Rectangular Callout 17">
            <a:extLst>
              <a:ext uri="{FF2B5EF4-FFF2-40B4-BE49-F238E27FC236}">
                <a16:creationId xmlns:a16="http://schemas.microsoft.com/office/drawing/2014/main" id="{6A9ED734-51DB-B138-E531-64E2B6BB1F58}"/>
              </a:ext>
            </a:extLst>
          </p:cNvPr>
          <p:cNvSpPr/>
          <p:nvPr/>
        </p:nvSpPr>
        <p:spPr>
          <a:xfrm>
            <a:off x="6248400" y="356272"/>
            <a:ext cx="5791200" cy="76777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solidFill>
                  <a:schemeClr val="bg1"/>
                </a:solidFill>
              </a:rPr>
              <a:t>They were </a:t>
            </a:r>
            <a:r>
              <a:rPr lang="en-US" sz="5400" b="1" i="1" dirty="0">
                <a:solidFill>
                  <a:schemeClr val="bg1"/>
                </a:solidFill>
              </a:rPr>
              <a:t>unified </a:t>
            </a:r>
          </a:p>
        </p:txBody>
      </p:sp>
      <p:sp>
        <p:nvSpPr>
          <p:cNvPr id="4" name="Rounded Rectangular Callout 17">
            <a:extLst>
              <a:ext uri="{FF2B5EF4-FFF2-40B4-BE49-F238E27FC236}">
                <a16:creationId xmlns:a16="http://schemas.microsoft.com/office/drawing/2014/main" id="{6EC17D98-882E-02A6-B3EA-D210AFDDB5A5}"/>
              </a:ext>
            </a:extLst>
          </p:cNvPr>
          <p:cNvSpPr/>
          <p:nvPr/>
        </p:nvSpPr>
        <p:spPr>
          <a:xfrm>
            <a:off x="593974" y="1524000"/>
            <a:ext cx="4374652" cy="67748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This sounds creepy…</a:t>
            </a:r>
            <a:endParaRPr lang="en-US" sz="3600" b="1" i="1" dirty="0"/>
          </a:p>
        </p:txBody>
      </p:sp>
      <p:sp>
        <p:nvSpPr>
          <p:cNvPr id="7" name="Rounded Rectangular Callout 17">
            <a:extLst>
              <a:ext uri="{FF2B5EF4-FFF2-40B4-BE49-F238E27FC236}">
                <a16:creationId xmlns:a16="http://schemas.microsoft.com/office/drawing/2014/main" id="{8611E456-8178-54F4-26DA-B605534EF1E1}"/>
              </a:ext>
            </a:extLst>
          </p:cNvPr>
          <p:cNvSpPr/>
          <p:nvPr/>
        </p:nvSpPr>
        <p:spPr>
          <a:xfrm>
            <a:off x="5520051" y="1701552"/>
            <a:ext cx="6019798" cy="2008347"/>
          </a:xfrm>
          <a:prstGeom prst="wedgeRoundRectCallout">
            <a:avLst>
              <a:gd name="adj1" fmla="val -21927"/>
              <a:gd name="adj2" fmla="val 49596"/>
              <a:gd name="adj3" fmla="val 16667"/>
            </a:avLst>
          </a:prstGeom>
          <a:solidFill>
            <a:schemeClr val="bg1">
              <a:alpha val="7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457200" indent="-457200">
              <a:buFont typeface="Arial" panose="020B0604020202020204" pitchFamily="34" charset="0"/>
              <a:buChar char="•"/>
              <a:defRPr/>
            </a:pPr>
            <a:r>
              <a:rPr lang="en-US" sz="3600" b="1" dirty="0">
                <a:solidFill>
                  <a:schemeClr val="tx1"/>
                </a:solidFill>
              </a:rPr>
              <a:t>Voluntary</a:t>
            </a:r>
          </a:p>
          <a:p>
            <a:pPr marL="457200" indent="-457200">
              <a:buFont typeface="Arial" panose="020B0604020202020204" pitchFamily="34" charset="0"/>
              <a:buChar char="•"/>
              <a:defRPr/>
            </a:pPr>
            <a:r>
              <a:rPr lang="en-US" sz="3600" b="1" dirty="0">
                <a:solidFill>
                  <a:schemeClr val="tx1"/>
                </a:solidFill>
              </a:rPr>
              <a:t>Not universal</a:t>
            </a:r>
          </a:p>
          <a:p>
            <a:pPr marL="457200" indent="-457200">
              <a:buFont typeface="Arial" panose="020B0604020202020204" pitchFamily="34" charset="0"/>
              <a:buChar char="•"/>
              <a:defRPr/>
            </a:pPr>
            <a:r>
              <a:rPr lang="en-US" sz="3600" b="1" dirty="0">
                <a:solidFill>
                  <a:schemeClr val="tx1"/>
                </a:solidFill>
              </a:rPr>
              <a:t>Response to circumstance</a:t>
            </a:r>
          </a:p>
        </p:txBody>
      </p:sp>
    </p:spTree>
    <p:extLst>
      <p:ext uri="{BB962C8B-B14F-4D97-AF65-F5344CB8AC3E}">
        <p14:creationId xmlns:p14="http://schemas.microsoft.com/office/powerpoint/2010/main" val="1955098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22" presetClass="entr" presetSubtype="8" fill="hold" nodeType="with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Effect transition="in" filter="wipe(left)">
                                      <p:cBhvr>
                                        <p:cTn id="13" dur="500"/>
                                        <p:tgtEl>
                                          <p:spTgt spid="7">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7">
                                            <p:txEl>
                                              <p:pRg st="1" end="1"/>
                                            </p:txEl>
                                          </p:spTgt>
                                        </p:tgtEl>
                                        <p:attrNameLst>
                                          <p:attrName>style.visibility</p:attrName>
                                        </p:attrNameLst>
                                      </p:cBhvr>
                                      <p:to>
                                        <p:strVal val="visible"/>
                                      </p:to>
                                    </p:set>
                                    <p:animEffect transition="in" filter="wipe(left)">
                                      <p:cBhvr>
                                        <p:cTn id="18" dur="500"/>
                                        <p:tgtEl>
                                          <p:spTgt spid="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animEffect transition="in" filter="wipe(left)">
                                      <p:cBhvr>
                                        <p:cTn id="23"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D7DBA5-7F72-2418-D216-241230AD0787}"/>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A40A50EB-25EF-7BF5-9A17-3A1EAB74E94E}"/>
              </a:ext>
            </a:extLst>
          </p:cNvPr>
          <p:cNvSpPr txBox="1"/>
          <p:nvPr/>
        </p:nvSpPr>
        <p:spPr>
          <a:xfrm>
            <a:off x="9418" y="5181600"/>
            <a:ext cx="12173164" cy="166760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2:44 </a:t>
            </a:r>
            <a:r>
              <a:rPr lang="en-US" sz="3200" dirty="0"/>
              <a:t>And all those who had believed were together and had all things in common;</a:t>
            </a:r>
            <a:r>
              <a:rPr lang="en-US" sz="3200" b="1" dirty="0"/>
              <a:t> </a:t>
            </a:r>
            <a:r>
              <a:rPr lang="en-US" sz="3200" b="1" baseline="30000" dirty="0"/>
              <a:t>45 </a:t>
            </a:r>
            <a:r>
              <a:rPr lang="en-US" sz="3200" dirty="0"/>
              <a:t>and they began selling their property and possessions and were sharing them with all, </a:t>
            </a:r>
            <a:r>
              <a:rPr lang="en-US" sz="3200" b="1" u="sng" dirty="0">
                <a:solidFill>
                  <a:srgbClr val="002060"/>
                </a:solidFill>
              </a:rPr>
              <a:t>as anyone might have need</a:t>
            </a:r>
            <a:r>
              <a:rPr lang="en-US" sz="3200" dirty="0"/>
              <a:t>.</a:t>
            </a:r>
            <a:r>
              <a:rPr lang="en-US" sz="3200" b="1" dirty="0"/>
              <a:t> </a:t>
            </a:r>
            <a:endParaRPr lang="en-US" sz="3200" dirty="0"/>
          </a:p>
          <a:p>
            <a:endParaRPr lang="en-US" sz="3400" dirty="0"/>
          </a:p>
        </p:txBody>
      </p:sp>
      <p:sp>
        <p:nvSpPr>
          <p:cNvPr id="5" name="Rounded Rectangular Callout 17">
            <a:extLst>
              <a:ext uri="{FF2B5EF4-FFF2-40B4-BE49-F238E27FC236}">
                <a16:creationId xmlns:a16="http://schemas.microsoft.com/office/drawing/2014/main" id="{BFD03F11-8946-2164-37C6-2CA71333A00E}"/>
              </a:ext>
            </a:extLst>
          </p:cNvPr>
          <p:cNvSpPr/>
          <p:nvPr/>
        </p:nvSpPr>
        <p:spPr>
          <a:xfrm>
            <a:off x="0" y="3048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bg1"/>
                </a:solidFill>
              </a:rPr>
              <a:t>The First Church</a:t>
            </a:r>
          </a:p>
        </p:txBody>
      </p:sp>
      <p:sp>
        <p:nvSpPr>
          <p:cNvPr id="6" name="Rounded Rectangular Callout 17">
            <a:extLst>
              <a:ext uri="{FF2B5EF4-FFF2-40B4-BE49-F238E27FC236}">
                <a16:creationId xmlns:a16="http://schemas.microsoft.com/office/drawing/2014/main" id="{5329A4A7-EE75-E6EE-C71E-1509A1270842}"/>
              </a:ext>
            </a:extLst>
          </p:cNvPr>
          <p:cNvSpPr/>
          <p:nvPr/>
        </p:nvSpPr>
        <p:spPr>
          <a:xfrm>
            <a:off x="6248400" y="356272"/>
            <a:ext cx="5791200" cy="76777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solidFill>
                  <a:schemeClr val="bg1"/>
                </a:solidFill>
              </a:rPr>
              <a:t>They were </a:t>
            </a:r>
            <a:r>
              <a:rPr lang="en-US" sz="5400" b="1" i="1" dirty="0">
                <a:solidFill>
                  <a:schemeClr val="bg1"/>
                </a:solidFill>
              </a:rPr>
              <a:t>unified </a:t>
            </a:r>
          </a:p>
        </p:txBody>
      </p:sp>
      <p:sp>
        <p:nvSpPr>
          <p:cNvPr id="4" name="Rounded Rectangular Callout 17">
            <a:extLst>
              <a:ext uri="{FF2B5EF4-FFF2-40B4-BE49-F238E27FC236}">
                <a16:creationId xmlns:a16="http://schemas.microsoft.com/office/drawing/2014/main" id="{96442278-5A7B-9674-6014-1A4DFAFAC892}"/>
              </a:ext>
            </a:extLst>
          </p:cNvPr>
          <p:cNvSpPr/>
          <p:nvPr/>
        </p:nvSpPr>
        <p:spPr>
          <a:xfrm>
            <a:off x="593974" y="1524000"/>
            <a:ext cx="4374652" cy="67748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This sounds creepy…</a:t>
            </a:r>
            <a:endParaRPr lang="en-US" sz="3600" b="1" i="1" dirty="0"/>
          </a:p>
        </p:txBody>
      </p:sp>
      <p:sp>
        <p:nvSpPr>
          <p:cNvPr id="7" name="Rounded Rectangular Callout 17">
            <a:extLst>
              <a:ext uri="{FF2B5EF4-FFF2-40B4-BE49-F238E27FC236}">
                <a16:creationId xmlns:a16="http://schemas.microsoft.com/office/drawing/2014/main" id="{3428351A-9C6A-E20A-2FAD-88BB89EF50F8}"/>
              </a:ext>
            </a:extLst>
          </p:cNvPr>
          <p:cNvSpPr/>
          <p:nvPr/>
        </p:nvSpPr>
        <p:spPr>
          <a:xfrm>
            <a:off x="5520051" y="1701552"/>
            <a:ext cx="6019798" cy="2008347"/>
          </a:xfrm>
          <a:prstGeom prst="wedgeRoundRectCallout">
            <a:avLst>
              <a:gd name="adj1" fmla="val -21927"/>
              <a:gd name="adj2" fmla="val 49596"/>
              <a:gd name="adj3" fmla="val 16667"/>
            </a:avLst>
          </a:prstGeom>
          <a:solidFill>
            <a:schemeClr val="bg1">
              <a:alpha val="7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457200" indent="-457200">
              <a:buFont typeface="Arial" panose="020B0604020202020204" pitchFamily="34" charset="0"/>
              <a:buChar char="•"/>
              <a:defRPr/>
            </a:pPr>
            <a:r>
              <a:rPr lang="en-US" sz="3600" b="1" dirty="0">
                <a:solidFill>
                  <a:schemeClr val="tx1"/>
                </a:solidFill>
              </a:rPr>
              <a:t>Voluntary</a:t>
            </a:r>
          </a:p>
          <a:p>
            <a:pPr marL="457200" indent="-457200">
              <a:buFont typeface="Arial" panose="020B0604020202020204" pitchFamily="34" charset="0"/>
              <a:buChar char="•"/>
              <a:defRPr/>
            </a:pPr>
            <a:r>
              <a:rPr lang="en-US" sz="3600" b="1" dirty="0">
                <a:solidFill>
                  <a:schemeClr val="tx1"/>
                </a:solidFill>
              </a:rPr>
              <a:t>Not universal</a:t>
            </a:r>
          </a:p>
          <a:p>
            <a:pPr marL="457200" indent="-457200">
              <a:buFont typeface="Arial" panose="020B0604020202020204" pitchFamily="34" charset="0"/>
              <a:buChar char="•"/>
              <a:defRPr/>
            </a:pPr>
            <a:r>
              <a:rPr lang="en-US" sz="3600" b="1" dirty="0">
                <a:solidFill>
                  <a:schemeClr val="tx1"/>
                </a:solidFill>
              </a:rPr>
              <a:t>Response to circumstance</a:t>
            </a:r>
          </a:p>
        </p:txBody>
      </p:sp>
    </p:spTree>
    <p:extLst>
      <p:ext uri="{BB962C8B-B14F-4D97-AF65-F5344CB8AC3E}">
        <p14:creationId xmlns:p14="http://schemas.microsoft.com/office/powerpoint/2010/main" val="11952275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045986-A5D9-A3A3-A7BE-65C020E0530D}"/>
            </a:ext>
          </a:extLst>
        </p:cNvPr>
        <p:cNvGrpSpPr/>
        <p:nvPr/>
      </p:nvGrpSpPr>
      <p:grpSpPr>
        <a:xfrm>
          <a:off x="0" y="0"/>
          <a:ext cx="0" cy="0"/>
          <a:chOff x="0" y="0"/>
          <a:chExt cx="0" cy="0"/>
        </a:xfrm>
      </p:grpSpPr>
      <p:sp>
        <p:nvSpPr>
          <p:cNvPr id="5" name="Rounded Rectangular Callout 17">
            <a:extLst>
              <a:ext uri="{FF2B5EF4-FFF2-40B4-BE49-F238E27FC236}">
                <a16:creationId xmlns:a16="http://schemas.microsoft.com/office/drawing/2014/main" id="{5BEBF3F4-9865-245B-89E0-03C933D4EBEF}"/>
              </a:ext>
            </a:extLst>
          </p:cNvPr>
          <p:cNvSpPr/>
          <p:nvPr/>
        </p:nvSpPr>
        <p:spPr>
          <a:xfrm>
            <a:off x="0" y="3048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bg1"/>
                </a:solidFill>
              </a:rPr>
              <a:t>The First Church</a:t>
            </a:r>
          </a:p>
        </p:txBody>
      </p:sp>
      <p:sp>
        <p:nvSpPr>
          <p:cNvPr id="6" name="Rounded Rectangular Callout 17">
            <a:extLst>
              <a:ext uri="{FF2B5EF4-FFF2-40B4-BE49-F238E27FC236}">
                <a16:creationId xmlns:a16="http://schemas.microsoft.com/office/drawing/2014/main" id="{97C04C21-E71E-0AFD-E6C1-29A1D740ADDD}"/>
              </a:ext>
            </a:extLst>
          </p:cNvPr>
          <p:cNvSpPr/>
          <p:nvPr/>
        </p:nvSpPr>
        <p:spPr>
          <a:xfrm>
            <a:off x="5943600" y="356272"/>
            <a:ext cx="6096000" cy="76777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solidFill>
                  <a:schemeClr val="bg1"/>
                </a:solidFill>
              </a:rPr>
              <a:t>They were </a:t>
            </a:r>
            <a:r>
              <a:rPr lang="en-US" sz="5400" b="1" i="1" dirty="0">
                <a:solidFill>
                  <a:schemeClr val="bg1"/>
                </a:solidFill>
              </a:rPr>
              <a:t>generous </a:t>
            </a:r>
          </a:p>
        </p:txBody>
      </p:sp>
      <p:sp>
        <p:nvSpPr>
          <p:cNvPr id="2" name="Rounded Rectangular Callout 17">
            <a:extLst>
              <a:ext uri="{FF2B5EF4-FFF2-40B4-BE49-F238E27FC236}">
                <a16:creationId xmlns:a16="http://schemas.microsoft.com/office/drawing/2014/main" id="{497C5A3C-2863-162E-A504-ABE5395B9084}"/>
              </a:ext>
            </a:extLst>
          </p:cNvPr>
          <p:cNvSpPr/>
          <p:nvPr/>
        </p:nvSpPr>
        <p:spPr>
          <a:xfrm>
            <a:off x="1371600" y="3382136"/>
            <a:ext cx="9296400" cy="132150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And that principle should endure and characterize us every bit as much as it did them!</a:t>
            </a:r>
            <a:endParaRPr lang="en-US" sz="3400" b="1" i="1" dirty="0"/>
          </a:p>
        </p:txBody>
      </p:sp>
      <p:sp>
        <p:nvSpPr>
          <p:cNvPr id="3" name="Rounded Rectangular Callout 17">
            <a:extLst>
              <a:ext uri="{FF2B5EF4-FFF2-40B4-BE49-F238E27FC236}">
                <a16:creationId xmlns:a16="http://schemas.microsoft.com/office/drawing/2014/main" id="{709E390C-7584-E4AC-950B-0C4BE8F15280}"/>
              </a:ext>
            </a:extLst>
          </p:cNvPr>
          <p:cNvSpPr/>
          <p:nvPr/>
        </p:nvSpPr>
        <p:spPr>
          <a:xfrm>
            <a:off x="1905000" y="2172598"/>
            <a:ext cx="8077200" cy="73414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Principle: </a:t>
            </a:r>
            <a:r>
              <a:rPr lang="en-US" sz="3400" b="1" i="1" dirty="0"/>
              <a:t>Sacrificial care for one another</a:t>
            </a:r>
          </a:p>
        </p:txBody>
      </p:sp>
      <p:sp>
        <p:nvSpPr>
          <p:cNvPr id="4" name="TextBox 3">
            <a:extLst>
              <a:ext uri="{FF2B5EF4-FFF2-40B4-BE49-F238E27FC236}">
                <a16:creationId xmlns:a16="http://schemas.microsoft.com/office/drawing/2014/main" id="{A1490A1B-757A-E9EA-10EC-6AE38F42812B}"/>
              </a:ext>
            </a:extLst>
          </p:cNvPr>
          <p:cNvSpPr txBox="1"/>
          <p:nvPr/>
        </p:nvSpPr>
        <p:spPr>
          <a:xfrm>
            <a:off x="9418" y="5181600"/>
            <a:ext cx="12173164" cy="166760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2:44 </a:t>
            </a:r>
            <a:r>
              <a:rPr lang="en-US" sz="3200" dirty="0"/>
              <a:t>And all those who had believed were together and had all things in common;</a:t>
            </a:r>
            <a:r>
              <a:rPr lang="en-US" sz="3200" b="1" dirty="0"/>
              <a:t> </a:t>
            </a:r>
            <a:r>
              <a:rPr lang="en-US" sz="3200" b="1" baseline="30000" dirty="0"/>
              <a:t>45 </a:t>
            </a:r>
            <a:r>
              <a:rPr lang="en-US" sz="3200" dirty="0"/>
              <a:t>and they began selling their property and possessions and were sharing them with all, </a:t>
            </a:r>
            <a:r>
              <a:rPr lang="en-US" sz="3200" b="1" u="sng" dirty="0">
                <a:solidFill>
                  <a:srgbClr val="002060"/>
                </a:solidFill>
              </a:rPr>
              <a:t>as anyone might have need</a:t>
            </a:r>
            <a:r>
              <a:rPr lang="en-US" sz="3200" dirty="0"/>
              <a:t>.</a:t>
            </a:r>
            <a:r>
              <a:rPr lang="en-US" sz="3200" b="1" dirty="0"/>
              <a:t> </a:t>
            </a:r>
            <a:endParaRPr lang="en-US" sz="3200" dirty="0"/>
          </a:p>
          <a:p>
            <a:endParaRPr lang="en-US" sz="3400" dirty="0"/>
          </a:p>
        </p:txBody>
      </p:sp>
    </p:spTree>
    <p:extLst>
      <p:ext uri="{BB962C8B-B14F-4D97-AF65-F5344CB8AC3E}">
        <p14:creationId xmlns:p14="http://schemas.microsoft.com/office/powerpoint/2010/main" val="2094994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left)">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animBg="1"/>
      <p:bldP spid="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9DCF3E-059B-3742-A4A9-CAD3207889BA}"/>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1D8E5099-5C41-80B6-2833-F8F3BDCEB36F}"/>
              </a:ext>
            </a:extLst>
          </p:cNvPr>
          <p:cNvSpPr txBox="1"/>
          <p:nvPr/>
        </p:nvSpPr>
        <p:spPr>
          <a:xfrm>
            <a:off x="9418" y="5181600"/>
            <a:ext cx="12173164" cy="166760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2:46 </a:t>
            </a:r>
            <a:r>
              <a:rPr lang="en-US" sz="3200" dirty="0"/>
              <a:t>Day by day continuing with one mind</a:t>
            </a:r>
            <a:r>
              <a:rPr lang="en-US" sz="3200" b="1" dirty="0"/>
              <a:t> </a:t>
            </a:r>
            <a:r>
              <a:rPr lang="en-US" sz="3200" dirty="0"/>
              <a:t>in the temple, and breaking bread from house to house, they were taking their meals together with gladness and sincerity of heart</a:t>
            </a:r>
          </a:p>
          <a:p>
            <a:endParaRPr lang="en-US" sz="3400" dirty="0"/>
          </a:p>
        </p:txBody>
      </p:sp>
      <p:sp>
        <p:nvSpPr>
          <p:cNvPr id="5" name="Rounded Rectangular Callout 17">
            <a:extLst>
              <a:ext uri="{FF2B5EF4-FFF2-40B4-BE49-F238E27FC236}">
                <a16:creationId xmlns:a16="http://schemas.microsoft.com/office/drawing/2014/main" id="{FAE7A5C3-6795-9679-3325-BC6889D4BA8E}"/>
              </a:ext>
            </a:extLst>
          </p:cNvPr>
          <p:cNvSpPr/>
          <p:nvPr/>
        </p:nvSpPr>
        <p:spPr>
          <a:xfrm>
            <a:off x="0" y="3048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bg1"/>
                </a:solidFill>
              </a:rPr>
              <a:t>The First Church</a:t>
            </a:r>
          </a:p>
        </p:txBody>
      </p:sp>
      <p:sp>
        <p:nvSpPr>
          <p:cNvPr id="6" name="Rounded Rectangular Callout 17">
            <a:extLst>
              <a:ext uri="{FF2B5EF4-FFF2-40B4-BE49-F238E27FC236}">
                <a16:creationId xmlns:a16="http://schemas.microsoft.com/office/drawing/2014/main" id="{0E1DC3F6-C88C-206B-A4FE-25D6B38CB8F9}"/>
              </a:ext>
            </a:extLst>
          </p:cNvPr>
          <p:cNvSpPr/>
          <p:nvPr/>
        </p:nvSpPr>
        <p:spPr>
          <a:xfrm>
            <a:off x="5943600" y="356272"/>
            <a:ext cx="6096000" cy="76777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solidFill>
                  <a:schemeClr val="bg1"/>
                </a:solidFill>
              </a:rPr>
              <a:t>They were </a:t>
            </a:r>
            <a:r>
              <a:rPr lang="en-US" sz="5400" b="1" i="1" dirty="0">
                <a:solidFill>
                  <a:schemeClr val="bg1"/>
                </a:solidFill>
              </a:rPr>
              <a:t>generous </a:t>
            </a:r>
          </a:p>
        </p:txBody>
      </p:sp>
      <p:sp>
        <p:nvSpPr>
          <p:cNvPr id="8" name="Rounded Rectangular Callout 17">
            <a:extLst>
              <a:ext uri="{FF2B5EF4-FFF2-40B4-BE49-F238E27FC236}">
                <a16:creationId xmlns:a16="http://schemas.microsoft.com/office/drawing/2014/main" id="{06F68969-132C-09FF-53BD-63E10D62CFB5}"/>
              </a:ext>
            </a:extLst>
          </p:cNvPr>
          <p:cNvSpPr/>
          <p:nvPr/>
        </p:nvSpPr>
        <p:spPr>
          <a:xfrm>
            <a:off x="102578" y="4307163"/>
            <a:ext cx="4674576" cy="73414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Two kinds of meetings…</a:t>
            </a:r>
            <a:endParaRPr lang="en-US" sz="3400" b="1" i="1" dirty="0"/>
          </a:p>
        </p:txBody>
      </p:sp>
    </p:spTree>
    <p:extLst>
      <p:ext uri="{BB962C8B-B14F-4D97-AF65-F5344CB8AC3E}">
        <p14:creationId xmlns:p14="http://schemas.microsoft.com/office/powerpoint/2010/main" val="1871148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FBA7D4-5ABD-E050-FBE1-45AEB0FE62CB}"/>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D7178905-F833-77DB-788A-E5C7EE4023C4}"/>
              </a:ext>
            </a:extLst>
          </p:cNvPr>
          <p:cNvSpPr txBox="1"/>
          <p:nvPr/>
        </p:nvSpPr>
        <p:spPr>
          <a:xfrm>
            <a:off x="9418" y="5181600"/>
            <a:ext cx="12173164" cy="166760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2:46 </a:t>
            </a:r>
            <a:r>
              <a:rPr lang="en-US" sz="3200" dirty="0"/>
              <a:t>Day by day continuing with one mind</a:t>
            </a:r>
            <a:r>
              <a:rPr lang="en-US" sz="3200" b="1" dirty="0"/>
              <a:t> </a:t>
            </a:r>
            <a:r>
              <a:rPr lang="en-US" sz="3200" b="1" u="sng" dirty="0">
                <a:solidFill>
                  <a:srgbClr val="002060"/>
                </a:solidFill>
              </a:rPr>
              <a:t>in the temple</a:t>
            </a:r>
            <a:r>
              <a:rPr lang="en-US" sz="3200" dirty="0"/>
              <a:t>, and breaking bread from house to house, they were taking their meals together with gladness and sincerity of heart</a:t>
            </a:r>
          </a:p>
          <a:p>
            <a:endParaRPr lang="en-US" sz="3400" dirty="0"/>
          </a:p>
        </p:txBody>
      </p:sp>
      <p:sp>
        <p:nvSpPr>
          <p:cNvPr id="5" name="Rounded Rectangular Callout 17">
            <a:extLst>
              <a:ext uri="{FF2B5EF4-FFF2-40B4-BE49-F238E27FC236}">
                <a16:creationId xmlns:a16="http://schemas.microsoft.com/office/drawing/2014/main" id="{2DE52DFA-2614-3E97-5E27-D537BE9DE746}"/>
              </a:ext>
            </a:extLst>
          </p:cNvPr>
          <p:cNvSpPr/>
          <p:nvPr/>
        </p:nvSpPr>
        <p:spPr>
          <a:xfrm>
            <a:off x="0" y="3048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bg1"/>
                </a:solidFill>
              </a:rPr>
              <a:t>The First Church</a:t>
            </a:r>
          </a:p>
        </p:txBody>
      </p:sp>
      <p:sp>
        <p:nvSpPr>
          <p:cNvPr id="6" name="Rounded Rectangular Callout 17">
            <a:extLst>
              <a:ext uri="{FF2B5EF4-FFF2-40B4-BE49-F238E27FC236}">
                <a16:creationId xmlns:a16="http://schemas.microsoft.com/office/drawing/2014/main" id="{8D14FC10-729F-E753-D15A-BBA0871822BD}"/>
              </a:ext>
            </a:extLst>
          </p:cNvPr>
          <p:cNvSpPr/>
          <p:nvPr/>
        </p:nvSpPr>
        <p:spPr>
          <a:xfrm>
            <a:off x="5943600" y="356272"/>
            <a:ext cx="6096000" cy="76777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solidFill>
                  <a:schemeClr val="bg1"/>
                </a:solidFill>
              </a:rPr>
              <a:t>They were </a:t>
            </a:r>
            <a:r>
              <a:rPr lang="en-US" sz="5400" b="1" i="1" dirty="0">
                <a:solidFill>
                  <a:schemeClr val="bg1"/>
                </a:solidFill>
              </a:rPr>
              <a:t>generous </a:t>
            </a:r>
          </a:p>
        </p:txBody>
      </p:sp>
      <p:sp>
        <p:nvSpPr>
          <p:cNvPr id="2" name="Rounded Rectangular Callout 17">
            <a:extLst>
              <a:ext uri="{FF2B5EF4-FFF2-40B4-BE49-F238E27FC236}">
                <a16:creationId xmlns:a16="http://schemas.microsoft.com/office/drawing/2014/main" id="{2666DE2D-5E13-FD81-02A7-F47943648D22}"/>
              </a:ext>
            </a:extLst>
          </p:cNvPr>
          <p:cNvSpPr/>
          <p:nvPr/>
        </p:nvSpPr>
        <p:spPr>
          <a:xfrm>
            <a:off x="102578" y="4307163"/>
            <a:ext cx="4674576" cy="73414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Two kinds of meetings…</a:t>
            </a:r>
            <a:endParaRPr lang="en-US" sz="3400" b="1" i="1" dirty="0"/>
          </a:p>
        </p:txBody>
      </p:sp>
    </p:spTree>
    <p:extLst>
      <p:ext uri="{BB962C8B-B14F-4D97-AF65-F5344CB8AC3E}">
        <p14:creationId xmlns:p14="http://schemas.microsoft.com/office/powerpoint/2010/main" val="20792958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3D42B5-B07C-DD98-9FBE-F3FD7ED9724C}"/>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792742FF-1E9F-42CB-A9AE-8636FD34E99D}"/>
              </a:ext>
            </a:extLst>
          </p:cNvPr>
          <p:cNvSpPr txBox="1"/>
          <p:nvPr/>
        </p:nvSpPr>
        <p:spPr>
          <a:xfrm>
            <a:off x="9418" y="5181600"/>
            <a:ext cx="12173164" cy="166760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2:46 </a:t>
            </a:r>
            <a:r>
              <a:rPr lang="en-US" sz="3200" dirty="0"/>
              <a:t>Day by day continuing with one mind</a:t>
            </a:r>
            <a:r>
              <a:rPr lang="en-US" sz="3200" b="1" dirty="0"/>
              <a:t> </a:t>
            </a:r>
            <a:r>
              <a:rPr lang="en-US" sz="3200" b="1" u="sng" dirty="0">
                <a:solidFill>
                  <a:srgbClr val="002060"/>
                </a:solidFill>
              </a:rPr>
              <a:t>in the temple</a:t>
            </a:r>
            <a:r>
              <a:rPr lang="en-US" sz="3200" dirty="0"/>
              <a:t>, and breaking bread </a:t>
            </a:r>
            <a:r>
              <a:rPr lang="en-US" sz="3200" b="1" u="sng" dirty="0">
                <a:solidFill>
                  <a:srgbClr val="002060"/>
                </a:solidFill>
              </a:rPr>
              <a:t>from house to house</a:t>
            </a:r>
            <a:r>
              <a:rPr lang="en-US" sz="3200" dirty="0"/>
              <a:t>, they were taking their meals together with gladness and sincerity of heart</a:t>
            </a:r>
          </a:p>
          <a:p>
            <a:endParaRPr lang="en-US" sz="3400" dirty="0"/>
          </a:p>
        </p:txBody>
      </p:sp>
      <p:sp>
        <p:nvSpPr>
          <p:cNvPr id="5" name="Rounded Rectangular Callout 17">
            <a:extLst>
              <a:ext uri="{FF2B5EF4-FFF2-40B4-BE49-F238E27FC236}">
                <a16:creationId xmlns:a16="http://schemas.microsoft.com/office/drawing/2014/main" id="{C344FD82-7106-132F-92C4-531D42A6717C}"/>
              </a:ext>
            </a:extLst>
          </p:cNvPr>
          <p:cNvSpPr/>
          <p:nvPr/>
        </p:nvSpPr>
        <p:spPr>
          <a:xfrm>
            <a:off x="0" y="3048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bg1"/>
                </a:solidFill>
              </a:rPr>
              <a:t>The First Church</a:t>
            </a:r>
          </a:p>
        </p:txBody>
      </p:sp>
      <p:sp>
        <p:nvSpPr>
          <p:cNvPr id="6" name="Rounded Rectangular Callout 17">
            <a:extLst>
              <a:ext uri="{FF2B5EF4-FFF2-40B4-BE49-F238E27FC236}">
                <a16:creationId xmlns:a16="http://schemas.microsoft.com/office/drawing/2014/main" id="{4AE89F2D-FBA3-8393-7AA1-B9602EE4A6FA}"/>
              </a:ext>
            </a:extLst>
          </p:cNvPr>
          <p:cNvSpPr/>
          <p:nvPr/>
        </p:nvSpPr>
        <p:spPr>
          <a:xfrm>
            <a:off x="5943600" y="356272"/>
            <a:ext cx="6096000" cy="76777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solidFill>
                  <a:schemeClr val="bg1"/>
                </a:solidFill>
              </a:rPr>
              <a:t>They were </a:t>
            </a:r>
            <a:r>
              <a:rPr lang="en-US" sz="5400" b="1" i="1" dirty="0">
                <a:solidFill>
                  <a:schemeClr val="bg1"/>
                </a:solidFill>
              </a:rPr>
              <a:t>generous </a:t>
            </a:r>
          </a:p>
        </p:txBody>
      </p:sp>
      <p:sp>
        <p:nvSpPr>
          <p:cNvPr id="2" name="Rounded Rectangular Callout 17">
            <a:extLst>
              <a:ext uri="{FF2B5EF4-FFF2-40B4-BE49-F238E27FC236}">
                <a16:creationId xmlns:a16="http://schemas.microsoft.com/office/drawing/2014/main" id="{3CCBC52A-9276-8027-4424-8F6A52A1BBDE}"/>
              </a:ext>
            </a:extLst>
          </p:cNvPr>
          <p:cNvSpPr/>
          <p:nvPr/>
        </p:nvSpPr>
        <p:spPr>
          <a:xfrm>
            <a:off x="102578" y="4307163"/>
            <a:ext cx="4674576" cy="73414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Two kinds of meetings…</a:t>
            </a:r>
            <a:endParaRPr lang="en-US" sz="3400" b="1" i="1" dirty="0"/>
          </a:p>
        </p:txBody>
      </p:sp>
    </p:spTree>
    <p:extLst>
      <p:ext uri="{BB962C8B-B14F-4D97-AF65-F5344CB8AC3E}">
        <p14:creationId xmlns:p14="http://schemas.microsoft.com/office/powerpoint/2010/main" val="40914695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8978411" y="2168492"/>
            <a:ext cx="635977" cy="57124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allout: Line 7"/>
          <p:cNvSpPr/>
          <p:nvPr/>
        </p:nvSpPr>
        <p:spPr>
          <a:xfrm>
            <a:off x="9796095" y="982785"/>
            <a:ext cx="2286000" cy="914400"/>
          </a:xfrm>
          <a:prstGeom prst="borderCallout1">
            <a:avLst>
              <a:gd name="adj1" fmla="val 98750"/>
              <a:gd name="adj2" fmla="val 40238"/>
              <a:gd name="adj3" fmla="val 157540"/>
              <a:gd name="adj4" fmla="val -2055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Together in the temple</a:t>
            </a:r>
          </a:p>
        </p:txBody>
      </p:sp>
      <p:sp>
        <p:nvSpPr>
          <p:cNvPr id="9" name="Callout: Line 8"/>
          <p:cNvSpPr/>
          <p:nvPr/>
        </p:nvSpPr>
        <p:spPr>
          <a:xfrm>
            <a:off x="1526930" y="1831321"/>
            <a:ext cx="1524000" cy="914400"/>
          </a:xfrm>
          <a:prstGeom prst="borderCallout1">
            <a:avLst>
              <a:gd name="adj1" fmla="val 98750"/>
              <a:gd name="adj2" fmla="val 40238"/>
              <a:gd name="adj3" fmla="val 195163"/>
              <a:gd name="adj4" fmla="val 9932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0" name="Callout: Line 9"/>
          <p:cNvSpPr/>
          <p:nvPr/>
        </p:nvSpPr>
        <p:spPr>
          <a:xfrm>
            <a:off x="3374124" y="1439429"/>
            <a:ext cx="1524000" cy="914400"/>
          </a:xfrm>
          <a:prstGeom prst="borderCallout1">
            <a:avLst>
              <a:gd name="adj1" fmla="val 98750"/>
              <a:gd name="adj2" fmla="val 40238"/>
              <a:gd name="adj3" fmla="val 157964"/>
              <a:gd name="adj4" fmla="val 8490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1" name="Callout: Line 10"/>
          <p:cNvSpPr/>
          <p:nvPr/>
        </p:nvSpPr>
        <p:spPr>
          <a:xfrm>
            <a:off x="5144965" y="970085"/>
            <a:ext cx="1524000" cy="914400"/>
          </a:xfrm>
          <a:prstGeom prst="borderCallout1">
            <a:avLst>
              <a:gd name="adj1" fmla="val 98750"/>
              <a:gd name="adj2" fmla="val 40238"/>
              <a:gd name="adj3" fmla="val 287454"/>
              <a:gd name="adj4" fmla="val 1935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2" name="Callout: Line 11"/>
          <p:cNvSpPr/>
          <p:nvPr/>
        </p:nvSpPr>
        <p:spPr>
          <a:xfrm>
            <a:off x="7036778" y="1491151"/>
            <a:ext cx="1524000" cy="914400"/>
          </a:xfrm>
          <a:prstGeom prst="borderCallout1">
            <a:avLst>
              <a:gd name="adj1" fmla="val 98750"/>
              <a:gd name="adj2" fmla="val 40238"/>
              <a:gd name="adj3" fmla="val 176877"/>
              <a:gd name="adj4" fmla="val -141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3" name="Callout: Line 12"/>
          <p:cNvSpPr/>
          <p:nvPr/>
        </p:nvSpPr>
        <p:spPr>
          <a:xfrm>
            <a:off x="8302828" y="3166337"/>
            <a:ext cx="1524000" cy="914400"/>
          </a:xfrm>
          <a:prstGeom prst="borderCallout1">
            <a:avLst>
              <a:gd name="adj1" fmla="val 64135"/>
              <a:gd name="adj2" fmla="val -147"/>
              <a:gd name="adj3" fmla="val 106635"/>
              <a:gd name="adj4" fmla="val -9038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4" name="Oval 13"/>
          <p:cNvSpPr/>
          <p:nvPr/>
        </p:nvSpPr>
        <p:spPr>
          <a:xfrm>
            <a:off x="6904850" y="3016602"/>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4598377" y="2776521"/>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5334001" y="3542344"/>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858001" y="4054108"/>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821659" y="3823979"/>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6513634" y="3669912"/>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5175968" y="2531787"/>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4576364" y="3626247"/>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7762141" y="2622806"/>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5688624" y="3874995"/>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6068569" y="3884142"/>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6006611" y="3348956"/>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6290277" y="2618787"/>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86858AE7-5664-660E-8811-4A6AD32DD0A9}"/>
              </a:ext>
            </a:extLst>
          </p:cNvPr>
          <p:cNvSpPr txBox="1"/>
          <p:nvPr/>
        </p:nvSpPr>
        <p:spPr>
          <a:xfrm>
            <a:off x="9418" y="5181600"/>
            <a:ext cx="12173164" cy="166760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2:46 </a:t>
            </a:r>
            <a:r>
              <a:rPr lang="en-US" sz="3200" dirty="0"/>
              <a:t>Day by day continuing with one mind</a:t>
            </a:r>
            <a:r>
              <a:rPr lang="en-US" sz="3200" b="1" dirty="0"/>
              <a:t> </a:t>
            </a:r>
            <a:r>
              <a:rPr lang="en-US" sz="3200" b="1" u="sng" dirty="0">
                <a:solidFill>
                  <a:srgbClr val="002060"/>
                </a:solidFill>
              </a:rPr>
              <a:t>in the temple</a:t>
            </a:r>
            <a:r>
              <a:rPr lang="en-US" sz="3200" dirty="0"/>
              <a:t>, and breaking bread </a:t>
            </a:r>
            <a:r>
              <a:rPr lang="en-US" sz="3200" b="1" u="sng" dirty="0">
                <a:solidFill>
                  <a:srgbClr val="002060"/>
                </a:solidFill>
              </a:rPr>
              <a:t>from house to house</a:t>
            </a:r>
            <a:r>
              <a:rPr lang="en-US" sz="3200" dirty="0"/>
              <a:t>, they were taking their meals together with gladness and sincerity of heart</a:t>
            </a:r>
          </a:p>
          <a:p>
            <a:endParaRPr lang="en-US" sz="3400" dirty="0"/>
          </a:p>
        </p:txBody>
      </p:sp>
      <p:sp>
        <p:nvSpPr>
          <p:cNvPr id="28" name="Rounded Rectangular Callout 17">
            <a:extLst>
              <a:ext uri="{FF2B5EF4-FFF2-40B4-BE49-F238E27FC236}">
                <a16:creationId xmlns:a16="http://schemas.microsoft.com/office/drawing/2014/main" id="{7405C452-6FCC-FAC9-A184-15722E36BAEE}"/>
              </a:ext>
            </a:extLst>
          </p:cNvPr>
          <p:cNvSpPr/>
          <p:nvPr/>
        </p:nvSpPr>
        <p:spPr>
          <a:xfrm>
            <a:off x="102578" y="4307163"/>
            <a:ext cx="4674576" cy="73414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Two kinds of meetings…</a:t>
            </a:r>
            <a:endParaRPr lang="en-US" sz="3400" b="1" i="1" dirty="0"/>
          </a:p>
        </p:txBody>
      </p:sp>
      <p:sp>
        <p:nvSpPr>
          <p:cNvPr id="29" name="Oval 28">
            <a:extLst>
              <a:ext uri="{FF2B5EF4-FFF2-40B4-BE49-F238E27FC236}">
                <a16:creationId xmlns:a16="http://schemas.microsoft.com/office/drawing/2014/main" id="{7BC1D9BF-4435-31A3-56A0-B3D4D1C5E757}"/>
              </a:ext>
            </a:extLst>
          </p:cNvPr>
          <p:cNvSpPr/>
          <p:nvPr/>
        </p:nvSpPr>
        <p:spPr>
          <a:xfrm>
            <a:off x="2942112" y="3555563"/>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0B921F8F-12B2-80CD-CFAC-0251FDCB9086}"/>
              </a:ext>
            </a:extLst>
          </p:cNvPr>
          <p:cNvSpPr/>
          <p:nvPr/>
        </p:nvSpPr>
        <p:spPr>
          <a:xfrm>
            <a:off x="3653107" y="3152361"/>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08546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par>
                          <p:cTn id="7" fill="hold">
                            <p:stCondLst>
                              <p:cond delay="0"/>
                            </p:stCondLst>
                            <p:childTnLst>
                              <p:par>
                                <p:cTn id="8" presetID="22" presetClass="entr" presetSubtype="4" fill="hold" grpId="0" nodeType="after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down)">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22" presetClass="entr" presetSubtype="4"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down)">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childTnLst>
                                </p:cTn>
                              </p:par>
                              <p:par>
                                <p:cTn id="22" presetID="22" presetClass="entr" presetSubtype="4"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wipe(down)">
                                      <p:cBhvr>
                                        <p:cTn id="24" dur="5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22" presetClass="entr" presetSubtype="4"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down)">
                                      <p:cBhvr>
                                        <p:cTn id="31" dur="500"/>
                                        <p:tgtEl>
                                          <p:spTgt spid="11"/>
                                        </p:tgtEl>
                                      </p:cBhvr>
                                    </p:animEffect>
                                  </p:childTnLst>
                                </p:cTn>
                              </p:par>
                            </p:childTnLst>
                          </p:cTn>
                        </p:par>
                        <p:par>
                          <p:cTn id="32" fill="hold">
                            <p:stCondLst>
                              <p:cond delay="500"/>
                            </p:stCondLst>
                            <p:childTnLst>
                              <p:par>
                                <p:cTn id="33" presetID="1" presetClass="entr" presetSubtype="0" fill="hold" grpId="0" nodeType="after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par>
                          <p:cTn id="35" fill="hold">
                            <p:stCondLst>
                              <p:cond delay="500"/>
                            </p:stCondLst>
                            <p:childTnLst>
                              <p:par>
                                <p:cTn id="36" presetID="22" presetClass="entr" presetSubtype="8" fill="hold" grpId="0" nodeType="after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wipe(left)">
                                      <p:cBhvr>
                                        <p:cTn id="38" dur="500"/>
                                        <p:tgtEl>
                                          <p:spTgt spid="13"/>
                                        </p:tgtEl>
                                      </p:cBhvr>
                                    </p:animEffect>
                                  </p:childTnLst>
                                </p:cTn>
                              </p:par>
                            </p:childTnLst>
                          </p:cTn>
                        </p:par>
                        <p:par>
                          <p:cTn id="39" fill="hold">
                            <p:stCondLst>
                              <p:cond delay="1000"/>
                            </p:stCondLst>
                            <p:childTnLst>
                              <p:par>
                                <p:cTn id="40" presetID="10" presetClass="entr" presetSubtype="0" fill="hold" grpId="0" nodeType="afterEffect">
                                  <p:stCondLst>
                                    <p:cond delay="0"/>
                                  </p:stCondLst>
                                  <p:childTnLst>
                                    <p:set>
                                      <p:cBhvr>
                                        <p:cTn id="41" dur="1" fill="hold">
                                          <p:stCondLst>
                                            <p:cond delay="0"/>
                                          </p:stCondLst>
                                        </p:cTn>
                                        <p:tgtEl>
                                          <p:spTgt spid="29"/>
                                        </p:tgtEl>
                                        <p:attrNameLst>
                                          <p:attrName>style.visibility</p:attrName>
                                        </p:attrNameLst>
                                      </p:cBhvr>
                                      <p:to>
                                        <p:strVal val="visible"/>
                                      </p:to>
                                    </p:set>
                                    <p:animEffect transition="in" filter="fade">
                                      <p:cBhvr>
                                        <p:cTn id="42" dur="200"/>
                                        <p:tgtEl>
                                          <p:spTgt spid="29"/>
                                        </p:tgtEl>
                                      </p:cBhvr>
                                    </p:animEffect>
                                  </p:childTnLst>
                                </p:cTn>
                              </p:par>
                            </p:childTnLst>
                          </p:cTn>
                        </p:par>
                        <p:par>
                          <p:cTn id="43" fill="hold">
                            <p:stCondLst>
                              <p:cond delay="1200"/>
                            </p:stCondLst>
                            <p:childTnLst>
                              <p:par>
                                <p:cTn id="44" presetID="22" presetClass="entr" presetSubtype="4" fill="hold" grpId="0" nodeType="after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wipe(down)">
                                      <p:cBhvr>
                                        <p:cTn id="46" dur="500"/>
                                        <p:tgtEl>
                                          <p:spTgt spid="9"/>
                                        </p:tgtEl>
                                      </p:cBhvr>
                                    </p:animEffect>
                                  </p:childTnLst>
                                </p:cTn>
                              </p:par>
                            </p:childTnLst>
                          </p:cTn>
                        </p:par>
                        <p:par>
                          <p:cTn id="47" fill="hold">
                            <p:stCondLst>
                              <p:cond delay="1700"/>
                            </p:stCondLst>
                            <p:childTnLst>
                              <p:par>
                                <p:cTn id="48" presetID="10" presetClass="entr" presetSubtype="0" fill="hold" grpId="0" nodeType="afterEffect">
                                  <p:stCondLst>
                                    <p:cond delay="0"/>
                                  </p:stCondLst>
                                  <p:childTnLst>
                                    <p:set>
                                      <p:cBhvr>
                                        <p:cTn id="49" dur="1" fill="hold">
                                          <p:stCondLst>
                                            <p:cond delay="0"/>
                                          </p:stCondLst>
                                        </p:cTn>
                                        <p:tgtEl>
                                          <p:spTgt spid="19"/>
                                        </p:tgtEl>
                                        <p:attrNameLst>
                                          <p:attrName>style.visibility</p:attrName>
                                        </p:attrNameLst>
                                      </p:cBhvr>
                                      <p:to>
                                        <p:strVal val="visible"/>
                                      </p:to>
                                    </p:set>
                                    <p:animEffect transition="in" filter="fade">
                                      <p:cBhvr>
                                        <p:cTn id="50" dur="200"/>
                                        <p:tgtEl>
                                          <p:spTgt spid="19"/>
                                        </p:tgtEl>
                                      </p:cBhvr>
                                    </p:animEffect>
                                  </p:childTnLst>
                                </p:cTn>
                              </p:par>
                            </p:childTnLst>
                          </p:cTn>
                        </p:par>
                        <p:par>
                          <p:cTn id="51" fill="hold">
                            <p:stCondLst>
                              <p:cond delay="1900"/>
                            </p:stCondLst>
                            <p:childTnLst>
                              <p:par>
                                <p:cTn id="52" presetID="10" presetClass="entr" presetSubtype="0" fill="hold" grpId="0" nodeType="after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fade">
                                      <p:cBhvr>
                                        <p:cTn id="54" dur="200"/>
                                        <p:tgtEl>
                                          <p:spTgt spid="20"/>
                                        </p:tgtEl>
                                      </p:cBhvr>
                                    </p:animEffect>
                                  </p:childTnLst>
                                </p:cTn>
                              </p:par>
                            </p:childTnLst>
                          </p:cTn>
                        </p:par>
                        <p:par>
                          <p:cTn id="55" fill="hold">
                            <p:stCondLst>
                              <p:cond delay="2100"/>
                            </p:stCondLst>
                            <p:childTnLst>
                              <p:par>
                                <p:cTn id="56" presetID="10" presetClass="entr" presetSubtype="0" fill="hold" grpId="0" nodeType="afterEffect">
                                  <p:stCondLst>
                                    <p:cond delay="0"/>
                                  </p:stCondLst>
                                  <p:childTnLst>
                                    <p:set>
                                      <p:cBhvr>
                                        <p:cTn id="57" dur="1" fill="hold">
                                          <p:stCondLst>
                                            <p:cond delay="0"/>
                                          </p:stCondLst>
                                        </p:cTn>
                                        <p:tgtEl>
                                          <p:spTgt spid="21"/>
                                        </p:tgtEl>
                                        <p:attrNameLst>
                                          <p:attrName>style.visibility</p:attrName>
                                        </p:attrNameLst>
                                      </p:cBhvr>
                                      <p:to>
                                        <p:strVal val="visible"/>
                                      </p:to>
                                    </p:set>
                                    <p:animEffect transition="in" filter="fade">
                                      <p:cBhvr>
                                        <p:cTn id="58" dur="200"/>
                                        <p:tgtEl>
                                          <p:spTgt spid="21"/>
                                        </p:tgtEl>
                                      </p:cBhvr>
                                    </p:animEffect>
                                  </p:childTnLst>
                                </p:cTn>
                              </p:par>
                            </p:childTnLst>
                          </p:cTn>
                        </p:par>
                        <p:par>
                          <p:cTn id="59" fill="hold">
                            <p:stCondLst>
                              <p:cond delay="2300"/>
                            </p:stCondLst>
                            <p:childTnLst>
                              <p:par>
                                <p:cTn id="60" presetID="10" presetClass="entr" presetSubtype="0" fill="hold" grpId="0" nodeType="after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fade">
                                      <p:cBhvr>
                                        <p:cTn id="62" dur="200"/>
                                        <p:tgtEl>
                                          <p:spTgt spid="18"/>
                                        </p:tgtEl>
                                      </p:cBhvr>
                                    </p:animEffect>
                                  </p:childTnLst>
                                </p:cTn>
                              </p:par>
                            </p:childTnLst>
                          </p:cTn>
                        </p:par>
                        <p:par>
                          <p:cTn id="63" fill="hold">
                            <p:stCondLst>
                              <p:cond delay="2500"/>
                            </p:stCondLst>
                            <p:childTnLst>
                              <p:par>
                                <p:cTn id="64" presetID="10" presetClass="entr" presetSubtype="0" fill="hold" grpId="0" nodeType="afterEffect">
                                  <p:stCondLst>
                                    <p:cond delay="0"/>
                                  </p:stCondLst>
                                  <p:childTnLst>
                                    <p:set>
                                      <p:cBhvr>
                                        <p:cTn id="65" dur="1" fill="hold">
                                          <p:stCondLst>
                                            <p:cond delay="0"/>
                                          </p:stCondLst>
                                        </p:cTn>
                                        <p:tgtEl>
                                          <p:spTgt spid="22"/>
                                        </p:tgtEl>
                                        <p:attrNameLst>
                                          <p:attrName>style.visibility</p:attrName>
                                        </p:attrNameLst>
                                      </p:cBhvr>
                                      <p:to>
                                        <p:strVal val="visible"/>
                                      </p:to>
                                    </p:set>
                                    <p:animEffect transition="in" filter="fade">
                                      <p:cBhvr>
                                        <p:cTn id="66" dur="200"/>
                                        <p:tgtEl>
                                          <p:spTgt spid="22"/>
                                        </p:tgtEl>
                                      </p:cBhvr>
                                    </p:animEffect>
                                  </p:childTnLst>
                                </p:cTn>
                              </p:par>
                            </p:childTnLst>
                          </p:cTn>
                        </p:par>
                        <p:par>
                          <p:cTn id="67" fill="hold">
                            <p:stCondLst>
                              <p:cond delay="2700"/>
                            </p:stCondLst>
                            <p:childTnLst>
                              <p:par>
                                <p:cTn id="68" presetID="10" presetClass="entr" presetSubtype="0" fill="hold" grpId="0" nodeType="afterEffect">
                                  <p:stCondLst>
                                    <p:cond delay="0"/>
                                  </p:stCondLst>
                                  <p:childTnLst>
                                    <p:set>
                                      <p:cBhvr>
                                        <p:cTn id="69" dur="1" fill="hold">
                                          <p:stCondLst>
                                            <p:cond delay="0"/>
                                          </p:stCondLst>
                                        </p:cTn>
                                        <p:tgtEl>
                                          <p:spTgt spid="24"/>
                                        </p:tgtEl>
                                        <p:attrNameLst>
                                          <p:attrName>style.visibility</p:attrName>
                                        </p:attrNameLst>
                                      </p:cBhvr>
                                      <p:to>
                                        <p:strVal val="visible"/>
                                      </p:to>
                                    </p:set>
                                    <p:animEffect transition="in" filter="fade">
                                      <p:cBhvr>
                                        <p:cTn id="70" dur="200"/>
                                        <p:tgtEl>
                                          <p:spTgt spid="24"/>
                                        </p:tgtEl>
                                      </p:cBhvr>
                                    </p:animEffect>
                                  </p:childTnLst>
                                </p:cTn>
                              </p:par>
                            </p:childTnLst>
                          </p:cTn>
                        </p:par>
                        <p:par>
                          <p:cTn id="71" fill="hold">
                            <p:stCondLst>
                              <p:cond delay="2900"/>
                            </p:stCondLst>
                            <p:childTnLst>
                              <p:par>
                                <p:cTn id="72" presetID="10" presetClass="entr" presetSubtype="0" fill="hold" grpId="0" nodeType="afterEffect">
                                  <p:stCondLst>
                                    <p:cond delay="0"/>
                                  </p:stCondLst>
                                  <p:childTnLst>
                                    <p:set>
                                      <p:cBhvr>
                                        <p:cTn id="73" dur="1" fill="hold">
                                          <p:stCondLst>
                                            <p:cond delay="0"/>
                                          </p:stCondLst>
                                        </p:cTn>
                                        <p:tgtEl>
                                          <p:spTgt spid="25"/>
                                        </p:tgtEl>
                                        <p:attrNameLst>
                                          <p:attrName>style.visibility</p:attrName>
                                        </p:attrNameLst>
                                      </p:cBhvr>
                                      <p:to>
                                        <p:strVal val="visible"/>
                                      </p:to>
                                    </p:set>
                                    <p:animEffect transition="in" filter="fade">
                                      <p:cBhvr>
                                        <p:cTn id="74" dur="200"/>
                                        <p:tgtEl>
                                          <p:spTgt spid="25"/>
                                        </p:tgtEl>
                                      </p:cBhvr>
                                    </p:animEffect>
                                  </p:childTnLst>
                                </p:cTn>
                              </p:par>
                            </p:childTnLst>
                          </p:cTn>
                        </p:par>
                        <p:par>
                          <p:cTn id="75" fill="hold">
                            <p:stCondLst>
                              <p:cond delay="3100"/>
                            </p:stCondLst>
                            <p:childTnLst>
                              <p:par>
                                <p:cTn id="76" presetID="10" presetClass="entr" presetSubtype="0" fill="hold" grpId="0" nodeType="afterEffect">
                                  <p:stCondLst>
                                    <p:cond delay="0"/>
                                  </p:stCondLst>
                                  <p:childTnLst>
                                    <p:set>
                                      <p:cBhvr>
                                        <p:cTn id="77" dur="1" fill="hold">
                                          <p:stCondLst>
                                            <p:cond delay="0"/>
                                          </p:stCondLst>
                                        </p:cTn>
                                        <p:tgtEl>
                                          <p:spTgt spid="26"/>
                                        </p:tgtEl>
                                        <p:attrNameLst>
                                          <p:attrName>style.visibility</p:attrName>
                                        </p:attrNameLst>
                                      </p:cBhvr>
                                      <p:to>
                                        <p:strVal val="visible"/>
                                      </p:to>
                                    </p:set>
                                    <p:animEffect transition="in" filter="fade">
                                      <p:cBhvr>
                                        <p:cTn id="78" dur="200"/>
                                        <p:tgtEl>
                                          <p:spTgt spid="26"/>
                                        </p:tgtEl>
                                      </p:cBhvr>
                                    </p:animEffect>
                                  </p:childTnLst>
                                </p:cTn>
                              </p:par>
                            </p:childTnLst>
                          </p:cTn>
                        </p:par>
                        <p:par>
                          <p:cTn id="79" fill="hold">
                            <p:stCondLst>
                              <p:cond delay="3300"/>
                            </p:stCondLst>
                            <p:childTnLst>
                              <p:par>
                                <p:cTn id="80" presetID="10" presetClass="entr" presetSubtype="0" fill="hold" grpId="0" nodeType="afterEffect">
                                  <p:stCondLst>
                                    <p:cond delay="0"/>
                                  </p:stCondLst>
                                  <p:childTnLst>
                                    <p:set>
                                      <p:cBhvr>
                                        <p:cTn id="81" dur="1" fill="hold">
                                          <p:stCondLst>
                                            <p:cond delay="0"/>
                                          </p:stCondLst>
                                        </p:cTn>
                                        <p:tgtEl>
                                          <p:spTgt spid="27"/>
                                        </p:tgtEl>
                                        <p:attrNameLst>
                                          <p:attrName>style.visibility</p:attrName>
                                        </p:attrNameLst>
                                      </p:cBhvr>
                                      <p:to>
                                        <p:strVal val="visible"/>
                                      </p:to>
                                    </p:set>
                                    <p:animEffect transition="in" filter="fade">
                                      <p:cBhvr>
                                        <p:cTn id="82" dur="200"/>
                                        <p:tgtEl>
                                          <p:spTgt spid="27"/>
                                        </p:tgtEl>
                                      </p:cBhvr>
                                    </p:animEffect>
                                  </p:childTnLst>
                                </p:cTn>
                              </p:par>
                            </p:childTnLst>
                          </p:cTn>
                        </p:par>
                        <p:par>
                          <p:cTn id="83" fill="hold">
                            <p:stCondLst>
                              <p:cond delay="3500"/>
                            </p:stCondLst>
                            <p:childTnLst>
                              <p:par>
                                <p:cTn id="84" presetID="10" presetClass="entr" presetSubtype="0" fill="hold" grpId="0" nodeType="afterEffect">
                                  <p:stCondLst>
                                    <p:cond delay="0"/>
                                  </p:stCondLst>
                                  <p:childTnLst>
                                    <p:set>
                                      <p:cBhvr>
                                        <p:cTn id="85" dur="1" fill="hold">
                                          <p:stCondLst>
                                            <p:cond delay="0"/>
                                          </p:stCondLst>
                                        </p:cTn>
                                        <p:tgtEl>
                                          <p:spTgt spid="30"/>
                                        </p:tgtEl>
                                        <p:attrNameLst>
                                          <p:attrName>style.visibility</p:attrName>
                                        </p:attrNameLst>
                                      </p:cBhvr>
                                      <p:to>
                                        <p:strVal val="visible"/>
                                      </p:to>
                                    </p:set>
                                    <p:animEffect transition="in" filter="fade">
                                      <p:cBhvr>
                                        <p:cTn id="86" dur="2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4" grpId="0" animBg="1"/>
      <p:bldP spid="25" grpId="0" animBg="1"/>
      <p:bldP spid="26" grpId="0" animBg="1"/>
      <p:bldP spid="27" grpId="0" animBg="1"/>
      <p:bldP spid="29" grpId="0" animBg="1"/>
      <p:bldP spid="30"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4CB2C4-6FC7-A23D-1E33-FD8873DCB775}"/>
            </a:ext>
          </a:extLst>
        </p:cNvPr>
        <p:cNvGrpSpPr/>
        <p:nvPr/>
      </p:nvGrpSpPr>
      <p:grpSpPr>
        <a:xfrm>
          <a:off x="0" y="0"/>
          <a:ext cx="0" cy="0"/>
          <a:chOff x="0" y="0"/>
          <a:chExt cx="0" cy="0"/>
        </a:xfrm>
      </p:grpSpPr>
      <p:sp>
        <p:nvSpPr>
          <p:cNvPr id="7" name="Oval 6">
            <a:extLst>
              <a:ext uri="{FF2B5EF4-FFF2-40B4-BE49-F238E27FC236}">
                <a16:creationId xmlns:a16="http://schemas.microsoft.com/office/drawing/2014/main" id="{3AD4FAF8-EB30-DC12-C51F-5CDEC5A4DDD0}"/>
              </a:ext>
            </a:extLst>
          </p:cNvPr>
          <p:cNvSpPr/>
          <p:nvPr/>
        </p:nvSpPr>
        <p:spPr>
          <a:xfrm>
            <a:off x="8978411" y="2168492"/>
            <a:ext cx="635977" cy="57124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allout: Line 7">
            <a:extLst>
              <a:ext uri="{FF2B5EF4-FFF2-40B4-BE49-F238E27FC236}">
                <a16:creationId xmlns:a16="http://schemas.microsoft.com/office/drawing/2014/main" id="{92984971-C121-907D-6915-AF18B2A9C3B4}"/>
              </a:ext>
            </a:extLst>
          </p:cNvPr>
          <p:cNvSpPr/>
          <p:nvPr/>
        </p:nvSpPr>
        <p:spPr>
          <a:xfrm>
            <a:off x="9796095" y="982785"/>
            <a:ext cx="2286000" cy="914400"/>
          </a:xfrm>
          <a:prstGeom prst="borderCallout1">
            <a:avLst>
              <a:gd name="adj1" fmla="val 98750"/>
              <a:gd name="adj2" fmla="val 40238"/>
              <a:gd name="adj3" fmla="val 157540"/>
              <a:gd name="adj4" fmla="val -2055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Together in the temple</a:t>
            </a:r>
          </a:p>
        </p:txBody>
      </p:sp>
      <p:sp>
        <p:nvSpPr>
          <p:cNvPr id="9" name="Callout: Line 8">
            <a:extLst>
              <a:ext uri="{FF2B5EF4-FFF2-40B4-BE49-F238E27FC236}">
                <a16:creationId xmlns:a16="http://schemas.microsoft.com/office/drawing/2014/main" id="{0C82B9A1-D44F-9CC7-BA09-A644C7450014}"/>
              </a:ext>
            </a:extLst>
          </p:cNvPr>
          <p:cNvSpPr/>
          <p:nvPr/>
        </p:nvSpPr>
        <p:spPr>
          <a:xfrm>
            <a:off x="1526930" y="1831321"/>
            <a:ext cx="1524000" cy="914400"/>
          </a:xfrm>
          <a:prstGeom prst="borderCallout1">
            <a:avLst>
              <a:gd name="adj1" fmla="val 98750"/>
              <a:gd name="adj2" fmla="val 40238"/>
              <a:gd name="adj3" fmla="val 195163"/>
              <a:gd name="adj4" fmla="val 9932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0" name="Callout: Line 9">
            <a:extLst>
              <a:ext uri="{FF2B5EF4-FFF2-40B4-BE49-F238E27FC236}">
                <a16:creationId xmlns:a16="http://schemas.microsoft.com/office/drawing/2014/main" id="{53B75492-5AA2-432E-E245-DE3CC8C022D2}"/>
              </a:ext>
            </a:extLst>
          </p:cNvPr>
          <p:cNvSpPr/>
          <p:nvPr/>
        </p:nvSpPr>
        <p:spPr>
          <a:xfrm>
            <a:off x="3374124" y="1439429"/>
            <a:ext cx="1524000" cy="914400"/>
          </a:xfrm>
          <a:prstGeom prst="borderCallout1">
            <a:avLst>
              <a:gd name="adj1" fmla="val 98750"/>
              <a:gd name="adj2" fmla="val 40238"/>
              <a:gd name="adj3" fmla="val 157964"/>
              <a:gd name="adj4" fmla="val 8490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1" name="Callout: Line 10">
            <a:extLst>
              <a:ext uri="{FF2B5EF4-FFF2-40B4-BE49-F238E27FC236}">
                <a16:creationId xmlns:a16="http://schemas.microsoft.com/office/drawing/2014/main" id="{03301290-51F7-21F6-EB95-81929C61EAA3}"/>
              </a:ext>
            </a:extLst>
          </p:cNvPr>
          <p:cNvSpPr/>
          <p:nvPr/>
        </p:nvSpPr>
        <p:spPr>
          <a:xfrm>
            <a:off x="5144965" y="970085"/>
            <a:ext cx="1524000" cy="914400"/>
          </a:xfrm>
          <a:prstGeom prst="borderCallout1">
            <a:avLst>
              <a:gd name="adj1" fmla="val 98750"/>
              <a:gd name="adj2" fmla="val 40238"/>
              <a:gd name="adj3" fmla="val 287454"/>
              <a:gd name="adj4" fmla="val 1935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2" name="Callout: Line 11">
            <a:extLst>
              <a:ext uri="{FF2B5EF4-FFF2-40B4-BE49-F238E27FC236}">
                <a16:creationId xmlns:a16="http://schemas.microsoft.com/office/drawing/2014/main" id="{B44437E4-3747-73DD-6598-4A6BBCF39BCB}"/>
              </a:ext>
            </a:extLst>
          </p:cNvPr>
          <p:cNvSpPr/>
          <p:nvPr/>
        </p:nvSpPr>
        <p:spPr>
          <a:xfrm>
            <a:off x="7036778" y="1491151"/>
            <a:ext cx="1524000" cy="914400"/>
          </a:xfrm>
          <a:prstGeom prst="borderCallout1">
            <a:avLst>
              <a:gd name="adj1" fmla="val 98750"/>
              <a:gd name="adj2" fmla="val 40238"/>
              <a:gd name="adj3" fmla="val 176877"/>
              <a:gd name="adj4" fmla="val -141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3" name="Callout: Line 12">
            <a:extLst>
              <a:ext uri="{FF2B5EF4-FFF2-40B4-BE49-F238E27FC236}">
                <a16:creationId xmlns:a16="http://schemas.microsoft.com/office/drawing/2014/main" id="{76894C4C-6522-A71E-CED0-5AA334F82C66}"/>
              </a:ext>
            </a:extLst>
          </p:cNvPr>
          <p:cNvSpPr/>
          <p:nvPr/>
        </p:nvSpPr>
        <p:spPr>
          <a:xfrm>
            <a:off x="8302828" y="3166337"/>
            <a:ext cx="1524000" cy="914400"/>
          </a:xfrm>
          <a:prstGeom prst="borderCallout1">
            <a:avLst>
              <a:gd name="adj1" fmla="val 64135"/>
              <a:gd name="adj2" fmla="val -147"/>
              <a:gd name="adj3" fmla="val 106635"/>
              <a:gd name="adj4" fmla="val -9038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4" name="Oval 13">
            <a:extLst>
              <a:ext uri="{FF2B5EF4-FFF2-40B4-BE49-F238E27FC236}">
                <a16:creationId xmlns:a16="http://schemas.microsoft.com/office/drawing/2014/main" id="{C3CED389-5249-93F6-A3F0-BC159FBE036E}"/>
              </a:ext>
            </a:extLst>
          </p:cNvPr>
          <p:cNvSpPr/>
          <p:nvPr/>
        </p:nvSpPr>
        <p:spPr>
          <a:xfrm>
            <a:off x="6904850" y="3016602"/>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41F0BBEA-85F8-6F78-5367-EF7F35AA5DB9}"/>
              </a:ext>
            </a:extLst>
          </p:cNvPr>
          <p:cNvSpPr/>
          <p:nvPr/>
        </p:nvSpPr>
        <p:spPr>
          <a:xfrm>
            <a:off x="4598377" y="2776521"/>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D938B07A-768A-0586-C8E2-92B8FD9B1961}"/>
              </a:ext>
            </a:extLst>
          </p:cNvPr>
          <p:cNvSpPr/>
          <p:nvPr/>
        </p:nvSpPr>
        <p:spPr>
          <a:xfrm>
            <a:off x="5334001" y="3542344"/>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5F8445EA-72F8-1FF2-874C-AE05808A8513}"/>
              </a:ext>
            </a:extLst>
          </p:cNvPr>
          <p:cNvSpPr/>
          <p:nvPr/>
        </p:nvSpPr>
        <p:spPr>
          <a:xfrm>
            <a:off x="6858001" y="4054108"/>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82975420-59E1-A358-1A77-C8E17CC0D9B2}"/>
              </a:ext>
            </a:extLst>
          </p:cNvPr>
          <p:cNvSpPr/>
          <p:nvPr/>
        </p:nvSpPr>
        <p:spPr>
          <a:xfrm>
            <a:off x="3821659" y="3823979"/>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DBCC27A1-65DC-0504-B24D-0A1CD8F2B692}"/>
              </a:ext>
            </a:extLst>
          </p:cNvPr>
          <p:cNvSpPr/>
          <p:nvPr/>
        </p:nvSpPr>
        <p:spPr>
          <a:xfrm>
            <a:off x="6513634" y="3669912"/>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9A6FB2BB-D518-451D-DB5F-F29EB3DCD5A5}"/>
              </a:ext>
            </a:extLst>
          </p:cNvPr>
          <p:cNvSpPr/>
          <p:nvPr/>
        </p:nvSpPr>
        <p:spPr>
          <a:xfrm>
            <a:off x="5175968" y="2531787"/>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91327E59-DD5F-639F-44C3-03319ED1F9DB}"/>
              </a:ext>
            </a:extLst>
          </p:cNvPr>
          <p:cNvSpPr/>
          <p:nvPr/>
        </p:nvSpPr>
        <p:spPr>
          <a:xfrm>
            <a:off x="4576364" y="3626247"/>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F11217B0-45CD-09DA-7B8C-73387EC35581}"/>
              </a:ext>
            </a:extLst>
          </p:cNvPr>
          <p:cNvSpPr/>
          <p:nvPr/>
        </p:nvSpPr>
        <p:spPr>
          <a:xfrm>
            <a:off x="7762141" y="2622806"/>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B8D7942F-FADF-2F99-97DE-AF75B13D0DAE}"/>
              </a:ext>
            </a:extLst>
          </p:cNvPr>
          <p:cNvSpPr/>
          <p:nvPr/>
        </p:nvSpPr>
        <p:spPr>
          <a:xfrm>
            <a:off x="5688624" y="3874995"/>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C441EEF0-A6E6-B930-3100-E571C5A45B28}"/>
              </a:ext>
            </a:extLst>
          </p:cNvPr>
          <p:cNvSpPr/>
          <p:nvPr/>
        </p:nvSpPr>
        <p:spPr>
          <a:xfrm>
            <a:off x="6068569" y="3884142"/>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3F75F2B1-8594-ED0B-5F56-5CFA6F658DDF}"/>
              </a:ext>
            </a:extLst>
          </p:cNvPr>
          <p:cNvSpPr/>
          <p:nvPr/>
        </p:nvSpPr>
        <p:spPr>
          <a:xfrm>
            <a:off x="6006611" y="3348956"/>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82AFA8C3-4DDA-8364-4057-8832B0C35AD7}"/>
              </a:ext>
            </a:extLst>
          </p:cNvPr>
          <p:cNvSpPr/>
          <p:nvPr/>
        </p:nvSpPr>
        <p:spPr>
          <a:xfrm>
            <a:off x="6290277" y="2618787"/>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88951A34-6817-81B2-CD2F-F6553C6BFE78}"/>
              </a:ext>
            </a:extLst>
          </p:cNvPr>
          <p:cNvSpPr txBox="1"/>
          <p:nvPr/>
        </p:nvSpPr>
        <p:spPr>
          <a:xfrm>
            <a:off x="9418" y="5181600"/>
            <a:ext cx="12173164" cy="166760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2:46 </a:t>
            </a:r>
            <a:r>
              <a:rPr lang="en-US" sz="3200" dirty="0"/>
              <a:t>Day by day continuing with one mind</a:t>
            </a:r>
            <a:r>
              <a:rPr lang="en-US" sz="3200" b="1" dirty="0"/>
              <a:t> </a:t>
            </a:r>
            <a:r>
              <a:rPr lang="en-US" sz="3200" b="1" u="sng" dirty="0">
                <a:solidFill>
                  <a:srgbClr val="002060"/>
                </a:solidFill>
              </a:rPr>
              <a:t>in the temple</a:t>
            </a:r>
            <a:r>
              <a:rPr lang="en-US" sz="3200" dirty="0"/>
              <a:t>, and breaking bread </a:t>
            </a:r>
            <a:r>
              <a:rPr lang="en-US" sz="3200" b="1" u="sng" dirty="0">
                <a:solidFill>
                  <a:srgbClr val="002060"/>
                </a:solidFill>
              </a:rPr>
              <a:t>from house to house</a:t>
            </a:r>
            <a:r>
              <a:rPr lang="en-US" sz="3200" dirty="0"/>
              <a:t>, they were taking their meals together with gladness and sincerity of heart</a:t>
            </a:r>
          </a:p>
          <a:p>
            <a:endParaRPr lang="en-US" sz="3400" dirty="0"/>
          </a:p>
        </p:txBody>
      </p:sp>
      <p:sp>
        <p:nvSpPr>
          <p:cNvPr id="29" name="Oval 28">
            <a:extLst>
              <a:ext uri="{FF2B5EF4-FFF2-40B4-BE49-F238E27FC236}">
                <a16:creationId xmlns:a16="http://schemas.microsoft.com/office/drawing/2014/main" id="{E1D6C9A1-94DB-4F74-3A30-4A20CB47E2DD}"/>
              </a:ext>
            </a:extLst>
          </p:cNvPr>
          <p:cNvSpPr/>
          <p:nvPr/>
        </p:nvSpPr>
        <p:spPr>
          <a:xfrm>
            <a:off x="2942112" y="3555563"/>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CF982090-9135-465B-B6E0-03FA1AEEAF1B}"/>
              </a:ext>
            </a:extLst>
          </p:cNvPr>
          <p:cNvSpPr/>
          <p:nvPr/>
        </p:nvSpPr>
        <p:spPr>
          <a:xfrm>
            <a:off x="3653107" y="3152361"/>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ounded Rectangular Callout 17">
            <a:extLst>
              <a:ext uri="{FF2B5EF4-FFF2-40B4-BE49-F238E27FC236}">
                <a16:creationId xmlns:a16="http://schemas.microsoft.com/office/drawing/2014/main" id="{F83CA8BD-0495-E681-1A82-D7A6786D9A2D}"/>
              </a:ext>
            </a:extLst>
          </p:cNvPr>
          <p:cNvSpPr/>
          <p:nvPr/>
        </p:nvSpPr>
        <p:spPr>
          <a:xfrm>
            <a:off x="135595" y="139760"/>
            <a:ext cx="6705600" cy="63093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We want our city to look like this</a:t>
            </a:r>
            <a:endParaRPr lang="en-US" sz="3600" b="1" i="1" dirty="0"/>
          </a:p>
        </p:txBody>
      </p:sp>
      <p:sp>
        <p:nvSpPr>
          <p:cNvPr id="32" name="Rounded Rectangular Callout 17">
            <a:extLst>
              <a:ext uri="{FF2B5EF4-FFF2-40B4-BE49-F238E27FC236}">
                <a16:creationId xmlns:a16="http://schemas.microsoft.com/office/drawing/2014/main" id="{42E60F99-3FB6-EB86-D03B-E31013DBAEA9}"/>
              </a:ext>
            </a:extLst>
          </p:cNvPr>
          <p:cNvSpPr/>
          <p:nvPr/>
        </p:nvSpPr>
        <p:spPr>
          <a:xfrm>
            <a:off x="1122167" y="814831"/>
            <a:ext cx="2860432" cy="56283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And it does!</a:t>
            </a:r>
            <a:endParaRPr lang="en-US" sz="3600" b="1" i="1" dirty="0"/>
          </a:p>
        </p:txBody>
      </p:sp>
    </p:spTree>
    <p:extLst>
      <p:ext uri="{BB962C8B-B14F-4D97-AF65-F5344CB8AC3E}">
        <p14:creationId xmlns:p14="http://schemas.microsoft.com/office/powerpoint/2010/main" val="3906571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446879-7B43-D0DD-6D2E-46342A8E0AF6}"/>
            </a:ext>
          </a:extLst>
        </p:cNvPr>
        <p:cNvGrpSpPr/>
        <p:nvPr/>
      </p:nvGrpSpPr>
      <p:grpSpPr>
        <a:xfrm>
          <a:off x="0" y="0"/>
          <a:ext cx="0" cy="0"/>
          <a:chOff x="0" y="0"/>
          <a:chExt cx="0" cy="0"/>
        </a:xfrm>
      </p:grpSpPr>
      <p:sp>
        <p:nvSpPr>
          <p:cNvPr id="7" name="Oval 6">
            <a:extLst>
              <a:ext uri="{FF2B5EF4-FFF2-40B4-BE49-F238E27FC236}">
                <a16:creationId xmlns:a16="http://schemas.microsoft.com/office/drawing/2014/main" id="{D616B8BD-6923-FA38-DD26-420BA0166D76}"/>
              </a:ext>
            </a:extLst>
          </p:cNvPr>
          <p:cNvSpPr/>
          <p:nvPr/>
        </p:nvSpPr>
        <p:spPr>
          <a:xfrm>
            <a:off x="8978411" y="2168492"/>
            <a:ext cx="635977" cy="57124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allout: Line 7">
            <a:extLst>
              <a:ext uri="{FF2B5EF4-FFF2-40B4-BE49-F238E27FC236}">
                <a16:creationId xmlns:a16="http://schemas.microsoft.com/office/drawing/2014/main" id="{C72B254E-0535-9244-A654-7B89170066B9}"/>
              </a:ext>
            </a:extLst>
          </p:cNvPr>
          <p:cNvSpPr/>
          <p:nvPr/>
        </p:nvSpPr>
        <p:spPr>
          <a:xfrm>
            <a:off x="9796095" y="982785"/>
            <a:ext cx="2286000" cy="914400"/>
          </a:xfrm>
          <a:prstGeom prst="borderCallout1">
            <a:avLst>
              <a:gd name="adj1" fmla="val 98750"/>
              <a:gd name="adj2" fmla="val 40238"/>
              <a:gd name="adj3" fmla="val 157540"/>
              <a:gd name="adj4" fmla="val -2055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Together in the temple</a:t>
            </a:r>
          </a:p>
        </p:txBody>
      </p:sp>
      <p:sp>
        <p:nvSpPr>
          <p:cNvPr id="9" name="Callout: Line 8">
            <a:extLst>
              <a:ext uri="{FF2B5EF4-FFF2-40B4-BE49-F238E27FC236}">
                <a16:creationId xmlns:a16="http://schemas.microsoft.com/office/drawing/2014/main" id="{8CE03A33-8A6D-3F72-7968-FA1F0D86F98D}"/>
              </a:ext>
            </a:extLst>
          </p:cNvPr>
          <p:cNvSpPr/>
          <p:nvPr/>
        </p:nvSpPr>
        <p:spPr>
          <a:xfrm>
            <a:off x="1526930" y="1831321"/>
            <a:ext cx="1524000" cy="914400"/>
          </a:xfrm>
          <a:prstGeom prst="borderCallout1">
            <a:avLst>
              <a:gd name="adj1" fmla="val 98750"/>
              <a:gd name="adj2" fmla="val 40238"/>
              <a:gd name="adj3" fmla="val 195163"/>
              <a:gd name="adj4" fmla="val 9932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0" name="Callout: Line 9">
            <a:extLst>
              <a:ext uri="{FF2B5EF4-FFF2-40B4-BE49-F238E27FC236}">
                <a16:creationId xmlns:a16="http://schemas.microsoft.com/office/drawing/2014/main" id="{3DE8E1CB-144C-256B-1E91-4A2F012B16F5}"/>
              </a:ext>
            </a:extLst>
          </p:cNvPr>
          <p:cNvSpPr/>
          <p:nvPr/>
        </p:nvSpPr>
        <p:spPr>
          <a:xfrm>
            <a:off x="3374124" y="1439429"/>
            <a:ext cx="1524000" cy="914400"/>
          </a:xfrm>
          <a:prstGeom prst="borderCallout1">
            <a:avLst>
              <a:gd name="adj1" fmla="val 98750"/>
              <a:gd name="adj2" fmla="val 40238"/>
              <a:gd name="adj3" fmla="val 157964"/>
              <a:gd name="adj4" fmla="val 8490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1" name="Callout: Line 10">
            <a:extLst>
              <a:ext uri="{FF2B5EF4-FFF2-40B4-BE49-F238E27FC236}">
                <a16:creationId xmlns:a16="http://schemas.microsoft.com/office/drawing/2014/main" id="{34699633-D844-60A7-DC84-507246CBE6CF}"/>
              </a:ext>
            </a:extLst>
          </p:cNvPr>
          <p:cNvSpPr/>
          <p:nvPr/>
        </p:nvSpPr>
        <p:spPr>
          <a:xfrm>
            <a:off x="5144965" y="970085"/>
            <a:ext cx="1524000" cy="914400"/>
          </a:xfrm>
          <a:prstGeom prst="borderCallout1">
            <a:avLst>
              <a:gd name="adj1" fmla="val 98750"/>
              <a:gd name="adj2" fmla="val 40238"/>
              <a:gd name="adj3" fmla="val 287454"/>
              <a:gd name="adj4" fmla="val 1935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2" name="Callout: Line 11">
            <a:extLst>
              <a:ext uri="{FF2B5EF4-FFF2-40B4-BE49-F238E27FC236}">
                <a16:creationId xmlns:a16="http://schemas.microsoft.com/office/drawing/2014/main" id="{EE22986B-B842-873A-E918-A5C0E7BAECCF}"/>
              </a:ext>
            </a:extLst>
          </p:cNvPr>
          <p:cNvSpPr/>
          <p:nvPr/>
        </p:nvSpPr>
        <p:spPr>
          <a:xfrm>
            <a:off x="7036778" y="1491151"/>
            <a:ext cx="1524000" cy="914400"/>
          </a:xfrm>
          <a:prstGeom prst="borderCallout1">
            <a:avLst>
              <a:gd name="adj1" fmla="val 98750"/>
              <a:gd name="adj2" fmla="val 40238"/>
              <a:gd name="adj3" fmla="val 176877"/>
              <a:gd name="adj4" fmla="val -141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3" name="Callout: Line 12">
            <a:extLst>
              <a:ext uri="{FF2B5EF4-FFF2-40B4-BE49-F238E27FC236}">
                <a16:creationId xmlns:a16="http://schemas.microsoft.com/office/drawing/2014/main" id="{2EE28235-2AF1-7DCB-70AC-0617BBAC3281}"/>
              </a:ext>
            </a:extLst>
          </p:cNvPr>
          <p:cNvSpPr/>
          <p:nvPr/>
        </p:nvSpPr>
        <p:spPr>
          <a:xfrm>
            <a:off x="8302828" y="3166337"/>
            <a:ext cx="1524000" cy="914400"/>
          </a:xfrm>
          <a:prstGeom prst="borderCallout1">
            <a:avLst>
              <a:gd name="adj1" fmla="val 64135"/>
              <a:gd name="adj2" fmla="val -147"/>
              <a:gd name="adj3" fmla="val 106635"/>
              <a:gd name="adj4" fmla="val -9038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4" name="Oval 13">
            <a:extLst>
              <a:ext uri="{FF2B5EF4-FFF2-40B4-BE49-F238E27FC236}">
                <a16:creationId xmlns:a16="http://schemas.microsoft.com/office/drawing/2014/main" id="{DCAFDDD5-416C-0234-4AA7-DD1E63E6DF83}"/>
              </a:ext>
            </a:extLst>
          </p:cNvPr>
          <p:cNvSpPr/>
          <p:nvPr/>
        </p:nvSpPr>
        <p:spPr>
          <a:xfrm>
            <a:off x="6904850" y="3016602"/>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ACB4D012-1AE3-E97F-9CBA-650696E551B3}"/>
              </a:ext>
            </a:extLst>
          </p:cNvPr>
          <p:cNvSpPr/>
          <p:nvPr/>
        </p:nvSpPr>
        <p:spPr>
          <a:xfrm>
            <a:off x="4598377" y="2776521"/>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46980C4D-25B9-50DD-4F47-B57AE8DABC85}"/>
              </a:ext>
            </a:extLst>
          </p:cNvPr>
          <p:cNvSpPr/>
          <p:nvPr/>
        </p:nvSpPr>
        <p:spPr>
          <a:xfrm>
            <a:off x="5334001" y="3542344"/>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EB9DB671-B8F3-68E4-111B-B991B86CAE0A}"/>
              </a:ext>
            </a:extLst>
          </p:cNvPr>
          <p:cNvSpPr/>
          <p:nvPr/>
        </p:nvSpPr>
        <p:spPr>
          <a:xfrm>
            <a:off x="6858001" y="4054108"/>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676B0CF6-6ECF-A11B-447A-AA42A1FD1B27}"/>
              </a:ext>
            </a:extLst>
          </p:cNvPr>
          <p:cNvSpPr/>
          <p:nvPr/>
        </p:nvSpPr>
        <p:spPr>
          <a:xfrm>
            <a:off x="3821659" y="3823979"/>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C28A47EB-1311-3D26-1D72-B450ED087C60}"/>
              </a:ext>
            </a:extLst>
          </p:cNvPr>
          <p:cNvSpPr/>
          <p:nvPr/>
        </p:nvSpPr>
        <p:spPr>
          <a:xfrm>
            <a:off x="6513634" y="3669912"/>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A056B431-90BD-92D0-2819-43EEC63F52B1}"/>
              </a:ext>
            </a:extLst>
          </p:cNvPr>
          <p:cNvSpPr/>
          <p:nvPr/>
        </p:nvSpPr>
        <p:spPr>
          <a:xfrm>
            <a:off x="5175968" y="2531787"/>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BCEEF633-1652-A010-246F-FD371C4F508A}"/>
              </a:ext>
            </a:extLst>
          </p:cNvPr>
          <p:cNvSpPr/>
          <p:nvPr/>
        </p:nvSpPr>
        <p:spPr>
          <a:xfrm>
            <a:off x="4576364" y="3626247"/>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973512B3-B478-D3A3-8C6C-1093FC5B7F2F}"/>
              </a:ext>
            </a:extLst>
          </p:cNvPr>
          <p:cNvSpPr/>
          <p:nvPr/>
        </p:nvSpPr>
        <p:spPr>
          <a:xfrm>
            <a:off x="7762141" y="2622806"/>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3647E2D0-CF68-D4F4-7FBB-68F48CF93CB9}"/>
              </a:ext>
            </a:extLst>
          </p:cNvPr>
          <p:cNvSpPr/>
          <p:nvPr/>
        </p:nvSpPr>
        <p:spPr>
          <a:xfrm>
            <a:off x="5688624" y="3874995"/>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8E7DBFBF-B695-3B45-D81B-B0C44795A338}"/>
              </a:ext>
            </a:extLst>
          </p:cNvPr>
          <p:cNvSpPr/>
          <p:nvPr/>
        </p:nvSpPr>
        <p:spPr>
          <a:xfrm>
            <a:off x="6068569" y="3884142"/>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457A2DC2-A2E7-3C5E-453F-AB1166D25384}"/>
              </a:ext>
            </a:extLst>
          </p:cNvPr>
          <p:cNvSpPr/>
          <p:nvPr/>
        </p:nvSpPr>
        <p:spPr>
          <a:xfrm>
            <a:off x="6006611" y="3348956"/>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B2FC8A0A-CC62-6584-AB88-A923D15ADFED}"/>
              </a:ext>
            </a:extLst>
          </p:cNvPr>
          <p:cNvSpPr/>
          <p:nvPr/>
        </p:nvSpPr>
        <p:spPr>
          <a:xfrm>
            <a:off x="6290277" y="2618787"/>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2A3B5B3A-9BF0-B6A2-C41B-FCFE5763CC38}"/>
              </a:ext>
            </a:extLst>
          </p:cNvPr>
          <p:cNvSpPr txBox="1"/>
          <p:nvPr/>
        </p:nvSpPr>
        <p:spPr>
          <a:xfrm>
            <a:off x="9418" y="5181600"/>
            <a:ext cx="12173164" cy="166760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2:46 </a:t>
            </a:r>
            <a:r>
              <a:rPr lang="en-US" sz="3200" dirty="0"/>
              <a:t>Day by day continuing with one mind</a:t>
            </a:r>
            <a:r>
              <a:rPr lang="en-US" sz="3200" b="1" dirty="0"/>
              <a:t> </a:t>
            </a:r>
            <a:r>
              <a:rPr lang="en-US" sz="3200" b="1" u="sng" dirty="0">
                <a:solidFill>
                  <a:srgbClr val="002060"/>
                </a:solidFill>
              </a:rPr>
              <a:t>in the temple</a:t>
            </a:r>
            <a:r>
              <a:rPr lang="en-US" sz="3200" dirty="0"/>
              <a:t>, and breaking bread </a:t>
            </a:r>
            <a:r>
              <a:rPr lang="en-US" sz="3200" b="1" u="sng" dirty="0">
                <a:solidFill>
                  <a:srgbClr val="002060"/>
                </a:solidFill>
              </a:rPr>
              <a:t>from house to house</a:t>
            </a:r>
            <a:r>
              <a:rPr lang="en-US" sz="3200" dirty="0"/>
              <a:t>, they were taking their meals together with gladness and sincerity of heart</a:t>
            </a:r>
          </a:p>
          <a:p>
            <a:endParaRPr lang="en-US" sz="3400" dirty="0"/>
          </a:p>
        </p:txBody>
      </p:sp>
      <p:sp>
        <p:nvSpPr>
          <p:cNvPr id="29" name="Oval 28">
            <a:extLst>
              <a:ext uri="{FF2B5EF4-FFF2-40B4-BE49-F238E27FC236}">
                <a16:creationId xmlns:a16="http://schemas.microsoft.com/office/drawing/2014/main" id="{0B17FDF8-57E3-52E4-A1A2-47E9150FE431}"/>
              </a:ext>
            </a:extLst>
          </p:cNvPr>
          <p:cNvSpPr/>
          <p:nvPr/>
        </p:nvSpPr>
        <p:spPr>
          <a:xfrm>
            <a:off x="2942112" y="3555563"/>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B641AFFC-3680-6B8C-4B76-7585E8696CF2}"/>
              </a:ext>
            </a:extLst>
          </p:cNvPr>
          <p:cNvSpPr/>
          <p:nvPr/>
        </p:nvSpPr>
        <p:spPr>
          <a:xfrm>
            <a:off x="3653107" y="3152361"/>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ounded Rectangular Callout 17">
            <a:extLst>
              <a:ext uri="{FF2B5EF4-FFF2-40B4-BE49-F238E27FC236}">
                <a16:creationId xmlns:a16="http://schemas.microsoft.com/office/drawing/2014/main" id="{789CEAF6-5319-7979-8851-2EC7E953DDF4}"/>
              </a:ext>
            </a:extLst>
          </p:cNvPr>
          <p:cNvSpPr/>
          <p:nvPr/>
        </p:nvSpPr>
        <p:spPr>
          <a:xfrm>
            <a:off x="178045" y="196807"/>
            <a:ext cx="10311912" cy="707017"/>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This meeting is not the most important thing we do</a:t>
            </a:r>
            <a:endParaRPr lang="en-US" sz="3600" b="1" i="1" dirty="0"/>
          </a:p>
        </p:txBody>
      </p:sp>
    </p:spTree>
    <p:extLst>
      <p:ext uri="{BB962C8B-B14F-4D97-AF65-F5344CB8AC3E}">
        <p14:creationId xmlns:p14="http://schemas.microsoft.com/office/powerpoint/2010/main" val="938599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ular Callout 17"/>
          <p:cNvSpPr/>
          <p:nvPr/>
        </p:nvSpPr>
        <p:spPr>
          <a:xfrm>
            <a:off x="0" y="304800"/>
            <a:ext cx="12192000" cy="7620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i="1" dirty="0"/>
              <a:t>What comes to mind when you hear the word “church?” </a:t>
            </a:r>
          </a:p>
        </p:txBody>
      </p:sp>
      <p:sp>
        <p:nvSpPr>
          <p:cNvPr id="3" name="Rounded Rectangular Callout 17"/>
          <p:cNvSpPr/>
          <p:nvPr/>
        </p:nvSpPr>
        <p:spPr>
          <a:xfrm>
            <a:off x="1066800" y="1506415"/>
            <a:ext cx="1981200" cy="7620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Steeple</a:t>
            </a:r>
            <a:endParaRPr lang="en-US" sz="4000" b="1" i="1" dirty="0"/>
          </a:p>
        </p:txBody>
      </p:sp>
      <p:sp>
        <p:nvSpPr>
          <p:cNvPr id="4" name="Rounded Rectangular Callout 17"/>
          <p:cNvSpPr/>
          <p:nvPr/>
        </p:nvSpPr>
        <p:spPr>
          <a:xfrm>
            <a:off x="4833991" y="2217124"/>
            <a:ext cx="1828800" cy="7620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Pew</a:t>
            </a:r>
            <a:endParaRPr lang="en-US" sz="4000" b="1" i="1" dirty="0"/>
          </a:p>
        </p:txBody>
      </p:sp>
      <p:sp>
        <p:nvSpPr>
          <p:cNvPr id="5" name="Rounded Rectangular Callout 17"/>
          <p:cNvSpPr/>
          <p:nvPr/>
        </p:nvSpPr>
        <p:spPr>
          <a:xfrm>
            <a:off x="8077200" y="1681526"/>
            <a:ext cx="2816469" cy="7620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Sunday best</a:t>
            </a:r>
            <a:endParaRPr lang="en-US" sz="4000" b="1" i="1" dirty="0"/>
          </a:p>
        </p:txBody>
      </p:sp>
      <p:sp>
        <p:nvSpPr>
          <p:cNvPr id="8" name="Rounded Rectangular Callout 17"/>
          <p:cNvSpPr/>
          <p:nvPr/>
        </p:nvSpPr>
        <p:spPr>
          <a:xfrm>
            <a:off x="1534275" y="2979124"/>
            <a:ext cx="3352800" cy="7620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Tradition</a:t>
            </a:r>
          </a:p>
        </p:txBody>
      </p:sp>
      <p:sp>
        <p:nvSpPr>
          <p:cNvPr id="9" name="Rounded Rectangular Callout 17"/>
          <p:cNvSpPr/>
          <p:nvPr/>
        </p:nvSpPr>
        <p:spPr>
          <a:xfrm>
            <a:off x="6094288" y="3861770"/>
            <a:ext cx="3657600" cy="7620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Duty/obligation</a:t>
            </a:r>
          </a:p>
        </p:txBody>
      </p:sp>
      <p:sp>
        <p:nvSpPr>
          <p:cNvPr id="10" name="Rounded Rectangular Callout 17"/>
          <p:cNvSpPr/>
          <p:nvPr/>
        </p:nvSpPr>
        <p:spPr>
          <a:xfrm>
            <a:off x="2438400" y="5653448"/>
            <a:ext cx="3962400" cy="7620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A little judge-y…</a:t>
            </a:r>
          </a:p>
        </p:txBody>
      </p:sp>
      <p:sp>
        <p:nvSpPr>
          <p:cNvPr id="11" name="Rounded Rectangular Callout 17"/>
          <p:cNvSpPr/>
          <p:nvPr/>
        </p:nvSpPr>
        <p:spPr>
          <a:xfrm>
            <a:off x="685800" y="4613081"/>
            <a:ext cx="3657600" cy="7620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Old-fashioned</a:t>
            </a:r>
          </a:p>
        </p:txBody>
      </p:sp>
      <p:sp>
        <p:nvSpPr>
          <p:cNvPr id="12" name="Rounded Rectangular Callout 17"/>
          <p:cNvSpPr/>
          <p:nvPr/>
        </p:nvSpPr>
        <p:spPr>
          <a:xfrm>
            <a:off x="8458200" y="2996230"/>
            <a:ext cx="3352800" cy="7620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Rules</a:t>
            </a:r>
          </a:p>
        </p:txBody>
      </p:sp>
      <p:sp>
        <p:nvSpPr>
          <p:cNvPr id="13" name="Rounded Rectangular Callout 17"/>
          <p:cNvSpPr/>
          <p:nvPr/>
        </p:nvSpPr>
        <p:spPr>
          <a:xfrm>
            <a:off x="7277956" y="5272448"/>
            <a:ext cx="3657600" cy="7620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Hypocrites?</a:t>
            </a:r>
          </a:p>
        </p:txBody>
      </p:sp>
    </p:spTree>
    <p:extLst>
      <p:ext uri="{BB962C8B-B14F-4D97-AF65-F5344CB8AC3E}">
        <p14:creationId xmlns:p14="http://schemas.microsoft.com/office/powerpoint/2010/main" val="3554652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500"/>
                                        <p:tgtEl>
                                          <p:spTgt spid="10"/>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3" grpId="0" animBg="1"/>
      <p:bldP spid="4" grpId="0" animBg="1"/>
      <p:bldP spid="5" grpId="0" animBg="1"/>
      <p:bldP spid="8" grpId="0" animBg="1"/>
      <p:bldP spid="9" grpId="0" animBg="1"/>
      <p:bldP spid="10" grpId="0" animBg="1"/>
      <p:bldP spid="11" grpId="0" animBg="1"/>
      <p:bldP spid="12" grpId="0" animBg="1"/>
      <p:bldP spid="13"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F8A5F3-2A83-808E-A22A-3B4E7FEC0E11}"/>
            </a:ext>
          </a:extLst>
        </p:cNvPr>
        <p:cNvGrpSpPr/>
        <p:nvPr/>
      </p:nvGrpSpPr>
      <p:grpSpPr>
        <a:xfrm>
          <a:off x="0" y="0"/>
          <a:ext cx="0" cy="0"/>
          <a:chOff x="0" y="0"/>
          <a:chExt cx="0" cy="0"/>
        </a:xfrm>
      </p:grpSpPr>
      <p:sp>
        <p:nvSpPr>
          <p:cNvPr id="7" name="Oval 6">
            <a:extLst>
              <a:ext uri="{FF2B5EF4-FFF2-40B4-BE49-F238E27FC236}">
                <a16:creationId xmlns:a16="http://schemas.microsoft.com/office/drawing/2014/main" id="{A0B0A6B4-6EA7-8C39-A853-3FD18EE3106E}"/>
              </a:ext>
            </a:extLst>
          </p:cNvPr>
          <p:cNvSpPr/>
          <p:nvPr/>
        </p:nvSpPr>
        <p:spPr>
          <a:xfrm>
            <a:off x="8978411" y="2168492"/>
            <a:ext cx="635977" cy="57124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allout: Line 7">
            <a:extLst>
              <a:ext uri="{FF2B5EF4-FFF2-40B4-BE49-F238E27FC236}">
                <a16:creationId xmlns:a16="http://schemas.microsoft.com/office/drawing/2014/main" id="{BF9CCDFF-0734-5633-99F1-106236DE0F5E}"/>
              </a:ext>
            </a:extLst>
          </p:cNvPr>
          <p:cNvSpPr/>
          <p:nvPr/>
        </p:nvSpPr>
        <p:spPr>
          <a:xfrm>
            <a:off x="9796095" y="982785"/>
            <a:ext cx="2286000" cy="914400"/>
          </a:xfrm>
          <a:prstGeom prst="borderCallout1">
            <a:avLst>
              <a:gd name="adj1" fmla="val 98750"/>
              <a:gd name="adj2" fmla="val 40238"/>
              <a:gd name="adj3" fmla="val 157540"/>
              <a:gd name="adj4" fmla="val -2055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Together in the temple</a:t>
            </a:r>
          </a:p>
        </p:txBody>
      </p:sp>
      <p:sp>
        <p:nvSpPr>
          <p:cNvPr id="9" name="Callout: Line 8">
            <a:extLst>
              <a:ext uri="{FF2B5EF4-FFF2-40B4-BE49-F238E27FC236}">
                <a16:creationId xmlns:a16="http://schemas.microsoft.com/office/drawing/2014/main" id="{C9AF8FA4-D961-43AA-D5B5-18A5A3F28028}"/>
              </a:ext>
            </a:extLst>
          </p:cNvPr>
          <p:cNvSpPr/>
          <p:nvPr/>
        </p:nvSpPr>
        <p:spPr>
          <a:xfrm>
            <a:off x="1526930" y="1831321"/>
            <a:ext cx="1524000" cy="914400"/>
          </a:xfrm>
          <a:prstGeom prst="borderCallout1">
            <a:avLst>
              <a:gd name="adj1" fmla="val 98750"/>
              <a:gd name="adj2" fmla="val 40238"/>
              <a:gd name="adj3" fmla="val 195163"/>
              <a:gd name="adj4" fmla="val 9932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0" name="Callout: Line 9">
            <a:extLst>
              <a:ext uri="{FF2B5EF4-FFF2-40B4-BE49-F238E27FC236}">
                <a16:creationId xmlns:a16="http://schemas.microsoft.com/office/drawing/2014/main" id="{0A2B3F42-AB97-D079-54D3-0F9B642F5E9B}"/>
              </a:ext>
            </a:extLst>
          </p:cNvPr>
          <p:cNvSpPr/>
          <p:nvPr/>
        </p:nvSpPr>
        <p:spPr>
          <a:xfrm>
            <a:off x="3374124" y="1439429"/>
            <a:ext cx="1524000" cy="914400"/>
          </a:xfrm>
          <a:prstGeom prst="borderCallout1">
            <a:avLst>
              <a:gd name="adj1" fmla="val 98750"/>
              <a:gd name="adj2" fmla="val 40238"/>
              <a:gd name="adj3" fmla="val 157964"/>
              <a:gd name="adj4" fmla="val 8490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1" name="Callout: Line 10">
            <a:extLst>
              <a:ext uri="{FF2B5EF4-FFF2-40B4-BE49-F238E27FC236}">
                <a16:creationId xmlns:a16="http://schemas.microsoft.com/office/drawing/2014/main" id="{D0C440E7-E0BC-4927-EB7A-6D8B732DD3AB}"/>
              </a:ext>
            </a:extLst>
          </p:cNvPr>
          <p:cNvSpPr/>
          <p:nvPr/>
        </p:nvSpPr>
        <p:spPr>
          <a:xfrm>
            <a:off x="5144965" y="970085"/>
            <a:ext cx="1524000" cy="914400"/>
          </a:xfrm>
          <a:prstGeom prst="borderCallout1">
            <a:avLst>
              <a:gd name="adj1" fmla="val 98750"/>
              <a:gd name="adj2" fmla="val 40238"/>
              <a:gd name="adj3" fmla="val 287454"/>
              <a:gd name="adj4" fmla="val 1935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2" name="Callout: Line 11">
            <a:extLst>
              <a:ext uri="{FF2B5EF4-FFF2-40B4-BE49-F238E27FC236}">
                <a16:creationId xmlns:a16="http://schemas.microsoft.com/office/drawing/2014/main" id="{A508817A-0037-ADCC-CCFA-F42BDF1DFB10}"/>
              </a:ext>
            </a:extLst>
          </p:cNvPr>
          <p:cNvSpPr/>
          <p:nvPr/>
        </p:nvSpPr>
        <p:spPr>
          <a:xfrm>
            <a:off x="7036778" y="1491151"/>
            <a:ext cx="1524000" cy="914400"/>
          </a:xfrm>
          <a:prstGeom prst="borderCallout1">
            <a:avLst>
              <a:gd name="adj1" fmla="val 98750"/>
              <a:gd name="adj2" fmla="val 40238"/>
              <a:gd name="adj3" fmla="val 176877"/>
              <a:gd name="adj4" fmla="val -141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3" name="Callout: Line 12">
            <a:extLst>
              <a:ext uri="{FF2B5EF4-FFF2-40B4-BE49-F238E27FC236}">
                <a16:creationId xmlns:a16="http://schemas.microsoft.com/office/drawing/2014/main" id="{5E20A85B-B16D-25A3-7B6C-737F5FF3DB23}"/>
              </a:ext>
            </a:extLst>
          </p:cNvPr>
          <p:cNvSpPr/>
          <p:nvPr/>
        </p:nvSpPr>
        <p:spPr>
          <a:xfrm>
            <a:off x="8302828" y="3166337"/>
            <a:ext cx="1524000" cy="914400"/>
          </a:xfrm>
          <a:prstGeom prst="borderCallout1">
            <a:avLst>
              <a:gd name="adj1" fmla="val 64135"/>
              <a:gd name="adj2" fmla="val -147"/>
              <a:gd name="adj3" fmla="val 106635"/>
              <a:gd name="adj4" fmla="val -9038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4" name="Oval 13">
            <a:extLst>
              <a:ext uri="{FF2B5EF4-FFF2-40B4-BE49-F238E27FC236}">
                <a16:creationId xmlns:a16="http://schemas.microsoft.com/office/drawing/2014/main" id="{444D23DE-7D12-FA3E-BAB9-F19771A99BC6}"/>
              </a:ext>
            </a:extLst>
          </p:cNvPr>
          <p:cNvSpPr/>
          <p:nvPr/>
        </p:nvSpPr>
        <p:spPr>
          <a:xfrm>
            <a:off x="6904850" y="3016602"/>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2ED6C7F7-B146-809A-48EA-8274CDDF1470}"/>
              </a:ext>
            </a:extLst>
          </p:cNvPr>
          <p:cNvSpPr/>
          <p:nvPr/>
        </p:nvSpPr>
        <p:spPr>
          <a:xfrm>
            <a:off x="4598377" y="2776521"/>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2FC2A8D2-1CA6-DBBC-55E0-32224F4F58F5}"/>
              </a:ext>
            </a:extLst>
          </p:cNvPr>
          <p:cNvSpPr/>
          <p:nvPr/>
        </p:nvSpPr>
        <p:spPr>
          <a:xfrm>
            <a:off x="5334001" y="3542344"/>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8FA81234-B078-55C8-2FD1-A199B915CA3D}"/>
              </a:ext>
            </a:extLst>
          </p:cNvPr>
          <p:cNvSpPr/>
          <p:nvPr/>
        </p:nvSpPr>
        <p:spPr>
          <a:xfrm>
            <a:off x="6858001" y="4054108"/>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45295819-ECB4-BDF5-A0C8-0A72FB9C5B05}"/>
              </a:ext>
            </a:extLst>
          </p:cNvPr>
          <p:cNvSpPr/>
          <p:nvPr/>
        </p:nvSpPr>
        <p:spPr>
          <a:xfrm>
            <a:off x="3821659" y="3823979"/>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E29A5B15-E9E7-FD3F-6149-5D513391DDB2}"/>
              </a:ext>
            </a:extLst>
          </p:cNvPr>
          <p:cNvSpPr/>
          <p:nvPr/>
        </p:nvSpPr>
        <p:spPr>
          <a:xfrm>
            <a:off x="6513634" y="3669912"/>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14CBABD3-C073-FA26-1BBD-90215BB546B6}"/>
              </a:ext>
            </a:extLst>
          </p:cNvPr>
          <p:cNvSpPr/>
          <p:nvPr/>
        </p:nvSpPr>
        <p:spPr>
          <a:xfrm>
            <a:off x="5175968" y="2531787"/>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5B8CF94F-6F3E-0645-B2CA-D20759862B25}"/>
              </a:ext>
            </a:extLst>
          </p:cNvPr>
          <p:cNvSpPr/>
          <p:nvPr/>
        </p:nvSpPr>
        <p:spPr>
          <a:xfrm>
            <a:off x="4576364" y="3626247"/>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4FC49B9B-DCD0-31F3-AEBD-07B8F7F3308C}"/>
              </a:ext>
            </a:extLst>
          </p:cNvPr>
          <p:cNvSpPr/>
          <p:nvPr/>
        </p:nvSpPr>
        <p:spPr>
          <a:xfrm>
            <a:off x="7762141" y="2622806"/>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C131839F-3C32-AD49-4C5A-F8BD85256418}"/>
              </a:ext>
            </a:extLst>
          </p:cNvPr>
          <p:cNvSpPr/>
          <p:nvPr/>
        </p:nvSpPr>
        <p:spPr>
          <a:xfrm>
            <a:off x="5688624" y="3874995"/>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D7EC7284-47F1-5A9F-1193-AC97C8911C18}"/>
              </a:ext>
            </a:extLst>
          </p:cNvPr>
          <p:cNvSpPr/>
          <p:nvPr/>
        </p:nvSpPr>
        <p:spPr>
          <a:xfrm>
            <a:off x="6068569" y="3884142"/>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759CE99B-654D-DD4D-9BB2-95F687DFAA10}"/>
              </a:ext>
            </a:extLst>
          </p:cNvPr>
          <p:cNvSpPr/>
          <p:nvPr/>
        </p:nvSpPr>
        <p:spPr>
          <a:xfrm>
            <a:off x="6006611" y="3348956"/>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233F7DA2-3E30-7232-C0C9-C89FF2DB6713}"/>
              </a:ext>
            </a:extLst>
          </p:cNvPr>
          <p:cNvSpPr/>
          <p:nvPr/>
        </p:nvSpPr>
        <p:spPr>
          <a:xfrm>
            <a:off x="6290277" y="2618787"/>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88A9BC2-EBFC-89F9-8DE7-FFA2DCF93770}"/>
              </a:ext>
            </a:extLst>
          </p:cNvPr>
          <p:cNvSpPr txBox="1"/>
          <p:nvPr/>
        </p:nvSpPr>
        <p:spPr>
          <a:xfrm>
            <a:off x="9418" y="5181600"/>
            <a:ext cx="12173164" cy="166760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2:46 </a:t>
            </a:r>
            <a:r>
              <a:rPr lang="en-US" sz="3200" dirty="0"/>
              <a:t>Day by day continuing with one mind</a:t>
            </a:r>
            <a:r>
              <a:rPr lang="en-US" sz="3200" b="1" dirty="0"/>
              <a:t> </a:t>
            </a:r>
            <a:r>
              <a:rPr lang="en-US" sz="3200" b="1" u="sng" dirty="0">
                <a:solidFill>
                  <a:srgbClr val="002060"/>
                </a:solidFill>
              </a:rPr>
              <a:t>in the temple</a:t>
            </a:r>
            <a:r>
              <a:rPr lang="en-US" sz="3200" dirty="0"/>
              <a:t>, and breaking bread </a:t>
            </a:r>
            <a:r>
              <a:rPr lang="en-US" sz="3200" b="1" u="sng" dirty="0">
                <a:solidFill>
                  <a:srgbClr val="002060"/>
                </a:solidFill>
              </a:rPr>
              <a:t>from house to house</a:t>
            </a:r>
            <a:r>
              <a:rPr lang="en-US" sz="3200" dirty="0"/>
              <a:t>, they were taking their meals together with gladness and sincerity of heart</a:t>
            </a:r>
          </a:p>
          <a:p>
            <a:endParaRPr lang="en-US" sz="3400" dirty="0"/>
          </a:p>
        </p:txBody>
      </p:sp>
      <p:sp>
        <p:nvSpPr>
          <p:cNvPr id="29" name="Oval 28">
            <a:extLst>
              <a:ext uri="{FF2B5EF4-FFF2-40B4-BE49-F238E27FC236}">
                <a16:creationId xmlns:a16="http://schemas.microsoft.com/office/drawing/2014/main" id="{7DF5CAA0-6D40-8E09-AF95-81ED138D7F74}"/>
              </a:ext>
            </a:extLst>
          </p:cNvPr>
          <p:cNvSpPr/>
          <p:nvPr/>
        </p:nvSpPr>
        <p:spPr>
          <a:xfrm>
            <a:off x="2942112" y="3555563"/>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F6150DCD-EAB5-8365-1213-B37DA2BCEABF}"/>
              </a:ext>
            </a:extLst>
          </p:cNvPr>
          <p:cNvSpPr/>
          <p:nvPr/>
        </p:nvSpPr>
        <p:spPr>
          <a:xfrm>
            <a:off x="3653107" y="3152361"/>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ounded Rectangular Callout 17">
            <a:extLst>
              <a:ext uri="{FF2B5EF4-FFF2-40B4-BE49-F238E27FC236}">
                <a16:creationId xmlns:a16="http://schemas.microsoft.com/office/drawing/2014/main" id="{2DADB943-4C9E-76A3-4A3C-453E6C881773}"/>
              </a:ext>
            </a:extLst>
          </p:cNvPr>
          <p:cNvSpPr/>
          <p:nvPr/>
        </p:nvSpPr>
        <p:spPr>
          <a:xfrm>
            <a:off x="178045" y="196807"/>
            <a:ext cx="10311912" cy="707017"/>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Pretty different from the “Sunday Church” model!</a:t>
            </a:r>
            <a:endParaRPr lang="en-US" sz="3600" b="1" i="1" dirty="0"/>
          </a:p>
        </p:txBody>
      </p:sp>
    </p:spTree>
    <p:extLst>
      <p:ext uri="{BB962C8B-B14F-4D97-AF65-F5344CB8AC3E}">
        <p14:creationId xmlns:p14="http://schemas.microsoft.com/office/powerpoint/2010/main" val="1386093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4BD2A0-81DB-44DE-C3F7-91703E375A77}"/>
            </a:ext>
          </a:extLst>
        </p:cNvPr>
        <p:cNvGrpSpPr/>
        <p:nvPr/>
      </p:nvGrpSpPr>
      <p:grpSpPr>
        <a:xfrm>
          <a:off x="0" y="0"/>
          <a:ext cx="0" cy="0"/>
          <a:chOff x="0" y="0"/>
          <a:chExt cx="0" cy="0"/>
        </a:xfrm>
      </p:grpSpPr>
      <p:sp>
        <p:nvSpPr>
          <p:cNvPr id="7" name="Oval 6">
            <a:extLst>
              <a:ext uri="{FF2B5EF4-FFF2-40B4-BE49-F238E27FC236}">
                <a16:creationId xmlns:a16="http://schemas.microsoft.com/office/drawing/2014/main" id="{6496D22A-0CF9-6DDC-9505-22FBEA9112BE}"/>
              </a:ext>
            </a:extLst>
          </p:cNvPr>
          <p:cNvSpPr/>
          <p:nvPr/>
        </p:nvSpPr>
        <p:spPr>
          <a:xfrm>
            <a:off x="8978411" y="2168492"/>
            <a:ext cx="635977" cy="57124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allout: Line 7">
            <a:extLst>
              <a:ext uri="{FF2B5EF4-FFF2-40B4-BE49-F238E27FC236}">
                <a16:creationId xmlns:a16="http://schemas.microsoft.com/office/drawing/2014/main" id="{F1DF6CB9-82FE-B0A5-BFAF-614417BA0343}"/>
              </a:ext>
            </a:extLst>
          </p:cNvPr>
          <p:cNvSpPr/>
          <p:nvPr/>
        </p:nvSpPr>
        <p:spPr>
          <a:xfrm>
            <a:off x="9796095" y="982785"/>
            <a:ext cx="2286000" cy="914400"/>
          </a:xfrm>
          <a:prstGeom prst="borderCallout1">
            <a:avLst>
              <a:gd name="adj1" fmla="val 98750"/>
              <a:gd name="adj2" fmla="val 40238"/>
              <a:gd name="adj3" fmla="val 157540"/>
              <a:gd name="adj4" fmla="val -2055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Together in the temple</a:t>
            </a:r>
          </a:p>
        </p:txBody>
      </p:sp>
      <p:sp>
        <p:nvSpPr>
          <p:cNvPr id="9" name="Callout: Line 8">
            <a:extLst>
              <a:ext uri="{FF2B5EF4-FFF2-40B4-BE49-F238E27FC236}">
                <a16:creationId xmlns:a16="http://schemas.microsoft.com/office/drawing/2014/main" id="{7CD3BE6D-DD9C-ECB5-2899-A8ABEC560356}"/>
              </a:ext>
            </a:extLst>
          </p:cNvPr>
          <p:cNvSpPr/>
          <p:nvPr/>
        </p:nvSpPr>
        <p:spPr>
          <a:xfrm>
            <a:off x="1526930" y="1831321"/>
            <a:ext cx="1524000" cy="914400"/>
          </a:xfrm>
          <a:prstGeom prst="borderCallout1">
            <a:avLst>
              <a:gd name="adj1" fmla="val 98750"/>
              <a:gd name="adj2" fmla="val 40238"/>
              <a:gd name="adj3" fmla="val 195163"/>
              <a:gd name="adj4" fmla="val 9932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0" name="Callout: Line 9">
            <a:extLst>
              <a:ext uri="{FF2B5EF4-FFF2-40B4-BE49-F238E27FC236}">
                <a16:creationId xmlns:a16="http://schemas.microsoft.com/office/drawing/2014/main" id="{63C065C4-1D92-CC18-276D-7471A6DB8513}"/>
              </a:ext>
            </a:extLst>
          </p:cNvPr>
          <p:cNvSpPr/>
          <p:nvPr/>
        </p:nvSpPr>
        <p:spPr>
          <a:xfrm>
            <a:off x="3374124" y="1439429"/>
            <a:ext cx="1524000" cy="914400"/>
          </a:xfrm>
          <a:prstGeom prst="borderCallout1">
            <a:avLst>
              <a:gd name="adj1" fmla="val 98750"/>
              <a:gd name="adj2" fmla="val 40238"/>
              <a:gd name="adj3" fmla="val 157964"/>
              <a:gd name="adj4" fmla="val 8490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1" name="Callout: Line 10">
            <a:extLst>
              <a:ext uri="{FF2B5EF4-FFF2-40B4-BE49-F238E27FC236}">
                <a16:creationId xmlns:a16="http://schemas.microsoft.com/office/drawing/2014/main" id="{27A8C615-AD7D-7684-4535-4CCA5E63093F}"/>
              </a:ext>
            </a:extLst>
          </p:cNvPr>
          <p:cNvSpPr/>
          <p:nvPr/>
        </p:nvSpPr>
        <p:spPr>
          <a:xfrm>
            <a:off x="5144965" y="970085"/>
            <a:ext cx="1524000" cy="914400"/>
          </a:xfrm>
          <a:prstGeom prst="borderCallout1">
            <a:avLst>
              <a:gd name="adj1" fmla="val 98750"/>
              <a:gd name="adj2" fmla="val 40238"/>
              <a:gd name="adj3" fmla="val 287454"/>
              <a:gd name="adj4" fmla="val 1935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2" name="Callout: Line 11">
            <a:extLst>
              <a:ext uri="{FF2B5EF4-FFF2-40B4-BE49-F238E27FC236}">
                <a16:creationId xmlns:a16="http://schemas.microsoft.com/office/drawing/2014/main" id="{FB0EAA11-AA4E-8490-368B-0718D1F57DC1}"/>
              </a:ext>
            </a:extLst>
          </p:cNvPr>
          <p:cNvSpPr/>
          <p:nvPr/>
        </p:nvSpPr>
        <p:spPr>
          <a:xfrm>
            <a:off x="7036778" y="1491151"/>
            <a:ext cx="1524000" cy="914400"/>
          </a:xfrm>
          <a:prstGeom prst="borderCallout1">
            <a:avLst>
              <a:gd name="adj1" fmla="val 98750"/>
              <a:gd name="adj2" fmla="val 40238"/>
              <a:gd name="adj3" fmla="val 176877"/>
              <a:gd name="adj4" fmla="val -141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3" name="Callout: Line 12">
            <a:extLst>
              <a:ext uri="{FF2B5EF4-FFF2-40B4-BE49-F238E27FC236}">
                <a16:creationId xmlns:a16="http://schemas.microsoft.com/office/drawing/2014/main" id="{65EC21EF-F154-168A-3228-8BBFEE336944}"/>
              </a:ext>
            </a:extLst>
          </p:cNvPr>
          <p:cNvSpPr/>
          <p:nvPr/>
        </p:nvSpPr>
        <p:spPr>
          <a:xfrm>
            <a:off x="8302828" y="3166337"/>
            <a:ext cx="1524000" cy="914400"/>
          </a:xfrm>
          <a:prstGeom prst="borderCallout1">
            <a:avLst>
              <a:gd name="adj1" fmla="val 64135"/>
              <a:gd name="adj2" fmla="val -147"/>
              <a:gd name="adj3" fmla="val 106635"/>
              <a:gd name="adj4" fmla="val -9038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4" name="Oval 13">
            <a:extLst>
              <a:ext uri="{FF2B5EF4-FFF2-40B4-BE49-F238E27FC236}">
                <a16:creationId xmlns:a16="http://schemas.microsoft.com/office/drawing/2014/main" id="{AD957EE8-EA62-83F3-B15D-A8452DCE97E4}"/>
              </a:ext>
            </a:extLst>
          </p:cNvPr>
          <p:cNvSpPr/>
          <p:nvPr/>
        </p:nvSpPr>
        <p:spPr>
          <a:xfrm>
            <a:off x="6904850" y="3016602"/>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C91515E4-EE6D-6655-E724-4EA2D26485CE}"/>
              </a:ext>
            </a:extLst>
          </p:cNvPr>
          <p:cNvSpPr/>
          <p:nvPr/>
        </p:nvSpPr>
        <p:spPr>
          <a:xfrm>
            <a:off x="4598377" y="2776521"/>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A6D7F7FE-2FC3-ABD7-85B8-991ED326084A}"/>
              </a:ext>
            </a:extLst>
          </p:cNvPr>
          <p:cNvSpPr/>
          <p:nvPr/>
        </p:nvSpPr>
        <p:spPr>
          <a:xfrm>
            <a:off x="5334001" y="3542344"/>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4B5F33C7-5DC6-6B74-D77B-EDFA6713971D}"/>
              </a:ext>
            </a:extLst>
          </p:cNvPr>
          <p:cNvSpPr/>
          <p:nvPr/>
        </p:nvSpPr>
        <p:spPr>
          <a:xfrm>
            <a:off x="6858001" y="4054108"/>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316CB53B-595B-0CEB-E8C8-A8E8B03F458D}"/>
              </a:ext>
            </a:extLst>
          </p:cNvPr>
          <p:cNvSpPr/>
          <p:nvPr/>
        </p:nvSpPr>
        <p:spPr>
          <a:xfrm>
            <a:off x="3821659" y="3823979"/>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29B86A44-115D-658A-F323-DB56627B5D9C}"/>
              </a:ext>
            </a:extLst>
          </p:cNvPr>
          <p:cNvSpPr/>
          <p:nvPr/>
        </p:nvSpPr>
        <p:spPr>
          <a:xfrm>
            <a:off x="6513634" y="3669912"/>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9ECEDA53-28E5-5891-AC49-EB54756C7F1E}"/>
              </a:ext>
            </a:extLst>
          </p:cNvPr>
          <p:cNvSpPr/>
          <p:nvPr/>
        </p:nvSpPr>
        <p:spPr>
          <a:xfrm>
            <a:off x="5175968" y="2531787"/>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125F4CCD-AEAF-1511-BB52-9F59F38270A8}"/>
              </a:ext>
            </a:extLst>
          </p:cNvPr>
          <p:cNvSpPr/>
          <p:nvPr/>
        </p:nvSpPr>
        <p:spPr>
          <a:xfrm>
            <a:off x="4576364" y="3626247"/>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95692CCA-1FB3-1726-8C2C-D6EF4D35B7EC}"/>
              </a:ext>
            </a:extLst>
          </p:cNvPr>
          <p:cNvSpPr/>
          <p:nvPr/>
        </p:nvSpPr>
        <p:spPr>
          <a:xfrm>
            <a:off x="7762141" y="2622806"/>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A7F9824D-713C-9015-9AD7-6C7263683DB9}"/>
              </a:ext>
            </a:extLst>
          </p:cNvPr>
          <p:cNvSpPr/>
          <p:nvPr/>
        </p:nvSpPr>
        <p:spPr>
          <a:xfrm>
            <a:off x="5688624" y="3874995"/>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CA260FA9-355A-81CE-FC61-E7E69D91F3BE}"/>
              </a:ext>
            </a:extLst>
          </p:cNvPr>
          <p:cNvSpPr/>
          <p:nvPr/>
        </p:nvSpPr>
        <p:spPr>
          <a:xfrm>
            <a:off x="6068569" y="3884142"/>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5317B18F-30D4-7DC4-5BF7-4A42187C0691}"/>
              </a:ext>
            </a:extLst>
          </p:cNvPr>
          <p:cNvSpPr/>
          <p:nvPr/>
        </p:nvSpPr>
        <p:spPr>
          <a:xfrm>
            <a:off x="6006611" y="3348956"/>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1085CCEB-4193-65AE-018B-D5B64BA0450F}"/>
              </a:ext>
            </a:extLst>
          </p:cNvPr>
          <p:cNvSpPr/>
          <p:nvPr/>
        </p:nvSpPr>
        <p:spPr>
          <a:xfrm>
            <a:off x="6290277" y="2618787"/>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FA17282-3517-583F-C0AE-64DFB48CBDA8}"/>
              </a:ext>
            </a:extLst>
          </p:cNvPr>
          <p:cNvSpPr txBox="1"/>
          <p:nvPr/>
        </p:nvSpPr>
        <p:spPr>
          <a:xfrm>
            <a:off x="9418" y="5181600"/>
            <a:ext cx="12173164" cy="166760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2:46 </a:t>
            </a:r>
            <a:r>
              <a:rPr lang="en-US" sz="3200" dirty="0"/>
              <a:t>Day by day continuing with one mind</a:t>
            </a:r>
            <a:r>
              <a:rPr lang="en-US" sz="3200" b="1" dirty="0"/>
              <a:t> </a:t>
            </a:r>
            <a:r>
              <a:rPr lang="en-US" sz="3200" dirty="0"/>
              <a:t>in the temple, and breaking bread from house to house, </a:t>
            </a:r>
            <a:r>
              <a:rPr lang="en-US" sz="3200" b="1" u="sng" dirty="0">
                <a:solidFill>
                  <a:srgbClr val="002060"/>
                </a:solidFill>
              </a:rPr>
              <a:t>they were taking their meals together</a:t>
            </a:r>
            <a:r>
              <a:rPr lang="en-US" sz="3200" dirty="0"/>
              <a:t> with gladness and sincerity of heart</a:t>
            </a:r>
          </a:p>
          <a:p>
            <a:endParaRPr lang="en-US" sz="3400" dirty="0"/>
          </a:p>
        </p:txBody>
      </p:sp>
      <p:sp>
        <p:nvSpPr>
          <p:cNvPr id="29" name="Oval 28">
            <a:extLst>
              <a:ext uri="{FF2B5EF4-FFF2-40B4-BE49-F238E27FC236}">
                <a16:creationId xmlns:a16="http://schemas.microsoft.com/office/drawing/2014/main" id="{1EEB456A-0A5C-572B-4F79-7EE351C2F716}"/>
              </a:ext>
            </a:extLst>
          </p:cNvPr>
          <p:cNvSpPr/>
          <p:nvPr/>
        </p:nvSpPr>
        <p:spPr>
          <a:xfrm>
            <a:off x="2942112" y="3555563"/>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7A80635A-BFE5-C3E4-E11A-F4798ECF3C82}"/>
              </a:ext>
            </a:extLst>
          </p:cNvPr>
          <p:cNvSpPr/>
          <p:nvPr/>
        </p:nvSpPr>
        <p:spPr>
          <a:xfrm>
            <a:off x="3653107" y="3152361"/>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ular Callout 17">
            <a:extLst>
              <a:ext uri="{FF2B5EF4-FFF2-40B4-BE49-F238E27FC236}">
                <a16:creationId xmlns:a16="http://schemas.microsoft.com/office/drawing/2014/main" id="{1A66A6AC-FB70-F145-F271-7810FACFFA92}"/>
              </a:ext>
            </a:extLst>
          </p:cNvPr>
          <p:cNvSpPr/>
          <p:nvPr/>
        </p:nvSpPr>
        <p:spPr>
          <a:xfrm>
            <a:off x="0" y="1524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tx1"/>
                </a:solidFill>
              </a:rPr>
              <a:t>The First Church</a:t>
            </a:r>
          </a:p>
        </p:txBody>
      </p:sp>
      <p:sp>
        <p:nvSpPr>
          <p:cNvPr id="5" name="Rounded Rectangular Callout 17">
            <a:extLst>
              <a:ext uri="{FF2B5EF4-FFF2-40B4-BE49-F238E27FC236}">
                <a16:creationId xmlns:a16="http://schemas.microsoft.com/office/drawing/2014/main" id="{819EEC14-B1DB-4392-A2C1-6D6D1DDE88D8}"/>
              </a:ext>
            </a:extLst>
          </p:cNvPr>
          <p:cNvSpPr/>
          <p:nvPr/>
        </p:nvSpPr>
        <p:spPr>
          <a:xfrm>
            <a:off x="5701029" y="152400"/>
            <a:ext cx="6477000" cy="76777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solidFill>
                  <a:schemeClr val="tx1"/>
                </a:solidFill>
              </a:rPr>
              <a:t>They were </a:t>
            </a:r>
            <a:r>
              <a:rPr lang="en-US" sz="4800" b="1" i="1" dirty="0">
                <a:solidFill>
                  <a:schemeClr val="tx1"/>
                </a:solidFill>
              </a:rPr>
              <a:t>hospitable  </a:t>
            </a:r>
          </a:p>
        </p:txBody>
      </p:sp>
      <p:sp>
        <p:nvSpPr>
          <p:cNvPr id="23" name="Thought Bubble: Cloud 22">
            <a:extLst>
              <a:ext uri="{FF2B5EF4-FFF2-40B4-BE49-F238E27FC236}">
                <a16:creationId xmlns:a16="http://schemas.microsoft.com/office/drawing/2014/main" id="{E2142845-3F87-ED24-F8A0-38346A0FF879}"/>
              </a:ext>
            </a:extLst>
          </p:cNvPr>
          <p:cNvSpPr/>
          <p:nvPr/>
        </p:nvSpPr>
        <p:spPr>
          <a:xfrm>
            <a:off x="-21270" y="2873549"/>
            <a:ext cx="7265378" cy="2057400"/>
          </a:xfrm>
          <a:prstGeom prst="cloudCallout">
            <a:avLst>
              <a:gd name="adj1" fmla="val -48898"/>
              <a:gd name="adj2" fmla="val 5998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So like … How much time are they putting into this? </a:t>
            </a:r>
          </a:p>
        </p:txBody>
      </p:sp>
    </p:spTree>
    <p:extLst>
      <p:ext uri="{BB962C8B-B14F-4D97-AF65-F5344CB8AC3E}">
        <p14:creationId xmlns:p14="http://schemas.microsoft.com/office/powerpoint/2010/main" val="1509956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fade">
                                      <p:cBhvr>
                                        <p:cTn id="19"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5" grpId="1"/>
      <p:bldP spid="23"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D4E880-61A6-C006-D0FC-475845EFCA4A}"/>
            </a:ext>
          </a:extLst>
        </p:cNvPr>
        <p:cNvGrpSpPr/>
        <p:nvPr/>
      </p:nvGrpSpPr>
      <p:grpSpPr>
        <a:xfrm>
          <a:off x="0" y="0"/>
          <a:ext cx="0" cy="0"/>
          <a:chOff x="0" y="0"/>
          <a:chExt cx="0" cy="0"/>
        </a:xfrm>
      </p:grpSpPr>
      <p:sp>
        <p:nvSpPr>
          <p:cNvPr id="7" name="Oval 6">
            <a:extLst>
              <a:ext uri="{FF2B5EF4-FFF2-40B4-BE49-F238E27FC236}">
                <a16:creationId xmlns:a16="http://schemas.microsoft.com/office/drawing/2014/main" id="{4F74C906-691E-CD6F-E8A0-29408DD0F031}"/>
              </a:ext>
            </a:extLst>
          </p:cNvPr>
          <p:cNvSpPr/>
          <p:nvPr/>
        </p:nvSpPr>
        <p:spPr>
          <a:xfrm>
            <a:off x="8978411" y="2168492"/>
            <a:ext cx="635977" cy="57124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allout: Line 7">
            <a:extLst>
              <a:ext uri="{FF2B5EF4-FFF2-40B4-BE49-F238E27FC236}">
                <a16:creationId xmlns:a16="http://schemas.microsoft.com/office/drawing/2014/main" id="{265B97E9-38B6-49D6-4FC1-1827EAFC03B7}"/>
              </a:ext>
            </a:extLst>
          </p:cNvPr>
          <p:cNvSpPr/>
          <p:nvPr/>
        </p:nvSpPr>
        <p:spPr>
          <a:xfrm>
            <a:off x="9796095" y="982785"/>
            <a:ext cx="2286000" cy="914400"/>
          </a:xfrm>
          <a:prstGeom prst="borderCallout1">
            <a:avLst>
              <a:gd name="adj1" fmla="val 98750"/>
              <a:gd name="adj2" fmla="val 40238"/>
              <a:gd name="adj3" fmla="val 157540"/>
              <a:gd name="adj4" fmla="val -2055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Together in the temple</a:t>
            </a:r>
          </a:p>
        </p:txBody>
      </p:sp>
      <p:sp>
        <p:nvSpPr>
          <p:cNvPr id="9" name="Callout: Line 8">
            <a:extLst>
              <a:ext uri="{FF2B5EF4-FFF2-40B4-BE49-F238E27FC236}">
                <a16:creationId xmlns:a16="http://schemas.microsoft.com/office/drawing/2014/main" id="{30AE9974-A7AD-7426-145B-1779E2530A3B}"/>
              </a:ext>
            </a:extLst>
          </p:cNvPr>
          <p:cNvSpPr/>
          <p:nvPr/>
        </p:nvSpPr>
        <p:spPr>
          <a:xfrm>
            <a:off x="1526930" y="1831321"/>
            <a:ext cx="1524000" cy="914400"/>
          </a:xfrm>
          <a:prstGeom prst="borderCallout1">
            <a:avLst>
              <a:gd name="adj1" fmla="val 98750"/>
              <a:gd name="adj2" fmla="val 40238"/>
              <a:gd name="adj3" fmla="val 195163"/>
              <a:gd name="adj4" fmla="val 9932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0" name="Callout: Line 9">
            <a:extLst>
              <a:ext uri="{FF2B5EF4-FFF2-40B4-BE49-F238E27FC236}">
                <a16:creationId xmlns:a16="http://schemas.microsoft.com/office/drawing/2014/main" id="{3047E734-AB51-6DB6-FC05-4764E11870B9}"/>
              </a:ext>
            </a:extLst>
          </p:cNvPr>
          <p:cNvSpPr/>
          <p:nvPr/>
        </p:nvSpPr>
        <p:spPr>
          <a:xfrm>
            <a:off x="3374124" y="1439429"/>
            <a:ext cx="1524000" cy="914400"/>
          </a:xfrm>
          <a:prstGeom prst="borderCallout1">
            <a:avLst>
              <a:gd name="adj1" fmla="val 98750"/>
              <a:gd name="adj2" fmla="val 40238"/>
              <a:gd name="adj3" fmla="val 157964"/>
              <a:gd name="adj4" fmla="val 8490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1" name="Callout: Line 10">
            <a:extLst>
              <a:ext uri="{FF2B5EF4-FFF2-40B4-BE49-F238E27FC236}">
                <a16:creationId xmlns:a16="http://schemas.microsoft.com/office/drawing/2014/main" id="{762485E0-1CA5-DF32-469F-AECFF719EF8F}"/>
              </a:ext>
            </a:extLst>
          </p:cNvPr>
          <p:cNvSpPr/>
          <p:nvPr/>
        </p:nvSpPr>
        <p:spPr>
          <a:xfrm>
            <a:off x="5144965" y="970085"/>
            <a:ext cx="1524000" cy="914400"/>
          </a:xfrm>
          <a:prstGeom prst="borderCallout1">
            <a:avLst>
              <a:gd name="adj1" fmla="val 98750"/>
              <a:gd name="adj2" fmla="val 40238"/>
              <a:gd name="adj3" fmla="val 287454"/>
              <a:gd name="adj4" fmla="val 1935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2" name="Callout: Line 11">
            <a:extLst>
              <a:ext uri="{FF2B5EF4-FFF2-40B4-BE49-F238E27FC236}">
                <a16:creationId xmlns:a16="http://schemas.microsoft.com/office/drawing/2014/main" id="{BF019FF0-16DF-42A1-5782-B10C6B936702}"/>
              </a:ext>
            </a:extLst>
          </p:cNvPr>
          <p:cNvSpPr/>
          <p:nvPr/>
        </p:nvSpPr>
        <p:spPr>
          <a:xfrm>
            <a:off x="7036778" y="1491151"/>
            <a:ext cx="1524000" cy="914400"/>
          </a:xfrm>
          <a:prstGeom prst="borderCallout1">
            <a:avLst>
              <a:gd name="adj1" fmla="val 98750"/>
              <a:gd name="adj2" fmla="val 40238"/>
              <a:gd name="adj3" fmla="val 176877"/>
              <a:gd name="adj4" fmla="val -141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3" name="Callout: Line 12">
            <a:extLst>
              <a:ext uri="{FF2B5EF4-FFF2-40B4-BE49-F238E27FC236}">
                <a16:creationId xmlns:a16="http://schemas.microsoft.com/office/drawing/2014/main" id="{47452746-3F55-FF61-E1D9-7A3019384456}"/>
              </a:ext>
            </a:extLst>
          </p:cNvPr>
          <p:cNvSpPr/>
          <p:nvPr/>
        </p:nvSpPr>
        <p:spPr>
          <a:xfrm>
            <a:off x="8302828" y="3166337"/>
            <a:ext cx="1524000" cy="914400"/>
          </a:xfrm>
          <a:prstGeom prst="borderCallout1">
            <a:avLst>
              <a:gd name="adj1" fmla="val 64135"/>
              <a:gd name="adj2" fmla="val -147"/>
              <a:gd name="adj3" fmla="val 106635"/>
              <a:gd name="adj4" fmla="val -9038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4" name="Oval 13">
            <a:extLst>
              <a:ext uri="{FF2B5EF4-FFF2-40B4-BE49-F238E27FC236}">
                <a16:creationId xmlns:a16="http://schemas.microsoft.com/office/drawing/2014/main" id="{EA2EBAC9-FD20-9B47-56F2-D17C47428D05}"/>
              </a:ext>
            </a:extLst>
          </p:cNvPr>
          <p:cNvSpPr/>
          <p:nvPr/>
        </p:nvSpPr>
        <p:spPr>
          <a:xfrm>
            <a:off x="6904850" y="3016602"/>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2FE03679-2866-0E42-BAB4-79CA72FF6214}"/>
              </a:ext>
            </a:extLst>
          </p:cNvPr>
          <p:cNvSpPr/>
          <p:nvPr/>
        </p:nvSpPr>
        <p:spPr>
          <a:xfrm>
            <a:off x="4598377" y="2776521"/>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00008E98-DB30-5E45-312C-F358A036B6DE}"/>
              </a:ext>
            </a:extLst>
          </p:cNvPr>
          <p:cNvSpPr/>
          <p:nvPr/>
        </p:nvSpPr>
        <p:spPr>
          <a:xfrm>
            <a:off x="5334001" y="3542344"/>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E8AE0BC9-E76E-1B52-CED0-D9C4935052A6}"/>
              </a:ext>
            </a:extLst>
          </p:cNvPr>
          <p:cNvSpPr/>
          <p:nvPr/>
        </p:nvSpPr>
        <p:spPr>
          <a:xfrm>
            <a:off x="6858001" y="4054108"/>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32CDF8C-FFAC-CB6D-3899-6F957F834E12}"/>
              </a:ext>
            </a:extLst>
          </p:cNvPr>
          <p:cNvSpPr/>
          <p:nvPr/>
        </p:nvSpPr>
        <p:spPr>
          <a:xfrm>
            <a:off x="3821659" y="3823979"/>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9AD8DE2D-8CB5-A9F6-C1A8-E3B30591EC62}"/>
              </a:ext>
            </a:extLst>
          </p:cNvPr>
          <p:cNvSpPr/>
          <p:nvPr/>
        </p:nvSpPr>
        <p:spPr>
          <a:xfrm>
            <a:off x="6513634" y="3669912"/>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A0D617B3-5D12-E517-EC80-2205FB317379}"/>
              </a:ext>
            </a:extLst>
          </p:cNvPr>
          <p:cNvSpPr/>
          <p:nvPr/>
        </p:nvSpPr>
        <p:spPr>
          <a:xfrm>
            <a:off x="5175968" y="2531787"/>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4C9F11CC-189E-1006-9C6C-7612EA2CD084}"/>
              </a:ext>
            </a:extLst>
          </p:cNvPr>
          <p:cNvSpPr/>
          <p:nvPr/>
        </p:nvSpPr>
        <p:spPr>
          <a:xfrm>
            <a:off x="4576364" y="3626247"/>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AAE79955-D404-A2CC-E9A1-E634BFF25FE8}"/>
              </a:ext>
            </a:extLst>
          </p:cNvPr>
          <p:cNvSpPr/>
          <p:nvPr/>
        </p:nvSpPr>
        <p:spPr>
          <a:xfrm>
            <a:off x="7762141" y="2622806"/>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D3E1CE4E-21AD-2271-63CD-B0B8CDE3A2E3}"/>
              </a:ext>
            </a:extLst>
          </p:cNvPr>
          <p:cNvSpPr/>
          <p:nvPr/>
        </p:nvSpPr>
        <p:spPr>
          <a:xfrm>
            <a:off x="5688624" y="3874995"/>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7EB7B2B5-5329-4E89-4B2F-325CE8E4FBE4}"/>
              </a:ext>
            </a:extLst>
          </p:cNvPr>
          <p:cNvSpPr/>
          <p:nvPr/>
        </p:nvSpPr>
        <p:spPr>
          <a:xfrm>
            <a:off x="6068569" y="3884142"/>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596DE6B6-6D5B-D7F5-7A63-39295C0D146C}"/>
              </a:ext>
            </a:extLst>
          </p:cNvPr>
          <p:cNvSpPr/>
          <p:nvPr/>
        </p:nvSpPr>
        <p:spPr>
          <a:xfrm>
            <a:off x="6006611" y="3348956"/>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3A5691C4-9718-CF18-7BF3-84BAC3562B0B}"/>
              </a:ext>
            </a:extLst>
          </p:cNvPr>
          <p:cNvSpPr/>
          <p:nvPr/>
        </p:nvSpPr>
        <p:spPr>
          <a:xfrm>
            <a:off x="6290277" y="2618787"/>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3D09607E-053E-3BA4-B308-E35885A0AC77}"/>
              </a:ext>
            </a:extLst>
          </p:cNvPr>
          <p:cNvSpPr txBox="1"/>
          <p:nvPr/>
        </p:nvSpPr>
        <p:spPr>
          <a:xfrm>
            <a:off x="9418" y="5181600"/>
            <a:ext cx="12173164" cy="166760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2:46 </a:t>
            </a:r>
            <a:r>
              <a:rPr lang="en-US" sz="3200" b="1" u="sng" dirty="0">
                <a:solidFill>
                  <a:srgbClr val="002060"/>
                </a:solidFill>
              </a:rPr>
              <a:t>Day by day continuing</a:t>
            </a:r>
            <a:r>
              <a:rPr lang="en-US" sz="3200" dirty="0"/>
              <a:t> with one mind</a:t>
            </a:r>
            <a:r>
              <a:rPr lang="en-US" sz="3200" b="1" dirty="0"/>
              <a:t> </a:t>
            </a:r>
            <a:r>
              <a:rPr lang="en-US" sz="3200" dirty="0"/>
              <a:t>in the temple, and breaking bread from house to house, they were taking their meals together with gladness and sincerity of heart</a:t>
            </a:r>
          </a:p>
          <a:p>
            <a:endParaRPr lang="en-US" sz="3400" dirty="0"/>
          </a:p>
        </p:txBody>
      </p:sp>
      <p:sp>
        <p:nvSpPr>
          <p:cNvPr id="29" name="Oval 28">
            <a:extLst>
              <a:ext uri="{FF2B5EF4-FFF2-40B4-BE49-F238E27FC236}">
                <a16:creationId xmlns:a16="http://schemas.microsoft.com/office/drawing/2014/main" id="{5772968D-16D8-4B39-BCB4-BDC895DC4C7C}"/>
              </a:ext>
            </a:extLst>
          </p:cNvPr>
          <p:cNvSpPr/>
          <p:nvPr/>
        </p:nvSpPr>
        <p:spPr>
          <a:xfrm>
            <a:off x="2942112" y="3555563"/>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6BE594EA-2305-EBC8-BB9E-04E3A5652B46}"/>
              </a:ext>
            </a:extLst>
          </p:cNvPr>
          <p:cNvSpPr/>
          <p:nvPr/>
        </p:nvSpPr>
        <p:spPr>
          <a:xfrm>
            <a:off x="3653107" y="3152361"/>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ular Callout 17">
            <a:extLst>
              <a:ext uri="{FF2B5EF4-FFF2-40B4-BE49-F238E27FC236}">
                <a16:creationId xmlns:a16="http://schemas.microsoft.com/office/drawing/2014/main" id="{CF1D3720-7C45-63AB-42DC-F1674341C320}"/>
              </a:ext>
            </a:extLst>
          </p:cNvPr>
          <p:cNvSpPr/>
          <p:nvPr/>
        </p:nvSpPr>
        <p:spPr>
          <a:xfrm>
            <a:off x="0" y="1524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tx1"/>
                </a:solidFill>
              </a:rPr>
              <a:t>The First Church</a:t>
            </a:r>
          </a:p>
        </p:txBody>
      </p:sp>
      <p:sp>
        <p:nvSpPr>
          <p:cNvPr id="5" name="Rounded Rectangular Callout 17">
            <a:extLst>
              <a:ext uri="{FF2B5EF4-FFF2-40B4-BE49-F238E27FC236}">
                <a16:creationId xmlns:a16="http://schemas.microsoft.com/office/drawing/2014/main" id="{0FBB9476-B36A-915D-3158-4BA23A5374D0}"/>
              </a:ext>
            </a:extLst>
          </p:cNvPr>
          <p:cNvSpPr/>
          <p:nvPr/>
        </p:nvSpPr>
        <p:spPr>
          <a:xfrm>
            <a:off x="5701029" y="152400"/>
            <a:ext cx="6477000" cy="76777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solidFill>
                  <a:schemeClr val="tx1"/>
                </a:solidFill>
              </a:rPr>
              <a:t>They were </a:t>
            </a:r>
            <a:r>
              <a:rPr lang="en-US" sz="4800" b="1" i="1" dirty="0">
                <a:solidFill>
                  <a:schemeClr val="tx1"/>
                </a:solidFill>
              </a:rPr>
              <a:t>hospitable  </a:t>
            </a:r>
          </a:p>
        </p:txBody>
      </p:sp>
      <p:sp>
        <p:nvSpPr>
          <p:cNvPr id="23" name="Thought Bubble: Cloud 22">
            <a:extLst>
              <a:ext uri="{FF2B5EF4-FFF2-40B4-BE49-F238E27FC236}">
                <a16:creationId xmlns:a16="http://schemas.microsoft.com/office/drawing/2014/main" id="{4EF7A4D2-BD7D-02BB-ACAE-4FDF54EB0220}"/>
              </a:ext>
            </a:extLst>
          </p:cNvPr>
          <p:cNvSpPr/>
          <p:nvPr/>
        </p:nvSpPr>
        <p:spPr>
          <a:xfrm>
            <a:off x="-21270" y="2873549"/>
            <a:ext cx="7265378" cy="2057400"/>
          </a:xfrm>
          <a:prstGeom prst="cloudCallout">
            <a:avLst>
              <a:gd name="adj1" fmla="val -48898"/>
              <a:gd name="adj2" fmla="val 5998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So like … How much time are they putting into this? </a:t>
            </a:r>
          </a:p>
        </p:txBody>
      </p:sp>
    </p:spTree>
    <p:extLst>
      <p:ext uri="{BB962C8B-B14F-4D97-AF65-F5344CB8AC3E}">
        <p14:creationId xmlns:p14="http://schemas.microsoft.com/office/powerpoint/2010/main" val="29845412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28B269-509C-5D72-B368-F1330AB2DB21}"/>
            </a:ext>
          </a:extLst>
        </p:cNvPr>
        <p:cNvGrpSpPr/>
        <p:nvPr/>
      </p:nvGrpSpPr>
      <p:grpSpPr>
        <a:xfrm>
          <a:off x="0" y="0"/>
          <a:ext cx="0" cy="0"/>
          <a:chOff x="0" y="0"/>
          <a:chExt cx="0" cy="0"/>
        </a:xfrm>
      </p:grpSpPr>
      <p:sp>
        <p:nvSpPr>
          <p:cNvPr id="7" name="Oval 6">
            <a:extLst>
              <a:ext uri="{FF2B5EF4-FFF2-40B4-BE49-F238E27FC236}">
                <a16:creationId xmlns:a16="http://schemas.microsoft.com/office/drawing/2014/main" id="{19BE5FF1-8A55-6F1D-2C5D-C0845D031152}"/>
              </a:ext>
            </a:extLst>
          </p:cNvPr>
          <p:cNvSpPr/>
          <p:nvPr/>
        </p:nvSpPr>
        <p:spPr>
          <a:xfrm>
            <a:off x="8978411" y="2168492"/>
            <a:ext cx="635977" cy="57124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allout: Line 7">
            <a:extLst>
              <a:ext uri="{FF2B5EF4-FFF2-40B4-BE49-F238E27FC236}">
                <a16:creationId xmlns:a16="http://schemas.microsoft.com/office/drawing/2014/main" id="{004B6BA0-AEC1-EEFA-2BFA-C5B3BC539D7B}"/>
              </a:ext>
            </a:extLst>
          </p:cNvPr>
          <p:cNvSpPr/>
          <p:nvPr/>
        </p:nvSpPr>
        <p:spPr>
          <a:xfrm>
            <a:off x="9796095" y="982785"/>
            <a:ext cx="2286000" cy="914400"/>
          </a:xfrm>
          <a:prstGeom prst="borderCallout1">
            <a:avLst>
              <a:gd name="adj1" fmla="val 98750"/>
              <a:gd name="adj2" fmla="val 40238"/>
              <a:gd name="adj3" fmla="val 157540"/>
              <a:gd name="adj4" fmla="val -2055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Together in the temple</a:t>
            </a:r>
          </a:p>
        </p:txBody>
      </p:sp>
      <p:sp>
        <p:nvSpPr>
          <p:cNvPr id="9" name="Callout: Line 8">
            <a:extLst>
              <a:ext uri="{FF2B5EF4-FFF2-40B4-BE49-F238E27FC236}">
                <a16:creationId xmlns:a16="http://schemas.microsoft.com/office/drawing/2014/main" id="{BF035915-5DA0-0643-19D9-3E7AF27FE461}"/>
              </a:ext>
            </a:extLst>
          </p:cNvPr>
          <p:cNvSpPr/>
          <p:nvPr/>
        </p:nvSpPr>
        <p:spPr>
          <a:xfrm>
            <a:off x="1526930" y="1831321"/>
            <a:ext cx="1524000" cy="914400"/>
          </a:xfrm>
          <a:prstGeom prst="borderCallout1">
            <a:avLst>
              <a:gd name="adj1" fmla="val 98750"/>
              <a:gd name="adj2" fmla="val 40238"/>
              <a:gd name="adj3" fmla="val 195163"/>
              <a:gd name="adj4" fmla="val 9932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0" name="Callout: Line 9">
            <a:extLst>
              <a:ext uri="{FF2B5EF4-FFF2-40B4-BE49-F238E27FC236}">
                <a16:creationId xmlns:a16="http://schemas.microsoft.com/office/drawing/2014/main" id="{7B9CAAEC-C2B1-86C5-42A9-0AF3EF0231B8}"/>
              </a:ext>
            </a:extLst>
          </p:cNvPr>
          <p:cNvSpPr/>
          <p:nvPr/>
        </p:nvSpPr>
        <p:spPr>
          <a:xfrm>
            <a:off x="3374124" y="1439429"/>
            <a:ext cx="1524000" cy="914400"/>
          </a:xfrm>
          <a:prstGeom prst="borderCallout1">
            <a:avLst>
              <a:gd name="adj1" fmla="val 98750"/>
              <a:gd name="adj2" fmla="val 40238"/>
              <a:gd name="adj3" fmla="val 157964"/>
              <a:gd name="adj4" fmla="val 8490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1" name="Callout: Line 10">
            <a:extLst>
              <a:ext uri="{FF2B5EF4-FFF2-40B4-BE49-F238E27FC236}">
                <a16:creationId xmlns:a16="http://schemas.microsoft.com/office/drawing/2014/main" id="{A6289F72-4E4A-9FE3-8282-FF991FAE71B7}"/>
              </a:ext>
            </a:extLst>
          </p:cNvPr>
          <p:cNvSpPr/>
          <p:nvPr/>
        </p:nvSpPr>
        <p:spPr>
          <a:xfrm>
            <a:off x="5144965" y="970085"/>
            <a:ext cx="1524000" cy="914400"/>
          </a:xfrm>
          <a:prstGeom prst="borderCallout1">
            <a:avLst>
              <a:gd name="adj1" fmla="val 98750"/>
              <a:gd name="adj2" fmla="val 40238"/>
              <a:gd name="adj3" fmla="val 287454"/>
              <a:gd name="adj4" fmla="val 1935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2" name="Callout: Line 11">
            <a:extLst>
              <a:ext uri="{FF2B5EF4-FFF2-40B4-BE49-F238E27FC236}">
                <a16:creationId xmlns:a16="http://schemas.microsoft.com/office/drawing/2014/main" id="{20E09C68-0D36-435A-66AA-67C306F9C31B}"/>
              </a:ext>
            </a:extLst>
          </p:cNvPr>
          <p:cNvSpPr/>
          <p:nvPr/>
        </p:nvSpPr>
        <p:spPr>
          <a:xfrm>
            <a:off x="7036778" y="1491151"/>
            <a:ext cx="1524000" cy="914400"/>
          </a:xfrm>
          <a:prstGeom prst="borderCallout1">
            <a:avLst>
              <a:gd name="adj1" fmla="val 98750"/>
              <a:gd name="adj2" fmla="val 40238"/>
              <a:gd name="adj3" fmla="val 176877"/>
              <a:gd name="adj4" fmla="val -141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3" name="Callout: Line 12">
            <a:extLst>
              <a:ext uri="{FF2B5EF4-FFF2-40B4-BE49-F238E27FC236}">
                <a16:creationId xmlns:a16="http://schemas.microsoft.com/office/drawing/2014/main" id="{166942ED-D557-598B-FC6D-151500C09485}"/>
              </a:ext>
            </a:extLst>
          </p:cNvPr>
          <p:cNvSpPr/>
          <p:nvPr/>
        </p:nvSpPr>
        <p:spPr>
          <a:xfrm>
            <a:off x="8302828" y="3166337"/>
            <a:ext cx="1524000" cy="914400"/>
          </a:xfrm>
          <a:prstGeom prst="borderCallout1">
            <a:avLst>
              <a:gd name="adj1" fmla="val 64135"/>
              <a:gd name="adj2" fmla="val -147"/>
              <a:gd name="adj3" fmla="val 106635"/>
              <a:gd name="adj4" fmla="val -9038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4" name="Oval 13">
            <a:extLst>
              <a:ext uri="{FF2B5EF4-FFF2-40B4-BE49-F238E27FC236}">
                <a16:creationId xmlns:a16="http://schemas.microsoft.com/office/drawing/2014/main" id="{41BE5521-145A-E257-0AEB-142C584BAAC5}"/>
              </a:ext>
            </a:extLst>
          </p:cNvPr>
          <p:cNvSpPr/>
          <p:nvPr/>
        </p:nvSpPr>
        <p:spPr>
          <a:xfrm>
            <a:off x="6904850" y="3016602"/>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763B4AEF-AB25-4FD5-9A86-987270ADFABD}"/>
              </a:ext>
            </a:extLst>
          </p:cNvPr>
          <p:cNvSpPr/>
          <p:nvPr/>
        </p:nvSpPr>
        <p:spPr>
          <a:xfrm>
            <a:off x="4598377" y="2776521"/>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993C3975-9385-1097-48B6-0EB97E8CD889}"/>
              </a:ext>
            </a:extLst>
          </p:cNvPr>
          <p:cNvSpPr/>
          <p:nvPr/>
        </p:nvSpPr>
        <p:spPr>
          <a:xfrm>
            <a:off x="5334001" y="3542344"/>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A35D5887-4512-DD56-2D66-6367F76369D8}"/>
              </a:ext>
            </a:extLst>
          </p:cNvPr>
          <p:cNvSpPr/>
          <p:nvPr/>
        </p:nvSpPr>
        <p:spPr>
          <a:xfrm>
            <a:off x="6858001" y="4054108"/>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F3091D15-F940-45B5-962E-0D8BD92867E9}"/>
              </a:ext>
            </a:extLst>
          </p:cNvPr>
          <p:cNvSpPr/>
          <p:nvPr/>
        </p:nvSpPr>
        <p:spPr>
          <a:xfrm>
            <a:off x="3821659" y="3823979"/>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EA3CE0E4-7FC1-E744-E411-B2AC3D833551}"/>
              </a:ext>
            </a:extLst>
          </p:cNvPr>
          <p:cNvSpPr/>
          <p:nvPr/>
        </p:nvSpPr>
        <p:spPr>
          <a:xfrm>
            <a:off x="6513634" y="3669912"/>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CFB2B0DA-1E19-ADCA-F6D6-2DD841E8FF1B}"/>
              </a:ext>
            </a:extLst>
          </p:cNvPr>
          <p:cNvSpPr/>
          <p:nvPr/>
        </p:nvSpPr>
        <p:spPr>
          <a:xfrm>
            <a:off x="5175968" y="2531787"/>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63EEEADF-309D-34C5-E25A-1C1220C644C3}"/>
              </a:ext>
            </a:extLst>
          </p:cNvPr>
          <p:cNvSpPr/>
          <p:nvPr/>
        </p:nvSpPr>
        <p:spPr>
          <a:xfrm>
            <a:off x="4576364" y="3626247"/>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2F2E5B60-F7A6-B6C5-FCDF-2740F131CBE8}"/>
              </a:ext>
            </a:extLst>
          </p:cNvPr>
          <p:cNvSpPr/>
          <p:nvPr/>
        </p:nvSpPr>
        <p:spPr>
          <a:xfrm>
            <a:off x="7762141" y="2622806"/>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F55DB53F-C4A0-129B-9186-E9C846F6D1AA}"/>
              </a:ext>
            </a:extLst>
          </p:cNvPr>
          <p:cNvSpPr/>
          <p:nvPr/>
        </p:nvSpPr>
        <p:spPr>
          <a:xfrm>
            <a:off x="5688624" y="3874995"/>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6367B971-1468-9C85-F294-61E9C9E6789A}"/>
              </a:ext>
            </a:extLst>
          </p:cNvPr>
          <p:cNvSpPr/>
          <p:nvPr/>
        </p:nvSpPr>
        <p:spPr>
          <a:xfrm>
            <a:off x="6068569" y="3884142"/>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9C6632D9-ABD8-338C-22F3-5C9F607EBAC4}"/>
              </a:ext>
            </a:extLst>
          </p:cNvPr>
          <p:cNvSpPr/>
          <p:nvPr/>
        </p:nvSpPr>
        <p:spPr>
          <a:xfrm>
            <a:off x="6006611" y="3348956"/>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EBED5C4B-AEED-CDB1-FF07-9A52352C26C3}"/>
              </a:ext>
            </a:extLst>
          </p:cNvPr>
          <p:cNvSpPr/>
          <p:nvPr/>
        </p:nvSpPr>
        <p:spPr>
          <a:xfrm>
            <a:off x="6290277" y="2618787"/>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A1D2715B-33F7-4B15-5485-E7A193C5C1D4}"/>
              </a:ext>
            </a:extLst>
          </p:cNvPr>
          <p:cNvSpPr txBox="1"/>
          <p:nvPr/>
        </p:nvSpPr>
        <p:spPr>
          <a:xfrm>
            <a:off x="9418" y="5181600"/>
            <a:ext cx="12173164" cy="166760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2:46 </a:t>
            </a:r>
            <a:r>
              <a:rPr lang="en-US" sz="3200" b="1" u="sng" dirty="0">
                <a:solidFill>
                  <a:srgbClr val="002060"/>
                </a:solidFill>
              </a:rPr>
              <a:t>Day by day continuing</a:t>
            </a:r>
            <a:r>
              <a:rPr lang="en-US" sz="3200" dirty="0"/>
              <a:t> with one mind</a:t>
            </a:r>
            <a:r>
              <a:rPr lang="en-US" sz="3200" b="1" dirty="0"/>
              <a:t> </a:t>
            </a:r>
            <a:r>
              <a:rPr lang="en-US" sz="3200" dirty="0"/>
              <a:t>in the temple, and breaking bread from house to house, they were taking their meals together with gladness and sincerity of heart</a:t>
            </a:r>
          </a:p>
          <a:p>
            <a:endParaRPr lang="en-US" sz="3400" dirty="0"/>
          </a:p>
        </p:txBody>
      </p:sp>
      <p:sp>
        <p:nvSpPr>
          <p:cNvPr id="29" name="Oval 28">
            <a:extLst>
              <a:ext uri="{FF2B5EF4-FFF2-40B4-BE49-F238E27FC236}">
                <a16:creationId xmlns:a16="http://schemas.microsoft.com/office/drawing/2014/main" id="{4484F8C2-63F6-4B94-7015-2A965A225C7F}"/>
              </a:ext>
            </a:extLst>
          </p:cNvPr>
          <p:cNvSpPr/>
          <p:nvPr/>
        </p:nvSpPr>
        <p:spPr>
          <a:xfrm>
            <a:off x="2942112" y="3555563"/>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40E7FCA4-7C17-2C61-D7B4-E6BE8CDA33CA}"/>
              </a:ext>
            </a:extLst>
          </p:cNvPr>
          <p:cNvSpPr/>
          <p:nvPr/>
        </p:nvSpPr>
        <p:spPr>
          <a:xfrm>
            <a:off x="3653107" y="3152361"/>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ular Callout 17">
            <a:extLst>
              <a:ext uri="{FF2B5EF4-FFF2-40B4-BE49-F238E27FC236}">
                <a16:creationId xmlns:a16="http://schemas.microsoft.com/office/drawing/2014/main" id="{8D0AEF64-48AE-E331-672E-65E5D11C328E}"/>
              </a:ext>
            </a:extLst>
          </p:cNvPr>
          <p:cNvSpPr/>
          <p:nvPr/>
        </p:nvSpPr>
        <p:spPr>
          <a:xfrm>
            <a:off x="0" y="1524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tx1"/>
                </a:solidFill>
              </a:rPr>
              <a:t>The First Church</a:t>
            </a:r>
          </a:p>
        </p:txBody>
      </p:sp>
      <p:sp>
        <p:nvSpPr>
          <p:cNvPr id="5" name="Rounded Rectangular Callout 17">
            <a:extLst>
              <a:ext uri="{FF2B5EF4-FFF2-40B4-BE49-F238E27FC236}">
                <a16:creationId xmlns:a16="http://schemas.microsoft.com/office/drawing/2014/main" id="{CBD3142F-472D-F298-BF1F-AA97BE15BBBA}"/>
              </a:ext>
            </a:extLst>
          </p:cNvPr>
          <p:cNvSpPr/>
          <p:nvPr/>
        </p:nvSpPr>
        <p:spPr>
          <a:xfrm>
            <a:off x="5701029" y="152400"/>
            <a:ext cx="6477000" cy="76777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solidFill>
                  <a:schemeClr val="tx1"/>
                </a:solidFill>
              </a:rPr>
              <a:t>Doing life together</a:t>
            </a:r>
          </a:p>
        </p:txBody>
      </p:sp>
      <p:sp>
        <p:nvSpPr>
          <p:cNvPr id="23" name="Thought Bubble: Cloud 22">
            <a:extLst>
              <a:ext uri="{FF2B5EF4-FFF2-40B4-BE49-F238E27FC236}">
                <a16:creationId xmlns:a16="http://schemas.microsoft.com/office/drawing/2014/main" id="{F8BD68A2-F8F2-8A26-2BA4-4EBFF66AB526}"/>
              </a:ext>
            </a:extLst>
          </p:cNvPr>
          <p:cNvSpPr/>
          <p:nvPr/>
        </p:nvSpPr>
        <p:spPr>
          <a:xfrm>
            <a:off x="-21270" y="2873549"/>
            <a:ext cx="7265378" cy="2057400"/>
          </a:xfrm>
          <a:prstGeom prst="cloudCallout">
            <a:avLst>
              <a:gd name="adj1" fmla="val -48898"/>
              <a:gd name="adj2" fmla="val 5998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So like … How much time are they putting into this? </a:t>
            </a:r>
          </a:p>
        </p:txBody>
      </p:sp>
    </p:spTree>
    <p:extLst>
      <p:ext uri="{BB962C8B-B14F-4D97-AF65-F5344CB8AC3E}">
        <p14:creationId xmlns:p14="http://schemas.microsoft.com/office/powerpoint/2010/main" val="4144078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9D5F65-22FA-529D-0726-B1BD4E4021C0}"/>
            </a:ext>
          </a:extLst>
        </p:cNvPr>
        <p:cNvGrpSpPr/>
        <p:nvPr/>
      </p:nvGrpSpPr>
      <p:grpSpPr>
        <a:xfrm>
          <a:off x="0" y="0"/>
          <a:ext cx="0" cy="0"/>
          <a:chOff x="0" y="0"/>
          <a:chExt cx="0" cy="0"/>
        </a:xfrm>
      </p:grpSpPr>
      <p:sp>
        <p:nvSpPr>
          <p:cNvPr id="7" name="Oval 6">
            <a:extLst>
              <a:ext uri="{FF2B5EF4-FFF2-40B4-BE49-F238E27FC236}">
                <a16:creationId xmlns:a16="http://schemas.microsoft.com/office/drawing/2014/main" id="{F2334592-8F2F-F796-BF32-F1465F1E4462}"/>
              </a:ext>
            </a:extLst>
          </p:cNvPr>
          <p:cNvSpPr/>
          <p:nvPr/>
        </p:nvSpPr>
        <p:spPr>
          <a:xfrm>
            <a:off x="8978411" y="2168492"/>
            <a:ext cx="635977" cy="57124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allout: Line 7">
            <a:extLst>
              <a:ext uri="{FF2B5EF4-FFF2-40B4-BE49-F238E27FC236}">
                <a16:creationId xmlns:a16="http://schemas.microsoft.com/office/drawing/2014/main" id="{F00AB678-4C12-968F-FCE1-5291AE2DDC97}"/>
              </a:ext>
            </a:extLst>
          </p:cNvPr>
          <p:cNvSpPr/>
          <p:nvPr/>
        </p:nvSpPr>
        <p:spPr>
          <a:xfrm>
            <a:off x="9796095" y="982785"/>
            <a:ext cx="2286000" cy="914400"/>
          </a:xfrm>
          <a:prstGeom prst="borderCallout1">
            <a:avLst>
              <a:gd name="adj1" fmla="val 98750"/>
              <a:gd name="adj2" fmla="val 40238"/>
              <a:gd name="adj3" fmla="val 157540"/>
              <a:gd name="adj4" fmla="val -2055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Together in the temple</a:t>
            </a:r>
          </a:p>
        </p:txBody>
      </p:sp>
      <p:sp>
        <p:nvSpPr>
          <p:cNvPr id="9" name="Callout: Line 8">
            <a:extLst>
              <a:ext uri="{FF2B5EF4-FFF2-40B4-BE49-F238E27FC236}">
                <a16:creationId xmlns:a16="http://schemas.microsoft.com/office/drawing/2014/main" id="{50D78C58-9B7D-7457-AF78-3E7571527D01}"/>
              </a:ext>
            </a:extLst>
          </p:cNvPr>
          <p:cNvSpPr/>
          <p:nvPr/>
        </p:nvSpPr>
        <p:spPr>
          <a:xfrm>
            <a:off x="1526930" y="1831321"/>
            <a:ext cx="1524000" cy="914400"/>
          </a:xfrm>
          <a:prstGeom prst="borderCallout1">
            <a:avLst>
              <a:gd name="adj1" fmla="val 98750"/>
              <a:gd name="adj2" fmla="val 40238"/>
              <a:gd name="adj3" fmla="val 195163"/>
              <a:gd name="adj4" fmla="val 9932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0" name="Callout: Line 9">
            <a:extLst>
              <a:ext uri="{FF2B5EF4-FFF2-40B4-BE49-F238E27FC236}">
                <a16:creationId xmlns:a16="http://schemas.microsoft.com/office/drawing/2014/main" id="{2614FAF4-D163-9A4E-1DA9-EFBC88C416F7}"/>
              </a:ext>
            </a:extLst>
          </p:cNvPr>
          <p:cNvSpPr/>
          <p:nvPr/>
        </p:nvSpPr>
        <p:spPr>
          <a:xfrm>
            <a:off x="3374124" y="1439429"/>
            <a:ext cx="1524000" cy="914400"/>
          </a:xfrm>
          <a:prstGeom prst="borderCallout1">
            <a:avLst>
              <a:gd name="adj1" fmla="val 98750"/>
              <a:gd name="adj2" fmla="val 40238"/>
              <a:gd name="adj3" fmla="val 157964"/>
              <a:gd name="adj4" fmla="val 8490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1" name="Callout: Line 10">
            <a:extLst>
              <a:ext uri="{FF2B5EF4-FFF2-40B4-BE49-F238E27FC236}">
                <a16:creationId xmlns:a16="http://schemas.microsoft.com/office/drawing/2014/main" id="{D67D5C37-B741-B159-E61F-1AA12B60CF99}"/>
              </a:ext>
            </a:extLst>
          </p:cNvPr>
          <p:cNvSpPr/>
          <p:nvPr/>
        </p:nvSpPr>
        <p:spPr>
          <a:xfrm>
            <a:off x="5144965" y="970085"/>
            <a:ext cx="1524000" cy="914400"/>
          </a:xfrm>
          <a:prstGeom prst="borderCallout1">
            <a:avLst>
              <a:gd name="adj1" fmla="val 98750"/>
              <a:gd name="adj2" fmla="val 40238"/>
              <a:gd name="adj3" fmla="val 287454"/>
              <a:gd name="adj4" fmla="val 1935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2" name="Callout: Line 11">
            <a:extLst>
              <a:ext uri="{FF2B5EF4-FFF2-40B4-BE49-F238E27FC236}">
                <a16:creationId xmlns:a16="http://schemas.microsoft.com/office/drawing/2014/main" id="{D15F8B10-C1B5-D9F6-F4DB-CC0C5AAEA394}"/>
              </a:ext>
            </a:extLst>
          </p:cNvPr>
          <p:cNvSpPr/>
          <p:nvPr/>
        </p:nvSpPr>
        <p:spPr>
          <a:xfrm>
            <a:off x="7036778" y="1491151"/>
            <a:ext cx="1524000" cy="914400"/>
          </a:xfrm>
          <a:prstGeom prst="borderCallout1">
            <a:avLst>
              <a:gd name="adj1" fmla="val 98750"/>
              <a:gd name="adj2" fmla="val 40238"/>
              <a:gd name="adj3" fmla="val 176877"/>
              <a:gd name="adj4" fmla="val -141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3" name="Callout: Line 12">
            <a:extLst>
              <a:ext uri="{FF2B5EF4-FFF2-40B4-BE49-F238E27FC236}">
                <a16:creationId xmlns:a16="http://schemas.microsoft.com/office/drawing/2014/main" id="{7F82DBF7-34AD-358A-97CC-6D597185160D}"/>
              </a:ext>
            </a:extLst>
          </p:cNvPr>
          <p:cNvSpPr/>
          <p:nvPr/>
        </p:nvSpPr>
        <p:spPr>
          <a:xfrm>
            <a:off x="8302828" y="3166337"/>
            <a:ext cx="1524000" cy="914400"/>
          </a:xfrm>
          <a:prstGeom prst="borderCallout1">
            <a:avLst>
              <a:gd name="adj1" fmla="val 64135"/>
              <a:gd name="adj2" fmla="val -147"/>
              <a:gd name="adj3" fmla="val 106635"/>
              <a:gd name="adj4" fmla="val -9038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4" name="Oval 13">
            <a:extLst>
              <a:ext uri="{FF2B5EF4-FFF2-40B4-BE49-F238E27FC236}">
                <a16:creationId xmlns:a16="http://schemas.microsoft.com/office/drawing/2014/main" id="{D6187D42-A32D-DF04-A553-C15E3EF9AD41}"/>
              </a:ext>
            </a:extLst>
          </p:cNvPr>
          <p:cNvSpPr/>
          <p:nvPr/>
        </p:nvSpPr>
        <p:spPr>
          <a:xfrm>
            <a:off x="6904850" y="3016602"/>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CE2868EE-FD02-8B67-0391-C55E5DD6C0C5}"/>
              </a:ext>
            </a:extLst>
          </p:cNvPr>
          <p:cNvSpPr/>
          <p:nvPr/>
        </p:nvSpPr>
        <p:spPr>
          <a:xfrm>
            <a:off x="4598377" y="2776521"/>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D5551403-2D78-F31B-87BD-7237CA0E2FB1}"/>
              </a:ext>
            </a:extLst>
          </p:cNvPr>
          <p:cNvSpPr/>
          <p:nvPr/>
        </p:nvSpPr>
        <p:spPr>
          <a:xfrm>
            <a:off x="5334001" y="3542344"/>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1287F7F9-5002-4731-CAF9-7141A01F4C02}"/>
              </a:ext>
            </a:extLst>
          </p:cNvPr>
          <p:cNvSpPr/>
          <p:nvPr/>
        </p:nvSpPr>
        <p:spPr>
          <a:xfrm>
            <a:off x="6858001" y="4054108"/>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B24C2AD7-6A9F-96E7-0C21-0D0DC74477F3}"/>
              </a:ext>
            </a:extLst>
          </p:cNvPr>
          <p:cNvSpPr/>
          <p:nvPr/>
        </p:nvSpPr>
        <p:spPr>
          <a:xfrm>
            <a:off x="3821659" y="3823979"/>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3ED9EC20-EF0E-F26A-F94C-3A85ECB681FB}"/>
              </a:ext>
            </a:extLst>
          </p:cNvPr>
          <p:cNvSpPr/>
          <p:nvPr/>
        </p:nvSpPr>
        <p:spPr>
          <a:xfrm>
            <a:off x="6513634" y="3669912"/>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10111737-3EBE-676C-A336-8C46E34E11B5}"/>
              </a:ext>
            </a:extLst>
          </p:cNvPr>
          <p:cNvSpPr/>
          <p:nvPr/>
        </p:nvSpPr>
        <p:spPr>
          <a:xfrm>
            <a:off x="5175968" y="2531787"/>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3C86362D-D80E-3232-5524-E4696B4EB6BD}"/>
              </a:ext>
            </a:extLst>
          </p:cNvPr>
          <p:cNvSpPr/>
          <p:nvPr/>
        </p:nvSpPr>
        <p:spPr>
          <a:xfrm>
            <a:off x="4576364" y="3626247"/>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EAC39646-64EC-0F98-4E01-140312574DD1}"/>
              </a:ext>
            </a:extLst>
          </p:cNvPr>
          <p:cNvSpPr/>
          <p:nvPr/>
        </p:nvSpPr>
        <p:spPr>
          <a:xfrm>
            <a:off x="7762141" y="2622806"/>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94036DF6-374A-2960-31DD-929A6DC49799}"/>
              </a:ext>
            </a:extLst>
          </p:cNvPr>
          <p:cNvSpPr/>
          <p:nvPr/>
        </p:nvSpPr>
        <p:spPr>
          <a:xfrm>
            <a:off x="5688624" y="3874995"/>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C7DF0660-E8F2-BF5B-11B7-BA1EC8C8C1EF}"/>
              </a:ext>
            </a:extLst>
          </p:cNvPr>
          <p:cNvSpPr/>
          <p:nvPr/>
        </p:nvSpPr>
        <p:spPr>
          <a:xfrm>
            <a:off x="6068569" y="3884142"/>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578ABDA2-090D-16B4-6D81-EEABB5ECA08A}"/>
              </a:ext>
            </a:extLst>
          </p:cNvPr>
          <p:cNvSpPr/>
          <p:nvPr/>
        </p:nvSpPr>
        <p:spPr>
          <a:xfrm>
            <a:off x="6006611" y="3348956"/>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ADC64DE2-F433-CC1C-3215-4A52AFED03A7}"/>
              </a:ext>
            </a:extLst>
          </p:cNvPr>
          <p:cNvSpPr/>
          <p:nvPr/>
        </p:nvSpPr>
        <p:spPr>
          <a:xfrm>
            <a:off x="6290277" y="2618787"/>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45AE0CC8-8769-191B-A429-809D01C46FF4}"/>
              </a:ext>
            </a:extLst>
          </p:cNvPr>
          <p:cNvSpPr txBox="1"/>
          <p:nvPr/>
        </p:nvSpPr>
        <p:spPr>
          <a:xfrm>
            <a:off x="9418" y="5181600"/>
            <a:ext cx="12173164" cy="166760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2:46 </a:t>
            </a:r>
            <a:r>
              <a:rPr lang="en-US" sz="3200" b="1" u="sng" dirty="0">
                <a:solidFill>
                  <a:srgbClr val="002060"/>
                </a:solidFill>
              </a:rPr>
              <a:t>Day by day continuing</a:t>
            </a:r>
            <a:r>
              <a:rPr lang="en-US" sz="3200" dirty="0"/>
              <a:t> with one mind</a:t>
            </a:r>
            <a:r>
              <a:rPr lang="en-US" sz="3200" b="1" dirty="0"/>
              <a:t> </a:t>
            </a:r>
            <a:r>
              <a:rPr lang="en-US" sz="3200" dirty="0"/>
              <a:t>in the temple, and breaking bread from house to house, they were taking their meals together with gladness and sincerity of heart</a:t>
            </a:r>
          </a:p>
          <a:p>
            <a:endParaRPr lang="en-US" sz="3400" dirty="0"/>
          </a:p>
        </p:txBody>
      </p:sp>
      <p:sp>
        <p:nvSpPr>
          <p:cNvPr id="29" name="Oval 28">
            <a:extLst>
              <a:ext uri="{FF2B5EF4-FFF2-40B4-BE49-F238E27FC236}">
                <a16:creationId xmlns:a16="http://schemas.microsoft.com/office/drawing/2014/main" id="{61CD11FA-B5A6-EF0F-0138-8C53423AABF5}"/>
              </a:ext>
            </a:extLst>
          </p:cNvPr>
          <p:cNvSpPr/>
          <p:nvPr/>
        </p:nvSpPr>
        <p:spPr>
          <a:xfrm>
            <a:off x="2942112" y="3555563"/>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2733565D-4408-43A0-3ED0-D6F74433CCA3}"/>
              </a:ext>
            </a:extLst>
          </p:cNvPr>
          <p:cNvSpPr/>
          <p:nvPr/>
        </p:nvSpPr>
        <p:spPr>
          <a:xfrm>
            <a:off x="3653107" y="3152361"/>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ular Callout 17">
            <a:extLst>
              <a:ext uri="{FF2B5EF4-FFF2-40B4-BE49-F238E27FC236}">
                <a16:creationId xmlns:a16="http://schemas.microsoft.com/office/drawing/2014/main" id="{2A673D7D-0DE6-8360-116D-7E5B4D8D03D5}"/>
              </a:ext>
            </a:extLst>
          </p:cNvPr>
          <p:cNvSpPr/>
          <p:nvPr/>
        </p:nvSpPr>
        <p:spPr>
          <a:xfrm>
            <a:off x="0" y="1524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tx1"/>
                </a:solidFill>
              </a:rPr>
              <a:t>The First Church</a:t>
            </a:r>
          </a:p>
        </p:txBody>
      </p:sp>
      <p:sp>
        <p:nvSpPr>
          <p:cNvPr id="5" name="Rounded Rectangular Callout 17">
            <a:extLst>
              <a:ext uri="{FF2B5EF4-FFF2-40B4-BE49-F238E27FC236}">
                <a16:creationId xmlns:a16="http://schemas.microsoft.com/office/drawing/2014/main" id="{DE1A2D89-934C-C67D-43C1-9FF7BAFDEC28}"/>
              </a:ext>
            </a:extLst>
          </p:cNvPr>
          <p:cNvSpPr/>
          <p:nvPr/>
        </p:nvSpPr>
        <p:spPr>
          <a:xfrm>
            <a:off x="5701029" y="152400"/>
            <a:ext cx="6477000" cy="76777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solidFill>
                  <a:schemeClr val="tx1"/>
                </a:solidFill>
              </a:rPr>
              <a:t>Doing life together</a:t>
            </a:r>
          </a:p>
        </p:txBody>
      </p:sp>
      <p:sp>
        <p:nvSpPr>
          <p:cNvPr id="3" name="Rounded Rectangular Callout 17">
            <a:extLst>
              <a:ext uri="{FF2B5EF4-FFF2-40B4-BE49-F238E27FC236}">
                <a16:creationId xmlns:a16="http://schemas.microsoft.com/office/drawing/2014/main" id="{1C0558AD-E5E7-0FCD-5821-8147F72214A0}"/>
              </a:ext>
            </a:extLst>
          </p:cNvPr>
          <p:cNvSpPr/>
          <p:nvPr/>
        </p:nvSpPr>
        <p:spPr>
          <a:xfrm>
            <a:off x="173724" y="3071281"/>
            <a:ext cx="7924799"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Meeting every day might not be realistic…</a:t>
            </a:r>
          </a:p>
        </p:txBody>
      </p:sp>
      <p:sp>
        <p:nvSpPr>
          <p:cNvPr id="28" name="Rounded Rectangular Callout 17">
            <a:extLst>
              <a:ext uri="{FF2B5EF4-FFF2-40B4-BE49-F238E27FC236}">
                <a16:creationId xmlns:a16="http://schemas.microsoft.com/office/drawing/2014/main" id="{BEE450E1-55D7-2B02-2FCF-D492B42ABED4}"/>
              </a:ext>
            </a:extLst>
          </p:cNvPr>
          <p:cNvSpPr/>
          <p:nvPr/>
        </p:nvSpPr>
        <p:spPr>
          <a:xfrm>
            <a:off x="1251793" y="4053148"/>
            <a:ext cx="5742445"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But doing life together </a:t>
            </a:r>
            <a:r>
              <a:rPr lang="en-US" sz="3400" b="1" i="1" dirty="0"/>
              <a:t>IS</a:t>
            </a:r>
            <a:r>
              <a:rPr lang="en-US" sz="3400" b="1" dirty="0"/>
              <a:t>!</a:t>
            </a:r>
          </a:p>
        </p:txBody>
      </p:sp>
    </p:spTree>
    <p:extLst>
      <p:ext uri="{BB962C8B-B14F-4D97-AF65-F5344CB8AC3E}">
        <p14:creationId xmlns:p14="http://schemas.microsoft.com/office/powerpoint/2010/main" val="783826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8"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815760-4EE5-0259-637A-63552ABFC989}"/>
            </a:ext>
          </a:extLst>
        </p:cNvPr>
        <p:cNvGrpSpPr/>
        <p:nvPr/>
      </p:nvGrpSpPr>
      <p:grpSpPr>
        <a:xfrm>
          <a:off x="0" y="0"/>
          <a:ext cx="0" cy="0"/>
          <a:chOff x="0" y="0"/>
          <a:chExt cx="0" cy="0"/>
        </a:xfrm>
      </p:grpSpPr>
      <p:sp>
        <p:nvSpPr>
          <p:cNvPr id="7" name="Oval 6">
            <a:extLst>
              <a:ext uri="{FF2B5EF4-FFF2-40B4-BE49-F238E27FC236}">
                <a16:creationId xmlns:a16="http://schemas.microsoft.com/office/drawing/2014/main" id="{29C6E2A6-21A1-6D88-65F9-F95D5EFB40F7}"/>
              </a:ext>
            </a:extLst>
          </p:cNvPr>
          <p:cNvSpPr/>
          <p:nvPr/>
        </p:nvSpPr>
        <p:spPr>
          <a:xfrm>
            <a:off x="8978411" y="2168492"/>
            <a:ext cx="635977" cy="57124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allout: Line 7">
            <a:extLst>
              <a:ext uri="{FF2B5EF4-FFF2-40B4-BE49-F238E27FC236}">
                <a16:creationId xmlns:a16="http://schemas.microsoft.com/office/drawing/2014/main" id="{A27953AE-0FA2-3E40-2945-5E1361D2FDA4}"/>
              </a:ext>
            </a:extLst>
          </p:cNvPr>
          <p:cNvSpPr/>
          <p:nvPr/>
        </p:nvSpPr>
        <p:spPr>
          <a:xfrm>
            <a:off x="9796095" y="982785"/>
            <a:ext cx="2286000" cy="914400"/>
          </a:xfrm>
          <a:prstGeom prst="borderCallout1">
            <a:avLst>
              <a:gd name="adj1" fmla="val 98750"/>
              <a:gd name="adj2" fmla="val 40238"/>
              <a:gd name="adj3" fmla="val 157540"/>
              <a:gd name="adj4" fmla="val -2055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Together in the temple</a:t>
            </a:r>
          </a:p>
        </p:txBody>
      </p:sp>
      <p:sp>
        <p:nvSpPr>
          <p:cNvPr id="9" name="Callout: Line 8">
            <a:extLst>
              <a:ext uri="{FF2B5EF4-FFF2-40B4-BE49-F238E27FC236}">
                <a16:creationId xmlns:a16="http://schemas.microsoft.com/office/drawing/2014/main" id="{A7B1305F-043A-1A24-D961-79CA64333AA3}"/>
              </a:ext>
            </a:extLst>
          </p:cNvPr>
          <p:cNvSpPr/>
          <p:nvPr/>
        </p:nvSpPr>
        <p:spPr>
          <a:xfrm>
            <a:off x="1526930" y="1831321"/>
            <a:ext cx="1524000" cy="914400"/>
          </a:xfrm>
          <a:prstGeom prst="borderCallout1">
            <a:avLst>
              <a:gd name="adj1" fmla="val 98750"/>
              <a:gd name="adj2" fmla="val 40238"/>
              <a:gd name="adj3" fmla="val 195163"/>
              <a:gd name="adj4" fmla="val 9932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0" name="Callout: Line 9">
            <a:extLst>
              <a:ext uri="{FF2B5EF4-FFF2-40B4-BE49-F238E27FC236}">
                <a16:creationId xmlns:a16="http://schemas.microsoft.com/office/drawing/2014/main" id="{83E493B5-D9E2-06BE-2585-D58F2B29DC88}"/>
              </a:ext>
            </a:extLst>
          </p:cNvPr>
          <p:cNvSpPr/>
          <p:nvPr/>
        </p:nvSpPr>
        <p:spPr>
          <a:xfrm>
            <a:off x="3374124" y="1439429"/>
            <a:ext cx="1524000" cy="914400"/>
          </a:xfrm>
          <a:prstGeom prst="borderCallout1">
            <a:avLst>
              <a:gd name="adj1" fmla="val 98750"/>
              <a:gd name="adj2" fmla="val 40238"/>
              <a:gd name="adj3" fmla="val 157964"/>
              <a:gd name="adj4" fmla="val 8490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1" name="Callout: Line 10">
            <a:extLst>
              <a:ext uri="{FF2B5EF4-FFF2-40B4-BE49-F238E27FC236}">
                <a16:creationId xmlns:a16="http://schemas.microsoft.com/office/drawing/2014/main" id="{D751F1B8-8C4E-4B5A-2E19-BBDA7EDA59A3}"/>
              </a:ext>
            </a:extLst>
          </p:cNvPr>
          <p:cNvSpPr/>
          <p:nvPr/>
        </p:nvSpPr>
        <p:spPr>
          <a:xfrm>
            <a:off x="5144965" y="970085"/>
            <a:ext cx="1524000" cy="914400"/>
          </a:xfrm>
          <a:prstGeom prst="borderCallout1">
            <a:avLst>
              <a:gd name="adj1" fmla="val 98750"/>
              <a:gd name="adj2" fmla="val 40238"/>
              <a:gd name="adj3" fmla="val 287454"/>
              <a:gd name="adj4" fmla="val 1935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2" name="Callout: Line 11">
            <a:extLst>
              <a:ext uri="{FF2B5EF4-FFF2-40B4-BE49-F238E27FC236}">
                <a16:creationId xmlns:a16="http://schemas.microsoft.com/office/drawing/2014/main" id="{358835CD-0A1B-6417-1B25-2F5CF83438EC}"/>
              </a:ext>
            </a:extLst>
          </p:cNvPr>
          <p:cNvSpPr/>
          <p:nvPr/>
        </p:nvSpPr>
        <p:spPr>
          <a:xfrm>
            <a:off x="7036778" y="1491151"/>
            <a:ext cx="1524000" cy="914400"/>
          </a:xfrm>
          <a:prstGeom prst="borderCallout1">
            <a:avLst>
              <a:gd name="adj1" fmla="val 98750"/>
              <a:gd name="adj2" fmla="val 40238"/>
              <a:gd name="adj3" fmla="val 176877"/>
              <a:gd name="adj4" fmla="val -141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3" name="Callout: Line 12">
            <a:extLst>
              <a:ext uri="{FF2B5EF4-FFF2-40B4-BE49-F238E27FC236}">
                <a16:creationId xmlns:a16="http://schemas.microsoft.com/office/drawing/2014/main" id="{03863711-9599-D855-BDB4-99E7271F7D96}"/>
              </a:ext>
            </a:extLst>
          </p:cNvPr>
          <p:cNvSpPr/>
          <p:nvPr/>
        </p:nvSpPr>
        <p:spPr>
          <a:xfrm>
            <a:off x="8302828" y="3166337"/>
            <a:ext cx="1524000" cy="914400"/>
          </a:xfrm>
          <a:prstGeom prst="borderCallout1">
            <a:avLst>
              <a:gd name="adj1" fmla="val 64135"/>
              <a:gd name="adj2" fmla="val -147"/>
              <a:gd name="adj3" fmla="val 106635"/>
              <a:gd name="adj4" fmla="val -9038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4" name="Oval 13">
            <a:extLst>
              <a:ext uri="{FF2B5EF4-FFF2-40B4-BE49-F238E27FC236}">
                <a16:creationId xmlns:a16="http://schemas.microsoft.com/office/drawing/2014/main" id="{56ED1A33-F1AE-6904-1FDC-C77467946493}"/>
              </a:ext>
            </a:extLst>
          </p:cNvPr>
          <p:cNvSpPr/>
          <p:nvPr/>
        </p:nvSpPr>
        <p:spPr>
          <a:xfrm>
            <a:off x="6904850" y="3016602"/>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AFFEBA6D-86D0-086C-F5EC-345B96D421A8}"/>
              </a:ext>
            </a:extLst>
          </p:cNvPr>
          <p:cNvSpPr/>
          <p:nvPr/>
        </p:nvSpPr>
        <p:spPr>
          <a:xfrm>
            <a:off x="4598377" y="2776521"/>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8DA892D9-76A2-448D-1CC7-2000EC2CC298}"/>
              </a:ext>
            </a:extLst>
          </p:cNvPr>
          <p:cNvSpPr/>
          <p:nvPr/>
        </p:nvSpPr>
        <p:spPr>
          <a:xfrm>
            <a:off x="5334001" y="3542344"/>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2B5DA9BD-AAA5-5820-8899-5E78BC71975F}"/>
              </a:ext>
            </a:extLst>
          </p:cNvPr>
          <p:cNvSpPr/>
          <p:nvPr/>
        </p:nvSpPr>
        <p:spPr>
          <a:xfrm>
            <a:off x="6858001" y="4054108"/>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EAA0DD26-F8D6-78B7-E463-3DA55BEF2091}"/>
              </a:ext>
            </a:extLst>
          </p:cNvPr>
          <p:cNvSpPr/>
          <p:nvPr/>
        </p:nvSpPr>
        <p:spPr>
          <a:xfrm>
            <a:off x="3821659" y="3823979"/>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296BB1FA-9174-5CE7-70E7-F7F07C5D045E}"/>
              </a:ext>
            </a:extLst>
          </p:cNvPr>
          <p:cNvSpPr/>
          <p:nvPr/>
        </p:nvSpPr>
        <p:spPr>
          <a:xfrm>
            <a:off x="6513634" y="3669912"/>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4900A068-3F4B-DF56-56B3-E6B7E4C5275F}"/>
              </a:ext>
            </a:extLst>
          </p:cNvPr>
          <p:cNvSpPr/>
          <p:nvPr/>
        </p:nvSpPr>
        <p:spPr>
          <a:xfrm>
            <a:off x="5175968" y="2531787"/>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9BEB2AA1-0D90-3667-E88B-33AB54727312}"/>
              </a:ext>
            </a:extLst>
          </p:cNvPr>
          <p:cNvSpPr/>
          <p:nvPr/>
        </p:nvSpPr>
        <p:spPr>
          <a:xfrm>
            <a:off x="4576364" y="3626247"/>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4FCBB225-0217-16FA-FBEE-B70514D25829}"/>
              </a:ext>
            </a:extLst>
          </p:cNvPr>
          <p:cNvSpPr/>
          <p:nvPr/>
        </p:nvSpPr>
        <p:spPr>
          <a:xfrm>
            <a:off x="7762141" y="2622806"/>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D5490F3B-EB73-D95B-CC0F-307B171A4C7E}"/>
              </a:ext>
            </a:extLst>
          </p:cNvPr>
          <p:cNvSpPr/>
          <p:nvPr/>
        </p:nvSpPr>
        <p:spPr>
          <a:xfrm>
            <a:off x="5688624" y="3874995"/>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D6E300C0-1B66-190B-579C-943E93EAFBE9}"/>
              </a:ext>
            </a:extLst>
          </p:cNvPr>
          <p:cNvSpPr/>
          <p:nvPr/>
        </p:nvSpPr>
        <p:spPr>
          <a:xfrm>
            <a:off x="6068569" y="3884142"/>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16B6FC7F-851C-C3F1-D7D3-FCC9777B3550}"/>
              </a:ext>
            </a:extLst>
          </p:cNvPr>
          <p:cNvSpPr/>
          <p:nvPr/>
        </p:nvSpPr>
        <p:spPr>
          <a:xfrm>
            <a:off x="6006611" y="3348956"/>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9BCDC134-B5C2-DE78-6AFD-59ABAA6F9740}"/>
              </a:ext>
            </a:extLst>
          </p:cNvPr>
          <p:cNvSpPr/>
          <p:nvPr/>
        </p:nvSpPr>
        <p:spPr>
          <a:xfrm>
            <a:off x="6290277" y="2618787"/>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2F4C5E13-0880-0AF2-1EA6-07085A83198D}"/>
              </a:ext>
            </a:extLst>
          </p:cNvPr>
          <p:cNvSpPr txBox="1"/>
          <p:nvPr/>
        </p:nvSpPr>
        <p:spPr>
          <a:xfrm>
            <a:off x="9418" y="5181600"/>
            <a:ext cx="12173164" cy="166760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2:46 </a:t>
            </a:r>
            <a:r>
              <a:rPr lang="en-US" sz="3200" b="1" u="sng" dirty="0">
                <a:solidFill>
                  <a:srgbClr val="002060"/>
                </a:solidFill>
              </a:rPr>
              <a:t>Day by day continuing</a:t>
            </a:r>
            <a:r>
              <a:rPr lang="en-US" sz="3200" dirty="0"/>
              <a:t> with one mind</a:t>
            </a:r>
            <a:r>
              <a:rPr lang="en-US" sz="3200" b="1" dirty="0"/>
              <a:t> </a:t>
            </a:r>
            <a:r>
              <a:rPr lang="en-US" sz="3200" dirty="0"/>
              <a:t>in the temple, and breaking bread from house to house, they were taking their meals together with gladness and sincerity of heart</a:t>
            </a:r>
          </a:p>
          <a:p>
            <a:endParaRPr lang="en-US" sz="3400" dirty="0"/>
          </a:p>
        </p:txBody>
      </p:sp>
      <p:sp>
        <p:nvSpPr>
          <p:cNvPr id="29" name="Oval 28">
            <a:extLst>
              <a:ext uri="{FF2B5EF4-FFF2-40B4-BE49-F238E27FC236}">
                <a16:creationId xmlns:a16="http://schemas.microsoft.com/office/drawing/2014/main" id="{DC54308F-16B3-1D67-7324-2CF828251727}"/>
              </a:ext>
            </a:extLst>
          </p:cNvPr>
          <p:cNvSpPr/>
          <p:nvPr/>
        </p:nvSpPr>
        <p:spPr>
          <a:xfrm>
            <a:off x="2942112" y="3555563"/>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FE65B55E-0381-BB4B-DE15-DCAED2E94AFA}"/>
              </a:ext>
            </a:extLst>
          </p:cNvPr>
          <p:cNvSpPr/>
          <p:nvPr/>
        </p:nvSpPr>
        <p:spPr>
          <a:xfrm>
            <a:off x="3653107" y="3152361"/>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ular Callout 17">
            <a:extLst>
              <a:ext uri="{FF2B5EF4-FFF2-40B4-BE49-F238E27FC236}">
                <a16:creationId xmlns:a16="http://schemas.microsoft.com/office/drawing/2014/main" id="{060F033E-220B-7C6C-BA6E-CDEEA47A432D}"/>
              </a:ext>
            </a:extLst>
          </p:cNvPr>
          <p:cNvSpPr/>
          <p:nvPr/>
        </p:nvSpPr>
        <p:spPr>
          <a:xfrm>
            <a:off x="0" y="1524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tx1"/>
                </a:solidFill>
              </a:rPr>
              <a:t>The First Church</a:t>
            </a:r>
          </a:p>
        </p:txBody>
      </p:sp>
      <p:sp>
        <p:nvSpPr>
          <p:cNvPr id="5" name="Rounded Rectangular Callout 17">
            <a:extLst>
              <a:ext uri="{FF2B5EF4-FFF2-40B4-BE49-F238E27FC236}">
                <a16:creationId xmlns:a16="http://schemas.microsoft.com/office/drawing/2014/main" id="{1D51DDFB-447B-3F2E-2A09-E384389D4685}"/>
              </a:ext>
            </a:extLst>
          </p:cNvPr>
          <p:cNvSpPr/>
          <p:nvPr/>
        </p:nvSpPr>
        <p:spPr>
          <a:xfrm>
            <a:off x="5701029" y="152400"/>
            <a:ext cx="6477000" cy="76777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solidFill>
                  <a:schemeClr val="tx1"/>
                </a:solidFill>
              </a:rPr>
              <a:t>Doing life together</a:t>
            </a:r>
          </a:p>
        </p:txBody>
      </p:sp>
      <p:sp>
        <p:nvSpPr>
          <p:cNvPr id="3" name="Rounded Rectangular Callout 17">
            <a:extLst>
              <a:ext uri="{FF2B5EF4-FFF2-40B4-BE49-F238E27FC236}">
                <a16:creationId xmlns:a16="http://schemas.microsoft.com/office/drawing/2014/main" id="{3E3DEB6B-0A5B-F315-C297-648BF41A31F9}"/>
              </a:ext>
            </a:extLst>
          </p:cNvPr>
          <p:cNvSpPr/>
          <p:nvPr/>
        </p:nvSpPr>
        <p:spPr>
          <a:xfrm>
            <a:off x="76200" y="3071281"/>
            <a:ext cx="8129104"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It’s not about a certain number of meetings</a:t>
            </a:r>
          </a:p>
        </p:txBody>
      </p:sp>
      <p:sp>
        <p:nvSpPr>
          <p:cNvPr id="28" name="Rounded Rectangular Callout 17">
            <a:extLst>
              <a:ext uri="{FF2B5EF4-FFF2-40B4-BE49-F238E27FC236}">
                <a16:creationId xmlns:a16="http://schemas.microsoft.com/office/drawing/2014/main" id="{94DBCC6E-4361-F717-14E5-56E7765B2307}"/>
              </a:ext>
            </a:extLst>
          </p:cNvPr>
          <p:cNvSpPr/>
          <p:nvPr/>
        </p:nvSpPr>
        <p:spPr>
          <a:xfrm>
            <a:off x="1491436" y="4243079"/>
            <a:ext cx="7726618"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It’s about making room for real </a:t>
            </a:r>
            <a:r>
              <a:rPr lang="en-US" sz="3400" b="1" i="1" dirty="0"/>
              <a:t>koinonia</a:t>
            </a:r>
          </a:p>
        </p:txBody>
      </p:sp>
    </p:spTree>
    <p:extLst>
      <p:ext uri="{BB962C8B-B14F-4D97-AF65-F5344CB8AC3E}">
        <p14:creationId xmlns:p14="http://schemas.microsoft.com/office/powerpoint/2010/main" val="2513823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8"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C2F08B-C30E-6C99-5934-EA7F104AA14F}"/>
            </a:ext>
          </a:extLst>
        </p:cNvPr>
        <p:cNvGrpSpPr/>
        <p:nvPr/>
      </p:nvGrpSpPr>
      <p:grpSpPr>
        <a:xfrm>
          <a:off x="0" y="0"/>
          <a:ext cx="0" cy="0"/>
          <a:chOff x="0" y="0"/>
          <a:chExt cx="0" cy="0"/>
        </a:xfrm>
      </p:grpSpPr>
      <p:sp>
        <p:nvSpPr>
          <p:cNvPr id="7" name="Oval 6">
            <a:extLst>
              <a:ext uri="{FF2B5EF4-FFF2-40B4-BE49-F238E27FC236}">
                <a16:creationId xmlns:a16="http://schemas.microsoft.com/office/drawing/2014/main" id="{FD61E3E4-9038-B2DF-1E80-FF7C9AACFFB7}"/>
              </a:ext>
            </a:extLst>
          </p:cNvPr>
          <p:cNvSpPr/>
          <p:nvPr/>
        </p:nvSpPr>
        <p:spPr>
          <a:xfrm>
            <a:off x="8978411" y="2168492"/>
            <a:ext cx="635977" cy="57124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allout: Line 7">
            <a:extLst>
              <a:ext uri="{FF2B5EF4-FFF2-40B4-BE49-F238E27FC236}">
                <a16:creationId xmlns:a16="http://schemas.microsoft.com/office/drawing/2014/main" id="{A37FD592-54A6-C8F8-810F-A0788869E440}"/>
              </a:ext>
            </a:extLst>
          </p:cNvPr>
          <p:cNvSpPr/>
          <p:nvPr/>
        </p:nvSpPr>
        <p:spPr>
          <a:xfrm>
            <a:off x="9796095" y="982785"/>
            <a:ext cx="2286000" cy="914400"/>
          </a:xfrm>
          <a:prstGeom prst="borderCallout1">
            <a:avLst>
              <a:gd name="adj1" fmla="val 98750"/>
              <a:gd name="adj2" fmla="val 40238"/>
              <a:gd name="adj3" fmla="val 157540"/>
              <a:gd name="adj4" fmla="val -2055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Together in the temple</a:t>
            </a:r>
          </a:p>
        </p:txBody>
      </p:sp>
      <p:sp>
        <p:nvSpPr>
          <p:cNvPr id="9" name="Callout: Line 8">
            <a:extLst>
              <a:ext uri="{FF2B5EF4-FFF2-40B4-BE49-F238E27FC236}">
                <a16:creationId xmlns:a16="http://schemas.microsoft.com/office/drawing/2014/main" id="{E0027013-7F4F-4C56-EFA2-D3152173D284}"/>
              </a:ext>
            </a:extLst>
          </p:cNvPr>
          <p:cNvSpPr/>
          <p:nvPr/>
        </p:nvSpPr>
        <p:spPr>
          <a:xfrm>
            <a:off x="1526930" y="1831321"/>
            <a:ext cx="1524000" cy="914400"/>
          </a:xfrm>
          <a:prstGeom prst="borderCallout1">
            <a:avLst>
              <a:gd name="adj1" fmla="val 98750"/>
              <a:gd name="adj2" fmla="val 40238"/>
              <a:gd name="adj3" fmla="val 195163"/>
              <a:gd name="adj4" fmla="val 9932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0" name="Callout: Line 9">
            <a:extLst>
              <a:ext uri="{FF2B5EF4-FFF2-40B4-BE49-F238E27FC236}">
                <a16:creationId xmlns:a16="http://schemas.microsoft.com/office/drawing/2014/main" id="{456F8E5F-31D4-2E1D-88AC-8C4B53D81461}"/>
              </a:ext>
            </a:extLst>
          </p:cNvPr>
          <p:cNvSpPr/>
          <p:nvPr/>
        </p:nvSpPr>
        <p:spPr>
          <a:xfrm>
            <a:off x="3374124" y="1439429"/>
            <a:ext cx="1524000" cy="914400"/>
          </a:xfrm>
          <a:prstGeom prst="borderCallout1">
            <a:avLst>
              <a:gd name="adj1" fmla="val 98750"/>
              <a:gd name="adj2" fmla="val 40238"/>
              <a:gd name="adj3" fmla="val 157964"/>
              <a:gd name="adj4" fmla="val 8490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1" name="Callout: Line 10">
            <a:extLst>
              <a:ext uri="{FF2B5EF4-FFF2-40B4-BE49-F238E27FC236}">
                <a16:creationId xmlns:a16="http://schemas.microsoft.com/office/drawing/2014/main" id="{33F0317B-E8B4-9435-0144-ED5E40EC6DD7}"/>
              </a:ext>
            </a:extLst>
          </p:cNvPr>
          <p:cNvSpPr/>
          <p:nvPr/>
        </p:nvSpPr>
        <p:spPr>
          <a:xfrm>
            <a:off x="5144965" y="970085"/>
            <a:ext cx="1524000" cy="914400"/>
          </a:xfrm>
          <a:prstGeom prst="borderCallout1">
            <a:avLst>
              <a:gd name="adj1" fmla="val 98750"/>
              <a:gd name="adj2" fmla="val 40238"/>
              <a:gd name="adj3" fmla="val 287454"/>
              <a:gd name="adj4" fmla="val 1935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2" name="Callout: Line 11">
            <a:extLst>
              <a:ext uri="{FF2B5EF4-FFF2-40B4-BE49-F238E27FC236}">
                <a16:creationId xmlns:a16="http://schemas.microsoft.com/office/drawing/2014/main" id="{B7BE2B0B-4DAD-5E7E-8A6D-4ACBA1890406}"/>
              </a:ext>
            </a:extLst>
          </p:cNvPr>
          <p:cNvSpPr/>
          <p:nvPr/>
        </p:nvSpPr>
        <p:spPr>
          <a:xfrm>
            <a:off x="7036778" y="1491151"/>
            <a:ext cx="1524000" cy="914400"/>
          </a:xfrm>
          <a:prstGeom prst="borderCallout1">
            <a:avLst>
              <a:gd name="adj1" fmla="val 98750"/>
              <a:gd name="adj2" fmla="val 40238"/>
              <a:gd name="adj3" fmla="val 176877"/>
              <a:gd name="adj4" fmla="val -141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3" name="Callout: Line 12">
            <a:extLst>
              <a:ext uri="{FF2B5EF4-FFF2-40B4-BE49-F238E27FC236}">
                <a16:creationId xmlns:a16="http://schemas.microsoft.com/office/drawing/2014/main" id="{00D6DF42-2DB2-784D-8DA3-3FE7649BA192}"/>
              </a:ext>
            </a:extLst>
          </p:cNvPr>
          <p:cNvSpPr/>
          <p:nvPr/>
        </p:nvSpPr>
        <p:spPr>
          <a:xfrm>
            <a:off x="8302828" y="3166337"/>
            <a:ext cx="1524000" cy="914400"/>
          </a:xfrm>
          <a:prstGeom prst="borderCallout1">
            <a:avLst>
              <a:gd name="adj1" fmla="val 64135"/>
              <a:gd name="adj2" fmla="val -147"/>
              <a:gd name="adj3" fmla="val 106635"/>
              <a:gd name="adj4" fmla="val -9038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House - Church</a:t>
            </a:r>
          </a:p>
        </p:txBody>
      </p:sp>
      <p:sp>
        <p:nvSpPr>
          <p:cNvPr id="14" name="Oval 13">
            <a:extLst>
              <a:ext uri="{FF2B5EF4-FFF2-40B4-BE49-F238E27FC236}">
                <a16:creationId xmlns:a16="http://schemas.microsoft.com/office/drawing/2014/main" id="{77FE35CE-C8BF-9CB3-6CBD-842AF374AF92}"/>
              </a:ext>
            </a:extLst>
          </p:cNvPr>
          <p:cNvSpPr/>
          <p:nvPr/>
        </p:nvSpPr>
        <p:spPr>
          <a:xfrm>
            <a:off x="6904850" y="3016602"/>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4D4931BC-E87D-A6A1-A689-472DB207BE24}"/>
              </a:ext>
            </a:extLst>
          </p:cNvPr>
          <p:cNvSpPr/>
          <p:nvPr/>
        </p:nvSpPr>
        <p:spPr>
          <a:xfrm>
            <a:off x="4598377" y="2776521"/>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C9DB0E8D-B659-6FA8-8771-188CED1517CC}"/>
              </a:ext>
            </a:extLst>
          </p:cNvPr>
          <p:cNvSpPr/>
          <p:nvPr/>
        </p:nvSpPr>
        <p:spPr>
          <a:xfrm>
            <a:off x="5334001" y="3542344"/>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2B989D41-13FD-69CB-919E-4B20092D5608}"/>
              </a:ext>
            </a:extLst>
          </p:cNvPr>
          <p:cNvSpPr/>
          <p:nvPr/>
        </p:nvSpPr>
        <p:spPr>
          <a:xfrm>
            <a:off x="6858001" y="4054108"/>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455F4047-E838-EDF5-D4F6-D327AA16CC02}"/>
              </a:ext>
            </a:extLst>
          </p:cNvPr>
          <p:cNvSpPr/>
          <p:nvPr/>
        </p:nvSpPr>
        <p:spPr>
          <a:xfrm>
            <a:off x="3821659" y="3823979"/>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AF0F4D46-0139-9083-60D4-F5193733EDD9}"/>
              </a:ext>
            </a:extLst>
          </p:cNvPr>
          <p:cNvSpPr/>
          <p:nvPr/>
        </p:nvSpPr>
        <p:spPr>
          <a:xfrm>
            <a:off x="6513634" y="3669912"/>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EA15DDBC-7D3C-2FE3-7B8D-67F2615E5C41}"/>
              </a:ext>
            </a:extLst>
          </p:cNvPr>
          <p:cNvSpPr/>
          <p:nvPr/>
        </p:nvSpPr>
        <p:spPr>
          <a:xfrm>
            <a:off x="5175968" y="2531787"/>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9F7A974D-753A-E3AF-318E-0768DA003736}"/>
              </a:ext>
            </a:extLst>
          </p:cNvPr>
          <p:cNvSpPr/>
          <p:nvPr/>
        </p:nvSpPr>
        <p:spPr>
          <a:xfrm>
            <a:off x="4576364" y="3626247"/>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C98816C3-4C09-2B14-0254-B576184DC67D}"/>
              </a:ext>
            </a:extLst>
          </p:cNvPr>
          <p:cNvSpPr/>
          <p:nvPr/>
        </p:nvSpPr>
        <p:spPr>
          <a:xfrm>
            <a:off x="7762141" y="2622806"/>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20410C44-81A2-74F5-917B-AAAF61CA2C9D}"/>
              </a:ext>
            </a:extLst>
          </p:cNvPr>
          <p:cNvSpPr/>
          <p:nvPr/>
        </p:nvSpPr>
        <p:spPr>
          <a:xfrm>
            <a:off x="5688624" y="3874995"/>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3394D1BF-24D6-AC46-B79D-A50FA54FBA6C}"/>
              </a:ext>
            </a:extLst>
          </p:cNvPr>
          <p:cNvSpPr/>
          <p:nvPr/>
        </p:nvSpPr>
        <p:spPr>
          <a:xfrm>
            <a:off x="6068569" y="3884142"/>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60617956-119D-E24C-FABD-FC4C1C7C9D9A}"/>
              </a:ext>
            </a:extLst>
          </p:cNvPr>
          <p:cNvSpPr/>
          <p:nvPr/>
        </p:nvSpPr>
        <p:spPr>
          <a:xfrm>
            <a:off x="6006611" y="3348956"/>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A64D4AF9-E075-3BEB-BC88-5EDA5BABFFC1}"/>
              </a:ext>
            </a:extLst>
          </p:cNvPr>
          <p:cNvSpPr/>
          <p:nvPr/>
        </p:nvSpPr>
        <p:spPr>
          <a:xfrm>
            <a:off x="6290277" y="2618787"/>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9661486C-BDFA-7EA8-7B99-C9B5574F3687}"/>
              </a:ext>
            </a:extLst>
          </p:cNvPr>
          <p:cNvSpPr txBox="1"/>
          <p:nvPr/>
        </p:nvSpPr>
        <p:spPr>
          <a:xfrm>
            <a:off x="9418" y="5181600"/>
            <a:ext cx="12173164" cy="166760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2:46 </a:t>
            </a:r>
            <a:r>
              <a:rPr lang="en-US" sz="3200" b="1" u="sng" dirty="0">
                <a:solidFill>
                  <a:srgbClr val="002060"/>
                </a:solidFill>
              </a:rPr>
              <a:t>Day by day continuing</a:t>
            </a:r>
            <a:r>
              <a:rPr lang="en-US" sz="3200" dirty="0"/>
              <a:t> with one mind</a:t>
            </a:r>
            <a:r>
              <a:rPr lang="en-US" sz="3200" b="1" dirty="0"/>
              <a:t> </a:t>
            </a:r>
            <a:r>
              <a:rPr lang="en-US" sz="3200" dirty="0"/>
              <a:t>in the temple, and breaking bread from house to house, they were taking their meals together with gladness and sincerity of heart</a:t>
            </a:r>
          </a:p>
          <a:p>
            <a:endParaRPr lang="en-US" sz="3400" dirty="0"/>
          </a:p>
        </p:txBody>
      </p:sp>
      <p:sp>
        <p:nvSpPr>
          <p:cNvPr id="29" name="Oval 28">
            <a:extLst>
              <a:ext uri="{FF2B5EF4-FFF2-40B4-BE49-F238E27FC236}">
                <a16:creationId xmlns:a16="http://schemas.microsoft.com/office/drawing/2014/main" id="{E4392D51-21AF-3673-2E66-B6085A9AE7CE}"/>
              </a:ext>
            </a:extLst>
          </p:cNvPr>
          <p:cNvSpPr/>
          <p:nvPr/>
        </p:nvSpPr>
        <p:spPr>
          <a:xfrm>
            <a:off x="2942112" y="3555563"/>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4B499244-41D2-C2F9-BE0D-5BBA0FCE84B8}"/>
              </a:ext>
            </a:extLst>
          </p:cNvPr>
          <p:cNvSpPr/>
          <p:nvPr/>
        </p:nvSpPr>
        <p:spPr>
          <a:xfrm>
            <a:off x="3653107" y="3152361"/>
            <a:ext cx="178777" cy="196595"/>
          </a:xfrm>
          <a:prstGeom prst="ellipse">
            <a:avLst/>
          </a:prstGeom>
          <a:solidFill>
            <a:srgbClr val="0070C0"/>
          </a:solidFill>
          <a:ln w="1174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ular Callout 17">
            <a:extLst>
              <a:ext uri="{FF2B5EF4-FFF2-40B4-BE49-F238E27FC236}">
                <a16:creationId xmlns:a16="http://schemas.microsoft.com/office/drawing/2014/main" id="{980FB829-627C-5DF9-ECA1-432FE004256F}"/>
              </a:ext>
            </a:extLst>
          </p:cNvPr>
          <p:cNvSpPr/>
          <p:nvPr/>
        </p:nvSpPr>
        <p:spPr>
          <a:xfrm>
            <a:off x="0" y="1524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tx1"/>
                </a:solidFill>
              </a:rPr>
              <a:t>The First Church</a:t>
            </a:r>
          </a:p>
        </p:txBody>
      </p:sp>
      <p:sp>
        <p:nvSpPr>
          <p:cNvPr id="5" name="Rounded Rectangular Callout 17">
            <a:extLst>
              <a:ext uri="{FF2B5EF4-FFF2-40B4-BE49-F238E27FC236}">
                <a16:creationId xmlns:a16="http://schemas.microsoft.com/office/drawing/2014/main" id="{5FD9C5BF-3138-284C-E940-89F94FD11F29}"/>
              </a:ext>
            </a:extLst>
          </p:cNvPr>
          <p:cNvSpPr/>
          <p:nvPr/>
        </p:nvSpPr>
        <p:spPr>
          <a:xfrm>
            <a:off x="5701029" y="152400"/>
            <a:ext cx="6477000" cy="76777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solidFill>
                  <a:schemeClr val="tx1"/>
                </a:solidFill>
              </a:rPr>
              <a:t>Doing life together</a:t>
            </a:r>
          </a:p>
        </p:txBody>
      </p:sp>
      <p:sp>
        <p:nvSpPr>
          <p:cNvPr id="3" name="Thought Bubble: Cloud 2">
            <a:extLst>
              <a:ext uri="{FF2B5EF4-FFF2-40B4-BE49-F238E27FC236}">
                <a16:creationId xmlns:a16="http://schemas.microsoft.com/office/drawing/2014/main" id="{0286946F-EA1B-F5B0-4D82-027A1FB4709E}"/>
              </a:ext>
            </a:extLst>
          </p:cNvPr>
          <p:cNvSpPr/>
          <p:nvPr/>
        </p:nvSpPr>
        <p:spPr>
          <a:xfrm>
            <a:off x="488739" y="2957606"/>
            <a:ext cx="7036778" cy="1502664"/>
          </a:xfrm>
          <a:prstGeom prst="cloudCallout">
            <a:avLst>
              <a:gd name="adj1" fmla="val -55066"/>
              <a:gd name="adj2" fmla="val 7405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Sounds a little radical… </a:t>
            </a:r>
          </a:p>
        </p:txBody>
      </p:sp>
    </p:spTree>
    <p:extLst>
      <p:ext uri="{BB962C8B-B14F-4D97-AF65-F5344CB8AC3E}">
        <p14:creationId xmlns:p14="http://schemas.microsoft.com/office/powerpoint/2010/main" val="1771846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661EEB-3D95-7161-62BA-707F612602D5}"/>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807DD8EA-C776-5E33-E6E5-B132B82B712E}"/>
              </a:ext>
            </a:extLst>
          </p:cNvPr>
          <p:cNvSpPr txBox="1"/>
          <p:nvPr/>
        </p:nvSpPr>
        <p:spPr>
          <a:xfrm>
            <a:off x="9418" y="5181600"/>
            <a:ext cx="12173164" cy="166760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2:46 </a:t>
            </a:r>
            <a:r>
              <a:rPr lang="en-US" sz="3200" b="1" u="sng" dirty="0">
                <a:solidFill>
                  <a:srgbClr val="002060"/>
                </a:solidFill>
              </a:rPr>
              <a:t>Day by day continuing</a:t>
            </a:r>
            <a:r>
              <a:rPr lang="en-US" sz="3200" dirty="0"/>
              <a:t> with one mind</a:t>
            </a:r>
            <a:r>
              <a:rPr lang="en-US" sz="3200" b="1" dirty="0"/>
              <a:t> </a:t>
            </a:r>
            <a:r>
              <a:rPr lang="en-US" sz="3200" dirty="0"/>
              <a:t>in the temple, and breaking bread from house to house, they were taking their meals together with gladness and sincerity of heart</a:t>
            </a:r>
          </a:p>
          <a:p>
            <a:endParaRPr lang="en-US" sz="3400" dirty="0"/>
          </a:p>
        </p:txBody>
      </p:sp>
      <p:sp>
        <p:nvSpPr>
          <p:cNvPr id="4" name="Rounded Rectangular Callout 17">
            <a:extLst>
              <a:ext uri="{FF2B5EF4-FFF2-40B4-BE49-F238E27FC236}">
                <a16:creationId xmlns:a16="http://schemas.microsoft.com/office/drawing/2014/main" id="{E7117DEE-F599-7F8A-BD22-FB76FBEF6F80}"/>
              </a:ext>
            </a:extLst>
          </p:cNvPr>
          <p:cNvSpPr/>
          <p:nvPr/>
        </p:nvSpPr>
        <p:spPr>
          <a:xfrm>
            <a:off x="0" y="1524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tx1"/>
                </a:solidFill>
              </a:rPr>
              <a:t>The First Church</a:t>
            </a:r>
          </a:p>
        </p:txBody>
      </p:sp>
      <p:sp>
        <p:nvSpPr>
          <p:cNvPr id="5" name="Rounded Rectangular Callout 17">
            <a:extLst>
              <a:ext uri="{FF2B5EF4-FFF2-40B4-BE49-F238E27FC236}">
                <a16:creationId xmlns:a16="http://schemas.microsoft.com/office/drawing/2014/main" id="{E19619C4-0FAF-3B53-54AD-999EAFAA8E31}"/>
              </a:ext>
            </a:extLst>
          </p:cNvPr>
          <p:cNvSpPr/>
          <p:nvPr/>
        </p:nvSpPr>
        <p:spPr>
          <a:xfrm>
            <a:off x="5701029" y="152400"/>
            <a:ext cx="6477000" cy="76777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solidFill>
                  <a:schemeClr val="tx1"/>
                </a:solidFill>
              </a:rPr>
              <a:t>Doing life together</a:t>
            </a:r>
          </a:p>
        </p:txBody>
      </p:sp>
      <p:sp>
        <p:nvSpPr>
          <p:cNvPr id="23" name="Rounded Rectangular Callout 17">
            <a:extLst>
              <a:ext uri="{FF2B5EF4-FFF2-40B4-BE49-F238E27FC236}">
                <a16:creationId xmlns:a16="http://schemas.microsoft.com/office/drawing/2014/main" id="{A14A60AD-4226-B163-D23E-1D10587E1ED7}"/>
              </a:ext>
            </a:extLst>
          </p:cNvPr>
          <p:cNvSpPr/>
          <p:nvPr/>
        </p:nvSpPr>
        <p:spPr>
          <a:xfrm>
            <a:off x="1665732" y="2275270"/>
            <a:ext cx="8860536" cy="173335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rPr>
              <a:t>If you want this kind of fellowship, and your life is normal at all, you’re going to have to get creative about </a:t>
            </a:r>
            <a:r>
              <a:rPr lang="en-US" sz="3600" b="1" i="1" dirty="0">
                <a:solidFill>
                  <a:schemeClr val="bg1"/>
                </a:solidFill>
              </a:rPr>
              <a:t>time</a:t>
            </a:r>
          </a:p>
        </p:txBody>
      </p:sp>
    </p:spTree>
    <p:extLst>
      <p:ext uri="{BB962C8B-B14F-4D97-AF65-F5344CB8AC3E}">
        <p14:creationId xmlns:p14="http://schemas.microsoft.com/office/powerpoint/2010/main" val="356856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D86626-67A1-54F0-E409-EC0E6C87C6C8}"/>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2CBB378C-E035-730C-42AF-7CD12F26DA35}"/>
              </a:ext>
            </a:extLst>
          </p:cNvPr>
          <p:cNvSpPr/>
          <p:nvPr/>
        </p:nvSpPr>
        <p:spPr>
          <a:xfrm>
            <a:off x="0" y="1524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tx1"/>
                </a:solidFill>
              </a:rPr>
              <a:t>The First Church</a:t>
            </a:r>
          </a:p>
        </p:txBody>
      </p:sp>
      <p:sp>
        <p:nvSpPr>
          <p:cNvPr id="5" name="Rounded Rectangular Callout 17">
            <a:extLst>
              <a:ext uri="{FF2B5EF4-FFF2-40B4-BE49-F238E27FC236}">
                <a16:creationId xmlns:a16="http://schemas.microsoft.com/office/drawing/2014/main" id="{17346FC0-2815-5475-63E8-B5515CAF83D1}"/>
              </a:ext>
            </a:extLst>
          </p:cNvPr>
          <p:cNvSpPr/>
          <p:nvPr/>
        </p:nvSpPr>
        <p:spPr>
          <a:xfrm>
            <a:off x="5701029" y="152400"/>
            <a:ext cx="6477000" cy="76777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solidFill>
                  <a:schemeClr val="tx1"/>
                </a:solidFill>
              </a:rPr>
              <a:t>Doing life together</a:t>
            </a:r>
          </a:p>
        </p:txBody>
      </p:sp>
      <p:sp>
        <p:nvSpPr>
          <p:cNvPr id="3" name="TextBox 2">
            <a:extLst>
              <a:ext uri="{FF2B5EF4-FFF2-40B4-BE49-F238E27FC236}">
                <a16:creationId xmlns:a16="http://schemas.microsoft.com/office/drawing/2014/main" id="{15E1F62B-0EFD-E73F-AF5A-3C6A600BC5A3}"/>
              </a:ext>
            </a:extLst>
          </p:cNvPr>
          <p:cNvSpPr txBox="1"/>
          <p:nvPr/>
        </p:nvSpPr>
        <p:spPr>
          <a:xfrm>
            <a:off x="9418" y="5181600"/>
            <a:ext cx="12173164" cy="166760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2:46 </a:t>
            </a:r>
            <a:r>
              <a:rPr lang="en-US" sz="3200" dirty="0"/>
              <a:t>Day by day continuing with one mind</a:t>
            </a:r>
            <a:r>
              <a:rPr lang="en-US" sz="3200" b="1" dirty="0"/>
              <a:t> </a:t>
            </a:r>
            <a:r>
              <a:rPr lang="en-US" sz="3200" dirty="0"/>
              <a:t>in the temple, and breaking bread from house to house, they were taking their meals together </a:t>
            </a:r>
            <a:r>
              <a:rPr lang="en-US" sz="3200" b="1" u="sng" dirty="0">
                <a:solidFill>
                  <a:srgbClr val="002060"/>
                </a:solidFill>
              </a:rPr>
              <a:t>with gladness</a:t>
            </a:r>
            <a:r>
              <a:rPr lang="en-US" sz="3200" dirty="0"/>
              <a:t> and sincerity of heart</a:t>
            </a:r>
          </a:p>
          <a:p>
            <a:endParaRPr lang="en-US" sz="3400" dirty="0"/>
          </a:p>
        </p:txBody>
      </p:sp>
    </p:spTree>
    <p:extLst>
      <p:ext uri="{BB962C8B-B14F-4D97-AF65-F5344CB8AC3E}">
        <p14:creationId xmlns:p14="http://schemas.microsoft.com/office/powerpoint/2010/main" val="218066510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1A4187-08CA-76F9-C17C-AAA65A68BF40}"/>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81590959-26F5-D7A0-9588-4241CB45AFF1}"/>
              </a:ext>
            </a:extLst>
          </p:cNvPr>
          <p:cNvSpPr/>
          <p:nvPr/>
        </p:nvSpPr>
        <p:spPr>
          <a:xfrm>
            <a:off x="0" y="1524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tx1"/>
                </a:solidFill>
              </a:rPr>
              <a:t>The First Church</a:t>
            </a:r>
          </a:p>
        </p:txBody>
      </p:sp>
      <p:sp>
        <p:nvSpPr>
          <p:cNvPr id="3" name="TextBox 2">
            <a:extLst>
              <a:ext uri="{FF2B5EF4-FFF2-40B4-BE49-F238E27FC236}">
                <a16:creationId xmlns:a16="http://schemas.microsoft.com/office/drawing/2014/main" id="{7A54348A-5EE3-533C-6B4F-990E31E87B28}"/>
              </a:ext>
            </a:extLst>
          </p:cNvPr>
          <p:cNvSpPr txBox="1"/>
          <p:nvPr/>
        </p:nvSpPr>
        <p:spPr>
          <a:xfrm>
            <a:off x="9418" y="5181600"/>
            <a:ext cx="12173164" cy="166760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2:46 </a:t>
            </a:r>
            <a:r>
              <a:rPr lang="en-US" sz="3200" dirty="0"/>
              <a:t>Day by day continuing with one mind</a:t>
            </a:r>
            <a:r>
              <a:rPr lang="en-US" sz="3200" b="1" dirty="0"/>
              <a:t> </a:t>
            </a:r>
            <a:r>
              <a:rPr lang="en-US" sz="3200" dirty="0"/>
              <a:t>in the temple, and breaking bread from house to house, they were taking their meals together </a:t>
            </a:r>
            <a:r>
              <a:rPr lang="en-US" sz="3200" b="1" u="sng" dirty="0">
                <a:solidFill>
                  <a:srgbClr val="002060"/>
                </a:solidFill>
              </a:rPr>
              <a:t>with gladness</a:t>
            </a:r>
            <a:r>
              <a:rPr lang="en-US" sz="3200" dirty="0"/>
              <a:t> and sincerity of heart</a:t>
            </a:r>
          </a:p>
          <a:p>
            <a:endParaRPr lang="en-US" sz="3400" dirty="0"/>
          </a:p>
        </p:txBody>
      </p:sp>
      <p:sp>
        <p:nvSpPr>
          <p:cNvPr id="6" name="Rounded Rectangular Callout 17">
            <a:extLst>
              <a:ext uri="{FF2B5EF4-FFF2-40B4-BE49-F238E27FC236}">
                <a16:creationId xmlns:a16="http://schemas.microsoft.com/office/drawing/2014/main" id="{3E229F35-A7FC-8CE6-F7BB-220E1D82061F}"/>
              </a:ext>
            </a:extLst>
          </p:cNvPr>
          <p:cNvSpPr/>
          <p:nvPr/>
        </p:nvSpPr>
        <p:spPr>
          <a:xfrm>
            <a:off x="5701029" y="152400"/>
            <a:ext cx="6477000" cy="76777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solidFill>
                  <a:schemeClr val="tx1"/>
                </a:solidFill>
              </a:rPr>
              <a:t>There were having FUN</a:t>
            </a:r>
          </a:p>
        </p:txBody>
      </p:sp>
    </p:spTree>
    <p:extLst>
      <p:ext uri="{BB962C8B-B14F-4D97-AF65-F5344CB8AC3E}">
        <p14:creationId xmlns:p14="http://schemas.microsoft.com/office/powerpoint/2010/main" val="35445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469289-3286-94B4-3FAF-6C6B2D85ED9E}"/>
            </a:ext>
          </a:extLst>
        </p:cNvPr>
        <p:cNvGrpSpPr/>
        <p:nvPr/>
      </p:nvGrpSpPr>
      <p:grpSpPr>
        <a:xfrm>
          <a:off x="0" y="0"/>
          <a:ext cx="0" cy="0"/>
          <a:chOff x="0" y="0"/>
          <a:chExt cx="0" cy="0"/>
        </a:xfrm>
      </p:grpSpPr>
      <p:sp>
        <p:nvSpPr>
          <p:cNvPr id="14" name="Rounded Rectangular Callout 17">
            <a:extLst>
              <a:ext uri="{FF2B5EF4-FFF2-40B4-BE49-F238E27FC236}">
                <a16:creationId xmlns:a16="http://schemas.microsoft.com/office/drawing/2014/main" id="{D783C0CC-181A-B1EF-DD1A-4773EF579FD7}"/>
              </a:ext>
            </a:extLst>
          </p:cNvPr>
          <p:cNvSpPr/>
          <p:nvPr/>
        </p:nvSpPr>
        <p:spPr>
          <a:xfrm>
            <a:off x="0" y="304800"/>
            <a:ext cx="12192000" cy="7620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i="1" dirty="0"/>
              <a:t>What comes to mind when you hear the word “church?” </a:t>
            </a:r>
          </a:p>
        </p:txBody>
      </p:sp>
      <p:sp>
        <p:nvSpPr>
          <p:cNvPr id="3" name="Rounded Rectangular Callout 17">
            <a:extLst>
              <a:ext uri="{FF2B5EF4-FFF2-40B4-BE49-F238E27FC236}">
                <a16:creationId xmlns:a16="http://schemas.microsoft.com/office/drawing/2014/main" id="{1AC5B07F-E067-E4A5-2A7C-F3B1C30202B6}"/>
              </a:ext>
            </a:extLst>
          </p:cNvPr>
          <p:cNvSpPr/>
          <p:nvPr/>
        </p:nvSpPr>
        <p:spPr>
          <a:xfrm>
            <a:off x="1066800" y="1506415"/>
            <a:ext cx="1981200" cy="7620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Steeple</a:t>
            </a:r>
            <a:endParaRPr lang="en-US" sz="4000" b="1" i="1" dirty="0"/>
          </a:p>
        </p:txBody>
      </p:sp>
      <p:sp>
        <p:nvSpPr>
          <p:cNvPr id="4" name="Rounded Rectangular Callout 17">
            <a:extLst>
              <a:ext uri="{FF2B5EF4-FFF2-40B4-BE49-F238E27FC236}">
                <a16:creationId xmlns:a16="http://schemas.microsoft.com/office/drawing/2014/main" id="{10259CF5-CDC8-D6EE-938C-CEA5EA0755AB}"/>
              </a:ext>
            </a:extLst>
          </p:cNvPr>
          <p:cNvSpPr/>
          <p:nvPr/>
        </p:nvSpPr>
        <p:spPr>
          <a:xfrm>
            <a:off x="4833991" y="2217124"/>
            <a:ext cx="1828800" cy="7620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Pew</a:t>
            </a:r>
            <a:endParaRPr lang="en-US" sz="4000" b="1" i="1" dirty="0"/>
          </a:p>
        </p:txBody>
      </p:sp>
      <p:sp>
        <p:nvSpPr>
          <p:cNvPr id="5" name="Rounded Rectangular Callout 17">
            <a:extLst>
              <a:ext uri="{FF2B5EF4-FFF2-40B4-BE49-F238E27FC236}">
                <a16:creationId xmlns:a16="http://schemas.microsoft.com/office/drawing/2014/main" id="{E62907FE-137F-20AC-F0DA-52C9E655151B}"/>
              </a:ext>
            </a:extLst>
          </p:cNvPr>
          <p:cNvSpPr/>
          <p:nvPr/>
        </p:nvSpPr>
        <p:spPr>
          <a:xfrm>
            <a:off x="8077200" y="1681526"/>
            <a:ext cx="2816469" cy="7620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Sunday best</a:t>
            </a:r>
            <a:endParaRPr lang="en-US" sz="4000" b="1" i="1" dirty="0"/>
          </a:p>
        </p:txBody>
      </p:sp>
      <p:sp>
        <p:nvSpPr>
          <p:cNvPr id="8" name="Rounded Rectangular Callout 17">
            <a:extLst>
              <a:ext uri="{FF2B5EF4-FFF2-40B4-BE49-F238E27FC236}">
                <a16:creationId xmlns:a16="http://schemas.microsoft.com/office/drawing/2014/main" id="{951312AA-3531-F567-37C5-B1618170CE77}"/>
              </a:ext>
            </a:extLst>
          </p:cNvPr>
          <p:cNvSpPr/>
          <p:nvPr/>
        </p:nvSpPr>
        <p:spPr>
          <a:xfrm>
            <a:off x="1534275" y="2979124"/>
            <a:ext cx="3352800" cy="7620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Tradition</a:t>
            </a:r>
          </a:p>
        </p:txBody>
      </p:sp>
      <p:sp>
        <p:nvSpPr>
          <p:cNvPr id="9" name="Rounded Rectangular Callout 17">
            <a:extLst>
              <a:ext uri="{FF2B5EF4-FFF2-40B4-BE49-F238E27FC236}">
                <a16:creationId xmlns:a16="http://schemas.microsoft.com/office/drawing/2014/main" id="{4AC39FAF-D9B0-7CF7-7C96-450FC4232CB0}"/>
              </a:ext>
            </a:extLst>
          </p:cNvPr>
          <p:cNvSpPr/>
          <p:nvPr/>
        </p:nvSpPr>
        <p:spPr>
          <a:xfrm>
            <a:off x="6094288" y="3861770"/>
            <a:ext cx="3657600" cy="7620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Duty/obligation</a:t>
            </a:r>
          </a:p>
        </p:txBody>
      </p:sp>
      <p:sp>
        <p:nvSpPr>
          <p:cNvPr id="10" name="Rounded Rectangular Callout 17">
            <a:extLst>
              <a:ext uri="{FF2B5EF4-FFF2-40B4-BE49-F238E27FC236}">
                <a16:creationId xmlns:a16="http://schemas.microsoft.com/office/drawing/2014/main" id="{6FF20831-5CB0-B925-DFF6-871F9712EF03}"/>
              </a:ext>
            </a:extLst>
          </p:cNvPr>
          <p:cNvSpPr/>
          <p:nvPr/>
        </p:nvSpPr>
        <p:spPr>
          <a:xfrm>
            <a:off x="2438400" y="5653448"/>
            <a:ext cx="3962400" cy="7620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A little judge-y…</a:t>
            </a:r>
          </a:p>
        </p:txBody>
      </p:sp>
      <p:sp>
        <p:nvSpPr>
          <p:cNvPr id="11" name="Rounded Rectangular Callout 17">
            <a:extLst>
              <a:ext uri="{FF2B5EF4-FFF2-40B4-BE49-F238E27FC236}">
                <a16:creationId xmlns:a16="http://schemas.microsoft.com/office/drawing/2014/main" id="{5D000635-5FA8-9A79-470A-6A8E0F80EA68}"/>
              </a:ext>
            </a:extLst>
          </p:cNvPr>
          <p:cNvSpPr/>
          <p:nvPr/>
        </p:nvSpPr>
        <p:spPr>
          <a:xfrm>
            <a:off x="685800" y="4613081"/>
            <a:ext cx="3657600" cy="7620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Old-fashioned</a:t>
            </a:r>
          </a:p>
        </p:txBody>
      </p:sp>
      <p:sp>
        <p:nvSpPr>
          <p:cNvPr id="12" name="Rounded Rectangular Callout 17">
            <a:extLst>
              <a:ext uri="{FF2B5EF4-FFF2-40B4-BE49-F238E27FC236}">
                <a16:creationId xmlns:a16="http://schemas.microsoft.com/office/drawing/2014/main" id="{7E94B601-9F63-019D-5952-556F4390A3E7}"/>
              </a:ext>
            </a:extLst>
          </p:cNvPr>
          <p:cNvSpPr/>
          <p:nvPr/>
        </p:nvSpPr>
        <p:spPr>
          <a:xfrm>
            <a:off x="8458200" y="2996230"/>
            <a:ext cx="3352800" cy="7620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Rules</a:t>
            </a:r>
          </a:p>
        </p:txBody>
      </p:sp>
      <p:sp>
        <p:nvSpPr>
          <p:cNvPr id="13" name="Rounded Rectangular Callout 17">
            <a:extLst>
              <a:ext uri="{FF2B5EF4-FFF2-40B4-BE49-F238E27FC236}">
                <a16:creationId xmlns:a16="http://schemas.microsoft.com/office/drawing/2014/main" id="{32C0163C-CD71-5370-1F63-131741F3701C}"/>
              </a:ext>
            </a:extLst>
          </p:cNvPr>
          <p:cNvSpPr/>
          <p:nvPr/>
        </p:nvSpPr>
        <p:spPr>
          <a:xfrm>
            <a:off x="7277956" y="5272448"/>
            <a:ext cx="3657600" cy="7620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Hypocrites?</a:t>
            </a:r>
          </a:p>
        </p:txBody>
      </p:sp>
    </p:spTree>
    <p:extLst>
      <p:ext uri="{BB962C8B-B14F-4D97-AF65-F5344CB8AC3E}">
        <p14:creationId xmlns:p14="http://schemas.microsoft.com/office/powerpoint/2010/main" val="324683287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746A00-3683-52CD-0884-973188902251}"/>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8BA16774-C13D-3905-9914-310537C9A48B}"/>
              </a:ext>
            </a:extLst>
          </p:cNvPr>
          <p:cNvSpPr/>
          <p:nvPr/>
        </p:nvSpPr>
        <p:spPr>
          <a:xfrm>
            <a:off x="0" y="1524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tx1"/>
                </a:solidFill>
              </a:rPr>
              <a:t>The First Church</a:t>
            </a:r>
          </a:p>
        </p:txBody>
      </p:sp>
      <p:sp>
        <p:nvSpPr>
          <p:cNvPr id="3" name="TextBox 2">
            <a:extLst>
              <a:ext uri="{FF2B5EF4-FFF2-40B4-BE49-F238E27FC236}">
                <a16:creationId xmlns:a16="http://schemas.microsoft.com/office/drawing/2014/main" id="{09613FA5-6C5C-72CF-0D26-B045703CB713}"/>
              </a:ext>
            </a:extLst>
          </p:cNvPr>
          <p:cNvSpPr txBox="1"/>
          <p:nvPr/>
        </p:nvSpPr>
        <p:spPr>
          <a:xfrm>
            <a:off x="9418" y="5181600"/>
            <a:ext cx="12173164" cy="166760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2:46 </a:t>
            </a:r>
            <a:r>
              <a:rPr lang="en-US" sz="3200" dirty="0"/>
              <a:t>Day by day continuing with one mind</a:t>
            </a:r>
            <a:r>
              <a:rPr lang="en-US" sz="3200" b="1" dirty="0"/>
              <a:t> </a:t>
            </a:r>
            <a:r>
              <a:rPr lang="en-US" sz="3200" dirty="0"/>
              <a:t>in the temple, and breaking bread from house to house, they were taking their meals together with gladness and </a:t>
            </a:r>
            <a:r>
              <a:rPr lang="en-US" sz="3200" b="1" u="sng" dirty="0">
                <a:solidFill>
                  <a:srgbClr val="002060"/>
                </a:solidFill>
              </a:rPr>
              <a:t>sincerity of heart</a:t>
            </a:r>
          </a:p>
          <a:p>
            <a:endParaRPr lang="en-US" sz="3400" dirty="0"/>
          </a:p>
        </p:txBody>
      </p:sp>
      <p:sp>
        <p:nvSpPr>
          <p:cNvPr id="5" name="Rounded Rectangular Callout 17">
            <a:extLst>
              <a:ext uri="{FF2B5EF4-FFF2-40B4-BE49-F238E27FC236}">
                <a16:creationId xmlns:a16="http://schemas.microsoft.com/office/drawing/2014/main" id="{C18AB0D7-6FBE-CDD7-6179-47DB18CA4791}"/>
              </a:ext>
            </a:extLst>
          </p:cNvPr>
          <p:cNvSpPr/>
          <p:nvPr/>
        </p:nvSpPr>
        <p:spPr>
          <a:xfrm>
            <a:off x="5701029" y="152400"/>
            <a:ext cx="6477000" cy="76777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solidFill>
                  <a:schemeClr val="tx1"/>
                </a:solidFill>
              </a:rPr>
              <a:t>Authentic love </a:t>
            </a:r>
          </a:p>
        </p:txBody>
      </p:sp>
      <p:sp>
        <p:nvSpPr>
          <p:cNvPr id="7" name="Speech Bubble: Rectangle 6">
            <a:extLst>
              <a:ext uri="{FF2B5EF4-FFF2-40B4-BE49-F238E27FC236}">
                <a16:creationId xmlns:a16="http://schemas.microsoft.com/office/drawing/2014/main" id="{48E8213E-5020-F729-7AB6-EAC0E25DF03B}"/>
              </a:ext>
            </a:extLst>
          </p:cNvPr>
          <p:cNvSpPr/>
          <p:nvPr/>
        </p:nvSpPr>
        <p:spPr>
          <a:xfrm>
            <a:off x="119010" y="4204697"/>
            <a:ext cx="6629400" cy="743986"/>
          </a:xfrm>
          <a:prstGeom prst="wedgeRectCallout">
            <a:avLst>
              <a:gd name="adj1" fmla="val -5744"/>
              <a:gd name="adj2" fmla="val 22547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 </a:t>
            </a:r>
            <a:r>
              <a:rPr lang="en-US" sz="3600" b="1" i="1" dirty="0" err="1">
                <a:solidFill>
                  <a:schemeClr val="tx1"/>
                </a:solidFill>
              </a:rPr>
              <a:t>aphelotes</a:t>
            </a:r>
            <a:r>
              <a:rPr lang="en-US" sz="3600" b="1" i="1" dirty="0">
                <a:solidFill>
                  <a:schemeClr val="tx1"/>
                </a:solidFill>
              </a:rPr>
              <a:t>: </a:t>
            </a:r>
            <a:r>
              <a:rPr lang="en-US" sz="3600" b="1" dirty="0">
                <a:solidFill>
                  <a:schemeClr val="tx1"/>
                </a:solidFill>
              </a:rPr>
              <a:t>“simplicity of heart”</a:t>
            </a:r>
          </a:p>
        </p:txBody>
      </p:sp>
      <p:sp>
        <p:nvSpPr>
          <p:cNvPr id="8" name="Rounded Rectangular Callout 17">
            <a:extLst>
              <a:ext uri="{FF2B5EF4-FFF2-40B4-BE49-F238E27FC236}">
                <a16:creationId xmlns:a16="http://schemas.microsoft.com/office/drawing/2014/main" id="{CF556C8F-87D0-DD48-B97B-DF30F2639E05}"/>
              </a:ext>
            </a:extLst>
          </p:cNvPr>
          <p:cNvSpPr/>
          <p:nvPr/>
        </p:nvSpPr>
        <p:spPr>
          <a:xfrm>
            <a:off x="3086100" y="1147317"/>
            <a:ext cx="6019800" cy="762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Real love can’t be faked </a:t>
            </a:r>
            <a:endParaRPr lang="en-US" sz="4000" b="1" i="1" dirty="0"/>
          </a:p>
        </p:txBody>
      </p:sp>
      <p:sp>
        <p:nvSpPr>
          <p:cNvPr id="9" name="Rounded Rectangular Callout 17">
            <a:extLst>
              <a:ext uri="{FF2B5EF4-FFF2-40B4-BE49-F238E27FC236}">
                <a16:creationId xmlns:a16="http://schemas.microsoft.com/office/drawing/2014/main" id="{975C5716-BBA4-22A8-8DA5-FC27454A913F}"/>
              </a:ext>
            </a:extLst>
          </p:cNvPr>
          <p:cNvSpPr/>
          <p:nvPr/>
        </p:nvSpPr>
        <p:spPr>
          <a:xfrm>
            <a:off x="3086100" y="2052925"/>
            <a:ext cx="6019800" cy="762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And it’s a mess</a:t>
            </a:r>
            <a:endParaRPr lang="en-US" sz="4000" b="1" i="1" dirty="0"/>
          </a:p>
        </p:txBody>
      </p:sp>
      <p:sp>
        <p:nvSpPr>
          <p:cNvPr id="10" name="Rounded Rectangular Callout 17">
            <a:extLst>
              <a:ext uri="{FF2B5EF4-FFF2-40B4-BE49-F238E27FC236}">
                <a16:creationId xmlns:a16="http://schemas.microsoft.com/office/drawing/2014/main" id="{BFE5519D-83EE-BD06-9EBA-214E52BD7D08}"/>
              </a:ext>
            </a:extLst>
          </p:cNvPr>
          <p:cNvSpPr/>
          <p:nvPr/>
        </p:nvSpPr>
        <p:spPr>
          <a:xfrm>
            <a:off x="3086100" y="2959531"/>
            <a:ext cx="6019800" cy="762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And we love it</a:t>
            </a:r>
            <a:endParaRPr lang="en-US" sz="4000" b="1" i="1" dirty="0"/>
          </a:p>
        </p:txBody>
      </p:sp>
    </p:spTree>
    <p:extLst>
      <p:ext uri="{BB962C8B-B14F-4D97-AF65-F5344CB8AC3E}">
        <p14:creationId xmlns:p14="http://schemas.microsoft.com/office/powerpoint/2010/main" val="809471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animBg="1"/>
      <p:bldP spid="9" grpId="0" animBg="1"/>
      <p:bldP spid="9" grpId="1" animBg="1"/>
      <p:bldP spid="10"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03D6D9-A5AF-5AF8-F515-288C95A275CB}"/>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6745A5B8-E785-1C55-F7E3-9C6F6891C829}"/>
              </a:ext>
            </a:extLst>
          </p:cNvPr>
          <p:cNvSpPr/>
          <p:nvPr/>
        </p:nvSpPr>
        <p:spPr>
          <a:xfrm>
            <a:off x="0" y="1524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tx1"/>
                </a:solidFill>
              </a:rPr>
              <a:t>The First Church</a:t>
            </a:r>
          </a:p>
        </p:txBody>
      </p:sp>
      <p:sp>
        <p:nvSpPr>
          <p:cNvPr id="3" name="TextBox 2">
            <a:extLst>
              <a:ext uri="{FF2B5EF4-FFF2-40B4-BE49-F238E27FC236}">
                <a16:creationId xmlns:a16="http://schemas.microsoft.com/office/drawing/2014/main" id="{79E277CF-8543-CAD9-9631-367D313CA5B1}"/>
              </a:ext>
            </a:extLst>
          </p:cNvPr>
          <p:cNvSpPr txBox="1"/>
          <p:nvPr/>
        </p:nvSpPr>
        <p:spPr>
          <a:xfrm>
            <a:off x="9418" y="5181600"/>
            <a:ext cx="12173164" cy="166760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2:47 </a:t>
            </a:r>
            <a:r>
              <a:rPr lang="en-US" sz="3200" dirty="0"/>
              <a:t>praising God and having favor with all the people. And the Lord was adding to their number day by day those who were being saved.</a:t>
            </a:r>
          </a:p>
          <a:p>
            <a:endParaRPr lang="en-US" sz="3400" dirty="0"/>
          </a:p>
        </p:txBody>
      </p:sp>
      <p:sp>
        <p:nvSpPr>
          <p:cNvPr id="5" name="Rounded Rectangular Callout 17">
            <a:extLst>
              <a:ext uri="{FF2B5EF4-FFF2-40B4-BE49-F238E27FC236}">
                <a16:creationId xmlns:a16="http://schemas.microsoft.com/office/drawing/2014/main" id="{6233AA1B-5512-CE81-5B2F-E1C922916A88}"/>
              </a:ext>
            </a:extLst>
          </p:cNvPr>
          <p:cNvSpPr/>
          <p:nvPr/>
        </p:nvSpPr>
        <p:spPr>
          <a:xfrm>
            <a:off x="5701029" y="152400"/>
            <a:ext cx="6477000" cy="76777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solidFill>
                  <a:schemeClr val="tx1"/>
                </a:solidFill>
              </a:rPr>
              <a:t>Authentic love </a:t>
            </a:r>
          </a:p>
        </p:txBody>
      </p:sp>
    </p:spTree>
    <p:extLst>
      <p:ext uri="{BB962C8B-B14F-4D97-AF65-F5344CB8AC3E}">
        <p14:creationId xmlns:p14="http://schemas.microsoft.com/office/powerpoint/2010/main" val="14600329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0D1374-4419-77B2-190D-7D407F759E98}"/>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22B016F6-594F-A228-6990-04C2E4FA002C}"/>
              </a:ext>
            </a:extLst>
          </p:cNvPr>
          <p:cNvSpPr/>
          <p:nvPr/>
        </p:nvSpPr>
        <p:spPr>
          <a:xfrm>
            <a:off x="0" y="1524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tx1"/>
                </a:solidFill>
              </a:rPr>
              <a:t>The First Church</a:t>
            </a:r>
          </a:p>
        </p:txBody>
      </p:sp>
      <p:sp>
        <p:nvSpPr>
          <p:cNvPr id="3" name="TextBox 2">
            <a:extLst>
              <a:ext uri="{FF2B5EF4-FFF2-40B4-BE49-F238E27FC236}">
                <a16:creationId xmlns:a16="http://schemas.microsoft.com/office/drawing/2014/main" id="{C16635C8-B813-8138-5567-397253C26AC1}"/>
              </a:ext>
            </a:extLst>
          </p:cNvPr>
          <p:cNvSpPr txBox="1"/>
          <p:nvPr/>
        </p:nvSpPr>
        <p:spPr>
          <a:xfrm>
            <a:off x="9418" y="5181600"/>
            <a:ext cx="12173164" cy="166760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2:47 </a:t>
            </a:r>
            <a:r>
              <a:rPr lang="en-US" sz="3200" dirty="0"/>
              <a:t>praising God and </a:t>
            </a:r>
            <a:r>
              <a:rPr lang="en-US" sz="3200" b="1" u="sng" dirty="0">
                <a:solidFill>
                  <a:srgbClr val="002060"/>
                </a:solidFill>
              </a:rPr>
              <a:t>having favor with all the people</a:t>
            </a:r>
            <a:r>
              <a:rPr lang="en-US" sz="3200" dirty="0"/>
              <a:t>. And the Lord was adding to their number day by day those who were being saved.</a:t>
            </a:r>
          </a:p>
          <a:p>
            <a:endParaRPr lang="en-US" sz="3400" dirty="0"/>
          </a:p>
        </p:txBody>
      </p:sp>
      <p:sp>
        <p:nvSpPr>
          <p:cNvPr id="5" name="Rounded Rectangular Callout 17">
            <a:extLst>
              <a:ext uri="{FF2B5EF4-FFF2-40B4-BE49-F238E27FC236}">
                <a16:creationId xmlns:a16="http://schemas.microsoft.com/office/drawing/2014/main" id="{951FEF8A-4004-60D8-95D0-22849853F9AB}"/>
              </a:ext>
            </a:extLst>
          </p:cNvPr>
          <p:cNvSpPr/>
          <p:nvPr/>
        </p:nvSpPr>
        <p:spPr>
          <a:xfrm>
            <a:off x="5724418" y="381000"/>
            <a:ext cx="6477000" cy="76777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solidFill>
                  <a:schemeClr val="tx1"/>
                </a:solidFill>
              </a:rPr>
              <a:t>They stood out…</a:t>
            </a:r>
          </a:p>
          <a:p>
            <a:pPr algn="ctr">
              <a:defRPr/>
            </a:pPr>
            <a:r>
              <a:rPr lang="en-US" sz="4800" b="1" i="1" dirty="0">
                <a:solidFill>
                  <a:schemeClr val="tx1"/>
                </a:solidFill>
              </a:rPr>
              <a:t>in a good way </a:t>
            </a:r>
          </a:p>
        </p:txBody>
      </p:sp>
    </p:spTree>
    <p:extLst>
      <p:ext uri="{BB962C8B-B14F-4D97-AF65-F5344CB8AC3E}">
        <p14:creationId xmlns:p14="http://schemas.microsoft.com/office/powerpoint/2010/main" val="1992359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E6B34D-8B47-DCC1-7FD5-3830FD1F81E1}"/>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82856759-90C1-E03C-D320-FF3D466866A8}"/>
              </a:ext>
            </a:extLst>
          </p:cNvPr>
          <p:cNvSpPr/>
          <p:nvPr/>
        </p:nvSpPr>
        <p:spPr>
          <a:xfrm>
            <a:off x="0" y="1524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tx1"/>
                </a:solidFill>
              </a:rPr>
              <a:t>The First Church</a:t>
            </a:r>
          </a:p>
        </p:txBody>
      </p:sp>
      <p:sp>
        <p:nvSpPr>
          <p:cNvPr id="3" name="TextBox 2">
            <a:extLst>
              <a:ext uri="{FF2B5EF4-FFF2-40B4-BE49-F238E27FC236}">
                <a16:creationId xmlns:a16="http://schemas.microsoft.com/office/drawing/2014/main" id="{92AFCA51-BC19-15E5-D441-56899C85B67C}"/>
              </a:ext>
            </a:extLst>
          </p:cNvPr>
          <p:cNvSpPr txBox="1"/>
          <p:nvPr/>
        </p:nvSpPr>
        <p:spPr>
          <a:xfrm>
            <a:off x="9418" y="5181600"/>
            <a:ext cx="12173164" cy="166760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2:47 </a:t>
            </a:r>
            <a:r>
              <a:rPr lang="en-US" sz="3200" dirty="0"/>
              <a:t>praising God and having favor with all the people. </a:t>
            </a:r>
            <a:r>
              <a:rPr lang="en-US" sz="3200" b="1" u="sng" dirty="0">
                <a:solidFill>
                  <a:srgbClr val="002060"/>
                </a:solidFill>
              </a:rPr>
              <a:t>And the Lord was adding to their number day by day those who were being saved.</a:t>
            </a:r>
          </a:p>
          <a:p>
            <a:endParaRPr lang="en-US" sz="3400" dirty="0"/>
          </a:p>
        </p:txBody>
      </p:sp>
      <p:sp>
        <p:nvSpPr>
          <p:cNvPr id="5" name="Rounded Rectangular Callout 17">
            <a:extLst>
              <a:ext uri="{FF2B5EF4-FFF2-40B4-BE49-F238E27FC236}">
                <a16:creationId xmlns:a16="http://schemas.microsoft.com/office/drawing/2014/main" id="{E5A92293-86BD-5647-5C23-A4DB1B3F75D2}"/>
              </a:ext>
            </a:extLst>
          </p:cNvPr>
          <p:cNvSpPr/>
          <p:nvPr/>
        </p:nvSpPr>
        <p:spPr>
          <a:xfrm>
            <a:off x="5724418" y="381000"/>
            <a:ext cx="6477000" cy="76777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solidFill>
                  <a:schemeClr val="tx1"/>
                </a:solidFill>
              </a:rPr>
              <a:t>They stood out…</a:t>
            </a:r>
          </a:p>
          <a:p>
            <a:pPr algn="ctr">
              <a:defRPr/>
            </a:pPr>
            <a:r>
              <a:rPr lang="en-US" sz="4800" b="1" i="1" dirty="0">
                <a:solidFill>
                  <a:schemeClr val="tx1"/>
                </a:solidFill>
              </a:rPr>
              <a:t>in a good way </a:t>
            </a:r>
          </a:p>
        </p:txBody>
      </p:sp>
      <p:sp>
        <p:nvSpPr>
          <p:cNvPr id="6" name="Rounded Rectangular Callout 17">
            <a:extLst>
              <a:ext uri="{FF2B5EF4-FFF2-40B4-BE49-F238E27FC236}">
                <a16:creationId xmlns:a16="http://schemas.microsoft.com/office/drawing/2014/main" id="{83E7EF13-09DF-F9BF-C571-08F1ABE2A60D}"/>
              </a:ext>
            </a:extLst>
          </p:cNvPr>
          <p:cNvSpPr/>
          <p:nvPr/>
        </p:nvSpPr>
        <p:spPr>
          <a:xfrm>
            <a:off x="762000" y="1833196"/>
            <a:ext cx="10134600" cy="762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Another characteristic of the church: </a:t>
            </a:r>
            <a:r>
              <a:rPr lang="en-US" sz="4000" b="1" i="1" dirty="0"/>
              <a:t>it grows</a:t>
            </a:r>
          </a:p>
        </p:txBody>
      </p:sp>
      <p:sp>
        <p:nvSpPr>
          <p:cNvPr id="7" name="Rounded Rectangular Callout 17">
            <a:extLst>
              <a:ext uri="{FF2B5EF4-FFF2-40B4-BE49-F238E27FC236}">
                <a16:creationId xmlns:a16="http://schemas.microsoft.com/office/drawing/2014/main" id="{0DA50CFA-6AE1-4B56-4B45-5AB3A56EC6FD}"/>
              </a:ext>
            </a:extLst>
          </p:cNvPr>
          <p:cNvSpPr/>
          <p:nvPr/>
        </p:nvSpPr>
        <p:spPr>
          <a:xfrm>
            <a:off x="762000" y="2873052"/>
            <a:ext cx="10134600" cy="144340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Which is one of the most rewarding aspects of being a part of it!</a:t>
            </a:r>
            <a:endParaRPr lang="en-US" sz="4000" b="1" i="1" dirty="0"/>
          </a:p>
        </p:txBody>
      </p:sp>
    </p:spTree>
    <p:extLst>
      <p:ext uri="{BB962C8B-B14F-4D97-AF65-F5344CB8AC3E}">
        <p14:creationId xmlns:p14="http://schemas.microsoft.com/office/powerpoint/2010/main" val="3736300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2094A1-5648-56A2-F7E7-C99CE951081B}"/>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06489ED3-ACC5-45F0-E1C4-AC79873DE449}"/>
              </a:ext>
            </a:extLst>
          </p:cNvPr>
          <p:cNvSpPr/>
          <p:nvPr/>
        </p:nvSpPr>
        <p:spPr>
          <a:xfrm>
            <a:off x="0" y="152400"/>
            <a:ext cx="5562600" cy="762000"/>
          </a:xfrm>
          <a:prstGeom prst="wedgeRoundRectCallout">
            <a:avLst>
              <a:gd name="adj1" fmla="val -22225"/>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solidFill>
                  <a:schemeClr val="tx1"/>
                </a:solidFill>
              </a:rPr>
              <a:t>The First Church</a:t>
            </a:r>
          </a:p>
        </p:txBody>
      </p:sp>
      <p:sp>
        <p:nvSpPr>
          <p:cNvPr id="3" name="TextBox 2">
            <a:extLst>
              <a:ext uri="{FF2B5EF4-FFF2-40B4-BE49-F238E27FC236}">
                <a16:creationId xmlns:a16="http://schemas.microsoft.com/office/drawing/2014/main" id="{E241107E-E576-645A-7BAB-144CAA1943FD}"/>
              </a:ext>
            </a:extLst>
          </p:cNvPr>
          <p:cNvSpPr txBox="1"/>
          <p:nvPr/>
        </p:nvSpPr>
        <p:spPr>
          <a:xfrm>
            <a:off x="9418" y="5181600"/>
            <a:ext cx="12173164" cy="166760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2:47 </a:t>
            </a:r>
            <a:r>
              <a:rPr lang="en-US" sz="3200" dirty="0"/>
              <a:t>praising God and having favor with all the people. </a:t>
            </a:r>
            <a:r>
              <a:rPr lang="en-US" sz="3200" b="1" u="sng" dirty="0">
                <a:solidFill>
                  <a:srgbClr val="002060"/>
                </a:solidFill>
              </a:rPr>
              <a:t>And the Lord was adding to their number day by day those who were being saved.</a:t>
            </a:r>
          </a:p>
          <a:p>
            <a:endParaRPr lang="en-US" sz="3400" dirty="0"/>
          </a:p>
        </p:txBody>
      </p:sp>
      <p:sp>
        <p:nvSpPr>
          <p:cNvPr id="7" name="Rounded Rectangular Callout 17">
            <a:extLst>
              <a:ext uri="{FF2B5EF4-FFF2-40B4-BE49-F238E27FC236}">
                <a16:creationId xmlns:a16="http://schemas.microsoft.com/office/drawing/2014/main" id="{EE46BBA9-5D75-9027-E300-E377008448E8}"/>
              </a:ext>
            </a:extLst>
          </p:cNvPr>
          <p:cNvSpPr/>
          <p:nvPr/>
        </p:nvSpPr>
        <p:spPr>
          <a:xfrm>
            <a:off x="119009" y="1927146"/>
            <a:ext cx="11953982" cy="166760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After reading Luke’s description, are you satisfied with the place Christian Community holds in your life? </a:t>
            </a:r>
          </a:p>
        </p:txBody>
      </p:sp>
    </p:spTree>
    <p:extLst>
      <p:ext uri="{BB962C8B-B14F-4D97-AF65-F5344CB8AC3E}">
        <p14:creationId xmlns:p14="http://schemas.microsoft.com/office/powerpoint/2010/main" val="3867074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CE8C66-06DC-1E09-A847-E7A561816B7C}"/>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869668BC-9238-B78D-4FF3-651CD171E6D2}"/>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2" name="Rounded Rectangular Callout 17">
            <a:extLst>
              <a:ext uri="{FF2B5EF4-FFF2-40B4-BE49-F238E27FC236}">
                <a16:creationId xmlns:a16="http://schemas.microsoft.com/office/drawing/2014/main" id="{7804747D-27BD-8F23-1BA8-E8FB8102280F}"/>
              </a:ext>
            </a:extLst>
          </p:cNvPr>
          <p:cNvSpPr/>
          <p:nvPr/>
        </p:nvSpPr>
        <p:spPr>
          <a:xfrm>
            <a:off x="457200" y="2514600"/>
            <a:ext cx="11277600" cy="762000"/>
          </a:xfrm>
          <a:prstGeom prst="wedgeRoundRectCallout">
            <a:avLst>
              <a:gd name="adj1" fmla="val -22225"/>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Want to learn more about house churches?</a:t>
            </a:r>
          </a:p>
        </p:txBody>
      </p:sp>
      <p:sp>
        <p:nvSpPr>
          <p:cNvPr id="3" name="TextBox 2">
            <a:extLst>
              <a:ext uri="{FF2B5EF4-FFF2-40B4-BE49-F238E27FC236}">
                <a16:creationId xmlns:a16="http://schemas.microsoft.com/office/drawing/2014/main" id="{E2802BD9-3E46-7323-CE18-776A7DB8D144}"/>
              </a:ext>
            </a:extLst>
          </p:cNvPr>
          <p:cNvSpPr txBox="1"/>
          <p:nvPr/>
        </p:nvSpPr>
        <p:spPr>
          <a:xfrm>
            <a:off x="8077200" y="5486400"/>
            <a:ext cx="3886200" cy="923330"/>
          </a:xfrm>
          <a:prstGeom prst="rect">
            <a:avLst/>
          </a:prstGeom>
          <a:solidFill>
            <a:schemeClr val="bg1">
              <a:lumMod val="75000"/>
              <a:alpha val="66000"/>
            </a:schemeClr>
          </a:solidFill>
          <a:ln>
            <a:solidFill>
              <a:schemeClr val="tx1"/>
            </a:solidFill>
          </a:ln>
        </p:spPr>
        <p:txBody>
          <a:bodyPr wrap="square">
            <a:spAutoFit/>
          </a:bodyPr>
          <a:lstStyle/>
          <a:p>
            <a:pPr algn="ctr"/>
            <a:r>
              <a:rPr lang="en-US" sz="5400" b="1" i="1" dirty="0"/>
              <a:t>Next Time…</a:t>
            </a:r>
            <a:endParaRPr lang="en-US" sz="4400" b="1" i="1" dirty="0"/>
          </a:p>
        </p:txBody>
      </p:sp>
      <p:sp>
        <p:nvSpPr>
          <p:cNvPr id="5" name="Content Placeholder 4">
            <a:extLst>
              <a:ext uri="{FF2B5EF4-FFF2-40B4-BE49-F238E27FC236}">
                <a16:creationId xmlns:a16="http://schemas.microsoft.com/office/drawing/2014/main" id="{56CD7D4B-2529-152F-FF5C-9CCE4C7AC6A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182128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BC0172-F825-64E3-5EAB-F7A063A28181}"/>
            </a:ext>
          </a:extLst>
        </p:cNvPr>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C3A37720-27BD-256F-BA12-321113A0A9E2}"/>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2172021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ular Callout 17"/>
          <p:cNvSpPr/>
          <p:nvPr/>
        </p:nvSpPr>
        <p:spPr>
          <a:xfrm>
            <a:off x="1752600" y="381000"/>
            <a:ext cx="8534400" cy="7620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i="1" dirty="0"/>
              <a:t>Is THAT what Luke is going to give us? </a:t>
            </a:r>
          </a:p>
        </p:txBody>
      </p:sp>
      <p:sp>
        <p:nvSpPr>
          <p:cNvPr id="4" name="TextBox 3"/>
          <p:cNvSpPr txBox="1"/>
          <p:nvPr/>
        </p:nvSpPr>
        <p:spPr>
          <a:xfrm>
            <a:off x="14555" y="4495800"/>
            <a:ext cx="12191999" cy="2362200"/>
          </a:xfrm>
          <a:prstGeom prst="rect">
            <a:avLst/>
          </a:prstGeom>
          <a:solidFill>
            <a:schemeClr val="accent6">
              <a:lumMod val="20000"/>
              <a:lumOff val="80000"/>
            </a:schemeClr>
          </a:solidFill>
          <a:ln>
            <a:solidFill>
              <a:schemeClr val="bg2"/>
            </a:solidFill>
          </a:ln>
        </p:spPr>
        <p:txBody>
          <a:bodyPr wrap="square">
            <a:noAutofit/>
          </a:bodyPr>
          <a:lstStyle/>
          <a:p>
            <a:r>
              <a:rPr lang="en-US" sz="3600" b="1" baseline="30000" dirty="0"/>
              <a:t>Acts 2:42 </a:t>
            </a:r>
            <a:r>
              <a:rPr lang="en-US" sz="3600" dirty="0"/>
              <a:t>from that day forward, they set about perfunctory attendance, being careful to keep up appearances, and begrudgingly shaking hands with their weird neighbors that they never talked to except on Sundays.</a:t>
            </a:r>
          </a:p>
          <a:p>
            <a:r>
              <a:rPr lang="en-US" dirty="0"/>
              <a:t> </a:t>
            </a:r>
          </a:p>
          <a:p>
            <a:endParaRPr lang="en-US" sz="3400" b="1" u="sng" dirty="0">
              <a:solidFill>
                <a:srgbClr val="002060"/>
              </a:solidFill>
            </a:endParaRPr>
          </a:p>
        </p:txBody>
      </p:sp>
    </p:spTree>
    <p:extLst>
      <p:ext uri="{BB962C8B-B14F-4D97-AF65-F5344CB8AC3E}">
        <p14:creationId xmlns:p14="http://schemas.microsoft.com/office/powerpoint/2010/main" val="710141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DCC95B-DF32-1A5C-F40F-AB737C662F0C}"/>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8BBD861A-0FB6-586E-65C8-6293F1E9BE4E}"/>
              </a:ext>
            </a:extLst>
          </p:cNvPr>
          <p:cNvSpPr/>
          <p:nvPr/>
        </p:nvSpPr>
        <p:spPr>
          <a:xfrm>
            <a:off x="0" y="304800"/>
            <a:ext cx="5562600" cy="7620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t>The First Church</a:t>
            </a:r>
          </a:p>
        </p:txBody>
      </p:sp>
      <p:sp>
        <p:nvSpPr>
          <p:cNvPr id="3" name="TextBox 2">
            <a:extLst>
              <a:ext uri="{FF2B5EF4-FFF2-40B4-BE49-F238E27FC236}">
                <a16:creationId xmlns:a16="http://schemas.microsoft.com/office/drawing/2014/main" id="{B43A0C68-9E2A-29A9-CF3B-5F34ECEB0B59}"/>
              </a:ext>
            </a:extLst>
          </p:cNvPr>
          <p:cNvSpPr txBox="1"/>
          <p:nvPr/>
        </p:nvSpPr>
        <p:spPr>
          <a:xfrm>
            <a:off x="0" y="1371600"/>
            <a:ext cx="12192000" cy="54864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Acts2:42 </a:t>
            </a:r>
            <a:r>
              <a:rPr lang="en-US" sz="3200" dirty="0"/>
              <a:t>They were continually devoting themselves to the apostles’ teaching and to fellowship, to the breaking of bread and to prayer. </a:t>
            </a:r>
            <a:r>
              <a:rPr lang="en-US" sz="3200" b="1" baseline="30000" dirty="0"/>
              <a:t>43 </a:t>
            </a:r>
            <a:r>
              <a:rPr lang="en-US" sz="3200" dirty="0"/>
              <a:t>Everyone kept feeling a sense of awe; and many wonders and signs were taking place through the apostles.</a:t>
            </a:r>
            <a:r>
              <a:rPr lang="en-US" sz="3200" b="1" dirty="0"/>
              <a:t> </a:t>
            </a:r>
            <a:r>
              <a:rPr lang="en-US" sz="3200" b="1" baseline="30000" dirty="0"/>
              <a:t>44 </a:t>
            </a:r>
            <a:r>
              <a:rPr lang="en-US" sz="3200" dirty="0"/>
              <a:t>And all those who had believed were together and had all things in common;</a:t>
            </a:r>
            <a:r>
              <a:rPr lang="en-US" sz="3200" b="1" dirty="0"/>
              <a:t> </a:t>
            </a:r>
            <a:r>
              <a:rPr lang="en-US" sz="3200" b="1" baseline="30000" dirty="0"/>
              <a:t>45 </a:t>
            </a:r>
            <a:r>
              <a:rPr lang="en-US" sz="3200" dirty="0"/>
              <a:t>and they began selling their property and possessions and were sharing them with all, as anyone might have need. </a:t>
            </a:r>
            <a:r>
              <a:rPr lang="en-US" sz="3200" b="1" baseline="30000" dirty="0"/>
              <a:t>46 </a:t>
            </a:r>
            <a:r>
              <a:rPr lang="en-US" sz="3200" dirty="0"/>
              <a:t>Day by day continuing with one mind in the temple, and breaking bread from house to house, they were taking their meals together with gladness and sincerity of heart, </a:t>
            </a:r>
            <a:r>
              <a:rPr lang="en-US" sz="3200" b="1" baseline="30000" dirty="0"/>
              <a:t>47 </a:t>
            </a:r>
            <a:r>
              <a:rPr lang="en-US" sz="3200" dirty="0"/>
              <a:t>praising God and  having favor with all the people. And the Lord was adding to their number day by day those who were being saved.</a:t>
            </a:r>
          </a:p>
          <a:p>
            <a:endParaRPr lang="en-US" sz="3400" dirty="0"/>
          </a:p>
        </p:txBody>
      </p:sp>
    </p:spTree>
    <p:extLst>
      <p:ext uri="{BB962C8B-B14F-4D97-AF65-F5344CB8AC3E}">
        <p14:creationId xmlns:p14="http://schemas.microsoft.com/office/powerpoint/2010/main" val="1200514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BF7306-6D65-7E81-249B-D8DCBDBB25C2}"/>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40F302D8-DB37-E01B-0E9A-15A2AA2B3594}"/>
              </a:ext>
            </a:extLst>
          </p:cNvPr>
          <p:cNvSpPr/>
          <p:nvPr/>
        </p:nvSpPr>
        <p:spPr>
          <a:xfrm>
            <a:off x="0" y="304800"/>
            <a:ext cx="5562600" cy="7620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t>The First Church</a:t>
            </a:r>
          </a:p>
        </p:txBody>
      </p:sp>
      <p:sp>
        <p:nvSpPr>
          <p:cNvPr id="3" name="TextBox 2">
            <a:extLst>
              <a:ext uri="{FF2B5EF4-FFF2-40B4-BE49-F238E27FC236}">
                <a16:creationId xmlns:a16="http://schemas.microsoft.com/office/drawing/2014/main" id="{CE1B4DBB-1A22-E558-3493-0CAFA1DE2820}"/>
              </a:ext>
            </a:extLst>
          </p:cNvPr>
          <p:cNvSpPr txBox="1"/>
          <p:nvPr/>
        </p:nvSpPr>
        <p:spPr>
          <a:xfrm>
            <a:off x="0" y="1371600"/>
            <a:ext cx="12192000" cy="54864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Acts2:42 </a:t>
            </a:r>
            <a:r>
              <a:rPr lang="en-US" sz="3200" dirty="0"/>
              <a:t>They were </a:t>
            </a:r>
            <a:r>
              <a:rPr lang="en-US" sz="3200" b="1" u="sng" dirty="0">
                <a:solidFill>
                  <a:srgbClr val="002060"/>
                </a:solidFill>
              </a:rPr>
              <a:t>continually</a:t>
            </a:r>
            <a:r>
              <a:rPr lang="en-US" sz="3200" dirty="0"/>
              <a:t> devoting themselves to the apostles’ teaching and to fellowship, to the breaking of bread and to prayer. </a:t>
            </a:r>
            <a:r>
              <a:rPr lang="en-US" sz="3200" b="1" baseline="30000" dirty="0"/>
              <a:t>43 </a:t>
            </a:r>
            <a:r>
              <a:rPr lang="en-US" sz="3200" dirty="0"/>
              <a:t>Everyone </a:t>
            </a:r>
            <a:r>
              <a:rPr lang="en-US" sz="3200" b="1" u="sng" dirty="0">
                <a:solidFill>
                  <a:srgbClr val="002060"/>
                </a:solidFill>
              </a:rPr>
              <a:t>kept feeling</a:t>
            </a:r>
            <a:r>
              <a:rPr lang="en-US" sz="3200" dirty="0"/>
              <a:t> a sense of awe; and many wonders and signs </a:t>
            </a:r>
            <a:r>
              <a:rPr lang="en-US" sz="3200" b="1" u="sng" dirty="0">
                <a:solidFill>
                  <a:srgbClr val="002060"/>
                </a:solidFill>
              </a:rPr>
              <a:t>were taking place</a:t>
            </a:r>
            <a:r>
              <a:rPr lang="en-US" sz="3200" dirty="0"/>
              <a:t> through the apostles.</a:t>
            </a:r>
            <a:r>
              <a:rPr lang="en-US" sz="3200" b="1" dirty="0"/>
              <a:t> </a:t>
            </a:r>
            <a:r>
              <a:rPr lang="en-US" sz="3200" b="1" baseline="30000" dirty="0"/>
              <a:t>44 </a:t>
            </a:r>
            <a:r>
              <a:rPr lang="en-US" sz="3200" dirty="0"/>
              <a:t>And all those who had believed </a:t>
            </a:r>
            <a:r>
              <a:rPr lang="en-US" sz="3200" b="1" u="sng" dirty="0">
                <a:solidFill>
                  <a:srgbClr val="002060"/>
                </a:solidFill>
              </a:rPr>
              <a:t>were together</a:t>
            </a:r>
            <a:r>
              <a:rPr lang="en-US" sz="3200" b="1" dirty="0">
                <a:solidFill>
                  <a:srgbClr val="002060"/>
                </a:solidFill>
              </a:rPr>
              <a:t> </a:t>
            </a:r>
            <a:r>
              <a:rPr lang="en-US" sz="3200" dirty="0"/>
              <a:t>and had all things in common;</a:t>
            </a:r>
            <a:r>
              <a:rPr lang="en-US" sz="3200" b="1" dirty="0"/>
              <a:t> </a:t>
            </a:r>
            <a:r>
              <a:rPr lang="en-US" sz="3200" b="1" baseline="30000" dirty="0"/>
              <a:t>45 </a:t>
            </a:r>
            <a:r>
              <a:rPr lang="en-US" sz="3200" dirty="0"/>
              <a:t>and they began selling their property and possessions and </a:t>
            </a:r>
            <a:r>
              <a:rPr lang="en-US" sz="3200" b="1" u="sng" dirty="0">
                <a:solidFill>
                  <a:srgbClr val="002060"/>
                </a:solidFill>
              </a:rPr>
              <a:t>were sharing</a:t>
            </a:r>
            <a:r>
              <a:rPr lang="en-US" sz="3200" dirty="0"/>
              <a:t> them with all, as anyone might have need. </a:t>
            </a:r>
            <a:r>
              <a:rPr lang="en-US" sz="3200" b="1" baseline="30000" dirty="0"/>
              <a:t>46 </a:t>
            </a:r>
            <a:r>
              <a:rPr lang="en-US" sz="3200" b="1" u="sng" dirty="0">
                <a:solidFill>
                  <a:srgbClr val="002060"/>
                </a:solidFill>
              </a:rPr>
              <a:t>Day by day continuing</a:t>
            </a:r>
            <a:r>
              <a:rPr lang="en-US" sz="3200" dirty="0"/>
              <a:t> with one mind in the temple, and breaking bread from house to house, they </a:t>
            </a:r>
            <a:r>
              <a:rPr lang="en-US" sz="3200" b="1" u="sng" dirty="0">
                <a:solidFill>
                  <a:srgbClr val="002060"/>
                </a:solidFill>
              </a:rPr>
              <a:t>were taking</a:t>
            </a:r>
            <a:r>
              <a:rPr lang="en-US" sz="3200" dirty="0"/>
              <a:t> their meals together with gladness and sincerity of heart, </a:t>
            </a:r>
            <a:r>
              <a:rPr lang="en-US" sz="3200" b="1" baseline="30000" dirty="0"/>
              <a:t>47 </a:t>
            </a:r>
            <a:r>
              <a:rPr lang="en-US" sz="3200" dirty="0"/>
              <a:t>praising God and  having favor with all the people. And the Lord </a:t>
            </a:r>
            <a:r>
              <a:rPr lang="en-US" sz="3200" b="1" u="sng" dirty="0">
                <a:solidFill>
                  <a:srgbClr val="002060"/>
                </a:solidFill>
              </a:rPr>
              <a:t>was adding</a:t>
            </a:r>
            <a:r>
              <a:rPr lang="en-US" sz="3200" dirty="0"/>
              <a:t> to their number </a:t>
            </a:r>
            <a:r>
              <a:rPr lang="en-US" sz="3200" b="1" u="sng" dirty="0">
                <a:solidFill>
                  <a:srgbClr val="002060"/>
                </a:solidFill>
              </a:rPr>
              <a:t>day by day</a:t>
            </a:r>
            <a:r>
              <a:rPr lang="en-US" sz="3200" b="1" dirty="0">
                <a:solidFill>
                  <a:srgbClr val="002060"/>
                </a:solidFill>
              </a:rPr>
              <a:t> </a:t>
            </a:r>
            <a:r>
              <a:rPr lang="en-US" sz="3200" dirty="0"/>
              <a:t>those who were being saved.</a:t>
            </a:r>
          </a:p>
          <a:p>
            <a:endParaRPr lang="en-US" sz="3400" dirty="0"/>
          </a:p>
        </p:txBody>
      </p:sp>
      <p:sp>
        <p:nvSpPr>
          <p:cNvPr id="5" name="Rounded Rectangular Callout 17">
            <a:extLst>
              <a:ext uri="{FF2B5EF4-FFF2-40B4-BE49-F238E27FC236}">
                <a16:creationId xmlns:a16="http://schemas.microsoft.com/office/drawing/2014/main" id="{35B3B017-F859-A0C4-7158-58DE8F41F5A7}"/>
              </a:ext>
            </a:extLst>
          </p:cNvPr>
          <p:cNvSpPr/>
          <p:nvPr/>
        </p:nvSpPr>
        <p:spPr>
          <a:xfrm>
            <a:off x="7543800" y="419100"/>
            <a:ext cx="4267200" cy="6477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i="1" dirty="0"/>
              <a:t>Like a “montage”</a:t>
            </a:r>
          </a:p>
        </p:txBody>
      </p:sp>
    </p:spTree>
    <p:extLst>
      <p:ext uri="{BB962C8B-B14F-4D97-AF65-F5344CB8AC3E}">
        <p14:creationId xmlns:p14="http://schemas.microsoft.com/office/powerpoint/2010/main" val="4162816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C12447-3A25-B641-D1C6-6A031D055353}"/>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8B9ACC31-A112-EE2A-E850-D1CC7E9EBB49}"/>
              </a:ext>
            </a:extLst>
          </p:cNvPr>
          <p:cNvSpPr/>
          <p:nvPr/>
        </p:nvSpPr>
        <p:spPr>
          <a:xfrm>
            <a:off x="0" y="304800"/>
            <a:ext cx="5562600" cy="7620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t>The First Church</a:t>
            </a:r>
          </a:p>
        </p:txBody>
      </p:sp>
      <p:sp>
        <p:nvSpPr>
          <p:cNvPr id="3" name="TextBox 2">
            <a:extLst>
              <a:ext uri="{FF2B5EF4-FFF2-40B4-BE49-F238E27FC236}">
                <a16:creationId xmlns:a16="http://schemas.microsoft.com/office/drawing/2014/main" id="{9B8F6A42-81BF-984B-EB30-44046D1AC2B0}"/>
              </a:ext>
            </a:extLst>
          </p:cNvPr>
          <p:cNvSpPr txBox="1"/>
          <p:nvPr/>
        </p:nvSpPr>
        <p:spPr>
          <a:xfrm>
            <a:off x="0" y="1371600"/>
            <a:ext cx="12192000" cy="54864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Acts2:42 </a:t>
            </a:r>
            <a:r>
              <a:rPr lang="en-US" sz="3200" dirty="0"/>
              <a:t>They were </a:t>
            </a:r>
            <a:r>
              <a:rPr lang="en-US" sz="3200" b="1" u="sng" dirty="0">
                <a:solidFill>
                  <a:srgbClr val="002060"/>
                </a:solidFill>
              </a:rPr>
              <a:t>continually</a:t>
            </a:r>
            <a:r>
              <a:rPr lang="en-US" sz="3200" dirty="0"/>
              <a:t> devoting themselves to the apostles’ teaching and to fellowship, to the breaking of bread and to prayer. </a:t>
            </a:r>
            <a:r>
              <a:rPr lang="en-US" sz="3200" b="1" baseline="30000" dirty="0"/>
              <a:t>43 </a:t>
            </a:r>
            <a:r>
              <a:rPr lang="en-US" sz="3200" dirty="0"/>
              <a:t>Everyone </a:t>
            </a:r>
            <a:r>
              <a:rPr lang="en-US" sz="3200" b="1" u="sng" dirty="0">
                <a:solidFill>
                  <a:srgbClr val="002060"/>
                </a:solidFill>
              </a:rPr>
              <a:t>kept feeling</a:t>
            </a:r>
            <a:r>
              <a:rPr lang="en-US" sz="3200" dirty="0"/>
              <a:t> a sense of awe; and many wonders and signs </a:t>
            </a:r>
            <a:r>
              <a:rPr lang="en-US" sz="3200" b="1" u="sng" dirty="0">
                <a:solidFill>
                  <a:srgbClr val="002060"/>
                </a:solidFill>
              </a:rPr>
              <a:t>were taking place</a:t>
            </a:r>
            <a:r>
              <a:rPr lang="en-US" sz="3200" dirty="0"/>
              <a:t> through the apostles.</a:t>
            </a:r>
            <a:r>
              <a:rPr lang="en-US" sz="3200" b="1" dirty="0"/>
              <a:t> </a:t>
            </a:r>
            <a:r>
              <a:rPr lang="en-US" sz="3200" b="1" baseline="30000" dirty="0"/>
              <a:t>44 </a:t>
            </a:r>
            <a:r>
              <a:rPr lang="en-US" sz="3200" dirty="0"/>
              <a:t>And all those who had believed </a:t>
            </a:r>
            <a:r>
              <a:rPr lang="en-US" sz="3200" b="1" u="sng" dirty="0">
                <a:solidFill>
                  <a:srgbClr val="002060"/>
                </a:solidFill>
              </a:rPr>
              <a:t>were together</a:t>
            </a:r>
            <a:r>
              <a:rPr lang="en-US" sz="3200" b="1" dirty="0">
                <a:solidFill>
                  <a:srgbClr val="002060"/>
                </a:solidFill>
              </a:rPr>
              <a:t> </a:t>
            </a:r>
            <a:r>
              <a:rPr lang="en-US" sz="3200" dirty="0"/>
              <a:t>and  had all things in common;</a:t>
            </a:r>
            <a:r>
              <a:rPr lang="en-US" sz="3200" b="1" dirty="0"/>
              <a:t> </a:t>
            </a:r>
            <a:r>
              <a:rPr lang="en-US" sz="3200" b="1" baseline="30000" dirty="0"/>
              <a:t>45 </a:t>
            </a:r>
            <a:r>
              <a:rPr lang="en-US" sz="3200" dirty="0"/>
              <a:t>and they began selling their property and possessions and </a:t>
            </a:r>
            <a:r>
              <a:rPr lang="en-US" sz="3200" b="1" u="sng" dirty="0">
                <a:solidFill>
                  <a:srgbClr val="002060"/>
                </a:solidFill>
              </a:rPr>
              <a:t>were sharing</a:t>
            </a:r>
            <a:r>
              <a:rPr lang="en-US" sz="3200" dirty="0"/>
              <a:t> them with all, as anyone might have need. </a:t>
            </a:r>
            <a:r>
              <a:rPr lang="en-US" sz="3200" b="1" baseline="30000" dirty="0"/>
              <a:t>46 </a:t>
            </a:r>
            <a:r>
              <a:rPr lang="en-US" sz="3200" b="1" u="sng" dirty="0">
                <a:solidFill>
                  <a:srgbClr val="002060"/>
                </a:solidFill>
              </a:rPr>
              <a:t>Day by day continuing</a:t>
            </a:r>
            <a:r>
              <a:rPr lang="en-US" sz="3200" dirty="0"/>
              <a:t> with one mind in the temple, and breaking bread from house to house, they </a:t>
            </a:r>
            <a:r>
              <a:rPr lang="en-US" sz="3200" b="1" u="sng" dirty="0">
                <a:solidFill>
                  <a:srgbClr val="002060"/>
                </a:solidFill>
              </a:rPr>
              <a:t>were taking</a:t>
            </a:r>
            <a:r>
              <a:rPr lang="en-US" sz="3200" dirty="0"/>
              <a:t> their meals together with gladness and sincerity of heart, </a:t>
            </a:r>
            <a:r>
              <a:rPr lang="en-US" sz="3200" b="1" baseline="30000" dirty="0"/>
              <a:t>47 </a:t>
            </a:r>
            <a:r>
              <a:rPr lang="en-US" sz="3200" dirty="0"/>
              <a:t>praising God and  having favor with all the people. And the Lord </a:t>
            </a:r>
            <a:r>
              <a:rPr lang="en-US" sz="3200" b="1" u="sng" dirty="0">
                <a:solidFill>
                  <a:srgbClr val="002060"/>
                </a:solidFill>
              </a:rPr>
              <a:t>was adding</a:t>
            </a:r>
            <a:r>
              <a:rPr lang="en-US" sz="3200" dirty="0"/>
              <a:t> to their number </a:t>
            </a:r>
            <a:r>
              <a:rPr lang="en-US" sz="3200" b="1" u="sng" dirty="0">
                <a:solidFill>
                  <a:srgbClr val="002060"/>
                </a:solidFill>
              </a:rPr>
              <a:t>day by day</a:t>
            </a:r>
            <a:r>
              <a:rPr lang="en-US" sz="3200" b="1" dirty="0">
                <a:solidFill>
                  <a:srgbClr val="002060"/>
                </a:solidFill>
              </a:rPr>
              <a:t> </a:t>
            </a:r>
            <a:r>
              <a:rPr lang="en-US" sz="3200" dirty="0"/>
              <a:t>those who were being saved.</a:t>
            </a:r>
          </a:p>
          <a:p>
            <a:endParaRPr lang="en-US" sz="3400" dirty="0"/>
          </a:p>
        </p:txBody>
      </p:sp>
      <p:sp>
        <p:nvSpPr>
          <p:cNvPr id="5" name="Rounded Rectangular Callout 17">
            <a:extLst>
              <a:ext uri="{FF2B5EF4-FFF2-40B4-BE49-F238E27FC236}">
                <a16:creationId xmlns:a16="http://schemas.microsoft.com/office/drawing/2014/main" id="{628C42DD-D139-58FC-4EFD-8D942B7BABD7}"/>
              </a:ext>
            </a:extLst>
          </p:cNvPr>
          <p:cNvSpPr/>
          <p:nvPr/>
        </p:nvSpPr>
        <p:spPr>
          <a:xfrm>
            <a:off x="7543800" y="419100"/>
            <a:ext cx="4267200" cy="6477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i="1" dirty="0"/>
              <a:t>Like a “montage”</a:t>
            </a:r>
          </a:p>
        </p:txBody>
      </p:sp>
    </p:spTree>
    <p:extLst>
      <p:ext uri="{BB962C8B-B14F-4D97-AF65-F5344CB8AC3E}">
        <p14:creationId xmlns:p14="http://schemas.microsoft.com/office/powerpoint/2010/main" val="22688764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24857</TotalTime>
  <Words>3294</Words>
  <Application>Microsoft Office PowerPoint</Application>
  <PresentationFormat>Widescreen</PresentationFormat>
  <Paragraphs>322</Paragraphs>
  <Slides>56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56</vt:i4>
      </vt:variant>
    </vt:vector>
  </HeadingPairs>
  <TitlesOfParts>
    <vt:vector size="60" baseType="lpstr">
      <vt:lpstr>Andalus</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Xenos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foustb</dc:creator>
  <cp:lastModifiedBy>Haley</cp:lastModifiedBy>
  <cp:revision>2644</cp:revision>
  <dcterms:created xsi:type="dcterms:W3CDTF">2015-11-05T16:00:32Z</dcterms:created>
  <dcterms:modified xsi:type="dcterms:W3CDTF">2025-02-24T08:31:11Z</dcterms:modified>
</cp:coreProperties>
</file>