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sldIdLst>
    <p:sldId id="257" r:id="rId2"/>
    <p:sldId id="526" r:id="rId3"/>
    <p:sldId id="527" r:id="rId4"/>
    <p:sldId id="532" r:id="rId5"/>
    <p:sldId id="533" r:id="rId6"/>
    <p:sldId id="534" r:id="rId7"/>
    <p:sldId id="536" r:id="rId8"/>
    <p:sldId id="537" r:id="rId9"/>
    <p:sldId id="539" r:id="rId10"/>
    <p:sldId id="551" r:id="rId11"/>
    <p:sldId id="540" r:id="rId12"/>
    <p:sldId id="541" r:id="rId13"/>
    <p:sldId id="545" r:id="rId14"/>
    <p:sldId id="544" r:id="rId15"/>
    <p:sldId id="547" r:id="rId16"/>
    <p:sldId id="548" r:id="rId17"/>
    <p:sldId id="552" r:id="rId18"/>
    <p:sldId id="55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415" autoAdjust="0"/>
    <p:restoredTop sz="94660"/>
  </p:normalViewPr>
  <p:slideViewPr>
    <p:cSldViewPr snapToGrid="0">
      <p:cViewPr varScale="1">
        <p:scale>
          <a:sx n="68" d="100"/>
          <a:sy n="68" d="100"/>
        </p:scale>
        <p:origin x="88" y="404"/>
      </p:cViewPr>
      <p:guideLst/>
    </p:cSldViewPr>
  </p:slideViewPr>
  <p:notesTextViewPr>
    <p:cViewPr>
      <p:scale>
        <a:sx n="1" d="1"/>
        <a:sy n="1" d="1"/>
      </p:scale>
      <p:origin x="0" y="0"/>
    </p:cViewPr>
  </p:notesTextViewPr>
  <p:sorterViewPr>
    <p:cViewPr>
      <p:scale>
        <a:sx n="118" d="100"/>
        <a:sy n="118" d="100"/>
      </p:scale>
      <p:origin x="0" y="-75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B789C618-4F5C-4E04-A7BB-3A10267F56C5}"/>
    <pc:docChg chg="undo custSel addSld delSld modSld">
      <pc:chgData name="DelashmuttG" userId="63692143-3df2-4169-8601-adb8b0614986" providerId="ADAL" clId="{B789C618-4F5C-4E04-A7BB-3A10267F56C5}" dt="2022-09-29T12:59:34.775" v="2890" actId="115"/>
      <pc:docMkLst>
        <pc:docMk/>
      </pc:docMkLst>
      <pc:sldChg chg="addSp delSp modSp del">
        <pc:chgData name="DelashmuttG" userId="63692143-3df2-4169-8601-adb8b0614986" providerId="ADAL" clId="{B789C618-4F5C-4E04-A7BB-3A10267F56C5}" dt="2022-09-28T15:23:13.813" v="375" actId="2696"/>
        <pc:sldMkLst>
          <pc:docMk/>
          <pc:sldMk cId="1513017894" sldId="522"/>
        </pc:sldMkLst>
        <pc:spChg chg="mod">
          <ac:chgData name="DelashmuttG" userId="63692143-3df2-4169-8601-adb8b0614986" providerId="ADAL" clId="{B789C618-4F5C-4E04-A7BB-3A10267F56C5}" dt="2022-09-28T15:06:15.400" v="12" actId="20577"/>
          <ac:spMkLst>
            <pc:docMk/>
            <pc:sldMk cId="1513017894" sldId="522"/>
            <ac:spMk id="2" creationId="{00000000-0000-0000-0000-000000000000}"/>
          </ac:spMkLst>
        </pc:spChg>
        <pc:spChg chg="mod">
          <ac:chgData name="DelashmuttG" userId="63692143-3df2-4169-8601-adb8b0614986" providerId="ADAL" clId="{B789C618-4F5C-4E04-A7BB-3A10267F56C5}" dt="2022-09-28T15:07:58.554" v="117" actId="948"/>
          <ac:spMkLst>
            <pc:docMk/>
            <pc:sldMk cId="1513017894" sldId="522"/>
            <ac:spMk id="5" creationId="{06980136-5419-4B6D-A946-16B2D5CA9070}"/>
          </ac:spMkLst>
        </pc:spChg>
        <pc:spChg chg="del mod">
          <ac:chgData name="DelashmuttG" userId="63692143-3df2-4169-8601-adb8b0614986" providerId="ADAL" clId="{B789C618-4F5C-4E04-A7BB-3A10267F56C5}" dt="2022-09-28T15:12:28.250" v="118" actId="931"/>
          <ac:spMkLst>
            <pc:docMk/>
            <pc:sldMk cId="1513017894" sldId="522"/>
            <ac:spMk id="7" creationId="{BA0E4BC8-6242-4C1B-B3C8-7064B2102F8A}"/>
          </ac:spMkLst>
        </pc:spChg>
        <pc:spChg chg="add del mod">
          <ac:chgData name="DelashmuttG" userId="63692143-3df2-4169-8601-adb8b0614986" providerId="ADAL" clId="{B789C618-4F5C-4E04-A7BB-3A10267F56C5}" dt="2022-09-28T15:17:46.659" v="137" actId="478"/>
          <ac:spMkLst>
            <pc:docMk/>
            <pc:sldMk cId="1513017894" sldId="522"/>
            <ac:spMk id="9" creationId="{12DB954E-561A-43BA-86D7-CCBE8AD73E76}"/>
          </ac:spMkLst>
        </pc:spChg>
        <pc:spChg chg="add del mod">
          <ac:chgData name="DelashmuttG" userId="63692143-3df2-4169-8601-adb8b0614986" providerId="ADAL" clId="{B789C618-4F5C-4E04-A7BB-3A10267F56C5}" dt="2022-09-28T15:17:56.264" v="139" actId="478"/>
          <ac:spMkLst>
            <pc:docMk/>
            <pc:sldMk cId="1513017894" sldId="522"/>
            <ac:spMk id="11" creationId="{9652C81E-327A-4999-B7E2-48962577D457}"/>
          </ac:spMkLst>
        </pc:spChg>
        <pc:picChg chg="add del mod">
          <ac:chgData name="DelashmuttG" userId="63692143-3df2-4169-8601-adb8b0614986" providerId="ADAL" clId="{B789C618-4F5C-4E04-A7BB-3A10267F56C5}" dt="2022-09-28T15:17:56.264" v="139" actId="478"/>
          <ac:picMkLst>
            <pc:docMk/>
            <pc:sldMk cId="1513017894" sldId="522"/>
            <ac:picMk id="4" creationId="{1BF119BF-ABC3-436B-9851-61D71FD64547}"/>
          </ac:picMkLst>
        </pc:picChg>
      </pc:sldChg>
      <pc:sldChg chg="del">
        <pc:chgData name="DelashmuttG" userId="63692143-3df2-4169-8601-adb8b0614986" providerId="ADAL" clId="{B789C618-4F5C-4E04-A7BB-3A10267F56C5}" dt="2022-09-28T20:12:35.278" v="2307" actId="2696"/>
        <pc:sldMkLst>
          <pc:docMk/>
          <pc:sldMk cId="1639366080" sldId="523"/>
        </pc:sldMkLst>
      </pc:sldChg>
      <pc:sldChg chg="addSp delSp modSp add modTransition modAnim">
        <pc:chgData name="DelashmuttG" userId="63692143-3df2-4169-8601-adb8b0614986" providerId="ADAL" clId="{B789C618-4F5C-4E04-A7BB-3A10267F56C5}" dt="2022-09-28T15:21:01.447" v="374" actId="1036"/>
        <pc:sldMkLst>
          <pc:docMk/>
          <pc:sldMk cId="3856119135" sldId="524"/>
        </pc:sldMkLst>
        <pc:spChg chg="mod">
          <ac:chgData name="DelashmuttG" userId="63692143-3df2-4169-8601-adb8b0614986" providerId="ADAL" clId="{B789C618-4F5C-4E04-A7BB-3A10267F56C5}" dt="2022-09-28T15:18:47.298" v="153" actId="20577"/>
          <ac:spMkLst>
            <pc:docMk/>
            <pc:sldMk cId="3856119135" sldId="524"/>
            <ac:spMk id="2" creationId="{00000000-0000-0000-0000-000000000000}"/>
          </ac:spMkLst>
        </pc:spChg>
        <pc:spChg chg="mod">
          <ac:chgData name="DelashmuttG" userId="63692143-3df2-4169-8601-adb8b0614986" providerId="ADAL" clId="{B789C618-4F5C-4E04-A7BB-3A10267F56C5}" dt="2022-09-28T15:19:29.017" v="318"/>
          <ac:spMkLst>
            <pc:docMk/>
            <pc:sldMk cId="3856119135" sldId="524"/>
            <ac:spMk id="5" creationId="{06980136-5419-4B6D-A946-16B2D5CA9070}"/>
          </ac:spMkLst>
        </pc:spChg>
        <pc:spChg chg="del mod">
          <ac:chgData name="DelashmuttG" userId="63692143-3df2-4169-8601-adb8b0614986" providerId="ADAL" clId="{B789C618-4F5C-4E04-A7BB-3A10267F56C5}" dt="2022-09-28T15:20:36.813" v="323" actId="931"/>
          <ac:spMkLst>
            <pc:docMk/>
            <pc:sldMk cId="3856119135" sldId="524"/>
            <ac:spMk id="7" creationId="{BA0E4BC8-6242-4C1B-B3C8-7064B2102F8A}"/>
          </ac:spMkLst>
        </pc:spChg>
        <pc:picChg chg="add mod">
          <ac:chgData name="DelashmuttG" userId="63692143-3df2-4169-8601-adb8b0614986" providerId="ADAL" clId="{B789C618-4F5C-4E04-A7BB-3A10267F56C5}" dt="2022-09-28T15:21:01.447" v="374" actId="1036"/>
          <ac:picMkLst>
            <pc:docMk/>
            <pc:sldMk cId="3856119135" sldId="524"/>
            <ac:picMk id="4" creationId="{EA763D62-C8CD-4E46-80D5-2DF493609A86}"/>
          </ac:picMkLst>
        </pc:picChg>
      </pc:sldChg>
      <pc:sldChg chg="addSp delSp modSp add modTransition delAnim modAnim">
        <pc:chgData name="DelashmuttG" userId="63692143-3df2-4169-8601-adb8b0614986" providerId="ADAL" clId="{B789C618-4F5C-4E04-A7BB-3A10267F56C5}" dt="2022-09-28T15:27:21.085" v="608" actId="20577"/>
        <pc:sldMkLst>
          <pc:docMk/>
          <pc:sldMk cId="3323568423" sldId="525"/>
        </pc:sldMkLst>
        <pc:spChg chg="add mod">
          <ac:chgData name="DelashmuttG" userId="63692143-3df2-4169-8601-adb8b0614986" providerId="ADAL" clId="{B789C618-4F5C-4E04-A7BB-3A10267F56C5}" dt="2022-09-28T15:27:21.085" v="608" actId="20577"/>
          <ac:spMkLst>
            <pc:docMk/>
            <pc:sldMk cId="3323568423" sldId="525"/>
            <ac:spMk id="7" creationId="{09E1AA92-F891-43D8-8389-41D02630E64D}"/>
          </ac:spMkLst>
        </pc:spChg>
        <pc:picChg chg="del">
          <ac:chgData name="DelashmuttG" userId="63692143-3df2-4169-8601-adb8b0614986" providerId="ADAL" clId="{B789C618-4F5C-4E04-A7BB-3A10267F56C5}" dt="2022-09-28T15:23:31.662" v="377" actId="478"/>
          <ac:picMkLst>
            <pc:docMk/>
            <pc:sldMk cId="3323568423" sldId="525"/>
            <ac:picMk id="4" creationId="{EA763D62-C8CD-4E46-80D5-2DF493609A86}"/>
          </ac:picMkLst>
        </pc:picChg>
      </pc:sldChg>
      <pc:sldChg chg="modSp add">
        <pc:chgData name="DelashmuttG" userId="63692143-3df2-4169-8601-adb8b0614986" providerId="ADAL" clId="{B789C618-4F5C-4E04-A7BB-3A10267F56C5}" dt="2022-09-28T15:27:24.684" v="609" actId="20577"/>
        <pc:sldMkLst>
          <pc:docMk/>
          <pc:sldMk cId="234337827" sldId="526"/>
        </pc:sldMkLst>
        <pc:spChg chg="mod">
          <ac:chgData name="DelashmuttG" userId="63692143-3df2-4169-8601-adb8b0614986" providerId="ADAL" clId="{B789C618-4F5C-4E04-A7BB-3A10267F56C5}" dt="2022-09-28T15:27:24.684" v="609" actId="20577"/>
          <ac:spMkLst>
            <pc:docMk/>
            <pc:sldMk cId="234337827" sldId="526"/>
            <ac:spMk id="7" creationId="{09E1AA92-F891-43D8-8389-41D02630E64D}"/>
          </ac:spMkLst>
        </pc:spChg>
      </pc:sldChg>
      <pc:sldChg chg="modSp add">
        <pc:chgData name="DelashmuttG" userId="63692143-3df2-4169-8601-adb8b0614986" providerId="ADAL" clId="{B789C618-4F5C-4E04-A7BB-3A10267F56C5}" dt="2022-09-28T15:32:55.468" v="894" actId="20577"/>
        <pc:sldMkLst>
          <pc:docMk/>
          <pc:sldMk cId="1474769440" sldId="527"/>
        </pc:sldMkLst>
        <pc:spChg chg="mod">
          <ac:chgData name="DelashmuttG" userId="63692143-3df2-4169-8601-adb8b0614986" providerId="ADAL" clId="{B789C618-4F5C-4E04-A7BB-3A10267F56C5}" dt="2022-09-28T15:32:55.468" v="894" actId="20577"/>
          <ac:spMkLst>
            <pc:docMk/>
            <pc:sldMk cId="1474769440" sldId="527"/>
            <ac:spMk id="7" creationId="{09E1AA92-F891-43D8-8389-41D02630E64D}"/>
          </ac:spMkLst>
        </pc:spChg>
      </pc:sldChg>
      <pc:sldChg chg="delSp modSp add modTransition">
        <pc:chgData name="DelashmuttG" userId="63692143-3df2-4169-8601-adb8b0614986" providerId="ADAL" clId="{B789C618-4F5C-4E04-A7BB-3A10267F56C5}" dt="2022-09-28T15:31:57.131" v="867"/>
        <pc:sldMkLst>
          <pc:docMk/>
          <pc:sldMk cId="827021708" sldId="528"/>
        </pc:sldMkLst>
        <pc:spChg chg="mod">
          <ac:chgData name="DelashmuttG" userId="63692143-3df2-4169-8601-adb8b0614986" providerId="ADAL" clId="{B789C618-4F5C-4E04-A7BB-3A10267F56C5}" dt="2022-09-28T15:28:11.831" v="659" actId="20577"/>
          <ac:spMkLst>
            <pc:docMk/>
            <pc:sldMk cId="827021708" sldId="528"/>
            <ac:spMk id="2" creationId="{00000000-0000-0000-0000-000000000000}"/>
          </ac:spMkLst>
        </pc:spChg>
        <pc:spChg chg="del">
          <ac:chgData name="DelashmuttG" userId="63692143-3df2-4169-8601-adb8b0614986" providerId="ADAL" clId="{B789C618-4F5C-4E04-A7BB-3A10267F56C5}" dt="2022-09-28T15:28:25.512" v="700" actId="478"/>
          <ac:spMkLst>
            <pc:docMk/>
            <pc:sldMk cId="827021708" sldId="528"/>
            <ac:spMk id="5" creationId="{06980136-5419-4B6D-A946-16B2D5CA9070}"/>
          </ac:spMkLst>
        </pc:spChg>
        <pc:spChg chg="mod">
          <ac:chgData name="DelashmuttG" userId="63692143-3df2-4169-8601-adb8b0614986" providerId="ADAL" clId="{B789C618-4F5C-4E04-A7BB-3A10267F56C5}" dt="2022-09-28T15:31:40.452" v="858" actId="20577"/>
          <ac:spMkLst>
            <pc:docMk/>
            <pc:sldMk cId="827021708" sldId="528"/>
            <ac:spMk id="7" creationId="{BA0E4BC8-6242-4C1B-B3C8-7064B2102F8A}"/>
          </ac:spMkLst>
        </pc:spChg>
      </pc:sldChg>
      <pc:sldChg chg="addSp delSp modSp add modTransition delAnim modAnim">
        <pc:chgData name="DelashmuttG" userId="63692143-3df2-4169-8601-adb8b0614986" providerId="ADAL" clId="{B789C618-4F5C-4E04-A7BB-3A10267F56C5}" dt="2022-09-29T11:52:17.077" v="2568"/>
        <pc:sldMkLst>
          <pc:docMk/>
          <pc:sldMk cId="3884608211" sldId="529"/>
        </pc:sldMkLst>
        <pc:spChg chg="add del mod">
          <ac:chgData name="DelashmuttG" userId="63692143-3df2-4169-8601-adb8b0614986" providerId="ADAL" clId="{B789C618-4F5C-4E04-A7BB-3A10267F56C5}" dt="2022-09-29T11:52:04.291" v="2565" actId="478"/>
          <ac:spMkLst>
            <pc:docMk/>
            <pc:sldMk cId="3884608211" sldId="529"/>
            <ac:spMk id="5" creationId="{A40983C7-FDB1-4D20-9867-67872A01334E}"/>
          </ac:spMkLst>
        </pc:spChg>
        <pc:spChg chg="mod">
          <ac:chgData name="DelashmuttG" userId="63692143-3df2-4169-8601-adb8b0614986" providerId="ADAL" clId="{B789C618-4F5C-4E04-A7BB-3A10267F56C5}" dt="2022-09-28T15:37:56.805" v="1051" actId="6549"/>
          <ac:spMkLst>
            <pc:docMk/>
            <pc:sldMk cId="3884608211" sldId="529"/>
            <ac:spMk id="7" creationId="{BA0E4BC8-6242-4C1B-B3C8-7064B2102F8A}"/>
          </ac:spMkLst>
        </pc:spChg>
      </pc:sldChg>
      <pc:sldChg chg="add del">
        <pc:chgData name="DelashmuttG" userId="63692143-3df2-4169-8601-adb8b0614986" providerId="ADAL" clId="{B789C618-4F5C-4E04-A7BB-3A10267F56C5}" dt="2022-09-28T15:37:59.912" v="1052" actId="2696"/>
        <pc:sldMkLst>
          <pc:docMk/>
          <pc:sldMk cId="1227297976" sldId="530"/>
        </pc:sldMkLst>
      </pc:sldChg>
      <pc:sldChg chg="add modTransition">
        <pc:chgData name="DelashmuttG" userId="63692143-3df2-4169-8601-adb8b0614986" providerId="ADAL" clId="{B789C618-4F5C-4E04-A7BB-3A10267F56C5}" dt="2022-09-28T15:32:07.707" v="870"/>
        <pc:sldMkLst>
          <pc:docMk/>
          <pc:sldMk cId="1818111667" sldId="531"/>
        </pc:sldMkLst>
      </pc:sldChg>
      <pc:sldChg chg="modSp add modTransition">
        <pc:chgData name="DelashmuttG" userId="63692143-3df2-4169-8601-adb8b0614986" providerId="ADAL" clId="{B789C618-4F5C-4E04-A7BB-3A10267F56C5}" dt="2022-09-28T15:36:31.763" v="1049" actId="20577"/>
        <pc:sldMkLst>
          <pc:docMk/>
          <pc:sldMk cId="3647542881" sldId="532"/>
        </pc:sldMkLst>
        <pc:spChg chg="mod">
          <ac:chgData name="DelashmuttG" userId="63692143-3df2-4169-8601-adb8b0614986" providerId="ADAL" clId="{B789C618-4F5C-4E04-A7BB-3A10267F56C5}" dt="2022-09-28T15:36:31.763" v="1049" actId="20577"/>
          <ac:spMkLst>
            <pc:docMk/>
            <pc:sldMk cId="3647542881" sldId="532"/>
            <ac:spMk id="7" creationId="{BA0E4BC8-6242-4C1B-B3C8-7064B2102F8A}"/>
          </ac:spMkLst>
        </pc:spChg>
      </pc:sldChg>
      <pc:sldChg chg="addSp delSp modSp add modTransition modAnim">
        <pc:chgData name="DelashmuttG" userId="63692143-3df2-4169-8601-adb8b0614986" providerId="ADAL" clId="{B789C618-4F5C-4E04-A7BB-3A10267F56C5}" dt="2022-09-29T12:54:15.491" v="2869"/>
        <pc:sldMkLst>
          <pc:docMk/>
          <pc:sldMk cId="4287025983" sldId="533"/>
        </pc:sldMkLst>
        <pc:spChg chg="add del">
          <ac:chgData name="DelashmuttG" userId="63692143-3df2-4169-8601-adb8b0614986" providerId="ADAL" clId="{B789C618-4F5C-4E04-A7BB-3A10267F56C5}" dt="2022-09-28T15:38:30.744" v="1055"/>
          <ac:spMkLst>
            <pc:docMk/>
            <pc:sldMk cId="4287025983" sldId="533"/>
            <ac:spMk id="5" creationId="{7D75BD8B-0A07-4C86-A221-723B0946FC65}"/>
          </ac:spMkLst>
        </pc:spChg>
        <pc:spChg chg="mod">
          <ac:chgData name="DelashmuttG" userId="63692143-3df2-4169-8601-adb8b0614986" providerId="ADAL" clId="{B789C618-4F5C-4E04-A7BB-3A10267F56C5}" dt="2022-09-28T15:38:08.310" v="1053" actId="20577"/>
          <ac:spMkLst>
            <pc:docMk/>
            <pc:sldMk cId="4287025983" sldId="533"/>
            <ac:spMk id="7" creationId="{BA0E4BC8-6242-4C1B-B3C8-7064B2102F8A}"/>
          </ac:spMkLst>
        </pc:spChg>
        <pc:spChg chg="add mod">
          <ac:chgData name="DelashmuttG" userId="63692143-3df2-4169-8601-adb8b0614986" providerId="ADAL" clId="{B789C618-4F5C-4E04-A7BB-3A10267F56C5}" dt="2022-09-28T15:39:40.704" v="1099" actId="207"/>
          <ac:spMkLst>
            <pc:docMk/>
            <pc:sldMk cId="4287025983" sldId="533"/>
            <ac:spMk id="8" creationId="{28E5B7F9-D2EB-4BF7-B169-7A766FCBD717}"/>
          </ac:spMkLst>
        </pc:spChg>
      </pc:sldChg>
      <pc:sldChg chg="modSp add modTransition modAnim">
        <pc:chgData name="DelashmuttG" userId="63692143-3df2-4169-8601-adb8b0614986" providerId="ADAL" clId="{B789C618-4F5C-4E04-A7BB-3A10267F56C5}" dt="2022-09-29T12:54:50.033" v="2870" actId="115"/>
        <pc:sldMkLst>
          <pc:docMk/>
          <pc:sldMk cId="3965714974" sldId="534"/>
        </pc:sldMkLst>
        <pc:spChg chg="mod">
          <ac:chgData name="DelashmuttG" userId="63692143-3df2-4169-8601-adb8b0614986" providerId="ADAL" clId="{B789C618-4F5C-4E04-A7BB-3A10267F56C5}" dt="2022-09-29T12:54:50.033" v="2870" actId="115"/>
          <ac:spMkLst>
            <pc:docMk/>
            <pc:sldMk cId="3965714974" sldId="534"/>
            <ac:spMk id="8" creationId="{28E5B7F9-D2EB-4BF7-B169-7A766FCBD717}"/>
          </ac:spMkLst>
        </pc:spChg>
      </pc:sldChg>
      <pc:sldChg chg="modSp add modTransition">
        <pc:chgData name="DelashmuttG" userId="63692143-3df2-4169-8601-adb8b0614986" providerId="ADAL" clId="{B789C618-4F5C-4E04-A7BB-3A10267F56C5}" dt="2022-09-29T12:54:57.637" v="2871" actId="115"/>
        <pc:sldMkLst>
          <pc:docMk/>
          <pc:sldMk cId="3692949753" sldId="535"/>
        </pc:sldMkLst>
        <pc:spChg chg="mod">
          <ac:chgData name="DelashmuttG" userId="63692143-3df2-4169-8601-adb8b0614986" providerId="ADAL" clId="{B789C618-4F5C-4E04-A7BB-3A10267F56C5}" dt="2022-09-28T15:45:00.950" v="1279" actId="20577"/>
          <ac:spMkLst>
            <pc:docMk/>
            <pc:sldMk cId="3692949753" sldId="535"/>
            <ac:spMk id="7" creationId="{BA0E4BC8-6242-4C1B-B3C8-7064B2102F8A}"/>
          </ac:spMkLst>
        </pc:spChg>
        <pc:spChg chg="mod">
          <ac:chgData name="DelashmuttG" userId="63692143-3df2-4169-8601-adb8b0614986" providerId="ADAL" clId="{B789C618-4F5C-4E04-A7BB-3A10267F56C5}" dt="2022-09-29T12:54:57.637" v="2871" actId="115"/>
          <ac:spMkLst>
            <pc:docMk/>
            <pc:sldMk cId="3692949753" sldId="535"/>
            <ac:spMk id="8" creationId="{28E5B7F9-D2EB-4BF7-B169-7A766FCBD717}"/>
          </ac:spMkLst>
        </pc:spChg>
      </pc:sldChg>
      <pc:sldChg chg="modSp add">
        <pc:chgData name="DelashmuttG" userId="63692143-3df2-4169-8601-adb8b0614986" providerId="ADAL" clId="{B789C618-4F5C-4E04-A7BB-3A10267F56C5}" dt="2022-09-29T12:55:03.645" v="2872" actId="115"/>
        <pc:sldMkLst>
          <pc:docMk/>
          <pc:sldMk cId="290478945" sldId="536"/>
        </pc:sldMkLst>
        <pc:spChg chg="mod">
          <ac:chgData name="DelashmuttG" userId="63692143-3df2-4169-8601-adb8b0614986" providerId="ADAL" clId="{B789C618-4F5C-4E04-A7BB-3A10267F56C5}" dt="2022-09-28T15:50:29.785" v="1526" actId="20577"/>
          <ac:spMkLst>
            <pc:docMk/>
            <pc:sldMk cId="290478945" sldId="536"/>
            <ac:spMk id="7" creationId="{BA0E4BC8-6242-4C1B-B3C8-7064B2102F8A}"/>
          </ac:spMkLst>
        </pc:spChg>
        <pc:spChg chg="mod">
          <ac:chgData name="DelashmuttG" userId="63692143-3df2-4169-8601-adb8b0614986" providerId="ADAL" clId="{B789C618-4F5C-4E04-A7BB-3A10267F56C5}" dt="2022-09-29T12:55:03.645" v="2872" actId="115"/>
          <ac:spMkLst>
            <pc:docMk/>
            <pc:sldMk cId="290478945" sldId="536"/>
            <ac:spMk id="8" creationId="{28E5B7F9-D2EB-4BF7-B169-7A766FCBD717}"/>
          </ac:spMkLst>
        </pc:spChg>
      </pc:sldChg>
      <pc:sldChg chg="modSp add modTransition">
        <pc:chgData name="DelashmuttG" userId="63692143-3df2-4169-8601-adb8b0614986" providerId="ADAL" clId="{B789C618-4F5C-4E04-A7BB-3A10267F56C5}" dt="2022-09-28T15:50:49.798" v="1530"/>
        <pc:sldMkLst>
          <pc:docMk/>
          <pc:sldMk cId="1522288786" sldId="537"/>
        </pc:sldMkLst>
        <pc:spChg chg="mod">
          <ac:chgData name="DelashmuttG" userId="63692143-3df2-4169-8601-adb8b0614986" providerId="ADAL" clId="{B789C618-4F5C-4E04-A7BB-3A10267F56C5}" dt="2022-09-28T15:46:37.824" v="1344" actId="207"/>
          <ac:spMkLst>
            <pc:docMk/>
            <pc:sldMk cId="1522288786" sldId="537"/>
            <ac:spMk id="8" creationId="{28E5B7F9-D2EB-4BF7-B169-7A766FCBD717}"/>
          </ac:spMkLst>
        </pc:spChg>
      </pc:sldChg>
      <pc:sldChg chg="modSp add">
        <pc:chgData name="DelashmuttG" userId="63692143-3df2-4169-8601-adb8b0614986" providerId="ADAL" clId="{B789C618-4F5C-4E04-A7BB-3A10267F56C5}" dt="2022-09-29T12:30:49.113" v="2852" actId="20577"/>
        <pc:sldMkLst>
          <pc:docMk/>
          <pc:sldMk cId="1973083880" sldId="538"/>
        </pc:sldMkLst>
        <pc:spChg chg="mod">
          <ac:chgData name="DelashmuttG" userId="63692143-3df2-4169-8601-adb8b0614986" providerId="ADAL" clId="{B789C618-4F5C-4E04-A7BB-3A10267F56C5}" dt="2022-09-29T12:30:49.113" v="2852" actId="20577"/>
          <ac:spMkLst>
            <pc:docMk/>
            <pc:sldMk cId="1973083880" sldId="538"/>
            <ac:spMk id="7" creationId="{BA0E4BC8-6242-4C1B-B3C8-7064B2102F8A}"/>
          </ac:spMkLst>
        </pc:spChg>
      </pc:sldChg>
      <pc:sldChg chg="modSp add">
        <pc:chgData name="DelashmuttG" userId="63692143-3df2-4169-8601-adb8b0614986" providerId="ADAL" clId="{B789C618-4F5C-4E04-A7BB-3A10267F56C5}" dt="2022-09-29T12:30:55.998" v="2853"/>
        <pc:sldMkLst>
          <pc:docMk/>
          <pc:sldMk cId="1206147761" sldId="539"/>
        </pc:sldMkLst>
        <pc:spChg chg="mod">
          <ac:chgData name="DelashmuttG" userId="63692143-3df2-4169-8601-adb8b0614986" providerId="ADAL" clId="{B789C618-4F5C-4E04-A7BB-3A10267F56C5}" dt="2022-09-29T12:30:55.998" v="2853"/>
          <ac:spMkLst>
            <pc:docMk/>
            <pc:sldMk cId="1206147761" sldId="539"/>
            <ac:spMk id="7" creationId="{BA0E4BC8-6242-4C1B-B3C8-7064B2102F8A}"/>
          </ac:spMkLst>
        </pc:spChg>
      </pc:sldChg>
      <pc:sldChg chg="modSp add modTransition">
        <pc:chgData name="DelashmuttG" userId="63692143-3df2-4169-8601-adb8b0614986" providerId="ADAL" clId="{B789C618-4F5C-4E04-A7BB-3A10267F56C5}" dt="2022-09-28T19:46:47.603" v="1562" actId="207"/>
        <pc:sldMkLst>
          <pc:docMk/>
          <pc:sldMk cId="1749470895" sldId="540"/>
        </pc:sldMkLst>
        <pc:spChg chg="mod">
          <ac:chgData name="DelashmuttG" userId="63692143-3df2-4169-8601-adb8b0614986" providerId="ADAL" clId="{B789C618-4F5C-4E04-A7BB-3A10267F56C5}" dt="2022-09-28T19:46:47.603" v="1562" actId="207"/>
          <ac:spMkLst>
            <pc:docMk/>
            <pc:sldMk cId="1749470895" sldId="540"/>
            <ac:spMk id="8" creationId="{28E5B7F9-D2EB-4BF7-B169-7A766FCBD717}"/>
          </ac:spMkLst>
        </pc:spChg>
      </pc:sldChg>
      <pc:sldChg chg="modSp add modTransition">
        <pc:chgData name="DelashmuttG" userId="63692143-3df2-4169-8601-adb8b0614986" providerId="ADAL" clId="{B789C618-4F5C-4E04-A7BB-3A10267F56C5}" dt="2022-09-28T19:47:06.590" v="1566" actId="207"/>
        <pc:sldMkLst>
          <pc:docMk/>
          <pc:sldMk cId="2734973440" sldId="541"/>
        </pc:sldMkLst>
        <pc:spChg chg="mod">
          <ac:chgData name="DelashmuttG" userId="63692143-3df2-4169-8601-adb8b0614986" providerId="ADAL" clId="{B789C618-4F5C-4E04-A7BB-3A10267F56C5}" dt="2022-09-28T19:47:06.590" v="1566" actId="207"/>
          <ac:spMkLst>
            <pc:docMk/>
            <pc:sldMk cId="2734973440" sldId="541"/>
            <ac:spMk id="8" creationId="{28E5B7F9-D2EB-4BF7-B169-7A766FCBD717}"/>
          </ac:spMkLst>
        </pc:spChg>
      </pc:sldChg>
      <pc:sldChg chg="delSp modSp add del modTransition">
        <pc:chgData name="DelashmuttG" userId="63692143-3df2-4169-8601-adb8b0614986" providerId="ADAL" clId="{B789C618-4F5C-4E04-A7BB-3A10267F56C5}" dt="2022-09-28T19:55:41.107" v="1905" actId="2696"/>
        <pc:sldMkLst>
          <pc:docMk/>
          <pc:sldMk cId="117367058" sldId="542"/>
        </pc:sldMkLst>
        <pc:spChg chg="mod">
          <ac:chgData name="DelashmuttG" userId="63692143-3df2-4169-8601-adb8b0614986" providerId="ADAL" clId="{B789C618-4F5C-4E04-A7BB-3A10267F56C5}" dt="2022-09-28T19:55:14.324" v="1903" actId="20577"/>
          <ac:spMkLst>
            <pc:docMk/>
            <pc:sldMk cId="117367058" sldId="542"/>
            <ac:spMk id="7" creationId="{BA0E4BC8-6242-4C1B-B3C8-7064B2102F8A}"/>
          </ac:spMkLst>
        </pc:spChg>
        <pc:spChg chg="del">
          <ac:chgData name="DelashmuttG" userId="63692143-3df2-4169-8601-adb8b0614986" providerId="ADAL" clId="{B789C618-4F5C-4E04-A7BB-3A10267F56C5}" dt="2022-09-28T19:47:20.559" v="1568" actId="478"/>
          <ac:spMkLst>
            <pc:docMk/>
            <pc:sldMk cId="117367058" sldId="542"/>
            <ac:spMk id="8" creationId="{28E5B7F9-D2EB-4BF7-B169-7A766FCBD717}"/>
          </ac:spMkLst>
        </pc:spChg>
      </pc:sldChg>
      <pc:sldChg chg="modSp add modTransition">
        <pc:chgData name="DelashmuttG" userId="63692143-3df2-4169-8601-adb8b0614986" providerId="ADAL" clId="{B789C618-4F5C-4E04-A7BB-3A10267F56C5}" dt="2022-09-28T19:57:31.809" v="1928" actId="20577"/>
        <pc:sldMkLst>
          <pc:docMk/>
          <pc:sldMk cId="172095355" sldId="543"/>
        </pc:sldMkLst>
        <pc:spChg chg="mod">
          <ac:chgData name="DelashmuttG" userId="63692143-3df2-4169-8601-adb8b0614986" providerId="ADAL" clId="{B789C618-4F5C-4E04-A7BB-3A10267F56C5}" dt="2022-09-28T19:57:31.809" v="1928" actId="20577"/>
          <ac:spMkLst>
            <pc:docMk/>
            <pc:sldMk cId="172095355" sldId="543"/>
            <ac:spMk id="7" creationId="{BA0E4BC8-6242-4C1B-B3C8-7064B2102F8A}"/>
          </ac:spMkLst>
        </pc:spChg>
      </pc:sldChg>
      <pc:sldChg chg="modSp add">
        <pc:chgData name="DelashmuttG" userId="63692143-3df2-4169-8601-adb8b0614986" providerId="ADAL" clId="{B789C618-4F5C-4E04-A7BB-3A10267F56C5}" dt="2022-09-28T20:03:17.365" v="2127" actId="6549"/>
        <pc:sldMkLst>
          <pc:docMk/>
          <pc:sldMk cId="137457648" sldId="544"/>
        </pc:sldMkLst>
        <pc:spChg chg="mod">
          <ac:chgData name="DelashmuttG" userId="63692143-3df2-4169-8601-adb8b0614986" providerId="ADAL" clId="{B789C618-4F5C-4E04-A7BB-3A10267F56C5}" dt="2022-09-28T20:03:17.365" v="2127" actId="6549"/>
          <ac:spMkLst>
            <pc:docMk/>
            <pc:sldMk cId="137457648" sldId="544"/>
            <ac:spMk id="7" creationId="{BA0E4BC8-6242-4C1B-B3C8-7064B2102F8A}"/>
          </ac:spMkLst>
        </pc:spChg>
      </pc:sldChg>
      <pc:sldChg chg="modSp add">
        <pc:chgData name="DelashmuttG" userId="63692143-3df2-4169-8601-adb8b0614986" providerId="ADAL" clId="{B789C618-4F5C-4E04-A7BB-3A10267F56C5}" dt="2022-09-29T12:59:34.775" v="2890" actId="115"/>
        <pc:sldMkLst>
          <pc:docMk/>
          <pc:sldMk cId="3141762983" sldId="545"/>
        </pc:sldMkLst>
        <pc:spChg chg="mod">
          <ac:chgData name="DelashmuttG" userId="63692143-3df2-4169-8601-adb8b0614986" providerId="ADAL" clId="{B789C618-4F5C-4E04-A7BB-3A10267F56C5}" dt="2022-09-29T12:59:34.775" v="2890" actId="115"/>
          <ac:spMkLst>
            <pc:docMk/>
            <pc:sldMk cId="3141762983" sldId="545"/>
            <ac:spMk id="7" creationId="{BA0E4BC8-6242-4C1B-B3C8-7064B2102F8A}"/>
          </ac:spMkLst>
        </pc:spChg>
      </pc:sldChg>
      <pc:sldChg chg="delSp modSp add delAnim">
        <pc:chgData name="DelashmuttG" userId="63692143-3df2-4169-8601-adb8b0614986" providerId="ADAL" clId="{B789C618-4F5C-4E04-A7BB-3A10267F56C5}" dt="2022-09-28T20:08:36.606" v="2248"/>
        <pc:sldMkLst>
          <pc:docMk/>
          <pc:sldMk cId="1531119569" sldId="546"/>
        </pc:sldMkLst>
        <pc:spChg chg="del">
          <ac:chgData name="DelashmuttG" userId="63692143-3df2-4169-8601-adb8b0614986" providerId="ADAL" clId="{B789C618-4F5C-4E04-A7BB-3A10267F56C5}" dt="2022-09-28T20:06:30.940" v="2138" actId="478"/>
          <ac:spMkLst>
            <pc:docMk/>
            <pc:sldMk cId="1531119569" sldId="546"/>
            <ac:spMk id="5" creationId="{A40983C7-FDB1-4D20-9867-67872A01334E}"/>
          </ac:spMkLst>
        </pc:spChg>
        <pc:spChg chg="mod">
          <ac:chgData name="DelashmuttG" userId="63692143-3df2-4169-8601-adb8b0614986" providerId="ADAL" clId="{B789C618-4F5C-4E04-A7BB-3A10267F56C5}" dt="2022-09-28T20:08:36.606" v="2248"/>
          <ac:spMkLst>
            <pc:docMk/>
            <pc:sldMk cId="1531119569" sldId="546"/>
            <ac:spMk id="7" creationId="{BA0E4BC8-6242-4C1B-B3C8-7064B2102F8A}"/>
          </ac:spMkLst>
        </pc:spChg>
      </pc:sldChg>
      <pc:sldChg chg="addSp modSp add modTransition modAnim">
        <pc:chgData name="DelashmuttG" userId="63692143-3df2-4169-8601-adb8b0614986" providerId="ADAL" clId="{B789C618-4F5C-4E04-A7BB-3A10267F56C5}" dt="2022-09-28T20:09:19.266" v="2294" actId="1036"/>
        <pc:sldMkLst>
          <pc:docMk/>
          <pc:sldMk cId="3016593290" sldId="547"/>
        </pc:sldMkLst>
        <pc:spChg chg="add mod">
          <ac:chgData name="DelashmuttG" userId="63692143-3df2-4169-8601-adb8b0614986" providerId="ADAL" clId="{B789C618-4F5C-4E04-A7BB-3A10267F56C5}" dt="2022-09-28T20:09:19.266" v="2294" actId="1036"/>
          <ac:spMkLst>
            <pc:docMk/>
            <pc:sldMk cId="3016593290" sldId="547"/>
            <ac:spMk id="5" creationId="{1C0EF731-F1DC-4FDB-AB09-50A5717159FA}"/>
          </ac:spMkLst>
        </pc:spChg>
        <pc:spChg chg="mod">
          <ac:chgData name="DelashmuttG" userId="63692143-3df2-4169-8601-adb8b0614986" providerId="ADAL" clId="{B789C618-4F5C-4E04-A7BB-3A10267F56C5}" dt="2022-09-28T20:08:31.298" v="2247" actId="6549"/>
          <ac:spMkLst>
            <pc:docMk/>
            <pc:sldMk cId="3016593290" sldId="547"/>
            <ac:spMk id="7" creationId="{BA0E4BC8-6242-4C1B-B3C8-7064B2102F8A}"/>
          </ac:spMkLst>
        </pc:spChg>
      </pc:sldChg>
      <pc:sldChg chg="modSp add modTransition">
        <pc:chgData name="DelashmuttG" userId="63692143-3df2-4169-8601-adb8b0614986" providerId="ADAL" clId="{B789C618-4F5C-4E04-A7BB-3A10267F56C5}" dt="2022-09-28T20:09:58.449" v="2306" actId="20577"/>
        <pc:sldMkLst>
          <pc:docMk/>
          <pc:sldMk cId="2035514883" sldId="548"/>
        </pc:sldMkLst>
        <pc:spChg chg="mod">
          <ac:chgData name="DelashmuttG" userId="63692143-3df2-4169-8601-adb8b0614986" providerId="ADAL" clId="{B789C618-4F5C-4E04-A7BB-3A10267F56C5}" dt="2022-09-28T20:09:58.449" v="2306" actId="20577"/>
          <ac:spMkLst>
            <pc:docMk/>
            <pc:sldMk cId="2035514883" sldId="548"/>
            <ac:spMk id="5" creationId="{1C0EF731-F1DC-4FDB-AB09-50A5717159FA}"/>
          </ac:spMkLst>
        </pc:spChg>
      </pc:sldChg>
      <pc:sldChg chg="modSp add modTransition">
        <pc:chgData name="DelashmuttG" userId="63692143-3df2-4169-8601-adb8b0614986" providerId="ADAL" clId="{B789C618-4F5C-4E04-A7BB-3A10267F56C5}" dt="2022-09-29T12:51:34.880" v="2857" actId="6549"/>
        <pc:sldMkLst>
          <pc:docMk/>
          <pc:sldMk cId="283390972" sldId="549"/>
        </pc:sldMkLst>
        <pc:spChg chg="mod">
          <ac:chgData name="DelashmuttG" userId="63692143-3df2-4169-8601-adb8b0614986" providerId="ADAL" clId="{B789C618-4F5C-4E04-A7BB-3A10267F56C5}" dt="2022-09-29T12:51:34.880" v="2857" actId="6549"/>
          <ac:spMkLst>
            <pc:docMk/>
            <pc:sldMk cId="283390972" sldId="549"/>
            <ac:spMk id="7" creationId="{BA0E4BC8-6242-4C1B-B3C8-7064B2102F8A}"/>
          </ac:spMkLst>
        </pc:spChg>
      </pc:sldChg>
      <pc:sldChg chg="modSp add">
        <pc:chgData name="DelashmuttG" userId="63692143-3df2-4169-8601-adb8b0614986" providerId="ADAL" clId="{B789C618-4F5C-4E04-A7BB-3A10267F56C5}" dt="2022-09-29T12:58:08.550" v="2883"/>
        <pc:sldMkLst>
          <pc:docMk/>
          <pc:sldMk cId="1979507568" sldId="550"/>
        </pc:sldMkLst>
        <pc:spChg chg="mod">
          <ac:chgData name="DelashmuttG" userId="63692143-3df2-4169-8601-adb8b0614986" providerId="ADAL" clId="{B789C618-4F5C-4E04-A7BB-3A10267F56C5}" dt="2022-09-29T12:58:08.550" v="2883"/>
          <ac:spMkLst>
            <pc:docMk/>
            <pc:sldMk cId="1979507568" sldId="550"/>
            <ac:spMk id="7" creationId="{BA0E4BC8-6242-4C1B-B3C8-7064B2102F8A}"/>
          </ac:spMkLst>
        </pc:spChg>
      </pc:sldChg>
      <pc:sldChg chg="modSp add">
        <pc:chgData name="DelashmuttG" userId="63692143-3df2-4169-8601-adb8b0614986" providerId="ADAL" clId="{B789C618-4F5C-4E04-A7BB-3A10267F56C5}" dt="2022-09-29T12:56:02.447" v="2878" actId="20577"/>
        <pc:sldMkLst>
          <pc:docMk/>
          <pc:sldMk cId="2287291318" sldId="551"/>
        </pc:sldMkLst>
        <pc:spChg chg="mod">
          <ac:chgData name="DelashmuttG" userId="63692143-3df2-4169-8601-adb8b0614986" providerId="ADAL" clId="{B789C618-4F5C-4E04-A7BB-3A10267F56C5}" dt="2022-09-29T12:56:02.447" v="2878" actId="20577"/>
          <ac:spMkLst>
            <pc:docMk/>
            <pc:sldMk cId="2287291318" sldId="551"/>
            <ac:spMk id="7" creationId="{BA0E4BC8-6242-4C1B-B3C8-7064B2102F8A}"/>
          </ac:spMkLst>
        </pc:spChg>
      </pc:sldChg>
      <pc:sldChg chg="modSp add modTransition">
        <pc:chgData name="DelashmuttG" userId="63692143-3df2-4169-8601-adb8b0614986" providerId="ADAL" clId="{B789C618-4F5C-4E04-A7BB-3A10267F56C5}" dt="2022-09-29T12:57:40.629" v="2882"/>
        <pc:sldMkLst>
          <pc:docMk/>
          <pc:sldMk cId="2443616148" sldId="552"/>
        </pc:sldMkLst>
        <pc:spChg chg="mod">
          <ac:chgData name="DelashmuttG" userId="63692143-3df2-4169-8601-adb8b0614986" providerId="ADAL" clId="{B789C618-4F5C-4E04-A7BB-3A10267F56C5}" dt="2022-09-29T12:01:03.709" v="2719" actId="20577"/>
          <ac:spMkLst>
            <pc:docMk/>
            <pc:sldMk cId="2443616148" sldId="552"/>
            <ac:spMk id="5" creationId="{1C0EF731-F1DC-4FDB-AB09-50A5717159F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40D807-9E71-44E9-8DAA-63C519D36539}" type="datetimeFigureOut">
              <a:rPr lang="en-US" smtClean="0"/>
              <a:t>10/17/2022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7B6B9-C2D3-4362-9559-837B51032F10}" type="slidenum">
              <a:rPr lang="en-US" smtClean="0"/>
              <a:t>‹#›</a:t>
            </a:fld>
            <a:endParaRPr lang="en-US" dirty="0"/>
          </a:p>
        </p:txBody>
      </p:sp>
    </p:spTree>
    <p:extLst>
      <p:ext uri="{BB962C8B-B14F-4D97-AF65-F5344CB8AC3E}">
        <p14:creationId xmlns:p14="http://schemas.microsoft.com/office/powerpoint/2010/main" val="3317192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48812259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66169453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226916236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283248751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323785627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5138174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46317783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171283923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97309267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261261217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407065966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1653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The most important factor </a:t>
            </a:r>
            <a:br>
              <a:rPr lang="en-US" sz="4400" b="0" i="1" dirty="0">
                <a:effectLst/>
                <a:cs typeface="Times New Roman" pitchFamily="18" charset="0"/>
              </a:rPr>
            </a:br>
            <a:r>
              <a:rPr lang="en-US" sz="4400" b="0" i="1" dirty="0">
                <a:effectLst/>
                <a:cs typeface="Times New Roman" pitchFamily="18" charset="0"/>
              </a:rPr>
              <a:t>is not what trials we have, </a:t>
            </a:r>
            <a:br>
              <a:rPr lang="en-US" sz="4400" b="0" i="1" dirty="0">
                <a:effectLst/>
                <a:cs typeface="Times New Roman" pitchFamily="18" charset="0"/>
              </a:rPr>
            </a:br>
            <a:r>
              <a:rPr lang="en-US" sz="4400" b="0" i="1" dirty="0">
                <a:effectLst/>
                <a:cs typeface="Times New Roman" pitchFamily="18" charset="0"/>
              </a:rPr>
              <a:t>but how we respond to them . . .</a:t>
            </a: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a:t>
            </a:r>
            <a:r>
              <a:rPr lang="en-US" sz="3200" dirty="0"/>
              <a:t> Consider it all joy, my brethren, when you encounter various trials, </a:t>
            </a:r>
            <a:r>
              <a:rPr lang="en-US" sz="3200" baseline="30000" dirty="0"/>
              <a:t>3</a:t>
            </a:r>
            <a:r>
              <a:rPr lang="en-US" sz="3200" dirty="0"/>
              <a:t> knowing that the testing of your faith produces endurance. </a:t>
            </a:r>
            <a:r>
              <a:rPr lang="en-US" sz="3200" baseline="30000" dirty="0"/>
              <a:t>4</a:t>
            </a:r>
            <a:r>
              <a:rPr lang="en-US" sz="3200" dirty="0"/>
              <a:t> And let endurance have its perfect result, so that you may be perfect and complete, lacking in nothing. </a:t>
            </a:r>
          </a:p>
        </p:txBody>
      </p:sp>
    </p:spTree>
    <p:extLst>
      <p:ext uri="{BB962C8B-B14F-4D97-AF65-F5344CB8AC3E}">
        <p14:creationId xmlns:p14="http://schemas.microsoft.com/office/powerpoint/2010/main" val="2287291318"/>
      </p:ext>
    </p:extLst>
  </p:cSld>
  <p:clrMapOvr>
    <a:masterClrMapping/>
  </p:clrMapOvr>
  <p:transition spd="med">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1:5</a:t>
            </a:r>
            <a:r>
              <a:rPr lang="en-US" sz="3200" dirty="0"/>
              <a:t> But if any of you lacks wisdom, let him ask of God, who gives to all generously and without reproach, and it will be given to him. </a:t>
            </a:r>
            <a:r>
              <a:rPr lang="en-US" sz="3200" baseline="30000" dirty="0">
                <a:solidFill>
                  <a:schemeClr val="bg1"/>
                </a:solidFill>
              </a:rPr>
              <a:t>6</a:t>
            </a:r>
            <a:r>
              <a:rPr lang="en-US" sz="3200" dirty="0">
                <a:solidFill>
                  <a:schemeClr val="bg1"/>
                </a:solidFill>
              </a:rPr>
              <a:t> But he must ask in faith without any doubting, for the one who doubts is like the surf of the sea, driven and tossed by the wind. </a:t>
            </a:r>
            <a:r>
              <a:rPr lang="en-US" sz="3200" baseline="30000" dirty="0">
                <a:solidFill>
                  <a:schemeClr val="bg1"/>
                </a:solidFill>
              </a:rPr>
              <a:t>7</a:t>
            </a:r>
            <a:r>
              <a:rPr lang="en-US" sz="3200" dirty="0">
                <a:solidFill>
                  <a:schemeClr val="bg1"/>
                </a:solidFill>
              </a:rPr>
              <a:t> For that man ought not to expect that he will receive anything from the Lord, </a:t>
            </a:r>
            <a:r>
              <a:rPr lang="en-US" sz="3200" baseline="30000" dirty="0">
                <a:solidFill>
                  <a:schemeClr val="bg1"/>
                </a:solidFill>
              </a:rPr>
              <a:t>8</a:t>
            </a:r>
            <a:r>
              <a:rPr lang="en-US" sz="3200" dirty="0">
                <a:solidFill>
                  <a:schemeClr val="bg1"/>
                </a:solidFill>
              </a:rPr>
              <a:t> being a double-minded man, unstable in all his ways.</a:t>
            </a:r>
          </a:p>
        </p:txBody>
      </p:sp>
    </p:spTree>
    <p:extLst>
      <p:ext uri="{BB962C8B-B14F-4D97-AF65-F5344CB8AC3E}">
        <p14:creationId xmlns:p14="http://schemas.microsoft.com/office/powerpoint/2010/main" val="1749470895"/>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1:5</a:t>
            </a:r>
            <a:r>
              <a:rPr lang="en-US" sz="3200" dirty="0"/>
              <a:t> But if any of you lacks wisdom, let him ask of God, who gives to all generously and without reproach, and it will be given to him. </a:t>
            </a:r>
            <a:r>
              <a:rPr lang="en-US" sz="3200" baseline="30000" dirty="0"/>
              <a:t>6</a:t>
            </a:r>
            <a:r>
              <a:rPr lang="en-US" sz="3200" dirty="0"/>
              <a:t> But he must ask in faith without any doubting, for the one who doubts is like the surf of the sea, driven and tossed by the wind. </a:t>
            </a:r>
            <a:r>
              <a:rPr lang="en-US" sz="3200" baseline="30000" dirty="0"/>
              <a:t>7</a:t>
            </a:r>
            <a:r>
              <a:rPr lang="en-US" sz="3200" dirty="0"/>
              <a:t> For that man ought not to expect that he will receive anything from the Lord, </a:t>
            </a:r>
            <a:r>
              <a:rPr lang="en-US" sz="3200" baseline="30000" dirty="0"/>
              <a:t>8</a:t>
            </a:r>
            <a:r>
              <a:rPr lang="en-US" sz="3200" dirty="0"/>
              <a:t> being a double-minded man, unstable in all his ways.</a:t>
            </a:r>
          </a:p>
        </p:txBody>
      </p:sp>
    </p:spTree>
    <p:extLst>
      <p:ext uri="{BB962C8B-B14F-4D97-AF65-F5344CB8AC3E}">
        <p14:creationId xmlns:p14="http://schemas.microsoft.com/office/powerpoint/2010/main" val="2734973440"/>
      </p:ext>
    </p:extLst>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b="0" dirty="0">
                <a:effectLst/>
                <a:cs typeface="Times New Roman" pitchFamily="18" charset="0"/>
              </a:rPr>
              <a:t>“Asking in faith” for wisdom means affirming God’s promise concerning </a:t>
            </a:r>
            <a:r>
              <a:rPr lang="en-US" sz="4000" b="0" u="sng" dirty="0">
                <a:effectLst/>
                <a:cs typeface="Times New Roman" pitchFamily="18" charset="0"/>
              </a:rPr>
              <a:t>this</a:t>
            </a:r>
            <a:r>
              <a:rPr lang="en-US" sz="4000" b="0" dirty="0">
                <a:effectLst/>
                <a:cs typeface="Times New Roman" pitchFamily="18" charset="0"/>
              </a:rPr>
              <a:t> trial &amp; being willing to cooperate with Him </a:t>
            </a:r>
            <a:r>
              <a:rPr lang="en-US" sz="4000" dirty="0">
                <a:cs typeface="Times New Roman" pitchFamily="18" charset="0"/>
              </a:rPr>
              <a:t>(Mk. 9:24)</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b="0" dirty="0">
                <a:effectLst/>
                <a:cs typeface="Times New Roman" pitchFamily="18" charset="0"/>
              </a:rPr>
              <a:t>“Doubting” or being “double-minded” means acting outwardly pious, but inwardly mistrusting God’s wisdom &amp; good intent</a:t>
            </a:r>
            <a:endParaRPr lang="en-US" sz="4000" dirty="0">
              <a:effectLst>
                <a:outerShdw blurRad="38100" dist="38100" dir="2700000" algn="tl">
                  <a:srgbClr val="000000">
                    <a:alpha val="43137"/>
                  </a:srgbClr>
                </a:outerShdw>
              </a:effectLst>
              <a:cs typeface="Times New Roman" pitchFamily="18" charset="0"/>
            </a:endParaRPr>
          </a:p>
        </p:txBody>
      </p:sp>
    </p:spTree>
    <p:extLst>
      <p:ext uri="{BB962C8B-B14F-4D97-AF65-F5344CB8AC3E}">
        <p14:creationId xmlns:p14="http://schemas.microsoft.com/office/powerpoint/2010/main" val="3141762983"/>
      </p:ext>
    </p:extLst>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 Christian friend can help by</a:t>
            </a:r>
            <a:br>
              <a:rPr lang="en-US" sz="4400" b="0" i="1" dirty="0">
                <a:effectLst/>
                <a:cs typeface="Times New Roman" pitchFamily="18" charset="0"/>
              </a:rPr>
            </a:br>
            <a:r>
              <a:rPr lang="en-US" sz="4400" b="0" i="1" dirty="0">
                <a:effectLst/>
                <a:cs typeface="Times New Roman" pitchFamily="18" charset="0"/>
              </a:rPr>
              <a:t>exposing our double-mindedness </a:t>
            </a:r>
            <a:br>
              <a:rPr lang="en-US" sz="4400" b="0" i="1" dirty="0">
                <a:effectLst/>
                <a:cs typeface="Times New Roman" pitchFamily="18" charset="0"/>
              </a:rPr>
            </a:br>
            <a:r>
              <a:rPr lang="en-US" sz="4400" b="0" i="1" dirty="0">
                <a:effectLst/>
                <a:cs typeface="Times New Roman" pitchFamily="18" charset="0"/>
              </a:rPr>
              <a:t>&amp; exhorting us to trust God </a:t>
            </a:r>
            <a:br>
              <a:rPr lang="en-US" sz="4400" b="0" i="1" dirty="0">
                <a:effectLst/>
                <a:cs typeface="Times New Roman" pitchFamily="18" charset="0"/>
              </a:rPr>
            </a:br>
            <a:r>
              <a:rPr lang="en-US" sz="4400" b="0" i="1" dirty="0">
                <a:effectLst/>
                <a:cs typeface="Times New Roman" pitchFamily="18" charset="0"/>
              </a:rPr>
              <a:t>through our trials (Prov. 27:6)</a:t>
            </a:r>
          </a:p>
        </p:txBody>
      </p:sp>
    </p:spTree>
    <p:extLst>
      <p:ext uri="{BB962C8B-B14F-4D97-AF65-F5344CB8AC3E}">
        <p14:creationId xmlns:p14="http://schemas.microsoft.com/office/powerpoint/2010/main" val="137457648"/>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WEALTH &amp; POVERTY</a:t>
            </a:r>
            <a:endParaRPr lang="en-US" sz="44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Our ultimate destination matters far more than our comfort on the way there</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C0EF731-F1DC-4FDB-AB09-50A5717159FA}"/>
              </a:ext>
            </a:extLst>
          </p:cNvPr>
          <p:cNvSpPr txBox="1">
            <a:spLocks noChangeArrowheads="1"/>
          </p:cNvSpPr>
          <p:nvPr/>
        </p:nvSpPr>
        <p:spPr bwMode="auto">
          <a:xfrm>
            <a:off x="180622" y="39761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1:9</a:t>
            </a:r>
            <a:r>
              <a:rPr lang="en-US" sz="3200" dirty="0"/>
              <a:t> But the brother of humble circumstances is to glory in his high position . . . </a:t>
            </a:r>
            <a:r>
              <a:rPr lang="en-US" sz="3200" baseline="30000" dirty="0"/>
              <a:t>12</a:t>
            </a:r>
            <a:r>
              <a:rPr lang="en-US" sz="3200" dirty="0"/>
              <a:t> Blessed is a man who perseveres under trial; for once he has been approved, he will receive the crown of life which the Lord has promised to those who love Him. </a:t>
            </a:r>
          </a:p>
        </p:txBody>
      </p:sp>
    </p:spTree>
    <p:extLst>
      <p:ext uri="{BB962C8B-B14F-4D97-AF65-F5344CB8AC3E}">
        <p14:creationId xmlns:p14="http://schemas.microsoft.com/office/powerpoint/2010/main" val="3016593290"/>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WEALTH &amp; POVERTY</a:t>
            </a:r>
            <a:endParaRPr lang="en-US" sz="44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Our ultimate destination matters far more than our comfort on the way there</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C0EF731-F1DC-4FDB-AB09-50A5717159FA}"/>
              </a:ext>
            </a:extLst>
          </p:cNvPr>
          <p:cNvSpPr txBox="1">
            <a:spLocks noChangeArrowheads="1"/>
          </p:cNvSpPr>
          <p:nvPr/>
        </p:nvSpPr>
        <p:spPr bwMode="auto">
          <a:xfrm>
            <a:off x="180622" y="3976152"/>
            <a:ext cx="11785600"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10</a:t>
            </a:r>
            <a:r>
              <a:rPr lang="en-US" sz="3200" dirty="0"/>
              <a:t> . . . and the rich man is to glory in his humiliation, because like flowering grass he will pass away. </a:t>
            </a:r>
            <a:r>
              <a:rPr lang="en-US" sz="3200" baseline="30000" dirty="0"/>
              <a:t>11</a:t>
            </a:r>
            <a:r>
              <a:rPr lang="en-US" sz="3200" dirty="0"/>
              <a:t> For the sun rises with a scorching wind and withers the grass; and its flower falls off and the beauty of its appearance is destroyed; so too the rich man in the midst of his pursuits will fade away.</a:t>
            </a:r>
          </a:p>
        </p:txBody>
      </p:sp>
    </p:spTree>
    <p:extLst>
      <p:ext uri="{BB962C8B-B14F-4D97-AF65-F5344CB8AC3E}">
        <p14:creationId xmlns:p14="http://schemas.microsoft.com/office/powerpoint/2010/main" val="2035514883"/>
      </p:ext>
    </p:extLst>
  </p:cSld>
  <p:clrMapOvr>
    <a:masterClrMapping/>
  </p:clrMapOvr>
  <p:transition spd="med">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WEALTH &amp; POVERTY</a:t>
            </a:r>
            <a:endParaRPr lang="en-US" sz="44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Our ultimate destination matters far more than our comfort on the way there</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C0EF731-F1DC-4FDB-AB09-50A5717159FA}"/>
              </a:ext>
            </a:extLst>
          </p:cNvPr>
          <p:cNvSpPr txBox="1">
            <a:spLocks noChangeArrowheads="1"/>
          </p:cNvSpPr>
          <p:nvPr/>
        </p:nvSpPr>
        <p:spPr bwMode="auto">
          <a:xfrm>
            <a:off x="180622" y="51852"/>
            <a:ext cx="11785600" cy="624786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Psalm 73:17 </a:t>
            </a:r>
            <a:r>
              <a:rPr lang="en-US" sz="3200" dirty="0"/>
              <a:t>. . . Then I perceived their end. </a:t>
            </a:r>
            <a:br>
              <a:rPr lang="en-US" sz="3200" dirty="0"/>
            </a:br>
            <a:r>
              <a:rPr lang="en-US" sz="3200" baseline="30000" dirty="0"/>
              <a:t>18</a:t>
            </a:r>
            <a:r>
              <a:rPr lang="en-US" sz="3200" dirty="0"/>
              <a:t> Surely You set them in slippery places; </a:t>
            </a:r>
            <a:br>
              <a:rPr lang="en-US" sz="3200" dirty="0"/>
            </a:br>
            <a:r>
              <a:rPr lang="en-US" sz="3200" dirty="0"/>
              <a:t>You cast them down to destruction. </a:t>
            </a:r>
            <a:br>
              <a:rPr lang="en-US" sz="3200" dirty="0"/>
            </a:br>
            <a:r>
              <a:rPr lang="en-US" sz="3200" baseline="30000" dirty="0"/>
              <a:t>19</a:t>
            </a:r>
            <a:r>
              <a:rPr lang="en-US" sz="3200" dirty="0"/>
              <a:t> How they are destroyed in a moment! </a:t>
            </a:r>
            <a:br>
              <a:rPr lang="en-US" sz="3200" dirty="0"/>
            </a:br>
            <a:r>
              <a:rPr lang="en-US" sz="3200" dirty="0"/>
              <a:t>They are utterly swept away by sudden terrors! </a:t>
            </a:r>
            <a:br>
              <a:rPr lang="en-US" sz="3200" dirty="0"/>
            </a:br>
            <a:r>
              <a:rPr lang="en-US" sz="3200" baseline="30000" dirty="0"/>
              <a:t>20</a:t>
            </a:r>
            <a:r>
              <a:rPr lang="en-US" sz="3200" dirty="0"/>
              <a:t> Like a dream when one awakes, </a:t>
            </a:r>
            <a:br>
              <a:rPr lang="en-US" sz="3200" dirty="0"/>
            </a:br>
            <a:r>
              <a:rPr lang="en-US" sz="3200" dirty="0"/>
              <a:t>O Lord, when aroused, You will despise their form. </a:t>
            </a:r>
            <a:br>
              <a:rPr lang="en-US" sz="3200" dirty="0"/>
            </a:br>
            <a:r>
              <a:rPr lang="en-US" sz="3200" baseline="30000" dirty="0"/>
              <a:t>21</a:t>
            </a:r>
            <a:r>
              <a:rPr lang="en-US" sz="3200" dirty="0"/>
              <a:t> When my heart was embittered </a:t>
            </a:r>
            <a:br>
              <a:rPr lang="en-US" sz="3200" dirty="0"/>
            </a:br>
            <a:r>
              <a:rPr lang="en-US" sz="3200" dirty="0"/>
              <a:t>And I was pierced within, </a:t>
            </a:r>
            <a:br>
              <a:rPr lang="en-US" sz="3200" dirty="0"/>
            </a:br>
            <a:r>
              <a:rPr lang="en-US" sz="3200" baseline="30000" dirty="0"/>
              <a:t>22</a:t>
            </a:r>
            <a:r>
              <a:rPr lang="en-US" sz="3200" dirty="0"/>
              <a:t> Then I was senseless and ignorant; </a:t>
            </a:r>
            <a:br>
              <a:rPr lang="en-US" sz="3200" dirty="0"/>
            </a:br>
            <a:r>
              <a:rPr lang="en-US" sz="3200" dirty="0"/>
              <a:t>I was like a beast before You. </a:t>
            </a:r>
            <a:br>
              <a:rPr lang="en-US" sz="3200" dirty="0"/>
            </a:br>
            <a:r>
              <a:rPr lang="en-US" sz="3200" baseline="30000" dirty="0"/>
              <a:t>23</a:t>
            </a:r>
            <a:r>
              <a:rPr lang="en-US" sz="3200" dirty="0"/>
              <a:t> Nevertheless I am continually with You; </a:t>
            </a:r>
            <a:br>
              <a:rPr lang="en-US" sz="3200" dirty="0"/>
            </a:br>
            <a:r>
              <a:rPr lang="en-US" sz="3200" dirty="0"/>
              <a:t>You have taken hold of my right hand. </a:t>
            </a:r>
            <a:br>
              <a:rPr lang="en-US" sz="3200" dirty="0"/>
            </a:br>
            <a:r>
              <a:rPr lang="en-US" sz="3200" baseline="30000" dirty="0"/>
              <a:t>24</a:t>
            </a:r>
            <a:r>
              <a:rPr lang="en-US" sz="3200" dirty="0"/>
              <a:t> With Your counsel You will guide me, </a:t>
            </a:r>
            <a:br>
              <a:rPr lang="en-US" sz="3200" dirty="0"/>
            </a:br>
            <a:r>
              <a:rPr lang="en-US" sz="3200" dirty="0"/>
              <a:t>And afterward receive me to glory. </a:t>
            </a:r>
          </a:p>
        </p:txBody>
      </p:sp>
    </p:spTree>
    <p:extLst>
      <p:ext uri="{BB962C8B-B14F-4D97-AF65-F5344CB8AC3E}">
        <p14:creationId xmlns:p14="http://schemas.microsoft.com/office/powerpoint/2010/main" val="2443616148"/>
      </p:ext>
    </p:extLst>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WEALTH &amp; POVERTY</a:t>
            </a:r>
            <a:endParaRPr lang="en-US" sz="44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Our ultimate destination matters far more than our comfort on the way there</a:t>
            </a:r>
          </a:p>
          <a:p>
            <a:pPr marL="1828800" lvl="3" indent="-457200" eaLnBrk="1" hangingPunct="1">
              <a:lnSpc>
                <a:spcPct val="70000"/>
              </a:lnSpc>
              <a:spcBef>
                <a:spcPts val="1440"/>
              </a:spcBef>
              <a:buFont typeface="Wingdings" panose="05000000000000000000" pitchFamily="2" charset="2"/>
              <a:buChar char="Ø"/>
              <a:defRPr/>
            </a:pPr>
            <a:r>
              <a:rPr lang="en-US" sz="4000" dirty="0">
                <a:cs typeface="Times New Roman" pitchFamily="18" charset="0"/>
              </a:rPr>
              <a:t>MAKE SURE YOU’RE HEADED TO GOD’S ETERNAL KINGDOM!</a:t>
            </a:r>
          </a:p>
          <a:p>
            <a:pPr marL="1828800" lvl="3" indent="-457200" eaLnBrk="1" hangingPunct="1">
              <a:lnSpc>
                <a:spcPct val="70000"/>
              </a:lnSpc>
              <a:spcBef>
                <a:spcPts val="1440"/>
              </a:spcBef>
              <a:buFont typeface="Wingdings" panose="05000000000000000000" pitchFamily="2" charset="2"/>
              <a:buChar char="Ø"/>
              <a:defRPr/>
            </a:pPr>
            <a:r>
              <a:rPr lang="en-US" sz="4000" dirty="0">
                <a:effectLst>
                  <a:outerShdw blurRad="38100" dist="38100" dir="2700000" algn="tl">
                    <a:srgbClr val="000000">
                      <a:alpha val="43137"/>
                    </a:srgbClr>
                  </a:outerShdw>
                </a:effectLst>
                <a:cs typeface="Times New Roman" pitchFamily="18" charset="0"/>
              </a:rPr>
              <a:t>THANK GOD FOR YOUR HIGH POSITION &amp; ETERNAL LIFE. PRAY FOR &amp; REACH OUT TO THOSE WHO ARE RICH BUT LOST.</a:t>
            </a:r>
          </a:p>
        </p:txBody>
      </p:sp>
    </p:spTree>
    <p:extLst>
      <p:ext uri="{BB962C8B-B14F-4D97-AF65-F5344CB8AC3E}">
        <p14:creationId xmlns:p14="http://schemas.microsoft.com/office/powerpoint/2010/main" val="1979507568"/>
      </p:ext>
    </p:extLst>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endParaRPr lang="en-US" sz="4400" dirty="0"/>
          </a:p>
        </p:txBody>
      </p:sp>
      <p:sp>
        <p:nvSpPr>
          <p:cNvPr id="5" name="Text Box 4">
            <a:extLst>
              <a:ext uri="{FF2B5EF4-FFF2-40B4-BE49-F238E27FC236}">
                <a16:creationId xmlns:a16="http://schemas.microsoft.com/office/drawing/2014/main" xmlns="" id="{06980136-5419-4B6D-A946-16B2D5CA9070}"/>
              </a:ext>
            </a:extLst>
          </p:cNvPr>
          <p:cNvSpPr txBox="1">
            <a:spLocks noChangeArrowheads="1"/>
          </p:cNvSpPr>
          <p:nvPr/>
        </p:nvSpPr>
        <p:spPr bwMode="auto">
          <a:xfrm>
            <a:off x="180622" y="1747302"/>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a:t>
            </a:r>
            <a:r>
              <a:rPr lang="en-US" sz="3200" dirty="0"/>
              <a:t> James, a bond-servant of God and of the Lord Jesus Christ, to the twelve tribes who are dispersed abroad: Greetings. </a:t>
            </a:r>
          </a:p>
        </p:txBody>
      </p:sp>
      <p:sp>
        <p:nvSpPr>
          <p:cNvPr id="7" name="Content Placeholder 6">
            <a:extLst>
              <a:ext uri="{FF2B5EF4-FFF2-40B4-BE49-F238E27FC236}">
                <a16:creationId xmlns:a16="http://schemas.microsoft.com/office/drawing/2014/main" xmlns="" id="{09E1AA92-F891-43D8-8389-41D02630E64D}"/>
              </a:ext>
            </a:extLst>
          </p:cNvPr>
          <p:cNvSpPr>
            <a:spLocks noGrp="1"/>
          </p:cNvSpPr>
          <p:nvPr>
            <p:ph idx="1"/>
          </p:nvPr>
        </p:nvSpPr>
        <p:spPr/>
        <p:txBody>
          <a:bodyPr/>
          <a:lstStyle/>
          <a:p>
            <a:endParaRPr lang="en-US" dirty="0"/>
          </a:p>
          <a:p>
            <a:endParaRPr lang="en-US" dirty="0"/>
          </a:p>
          <a:p>
            <a:pPr algn="ctr">
              <a:lnSpc>
                <a:spcPts val="4000"/>
              </a:lnSpc>
            </a:pPr>
            <a:r>
              <a:rPr lang="en-US" sz="4400" b="0" i="1" dirty="0">
                <a:effectLst/>
              </a:rPr>
              <a:t>They were attending meetings &amp; </a:t>
            </a:r>
            <a:br>
              <a:rPr lang="en-US" sz="4400" b="0" i="1" dirty="0">
                <a:effectLst/>
              </a:rPr>
            </a:br>
            <a:r>
              <a:rPr lang="en-US" sz="4400" b="0" i="1" dirty="0">
                <a:effectLst/>
              </a:rPr>
              <a:t>thought they were spiritual . . .</a:t>
            </a:r>
          </a:p>
          <a:p>
            <a:pPr algn="ctr">
              <a:lnSpc>
                <a:spcPts val="4000"/>
              </a:lnSpc>
            </a:pPr>
            <a:r>
              <a:rPr lang="en-US" sz="4400" b="0" i="1" dirty="0">
                <a:effectLst/>
              </a:rPr>
              <a:t>. . . but they were drifting into </a:t>
            </a:r>
            <a:br>
              <a:rPr lang="en-US" sz="4400" b="0" i="1" dirty="0">
                <a:effectLst/>
              </a:rPr>
            </a:br>
            <a:r>
              <a:rPr lang="en-US" sz="4400" b="0" i="1" dirty="0">
                <a:effectLst/>
              </a:rPr>
              <a:t>worldly attitudes &amp; behaviors . . .</a:t>
            </a:r>
          </a:p>
        </p:txBody>
      </p:sp>
    </p:spTree>
    <p:extLst>
      <p:ext uri="{BB962C8B-B14F-4D97-AF65-F5344CB8AC3E}">
        <p14:creationId xmlns:p14="http://schemas.microsoft.com/office/powerpoint/2010/main" val="234337827"/>
      </p:ext>
    </p:extLst>
  </p:cSld>
  <p:clrMapOvr>
    <a:masterClrMapping/>
  </p:clrMapOvr>
  <p:transition spd="med">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endParaRPr lang="en-US" sz="4400" dirty="0"/>
          </a:p>
        </p:txBody>
      </p:sp>
      <p:sp>
        <p:nvSpPr>
          <p:cNvPr id="5" name="Text Box 4">
            <a:extLst>
              <a:ext uri="{FF2B5EF4-FFF2-40B4-BE49-F238E27FC236}">
                <a16:creationId xmlns:a16="http://schemas.microsoft.com/office/drawing/2014/main" xmlns="" id="{06980136-5419-4B6D-A946-16B2D5CA9070}"/>
              </a:ext>
            </a:extLst>
          </p:cNvPr>
          <p:cNvSpPr txBox="1">
            <a:spLocks noChangeArrowheads="1"/>
          </p:cNvSpPr>
          <p:nvPr/>
        </p:nvSpPr>
        <p:spPr bwMode="auto">
          <a:xfrm>
            <a:off x="180622" y="1747302"/>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a:t>
            </a:r>
            <a:r>
              <a:rPr lang="en-US" sz="3200" dirty="0"/>
              <a:t> James, a bond-servant of God and of the Lord Jesus Christ, to the twelve tribes who are dispersed abroad: Greetings. </a:t>
            </a:r>
          </a:p>
        </p:txBody>
      </p:sp>
      <p:sp>
        <p:nvSpPr>
          <p:cNvPr id="7" name="Content Placeholder 6">
            <a:extLst>
              <a:ext uri="{FF2B5EF4-FFF2-40B4-BE49-F238E27FC236}">
                <a16:creationId xmlns:a16="http://schemas.microsoft.com/office/drawing/2014/main" xmlns="" id="{09E1AA92-F891-43D8-8389-41D02630E64D}"/>
              </a:ext>
            </a:extLst>
          </p:cNvPr>
          <p:cNvSpPr>
            <a:spLocks noGrp="1"/>
          </p:cNvSpPr>
          <p:nvPr>
            <p:ph idx="1"/>
          </p:nvPr>
        </p:nvSpPr>
        <p:spPr/>
        <p:txBody>
          <a:bodyPr/>
          <a:lstStyle/>
          <a:p>
            <a:endParaRPr lang="en-US" dirty="0"/>
          </a:p>
          <a:p>
            <a:endParaRPr lang="en-US" dirty="0"/>
          </a:p>
          <a:p>
            <a:pPr algn="ctr">
              <a:lnSpc>
                <a:spcPts val="4000"/>
              </a:lnSpc>
            </a:pPr>
            <a:r>
              <a:rPr lang="en-US" sz="4400" b="0" i="1" dirty="0">
                <a:effectLst/>
              </a:rPr>
              <a:t>They were attending meetings &amp; </a:t>
            </a:r>
            <a:br>
              <a:rPr lang="en-US" sz="4400" b="0" i="1" dirty="0">
                <a:effectLst/>
              </a:rPr>
            </a:br>
            <a:r>
              <a:rPr lang="en-US" sz="4400" b="0" i="1" dirty="0">
                <a:effectLst/>
              </a:rPr>
              <a:t>thought they were spiritual . . .</a:t>
            </a:r>
          </a:p>
          <a:p>
            <a:pPr algn="ctr">
              <a:lnSpc>
                <a:spcPts val="4000"/>
              </a:lnSpc>
            </a:pPr>
            <a:r>
              <a:rPr lang="en-US" sz="4400" b="0" i="1" dirty="0">
                <a:effectLst/>
              </a:rPr>
              <a:t>. . . but they were drifting into </a:t>
            </a:r>
            <a:br>
              <a:rPr lang="en-US" sz="4400" b="0" i="1" dirty="0">
                <a:effectLst/>
              </a:rPr>
            </a:br>
            <a:r>
              <a:rPr lang="en-US" sz="4400" b="0" i="1" dirty="0">
                <a:effectLst/>
              </a:rPr>
              <a:t>worldly attitudes &amp; behaviors . . .</a:t>
            </a:r>
          </a:p>
          <a:p>
            <a:pPr algn="ctr">
              <a:lnSpc>
                <a:spcPts val="4000"/>
              </a:lnSpc>
            </a:pPr>
            <a:r>
              <a:rPr lang="en-US" sz="4400" b="0" i="1" dirty="0">
                <a:effectLst/>
              </a:rPr>
              <a:t>. . . so James delivers a blunt-but-loving wake-up call that is full of wisdom</a:t>
            </a:r>
          </a:p>
        </p:txBody>
      </p:sp>
    </p:spTree>
    <p:extLst>
      <p:ext uri="{BB962C8B-B14F-4D97-AF65-F5344CB8AC3E}">
        <p14:creationId xmlns:p14="http://schemas.microsoft.com/office/powerpoint/2010/main" val="1474769440"/>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Trauma/grief from violent persecution</a:t>
            </a: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Loss of wealth</a:t>
            </a: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Mistreatment by wealthy employers</a:t>
            </a:r>
          </a:p>
          <a:p>
            <a:pPr marL="97155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Physical sickness</a:t>
            </a:r>
          </a:p>
        </p:txBody>
      </p:sp>
    </p:spTree>
    <p:extLst>
      <p:ext uri="{BB962C8B-B14F-4D97-AF65-F5344CB8AC3E}">
        <p14:creationId xmlns:p14="http://schemas.microsoft.com/office/powerpoint/2010/main" val="3647542881"/>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a:t>
            </a:r>
            <a:r>
              <a:rPr lang="en-US" sz="3200" dirty="0"/>
              <a:t> Consider it all joy, my brethren, when you encounter various trials</a:t>
            </a:r>
            <a:r>
              <a:rPr lang="en-US" sz="3200" dirty="0">
                <a:solidFill>
                  <a:schemeClr val="bg1"/>
                </a:solidFill>
              </a:rPr>
              <a:t>, </a:t>
            </a:r>
            <a:r>
              <a:rPr lang="en-US" sz="3200" baseline="30000" dirty="0">
                <a:solidFill>
                  <a:schemeClr val="bg1"/>
                </a:solidFill>
              </a:rPr>
              <a:t>3</a:t>
            </a:r>
            <a:r>
              <a:rPr lang="en-US" sz="3200" dirty="0">
                <a:solidFill>
                  <a:schemeClr val="bg1"/>
                </a:solidFill>
              </a:rPr>
              <a:t> knowing that the testing of your faith produces endurance. </a:t>
            </a:r>
            <a:r>
              <a:rPr lang="en-US" sz="3200" baseline="30000" dirty="0">
                <a:solidFill>
                  <a:schemeClr val="bg1"/>
                </a:solidFill>
              </a:rPr>
              <a:t>4</a:t>
            </a:r>
            <a:r>
              <a:rPr lang="en-US" sz="3200" dirty="0">
                <a:solidFill>
                  <a:schemeClr val="bg1"/>
                </a:solidFill>
              </a:rPr>
              <a:t> And let endurance have its perfect result, so that you may be perfect and complete, lacking in nothing. </a:t>
            </a:r>
          </a:p>
        </p:txBody>
      </p:sp>
    </p:spTree>
    <p:extLst>
      <p:ext uri="{BB962C8B-B14F-4D97-AF65-F5344CB8AC3E}">
        <p14:creationId xmlns:p14="http://schemas.microsoft.com/office/powerpoint/2010/main" val="4287025983"/>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000" b="0"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a:t>
            </a:r>
            <a:r>
              <a:rPr lang="en-US" sz="3200" dirty="0"/>
              <a:t> Consider it all joy, my brethren, when you encounter various trials, </a:t>
            </a:r>
            <a:r>
              <a:rPr lang="en-US" sz="3200" baseline="30000" dirty="0"/>
              <a:t>3</a:t>
            </a:r>
            <a:r>
              <a:rPr lang="en-US" sz="3200" dirty="0"/>
              <a:t> </a:t>
            </a:r>
            <a:r>
              <a:rPr lang="en-US" sz="3200" u="sng" dirty="0"/>
              <a:t>knowing</a:t>
            </a:r>
            <a:r>
              <a:rPr lang="en-US" sz="3200" dirty="0"/>
              <a:t> that the testing of your faith produces endurance. </a:t>
            </a:r>
            <a:r>
              <a:rPr lang="en-US" sz="3200" baseline="30000" dirty="0"/>
              <a:t>4</a:t>
            </a:r>
            <a:r>
              <a:rPr lang="en-US" sz="3200" dirty="0"/>
              <a:t> And let endurance have its perfect result, so that you may be perfect and complete, lacking in nothing. </a:t>
            </a:r>
          </a:p>
        </p:txBody>
      </p:sp>
    </p:spTree>
    <p:extLst>
      <p:ext uri="{BB962C8B-B14F-4D97-AF65-F5344CB8AC3E}">
        <p14:creationId xmlns:p14="http://schemas.microsoft.com/office/powerpoint/2010/main" val="3965714974"/>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Trials are not random or </a:t>
            </a:r>
            <a:br>
              <a:rPr lang="en-US" sz="4400" b="0" i="1" dirty="0">
                <a:effectLst/>
                <a:cs typeface="Times New Roman" pitchFamily="18" charset="0"/>
              </a:rPr>
            </a:br>
            <a:r>
              <a:rPr lang="en-US" sz="4400" b="0" i="1" dirty="0">
                <a:effectLst/>
                <a:cs typeface="Times New Roman" pitchFamily="18" charset="0"/>
              </a:rPr>
              <a:t>retribution from God . . .</a:t>
            </a:r>
          </a:p>
          <a:p>
            <a:pPr algn="ctr" eaLnBrk="1" hangingPunct="1">
              <a:lnSpc>
                <a:spcPct val="70000"/>
              </a:lnSpc>
              <a:spcBef>
                <a:spcPts val="1200"/>
              </a:spcBef>
              <a:defRPr/>
            </a:pPr>
            <a:r>
              <a:rPr lang="en-US" sz="4400" b="0" i="1" dirty="0">
                <a:effectLst/>
                <a:cs typeface="Times New Roman" pitchFamily="18" charset="0"/>
              </a:rPr>
              <a:t>God works through them like a Trainer</a:t>
            </a:r>
            <a:br>
              <a:rPr lang="en-US" sz="4400" b="0" i="1" dirty="0">
                <a:effectLst/>
                <a:cs typeface="Times New Roman" pitchFamily="18" charset="0"/>
              </a:rPr>
            </a:br>
            <a:r>
              <a:rPr lang="en-US" sz="4400" b="0" i="1" dirty="0">
                <a:effectLst/>
                <a:cs typeface="Times New Roman" pitchFamily="18" charset="0"/>
              </a:rPr>
              <a:t>to develop our spiritual fitness &amp; strength</a:t>
            </a:r>
            <a:endParaRPr lang="en-US" sz="4000" b="0" i="1"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a:t>
            </a:r>
            <a:r>
              <a:rPr lang="en-US" sz="3200" dirty="0"/>
              <a:t> Consider it all joy, my brethren, when you encounter various trials, </a:t>
            </a:r>
            <a:r>
              <a:rPr lang="en-US" sz="3200" baseline="30000" dirty="0"/>
              <a:t>3</a:t>
            </a:r>
            <a:r>
              <a:rPr lang="en-US" sz="3200" dirty="0"/>
              <a:t> </a:t>
            </a:r>
            <a:r>
              <a:rPr lang="en-US" sz="3200" u="sng" dirty="0"/>
              <a:t>knowing</a:t>
            </a:r>
            <a:r>
              <a:rPr lang="en-US" sz="3200" dirty="0"/>
              <a:t> that the testing of your faith produces endurance. </a:t>
            </a:r>
            <a:r>
              <a:rPr lang="en-US" sz="3200" baseline="30000" dirty="0"/>
              <a:t>4</a:t>
            </a:r>
            <a:r>
              <a:rPr lang="en-US" sz="3200" dirty="0"/>
              <a:t> And let endurance have its perfect result, so that you may be perfect and complete, lacking in nothing. </a:t>
            </a:r>
          </a:p>
        </p:txBody>
      </p:sp>
    </p:spTree>
    <p:extLst>
      <p:ext uri="{BB962C8B-B14F-4D97-AF65-F5344CB8AC3E}">
        <p14:creationId xmlns:p14="http://schemas.microsoft.com/office/powerpoint/2010/main" val="290478945"/>
      </p:ext>
    </p:extLst>
  </p:cSld>
  <p:clrMapOvr>
    <a:masterClrMapping/>
  </p:clrMapOvr>
  <p:transition spd="med">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Trials are not random or </a:t>
            </a:r>
            <a:br>
              <a:rPr lang="en-US" sz="4400" b="0" i="1" dirty="0">
                <a:effectLst/>
                <a:cs typeface="Times New Roman" pitchFamily="18" charset="0"/>
              </a:rPr>
            </a:br>
            <a:r>
              <a:rPr lang="en-US" sz="4400" b="0" i="1" dirty="0">
                <a:effectLst/>
                <a:cs typeface="Times New Roman" pitchFamily="18" charset="0"/>
              </a:rPr>
              <a:t>retribution from God . . .</a:t>
            </a:r>
          </a:p>
          <a:p>
            <a:pPr algn="ctr" eaLnBrk="1" hangingPunct="1">
              <a:lnSpc>
                <a:spcPct val="70000"/>
              </a:lnSpc>
              <a:spcBef>
                <a:spcPts val="1200"/>
              </a:spcBef>
              <a:defRPr/>
            </a:pPr>
            <a:r>
              <a:rPr lang="en-US" sz="4400" b="0" i="1" dirty="0">
                <a:effectLst/>
                <a:cs typeface="Times New Roman" pitchFamily="18" charset="0"/>
              </a:rPr>
              <a:t>God works through them like a Trainer</a:t>
            </a:r>
            <a:br>
              <a:rPr lang="en-US" sz="4400" b="0" i="1" dirty="0">
                <a:effectLst/>
                <a:cs typeface="Times New Roman" pitchFamily="18" charset="0"/>
              </a:rPr>
            </a:br>
            <a:r>
              <a:rPr lang="en-US" sz="4400" b="0" i="1" dirty="0">
                <a:effectLst/>
                <a:cs typeface="Times New Roman" pitchFamily="18" charset="0"/>
              </a:rPr>
              <a:t>to develop our spiritual maturity</a:t>
            </a:r>
            <a:endParaRPr lang="en-US" sz="4000" b="0" i="1"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0" y="-43398"/>
            <a:ext cx="12192000" cy="7068602"/>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“We should not be . . . too taken aback when unexpected and upsetting and discouraging things happen to us now.  What do they mean?  Why, simply that God in His wisdom means to make something of us which we have not attained yet, and is dealing with us accordingly.  Perhaps He means to strengthen us in patience, good humor, compassion, humility, or meekness, by giving us some extra practice in exercising these graces under specially difficult conditions.  Perhaps He has new lessons in self-denial and self-distrust to teach us.  Perhaps He wishes to break us of complacency, or unreality, or undetected forms of pride and conceit.  Perhaps His purpose is to draw us closer to Himself in conscious communion with Him; for it is often the case . . . that fellowship with (God) is most vivid and sweet, and Christian joy is greatest, when the cross is heaviest.  Or perhaps God is preparing us for forms of service of which at present we have no inkling.” </a:t>
            </a:r>
          </a:p>
          <a:p>
            <a:pPr>
              <a:lnSpc>
                <a:spcPts val="2400"/>
              </a:lnSpc>
              <a:spcBef>
                <a:spcPts val="600"/>
              </a:spcBef>
            </a:pPr>
            <a:r>
              <a:rPr lang="en-US" sz="2400" dirty="0"/>
              <a:t>J. I. Packer, </a:t>
            </a:r>
            <a:r>
              <a:rPr lang="en-US" sz="2400" i="1" dirty="0"/>
              <a:t>Knowing God</a:t>
            </a:r>
            <a:r>
              <a:rPr lang="en-US" sz="2400" dirty="0"/>
              <a:t> (InterVarsity Press, 1975), p. 86.</a:t>
            </a:r>
          </a:p>
        </p:txBody>
      </p:sp>
    </p:spTree>
    <p:extLst>
      <p:ext uri="{BB962C8B-B14F-4D97-AF65-F5344CB8AC3E}">
        <p14:creationId xmlns:p14="http://schemas.microsoft.com/office/powerpoint/2010/main" val="1522288786"/>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1:1-12</a:t>
            </a:r>
            <a:br>
              <a:rPr lang="en-US" sz="4400" dirty="0"/>
            </a:br>
            <a:r>
              <a:rPr lang="en-US" sz="4400" dirty="0"/>
              <a:t>God’s Wisdom &amp; Trials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400" dirty="0">
                <a:effectLst>
                  <a:outerShdw blurRad="38100" dist="38100" dir="2700000" algn="tl">
                    <a:srgbClr val="000000">
                      <a:alpha val="43137"/>
                    </a:srgbClr>
                  </a:outerShdw>
                </a:effectLst>
                <a:cs typeface="Times New Roman" pitchFamily="18" charset="0"/>
              </a:rPr>
              <a:t>THE PROPER PERSPECTIVE TOWARD OUR DIFFICULTIES</a:t>
            </a: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eaLnBrk="1" hangingPunct="1">
              <a:lnSpc>
                <a:spcPct val="70000"/>
              </a:lnSpc>
              <a:spcBef>
                <a:spcPts val="1440"/>
              </a:spcBef>
              <a:defRPr/>
            </a:pPr>
            <a:endParaRPr lang="en-US" sz="44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The goal of this life is not </a:t>
            </a:r>
            <a:br>
              <a:rPr lang="en-US" sz="4400" b="0" i="1" dirty="0">
                <a:effectLst/>
                <a:cs typeface="Times New Roman" pitchFamily="18" charset="0"/>
              </a:rPr>
            </a:br>
            <a:r>
              <a:rPr lang="en-US" sz="4400" b="0" i="1" dirty="0">
                <a:effectLst/>
                <a:cs typeface="Times New Roman" pitchFamily="18" charset="0"/>
              </a:rPr>
              <a:t>to be comfortable &amp; problem-free . . .</a:t>
            </a:r>
          </a:p>
          <a:p>
            <a:pPr algn="ctr" eaLnBrk="1" hangingPunct="1">
              <a:lnSpc>
                <a:spcPct val="70000"/>
              </a:lnSpc>
              <a:spcBef>
                <a:spcPts val="1200"/>
              </a:spcBef>
              <a:defRPr/>
            </a:pPr>
            <a:r>
              <a:rPr lang="en-US" sz="4400" b="0" i="1" dirty="0">
                <a:effectLst/>
                <a:cs typeface="Times New Roman" pitchFamily="18" charset="0"/>
              </a:rPr>
              <a:t>. . . but rather growing endurance, maturity &amp; “the right kind of independence”</a:t>
            </a:r>
            <a:endParaRPr lang="en-US" sz="4000" b="0" i="1" dirty="0">
              <a:effectLst/>
              <a:cs typeface="Times New Roman" pitchFamily="18" charset="0"/>
            </a:endParaRPr>
          </a:p>
        </p:txBody>
      </p:sp>
      <p:sp>
        <p:nvSpPr>
          <p:cNvPr id="8" name="Text Box 4">
            <a:extLst>
              <a:ext uri="{FF2B5EF4-FFF2-40B4-BE49-F238E27FC236}">
                <a16:creationId xmlns:a16="http://schemas.microsoft.com/office/drawing/2014/main" xmlns="" id="{28E5B7F9-D2EB-4BF7-B169-7A766FCBD717}"/>
              </a:ext>
            </a:extLst>
          </p:cNvPr>
          <p:cNvSpPr txBox="1">
            <a:spLocks noChangeArrowheads="1"/>
          </p:cNvSpPr>
          <p:nvPr/>
        </p:nvSpPr>
        <p:spPr bwMode="auto">
          <a:xfrm>
            <a:off x="180622" y="2756952"/>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a:t>
            </a:r>
            <a:r>
              <a:rPr lang="en-US" sz="3200" dirty="0"/>
              <a:t> Consider it all joy, my brethren, when you encounter various trials, </a:t>
            </a:r>
            <a:r>
              <a:rPr lang="en-US" sz="3200" baseline="30000" dirty="0"/>
              <a:t>3</a:t>
            </a:r>
            <a:r>
              <a:rPr lang="en-US" sz="3200" dirty="0"/>
              <a:t> knowing that the testing of your faith produces endurance. </a:t>
            </a:r>
            <a:r>
              <a:rPr lang="en-US" sz="3200" baseline="30000" dirty="0"/>
              <a:t>4</a:t>
            </a:r>
            <a:r>
              <a:rPr lang="en-US" sz="3200" dirty="0"/>
              <a:t> And let endurance have its perfect result, so that you may be perfect and complete, lacking in nothing. </a:t>
            </a:r>
          </a:p>
        </p:txBody>
      </p:sp>
    </p:spTree>
    <p:extLst>
      <p:ext uri="{BB962C8B-B14F-4D97-AF65-F5344CB8AC3E}">
        <p14:creationId xmlns:p14="http://schemas.microsoft.com/office/powerpoint/2010/main" val="1206147761"/>
      </p:ext>
    </p:extLst>
  </p:cSld>
  <p:clrMapOvr>
    <a:masterClrMapping/>
  </p:clrMapOvr>
  <p:transition spd="med">
    <p:randomBa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1058</Words>
  <Application>Microsoft Office PowerPoint</Application>
  <PresentationFormat>Widescreen</PresentationFormat>
  <Paragraphs>87</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Trebuchet MS</vt:lpstr>
      <vt:lpstr>Wingdings</vt:lpstr>
      <vt:lpstr>1_Default Design</vt:lpstr>
      <vt:lpstr>PowerPoint Presentation</vt:lpstr>
      <vt:lpstr>James 1:1-12 </vt:lpstr>
      <vt:lpstr>James 1:1-12 </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lpstr>James 1:1-12 God’s Wisdom &amp; Trials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2022-10-17T18:55:32Z</dcterms:created>
  <dcterms:modified xsi:type="dcterms:W3CDTF">2022-10-17T19:32:49Z</dcterms:modified>
</cp:coreProperties>
</file>