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30"/>
  </p:notesMasterIdLst>
  <p:sldIdLst>
    <p:sldId id="256" r:id="rId3"/>
    <p:sldId id="257" r:id="rId4"/>
    <p:sldId id="302" r:id="rId5"/>
    <p:sldId id="311" r:id="rId6"/>
    <p:sldId id="303" r:id="rId7"/>
    <p:sldId id="304" r:id="rId8"/>
    <p:sldId id="305" r:id="rId9"/>
    <p:sldId id="312" r:id="rId10"/>
    <p:sldId id="313" r:id="rId11"/>
    <p:sldId id="314" r:id="rId12"/>
    <p:sldId id="315" r:id="rId13"/>
    <p:sldId id="316" r:id="rId14"/>
    <p:sldId id="317" r:id="rId15"/>
    <p:sldId id="306" r:id="rId16"/>
    <p:sldId id="307" r:id="rId17"/>
    <p:sldId id="319" r:id="rId18"/>
    <p:sldId id="320" r:id="rId19"/>
    <p:sldId id="308" r:id="rId20"/>
    <p:sldId id="321" r:id="rId21"/>
    <p:sldId id="309" r:id="rId22"/>
    <p:sldId id="322" r:id="rId23"/>
    <p:sldId id="325" r:id="rId24"/>
    <p:sldId id="310" r:id="rId25"/>
    <p:sldId id="323" r:id="rId26"/>
    <p:sldId id="324" r:id="rId27"/>
    <p:sldId id="285" r:id="rId28"/>
    <p:sldId id="25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16"/>
    <p:restoredTop sz="75205"/>
  </p:normalViewPr>
  <p:slideViewPr>
    <p:cSldViewPr snapToGrid="0">
      <p:cViewPr varScale="1">
        <p:scale>
          <a:sx n="55" d="100"/>
          <a:sy n="55" d="100"/>
        </p:scale>
        <p:origin x="1392" y="72"/>
      </p:cViewPr>
      <p:guideLst/>
    </p:cSldViewPr>
  </p:slideViewPr>
  <p:notesTextViewPr>
    <p:cViewPr>
      <p:scale>
        <a:sx n="140" d="100"/>
        <a:sy n="14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8B51E1-70D9-174B-89A7-8FAB2BB671FA}" type="datetimeFigureOut">
              <a:rPr lang="en-US" smtClean="0"/>
              <a:t>9/24/2022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D04B75-6C3C-BE46-AECA-2D90DC0977BB}" type="slidenum">
              <a:rPr lang="en-US" smtClean="0"/>
              <a:t>‹#›</a:t>
            </a:fld>
            <a:endParaRPr lang="en-US"/>
          </a:p>
        </p:txBody>
      </p:sp>
    </p:spTree>
    <p:extLst>
      <p:ext uri="{BB962C8B-B14F-4D97-AF65-F5344CB8AC3E}">
        <p14:creationId xmlns:p14="http://schemas.microsoft.com/office/powerpoint/2010/main" val="1787211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F3875F-4E6F-8146-A683-3FDD88005F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53766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09361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74942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3092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9341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447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90086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036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021334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37140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0732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66245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06369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002862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01907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37340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43529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43293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9CDAED-57F1-2B4B-8F8C-4514BC2DDB1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89919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4515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3151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9076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7962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78215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0002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3381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16FDB-F176-6072-7B05-C6C755A528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F8FBDD8A-FF98-7BDA-090B-A4E56771A8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630B028F-D5B0-896B-82D9-60BBEC48B521}"/>
              </a:ext>
            </a:extLst>
          </p:cNvPr>
          <p:cNvSpPr>
            <a:spLocks noGrp="1"/>
          </p:cNvSpPr>
          <p:nvPr>
            <p:ph type="dt" sz="half" idx="10"/>
          </p:nvPr>
        </p:nvSpPr>
        <p:spPr/>
        <p:txBody>
          <a:bodyPr/>
          <a:lstStyle/>
          <a:p>
            <a:fld id="{7B725F1C-E133-A647-BBEF-EFABD7C0AAD0}" type="datetimeFigureOut">
              <a:rPr lang="en-US" smtClean="0"/>
              <a:t>9/24/2022</a:t>
            </a:fld>
            <a:endParaRPr lang="en-US"/>
          </a:p>
        </p:txBody>
      </p:sp>
      <p:sp>
        <p:nvSpPr>
          <p:cNvPr id="5" name="Footer Placeholder 4">
            <a:extLst>
              <a:ext uri="{FF2B5EF4-FFF2-40B4-BE49-F238E27FC236}">
                <a16:creationId xmlns:a16="http://schemas.microsoft.com/office/drawing/2014/main" xmlns="" id="{B53E62AD-3BCD-039C-76C2-48CAD14676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9428F26-7C8F-9EEC-86D1-4FC2DD1B9472}"/>
              </a:ext>
            </a:extLst>
          </p:cNvPr>
          <p:cNvSpPr>
            <a:spLocks noGrp="1"/>
          </p:cNvSpPr>
          <p:nvPr>
            <p:ph type="sldNum" sz="quarter" idx="12"/>
          </p:nvPr>
        </p:nvSpPr>
        <p:spPr/>
        <p:txBody>
          <a:bodyPr/>
          <a:lstStyle/>
          <a:p>
            <a:fld id="{52EF7EB9-8C68-C040-AAAD-F1707B80F810}" type="slidenum">
              <a:rPr lang="en-US" smtClean="0"/>
              <a:t>‹#›</a:t>
            </a:fld>
            <a:endParaRPr lang="en-US"/>
          </a:p>
        </p:txBody>
      </p:sp>
    </p:spTree>
    <p:extLst>
      <p:ext uri="{BB962C8B-B14F-4D97-AF65-F5344CB8AC3E}">
        <p14:creationId xmlns:p14="http://schemas.microsoft.com/office/powerpoint/2010/main" val="2131175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5201C-2155-C6F3-DB04-FF772898E8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5CDA671C-4A1E-A058-3A7E-880F33284E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2B848B6-EF17-AD59-13CF-363F46BEF344}"/>
              </a:ext>
            </a:extLst>
          </p:cNvPr>
          <p:cNvSpPr>
            <a:spLocks noGrp="1"/>
          </p:cNvSpPr>
          <p:nvPr>
            <p:ph type="dt" sz="half" idx="10"/>
          </p:nvPr>
        </p:nvSpPr>
        <p:spPr/>
        <p:txBody>
          <a:bodyPr/>
          <a:lstStyle/>
          <a:p>
            <a:fld id="{7B725F1C-E133-A647-BBEF-EFABD7C0AAD0}" type="datetimeFigureOut">
              <a:rPr lang="en-US" smtClean="0"/>
              <a:t>9/24/2022</a:t>
            </a:fld>
            <a:endParaRPr lang="en-US"/>
          </a:p>
        </p:txBody>
      </p:sp>
      <p:sp>
        <p:nvSpPr>
          <p:cNvPr id="5" name="Footer Placeholder 4">
            <a:extLst>
              <a:ext uri="{FF2B5EF4-FFF2-40B4-BE49-F238E27FC236}">
                <a16:creationId xmlns:a16="http://schemas.microsoft.com/office/drawing/2014/main" xmlns="" id="{D572D5D5-353E-289E-2017-127FE42297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59DE331-6D3F-6C9C-C6CA-8E74972BE187}"/>
              </a:ext>
            </a:extLst>
          </p:cNvPr>
          <p:cNvSpPr>
            <a:spLocks noGrp="1"/>
          </p:cNvSpPr>
          <p:nvPr>
            <p:ph type="sldNum" sz="quarter" idx="12"/>
          </p:nvPr>
        </p:nvSpPr>
        <p:spPr/>
        <p:txBody>
          <a:bodyPr/>
          <a:lstStyle/>
          <a:p>
            <a:fld id="{52EF7EB9-8C68-C040-AAAD-F1707B80F810}" type="slidenum">
              <a:rPr lang="en-US" smtClean="0"/>
              <a:t>‹#›</a:t>
            </a:fld>
            <a:endParaRPr lang="en-US"/>
          </a:p>
        </p:txBody>
      </p:sp>
    </p:spTree>
    <p:extLst>
      <p:ext uri="{BB962C8B-B14F-4D97-AF65-F5344CB8AC3E}">
        <p14:creationId xmlns:p14="http://schemas.microsoft.com/office/powerpoint/2010/main" val="3892473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47F5399-4753-E846-20E0-B5E5DCF618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DBF98875-13B8-D00C-BD24-27A9B90E75C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D81DEB8-C1C8-185E-FA97-BFEEAEA401EA}"/>
              </a:ext>
            </a:extLst>
          </p:cNvPr>
          <p:cNvSpPr>
            <a:spLocks noGrp="1"/>
          </p:cNvSpPr>
          <p:nvPr>
            <p:ph type="dt" sz="half" idx="10"/>
          </p:nvPr>
        </p:nvSpPr>
        <p:spPr/>
        <p:txBody>
          <a:bodyPr/>
          <a:lstStyle/>
          <a:p>
            <a:fld id="{7B725F1C-E133-A647-BBEF-EFABD7C0AAD0}" type="datetimeFigureOut">
              <a:rPr lang="en-US" smtClean="0"/>
              <a:t>9/24/2022</a:t>
            </a:fld>
            <a:endParaRPr lang="en-US"/>
          </a:p>
        </p:txBody>
      </p:sp>
      <p:sp>
        <p:nvSpPr>
          <p:cNvPr id="5" name="Footer Placeholder 4">
            <a:extLst>
              <a:ext uri="{FF2B5EF4-FFF2-40B4-BE49-F238E27FC236}">
                <a16:creationId xmlns:a16="http://schemas.microsoft.com/office/drawing/2014/main" xmlns="" id="{AFB32303-FA92-8B4D-F739-C298600B2D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7486204-C24F-CE1E-5683-BD9D0946B784}"/>
              </a:ext>
            </a:extLst>
          </p:cNvPr>
          <p:cNvSpPr>
            <a:spLocks noGrp="1"/>
          </p:cNvSpPr>
          <p:nvPr>
            <p:ph type="sldNum" sz="quarter" idx="12"/>
          </p:nvPr>
        </p:nvSpPr>
        <p:spPr/>
        <p:txBody>
          <a:bodyPr/>
          <a:lstStyle/>
          <a:p>
            <a:fld id="{52EF7EB9-8C68-C040-AAAD-F1707B80F810}" type="slidenum">
              <a:rPr lang="en-US" smtClean="0"/>
              <a:t>‹#›</a:t>
            </a:fld>
            <a:endParaRPr lang="en-US"/>
          </a:p>
        </p:txBody>
      </p:sp>
    </p:spTree>
    <p:extLst>
      <p:ext uri="{BB962C8B-B14F-4D97-AF65-F5344CB8AC3E}">
        <p14:creationId xmlns:p14="http://schemas.microsoft.com/office/powerpoint/2010/main" val="520687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xmlns=""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xmlns="" id="{D7D430AE-0210-4E82-AD7B-41B112DE7F7D}"/>
              </a:ext>
            </a:extLst>
          </p:cNvPr>
          <p:cNvSpPr>
            <a:spLocks noGrp="1"/>
          </p:cNvSpPr>
          <p:nvPr>
            <p:ph type="dt" sz="half" idx="10"/>
          </p:nvPr>
        </p:nvSpPr>
        <p:spPr/>
        <p:txBody>
          <a:bodyPr/>
          <a:lstStyle>
            <a:lvl1pPr>
              <a:defRPr>
                <a:solidFill>
                  <a:schemeClr val="tx1">
                    <a:alpha val="60000"/>
                  </a:schemeClr>
                </a:solidFill>
                <a:latin typeface="+mn-lt"/>
              </a:defRPr>
            </a:lvl1pPr>
          </a:lstStyle>
          <a:p>
            <a:fld id="{11A6662E-FAF4-44BC-88B5-85A7CBFB6D30}" type="datetime1">
              <a:rPr lang="en-US" smtClean="0"/>
              <a:pPr/>
              <a:t>9/24/2022</a:t>
            </a:fld>
            <a:endParaRPr lang="en-US" dirty="0"/>
          </a:p>
        </p:txBody>
      </p:sp>
      <p:sp>
        <p:nvSpPr>
          <p:cNvPr id="5" name="Footer Placeholder 4">
            <a:extLst>
              <a:ext uri="{FF2B5EF4-FFF2-40B4-BE49-F238E27FC236}">
                <a16:creationId xmlns:a16="http://schemas.microsoft.com/office/drawing/2014/main" xmlns="" id="{0F221974-7DEC-459D-9642-CB5B59C82771}"/>
              </a:ext>
            </a:extLst>
          </p:cNvPr>
          <p:cNvSpPr>
            <a:spLocks noGrp="1"/>
          </p:cNvSpPr>
          <p:nvPr>
            <p:ph type="ftr" sz="quarter" idx="11"/>
          </p:nvPr>
        </p:nvSpPr>
        <p:spPr/>
        <p:txBody>
          <a:bodyPr/>
          <a:lstStyle>
            <a:lvl1pPr>
              <a:defRPr>
                <a:solidFill>
                  <a:schemeClr val="tx1">
                    <a:alpha val="60000"/>
                  </a:schemeClr>
                </a:solidFill>
                <a:latin typeface="+mn-lt"/>
              </a:defRPr>
            </a:lvl1pPr>
          </a:lstStyle>
          <a:p>
            <a:endParaRPr lang="en-US">
              <a:solidFill>
                <a:schemeClr val="tx1">
                  <a:alpha val="60000"/>
                </a:schemeClr>
              </a:solidFill>
            </a:endParaRPr>
          </a:p>
        </p:txBody>
      </p:sp>
      <p:sp>
        <p:nvSpPr>
          <p:cNvPr id="6" name="Slide Number Placeholder 5">
            <a:extLst>
              <a:ext uri="{FF2B5EF4-FFF2-40B4-BE49-F238E27FC236}">
                <a16:creationId xmlns:a16="http://schemas.microsoft.com/office/drawing/2014/main" xmlns="" id="{60731837-C94E-4B5B-BCF0-110C69EDB41C}"/>
              </a:ext>
            </a:extLst>
          </p:cNvPr>
          <p:cNvSpPr>
            <a:spLocks noGrp="1"/>
          </p:cNvSpPr>
          <p:nvPr>
            <p:ph type="sldNum" sz="quarter" idx="12"/>
          </p:nvPr>
        </p:nvSpPr>
        <p:spPr/>
        <p:txBody>
          <a:bodyPr/>
          <a:lstStyle>
            <a:lvl1pPr>
              <a:defRPr>
                <a:solidFill>
                  <a:schemeClr val="tx1">
                    <a:alpha val="60000"/>
                  </a:schemeClr>
                </a:solidFill>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3620970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0E864CF5-F681-40C2-88CC-E02206C9CECB}"/>
              </a:ext>
            </a:extLst>
          </p:cNvPr>
          <p:cNvSpPr>
            <a:spLocks noGrp="1"/>
          </p:cNvSpPr>
          <p:nvPr>
            <p:ph type="dt" sz="half" idx="10"/>
          </p:nvPr>
        </p:nvSpPr>
        <p:spPr/>
        <p:txBody>
          <a:bodyPr/>
          <a:lstStyle/>
          <a:p>
            <a:fld id="{0055F08A-1E71-4B2B-BB49-E743F2903911}" type="datetime1">
              <a:rPr lang="en-US" smtClean="0"/>
              <a:t>9/24/2022</a:t>
            </a:fld>
            <a:endParaRPr lang="en-US" dirty="0"/>
          </a:p>
        </p:txBody>
      </p:sp>
      <p:sp>
        <p:nvSpPr>
          <p:cNvPr id="5" name="Footer Placeholder 4">
            <a:extLst>
              <a:ext uri="{FF2B5EF4-FFF2-40B4-BE49-F238E27FC236}">
                <a16:creationId xmlns:a16="http://schemas.microsoft.com/office/drawing/2014/main" xmlns=""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9579457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102990E-9F0A-446A-B5B8-459CA8D98D92}"/>
              </a:ext>
            </a:extLst>
          </p:cNvPr>
          <p:cNvSpPr>
            <a:spLocks noGrp="1"/>
          </p:cNvSpPr>
          <p:nvPr>
            <p:ph type="dt" sz="half" idx="10"/>
          </p:nvPr>
        </p:nvSpPr>
        <p:spPr/>
        <p:txBody>
          <a:bodyPr/>
          <a:lstStyle/>
          <a:p>
            <a:fld id="{15417D9E-721A-44BB-8863-9873FE64DA75}" type="datetime1">
              <a:rPr lang="en-US" smtClean="0"/>
              <a:t>9/24/2022</a:t>
            </a:fld>
            <a:endParaRPr lang="en-US"/>
          </a:p>
        </p:txBody>
      </p:sp>
      <p:sp>
        <p:nvSpPr>
          <p:cNvPr id="5" name="Footer Placeholder 4">
            <a:extLst>
              <a:ext uri="{FF2B5EF4-FFF2-40B4-BE49-F238E27FC236}">
                <a16:creationId xmlns:a16="http://schemas.microsoft.com/office/drawing/2014/main" xmlns=""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296573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B71F12-2D88-4F76-AF46-BD5156C127A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E6E1AA46-E3EB-4704-B019-F90F1E6177A5}"/>
              </a:ext>
            </a:extLst>
          </p:cNvPr>
          <p:cNvSpPr>
            <a:spLocks noGrp="1"/>
          </p:cNvSpPr>
          <p:nvPr>
            <p:ph sz="half" idx="1"/>
          </p:nvPr>
        </p:nvSpPr>
        <p:spPr>
          <a:xfrm>
            <a:off x="458695" y="1825625"/>
            <a:ext cx="556110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xmlns="" id="{5C17480F-A530-4D05-9A22-E573FB4BA620}"/>
              </a:ext>
            </a:extLst>
          </p:cNvPr>
          <p:cNvSpPr>
            <a:spLocks noGrp="1"/>
          </p:cNvSpPr>
          <p:nvPr>
            <p:ph sz="half" idx="2"/>
          </p:nvPr>
        </p:nvSpPr>
        <p:spPr>
          <a:xfrm>
            <a:off x="6172199" y="1825625"/>
            <a:ext cx="556110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xmlns="" id="{55B56FDA-C47A-4F4A-A364-BA60A25AB90A}"/>
              </a:ext>
            </a:extLst>
          </p:cNvPr>
          <p:cNvSpPr>
            <a:spLocks noGrp="1"/>
          </p:cNvSpPr>
          <p:nvPr>
            <p:ph type="dt" sz="half" idx="10"/>
          </p:nvPr>
        </p:nvSpPr>
        <p:spPr/>
        <p:txBody>
          <a:bodyPr/>
          <a:lstStyle/>
          <a:p>
            <a:fld id="{5F31DA2F-80B8-49CF-99FB-5ABCA53A607A}" type="datetime1">
              <a:rPr lang="en-US" smtClean="0"/>
              <a:t>9/24/2022</a:t>
            </a:fld>
            <a:endParaRPr lang="en-US"/>
          </a:p>
        </p:txBody>
      </p:sp>
      <p:sp>
        <p:nvSpPr>
          <p:cNvPr id="6" name="Footer Placeholder 5">
            <a:extLst>
              <a:ext uri="{FF2B5EF4-FFF2-40B4-BE49-F238E27FC236}">
                <a16:creationId xmlns:a16="http://schemas.microsoft.com/office/drawing/2014/main" xmlns=""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0929031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EC28C9-B8CC-413F-9FFA-626680E4A828}"/>
              </a:ext>
            </a:extLst>
          </p:cNvPr>
          <p:cNvSpPr>
            <a:spLocks noGrp="1"/>
          </p:cNvSpPr>
          <p:nvPr>
            <p:ph type="title"/>
          </p:nvPr>
        </p:nvSpPr>
        <p:spPr>
          <a:xfrm>
            <a:off x="458694" y="365125"/>
            <a:ext cx="1127461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CB53FE72-9D42-45F5-A37F-B12130388AD5}"/>
              </a:ext>
            </a:extLst>
          </p:cNvPr>
          <p:cNvSpPr>
            <a:spLocks noGrp="1"/>
          </p:cNvSpPr>
          <p:nvPr>
            <p:ph type="body" idx="1"/>
          </p:nvPr>
        </p:nvSpPr>
        <p:spPr>
          <a:xfrm>
            <a:off x="465256" y="1752600"/>
            <a:ext cx="5532319"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EE3A31D-9B5F-4DE3-B18D-F7F77782EB46}"/>
              </a:ext>
            </a:extLst>
          </p:cNvPr>
          <p:cNvSpPr>
            <a:spLocks noGrp="1"/>
          </p:cNvSpPr>
          <p:nvPr>
            <p:ph sz="half" idx="2"/>
          </p:nvPr>
        </p:nvSpPr>
        <p:spPr>
          <a:xfrm>
            <a:off x="465256" y="2666999"/>
            <a:ext cx="5532319"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xmlns="" id="{F0BE1D2D-822C-466C-A7B9-1A2D97366A41}"/>
              </a:ext>
            </a:extLst>
          </p:cNvPr>
          <p:cNvSpPr>
            <a:spLocks noGrp="1"/>
          </p:cNvSpPr>
          <p:nvPr>
            <p:ph type="body" sz="quarter" idx="3"/>
          </p:nvPr>
        </p:nvSpPr>
        <p:spPr>
          <a:xfrm>
            <a:off x="6172200" y="1752600"/>
            <a:ext cx="5561106"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F6F13B2C-44CA-49C4-BC84-02AF1638F381}"/>
              </a:ext>
            </a:extLst>
          </p:cNvPr>
          <p:cNvSpPr>
            <a:spLocks noGrp="1"/>
          </p:cNvSpPr>
          <p:nvPr>
            <p:ph sz="quarter" idx="4"/>
          </p:nvPr>
        </p:nvSpPr>
        <p:spPr>
          <a:xfrm>
            <a:off x="6172200" y="2666999"/>
            <a:ext cx="5561106"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3793CB55-E9C1-4CE6-9B61-81B71475B960}"/>
              </a:ext>
            </a:extLst>
          </p:cNvPr>
          <p:cNvSpPr>
            <a:spLocks noGrp="1"/>
          </p:cNvSpPr>
          <p:nvPr>
            <p:ph type="dt" sz="half" idx="10"/>
          </p:nvPr>
        </p:nvSpPr>
        <p:spPr/>
        <p:txBody>
          <a:bodyPr/>
          <a:lstStyle/>
          <a:p>
            <a:fld id="{28852172-E6C9-4B6C-929A-A9DE3837BBF1}" type="datetime1">
              <a:rPr lang="en-US" smtClean="0"/>
              <a:t>9/24/2022</a:t>
            </a:fld>
            <a:endParaRPr lang="en-US"/>
          </a:p>
        </p:txBody>
      </p:sp>
      <p:sp>
        <p:nvSpPr>
          <p:cNvPr id="8" name="Footer Placeholder 7">
            <a:extLst>
              <a:ext uri="{FF2B5EF4-FFF2-40B4-BE49-F238E27FC236}">
                <a16:creationId xmlns:a16="http://schemas.microsoft.com/office/drawing/2014/main" xmlns=""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933982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792D5F-0BD4-4517-9233-E08AF405B6DE}"/>
              </a:ext>
            </a:extLst>
          </p:cNvPr>
          <p:cNvSpPr>
            <a:spLocks noGrp="1"/>
          </p:cNvSpPr>
          <p:nvPr>
            <p:ph type="title"/>
          </p:nvPr>
        </p:nvSpPr>
        <p:spPr>
          <a:xfrm>
            <a:off x="458694" y="365760"/>
            <a:ext cx="11274612"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xmlns="" id="{B83523B8-51E3-48B8-BFD8-CE950619804E}"/>
              </a:ext>
            </a:extLst>
          </p:cNvPr>
          <p:cNvSpPr>
            <a:spLocks noGrp="1"/>
          </p:cNvSpPr>
          <p:nvPr>
            <p:ph type="dt" sz="half" idx="10"/>
          </p:nvPr>
        </p:nvSpPr>
        <p:spPr>
          <a:xfrm>
            <a:off x="458693" y="6416675"/>
            <a:ext cx="2921715" cy="365125"/>
          </a:xfrm>
        </p:spPr>
        <p:txBody>
          <a:bodyPr/>
          <a:lstStyle/>
          <a:p>
            <a:fld id="{3AB41CFF-90C9-47B3-9DA1-F2BF8D839F7E}" type="datetime1">
              <a:rPr lang="en-US" smtClean="0"/>
              <a:t>9/24/2022</a:t>
            </a:fld>
            <a:endParaRPr lang="en-US"/>
          </a:p>
        </p:txBody>
      </p:sp>
      <p:sp>
        <p:nvSpPr>
          <p:cNvPr id="4" name="Footer Placeholder 3">
            <a:extLst>
              <a:ext uri="{FF2B5EF4-FFF2-40B4-BE49-F238E27FC236}">
                <a16:creationId xmlns:a16="http://schemas.microsoft.com/office/drawing/2014/main" xmlns=""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176798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2933BE2-665A-42DA-A3B7-835F81A3F46B}"/>
              </a:ext>
            </a:extLst>
          </p:cNvPr>
          <p:cNvSpPr>
            <a:spLocks noGrp="1"/>
          </p:cNvSpPr>
          <p:nvPr>
            <p:ph type="dt" sz="half" idx="10"/>
          </p:nvPr>
        </p:nvSpPr>
        <p:spPr/>
        <p:txBody>
          <a:bodyPr/>
          <a:lstStyle/>
          <a:p>
            <a:fld id="{F06048FA-06AB-4884-A69B-986B96E68A24}" type="datetime1">
              <a:rPr lang="en-US" smtClean="0"/>
              <a:t>9/24/2022</a:t>
            </a:fld>
            <a:endParaRPr lang="en-US"/>
          </a:p>
        </p:txBody>
      </p:sp>
      <p:sp>
        <p:nvSpPr>
          <p:cNvPr id="3" name="Footer Placeholder 2">
            <a:extLst>
              <a:ext uri="{FF2B5EF4-FFF2-40B4-BE49-F238E27FC236}">
                <a16:creationId xmlns:a16="http://schemas.microsoft.com/office/drawing/2014/main" xmlns=""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5696354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113850F-5C87-4F08-9658-EAF049B60EB0}"/>
              </a:ext>
            </a:extLst>
          </p:cNvPr>
          <p:cNvSpPr>
            <a:spLocks noGrp="1"/>
          </p:cNvSpPr>
          <p:nvPr>
            <p:ph type="dt" sz="half" idx="10"/>
          </p:nvPr>
        </p:nvSpPr>
        <p:spPr/>
        <p:txBody>
          <a:bodyPr/>
          <a:lstStyle/>
          <a:p>
            <a:fld id="{50DB7ABA-0172-4F9C-889D-567164F66BCD}" type="datetime1">
              <a:rPr lang="en-US" smtClean="0"/>
              <a:t>9/24/2022</a:t>
            </a:fld>
            <a:endParaRPr lang="en-US"/>
          </a:p>
        </p:txBody>
      </p:sp>
      <p:sp>
        <p:nvSpPr>
          <p:cNvPr id="6" name="Footer Placeholder 5">
            <a:extLst>
              <a:ext uri="{FF2B5EF4-FFF2-40B4-BE49-F238E27FC236}">
                <a16:creationId xmlns:a16="http://schemas.microsoft.com/office/drawing/2014/main" xmlns=""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7537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35ADFF-7D1A-7269-E5DD-E07859B213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13D70CD-5E2F-F1BD-3BED-A5AD307FC9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FD3A991-C28A-FEBD-E93F-44853645FEB8}"/>
              </a:ext>
            </a:extLst>
          </p:cNvPr>
          <p:cNvSpPr>
            <a:spLocks noGrp="1"/>
          </p:cNvSpPr>
          <p:nvPr>
            <p:ph type="dt" sz="half" idx="10"/>
          </p:nvPr>
        </p:nvSpPr>
        <p:spPr/>
        <p:txBody>
          <a:bodyPr/>
          <a:lstStyle/>
          <a:p>
            <a:fld id="{7B725F1C-E133-A647-BBEF-EFABD7C0AAD0}" type="datetimeFigureOut">
              <a:rPr lang="en-US" smtClean="0"/>
              <a:t>9/24/2022</a:t>
            </a:fld>
            <a:endParaRPr lang="en-US"/>
          </a:p>
        </p:txBody>
      </p:sp>
      <p:sp>
        <p:nvSpPr>
          <p:cNvPr id="5" name="Footer Placeholder 4">
            <a:extLst>
              <a:ext uri="{FF2B5EF4-FFF2-40B4-BE49-F238E27FC236}">
                <a16:creationId xmlns:a16="http://schemas.microsoft.com/office/drawing/2014/main" xmlns="" id="{ECBF511F-08F3-64DD-BA97-9EE4A18B81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2EACAD2-C5BD-7CA5-A2E4-CB5D2AAE57D2}"/>
              </a:ext>
            </a:extLst>
          </p:cNvPr>
          <p:cNvSpPr>
            <a:spLocks noGrp="1"/>
          </p:cNvSpPr>
          <p:nvPr>
            <p:ph type="sldNum" sz="quarter" idx="12"/>
          </p:nvPr>
        </p:nvSpPr>
        <p:spPr/>
        <p:txBody>
          <a:bodyPr/>
          <a:lstStyle/>
          <a:p>
            <a:fld id="{52EF7EB9-8C68-C040-AAAD-F1707B80F810}" type="slidenum">
              <a:rPr lang="en-US" smtClean="0"/>
              <a:t>‹#›</a:t>
            </a:fld>
            <a:endParaRPr lang="en-US"/>
          </a:p>
        </p:txBody>
      </p:sp>
    </p:spTree>
    <p:extLst>
      <p:ext uri="{BB962C8B-B14F-4D97-AF65-F5344CB8AC3E}">
        <p14:creationId xmlns:p14="http://schemas.microsoft.com/office/powerpoint/2010/main" val="2805478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605AD5B-0DEA-4C6F-94D2-FAA99F2E5DA9}"/>
              </a:ext>
            </a:extLst>
          </p:cNvPr>
          <p:cNvSpPr>
            <a:spLocks noGrp="1"/>
          </p:cNvSpPr>
          <p:nvPr>
            <p:ph type="dt" sz="half" idx="10"/>
          </p:nvPr>
        </p:nvSpPr>
        <p:spPr/>
        <p:txBody>
          <a:bodyPr/>
          <a:lstStyle/>
          <a:p>
            <a:fld id="{78AC6A5B-8AE7-4A41-B5A7-9ADC6686DC18}" type="datetime1">
              <a:rPr lang="en-US" smtClean="0"/>
              <a:t>9/24/2022</a:t>
            </a:fld>
            <a:endParaRPr lang="en-US"/>
          </a:p>
        </p:txBody>
      </p:sp>
      <p:sp>
        <p:nvSpPr>
          <p:cNvPr id="6" name="Footer Placeholder 5">
            <a:extLst>
              <a:ext uri="{FF2B5EF4-FFF2-40B4-BE49-F238E27FC236}">
                <a16:creationId xmlns:a16="http://schemas.microsoft.com/office/drawing/2014/main" xmlns=""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699841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3905B1B-77FE-4BFC-BF87-87DA989F0082}"/>
              </a:ext>
            </a:extLst>
          </p:cNvPr>
          <p:cNvSpPr>
            <a:spLocks noGrp="1"/>
          </p:cNvSpPr>
          <p:nvPr>
            <p:ph type="dt" sz="half" idx="10"/>
          </p:nvPr>
        </p:nvSpPr>
        <p:spPr/>
        <p:txBody>
          <a:bodyPr/>
          <a:lstStyle/>
          <a:p>
            <a:fld id="{4C559632-1575-4E14-B53B-3DC3D5ED3947}" type="datetime1">
              <a:rPr lang="en-US" smtClean="0"/>
              <a:t>9/24/2022</a:t>
            </a:fld>
            <a:endParaRPr lang="en-US"/>
          </a:p>
        </p:txBody>
      </p:sp>
      <p:sp>
        <p:nvSpPr>
          <p:cNvPr id="5" name="Footer Placeholder 4">
            <a:extLst>
              <a:ext uri="{FF2B5EF4-FFF2-40B4-BE49-F238E27FC236}">
                <a16:creationId xmlns:a16="http://schemas.microsoft.com/office/drawing/2014/main" xmlns=""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0617937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4DC126F-38E2-4425-861F-98ED432284BA}"/>
              </a:ext>
            </a:extLst>
          </p:cNvPr>
          <p:cNvSpPr>
            <a:spLocks noGrp="1"/>
          </p:cNvSpPr>
          <p:nvPr>
            <p:ph type="dt" sz="half" idx="10"/>
          </p:nvPr>
        </p:nvSpPr>
        <p:spPr/>
        <p:txBody>
          <a:bodyPr/>
          <a:lstStyle/>
          <a:p>
            <a:fld id="{CC4A6868-2568-4CC9-B302-F37117B01A6E}" type="datetime1">
              <a:rPr lang="en-US" smtClean="0"/>
              <a:t>9/24/2022</a:t>
            </a:fld>
            <a:endParaRPr lang="en-US"/>
          </a:p>
        </p:txBody>
      </p:sp>
      <p:sp>
        <p:nvSpPr>
          <p:cNvPr id="5" name="Footer Placeholder 4">
            <a:extLst>
              <a:ext uri="{FF2B5EF4-FFF2-40B4-BE49-F238E27FC236}">
                <a16:creationId xmlns:a16="http://schemas.microsoft.com/office/drawing/2014/main" xmlns=""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097821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839FE5-B997-20E6-0312-6A8BCFD5F6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E4E3F1D3-2BAB-D67E-F6EB-A299D69597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62511F2-2329-A4F8-4FBD-99F2C0CA70F8}"/>
              </a:ext>
            </a:extLst>
          </p:cNvPr>
          <p:cNvSpPr>
            <a:spLocks noGrp="1"/>
          </p:cNvSpPr>
          <p:nvPr>
            <p:ph type="dt" sz="half" idx="10"/>
          </p:nvPr>
        </p:nvSpPr>
        <p:spPr/>
        <p:txBody>
          <a:bodyPr/>
          <a:lstStyle/>
          <a:p>
            <a:fld id="{7B725F1C-E133-A647-BBEF-EFABD7C0AAD0}" type="datetimeFigureOut">
              <a:rPr lang="en-US" smtClean="0"/>
              <a:t>9/24/2022</a:t>
            </a:fld>
            <a:endParaRPr lang="en-US"/>
          </a:p>
        </p:txBody>
      </p:sp>
      <p:sp>
        <p:nvSpPr>
          <p:cNvPr id="5" name="Footer Placeholder 4">
            <a:extLst>
              <a:ext uri="{FF2B5EF4-FFF2-40B4-BE49-F238E27FC236}">
                <a16:creationId xmlns:a16="http://schemas.microsoft.com/office/drawing/2014/main" xmlns="" id="{FC7A771D-17CF-5BAF-DF5D-C1F283F20B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5A88AA3-18F0-A7D9-682E-46CF401027AE}"/>
              </a:ext>
            </a:extLst>
          </p:cNvPr>
          <p:cNvSpPr>
            <a:spLocks noGrp="1"/>
          </p:cNvSpPr>
          <p:nvPr>
            <p:ph type="sldNum" sz="quarter" idx="12"/>
          </p:nvPr>
        </p:nvSpPr>
        <p:spPr/>
        <p:txBody>
          <a:bodyPr/>
          <a:lstStyle/>
          <a:p>
            <a:fld id="{52EF7EB9-8C68-C040-AAAD-F1707B80F810}" type="slidenum">
              <a:rPr lang="en-US" smtClean="0"/>
              <a:t>‹#›</a:t>
            </a:fld>
            <a:endParaRPr lang="en-US"/>
          </a:p>
        </p:txBody>
      </p:sp>
    </p:spTree>
    <p:extLst>
      <p:ext uri="{BB962C8B-B14F-4D97-AF65-F5344CB8AC3E}">
        <p14:creationId xmlns:p14="http://schemas.microsoft.com/office/powerpoint/2010/main" val="2559366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2DFD1D-529E-81BC-98CA-BF05BBE944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47DB83B-0E09-714A-E59F-74256FF9EE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46C81E94-FBBD-A373-BBB9-10BDD30046E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1CB969F-2DD1-4BF8-C365-B177FB7699CA}"/>
              </a:ext>
            </a:extLst>
          </p:cNvPr>
          <p:cNvSpPr>
            <a:spLocks noGrp="1"/>
          </p:cNvSpPr>
          <p:nvPr>
            <p:ph type="dt" sz="half" idx="10"/>
          </p:nvPr>
        </p:nvSpPr>
        <p:spPr/>
        <p:txBody>
          <a:bodyPr/>
          <a:lstStyle/>
          <a:p>
            <a:fld id="{7B725F1C-E133-A647-BBEF-EFABD7C0AAD0}" type="datetimeFigureOut">
              <a:rPr lang="en-US" smtClean="0"/>
              <a:t>9/24/2022</a:t>
            </a:fld>
            <a:endParaRPr lang="en-US"/>
          </a:p>
        </p:txBody>
      </p:sp>
      <p:sp>
        <p:nvSpPr>
          <p:cNvPr id="6" name="Footer Placeholder 5">
            <a:extLst>
              <a:ext uri="{FF2B5EF4-FFF2-40B4-BE49-F238E27FC236}">
                <a16:creationId xmlns:a16="http://schemas.microsoft.com/office/drawing/2014/main" xmlns="" id="{9DDB715A-8FF7-1A43-0786-F0C879D721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1A02C56-1812-2895-1C2B-F6949353D071}"/>
              </a:ext>
            </a:extLst>
          </p:cNvPr>
          <p:cNvSpPr>
            <a:spLocks noGrp="1"/>
          </p:cNvSpPr>
          <p:nvPr>
            <p:ph type="sldNum" sz="quarter" idx="12"/>
          </p:nvPr>
        </p:nvSpPr>
        <p:spPr/>
        <p:txBody>
          <a:bodyPr/>
          <a:lstStyle/>
          <a:p>
            <a:fld id="{52EF7EB9-8C68-C040-AAAD-F1707B80F810}" type="slidenum">
              <a:rPr lang="en-US" smtClean="0"/>
              <a:t>‹#›</a:t>
            </a:fld>
            <a:endParaRPr lang="en-US"/>
          </a:p>
        </p:txBody>
      </p:sp>
    </p:spTree>
    <p:extLst>
      <p:ext uri="{BB962C8B-B14F-4D97-AF65-F5344CB8AC3E}">
        <p14:creationId xmlns:p14="http://schemas.microsoft.com/office/powerpoint/2010/main" val="67922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704F58-93C0-061D-447B-054D93EB97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89E874E5-B97A-6156-04A5-099D9FB540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1FC1FA4B-3DD5-46C8-C50F-95565D4B09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02788867-E534-7698-F749-FD5362399F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F9BBC6D7-330C-61E1-2BAD-5259FEA18F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1946195C-E429-147B-1C27-8E9FFC39B78B}"/>
              </a:ext>
            </a:extLst>
          </p:cNvPr>
          <p:cNvSpPr>
            <a:spLocks noGrp="1"/>
          </p:cNvSpPr>
          <p:nvPr>
            <p:ph type="dt" sz="half" idx="10"/>
          </p:nvPr>
        </p:nvSpPr>
        <p:spPr/>
        <p:txBody>
          <a:bodyPr/>
          <a:lstStyle/>
          <a:p>
            <a:fld id="{7B725F1C-E133-A647-BBEF-EFABD7C0AAD0}" type="datetimeFigureOut">
              <a:rPr lang="en-US" smtClean="0"/>
              <a:t>9/24/2022</a:t>
            </a:fld>
            <a:endParaRPr lang="en-US"/>
          </a:p>
        </p:txBody>
      </p:sp>
      <p:sp>
        <p:nvSpPr>
          <p:cNvPr id="8" name="Footer Placeholder 7">
            <a:extLst>
              <a:ext uri="{FF2B5EF4-FFF2-40B4-BE49-F238E27FC236}">
                <a16:creationId xmlns:a16="http://schemas.microsoft.com/office/drawing/2014/main" xmlns="" id="{0C7A82BE-D211-9D45-C7BB-580917E5F23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188AF7F-EE96-F565-4B08-36C89A353556}"/>
              </a:ext>
            </a:extLst>
          </p:cNvPr>
          <p:cNvSpPr>
            <a:spLocks noGrp="1"/>
          </p:cNvSpPr>
          <p:nvPr>
            <p:ph type="sldNum" sz="quarter" idx="12"/>
          </p:nvPr>
        </p:nvSpPr>
        <p:spPr/>
        <p:txBody>
          <a:bodyPr/>
          <a:lstStyle/>
          <a:p>
            <a:fld id="{52EF7EB9-8C68-C040-AAAD-F1707B80F810}" type="slidenum">
              <a:rPr lang="en-US" smtClean="0"/>
              <a:t>‹#›</a:t>
            </a:fld>
            <a:endParaRPr lang="en-US"/>
          </a:p>
        </p:txBody>
      </p:sp>
    </p:spTree>
    <p:extLst>
      <p:ext uri="{BB962C8B-B14F-4D97-AF65-F5344CB8AC3E}">
        <p14:creationId xmlns:p14="http://schemas.microsoft.com/office/powerpoint/2010/main" val="3780601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EE24C9-F15D-7944-C25B-6B688ACFBD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87FC1161-E232-5822-9A0F-D90CB8EFAABE}"/>
              </a:ext>
            </a:extLst>
          </p:cNvPr>
          <p:cNvSpPr>
            <a:spLocks noGrp="1"/>
          </p:cNvSpPr>
          <p:nvPr>
            <p:ph type="dt" sz="half" idx="10"/>
          </p:nvPr>
        </p:nvSpPr>
        <p:spPr/>
        <p:txBody>
          <a:bodyPr/>
          <a:lstStyle/>
          <a:p>
            <a:fld id="{7B725F1C-E133-A647-BBEF-EFABD7C0AAD0}" type="datetimeFigureOut">
              <a:rPr lang="en-US" smtClean="0"/>
              <a:t>9/24/2022</a:t>
            </a:fld>
            <a:endParaRPr lang="en-US"/>
          </a:p>
        </p:txBody>
      </p:sp>
      <p:sp>
        <p:nvSpPr>
          <p:cNvPr id="4" name="Footer Placeholder 3">
            <a:extLst>
              <a:ext uri="{FF2B5EF4-FFF2-40B4-BE49-F238E27FC236}">
                <a16:creationId xmlns:a16="http://schemas.microsoft.com/office/drawing/2014/main" xmlns="" id="{0A0C6691-3182-CD70-D9C0-A2E4A385DF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DF08B220-888C-B287-0A44-659EC9F88709}"/>
              </a:ext>
            </a:extLst>
          </p:cNvPr>
          <p:cNvSpPr>
            <a:spLocks noGrp="1"/>
          </p:cNvSpPr>
          <p:nvPr>
            <p:ph type="sldNum" sz="quarter" idx="12"/>
          </p:nvPr>
        </p:nvSpPr>
        <p:spPr/>
        <p:txBody>
          <a:bodyPr/>
          <a:lstStyle/>
          <a:p>
            <a:fld id="{52EF7EB9-8C68-C040-AAAD-F1707B80F810}" type="slidenum">
              <a:rPr lang="en-US" smtClean="0"/>
              <a:t>‹#›</a:t>
            </a:fld>
            <a:endParaRPr lang="en-US"/>
          </a:p>
        </p:txBody>
      </p:sp>
    </p:spTree>
    <p:extLst>
      <p:ext uri="{BB962C8B-B14F-4D97-AF65-F5344CB8AC3E}">
        <p14:creationId xmlns:p14="http://schemas.microsoft.com/office/powerpoint/2010/main" val="212219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E5D5389-B555-D528-4002-F3FA3FE7C156}"/>
              </a:ext>
            </a:extLst>
          </p:cNvPr>
          <p:cNvSpPr>
            <a:spLocks noGrp="1"/>
          </p:cNvSpPr>
          <p:nvPr>
            <p:ph type="dt" sz="half" idx="10"/>
          </p:nvPr>
        </p:nvSpPr>
        <p:spPr/>
        <p:txBody>
          <a:bodyPr/>
          <a:lstStyle/>
          <a:p>
            <a:fld id="{7B725F1C-E133-A647-BBEF-EFABD7C0AAD0}" type="datetimeFigureOut">
              <a:rPr lang="en-US" smtClean="0"/>
              <a:t>9/24/2022</a:t>
            </a:fld>
            <a:endParaRPr lang="en-US"/>
          </a:p>
        </p:txBody>
      </p:sp>
      <p:sp>
        <p:nvSpPr>
          <p:cNvPr id="3" name="Footer Placeholder 2">
            <a:extLst>
              <a:ext uri="{FF2B5EF4-FFF2-40B4-BE49-F238E27FC236}">
                <a16:creationId xmlns:a16="http://schemas.microsoft.com/office/drawing/2014/main" xmlns="" id="{2CAD89CF-C610-75E9-A483-6FEC1A176B6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6008113B-2B00-02AB-1D7A-6A045410F23B}"/>
              </a:ext>
            </a:extLst>
          </p:cNvPr>
          <p:cNvSpPr>
            <a:spLocks noGrp="1"/>
          </p:cNvSpPr>
          <p:nvPr>
            <p:ph type="sldNum" sz="quarter" idx="12"/>
          </p:nvPr>
        </p:nvSpPr>
        <p:spPr/>
        <p:txBody>
          <a:bodyPr/>
          <a:lstStyle/>
          <a:p>
            <a:fld id="{52EF7EB9-8C68-C040-AAAD-F1707B80F810}" type="slidenum">
              <a:rPr lang="en-US" smtClean="0"/>
              <a:t>‹#›</a:t>
            </a:fld>
            <a:endParaRPr lang="en-US"/>
          </a:p>
        </p:txBody>
      </p:sp>
    </p:spTree>
    <p:extLst>
      <p:ext uri="{BB962C8B-B14F-4D97-AF65-F5344CB8AC3E}">
        <p14:creationId xmlns:p14="http://schemas.microsoft.com/office/powerpoint/2010/main" val="3807799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14CD41-6566-D3B0-F0C2-55933BC83D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7CEC4F44-EB37-ADD5-0A45-032A8026FD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A13CB571-3B90-49B6-DD05-C75F525B1F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3A1B25B-8C8C-CC6C-7FCC-F5A8347E8777}"/>
              </a:ext>
            </a:extLst>
          </p:cNvPr>
          <p:cNvSpPr>
            <a:spLocks noGrp="1"/>
          </p:cNvSpPr>
          <p:nvPr>
            <p:ph type="dt" sz="half" idx="10"/>
          </p:nvPr>
        </p:nvSpPr>
        <p:spPr/>
        <p:txBody>
          <a:bodyPr/>
          <a:lstStyle/>
          <a:p>
            <a:fld id="{7B725F1C-E133-A647-BBEF-EFABD7C0AAD0}" type="datetimeFigureOut">
              <a:rPr lang="en-US" smtClean="0"/>
              <a:t>9/24/2022</a:t>
            </a:fld>
            <a:endParaRPr lang="en-US"/>
          </a:p>
        </p:txBody>
      </p:sp>
      <p:sp>
        <p:nvSpPr>
          <p:cNvPr id="6" name="Footer Placeholder 5">
            <a:extLst>
              <a:ext uri="{FF2B5EF4-FFF2-40B4-BE49-F238E27FC236}">
                <a16:creationId xmlns:a16="http://schemas.microsoft.com/office/drawing/2014/main" xmlns="" id="{38A6C193-C329-3BA5-9710-81895BDF79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29794AE-03E5-8145-080A-B722B1EE3B1B}"/>
              </a:ext>
            </a:extLst>
          </p:cNvPr>
          <p:cNvSpPr>
            <a:spLocks noGrp="1"/>
          </p:cNvSpPr>
          <p:nvPr>
            <p:ph type="sldNum" sz="quarter" idx="12"/>
          </p:nvPr>
        </p:nvSpPr>
        <p:spPr/>
        <p:txBody>
          <a:bodyPr/>
          <a:lstStyle/>
          <a:p>
            <a:fld id="{52EF7EB9-8C68-C040-AAAD-F1707B80F810}" type="slidenum">
              <a:rPr lang="en-US" smtClean="0"/>
              <a:t>‹#›</a:t>
            </a:fld>
            <a:endParaRPr lang="en-US"/>
          </a:p>
        </p:txBody>
      </p:sp>
    </p:spTree>
    <p:extLst>
      <p:ext uri="{BB962C8B-B14F-4D97-AF65-F5344CB8AC3E}">
        <p14:creationId xmlns:p14="http://schemas.microsoft.com/office/powerpoint/2010/main" val="3711507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A29A84-07BF-559D-8F01-235F738102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24F73CB9-6142-2004-74DF-BFB1ED200B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D657F153-C3D0-C665-97B9-72526091DB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B4D189D-60FA-615B-D144-F2D0A75F4844}"/>
              </a:ext>
            </a:extLst>
          </p:cNvPr>
          <p:cNvSpPr>
            <a:spLocks noGrp="1"/>
          </p:cNvSpPr>
          <p:nvPr>
            <p:ph type="dt" sz="half" idx="10"/>
          </p:nvPr>
        </p:nvSpPr>
        <p:spPr/>
        <p:txBody>
          <a:bodyPr/>
          <a:lstStyle/>
          <a:p>
            <a:fld id="{7B725F1C-E133-A647-BBEF-EFABD7C0AAD0}" type="datetimeFigureOut">
              <a:rPr lang="en-US" smtClean="0"/>
              <a:t>9/24/2022</a:t>
            </a:fld>
            <a:endParaRPr lang="en-US"/>
          </a:p>
        </p:txBody>
      </p:sp>
      <p:sp>
        <p:nvSpPr>
          <p:cNvPr id="6" name="Footer Placeholder 5">
            <a:extLst>
              <a:ext uri="{FF2B5EF4-FFF2-40B4-BE49-F238E27FC236}">
                <a16:creationId xmlns:a16="http://schemas.microsoft.com/office/drawing/2014/main" xmlns="" id="{E4EE03B1-0F71-CE1A-2A28-3C03EEC2D9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7407C90-5620-5E6B-998D-A5C875BF207B}"/>
              </a:ext>
            </a:extLst>
          </p:cNvPr>
          <p:cNvSpPr>
            <a:spLocks noGrp="1"/>
          </p:cNvSpPr>
          <p:nvPr>
            <p:ph type="sldNum" sz="quarter" idx="12"/>
          </p:nvPr>
        </p:nvSpPr>
        <p:spPr/>
        <p:txBody>
          <a:bodyPr/>
          <a:lstStyle/>
          <a:p>
            <a:fld id="{52EF7EB9-8C68-C040-AAAD-F1707B80F810}" type="slidenum">
              <a:rPr lang="en-US" smtClean="0"/>
              <a:t>‹#›</a:t>
            </a:fld>
            <a:endParaRPr lang="en-US"/>
          </a:p>
        </p:txBody>
      </p:sp>
    </p:spTree>
    <p:extLst>
      <p:ext uri="{BB962C8B-B14F-4D97-AF65-F5344CB8AC3E}">
        <p14:creationId xmlns:p14="http://schemas.microsoft.com/office/powerpoint/2010/main" val="1347883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531671A-F8B2-614C-C76A-1E1C1A6C4A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6DA8BF11-BF35-0176-0C30-713D889F64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7E9D234-D35A-832B-77F3-03581B9C33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725F1C-E133-A647-BBEF-EFABD7C0AAD0}" type="datetimeFigureOut">
              <a:rPr lang="en-US" smtClean="0"/>
              <a:t>9/24/2022</a:t>
            </a:fld>
            <a:endParaRPr lang="en-US"/>
          </a:p>
        </p:txBody>
      </p:sp>
      <p:sp>
        <p:nvSpPr>
          <p:cNvPr id="5" name="Footer Placeholder 4">
            <a:extLst>
              <a:ext uri="{FF2B5EF4-FFF2-40B4-BE49-F238E27FC236}">
                <a16:creationId xmlns:a16="http://schemas.microsoft.com/office/drawing/2014/main" xmlns="" id="{53AADC86-866E-40BF-B845-1780C3FAF4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25F2053-4395-2E25-9E98-169563727C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EF7EB9-8C68-C040-AAAD-F1707B80F810}" type="slidenum">
              <a:rPr lang="en-US" smtClean="0"/>
              <a:t>‹#›</a:t>
            </a:fld>
            <a:endParaRPr lang="en-US"/>
          </a:p>
        </p:txBody>
      </p:sp>
    </p:spTree>
    <p:extLst>
      <p:ext uri="{BB962C8B-B14F-4D97-AF65-F5344CB8AC3E}">
        <p14:creationId xmlns:p14="http://schemas.microsoft.com/office/powerpoint/2010/main" val="2290996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xmlns="" id="{0BABF38A-8A0D-492E-BD20-6CF4D46B50BD}"/>
              </a:ext>
              <a:ext uri="{C183D7F6-B498-43B3-948B-1728B52AA6E4}">
                <adec:decorative xmlns:adec="http://schemas.microsoft.com/office/drawing/2017/decorative" xmlns="" val="1"/>
              </a:ext>
            </a:extLst>
          </p:cNvPr>
          <p:cNvSpPr/>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itle Placeholder 1">
            <a:extLst>
              <a:ext uri="{FF2B5EF4-FFF2-40B4-BE49-F238E27FC236}">
                <a16:creationId xmlns:a16="http://schemas.microsoft.com/office/drawing/2014/main" xmlns="" id="{E9984D45-0ED3-4D03-8E44-5E355C9134F1}"/>
              </a:ext>
            </a:extLst>
          </p:cNvPr>
          <p:cNvSpPr>
            <a:spLocks noGrp="1"/>
          </p:cNvSpPr>
          <p:nvPr>
            <p:ph type="title"/>
          </p:nvPr>
        </p:nvSpPr>
        <p:spPr>
          <a:xfrm>
            <a:off x="458694" y="425450"/>
            <a:ext cx="1127461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1F687D6E-D1E9-489C-9AA9-3575C39BAA0B}"/>
              </a:ext>
            </a:extLst>
          </p:cNvPr>
          <p:cNvSpPr>
            <a:spLocks noGrp="1"/>
          </p:cNvSpPr>
          <p:nvPr>
            <p:ph type="body" idx="1"/>
          </p:nvPr>
        </p:nvSpPr>
        <p:spPr>
          <a:xfrm>
            <a:off x="458694" y="1949450"/>
            <a:ext cx="11274612"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86364E9C-08EE-4B1B-B3FC-D6D997F4EA38}"/>
              </a:ext>
            </a:extLst>
          </p:cNvPr>
          <p:cNvSpPr>
            <a:spLocks noGrp="1"/>
          </p:cNvSpPr>
          <p:nvPr>
            <p:ph type="dt" sz="half" idx="2"/>
          </p:nvPr>
        </p:nvSpPr>
        <p:spPr>
          <a:xfrm>
            <a:off x="458694" y="6416675"/>
            <a:ext cx="2743200" cy="365125"/>
          </a:xfrm>
          <a:prstGeom prst="rect">
            <a:avLst/>
          </a:prstGeom>
        </p:spPr>
        <p:txBody>
          <a:bodyPr vert="horz" lIns="91440" tIns="45720" rIns="91440" bIns="45720" rtlCol="0" anchor="ctr"/>
          <a:lstStyle>
            <a:lvl1pPr algn="l">
              <a:defRPr sz="900">
                <a:solidFill>
                  <a:schemeClr val="tx1">
                    <a:alpha val="60000"/>
                  </a:schemeClr>
                </a:solidFill>
                <a:latin typeface="+mn-lt"/>
              </a:defRPr>
            </a:lvl1pPr>
          </a:lstStyle>
          <a:p>
            <a:fld id="{57E0CF6C-748E-4B7A-BC8B-3011EF78ED13}" type="datetime1">
              <a:rPr lang="en-US" smtClean="0"/>
              <a:pPr/>
              <a:t>9/24/2022</a:t>
            </a:fld>
            <a:endParaRPr lang="en-US" dirty="0"/>
          </a:p>
        </p:txBody>
      </p:sp>
      <p:sp>
        <p:nvSpPr>
          <p:cNvPr id="5" name="Footer Placeholder 4">
            <a:extLst>
              <a:ext uri="{FF2B5EF4-FFF2-40B4-BE49-F238E27FC236}">
                <a16:creationId xmlns:a16="http://schemas.microsoft.com/office/drawing/2014/main" xmlns="" id="{BAB0A1F1-38FE-4C27-81E6-A43A54793FC3}"/>
              </a:ext>
            </a:extLst>
          </p:cNvPr>
          <p:cNvSpPr>
            <a:spLocks noGrp="1"/>
          </p:cNvSpPr>
          <p:nvPr>
            <p:ph type="ftr" sz="quarter" idx="3"/>
          </p:nvPr>
        </p:nvSpPr>
        <p:spPr>
          <a:xfrm>
            <a:off x="4038600" y="6416675"/>
            <a:ext cx="4114800" cy="365125"/>
          </a:xfrm>
          <a:prstGeom prst="rect">
            <a:avLst/>
          </a:prstGeom>
        </p:spPr>
        <p:txBody>
          <a:bodyPr vert="horz" lIns="91440" tIns="45720" rIns="91440" bIns="45720" rtlCol="0" anchor="ctr"/>
          <a:lstStyle>
            <a:lvl1pPr algn="ctr">
              <a:defRPr sz="900">
                <a:solidFill>
                  <a:schemeClr val="tx1">
                    <a:alpha val="60000"/>
                  </a:schemeClr>
                </a:solidFill>
                <a:latin typeface="+mn-lt"/>
              </a:defRPr>
            </a:lvl1pPr>
          </a:lstStyle>
          <a:p>
            <a:endParaRPr lang="en-US" dirty="0">
              <a:solidFill>
                <a:schemeClr val="tx1">
                  <a:alpha val="60000"/>
                </a:schemeClr>
              </a:solidFill>
            </a:endParaRPr>
          </a:p>
        </p:txBody>
      </p:sp>
      <p:sp>
        <p:nvSpPr>
          <p:cNvPr id="6" name="Slide Number Placeholder 5">
            <a:extLst>
              <a:ext uri="{FF2B5EF4-FFF2-40B4-BE49-F238E27FC236}">
                <a16:creationId xmlns:a16="http://schemas.microsoft.com/office/drawing/2014/main" xmlns="" id="{5E26B39A-FFD8-42EF-ADC7-7DB3B302F8B2}"/>
              </a:ext>
            </a:extLst>
          </p:cNvPr>
          <p:cNvSpPr>
            <a:spLocks noGrp="1"/>
          </p:cNvSpPr>
          <p:nvPr>
            <p:ph type="sldNum" sz="quarter" idx="4"/>
          </p:nvPr>
        </p:nvSpPr>
        <p:spPr>
          <a:xfrm>
            <a:off x="8990106" y="6416675"/>
            <a:ext cx="2743200" cy="365125"/>
          </a:xfrm>
          <a:prstGeom prst="rect">
            <a:avLst/>
          </a:prstGeom>
        </p:spPr>
        <p:txBody>
          <a:bodyPr vert="horz" lIns="91440" tIns="45720" rIns="91440" bIns="45720" rtlCol="0" anchor="ctr"/>
          <a:lstStyle>
            <a:lvl1pPr algn="r">
              <a:defRPr sz="900">
                <a:solidFill>
                  <a:schemeClr val="tx1">
                    <a:alpha val="60000"/>
                  </a:schemeClr>
                </a:solidFill>
                <a:latin typeface="+mn-lt"/>
              </a:defRPr>
            </a:lvl1pPr>
          </a:lstStyle>
          <a:p>
            <a:fld id="{73B850FF-6169-4056-8077-06FFA93A5366}" type="slidenum">
              <a:rPr lang="en-US" smtClean="0"/>
              <a:pPr/>
              <a:t>‹#›</a:t>
            </a:fld>
            <a:endParaRPr lang="en-US" dirty="0"/>
          </a:p>
        </p:txBody>
      </p:sp>
      <p:pic>
        <p:nvPicPr>
          <p:cNvPr id="14" name="Picture 13" descr="A picture containing sitting&#10;&#10;Description automatically generated">
            <a:extLst>
              <a:ext uri="{FF2B5EF4-FFF2-40B4-BE49-F238E27FC236}">
                <a16:creationId xmlns:a16="http://schemas.microsoft.com/office/drawing/2014/main" xmlns="" id="{BC526B7A-4801-4FD1-95C8-03AF22629E87}"/>
              </a:ext>
            </a:extLst>
          </p:cNvPr>
          <p:cNvPicPr>
            <a:picLocks noChangeAspect="1"/>
          </p:cNvPicPr>
          <p:nvPr/>
        </p:nvPicPr>
        <p:blipFill>
          <a:blip r:embed="rId13">
            <a:alphaModFix amt="10000"/>
            <a:extLst>
              <a:ext uri="{28A0092B-C50C-407E-A947-70E740481C1C}">
                <a14:useLocalDpi xmlns:a14="http://schemas.microsoft.com/office/drawing/2010/main"/>
              </a:ext>
            </a:extLst>
          </a:blip>
          <a:stretch>
            <a:fillRect/>
          </a:stretch>
        </p:blipFill>
        <p:spPr>
          <a:xfrm>
            <a:off x="8534400" y="0"/>
            <a:ext cx="3654612" cy="4575348"/>
          </a:xfrm>
          <a:prstGeom prst="rect">
            <a:avLst/>
          </a:prstGeom>
        </p:spPr>
      </p:pic>
    </p:spTree>
    <p:extLst>
      <p:ext uri="{BB962C8B-B14F-4D97-AF65-F5344CB8AC3E}">
        <p14:creationId xmlns:p14="http://schemas.microsoft.com/office/powerpoint/2010/main" val="37293869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100000"/>
        </a:lnSpc>
        <a:spcBef>
          <a:spcPct val="0"/>
        </a:spcBef>
        <a:buNone/>
        <a:defRPr sz="4400" b="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xmlns="" id="{37FDDF72-DE39-4F99-A3C1-DD9D7815D7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17" name="Rectangle 10">
            <a:extLst>
              <a:ext uri="{FF2B5EF4-FFF2-40B4-BE49-F238E27FC236}">
                <a16:creationId xmlns:a16="http://schemas.microsoft.com/office/drawing/2014/main" xmlns="" id="{5E4ECE80-3AD1-450C-B62A-98788F1939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pic>
        <p:nvPicPr>
          <p:cNvPr id="18" name="Picture 3" descr="Low Angle View Of Clouds In Sky">
            <a:extLst>
              <a:ext uri="{FF2B5EF4-FFF2-40B4-BE49-F238E27FC236}">
                <a16:creationId xmlns:a16="http://schemas.microsoft.com/office/drawing/2014/main" xmlns="" id="{45F3903A-616D-1F3E-A4A6-27552AC2CCD7}"/>
              </a:ext>
            </a:extLst>
          </p:cNvPr>
          <p:cNvPicPr>
            <a:picLocks noChangeAspect="1"/>
          </p:cNvPicPr>
          <p:nvPr/>
        </p:nvPicPr>
        <p:blipFill rotWithShape="1">
          <a:blip r:embed="rId3" cstate="screen">
            <a:alphaModFix amt="60000"/>
            <a:extLst>
              <a:ext uri="{28A0092B-C50C-407E-A947-70E740481C1C}">
                <a14:useLocalDpi xmlns:a14="http://schemas.microsoft.com/office/drawing/2010/main"/>
              </a:ext>
            </a:extLst>
          </a:blip>
          <a:srcRect r="-1"/>
          <a:stretch/>
        </p:blipFill>
        <p:spPr>
          <a:xfrm>
            <a:off x="3048" y="10"/>
            <a:ext cx="12188952" cy="6856614"/>
          </a:xfrm>
          <a:prstGeom prst="rect">
            <a:avLst/>
          </a:prstGeom>
        </p:spPr>
      </p:pic>
      <p:grpSp>
        <p:nvGrpSpPr>
          <p:cNvPr id="19" name="Group 12">
            <a:extLst>
              <a:ext uri="{FF2B5EF4-FFF2-40B4-BE49-F238E27FC236}">
                <a16:creationId xmlns:a16="http://schemas.microsoft.com/office/drawing/2014/main" xmlns="" id="{B9632603-447F-4389-863D-9820DB9915A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V="1">
            <a:off x="6951981" y="0"/>
            <a:ext cx="5236971" cy="6858001"/>
            <a:chOff x="6951981" y="0"/>
            <a:chExt cx="5236971" cy="6858001"/>
          </a:xfrm>
        </p:grpSpPr>
        <p:pic>
          <p:nvPicPr>
            <p:cNvPr id="14" name="Picture 13">
              <a:extLst>
                <a:ext uri="{FF2B5EF4-FFF2-40B4-BE49-F238E27FC236}">
                  <a16:creationId xmlns:a16="http://schemas.microsoft.com/office/drawing/2014/main" xmlns="" id="{354F4BB5-9639-4525-A748-2B2D8FDB1072}"/>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a:blip r:embed="rId4">
              <a:alphaModFix amt="20000"/>
              <a:extLst>
                <a:ext uri="{28A0092B-C50C-407E-A947-70E740481C1C}">
                  <a14:useLocalDpi xmlns:a14="http://schemas.microsoft.com/office/drawing/2010/main"/>
                </a:ext>
              </a:extLst>
            </a:blip>
            <a:stretch>
              <a:fillRect/>
            </a:stretch>
          </p:blipFill>
          <p:spPr>
            <a:xfrm flipH="1">
              <a:off x="6951981" y="692703"/>
              <a:ext cx="5236971" cy="6165298"/>
            </a:xfrm>
            <a:prstGeom prst="rect">
              <a:avLst/>
            </a:prstGeom>
          </p:spPr>
        </p:pic>
        <p:pic>
          <p:nvPicPr>
            <p:cNvPr id="15" name="Picture 14">
              <a:extLst>
                <a:ext uri="{FF2B5EF4-FFF2-40B4-BE49-F238E27FC236}">
                  <a16:creationId xmlns:a16="http://schemas.microsoft.com/office/drawing/2014/main" xmlns="" id="{4D9AF55E-83EF-4A42-A236-590299A7B9C9}"/>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rotWithShape="1">
            <a:blip r:embed="rId5" cstate="screen">
              <a:alphaModFix amt="5000"/>
              <a:extLst>
                <a:ext uri="{28A0092B-C50C-407E-A947-70E740481C1C}">
                  <a14:useLocalDpi xmlns:a14="http://schemas.microsoft.com/office/drawing/2010/main"/>
                </a:ext>
              </a:extLst>
            </a:blip>
            <a:srcRect/>
            <a:stretch/>
          </p:blipFill>
          <p:spPr>
            <a:xfrm rot="16200000" flipH="1">
              <a:off x="7618603" y="-373126"/>
              <a:ext cx="4197223" cy="4943475"/>
            </a:xfrm>
            <a:prstGeom prst="rect">
              <a:avLst/>
            </a:prstGeom>
          </p:spPr>
        </p:pic>
      </p:grpSp>
      <p:sp>
        <p:nvSpPr>
          <p:cNvPr id="2" name="Title 1">
            <a:extLst>
              <a:ext uri="{FF2B5EF4-FFF2-40B4-BE49-F238E27FC236}">
                <a16:creationId xmlns:a16="http://schemas.microsoft.com/office/drawing/2014/main" xmlns="" id="{7E02BDA3-F0BD-6683-BCFF-665746DA8E07}"/>
              </a:ext>
            </a:extLst>
          </p:cNvPr>
          <p:cNvSpPr>
            <a:spLocks noGrp="1"/>
          </p:cNvSpPr>
          <p:nvPr>
            <p:ph type="ctrTitle"/>
          </p:nvPr>
        </p:nvSpPr>
        <p:spPr>
          <a:xfrm>
            <a:off x="428625" y="744909"/>
            <a:ext cx="11301413" cy="3145855"/>
          </a:xfrm>
        </p:spPr>
        <p:txBody>
          <a:bodyPr anchor="b">
            <a:noAutofit/>
          </a:bodyPr>
          <a:lstStyle/>
          <a:p>
            <a:r>
              <a:rPr lang="en-US" sz="14900" b="1" dirty="0">
                <a:solidFill>
                  <a:srgbClr val="FFFFFF"/>
                </a:solidFill>
                <a:effectLst>
                  <a:outerShdw blurRad="38100" dist="38100" dir="2700000" algn="tl">
                    <a:srgbClr val="000000">
                      <a:alpha val="43137"/>
                    </a:srgbClr>
                  </a:outerShdw>
                </a:effectLst>
                <a:latin typeface="Baskerville Old Face" panose="02020602080505020303" pitchFamily="18" charset="77"/>
              </a:rPr>
              <a:t>EPHESIANS</a:t>
            </a:r>
          </a:p>
        </p:txBody>
      </p:sp>
      <p:sp>
        <p:nvSpPr>
          <p:cNvPr id="3" name="Subtitle 2">
            <a:extLst>
              <a:ext uri="{FF2B5EF4-FFF2-40B4-BE49-F238E27FC236}">
                <a16:creationId xmlns:a16="http://schemas.microsoft.com/office/drawing/2014/main" xmlns="" id="{83D1A4D8-441B-1087-6869-DD52321CDE6A}"/>
              </a:ext>
            </a:extLst>
          </p:cNvPr>
          <p:cNvSpPr>
            <a:spLocks noGrp="1"/>
          </p:cNvSpPr>
          <p:nvPr>
            <p:ph type="subTitle" idx="1"/>
          </p:nvPr>
        </p:nvSpPr>
        <p:spPr>
          <a:xfrm>
            <a:off x="128016" y="3827187"/>
            <a:ext cx="11905488" cy="2056617"/>
          </a:xfrm>
        </p:spPr>
        <p:txBody>
          <a:bodyPr anchor="t">
            <a:normAutofit/>
          </a:bodyPr>
          <a:lstStyle/>
          <a:p>
            <a:r>
              <a:rPr lang="en-US" sz="8800" dirty="0">
                <a:solidFill>
                  <a:srgbClr val="FFFFFF"/>
                </a:solidFill>
                <a:effectLst>
                  <a:outerShdw blurRad="38100" dist="38100" dir="2700000" algn="tl">
                    <a:srgbClr val="000000">
                      <a:alpha val="43137"/>
                    </a:srgbClr>
                  </a:outerShdw>
                </a:effectLst>
                <a:latin typeface="Baskerville Old Face" panose="02020602080505020303" pitchFamily="18" charset="77"/>
              </a:rPr>
              <a:t>Gifts for Unity</a:t>
            </a:r>
          </a:p>
        </p:txBody>
      </p:sp>
    </p:spTree>
    <p:extLst>
      <p:ext uri="{BB962C8B-B14F-4D97-AF65-F5344CB8AC3E}">
        <p14:creationId xmlns:p14="http://schemas.microsoft.com/office/powerpoint/2010/main" val="3220208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11. Now these are the gifts Christ gave to the church: the apostles, the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prophets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evangelists</a:t>
            </a:r>
            <a:r>
              <a:rPr kumimoji="0" lang="en-US" sz="4800" b="0" i="0" u="none"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the pastors and teachers.</a:t>
            </a:r>
          </a:p>
        </p:txBody>
      </p:sp>
      <p:sp>
        <p:nvSpPr>
          <p:cNvPr id="2" name="Rounded Rectangle 1">
            <a:extLst>
              <a:ext uri="{FF2B5EF4-FFF2-40B4-BE49-F238E27FC236}">
                <a16:creationId xmlns:a16="http://schemas.microsoft.com/office/drawing/2014/main" xmlns="" id="{C0CD84B0-1162-7564-3549-DEAC1CBC3005}"/>
              </a:ext>
            </a:extLst>
          </p:cNvPr>
          <p:cNvSpPr/>
          <p:nvPr/>
        </p:nvSpPr>
        <p:spPr>
          <a:xfrm>
            <a:off x="128588" y="2504666"/>
            <a:ext cx="9272588" cy="1826442"/>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5000" b="1" dirty="0" err="1">
                <a:solidFill>
                  <a:srgbClr val="FFFFFF"/>
                </a:solidFill>
                <a:effectLst>
                  <a:outerShdw blurRad="38100" dist="38100" dir="2700000" algn="tl">
                    <a:srgbClr val="000000">
                      <a:alpha val="43137"/>
                    </a:srgbClr>
                  </a:outerShdw>
                </a:effectLst>
                <a:latin typeface="Century Gothic" panose="020B0502020202020204" pitchFamily="34" charset="0"/>
              </a:rPr>
              <a:t>euangelistēs</a:t>
            </a:r>
            <a:r>
              <a:rPr lang="en-US" sz="5000" b="1"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l-GR" sz="5000" b="1" dirty="0" err="1">
                <a:solidFill>
                  <a:srgbClr val="FFFFFF"/>
                </a:solidFill>
                <a:effectLst>
                  <a:outerShdw blurRad="38100" dist="38100" dir="2700000" algn="tl">
                    <a:srgbClr val="000000">
                      <a:alpha val="43137"/>
                    </a:srgbClr>
                  </a:outerShdw>
                </a:effectLst>
                <a:latin typeface="Century Gothic" panose="020B0502020202020204" pitchFamily="34" charset="0"/>
              </a:rPr>
              <a:t>εὐαγγελιστής</a:t>
            </a:r>
            <a:r>
              <a:rPr lang="el-GR" sz="5000" b="1"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n-US" sz="5000" dirty="0">
                <a:solidFill>
                  <a:srgbClr val="FFFFFF"/>
                </a:solidFill>
                <a:effectLst>
                  <a:outerShdw blurRad="38100" dist="38100" dir="2700000" algn="tl">
                    <a:srgbClr val="000000">
                      <a:alpha val="43137"/>
                    </a:srgbClr>
                  </a:outerShdw>
                </a:effectLst>
                <a:latin typeface="Century Gothic" panose="020B0502020202020204" pitchFamily="34" charset="0"/>
              </a:rPr>
              <a:t>proclaimer of the Gospel</a:t>
            </a:r>
          </a:p>
        </p:txBody>
      </p:sp>
      <p:sp>
        <p:nvSpPr>
          <p:cNvPr id="3" name="Rectangle 2">
            <a:extLst>
              <a:ext uri="{FF2B5EF4-FFF2-40B4-BE49-F238E27FC236}">
                <a16:creationId xmlns:a16="http://schemas.microsoft.com/office/drawing/2014/main" xmlns="" id="{22CC04A0-8337-979C-A4FD-0E8E12204823}"/>
              </a:ext>
            </a:extLst>
          </p:cNvPr>
          <p:cNvSpPr/>
          <p:nvPr/>
        </p:nvSpPr>
        <p:spPr>
          <a:xfrm>
            <a:off x="3863009" y="3856676"/>
            <a:ext cx="8152779" cy="2769989"/>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effectLst>
                  <a:outerShdw blurRad="38100" dist="38100" dir="2700000" algn="tl">
                    <a:srgbClr val="000000">
                      <a:alpha val="43137"/>
                    </a:srgbClr>
                  </a:outerShdw>
                </a:effectLst>
                <a:latin typeface="Century Gothic" panose="020B0502020202020204" pitchFamily="34" charset="0"/>
              </a:rPr>
              <a:t>Benefits:</a:t>
            </a:r>
          </a:p>
          <a:p>
            <a:pPr marL="685800" indent="-685800">
              <a:lnSpc>
                <a:spcPct val="80000"/>
              </a:lnSpc>
              <a:buFont typeface="Arial" panose="020B0604020202020204" pitchFamily="34" charset="0"/>
              <a:buChar char="•"/>
            </a:pPr>
            <a:r>
              <a:rPr lang="en-US" sz="4000" i="1" dirty="0">
                <a:effectLst>
                  <a:outerShdw blurRad="38100" dist="38100" dir="2700000" algn="tl">
                    <a:srgbClr val="000000">
                      <a:alpha val="43137"/>
                    </a:srgbClr>
                  </a:outerShdw>
                </a:effectLst>
                <a:latin typeface="Century Gothic" panose="020B0502020202020204" pitchFamily="34" charset="0"/>
              </a:rPr>
              <a:t>Accurately</a:t>
            </a:r>
            <a:r>
              <a:rPr lang="en-US" sz="4000" dirty="0">
                <a:effectLst>
                  <a:outerShdw blurRad="38100" dist="38100" dir="2700000" algn="tl">
                    <a:srgbClr val="000000">
                      <a:alpha val="43137"/>
                    </a:srgbClr>
                  </a:outerShdw>
                </a:effectLst>
                <a:latin typeface="Century Gothic" panose="020B0502020202020204" pitchFamily="34" charset="0"/>
              </a:rPr>
              <a:t> shares Jesus’ message of </a:t>
            </a:r>
            <a:r>
              <a:rPr lang="en-US" sz="4000" u="sng" dirty="0">
                <a:effectLst>
                  <a:outerShdw blurRad="38100" dist="38100" dir="2700000" algn="tl">
                    <a:srgbClr val="000000">
                      <a:alpha val="43137"/>
                    </a:srgbClr>
                  </a:outerShdw>
                </a:effectLst>
                <a:latin typeface="Century Gothic" panose="020B0502020202020204" pitchFamily="34" charset="0"/>
              </a:rPr>
              <a:t>forgiveness</a:t>
            </a:r>
            <a:r>
              <a:rPr lang="en-US" sz="4000" dirty="0">
                <a:effectLst>
                  <a:outerShdw blurRad="38100" dist="38100" dir="2700000" algn="tl">
                    <a:srgbClr val="000000">
                      <a:alpha val="43137"/>
                    </a:srgbClr>
                  </a:outerShdw>
                </a:effectLst>
                <a:latin typeface="Century Gothic" panose="020B0502020202020204" pitchFamily="34" charset="0"/>
              </a:rPr>
              <a:t>.</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Bold, persuasive, but gentle </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Assists in saving souls!</a:t>
            </a:r>
          </a:p>
        </p:txBody>
      </p:sp>
    </p:spTree>
    <p:extLst>
      <p:ext uri="{BB962C8B-B14F-4D97-AF65-F5344CB8AC3E}">
        <p14:creationId xmlns:p14="http://schemas.microsoft.com/office/powerpoint/2010/main" val="2386810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par>
                              <p:cTn id="14" fill="hold">
                                <p:stCondLst>
                                  <p:cond delay="500"/>
                                </p:stCondLst>
                                <p:childTnLst>
                                  <p:par>
                                    <p:cTn id="15" presetID="9" presetClass="entr" presetSubtype="0" fill="hold"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par>
                              <p:cTn id="18" fill="hold">
                                <p:stCondLst>
                                  <p:cond delay="1000"/>
                                </p:stCondLst>
                                <p:childTnLst>
                                  <p:par>
                                    <p:cTn id="19" presetID="9" presetClass="entr" presetSubtype="0" fill="hold"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dissolve">
                                          <p:cBhvr>
                                            <p:cTn id="21" dur="500"/>
                                            <p:tgtEl>
                                              <p:spTgt spid="3">
                                                <p:txEl>
                                                  <p:pRg st="1" end="1"/>
                                                </p:txEl>
                                              </p:spTgt>
                                            </p:tgtEl>
                                          </p:cBhvr>
                                        </p:animEffect>
                                      </p:childTnLst>
                                    </p:cTn>
                                  </p:par>
                                </p:childTnLst>
                              </p:cTn>
                            </p:par>
                            <p:par>
                              <p:cTn id="22" fill="hold">
                                <p:stCondLst>
                                  <p:cond delay="1500"/>
                                </p:stCondLst>
                                <p:childTnLst>
                                  <p:par>
                                    <p:cTn id="23" presetID="9" presetClass="entr" presetSubtype="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dissolve">
                                          <p:cBhvr>
                                            <p:cTn id="25" dur="500"/>
                                            <p:tgtEl>
                                              <p:spTgt spid="3">
                                                <p:txEl>
                                                  <p:pRg st="2" end="2"/>
                                                </p:txEl>
                                              </p:spTgt>
                                            </p:tgtEl>
                                          </p:cBhvr>
                                        </p:animEffect>
                                      </p:childTnLst>
                                    </p:cTn>
                                  </p:par>
                                </p:childTnLst>
                              </p:cTn>
                            </p:par>
                            <p:par>
                              <p:cTn id="26" fill="hold">
                                <p:stCondLst>
                                  <p:cond delay="2000"/>
                                </p:stCondLst>
                                <p:childTnLst>
                                  <p:par>
                                    <p:cTn id="27" presetID="9" presetClass="entr" presetSubtype="0" fill="hold"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dissolve">
                                          <p:cBhvr>
                                            <p:cTn id="2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par>
                              <p:cTn id="14" fill="hold">
                                <p:stCondLst>
                                  <p:cond delay="500"/>
                                </p:stCondLst>
                                <p:childTnLst>
                                  <p:par>
                                    <p:cTn id="15" presetID="9" presetClass="entr" presetSubtype="0" fill="hold"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par>
                              <p:cTn id="18" fill="hold">
                                <p:stCondLst>
                                  <p:cond delay="1000"/>
                                </p:stCondLst>
                                <p:childTnLst>
                                  <p:par>
                                    <p:cTn id="19" presetID="9" presetClass="entr" presetSubtype="0" fill="hold"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dissolve">
                                          <p:cBhvr>
                                            <p:cTn id="21" dur="500"/>
                                            <p:tgtEl>
                                              <p:spTgt spid="3">
                                                <p:txEl>
                                                  <p:pRg st="1" end="1"/>
                                                </p:txEl>
                                              </p:spTgt>
                                            </p:tgtEl>
                                          </p:cBhvr>
                                        </p:animEffect>
                                      </p:childTnLst>
                                    </p:cTn>
                                  </p:par>
                                </p:childTnLst>
                              </p:cTn>
                            </p:par>
                            <p:par>
                              <p:cTn id="22" fill="hold">
                                <p:stCondLst>
                                  <p:cond delay="1500"/>
                                </p:stCondLst>
                                <p:childTnLst>
                                  <p:par>
                                    <p:cTn id="23" presetID="9" presetClass="entr" presetSubtype="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dissolve">
                                          <p:cBhvr>
                                            <p:cTn id="25" dur="500"/>
                                            <p:tgtEl>
                                              <p:spTgt spid="3">
                                                <p:txEl>
                                                  <p:pRg st="2" end="2"/>
                                                </p:txEl>
                                              </p:spTgt>
                                            </p:tgtEl>
                                          </p:cBhvr>
                                        </p:animEffect>
                                      </p:childTnLst>
                                    </p:cTn>
                                  </p:par>
                                </p:childTnLst>
                              </p:cTn>
                            </p:par>
                            <p:par>
                              <p:cTn id="26" fill="hold">
                                <p:stCondLst>
                                  <p:cond delay="2000"/>
                                </p:stCondLst>
                                <p:childTnLst>
                                  <p:par>
                                    <p:cTn id="27" presetID="9" presetClass="entr" presetSubtype="0" fill="hold"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dissolve">
                                          <p:cBhvr>
                                            <p:cTn id="2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11. Now these are the gifts Christ gave to the church: the apostles, the prophets, the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evangelists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the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pastors and teachers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2" name="Rounded Rectangle 1">
            <a:extLst>
              <a:ext uri="{FF2B5EF4-FFF2-40B4-BE49-F238E27FC236}">
                <a16:creationId xmlns:a16="http://schemas.microsoft.com/office/drawing/2014/main" xmlns="" id="{4886F22C-A193-B25E-2F57-AC0C16D7792F}"/>
              </a:ext>
            </a:extLst>
          </p:cNvPr>
          <p:cNvSpPr/>
          <p:nvPr/>
        </p:nvSpPr>
        <p:spPr>
          <a:xfrm>
            <a:off x="1053543" y="3315025"/>
            <a:ext cx="10992679" cy="2523595"/>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defRPr/>
            </a:pPr>
            <a:r>
              <a:rPr lang="en-US" sz="5000" b="1" dirty="0" err="1">
                <a:solidFill>
                  <a:srgbClr val="FFFFFF"/>
                </a:solidFill>
                <a:effectLst>
                  <a:outerShdw blurRad="38100" dist="38100" dir="2700000" algn="tl">
                    <a:srgbClr val="000000">
                      <a:alpha val="43137"/>
                    </a:srgbClr>
                  </a:outerShdw>
                </a:effectLst>
                <a:latin typeface="Century Gothic" panose="020B0502020202020204" pitchFamily="34" charset="0"/>
              </a:rPr>
              <a:t>poimēn</a:t>
            </a:r>
            <a:r>
              <a:rPr lang="en-US" sz="5000" b="1"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l-GR" sz="5000" b="1" dirty="0">
                <a:solidFill>
                  <a:srgbClr val="FFFFFF"/>
                </a:solidFill>
                <a:effectLst>
                  <a:outerShdw blurRad="38100" dist="38100" dir="2700000" algn="tl">
                    <a:srgbClr val="000000">
                      <a:alpha val="43137"/>
                    </a:srgbClr>
                  </a:outerShdw>
                </a:effectLst>
                <a:latin typeface="Century Gothic" panose="020B0502020202020204" pitchFamily="34" charset="0"/>
              </a:rPr>
              <a:t>ποιμήν): </a:t>
            </a:r>
            <a:r>
              <a:rPr lang="en-US" sz="5000" dirty="0">
                <a:solidFill>
                  <a:srgbClr val="FFFFFF"/>
                </a:solidFill>
                <a:effectLst>
                  <a:outerShdw blurRad="38100" dist="38100" dir="2700000" algn="tl">
                    <a:srgbClr val="000000">
                      <a:alpha val="43137"/>
                    </a:srgbClr>
                  </a:outerShdw>
                </a:effectLst>
                <a:latin typeface="Century Gothic" panose="020B0502020202020204" pitchFamily="34" charset="0"/>
              </a:rPr>
              <a:t>shepherd; guardian; leader</a:t>
            </a:r>
          </a:p>
          <a:p>
            <a:pPr>
              <a:lnSpc>
                <a:spcPct val="80000"/>
              </a:lnSpc>
              <a:defRPr/>
            </a:pPr>
            <a:r>
              <a:rPr lang="en-US" sz="5000" b="1" dirty="0" err="1">
                <a:solidFill>
                  <a:srgbClr val="FFFFFF"/>
                </a:solidFill>
                <a:effectLst>
                  <a:outerShdw blurRad="38100" dist="38100" dir="2700000" algn="tl">
                    <a:srgbClr val="000000">
                      <a:alpha val="43137"/>
                    </a:srgbClr>
                  </a:outerShdw>
                </a:effectLst>
                <a:latin typeface="Century Gothic" panose="020B0502020202020204" pitchFamily="34" charset="0"/>
              </a:rPr>
              <a:t>didaskalos</a:t>
            </a:r>
            <a:r>
              <a:rPr lang="en-US" sz="5000" b="1"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l-GR" sz="5000" b="1" dirty="0">
                <a:solidFill>
                  <a:srgbClr val="FFFFFF"/>
                </a:solidFill>
                <a:effectLst>
                  <a:outerShdw blurRad="38100" dist="38100" dir="2700000" algn="tl">
                    <a:srgbClr val="000000">
                      <a:alpha val="43137"/>
                    </a:srgbClr>
                  </a:outerShdw>
                </a:effectLst>
                <a:latin typeface="Century Gothic" panose="020B0502020202020204" pitchFamily="34" charset="0"/>
              </a:rPr>
              <a:t>διδάσκαλος): </a:t>
            </a:r>
            <a:r>
              <a:rPr lang="en-US" sz="5000" dirty="0">
                <a:solidFill>
                  <a:srgbClr val="FFFFFF"/>
                </a:solidFill>
                <a:effectLst>
                  <a:outerShdw blurRad="38100" dist="38100" dir="2700000" algn="tl">
                    <a:srgbClr val="000000">
                      <a:alpha val="43137"/>
                    </a:srgbClr>
                  </a:outerShdw>
                </a:effectLst>
                <a:latin typeface="Century Gothic" panose="020B0502020202020204" pitchFamily="34" charset="0"/>
              </a:rPr>
              <a:t>teacher</a:t>
            </a:r>
          </a:p>
        </p:txBody>
      </p:sp>
      <p:sp>
        <p:nvSpPr>
          <p:cNvPr id="3" name="Rectangle 2">
            <a:extLst>
              <a:ext uri="{FF2B5EF4-FFF2-40B4-BE49-F238E27FC236}">
                <a16:creationId xmlns:a16="http://schemas.microsoft.com/office/drawing/2014/main" xmlns="" id="{5EA1A0D0-C261-9949-E11F-C12AE63E95D6}"/>
              </a:ext>
            </a:extLst>
          </p:cNvPr>
          <p:cNvSpPr/>
          <p:nvPr/>
        </p:nvSpPr>
        <p:spPr>
          <a:xfrm>
            <a:off x="5062165" y="156727"/>
            <a:ext cx="6941770" cy="2785256"/>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effectLst>
                  <a:outerShdw blurRad="38100" dist="38100" dir="2700000" algn="tl">
                    <a:srgbClr val="000000">
                      <a:alpha val="43137"/>
                    </a:srgbClr>
                  </a:outerShdw>
                </a:effectLst>
                <a:latin typeface="Century Gothic" panose="020B0502020202020204" pitchFamily="34" charset="0"/>
              </a:rPr>
              <a:t>Benefits:</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Protects the flock</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Oversees</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Casts vision</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Sharpens with Scripture</a:t>
            </a:r>
          </a:p>
        </p:txBody>
      </p:sp>
      <p:sp>
        <p:nvSpPr>
          <p:cNvPr id="5" name="Rounded Rectangle 4">
            <a:extLst>
              <a:ext uri="{FF2B5EF4-FFF2-40B4-BE49-F238E27FC236}">
                <a16:creationId xmlns:a16="http://schemas.microsoft.com/office/drawing/2014/main" xmlns="" id="{8CA254C7-60B4-1570-26C6-73C951DDD07C}"/>
              </a:ext>
            </a:extLst>
          </p:cNvPr>
          <p:cNvSpPr/>
          <p:nvPr/>
        </p:nvSpPr>
        <p:spPr>
          <a:xfrm>
            <a:off x="695119" y="1158876"/>
            <a:ext cx="10754138" cy="3198592"/>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5400" dirty="0">
                <a:solidFill>
                  <a:srgbClr val="FFFFFF"/>
                </a:solidFill>
                <a:effectLst>
                  <a:outerShdw blurRad="38100" dist="38100" dir="2700000" algn="tl">
                    <a:srgbClr val="000000">
                      <a:alpha val="43137"/>
                    </a:srgbClr>
                  </a:outerShdw>
                </a:effectLst>
                <a:latin typeface="Century Gothic" panose="020B0502020202020204" pitchFamily="34" charset="0"/>
              </a:rPr>
              <a:t>All Christians should be doing all of these things </a:t>
            </a:r>
            <a:r>
              <a:rPr lang="en-US" sz="5400" b="1" i="1" dirty="0">
                <a:solidFill>
                  <a:srgbClr val="FFFFFF"/>
                </a:solidFill>
                <a:effectLst>
                  <a:outerShdw blurRad="38100" dist="38100" dir="2700000" algn="tl">
                    <a:srgbClr val="000000">
                      <a:alpha val="43137"/>
                    </a:srgbClr>
                  </a:outerShdw>
                </a:effectLst>
                <a:latin typeface="Century Gothic" panose="020B0502020202020204" pitchFamily="34" charset="0"/>
              </a:rPr>
              <a:t>regardless!</a:t>
            </a:r>
          </a:p>
          <a:p>
            <a:pPr algn="ctr">
              <a:lnSpc>
                <a:spcPct val="80000"/>
              </a:lnSpc>
              <a:defRPr/>
            </a:pPr>
            <a:r>
              <a:rPr lang="en-US" sz="5400" dirty="0">
                <a:solidFill>
                  <a:srgbClr val="FFFFFF"/>
                </a:solidFill>
                <a:effectLst>
                  <a:outerShdw blurRad="38100" dist="38100" dir="2700000" algn="tl">
                    <a:srgbClr val="000000">
                      <a:alpha val="43137"/>
                    </a:srgbClr>
                  </a:outerShdw>
                </a:effectLst>
                <a:latin typeface="Century Gothic" panose="020B0502020202020204" pitchFamily="34" charset="0"/>
              </a:rPr>
              <a:t>The only way to </a:t>
            </a:r>
            <a:r>
              <a:rPr lang="en-US" sz="5400" b="1" i="1" dirty="0">
                <a:solidFill>
                  <a:srgbClr val="FFFFFF"/>
                </a:solidFill>
                <a:effectLst>
                  <a:outerShdw blurRad="38100" dist="38100" dir="2700000" algn="tl">
                    <a:srgbClr val="000000">
                      <a:alpha val="43137"/>
                    </a:srgbClr>
                  </a:outerShdw>
                </a:effectLst>
                <a:latin typeface="Century Gothic" panose="020B0502020202020204" pitchFamily="34" charset="0"/>
              </a:rPr>
              <a:t>identify</a:t>
            </a:r>
            <a:r>
              <a:rPr lang="en-US" sz="5400" b="1"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n-US" sz="5400" dirty="0">
                <a:solidFill>
                  <a:srgbClr val="FFFFFF"/>
                </a:solidFill>
                <a:effectLst>
                  <a:outerShdw blurRad="38100" dist="38100" dir="2700000" algn="tl">
                    <a:srgbClr val="000000">
                      <a:alpha val="43137"/>
                    </a:srgbClr>
                  </a:outerShdw>
                </a:effectLst>
                <a:latin typeface="Century Gothic" panose="020B0502020202020204" pitchFamily="34" charset="0"/>
              </a:rPr>
              <a:t>your gifting(s) is by</a:t>
            </a:r>
            <a:r>
              <a:rPr lang="en-US" sz="5400" b="1"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n-US" sz="5400" b="1" u="sng" dirty="0">
                <a:solidFill>
                  <a:srgbClr val="FFFFFF"/>
                </a:solidFill>
                <a:effectLst>
                  <a:outerShdw blurRad="38100" dist="38100" dir="2700000" algn="tl">
                    <a:srgbClr val="000000">
                      <a:alpha val="43137"/>
                    </a:srgbClr>
                  </a:outerShdw>
                </a:effectLst>
                <a:latin typeface="Century Gothic" panose="020B0502020202020204" pitchFamily="34" charset="0"/>
              </a:rPr>
              <a:t>giving</a:t>
            </a:r>
            <a:r>
              <a:rPr lang="en-US" sz="5400" b="1" dirty="0">
                <a:solidFill>
                  <a:srgbClr val="FFFFFF"/>
                </a:solidFill>
                <a:effectLst>
                  <a:outerShdw blurRad="38100" dist="38100" dir="2700000" algn="tl">
                    <a:srgbClr val="000000">
                      <a:alpha val="43137"/>
                    </a:srgbClr>
                  </a:outerShdw>
                </a:effectLst>
                <a:latin typeface="Century Gothic" panose="020B0502020202020204" pitchFamily="34" charset="0"/>
              </a:rPr>
              <a:t>!</a:t>
            </a:r>
            <a:endParaRPr lang="el-GR" sz="5400" b="1"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3262999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par>
                              <p:cTn id="14" fill="hold">
                                <p:stCondLst>
                                  <p:cond delay="500"/>
                                </p:stCondLst>
                                <p:childTnLst>
                                  <p:par>
                                    <p:cTn id="15" presetID="9" presetClass="entr" presetSubtype="0" fill="hold"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par>
                              <p:cTn id="18" fill="hold">
                                <p:stCondLst>
                                  <p:cond delay="1000"/>
                                </p:stCondLst>
                                <p:childTnLst>
                                  <p:par>
                                    <p:cTn id="19" presetID="9" presetClass="entr" presetSubtype="0" fill="hold"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dissolve">
                                          <p:cBhvr>
                                            <p:cTn id="21" dur="500"/>
                                            <p:tgtEl>
                                              <p:spTgt spid="3">
                                                <p:txEl>
                                                  <p:pRg st="1" end="1"/>
                                                </p:txEl>
                                              </p:spTgt>
                                            </p:tgtEl>
                                          </p:cBhvr>
                                        </p:animEffect>
                                      </p:childTnLst>
                                    </p:cTn>
                                  </p:par>
                                </p:childTnLst>
                              </p:cTn>
                            </p:par>
                            <p:par>
                              <p:cTn id="22" fill="hold">
                                <p:stCondLst>
                                  <p:cond delay="1500"/>
                                </p:stCondLst>
                                <p:childTnLst>
                                  <p:par>
                                    <p:cTn id="23" presetID="9" presetClass="entr" presetSubtype="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dissolve">
                                          <p:cBhvr>
                                            <p:cTn id="25" dur="500"/>
                                            <p:tgtEl>
                                              <p:spTgt spid="3">
                                                <p:txEl>
                                                  <p:pRg st="2" end="2"/>
                                                </p:txEl>
                                              </p:spTgt>
                                            </p:tgtEl>
                                          </p:cBhvr>
                                        </p:animEffect>
                                      </p:childTnLst>
                                    </p:cTn>
                                  </p:par>
                                </p:childTnLst>
                              </p:cTn>
                            </p:par>
                            <p:par>
                              <p:cTn id="26" fill="hold">
                                <p:stCondLst>
                                  <p:cond delay="2000"/>
                                </p:stCondLst>
                                <p:childTnLst>
                                  <p:par>
                                    <p:cTn id="27" presetID="9" presetClass="entr" presetSubtype="0" fill="hold"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dissolve">
                                          <p:cBhvr>
                                            <p:cTn id="29" dur="500"/>
                                            <p:tgtEl>
                                              <p:spTgt spid="3">
                                                <p:txEl>
                                                  <p:pRg st="3" end="3"/>
                                                </p:txEl>
                                              </p:spTgt>
                                            </p:tgtEl>
                                          </p:cBhvr>
                                        </p:animEffect>
                                      </p:childTnLst>
                                    </p:cTn>
                                  </p:par>
                                </p:childTnLst>
                              </p:cTn>
                            </p:par>
                            <p:par>
                              <p:cTn id="30" fill="hold">
                                <p:stCondLst>
                                  <p:cond delay="2500"/>
                                </p:stCondLst>
                                <p:childTnLst>
                                  <p:par>
                                    <p:cTn id="31" presetID="9" presetClass="entr" presetSubtype="0" fill="hold" nodeType="after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dissolve">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32"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circle(out)">
                                          <p:cBhvr>
                                            <p:cTn id="38" dur="750"/>
                                            <p:tgtEl>
                                              <p:spTgt spid="5"/>
                                            </p:tgtEl>
                                          </p:cBhvr>
                                        </p:animEffect>
                                      </p:childTnLst>
                                    </p:cTn>
                                  </p:par>
                                </p:childTnLst>
                              </p:cTn>
                            </p:par>
                            <p:par>
                              <p:cTn id="39" fill="hold">
                                <p:stCondLst>
                                  <p:cond delay="750"/>
                                </p:stCondLst>
                                <p:childTnLst>
                                  <p:par>
                                    <p:cTn id="40" presetID="9" presetClass="entr" presetSubtype="0" fill="hold" nodeType="after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dissolve">
                                          <p:cBhvr>
                                            <p:cTn id="42" dur="500"/>
                                            <p:tgtEl>
                                              <p:spTgt spid="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5">
                                                <p:txEl>
                                                  <p:pRg st="1" end="1"/>
                                                </p:txEl>
                                              </p:spTgt>
                                            </p:tgtEl>
                                            <p:attrNameLst>
                                              <p:attrName>style.visibility</p:attrName>
                                            </p:attrNameLst>
                                          </p:cBhvr>
                                          <p:to>
                                            <p:strVal val="visible"/>
                                          </p:to>
                                        </p:set>
                                        <p:animEffect transition="in" filter="dissolve">
                                          <p:cBhvr>
                                            <p:cTn id="4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par>
                              <p:cTn id="14" fill="hold">
                                <p:stCondLst>
                                  <p:cond delay="500"/>
                                </p:stCondLst>
                                <p:childTnLst>
                                  <p:par>
                                    <p:cTn id="15" presetID="9" presetClass="entr" presetSubtype="0" fill="hold"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par>
                              <p:cTn id="18" fill="hold">
                                <p:stCondLst>
                                  <p:cond delay="1000"/>
                                </p:stCondLst>
                                <p:childTnLst>
                                  <p:par>
                                    <p:cTn id="19" presetID="9" presetClass="entr" presetSubtype="0" fill="hold"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dissolve">
                                          <p:cBhvr>
                                            <p:cTn id="21" dur="500"/>
                                            <p:tgtEl>
                                              <p:spTgt spid="3">
                                                <p:txEl>
                                                  <p:pRg st="1" end="1"/>
                                                </p:txEl>
                                              </p:spTgt>
                                            </p:tgtEl>
                                          </p:cBhvr>
                                        </p:animEffect>
                                      </p:childTnLst>
                                    </p:cTn>
                                  </p:par>
                                </p:childTnLst>
                              </p:cTn>
                            </p:par>
                            <p:par>
                              <p:cTn id="22" fill="hold">
                                <p:stCondLst>
                                  <p:cond delay="1500"/>
                                </p:stCondLst>
                                <p:childTnLst>
                                  <p:par>
                                    <p:cTn id="23" presetID="9" presetClass="entr" presetSubtype="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dissolve">
                                          <p:cBhvr>
                                            <p:cTn id="25" dur="500"/>
                                            <p:tgtEl>
                                              <p:spTgt spid="3">
                                                <p:txEl>
                                                  <p:pRg st="2" end="2"/>
                                                </p:txEl>
                                              </p:spTgt>
                                            </p:tgtEl>
                                          </p:cBhvr>
                                        </p:animEffect>
                                      </p:childTnLst>
                                    </p:cTn>
                                  </p:par>
                                </p:childTnLst>
                              </p:cTn>
                            </p:par>
                            <p:par>
                              <p:cTn id="26" fill="hold">
                                <p:stCondLst>
                                  <p:cond delay="2000"/>
                                </p:stCondLst>
                                <p:childTnLst>
                                  <p:par>
                                    <p:cTn id="27" presetID="9" presetClass="entr" presetSubtype="0" fill="hold"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dissolve">
                                          <p:cBhvr>
                                            <p:cTn id="29" dur="500"/>
                                            <p:tgtEl>
                                              <p:spTgt spid="3">
                                                <p:txEl>
                                                  <p:pRg st="3" end="3"/>
                                                </p:txEl>
                                              </p:spTgt>
                                            </p:tgtEl>
                                          </p:cBhvr>
                                        </p:animEffect>
                                      </p:childTnLst>
                                    </p:cTn>
                                  </p:par>
                                </p:childTnLst>
                              </p:cTn>
                            </p:par>
                            <p:par>
                              <p:cTn id="30" fill="hold">
                                <p:stCondLst>
                                  <p:cond delay="2500"/>
                                </p:stCondLst>
                                <p:childTnLst>
                                  <p:par>
                                    <p:cTn id="31" presetID="9" presetClass="entr" presetSubtype="0" fill="hold" nodeType="after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dissolve">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32"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circle(out)">
                                          <p:cBhvr>
                                            <p:cTn id="38" dur="750"/>
                                            <p:tgtEl>
                                              <p:spTgt spid="5"/>
                                            </p:tgtEl>
                                          </p:cBhvr>
                                        </p:animEffect>
                                      </p:childTnLst>
                                    </p:cTn>
                                  </p:par>
                                </p:childTnLst>
                              </p:cTn>
                            </p:par>
                            <p:par>
                              <p:cTn id="39" fill="hold">
                                <p:stCondLst>
                                  <p:cond delay="750"/>
                                </p:stCondLst>
                                <p:childTnLst>
                                  <p:par>
                                    <p:cTn id="40" presetID="9" presetClass="entr" presetSubtype="0" fill="hold" nodeType="after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dissolve">
                                          <p:cBhvr>
                                            <p:cTn id="42" dur="500"/>
                                            <p:tgtEl>
                                              <p:spTgt spid="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5">
                                                <p:txEl>
                                                  <p:pRg st="1" end="1"/>
                                                </p:txEl>
                                              </p:spTgt>
                                            </p:tgtEl>
                                            <p:attrNameLst>
                                              <p:attrName>style.visibility</p:attrName>
                                            </p:attrNameLst>
                                          </p:cBhvr>
                                          <p:to>
                                            <p:strVal val="visible"/>
                                          </p:to>
                                        </p:set>
                                        <p:animEffect transition="in" filter="dissolve">
                                          <p:cBhvr>
                                            <p:cTn id="4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11. Now these are the gifts Christ gave to the church: the apostles, the prophets, the evangelists, and the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pastors and teachers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2" name="Rounded Rectangle 1">
            <a:extLst>
              <a:ext uri="{FF2B5EF4-FFF2-40B4-BE49-F238E27FC236}">
                <a16:creationId xmlns:a16="http://schemas.microsoft.com/office/drawing/2014/main" xmlns="" id="{4886F22C-A193-B25E-2F57-AC0C16D7792F}"/>
              </a:ext>
            </a:extLst>
          </p:cNvPr>
          <p:cNvSpPr/>
          <p:nvPr/>
        </p:nvSpPr>
        <p:spPr>
          <a:xfrm>
            <a:off x="1053543" y="3315025"/>
            <a:ext cx="10992679" cy="2523595"/>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5000" b="1"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poimēn</a:t>
            </a:r>
            <a:r>
              <a:rPr kumimoji="0" lang="en-US" sz="5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l-GR" sz="5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ποιμήν): </a:t>
            </a:r>
            <a:r>
              <a:rPr kumimoji="0" lang="en-US" sz="5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shepherd; guardian; leader</a:t>
            </a:r>
          </a:p>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5000" b="1"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didaskalos</a:t>
            </a:r>
            <a:r>
              <a:rPr kumimoji="0" lang="en-US" sz="5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l-GR" sz="5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διδάσκαλος): </a:t>
            </a:r>
            <a:r>
              <a:rPr kumimoji="0" lang="en-US" sz="5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teacher</a:t>
            </a:r>
          </a:p>
        </p:txBody>
      </p:sp>
      <p:sp>
        <p:nvSpPr>
          <p:cNvPr id="9" name="Rectangle 8">
            <a:extLst>
              <a:ext uri="{FF2B5EF4-FFF2-40B4-BE49-F238E27FC236}">
                <a16:creationId xmlns:a16="http://schemas.microsoft.com/office/drawing/2014/main" xmlns="" id="{64105CF2-260E-2E1F-A1DE-558A4470F165}"/>
              </a:ext>
            </a:extLst>
          </p:cNvPr>
          <p:cNvSpPr/>
          <p:nvPr/>
        </p:nvSpPr>
        <p:spPr>
          <a:xfrm>
            <a:off x="5062165" y="156727"/>
            <a:ext cx="6941770" cy="2785256"/>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effectLst>
                  <a:outerShdw blurRad="38100" dist="38100" dir="2700000" algn="tl">
                    <a:srgbClr val="000000">
                      <a:alpha val="43137"/>
                    </a:srgbClr>
                  </a:outerShdw>
                </a:effectLst>
                <a:latin typeface="Century Gothic" panose="020B0502020202020204" pitchFamily="34" charset="0"/>
              </a:rPr>
              <a:t>Benefits:</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Protects the flock</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Oversees</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Casts vision</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Sharpens with Scripture</a:t>
            </a:r>
          </a:p>
        </p:txBody>
      </p:sp>
      <p:sp>
        <p:nvSpPr>
          <p:cNvPr id="12" name="Rounded Rectangle 11">
            <a:extLst>
              <a:ext uri="{FF2B5EF4-FFF2-40B4-BE49-F238E27FC236}">
                <a16:creationId xmlns:a16="http://schemas.microsoft.com/office/drawing/2014/main" xmlns="" id="{713D4E76-B595-B178-3BCD-826F35095957}"/>
              </a:ext>
            </a:extLst>
          </p:cNvPr>
          <p:cNvSpPr/>
          <p:nvPr/>
        </p:nvSpPr>
        <p:spPr>
          <a:xfrm>
            <a:off x="695119" y="1158876"/>
            <a:ext cx="10754138" cy="3198592"/>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5400" dirty="0">
                <a:solidFill>
                  <a:srgbClr val="FFFFFF"/>
                </a:solidFill>
                <a:effectLst>
                  <a:outerShdw blurRad="38100" dist="38100" dir="2700000" algn="tl">
                    <a:srgbClr val="000000">
                      <a:alpha val="43137"/>
                    </a:srgbClr>
                  </a:outerShdw>
                </a:effectLst>
                <a:latin typeface="Century Gothic" panose="020B0502020202020204" pitchFamily="34" charset="0"/>
              </a:rPr>
              <a:t>All Christians should be doing all of these things </a:t>
            </a:r>
            <a:r>
              <a:rPr lang="en-US" sz="5400" b="1" i="1" dirty="0">
                <a:solidFill>
                  <a:srgbClr val="FFFFFF"/>
                </a:solidFill>
                <a:effectLst>
                  <a:outerShdw blurRad="38100" dist="38100" dir="2700000" algn="tl">
                    <a:srgbClr val="000000">
                      <a:alpha val="43137"/>
                    </a:srgbClr>
                  </a:outerShdw>
                </a:effectLst>
                <a:latin typeface="Century Gothic" panose="020B0502020202020204" pitchFamily="34" charset="0"/>
              </a:rPr>
              <a:t>regardless!</a:t>
            </a:r>
          </a:p>
          <a:p>
            <a:pPr algn="ctr">
              <a:lnSpc>
                <a:spcPct val="80000"/>
              </a:lnSpc>
              <a:defRPr/>
            </a:pPr>
            <a:r>
              <a:rPr lang="en-US" sz="5400" dirty="0">
                <a:solidFill>
                  <a:srgbClr val="FFFFFF"/>
                </a:solidFill>
                <a:effectLst>
                  <a:outerShdw blurRad="38100" dist="38100" dir="2700000" algn="tl">
                    <a:srgbClr val="000000">
                      <a:alpha val="43137"/>
                    </a:srgbClr>
                  </a:outerShdw>
                </a:effectLst>
                <a:latin typeface="Century Gothic" panose="020B0502020202020204" pitchFamily="34" charset="0"/>
              </a:rPr>
              <a:t>The only way to </a:t>
            </a:r>
            <a:r>
              <a:rPr lang="en-US" sz="5400" b="1" i="1" dirty="0">
                <a:solidFill>
                  <a:srgbClr val="FFFFFF"/>
                </a:solidFill>
                <a:effectLst>
                  <a:outerShdw blurRad="38100" dist="38100" dir="2700000" algn="tl">
                    <a:srgbClr val="000000">
                      <a:alpha val="43137"/>
                    </a:srgbClr>
                  </a:outerShdw>
                </a:effectLst>
                <a:latin typeface="Century Gothic" panose="020B0502020202020204" pitchFamily="34" charset="0"/>
              </a:rPr>
              <a:t>identify</a:t>
            </a:r>
            <a:r>
              <a:rPr lang="en-US" sz="5400" b="1"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n-US" sz="5400" dirty="0">
                <a:solidFill>
                  <a:srgbClr val="FFFFFF"/>
                </a:solidFill>
                <a:effectLst>
                  <a:outerShdw blurRad="38100" dist="38100" dir="2700000" algn="tl">
                    <a:srgbClr val="000000">
                      <a:alpha val="43137"/>
                    </a:srgbClr>
                  </a:outerShdw>
                </a:effectLst>
                <a:latin typeface="Century Gothic" panose="020B0502020202020204" pitchFamily="34" charset="0"/>
              </a:rPr>
              <a:t>your gifting(s) is by</a:t>
            </a:r>
            <a:r>
              <a:rPr lang="en-US" sz="5400" b="1"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n-US" sz="5400" b="1" u="sng" dirty="0">
                <a:solidFill>
                  <a:srgbClr val="FFFFFF"/>
                </a:solidFill>
                <a:effectLst>
                  <a:outerShdw blurRad="38100" dist="38100" dir="2700000" algn="tl">
                    <a:srgbClr val="000000">
                      <a:alpha val="43137"/>
                    </a:srgbClr>
                  </a:outerShdw>
                </a:effectLst>
                <a:latin typeface="Century Gothic" panose="020B0502020202020204" pitchFamily="34" charset="0"/>
              </a:rPr>
              <a:t>giving</a:t>
            </a:r>
            <a:r>
              <a:rPr lang="en-US" sz="5400" b="1" dirty="0">
                <a:solidFill>
                  <a:srgbClr val="FFFFFF"/>
                </a:solidFill>
                <a:effectLst>
                  <a:outerShdw blurRad="38100" dist="38100" dir="2700000" algn="tl">
                    <a:srgbClr val="000000">
                      <a:alpha val="43137"/>
                    </a:srgbClr>
                  </a:outerShdw>
                </a:effectLst>
                <a:latin typeface="Century Gothic" panose="020B0502020202020204" pitchFamily="34" charset="0"/>
              </a:rPr>
              <a:t>!</a:t>
            </a:r>
            <a:endParaRPr lang="el-GR" sz="5400" b="1"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
        <p:nvSpPr>
          <p:cNvPr id="7" name="Rectangle 6">
            <a:extLst>
              <a:ext uri="{FF2B5EF4-FFF2-40B4-BE49-F238E27FC236}">
                <a16:creationId xmlns:a16="http://schemas.microsoft.com/office/drawing/2014/main" xmlns="" id="{FA134299-F76F-681D-3965-D8B88AD168E9}"/>
              </a:ext>
            </a:extLst>
          </p:cNvPr>
          <p:cNvSpPr/>
          <p:nvPr/>
        </p:nvSpPr>
        <p:spPr>
          <a:xfrm>
            <a:off x="176212" y="1789043"/>
            <a:ext cx="11839576" cy="4876731"/>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800" dirty="0">
                <a:effectLst>
                  <a:outerShdw blurRad="38100" dist="38100" dir="2700000" algn="tl">
                    <a:srgbClr val="000000">
                      <a:alpha val="43137"/>
                    </a:srgbClr>
                  </a:outerShdw>
                </a:effectLst>
                <a:latin typeface="Century Gothic" panose="020B0502020202020204" pitchFamily="34" charset="0"/>
              </a:rPr>
              <a:t>(Rom. 10:14-15) How are they to call on one they have not believed in? And how are they to believe in one they have not heard of? And how are they to hear without someone preaching to them? And how are they to preach unless they are sent?</a:t>
            </a:r>
            <a:endParaRPr lang="en-US" sz="4800"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
        <p:nvSpPr>
          <p:cNvPr id="11" name="Rectangle 10">
            <a:extLst>
              <a:ext uri="{FF2B5EF4-FFF2-40B4-BE49-F238E27FC236}">
                <a16:creationId xmlns:a16="http://schemas.microsoft.com/office/drawing/2014/main" xmlns="" id="{1485DB17-04B3-D47D-2D29-3DF2E45D1F55}"/>
              </a:ext>
            </a:extLst>
          </p:cNvPr>
          <p:cNvSpPr/>
          <p:nvPr/>
        </p:nvSpPr>
        <p:spPr>
          <a:xfrm>
            <a:off x="86700" y="3358482"/>
            <a:ext cx="10210239" cy="3426560"/>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effectLst>
                  <a:outerShdw blurRad="38100" dist="38100" dir="2700000" algn="tl">
                    <a:srgbClr val="000000">
                      <a:alpha val="43137"/>
                    </a:srgbClr>
                  </a:outerShdw>
                </a:effectLst>
                <a:latin typeface="Century Gothic" panose="020B0502020202020204" pitchFamily="34" charset="0"/>
              </a:rPr>
              <a:t>When </a:t>
            </a:r>
            <a:r>
              <a:rPr lang="en-US" sz="6000" b="1" i="1" dirty="0">
                <a:effectLst>
                  <a:outerShdw blurRad="38100" dist="38100" dir="2700000" algn="tl">
                    <a:srgbClr val="000000">
                      <a:alpha val="43137"/>
                    </a:srgbClr>
                  </a:outerShdw>
                </a:effectLst>
                <a:latin typeface="Century Gothic" panose="020B0502020202020204" pitchFamily="34" charset="0"/>
              </a:rPr>
              <a:t>giftings</a:t>
            </a:r>
            <a:r>
              <a:rPr lang="en-US" sz="6000" b="1" dirty="0">
                <a:effectLst>
                  <a:outerShdw blurRad="38100" dist="38100" dir="2700000" algn="tl">
                    <a:srgbClr val="000000">
                      <a:alpha val="43137"/>
                    </a:srgbClr>
                  </a:outerShdw>
                </a:effectLst>
                <a:latin typeface="Century Gothic" panose="020B0502020202020204" pitchFamily="34" charset="0"/>
              </a:rPr>
              <a:t> are ignored:</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A clergy-laity distinction appears</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People are left wondering what to do</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Needs are left unmet</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Mission drift sets in</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A few people try and do all the work</a:t>
            </a:r>
          </a:p>
        </p:txBody>
      </p:sp>
    </p:spTree>
    <p:extLst>
      <p:ext uri="{BB962C8B-B14F-4D97-AF65-F5344CB8AC3E}">
        <p14:creationId xmlns:p14="http://schemas.microsoft.com/office/powerpoint/2010/main" val="1492972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2"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ppt_x</p:attrName>
                                        </p:attrNameLst>
                                      </p:cBhvr>
                                      <p:tavLst>
                                        <p:tav tm="0">
                                          <p:val>
                                            <p:strVal val="#ppt_x+#ppt_w/2"/>
                                          </p:val>
                                        </p:tav>
                                        <p:tav tm="100000">
                                          <p:val>
                                            <p:strVal val="#ppt_x"/>
                                          </p:val>
                                        </p:tav>
                                      </p:tavLst>
                                    </p:anim>
                                    <p:anim calcmode="lin" valueType="num">
                                      <p:cBhvr>
                                        <p:cTn id="8" dur="500" fill="hold"/>
                                        <p:tgtEl>
                                          <p:spTgt spid="7"/>
                                        </p:tgtEl>
                                        <p:attrNameLst>
                                          <p:attrName>ppt_y</p:attrName>
                                        </p:attrNameLst>
                                      </p:cBhvr>
                                      <p:tavLst>
                                        <p:tav tm="0">
                                          <p:val>
                                            <p:strVal val="#ppt_y"/>
                                          </p:val>
                                        </p:tav>
                                        <p:tav tm="100000">
                                          <p:val>
                                            <p:strVal val="#ppt_y"/>
                                          </p:val>
                                        </p:tav>
                                      </p:tavLst>
                                    </p:anim>
                                    <p:anim calcmode="lin" valueType="num">
                                      <p:cBhvr>
                                        <p:cTn id="9" dur="500" fill="hold"/>
                                        <p:tgtEl>
                                          <p:spTgt spid="7"/>
                                        </p:tgtEl>
                                        <p:attrNameLst>
                                          <p:attrName>ppt_w</p:attrName>
                                        </p:attrNameLst>
                                      </p:cBhvr>
                                      <p:tavLst>
                                        <p:tav tm="0">
                                          <p:val>
                                            <p:fltVal val="0"/>
                                          </p:val>
                                        </p:tav>
                                        <p:tav tm="100000">
                                          <p:val>
                                            <p:strVal val="#ppt_w"/>
                                          </p:val>
                                        </p:tav>
                                      </p:tavLst>
                                    </p:anim>
                                    <p:anim calcmode="lin" valueType="num">
                                      <p:cBhvr>
                                        <p:cTn id="10" dur="5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linds(horizontal)">
                                      <p:cBhvr>
                                        <p:cTn id="15" dur="500"/>
                                        <p:tgtEl>
                                          <p:spTgt spid="11"/>
                                        </p:tgtEl>
                                      </p:cBhvr>
                                    </p:animEffect>
                                  </p:childTnLst>
                                </p:cTn>
                              </p:par>
                            </p:childTnLst>
                          </p:cTn>
                        </p:par>
                        <p:par>
                          <p:cTn id="16" fill="hold">
                            <p:stCondLst>
                              <p:cond delay="500"/>
                            </p:stCondLst>
                            <p:childTnLst>
                              <p:par>
                                <p:cTn id="17" presetID="9" presetClass="entr" presetSubtype="0" fill="hold" nodeType="after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animEffect transition="in" filter="dissolve">
                                      <p:cBhvr>
                                        <p:cTn id="19" dur="500"/>
                                        <p:tgtEl>
                                          <p:spTgt spid="11">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11">
                                            <p:txEl>
                                              <p:pRg st="1" end="1"/>
                                            </p:txEl>
                                          </p:spTgt>
                                        </p:tgtEl>
                                        <p:attrNameLst>
                                          <p:attrName>style.visibility</p:attrName>
                                        </p:attrNameLst>
                                      </p:cBhvr>
                                      <p:to>
                                        <p:strVal val="visible"/>
                                      </p:to>
                                    </p:set>
                                    <p:animEffect transition="in" filter="dissolve">
                                      <p:cBhvr>
                                        <p:cTn id="24" dur="500"/>
                                        <p:tgtEl>
                                          <p:spTgt spid="11">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11">
                                            <p:txEl>
                                              <p:pRg st="2" end="2"/>
                                            </p:txEl>
                                          </p:spTgt>
                                        </p:tgtEl>
                                        <p:attrNameLst>
                                          <p:attrName>style.visibility</p:attrName>
                                        </p:attrNameLst>
                                      </p:cBhvr>
                                      <p:to>
                                        <p:strVal val="visible"/>
                                      </p:to>
                                    </p:set>
                                    <p:animEffect transition="in" filter="dissolve">
                                      <p:cBhvr>
                                        <p:cTn id="29" dur="500"/>
                                        <p:tgtEl>
                                          <p:spTgt spid="11">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nodeType="clickEffect">
                                  <p:stCondLst>
                                    <p:cond delay="0"/>
                                  </p:stCondLst>
                                  <p:childTnLst>
                                    <p:set>
                                      <p:cBhvr>
                                        <p:cTn id="33" dur="1" fill="hold">
                                          <p:stCondLst>
                                            <p:cond delay="0"/>
                                          </p:stCondLst>
                                        </p:cTn>
                                        <p:tgtEl>
                                          <p:spTgt spid="11">
                                            <p:txEl>
                                              <p:pRg st="3" end="3"/>
                                            </p:txEl>
                                          </p:spTgt>
                                        </p:tgtEl>
                                        <p:attrNameLst>
                                          <p:attrName>style.visibility</p:attrName>
                                        </p:attrNameLst>
                                      </p:cBhvr>
                                      <p:to>
                                        <p:strVal val="visible"/>
                                      </p:to>
                                    </p:set>
                                    <p:animEffect transition="in" filter="dissolve">
                                      <p:cBhvr>
                                        <p:cTn id="34" dur="500"/>
                                        <p:tgtEl>
                                          <p:spTgt spid="11">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11">
                                            <p:txEl>
                                              <p:pRg st="4" end="4"/>
                                            </p:txEl>
                                          </p:spTgt>
                                        </p:tgtEl>
                                        <p:attrNameLst>
                                          <p:attrName>style.visibility</p:attrName>
                                        </p:attrNameLst>
                                      </p:cBhvr>
                                      <p:to>
                                        <p:strVal val="visible"/>
                                      </p:to>
                                    </p:set>
                                    <p:animEffect transition="in" filter="dissolve">
                                      <p:cBhvr>
                                        <p:cTn id="39" dur="500"/>
                                        <p:tgtEl>
                                          <p:spTgt spid="11">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nodeType="clickEffect">
                                  <p:stCondLst>
                                    <p:cond delay="0"/>
                                  </p:stCondLst>
                                  <p:childTnLst>
                                    <p:set>
                                      <p:cBhvr>
                                        <p:cTn id="43" dur="1" fill="hold">
                                          <p:stCondLst>
                                            <p:cond delay="0"/>
                                          </p:stCondLst>
                                        </p:cTn>
                                        <p:tgtEl>
                                          <p:spTgt spid="11">
                                            <p:txEl>
                                              <p:pRg st="5" end="5"/>
                                            </p:txEl>
                                          </p:spTgt>
                                        </p:tgtEl>
                                        <p:attrNameLst>
                                          <p:attrName>style.visibility</p:attrName>
                                        </p:attrNameLst>
                                      </p:cBhvr>
                                      <p:to>
                                        <p:strVal val="visible"/>
                                      </p:to>
                                    </p:set>
                                    <p:animEffect transition="in" filter="dissolve">
                                      <p:cBhvr>
                                        <p:cTn id="44"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11</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Now these are the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gifts Christ gave to the church</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the apostles, the prophets, the evangelists, and the pastors and teachers.</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3" name="Rectangle 2">
            <a:extLst>
              <a:ext uri="{FF2B5EF4-FFF2-40B4-BE49-F238E27FC236}">
                <a16:creationId xmlns:a16="http://schemas.microsoft.com/office/drawing/2014/main" xmlns="" id="{D69E0C0E-D794-3485-522C-24607BA098A2}"/>
              </a:ext>
            </a:extLst>
          </p:cNvPr>
          <p:cNvSpPr/>
          <p:nvPr/>
        </p:nvSpPr>
        <p:spPr>
          <a:xfrm>
            <a:off x="2763078" y="3239214"/>
            <a:ext cx="9252710" cy="3387451"/>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Many more giftings listed in:</a:t>
            </a:r>
          </a:p>
          <a:p>
            <a:pPr>
              <a:lnSpc>
                <a:spcPct val="80000"/>
              </a:lnSpc>
            </a:pPr>
            <a:r>
              <a:rPr lang="en-US" sz="4000" dirty="0">
                <a:effectLst>
                  <a:outerShdw blurRad="38100" dist="38100" dir="2700000" algn="tl">
                    <a:srgbClr val="000000">
                      <a:alpha val="43137"/>
                    </a:srgbClr>
                  </a:outerShdw>
                </a:effectLst>
                <a:latin typeface="Century Gothic" panose="020B0502020202020204" pitchFamily="34" charset="0"/>
              </a:rPr>
              <a:t>	1 Corinthians 12 &amp; Romans 12.</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This list primarily refers to leadership giftings.</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Leadership is gifted by God, but </a:t>
            </a:r>
            <a:r>
              <a:rPr lang="en-US" sz="4000" i="1" dirty="0">
                <a:effectLst>
                  <a:outerShdw blurRad="38100" dist="38100" dir="2700000" algn="tl">
                    <a:srgbClr val="000000">
                      <a:alpha val="43137"/>
                    </a:srgbClr>
                  </a:outerShdw>
                </a:effectLst>
                <a:latin typeface="Century Gothic" panose="020B0502020202020204" pitchFamily="34" charset="0"/>
              </a:rPr>
              <a:t>recognized</a:t>
            </a:r>
            <a:r>
              <a:rPr lang="en-US" sz="4000" dirty="0">
                <a:effectLst>
                  <a:outerShdw blurRad="38100" dist="38100" dir="2700000" algn="tl">
                    <a:srgbClr val="000000">
                      <a:alpha val="43137"/>
                    </a:srgbClr>
                  </a:outerShdw>
                </a:effectLst>
                <a:latin typeface="Century Gothic" panose="020B0502020202020204" pitchFamily="34" charset="0"/>
              </a:rPr>
              <a:t> by people.</a:t>
            </a:r>
          </a:p>
        </p:txBody>
      </p:sp>
    </p:spTree>
    <p:extLst>
      <p:ext uri="{BB962C8B-B14F-4D97-AF65-F5344CB8AC3E}">
        <p14:creationId xmlns:p14="http://schemas.microsoft.com/office/powerpoint/2010/main" val="19286928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ssolve">
                                      <p:cBhvr>
                                        <p:cTn id="11" dur="500"/>
                                        <p:tgtEl>
                                          <p:spTgt spid="3">
                                            <p:txEl>
                                              <p:pRg st="0" end="0"/>
                                            </p:txEl>
                                          </p:spTgt>
                                        </p:tgtEl>
                                      </p:cBhvr>
                                    </p:animEffect>
                                  </p:childTnLst>
                                </p:cTn>
                              </p:par>
                              <p:par>
                                <p:cTn id="12" presetID="9" presetClass="entr" presetSubtype="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dissolv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dissolve">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dissolv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12</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Their responsibility is to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equip God’s people to do his work and build up the church</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the body of Christ.</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2" name="Rounded Rectangle 1">
            <a:extLst>
              <a:ext uri="{FF2B5EF4-FFF2-40B4-BE49-F238E27FC236}">
                <a16:creationId xmlns:a16="http://schemas.microsoft.com/office/drawing/2014/main" xmlns="" id="{0572ECFA-502D-6625-25C4-3D4C23E602A1}"/>
              </a:ext>
            </a:extLst>
          </p:cNvPr>
          <p:cNvSpPr/>
          <p:nvPr/>
        </p:nvSpPr>
        <p:spPr>
          <a:xfrm>
            <a:off x="718931" y="2935067"/>
            <a:ext cx="10754138" cy="2588303"/>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5400" dirty="0">
                <a:solidFill>
                  <a:srgbClr val="FFFFFF"/>
                </a:solidFill>
                <a:effectLst>
                  <a:outerShdw blurRad="38100" dist="38100" dir="2700000" algn="tl">
                    <a:srgbClr val="000000">
                      <a:alpha val="43137"/>
                    </a:srgbClr>
                  </a:outerShdw>
                </a:effectLst>
                <a:latin typeface="Century Gothic" panose="020B0502020202020204" pitchFamily="34" charset="0"/>
              </a:rPr>
              <a:t>Notice that God’s plan for His church is to have </a:t>
            </a:r>
            <a:r>
              <a:rPr lang="en-US" sz="5400" b="1" i="1" u="sng" dirty="0">
                <a:solidFill>
                  <a:srgbClr val="FFFFFF"/>
                </a:solidFill>
                <a:effectLst>
                  <a:outerShdw blurRad="38100" dist="38100" dir="2700000" algn="tl">
                    <a:srgbClr val="000000">
                      <a:alpha val="43137"/>
                    </a:srgbClr>
                  </a:outerShdw>
                </a:effectLst>
                <a:latin typeface="Century Gothic" panose="020B0502020202020204" pitchFamily="34" charset="0"/>
              </a:rPr>
              <a:t>every member</a:t>
            </a:r>
            <a:r>
              <a:rPr lang="en-US" sz="5400" b="1"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n-US" sz="5400" dirty="0">
                <a:solidFill>
                  <a:srgbClr val="FFFFFF"/>
                </a:solidFill>
                <a:effectLst>
                  <a:outerShdw blurRad="38100" dist="38100" dir="2700000" algn="tl">
                    <a:srgbClr val="000000">
                      <a:alpha val="43137"/>
                    </a:srgbClr>
                  </a:outerShdw>
                </a:effectLst>
                <a:latin typeface="Century Gothic" panose="020B0502020202020204" pitchFamily="34" charset="0"/>
              </a:rPr>
              <a:t>involved.</a:t>
            </a:r>
            <a:endParaRPr lang="el-GR" sz="5400"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
        <p:nvSpPr>
          <p:cNvPr id="3" name="Rounded Rectangle 2">
            <a:extLst>
              <a:ext uri="{FF2B5EF4-FFF2-40B4-BE49-F238E27FC236}">
                <a16:creationId xmlns:a16="http://schemas.microsoft.com/office/drawing/2014/main" xmlns="" id="{CAD8DC9F-2D49-67AF-C37E-51287E9CCA4F}"/>
              </a:ext>
            </a:extLst>
          </p:cNvPr>
          <p:cNvSpPr/>
          <p:nvPr/>
        </p:nvSpPr>
        <p:spPr>
          <a:xfrm>
            <a:off x="0" y="6023110"/>
            <a:ext cx="12192000" cy="646570"/>
          </a:xfrm>
          <a:prstGeom prst="roundRect">
            <a:avLst/>
          </a:prstGeom>
          <a:solidFill>
            <a:srgbClr val="92D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50" b="1" spc="-300" dirty="0">
                <a:solidFill>
                  <a:schemeClr val="tx1"/>
                </a:solidFill>
                <a:effectLst>
                  <a:outerShdw blurRad="38100" dist="38100" dir="2700000" algn="tl">
                    <a:srgbClr val="000000">
                      <a:alpha val="43137"/>
                    </a:srgbClr>
                  </a:outerShdw>
                </a:effectLst>
                <a:latin typeface="Century Gothic" panose="020B0502020202020204" pitchFamily="34" charset="0"/>
              </a:rPr>
              <a:t>God raises up leaders </a:t>
            </a:r>
            <a:r>
              <a:rPr lang="en-US" sz="3050" spc="-300" dirty="0">
                <a:solidFill>
                  <a:schemeClr val="bg1"/>
                </a:solidFill>
                <a:effectLst>
                  <a:outerShdw blurRad="38100" dist="38100" dir="2700000" algn="tl">
                    <a:srgbClr val="000000">
                      <a:alpha val="43137"/>
                    </a:srgbClr>
                  </a:outerShdw>
                </a:effectLst>
                <a:latin typeface="Century Gothic" panose="020B0502020202020204" pitchFamily="34" charset="0"/>
                <a:sym typeface="Wingdings" pitchFamily="2" charset="2"/>
              </a:rPr>
              <a:t></a:t>
            </a:r>
            <a:r>
              <a:rPr lang="en-US" sz="3050" spc="-300" dirty="0">
                <a:solidFill>
                  <a:schemeClr val="tx1"/>
                </a:solidFill>
                <a:effectLst>
                  <a:outerShdw blurRad="38100" dist="38100" dir="2700000" algn="tl">
                    <a:srgbClr val="000000">
                      <a:alpha val="43137"/>
                    </a:srgbClr>
                  </a:outerShdw>
                </a:effectLst>
                <a:latin typeface="Century Gothic" panose="020B0502020202020204" pitchFamily="34" charset="0"/>
                <a:sym typeface="Wingdings" pitchFamily="2" charset="2"/>
              </a:rPr>
              <a:t> </a:t>
            </a:r>
            <a:r>
              <a:rPr lang="en-US" sz="3050" b="1" spc="-300" dirty="0">
                <a:solidFill>
                  <a:schemeClr val="tx1"/>
                </a:solidFill>
                <a:effectLst>
                  <a:outerShdw blurRad="38100" dist="38100" dir="2700000" algn="tl">
                    <a:srgbClr val="000000">
                      <a:alpha val="43137"/>
                    </a:srgbClr>
                  </a:outerShdw>
                </a:effectLst>
                <a:latin typeface="Century Gothic" panose="020B0502020202020204" pitchFamily="34" charset="0"/>
                <a:sym typeface="Wingdings" pitchFamily="2" charset="2"/>
              </a:rPr>
              <a:t>Leaders equip the members </a:t>
            </a:r>
            <a:r>
              <a:rPr lang="en-US" sz="3050" spc="-300" dirty="0">
                <a:solidFill>
                  <a:schemeClr val="bg1"/>
                </a:solidFill>
                <a:effectLst>
                  <a:outerShdw blurRad="38100" dist="38100" dir="2700000" algn="tl">
                    <a:srgbClr val="000000">
                      <a:alpha val="43137"/>
                    </a:srgbClr>
                  </a:outerShdw>
                </a:effectLst>
                <a:latin typeface="Century Gothic" panose="020B0502020202020204" pitchFamily="34" charset="0"/>
                <a:sym typeface="Wingdings" pitchFamily="2" charset="2"/>
              </a:rPr>
              <a:t></a:t>
            </a:r>
            <a:r>
              <a:rPr lang="en-US" sz="3050" spc="-300" dirty="0">
                <a:solidFill>
                  <a:schemeClr val="tx1"/>
                </a:solidFill>
                <a:effectLst>
                  <a:outerShdw blurRad="38100" dist="38100" dir="2700000" algn="tl">
                    <a:srgbClr val="000000">
                      <a:alpha val="43137"/>
                    </a:srgbClr>
                  </a:outerShdw>
                </a:effectLst>
                <a:latin typeface="Century Gothic" panose="020B0502020202020204" pitchFamily="34" charset="0"/>
                <a:sym typeface="Wingdings" pitchFamily="2" charset="2"/>
              </a:rPr>
              <a:t> </a:t>
            </a:r>
            <a:r>
              <a:rPr lang="en-US" sz="3050" b="1" spc="-300" dirty="0">
                <a:solidFill>
                  <a:schemeClr val="tx1"/>
                </a:solidFill>
                <a:effectLst>
                  <a:outerShdw blurRad="38100" dist="38100" dir="2700000" algn="tl">
                    <a:srgbClr val="000000">
                      <a:alpha val="43137"/>
                    </a:srgbClr>
                  </a:outerShdw>
                </a:effectLst>
                <a:latin typeface="Century Gothic" panose="020B0502020202020204" pitchFamily="34" charset="0"/>
                <a:sym typeface="Wingdings" pitchFamily="2" charset="2"/>
              </a:rPr>
              <a:t>God grows His church</a:t>
            </a:r>
            <a:endParaRPr lang="en-US" sz="3050" b="1" spc="-300" dirty="0">
              <a:solidFill>
                <a:schemeClr val="tx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1844163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accel="50000" fill="hold" grpId="0" nodeType="clickEffect" p14:presetBounceEnd="50000">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14:bounceEnd="50000">
                                          <p:cBhvr additive="base">
                                            <p:cTn id="12" dur="1000" fill="hold"/>
                                            <p:tgtEl>
                                              <p:spTgt spid="3"/>
                                            </p:tgtEl>
                                            <p:attrNameLst>
                                              <p:attrName>ppt_x</p:attrName>
                                            </p:attrNameLst>
                                          </p:cBhvr>
                                          <p:tavLst>
                                            <p:tav tm="0">
                                              <p:val>
                                                <p:strVal val="0-#ppt_w/2"/>
                                              </p:val>
                                            </p:tav>
                                            <p:tav tm="100000">
                                              <p:val>
                                                <p:strVal val="#ppt_x"/>
                                              </p:val>
                                            </p:tav>
                                          </p:tavLst>
                                        </p:anim>
                                        <p:anim calcmode="lin" valueType="num" p14:bounceEnd="50000">
                                          <p:cBhvr additive="base">
                                            <p:cTn id="13" dur="1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accel="5000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1000" fill="hold"/>
                                            <p:tgtEl>
                                              <p:spTgt spid="3"/>
                                            </p:tgtEl>
                                            <p:attrNameLst>
                                              <p:attrName>ppt_x</p:attrName>
                                            </p:attrNameLst>
                                          </p:cBhvr>
                                          <p:tavLst>
                                            <p:tav tm="0">
                                              <p:val>
                                                <p:strVal val="0-#ppt_w/2"/>
                                              </p:val>
                                            </p:tav>
                                            <p:tav tm="100000">
                                              <p:val>
                                                <p:strVal val="#ppt_x"/>
                                              </p:val>
                                            </p:tav>
                                          </p:tavLst>
                                        </p:anim>
                                        <p:anim calcmode="lin" valueType="num">
                                          <p:cBhvr additive="base">
                                            <p:cTn id="13" dur="1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4524315"/>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13</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This will continue until we all come to such unity in our faith and knowledge of God’s Son that we will be mature in the Lord, measuring up to the full and complete standard of Christ.</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494568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13. This will continue until we all come to such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unity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in our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faith</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knowledge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Son that we will be mature in the Lord, measuring up to the full and complete standard of Christ.</a:t>
            </a:r>
          </a:p>
        </p:txBody>
      </p:sp>
    </p:spTree>
    <p:extLst>
      <p:ext uri="{BB962C8B-B14F-4D97-AF65-F5344CB8AC3E}">
        <p14:creationId xmlns:p14="http://schemas.microsoft.com/office/powerpoint/2010/main" val="2819554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13. This will continue until we all come to such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unity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in our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faith</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knowledge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Son that we will be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mature in the Lord</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measuring up to the full and complete standard of Christ.</a:t>
            </a:r>
          </a:p>
        </p:txBody>
      </p:sp>
      <p:sp>
        <p:nvSpPr>
          <p:cNvPr id="2" name="Rounded Rectangle 1">
            <a:extLst>
              <a:ext uri="{FF2B5EF4-FFF2-40B4-BE49-F238E27FC236}">
                <a16:creationId xmlns:a16="http://schemas.microsoft.com/office/drawing/2014/main" xmlns="" id="{CC154F0A-38A1-FE13-660E-555F6491895D}"/>
              </a:ext>
            </a:extLst>
          </p:cNvPr>
          <p:cNvSpPr/>
          <p:nvPr/>
        </p:nvSpPr>
        <p:spPr>
          <a:xfrm>
            <a:off x="1437862" y="3831250"/>
            <a:ext cx="10754138" cy="2588303"/>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5400" dirty="0">
                <a:solidFill>
                  <a:srgbClr val="FFFFFF"/>
                </a:solidFill>
                <a:effectLst>
                  <a:outerShdw blurRad="38100" dist="38100" dir="2700000" algn="tl">
                    <a:srgbClr val="000000">
                      <a:alpha val="43137"/>
                    </a:srgbClr>
                  </a:outerShdw>
                </a:effectLst>
                <a:latin typeface="Century Gothic" panose="020B0502020202020204" pitchFamily="34" charset="0"/>
              </a:rPr>
              <a:t>The outcome of growth in unity, faith &amp; knowledge </a:t>
            </a:r>
            <a:r>
              <a:rPr lang="en-US" sz="5400" i="1" u="sng" dirty="0">
                <a:solidFill>
                  <a:srgbClr val="FFFFFF"/>
                </a:solidFill>
                <a:effectLst>
                  <a:outerShdw blurRad="38100" dist="38100" dir="2700000" algn="tl">
                    <a:srgbClr val="000000">
                      <a:alpha val="43137"/>
                    </a:srgbClr>
                  </a:outerShdw>
                </a:effectLst>
                <a:latin typeface="Century Gothic" panose="020B0502020202020204" pitchFamily="34" charset="0"/>
              </a:rPr>
              <a:t>should be</a:t>
            </a:r>
            <a:r>
              <a:rPr lang="en-US" sz="5400"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n-US" sz="5400" b="1" dirty="0">
                <a:solidFill>
                  <a:srgbClr val="FFFFFF"/>
                </a:solidFill>
                <a:effectLst>
                  <a:outerShdw blurRad="38100" dist="38100" dir="2700000" algn="tl">
                    <a:srgbClr val="000000">
                      <a:alpha val="43137"/>
                    </a:srgbClr>
                  </a:outerShdw>
                </a:effectLst>
                <a:latin typeface="Century Gothic" panose="020B0502020202020204" pitchFamily="34" charset="0"/>
              </a:rPr>
              <a:t>spiritual maturity…</a:t>
            </a:r>
            <a:endParaRPr lang="el-GR" sz="5400" b="1"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2734134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4524315"/>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14</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Then we will no longer be immature like children. We won’t be tossed and blown about by every wind of new teaching. We will not be influenced when people try to trick us with lies so clever they sound like the truth.</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3" name="Rounded Rectangle 2">
            <a:extLst>
              <a:ext uri="{FF2B5EF4-FFF2-40B4-BE49-F238E27FC236}">
                <a16:creationId xmlns:a16="http://schemas.microsoft.com/office/drawing/2014/main" xmlns="" id="{B96865F7-042D-0FCE-8D05-F789B82D5445}"/>
              </a:ext>
            </a:extLst>
          </p:cNvPr>
          <p:cNvSpPr/>
          <p:nvPr/>
        </p:nvSpPr>
        <p:spPr>
          <a:xfrm>
            <a:off x="4339243" y="4705009"/>
            <a:ext cx="7852755" cy="1970116"/>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5000" dirty="0">
                <a:solidFill>
                  <a:schemeClr val="bg1"/>
                </a:solidFill>
                <a:effectLst>
                  <a:outerShdw blurRad="38100" dist="38100" dir="2700000" algn="tl">
                    <a:srgbClr val="000000">
                      <a:alpha val="43137"/>
                    </a:srgbClr>
                  </a:outerShdw>
                </a:effectLst>
                <a:latin typeface="Century Gothic" panose="020B0502020202020204" pitchFamily="34" charset="0"/>
              </a:rPr>
              <a:t>An outcome of spiritual immaturity is being </a:t>
            </a:r>
            <a:r>
              <a:rPr lang="en-US" sz="5000" b="1" i="1" dirty="0">
                <a:solidFill>
                  <a:schemeClr val="bg1"/>
                </a:solidFill>
                <a:effectLst>
                  <a:outerShdw blurRad="38100" dist="38100" dir="2700000" algn="tl">
                    <a:srgbClr val="000000">
                      <a:alpha val="43137"/>
                    </a:srgbClr>
                  </a:outerShdw>
                </a:effectLst>
                <a:latin typeface="Century Gothic" panose="020B0502020202020204" pitchFamily="34" charset="0"/>
              </a:rPr>
              <a:t>easily deceived</a:t>
            </a:r>
            <a:r>
              <a:rPr lang="en-US" sz="5000" i="1" dirty="0">
                <a:solidFill>
                  <a:schemeClr val="bg1"/>
                </a:solidFill>
                <a:effectLst>
                  <a:outerShdw blurRad="38100" dist="38100" dir="2700000" algn="tl">
                    <a:srgbClr val="000000">
                      <a:alpha val="43137"/>
                    </a:srgbClr>
                  </a:outerShdw>
                </a:effectLst>
                <a:latin typeface="Century Gothic" panose="020B0502020202020204" pitchFamily="34" charset="0"/>
              </a:rPr>
              <a:t>.</a:t>
            </a:r>
            <a:endParaRPr lang="el-GR" sz="5000"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173732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out)">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14. Then we will no longer be immature like children. We won’t be tossed and blown about by every wind of new teaching. We will not be influenced when people try to trick us with lies so clever they sound like the truth.</a:t>
            </a:r>
          </a:p>
        </p:txBody>
      </p:sp>
      <p:sp>
        <p:nvSpPr>
          <p:cNvPr id="7" name="Rounded Rectangle 6">
            <a:extLst>
              <a:ext uri="{FF2B5EF4-FFF2-40B4-BE49-F238E27FC236}">
                <a16:creationId xmlns:a16="http://schemas.microsoft.com/office/drawing/2014/main" xmlns="" id="{054E345A-0637-02D1-7BA0-34A4B7368C01}"/>
              </a:ext>
            </a:extLst>
          </p:cNvPr>
          <p:cNvSpPr/>
          <p:nvPr/>
        </p:nvSpPr>
        <p:spPr>
          <a:xfrm>
            <a:off x="4339243" y="4705009"/>
            <a:ext cx="7852755" cy="1970116"/>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5000" dirty="0">
                <a:solidFill>
                  <a:schemeClr val="bg1"/>
                </a:solidFill>
                <a:effectLst>
                  <a:outerShdw blurRad="38100" dist="38100" dir="2700000" algn="tl">
                    <a:srgbClr val="000000">
                      <a:alpha val="43137"/>
                    </a:srgbClr>
                  </a:outerShdw>
                </a:effectLst>
                <a:latin typeface="Century Gothic" panose="020B0502020202020204" pitchFamily="34" charset="0"/>
              </a:rPr>
              <a:t>An outcome of spiritual immaturity is being </a:t>
            </a:r>
            <a:r>
              <a:rPr lang="en-US" sz="5000" b="1" i="1" dirty="0">
                <a:solidFill>
                  <a:schemeClr val="bg1"/>
                </a:solidFill>
                <a:effectLst>
                  <a:outerShdw blurRad="38100" dist="38100" dir="2700000" algn="tl">
                    <a:srgbClr val="000000">
                      <a:alpha val="43137"/>
                    </a:srgbClr>
                  </a:outerShdw>
                </a:effectLst>
                <a:latin typeface="Century Gothic" panose="020B0502020202020204" pitchFamily="34" charset="0"/>
              </a:rPr>
              <a:t>easily deceived</a:t>
            </a:r>
            <a:r>
              <a:rPr lang="en-US" sz="5000" i="1" dirty="0">
                <a:solidFill>
                  <a:schemeClr val="bg1"/>
                </a:solidFill>
                <a:effectLst>
                  <a:outerShdw blurRad="38100" dist="38100" dir="2700000" algn="tl">
                    <a:srgbClr val="000000">
                      <a:alpha val="43137"/>
                    </a:srgbClr>
                  </a:outerShdw>
                </a:effectLst>
                <a:latin typeface="Century Gothic" panose="020B0502020202020204" pitchFamily="34" charset="0"/>
              </a:rPr>
              <a:t>.</a:t>
            </a:r>
            <a:endParaRPr lang="el-GR" sz="5000"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
        <p:nvSpPr>
          <p:cNvPr id="2" name="Rectangle 1">
            <a:extLst>
              <a:ext uri="{FF2B5EF4-FFF2-40B4-BE49-F238E27FC236}">
                <a16:creationId xmlns:a16="http://schemas.microsoft.com/office/drawing/2014/main" xmlns="" id="{416237E0-7862-787E-DCC8-14B51A4B103A}"/>
              </a:ext>
            </a:extLst>
          </p:cNvPr>
          <p:cNvSpPr/>
          <p:nvPr/>
        </p:nvSpPr>
        <p:spPr>
          <a:xfrm>
            <a:off x="176212" y="2344189"/>
            <a:ext cx="11839576" cy="4321585"/>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(Heb. 5:12-14) For though you should in fact be teachers by this time, you need someone to teach you the beginning elements…</a:t>
            </a:r>
            <a:r>
              <a:rPr kumimoji="0" lang="en-US" sz="40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You have gone back to needing milk</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not solid food. For everyone who lives on milk is inexperienced …because he is an infant. But solid food is for </a:t>
            </a:r>
            <a:r>
              <a:rPr kumimoji="0" lang="en-US" sz="40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mature, whose perceptions are trained by practice to discern both good and evil</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p>
        </p:txBody>
      </p:sp>
    </p:spTree>
    <p:extLst>
      <p:ext uri="{BB962C8B-B14F-4D97-AF65-F5344CB8AC3E}">
        <p14:creationId xmlns:p14="http://schemas.microsoft.com/office/powerpoint/2010/main" val="403443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4:7</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But to each one of us grace was given according to the measure of Christ’s gift.</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4193190220"/>
      </p:ext>
    </p:extLst>
  </p:cSld>
  <p:clrMapOvr>
    <a:masterClrMapping/>
  </p:clrMapOvr>
  <mc:AlternateContent xmlns:mc="http://schemas.openxmlformats.org/markup-compatibility/2006" xmlns:p14="http://schemas.microsoft.com/office/powerpoint/2010/main">
    <mc:Choice Requires="p14">
      <p:transition spd="slow" p14:dur="15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ppt_x</p:attrName>
                                        </p:attrNameLst>
                                      </p:cBhvr>
                                      <p:tavLst>
                                        <p:tav tm="0">
                                          <p:val>
                                            <p:fltVal val="0.5"/>
                                          </p:val>
                                        </p:tav>
                                        <p:tav tm="100000">
                                          <p:val>
                                            <p:strVal val="#ppt_x"/>
                                          </p:val>
                                        </p:tav>
                                      </p:tavLst>
                                    </p:anim>
                                    <p:anim calcmode="lin" valueType="num">
                                      <p:cBhvr>
                                        <p:cTn id="10" dur="1000" fill="hold"/>
                                        <p:tgtEl>
                                          <p:spTgt spid="6">
                                            <p:txEl>
                                              <p:pRg st="0" end="0"/>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15</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But practicing the truth in love, we will in all things grow up into Christ, who is the head.</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270328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15. But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practicing the truth in love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we will in all things grow up into Christ, who is the head.</a:t>
            </a:r>
          </a:p>
        </p:txBody>
      </p:sp>
      <p:sp>
        <p:nvSpPr>
          <p:cNvPr id="2" name="Rectangle 1">
            <a:extLst>
              <a:ext uri="{FF2B5EF4-FFF2-40B4-BE49-F238E27FC236}">
                <a16:creationId xmlns:a16="http://schemas.microsoft.com/office/drawing/2014/main" xmlns="" id="{C8B00706-0769-B90A-B47F-83B5589FEB50}"/>
              </a:ext>
            </a:extLst>
          </p:cNvPr>
          <p:cNvSpPr/>
          <p:nvPr/>
        </p:nvSpPr>
        <p:spPr>
          <a:xfrm>
            <a:off x="748145" y="2992582"/>
            <a:ext cx="4871259" cy="2965306"/>
          </a:xfrm>
          <a:prstGeom prst="rec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effectLst>
                  <a:outerShdw blurRad="38100" dist="38100" dir="2700000" algn="tl">
                    <a:srgbClr val="000000">
                      <a:alpha val="43137"/>
                    </a:srgbClr>
                  </a:outerShdw>
                </a:effectLst>
                <a:latin typeface="Century Gothic" panose="020B0502020202020204" pitchFamily="34" charset="0"/>
              </a:rPr>
              <a:t>Love without Truth:</a:t>
            </a:r>
          </a:p>
          <a:p>
            <a:pPr marL="285750" indent="-285750">
              <a:buFont typeface="Arial" panose="020B0604020202020204" pitchFamily="34" charset="0"/>
              <a:buChar char="•"/>
            </a:pPr>
            <a:r>
              <a:rPr lang="en-US" sz="4000" dirty="0">
                <a:solidFill>
                  <a:schemeClr val="tx1"/>
                </a:solidFill>
                <a:effectLst>
                  <a:outerShdw blurRad="38100" dist="38100" dir="2700000" algn="tl">
                    <a:srgbClr val="000000">
                      <a:alpha val="43137"/>
                    </a:srgbClr>
                  </a:outerShdw>
                </a:effectLst>
                <a:latin typeface="Century Gothic" panose="020B0502020202020204" pitchFamily="34" charset="0"/>
              </a:rPr>
              <a:t>Soft</a:t>
            </a:r>
          </a:p>
          <a:p>
            <a:pPr marL="285750" indent="-285750">
              <a:buFont typeface="Arial" panose="020B0604020202020204" pitchFamily="34" charset="0"/>
              <a:buChar char="•"/>
            </a:pPr>
            <a:r>
              <a:rPr lang="en-US" sz="4000" dirty="0">
                <a:solidFill>
                  <a:schemeClr val="tx1"/>
                </a:solidFill>
                <a:effectLst>
                  <a:outerShdw blurRad="38100" dist="38100" dir="2700000" algn="tl">
                    <a:srgbClr val="000000">
                      <a:alpha val="43137"/>
                    </a:srgbClr>
                  </a:outerShdw>
                </a:effectLst>
                <a:latin typeface="Century Gothic" panose="020B0502020202020204" pitchFamily="34" charset="0"/>
              </a:rPr>
              <a:t>Mushy/feels fake</a:t>
            </a:r>
          </a:p>
          <a:p>
            <a:pPr marL="285750" indent="-285750">
              <a:buFont typeface="Arial" panose="020B0604020202020204" pitchFamily="34" charset="0"/>
              <a:buChar char="•"/>
            </a:pPr>
            <a:r>
              <a:rPr lang="en-US" sz="4000" dirty="0">
                <a:solidFill>
                  <a:schemeClr val="tx1"/>
                </a:solidFill>
                <a:effectLst>
                  <a:outerShdw blurRad="38100" dist="38100" dir="2700000" algn="tl">
                    <a:srgbClr val="000000">
                      <a:alpha val="43137"/>
                    </a:srgbClr>
                  </a:outerShdw>
                </a:effectLst>
                <a:latin typeface="Century Gothic" panose="020B0502020202020204" pitchFamily="34" charset="0"/>
              </a:rPr>
              <a:t>Harmful</a:t>
            </a:r>
          </a:p>
        </p:txBody>
      </p:sp>
      <p:sp>
        <p:nvSpPr>
          <p:cNvPr id="3" name="Rectangle 2">
            <a:extLst>
              <a:ext uri="{FF2B5EF4-FFF2-40B4-BE49-F238E27FC236}">
                <a16:creationId xmlns:a16="http://schemas.microsoft.com/office/drawing/2014/main" xmlns="" id="{B0D0AD22-495B-C4FF-5893-A1377D49BF2F}"/>
              </a:ext>
            </a:extLst>
          </p:cNvPr>
          <p:cNvSpPr/>
          <p:nvPr/>
        </p:nvSpPr>
        <p:spPr>
          <a:xfrm>
            <a:off x="6572598" y="2992582"/>
            <a:ext cx="4871259" cy="2965306"/>
          </a:xfrm>
          <a:prstGeom prst="rec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effectLst>
                  <a:outerShdw blurRad="38100" dist="38100" dir="2700000" algn="tl">
                    <a:srgbClr val="000000">
                      <a:alpha val="43137"/>
                    </a:srgbClr>
                  </a:outerShdw>
                </a:effectLst>
                <a:latin typeface="Century Gothic" panose="020B0502020202020204" pitchFamily="34" charset="0"/>
              </a:rPr>
              <a:t>Truth without Love:</a:t>
            </a:r>
          </a:p>
          <a:p>
            <a:pPr marL="285750" indent="-285750">
              <a:buFont typeface="Arial" panose="020B0604020202020204" pitchFamily="34" charset="0"/>
              <a:buChar char="•"/>
            </a:pPr>
            <a:r>
              <a:rPr lang="en-US" sz="4000" dirty="0">
                <a:solidFill>
                  <a:schemeClr val="tx1"/>
                </a:solidFill>
                <a:effectLst>
                  <a:outerShdw blurRad="38100" dist="38100" dir="2700000" algn="tl">
                    <a:srgbClr val="000000">
                      <a:alpha val="43137"/>
                    </a:srgbClr>
                  </a:outerShdw>
                </a:effectLst>
                <a:latin typeface="Century Gothic" panose="020B0502020202020204" pitchFamily="34" charset="0"/>
              </a:rPr>
              <a:t>Harsh</a:t>
            </a:r>
          </a:p>
          <a:p>
            <a:pPr marL="285750" indent="-285750">
              <a:buFont typeface="Arial" panose="020B0604020202020204" pitchFamily="34" charset="0"/>
              <a:buChar char="•"/>
            </a:pPr>
            <a:r>
              <a:rPr lang="en-US" sz="4000" dirty="0">
                <a:solidFill>
                  <a:schemeClr val="tx1"/>
                </a:solidFill>
                <a:effectLst>
                  <a:outerShdw blurRad="38100" dist="38100" dir="2700000" algn="tl">
                    <a:srgbClr val="000000">
                      <a:alpha val="43137"/>
                    </a:srgbClr>
                  </a:outerShdw>
                </a:effectLst>
                <a:latin typeface="Century Gothic" panose="020B0502020202020204" pitchFamily="34" charset="0"/>
              </a:rPr>
              <a:t>No empathy</a:t>
            </a:r>
          </a:p>
          <a:p>
            <a:pPr marL="285750" indent="-285750">
              <a:buFont typeface="Arial" panose="020B0604020202020204" pitchFamily="34" charset="0"/>
              <a:buChar char="•"/>
            </a:pPr>
            <a:r>
              <a:rPr lang="en-US" sz="4000" dirty="0">
                <a:solidFill>
                  <a:schemeClr val="tx1"/>
                </a:solidFill>
                <a:effectLst>
                  <a:outerShdw blurRad="38100" dist="38100" dir="2700000" algn="tl">
                    <a:srgbClr val="000000">
                      <a:alpha val="43137"/>
                    </a:srgbClr>
                  </a:outerShdw>
                </a:effectLst>
                <a:latin typeface="Century Gothic" panose="020B0502020202020204" pitchFamily="34" charset="0"/>
              </a:rPr>
              <a:t>Harmful</a:t>
            </a:r>
          </a:p>
        </p:txBody>
      </p:sp>
    </p:spTree>
    <p:extLst>
      <p:ext uri="{BB962C8B-B14F-4D97-AF65-F5344CB8AC3E}">
        <p14:creationId xmlns:p14="http://schemas.microsoft.com/office/powerpoint/2010/main" val="1570242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15. </a:t>
            </a:r>
            <a:r>
              <a:rPr kumimoji="0" lang="en-US" sz="4800" b="0" i="0" u="none"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But</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i="0"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practicing the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truth in love</a:t>
            </a:r>
            <a:r>
              <a:rPr kumimoji="0" lang="en-US" sz="4800" b="0" i="0" u="none"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 we will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in all things grow up into Christ</a:t>
            </a:r>
            <a:r>
              <a:rPr kumimoji="0" lang="en-US" sz="4800" b="0" i="0" u="none"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 who is the head.</a:t>
            </a:r>
          </a:p>
        </p:txBody>
      </p:sp>
      <p:sp>
        <p:nvSpPr>
          <p:cNvPr id="2" name="Rectangle 1">
            <a:extLst>
              <a:ext uri="{FF2B5EF4-FFF2-40B4-BE49-F238E27FC236}">
                <a16:creationId xmlns:a16="http://schemas.microsoft.com/office/drawing/2014/main" xmlns="" id="{C8B00706-0769-B90A-B47F-83B5589FEB50}"/>
              </a:ext>
            </a:extLst>
          </p:cNvPr>
          <p:cNvSpPr/>
          <p:nvPr/>
        </p:nvSpPr>
        <p:spPr>
          <a:xfrm>
            <a:off x="748145" y="2992582"/>
            <a:ext cx="4871259" cy="2965306"/>
          </a:xfrm>
          <a:prstGeom prst="rec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Love without Truth: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Soft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Mushy/feels fake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Harmful</a:t>
            </a:r>
          </a:p>
        </p:txBody>
      </p:sp>
      <p:sp>
        <p:nvSpPr>
          <p:cNvPr id="3" name="Rectangle 2">
            <a:extLst>
              <a:ext uri="{FF2B5EF4-FFF2-40B4-BE49-F238E27FC236}">
                <a16:creationId xmlns:a16="http://schemas.microsoft.com/office/drawing/2014/main" xmlns="" id="{B0D0AD22-495B-C4FF-5893-A1377D49BF2F}"/>
              </a:ext>
            </a:extLst>
          </p:cNvPr>
          <p:cNvSpPr/>
          <p:nvPr/>
        </p:nvSpPr>
        <p:spPr>
          <a:xfrm>
            <a:off x="6572598" y="2992582"/>
            <a:ext cx="4871259" cy="2965306"/>
          </a:xfrm>
          <a:prstGeom prst="rec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Truth without Love: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Harsh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 empathy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Harmful</a:t>
            </a:r>
          </a:p>
        </p:txBody>
      </p:sp>
      <p:cxnSp>
        <p:nvCxnSpPr>
          <p:cNvPr id="7" name="Straight Connector 6">
            <a:extLst>
              <a:ext uri="{FF2B5EF4-FFF2-40B4-BE49-F238E27FC236}">
                <a16:creationId xmlns:a16="http://schemas.microsoft.com/office/drawing/2014/main" xmlns="" id="{D9011AEE-97D8-33FB-0DD9-58FCF580A43B}"/>
              </a:ext>
            </a:extLst>
          </p:cNvPr>
          <p:cNvCxnSpPr>
            <a:cxnSpLocks/>
          </p:cNvCxnSpPr>
          <p:nvPr/>
        </p:nvCxnSpPr>
        <p:spPr>
          <a:xfrm>
            <a:off x="748143" y="3062071"/>
            <a:ext cx="4754882" cy="2826327"/>
          </a:xfrm>
          <a:prstGeom prst="line">
            <a:avLst/>
          </a:prstGeom>
          <a:ln w="190500">
            <a:solidFill>
              <a:srgbClr val="FF000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xmlns="" id="{4AED2C3D-61FE-6B1A-8FAC-1D20B1D1CC93}"/>
              </a:ext>
            </a:extLst>
          </p:cNvPr>
          <p:cNvCxnSpPr>
            <a:cxnSpLocks/>
          </p:cNvCxnSpPr>
          <p:nvPr/>
        </p:nvCxnSpPr>
        <p:spPr>
          <a:xfrm flipV="1">
            <a:off x="748143" y="3062071"/>
            <a:ext cx="4871261" cy="2826327"/>
          </a:xfrm>
          <a:prstGeom prst="line">
            <a:avLst/>
          </a:prstGeom>
          <a:ln w="190500">
            <a:solidFill>
              <a:srgbClr val="FF000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xmlns="" id="{493C140D-87ED-BF66-CB3F-0F0F2E75A937}"/>
              </a:ext>
            </a:extLst>
          </p:cNvPr>
          <p:cNvCxnSpPr>
            <a:cxnSpLocks/>
          </p:cNvCxnSpPr>
          <p:nvPr/>
        </p:nvCxnSpPr>
        <p:spPr>
          <a:xfrm>
            <a:off x="6572598" y="3094463"/>
            <a:ext cx="4754882" cy="2826327"/>
          </a:xfrm>
          <a:prstGeom prst="line">
            <a:avLst/>
          </a:prstGeom>
          <a:ln w="190500">
            <a:solidFill>
              <a:srgbClr val="FF000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xmlns="" id="{7EBB88DB-7129-A7DA-EA81-612F436960A6}"/>
              </a:ext>
            </a:extLst>
          </p:cNvPr>
          <p:cNvCxnSpPr>
            <a:cxnSpLocks/>
          </p:cNvCxnSpPr>
          <p:nvPr/>
        </p:nvCxnSpPr>
        <p:spPr>
          <a:xfrm flipV="1">
            <a:off x="6572598" y="3094463"/>
            <a:ext cx="4871261" cy="2826327"/>
          </a:xfrm>
          <a:prstGeom prst="line">
            <a:avLst/>
          </a:prstGeom>
          <a:ln w="190500">
            <a:solidFill>
              <a:srgbClr val="FF000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16" name="Curved Down Arrow 15">
            <a:extLst>
              <a:ext uri="{FF2B5EF4-FFF2-40B4-BE49-F238E27FC236}">
                <a16:creationId xmlns:a16="http://schemas.microsoft.com/office/drawing/2014/main" xmlns="" id="{C019C81E-0542-659B-333E-02FDB3931C74}"/>
              </a:ext>
            </a:extLst>
          </p:cNvPr>
          <p:cNvSpPr/>
          <p:nvPr/>
        </p:nvSpPr>
        <p:spPr>
          <a:xfrm rot="5638920">
            <a:off x="10233037" y="580641"/>
            <a:ext cx="1352063" cy="1166281"/>
          </a:xfrm>
          <a:prstGeom prst="curved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Rounded Rectangle 16">
            <a:extLst>
              <a:ext uri="{FF2B5EF4-FFF2-40B4-BE49-F238E27FC236}">
                <a16:creationId xmlns:a16="http://schemas.microsoft.com/office/drawing/2014/main" xmlns="" id="{8563B10C-2787-7EB9-50EA-B589CD23DEBD}"/>
              </a:ext>
            </a:extLst>
          </p:cNvPr>
          <p:cNvSpPr/>
          <p:nvPr/>
        </p:nvSpPr>
        <p:spPr>
          <a:xfrm>
            <a:off x="176212" y="2387335"/>
            <a:ext cx="11887200" cy="1802280"/>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6000" b="1" dirty="0">
                <a:solidFill>
                  <a:schemeClr val="bg1"/>
                </a:solidFill>
                <a:effectLst>
                  <a:outerShdw blurRad="38100" dist="38100" dir="2700000" algn="tl">
                    <a:srgbClr val="000000">
                      <a:alpha val="43137"/>
                    </a:srgbClr>
                  </a:outerShdw>
                </a:effectLst>
                <a:latin typeface="Century Gothic" panose="020B0502020202020204" pitchFamily="34" charset="0"/>
              </a:rPr>
              <a:t>Truth + Love = Spiritual Growth</a:t>
            </a:r>
          </a:p>
          <a:p>
            <a:pPr lvl="8" algn="ctr">
              <a:lnSpc>
                <a:spcPct val="80000"/>
              </a:lnSpc>
              <a:defRPr/>
            </a:pPr>
            <a:r>
              <a:rPr lang="en-US" sz="3600" dirty="0">
                <a:solidFill>
                  <a:schemeClr val="bg1"/>
                </a:solidFill>
                <a:effectLst>
                  <a:outerShdw blurRad="38100" dist="38100" dir="2700000" algn="tl">
                    <a:srgbClr val="000000">
                      <a:alpha val="43137"/>
                    </a:srgbClr>
                  </a:outerShdw>
                </a:effectLst>
                <a:latin typeface="Century Gothic" panose="020B0502020202020204" pitchFamily="34" charset="0"/>
              </a:rPr>
              <a:t>           </a:t>
            </a:r>
            <a:r>
              <a:rPr lang="en-US" sz="3200" dirty="0">
                <a:solidFill>
                  <a:schemeClr val="bg1"/>
                </a:solidFill>
                <a:effectLst>
                  <a:outerShdw blurRad="38100" dist="38100" dir="2700000" algn="tl">
                    <a:srgbClr val="000000">
                      <a:alpha val="43137"/>
                    </a:srgbClr>
                  </a:outerShdw>
                </a:effectLst>
                <a:latin typeface="Century Gothic" panose="020B0502020202020204" pitchFamily="34" charset="0"/>
              </a:rPr>
              <a:t>(both </a:t>
            </a:r>
            <a:r>
              <a:rPr lang="en-US" sz="3200" i="1" dirty="0">
                <a:solidFill>
                  <a:schemeClr val="bg1"/>
                </a:solidFill>
                <a:effectLst>
                  <a:outerShdw blurRad="38100" dist="38100" dir="2700000" algn="tl">
                    <a:srgbClr val="000000">
                      <a:alpha val="43137"/>
                    </a:srgbClr>
                  </a:outerShdw>
                </a:effectLst>
                <a:latin typeface="Century Gothic" panose="020B0502020202020204" pitchFamily="34" charset="0"/>
              </a:rPr>
              <a:t>qualitative </a:t>
            </a:r>
            <a:r>
              <a:rPr lang="en-US" sz="3200" dirty="0">
                <a:solidFill>
                  <a:schemeClr val="bg1"/>
                </a:solidFill>
                <a:effectLst>
                  <a:outerShdw blurRad="38100" dist="38100" dir="2700000" algn="tl">
                    <a:srgbClr val="000000">
                      <a:alpha val="43137"/>
                    </a:srgbClr>
                  </a:outerShdw>
                </a:effectLst>
                <a:latin typeface="Century Gothic" panose="020B0502020202020204" pitchFamily="34" charset="0"/>
              </a:rPr>
              <a:t>&amp; </a:t>
            </a:r>
            <a:r>
              <a:rPr lang="en-US" sz="3200" i="1" dirty="0">
                <a:solidFill>
                  <a:schemeClr val="bg1"/>
                </a:solidFill>
                <a:effectLst>
                  <a:outerShdw blurRad="38100" dist="38100" dir="2700000" algn="tl">
                    <a:srgbClr val="000000">
                      <a:alpha val="43137"/>
                    </a:srgbClr>
                  </a:outerShdw>
                </a:effectLst>
                <a:latin typeface="Century Gothic" panose="020B0502020202020204" pitchFamily="34" charset="0"/>
              </a:rPr>
              <a:t>quantitative</a:t>
            </a:r>
            <a:r>
              <a:rPr lang="en-US" sz="3200" dirty="0">
                <a:solidFill>
                  <a:schemeClr val="bg1"/>
                </a:solidFill>
                <a:effectLst>
                  <a:outerShdw blurRad="38100" dist="38100" dir="2700000" algn="tl">
                    <a:srgbClr val="000000">
                      <a:alpha val="43137"/>
                    </a:srgbClr>
                  </a:outerShdw>
                </a:effectLst>
                <a:latin typeface="Century Gothic" panose="020B0502020202020204" pitchFamily="34" charset="0"/>
              </a:rPr>
              <a:t>)</a:t>
            </a:r>
            <a:endParaRPr lang="el-GR" sz="3600"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225171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linds(horizontal)">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16</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He makes the whole body fit together perfectly. As each part does its own special work, it helps the other parts grow, so that the whole body is healthy and growing and full of love. </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451128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16.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He makes the whole body fit together perfectly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As each part does its own special work, it helps the other parts grow, so that the whole body is healthy and growing and full of love. </a:t>
            </a:r>
          </a:p>
        </p:txBody>
      </p:sp>
      <p:sp>
        <p:nvSpPr>
          <p:cNvPr id="2" name="Rounded Rectangle 1">
            <a:extLst>
              <a:ext uri="{FF2B5EF4-FFF2-40B4-BE49-F238E27FC236}">
                <a16:creationId xmlns:a16="http://schemas.microsoft.com/office/drawing/2014/main" xmlns="" id="{461F58BE-0406-DA0C-F9FC-D04D0F0FE79C}"/>
              </a:ext>
            </a:extLst>
          </p:cNvPr>
          <p:cNvSpPr/>
          <p:nvPr/>
        </p:nvSpPr>
        <p:spPr>
          <a:xfrm>
            <a:off x="1415682" y="3923605"/>
            <a:ext cx="9360634" cy="2729936"/>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What are we saying about God when we don’t use our gifts or we think that our gifting isn’t important?!</a:t>
            </a:r>
            <a:endParaRPr lang="el-GR" sz="4800"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2481401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16.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He makes the whole body fit together perfectly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As each part does its own special work, it helps the other parts grow</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so that the whole body is healthy and growing and full of love. </a:t>
            </a:r>
          </a:p>
        </p:txBody>
      </p:sp>
      <p:sp>
        <p:nvSpPr>
          <p:cNvPr id="2" name="Rounded Rectangle 1">
            <a:extLst>
              <a:ext uri="{FF2B5EF4-FFF2-40B4-BE49-F238E27FC236}">
                <a16:creationId xmlns:a16="http://schemas.microsoft.com/office/drawing/2014/main" xmlns="" id="{461F58BE-0406-DA0C-F9FC-D04D0F0FE79C}"/>
              </a:ext>
            </a:extLst>
          </p:cNvPr>
          <p:cNvSpPr/>
          <p:nvPr/>
        </p:nvSpPr>
        <p:spPr>
          <a:xfrm>
            <a:off x="1929813" y="3975067"/>
            <a:ext cx="8332374" cy="2048290"/>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When a</a:t>
            </a:r>
            <a:r>
              <a:rPr kumimoji="0" lang="en-US" sz="48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single member refuses to do their part, the rest suffer!</a:t>
            </a:r>
            <a:endParaRPr kumimoji="0" lang="el-GR"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042767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33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28B896BF-50E5-14DB-054E-689C4CD3FEB1}"/>
              </a:ext>
            </a:extLst>
          </p:cNvPr>
          <p:cNvSpPr txBox="1"/>
          <p:nvPr/>
        </p:nvSpPr>
        <p:spPr>
          <a:xfrm>
            <a:off x="337930" y="159026"/>
            <a:ext cx="11430000" cy="11079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Thoughts to Consider…</a:t>
            </a:r>
          </a:p>
        </p:txBody>
      </p:sp>
      <p:sp>
        <p:nvSpPr>
          <p:cNvPr id="3" name="TextBox 2">
            <a:extLst>
              <a:ext uri="{FF2B5EF4-FFF2-40B4-BE49-F238E27FC236}">
                <a16:creationId xmlns:a16="http://schemas.microsoft.com/office/drawing/2014/main" xmlns="" id="{41A01C65-F3E6-1DC6-2A46-D97E4157A851}"/>
              </a:ext>
            </a:extLst>
          </p:cNvPr>
          <p:cNvSpPr txBox="1"/>
          <p:nvPr/>
        </p:nvSpPr>
        <p:spPr>
          <a:xfrm>
            <a:off x="337930" y="1292089"/>
            <a:ext cx="11854070" cy="5299912"/>
          </a:xfrm>
          <a:prstGeom prst="rect">
            <a:avLst/>
          </a:prstGeom>
          <a:noFill/>
        </p:spPr>
        <p:txBody>
          <a:bodyPr wrap="square" rtlCol="0">
            <a:spAutoFit/>
          </a:bodyPr>
          <a:lstStyle/>
          <a:p>
            <a:pPr marL="285750" marR="0" lvl="0" indent="-2857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Being forgiven by Jesus immediately unifies you with His Body </a:t>
            </a:r>
            <a:r>
              <a:rPr lang="en-US" sz="3200" dirty="0">
                <a:solidFill>
                  <a:srgbClr val="FFFFFF"/>
                </a:solidFill>
                <a:effectLst>
                  <a:outerShdw blurRad="38100" dist="38100" dir="2700000" algn="tl">
                    <a:srgbClr val="000000">
                      <a:alpha val="43137"/>
                    </a:srgbClr>
                  </a:outerShdw>
                </a:effectLst>
                <a:latin typeface="Century Gothic" panose="020B0502020202020204" pitchFamily="34" charset="0"/>
              </a:rPr>
              <a:t>(Church)</a:t>
            </a:r>
            <a:r>
              <a:rPr lang="en-US" sz="4400" dirty="0">
                <a:solidFill>
                  <a:srgbClr val="FFFFFF"/>
                </a:solidFill>
                <a:effectLst>
                  <a:outerShdw blurRad="38100" dist="38100" dir="2700000" algn="tl">
                    <a:srgbClr val="000000">
                      <a:alpha val="43137"/>
                    </a:srgbClr>
                  </a:outerShdw>
                </a:effectLst>
                <a:latin typeface="Century Gothic" panose="020B0502020202020204" pitchFamily="34" charset="0"/>
              </a:rPr>
              <a:t>.</a:t>
            </a:r>
          </a:p>
          <a:p>
            <a:pPr marL="285750" marR="0" lvl="0" indent="-2857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With this comes the Holy Spirit who gives you spiritual gifts.</a:t>
            </a:r>
          </a:p>
          <a:p>
            <a:pPr marL="285750" marR="0" lvl="0" indent="-2857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sz="4800" b="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If</a:t>
            </a:r>
            <a:r>
              <a:rPr kumimoji="0" lang="en-US" sz="4800" b="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you don’t know what your spiritual gifts are, there are two possibilities:</a:t>
            </a:r>
          </a:p>
          <a:p>
            <a:pPr marL="2286000" lvl="3" indent="-914400">
              <a:lnSpc>
                <a:spcPct val="90000"/>
              </a:lnSpc>
              <a:buFont typeface="+mj-lt"/>
              <a:buAutoNum type="arabicPeriod"/>
              <a:defRPr/>
            </a:pPr>
            <a:r>
              <a:rPr lang="en-US" sz="4400" b="1" baseline="0" dirty="0">
                <a:solidFill>
                  <a:srgbClr val="FFFFFF"/>
                </a:solidFill>
                <a:effectLst>
                  <a:outerShdw blurRad="38100" dist="38100" dir="2700000" algn="tl">
                    <a:srgbClr val="000000">
                      <a:alpha val="43137"/>
                    </a:srgbClr>
                  </a:outerShdw>
                </a:effectLst>
                <a:latin typeface="Century Gothic" panose="020B0502020202020204" pitchFamily="34" charset="0"/>
              </a:rPr>
              <a:t>You</a:t>
            </a:r>
            <a:r>
              <a:rPr lang="en-US" sz="4400" b="1" dirty="0">
                <a:solidFill>
                  <a:srgbClr val="FFFFFF"/>
                </a:solidFill>
                <a:effectLst>
                  <a:outerShdw blurRad="38100" dist="38100" dir="2700000" algn="tl">
                    <a:srgbClr val="000000">
                      <a:alpha val="43137"/>
                    </a:srgbClr>
                  </a:outerShdw>
                </a:effectLst>
                <a:latin typeface="Century Gothic" panose="020B0502020202020204" pitchFamily="34" charset="0"/>
              </a:rPr>
              <a:t> don’t have the Holy Spirit yet</a:t>
            </a:r>
          </a:p>
          <a:p>
            <a:pPr marL="2286000" lvl="3" indent="-914400">
              <a:lnSpc>
                <a:spcPct val="90000"/>
              </a:lnSpc>
              <a:buFont typeface="+mj-lt"/>
              <a:buAutoNum type="arabicPeriod"/>
              <a:defRPr/>
            </a:pPr>
            <a:r>
              <a:rPr kumimoji="0" lang="en-US" sz="4400" b="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You aren’t serving </a:t>
            </a:r>
            <a:r>
              <a:rPr kumimoji="0" lang="en-US" sz="3200" b="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(giving out)</a:t>
            </a:r>
            <a:endParaRPr kumimoji="0" lang="en-US" sz="4800" b="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5640349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xmlns="" id="{37FDDF72-DE39-4F99-A3C1-DD9D7815D7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17" name="Rectangle 10">
            <a:extLst>
              <a:ext uri="{FF2B5EF4-FFF2-40B4-BE49-F238E27FC236}">
                <a16:creationId xmlns:a16="http://schemas.microsoft.com/office/drawing/2014/main" xmlns="" id="{5E4ECE80-3AD1-450C-B62A-98788F1939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pic>
        <p:nvPicPr>
          <p:cNvPr id="18" name="Picture 3" descr="Low Angle View Of Clouds In Sky">
            <a:extLst>
              <a:ext uri="{FF2B5EF4-FFF2-40B4-BE49-F238E27FC236}">
                <a16:creationId xmlns:a16="http://schemas.microsoft.com/office/drawing/2014/main" xmlns="" id="{45F3903A-616D-1F3E-A4A6-27552AC2CCD7}"/>
              </a:ext>
            </a:extLst>
          </p:cNvPr>
          <p:cNvPicPr>
            <a:picLocks noChangeAspect="1"/>
          </p:cNvPicPr>
          <p:nvPr/>
        </p:nvPicPr>
        <p:blipFill rotWithShape="1">
          <a:blip r:embed="rId2" cstate="screen">
            <a:alphaModFix amt="60000"/>
            <a:extLst>
              <a:ext uri="{28A0092B-C50C-407E-A947-70E740481C1C}">
                <a14:useLocalDpi xmlns:a14="http://schemas.microsoft.com/office/drawing/2010/main"/>
              </a:ext>
            </a:extLst>
          </a:blip>
          <a:srcRect r="-1"/>
          <a:stretch/>
        </p:blipFill>
        <p:spPr>
          <a:xfrm>
            <a:off x="3048" y="10"/>
            <a:ext cx="12188952" cy="6856614"/>
          </a:xfrm>
          <a:prstGeom prst="rect">
            <a:avLst/>
          </a:prstGeom>
        </p:spPr>
      </p:pic>
      <p:grpSp>
        <p:nvGrpSpPr>
          <p:cNvPr id="19" name="Group 12">
            <a:extLst>
              <a:ext uri="{FF2B5EF4-FFF2-40B4-BE49-F238E27FC236}">
                <a16:creationId xmlns:a16="http://schemas.microsoft.com/office/drawing/2014/main" xmlns="" id="{B9632603-447F-4389-863D-9820DB9915A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V="1">
            <a:off x="6951981" y="0"/>
            <a:ext cx="5236971" cy="6858001"/>
            <a:chOff x="6951981" y="0"/>
            <a:chExt cx="5236971" cy="6858001"/>
          </a:xfrm>
        </p:grpSpPr>
        <p:pic>
          <p:nvPicPr>
            <p:cNvPr id="14" name="Picture 13">
              <a:extLst>
                <a:ext uri="{FF2B5EF4-FFF2-40B4-BE49-F238E27FC236}">
                  <a16:creationId xmlns:a16="http://schemas.microsoft.com/office/drawing/2014/main" xmlns="" id="{354F4BB5-9639-4525-A748-2B2D8FDB1072}"/>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a:blip r:embed="rId3">
              <a:alphaModFix amt="20000"/>
              <a:extLst>
                <a:ext uri="{28A0092B-C50C-407E-A947-70E740481C1C}">
                  <a14:useLocalDpi xmlns:a14="http://schemas.microsoft.com/office/drawing/2010/main"/>
                </a:ext>
              </a:extLst>
            </a:blip>
            <a:stretch>
              <a:fillRect/>
            </a:stretch>
          </p:blipFill>
          <p:spPr>
            <a:xfrm flipH="1">
              <a:off x="6951981" y="692703"/>
              <a:ext cx="5236971" cy="6165298"/>
            </a:xfrm>
            <a:prstGeom prst="rect">
              <a:avLst/>
            </a:prstGeom>
          </p:spPr>
        </p:pic>
        <p:pic>
          <p:nvPicPr>
            <p:cNvPr id="15" name="Picture 14">
              <a:extLst>
                <a:ext uri="{FF2B5EF4-FFF2-40B4-BE49-F238E27FC236}">
                  <a16:creationId xmlns:a16="http://schemas.microsoft.com/office/drawing/2014/main" xmlns="" id="{4D9AF55E-83EF-4A42-A236-590299A7B9C9}"/>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rotWithShape="1">
            <a:blip r:embed="rId4" cstate="screen">
              <a:alphaModFix amt="5000"/>
              <a:extLst>
                <a:ext uri="{28A0092B-C50C-407E-A947-70E740481C1C}">
                  <a14:useLocalDpi xmlns:a14="http://schemas.microsoft.com/office/drawing/2010/main"/>
                </a:ext>
              </a:extLst>
            </a:blip>
            <a:srcRect/>
            <a:stretch/>
          </p:blipFill>
          <p:spPr>
            <a:xfrm rot="16200000" flipH="1">
              <a:off x="7618603" y="-373126"/>
              <a:ext cx="4197223" cy="4943475"/>
            </a:xfrm>
            <a:prstGeom prst="rect">
              <a:avLst/>
            </a:prstGeom>
          </p:spPr>
        </p:pic>
      </p:grpSp>
      <p:sp>
        <p:nvSpPr>
          <p:cNvPr id="2" name="Title 1">
            <a:extLst>
              <a:ext uri="{FF2B5EF4-FFF2-40B4-BE49-F238E27FC236}">
                <a16:creationId xmlns:a16="http://schemas.microsoft.com/office/drawing/2014/main" xmlns="" id="{7E02BDA3-F0BD-6683-BCFF-665746DA8E07}"/>
              </a:ext>
            </a:extLst>
          </p:cNvPr>
          <p:cNvSpPr>
            <a:spLocks noGrp="1"/>
          </p:cNvSpPr>
          <p:nvPr>
            <p:ph type="ctrTitle"/>
          </p:nvPr>
        </p:nvSpPr>
        <p:spPr>
          <a:xfrm>
            <a:off x="204787" y="744909"/>
            <a:ext cx="11782426" cy="3145855"/>
          </a:xfrm>
        </p:spPr>
        <p:txBody>
          <a:bodyPr anchor="b">
            <a:noAutofit/>
          </a:bodyPr>
          <a:lstStyle/>
          <a:p>
            <a:r>
              <a:rPr lang="en-US" sz="14900" b="1" dirty="0">
                <a:solidFill>
                  <a:srgbClr val="FFFFFF"/>
                </a:solidFill>
                <a:effectLst>
                  <a:outerShdw blurRad="38100" dist="38100" dir="2700000" algn="tl">
                    <a:srgbClr val="000000">
                      <a:alpha val="43137"/>
                    </a:srgbClr>
                  </a:outerShdw>
                </a:effectLst>
                <a:latin typeface="Baskerville Old Face" panose="02020602080505020303" pitchFamily="18" charset="77"/>
              </a:rPr>
              <a:t>EPHESIANS</a:t>
            </a:r>
          </a:p>
        </p:txBody>
      </p:sp>
      <p:sp>
        <p:nvSpPr>
          <p:cNvPr id="6" name="TextBox 5">
            <a:extLst>
              <a:ext uri="{FF2B5EF4-FFF2-40B4-BE49-F238E27FC236}">
                <a16:creationId xmlns:a16="http://schemas.microsoft.com/office/drawing/2014/main" xmlns="" id="{471DABA4-CD3E-5D71-0DD2-B4F6D46B39BA}"/>
              </a:ext>
            </a:extLst>
          </p:cNvPr>
          <p:cNvSpPr txBox="1"/>
          <p:nvPr/>
        </p:nvSpPr>
        <p:spPr>
          <a:xfrm>
            <a:off x="6672263" y="3600450"/>
            <a:ext cx="5314950" cy="286232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3040602040607080904" pitchFamily="66" charset="77"/>
                <a:ea typeface="+mn-ea"/>
                <a:cs typeface="+mn-cs"/>
              </a:rPr>
              <a:t>Comments?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3040602040607080904" pitchFamily="66" charset="77"/>
                <a:ea typeface="+mn-ea"/>
                <a:cs typeface="+mn-cs"/>
              </a:rPr>
              <a:t>Experiences?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3040602040607080904" pitchFamily="66" charset="77"/>
                <a:ea typeface="+mn-ea"/>
                <a:cs typeface="+mn-cs"/>
              </a:rPr>
              <a:t>Questions?</a:t>
            </a:r>
          </a:p>
        </p:txBody>
      </p:sp>
    </p:spTree>
    <p:extLst>
      <p:ext uri="{BB962C8B-B14F-4D97-AF65-F5344CB8AC3E}">
        <p14:creationId xmlns:p14="http://schemas.microsoft.com/office/powerpoint/2010/main" val="638182321"/>
      </p:ext>
    </p:extLst>
  </p:cSld>
  <p:clrMapOvr>
    <a:masterClrMapping/>
  </p:clrMapOvr>
  <mc:AlternateContent xmlns:mc="http://schemas.openxmlformats.org/markup-compatibility/2006" xmlns:p14="http://schemas.microsoft.com/office/powerpoint/2010/main">
    <mc:Choice Requires="p14">
      <p:transition spd="slow" p14:dur="3000">
        <p14:glitter pattern="hexagon"/>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4:7</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But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to each one of us</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grace was given according to the measure of Christ’s gift.</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2" name="Rectangle 1">
            <a:extLst>
              <a:ext uri="{FF2B5EF4-FFF2-40B4-BE49-F238E27FC236}">
                <a16:creationId xmlns:a16="http://schemas.microsoft.com/office/drawing/2014/main" xmlns="" id="{3C751B12-364D-C956-6342-D8078A01B2F4}"/>
              </a:ext>
            </a:extLst>
          </p:cNvPr>
          <p:cNvSpPr/>
          <p:nvPr/>
        </p:nvSpPr>
        <p:spPr>
          <a:xfrm>
            <a:off x="176212" y="2500536"/>
            <a:ext cx="11839576" cy="4165238"/>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800" dirty="0">
                <a:effectLst>
                  <a:outerShdw blurRad="38100" dist="38100" dir="2700000" algn="tl">
                    <a:srgbClr val="000000">
                      <a:alpha val="43137"/>
                    </a:srgbClr>
                  </a:outerShdw>
                </a:effectLst>
                <a:latin typeface="Century Gothic" panose="020B0502020202020204" pitchFamily="34" charset="0"/>
              </a:rPr>
              <a:t>(vs. 4-6) There is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one</a:t>
            </a:r>
            <a:r>
              <a:rPr lang="en-US" sz="4800" dirty="0">
                <a:effectLst>
                  <a:outerShdw blurRad="38100" dist="38100" dir="2700000" algn="tl">
                    <a:srgbClr val="000000">
                      <a:alpha val="43137"/>
                    </a:srgbClr>
                  </a:outerShdw>
                </a:effectLst>
                <a:latin typeface="Century Gothic" panose="020B0502020202020204" pitchFamily="34" charset="0"/>
              </a:rPr>
              <a:t> body and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one</a:t>
            </a:r>
            <a:r>
              <a:rPr lang="en-US" sz="4800" dirty="0">
                <a:effectLst>
                  <a:outerShdw blurRad="38100" dist="38100" dir="2700000" algn="tl">
                    <a:srgbClr val="000000">
                      <a:alpha val="43137"/>
                    </a:srgbClr>
                  </a:outerShdw>
                </a:effectLst>
                <a:latin typeface="Century Gothic" panose="020B0502020202020204" pitchFamily="34" charset="0"/>
              </a:rPr>
              <a:t> Spirit, just as you too were called to the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one</a:t>
            </a:r>
            <a:r>
              <a:rPr lang="en-US" sz="4800" dirty="0">
                <a:effectLst>
                  <a:outerShdw blurRad="38100" dist="38100" dir="2700000" algn="tl">
                    <a:srgbClr val="000000">
                      <a:alpha val="43137"/>
                    </a:srgbClr>
                  </a:outerShdw>
                </a:effectLst>
                <a:latin typeface="Century Gothic" panose="020B0502020202020204" pitchFamily="34" charset="0"/>
              </a:rPr>
              <a:t> hope of your calling,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one</a:t>
            </a:r>
            <a:r>
              <a:rPr lang="en-US" sz="4800" dirty="0">
                <a:effectLst>
                  <a:outerShdw blurRad="38100" dist="38100" dir="2700000" algn="tl">
                    <a:srgbClr val="000000">
                      <a:alpha val="43137"/>
                    </a:srgbClr>
                  </a:outerShdw>
                </a:effectLst>
                <a:latin typeface="Century Gothic" panose="020B0502020202020204" pitchFamily="34" charset="0"/>
              </a:rPr>
              <a:t> Lord,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one</a:t>
            </a:r>
            <a:r>
              <a:rPr lang="en-US" sz="4800" dirty="0">
                <a:effectLst>
                  <a:outerShdw blurRad="38100" dist="38100" dir="2700000" algn="tl">
                    <a:srgbClr val="000000">
                      <a:alpha val="43137"/>
                    </a:srgbClr>
                  </a:outerShdw>
                </a:effectLst>
                <a:latin typeface="Century Gothic" panose="020B0502020202020204" pitchFamily="34" charset="0"/>
              </a:rPr>
              <a:t> faith,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one</a:t>
            </a:r>
            <a:r>
              <a:rPr lang="en-US" sz="4800" dirty="0">
                <a:effectLst>
                  <a:outerShdw blurRad="38100" dist="38100" dir="2700000" algn="tl">
                    <a:srgbClr val="000000">
                      <a:alpha val="43137"/>
                    </a:srgbClr>
                  </a:outerShdw>
                </a:effectLst>
                <a:latin typeface="Century Gothic" panose="020B0502020202020204" pitchFamily="34" charset="0"/>
              </a:rPr>
              <a:t> baptism,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one</a:t>
            </a:r>
            <a:r>
              <a:rPr lang="en-US" sz="4800" dirty="0">
                <a:effectLst>
                  <a:outerShdw blurRad="38100" dist="38100" dir="2700000" algn="tl">
                    <a:srgbClr val="000000">
                      <a:alpha val="43137"/>
                    </a:srgbClr>
                  </a:outerShdw>
                </a:effectLst>
                <a:latin typeface="Century Gothic" panose="020B0502020202020204" pitchFamily="34" charset="0"/>
              </a:rPr>
              <a:t> God and Father of all, who is over all and through all and in all.</a:t>
            </a:r>
          </a:p>
        </p:txBody>
      </p:sp>
      <p:sp>
        <p:nvSpPr>
          <p:cNvPr id="3" name="Rounded Rectangle 2">
            <a:extLst>
              <a:ext uri="{FF2B5EF4-FFF2-40B4-BE49-F238E27FC236}">
                <a16:creationId xmlns:a16="http://schemas.microsoft.com/office/drawing/2014/main" xmlns="" id="{58662317-4E42-E1CA-32D1-3557AEF30C75}"/>
              </a:ext>
            </a:extLst>
          </p:cNvPr>
          <p:cNvSpPr/>
          <p:nvPr/>
        </p:nvSpPr>
        <p:spPr>
          <a:xfrm>
            <a:off x="8030818" y="5121011"/>
            <a:ext cx="3803904" cy="1236706"/>
          </a:xfrm>
          <a:prstGeom prst="roundRect">
            <a:avLst>
              <a:gd name="adj" fmla="val 50000"/>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60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Unity</a:t>
            </a:r>
            <a:endParaRPr lang="el-GR" sz="6000" b="1" i="1" u="sng"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
        <p:nvSpPr>
          <p:cNvPr id="5" name="Rounded Rectangle 4">
            <a:extLst>
              <a:ext uri="{FF2B5EF4-FFF2-40B4-BE49-F238E27FC236}">
                <a16:creationId xmlns:a16="http://schemas.microsoft.com/office/drawing/2014/main" xmlns="" id="{57DD444A-6915-A47D-2D5A-A7DD646CACA6}"/>
              </a:ext>
            </a:extLst>
          </p:cNvPr>
          <p:cNvSpPr/>
          <p:nvPr/>
        </p:nvSpPr>
        <p:spPr>
          <a:xfrm>
            <a:off x="8030818" y="986550"/>
            <a:ext cx="3803904" cy="1236706"/>
          </a:xfrm>
          <a:prstGeom prst="roundRect">
            <a:avLst>
              <a:gd name="adj" fmla="val 50000"/>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60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Diversity</a:t>
            </a:r>
            <a:endParaRPr lang="el-GR" sz="6000" b="1" i="1" u="sng"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
        <p:nvSpPr>
          <p:cNvPr id="7" name="Rounded Rectangle 6">
            <a:extLst>
              <a:ext uri="{FF2B5EF4-FFF2-40B4-BE49-F238E27FC236}">
                <a16:creationId xmlns:a16="http://schemas.microsoft.com/office/drawing/2014/main" xmlns="" id="{4010C576-EC01-2842-2D59-748819D0667F}"/>
              </a:ext>
            </a:extLst>
          </p:cNvPr>
          <p:cNvSpPr/>
          <p:nvPr/>
        </p:nvSpPr>
        <p:spPr>
          <a:xfrm>
            <a:off x="1812326" y="2367198"/>
            <a:ext cx="8120444" cy="1855351"/>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5400" dirty="0">
                <a:solidFill>
                  <a:srgbClr val="FFFFFF"/>
                </a:solidFill>
                <a:effectLst>
                  <a:outerShdw blurRad="38100" dist="38100" dir="2700000" algn="tl">
                    <a:srgbClr val="000000">
                      <a:alpha val="43137"/>
                    </a:srgbClr>
                  </a:outerShdw>
                </a:effectLst>
                <a:latin typeface="Century Gothic" panose="020B0502020202020204" pitchFamily="34" charset="0"/>
              </a:rPr>
              <a:t>Our </a:t>
            </a:r>
            <a:r>
              <a:rPr lang="en-US" sz="5400" b="1" i="1" dirty="0">
                <a:solidFill>
                  <a:srgbClr val="FFFFFF"/>
                </a:solidFill>
                <a:effectLst>
                  <a:outerShdw blurRad="38100" dist="38100" dir="2700000" algn="tl">
                    <a:srgbClr val="000000">
                      <a:alpha val="43137"/>
                    </a:srgbClr>
                  </a:outerShdw>
                </a:effectLst>
                <a:latin typeface="Century Gothic" panose="020B0502020202020204" pitchFamily="34" charset="0"/>
              </a:rPr>
              <a:t>diversity</a:t>
            </a:r>
            <a:r>
              <a:rPr lang="en-US" sz="5400" dirty="0">
                <a:solidFill>
                  <a:srgbClr val="FFFFFF"/>
                </a:solidFill>
                <a:effectLst>
                  <a:outerShdw blurRad="38100" dist="38100" dir="2700000" algn="tl">
                    <a:srgbClr val="000000">
                      <a:alpha val="43137"/>
                    </a:srgbClr>
                  </a:outerShdw>
                </a:effectLst>
                <a:latin typeface="Century Gothic" panose="020B0502020202020204" pitchFamily="34" charset="0"/>
              </a:rPr>
              <a:t> should contribute to our </a:t>
            </a:r>
            <a:r>
              <a:rPr lang="en-US" sz="5400" b="1" i="1" dirty="0">
                <a:solidFill>
                  <a:srgbClr val="FFFFFF"/>
                </a:solidFill>
                <a:effectLst>
                  <a:outerShdw blurRad="38100" dist="38100" dir="2700000" algn="tl">
                    <a:srgbClr val="000000">
                      <a:alpha val="43137"/>
                    </a:srgbClr>
                  </a:outerShdw>
                </a:effectLst>
                <a:latin typeface="Century Gothic" panose="020B0502020202020204" pitchFamily="34" charset="0"/>
              </a:rPr>
              <a:t>unity</a:t>
            </a:r>
            <a:endParaRPr lang="el-GR" sz="5400" b="1" i="1" u="sng"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2831233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6" presetClass="entr" presetSubtype="32"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ircle(out)">
                                      <p:cBhvr>
                                        <p:cTn id="15" dur="75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32"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circle(out)">
                                      <p:cBhvr>
                                        <p:cTn id="20" dur="75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4:7. But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to each one of us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grace was given according to the measure of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Christ’s gift</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8" name="Rounded Rectangle 7">
            <a:extLst>
              <a:ext uri="{FF2B5EF4-FFF2-40B4-BE49-F238E27FC236}">
                <a16:creationId xmlns:a16="http://schemas.microsoft.com/office/drawing/2014/main" xmlns="" id="{0E5A8750-5EFA-CE2D-5D29-C0344C5C6693}"/>
              </a:ext>
            </a:extLst>
          </p:cNvPr>
          <p:cNvSpPr/>
          <p:nvPr/>
        </p:nvSpPr>
        <p:spPr>
          <a:xfrm>
            <a:off x="3816626" y="1806474"/>
            <a:ext cx="8199162" cy="2626379"/>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Through our </a:t>
            </a:r>
            <a:r>
              <a:rPr lang="en-US" sz="4800" i="1" dirty="0">
                <a:solidFill>
                  <a:srgbClr val="FFFFFF"/>
                </a:solidFill>
                <a:effectLst>
                  <a:outerShdw blurRad="38100" dist="38100" dir="2700000" algn="tl">
                    <a:srgbClr val="000000">
                      <a:alpha val="43137"/>
                    </a:srgbClr>
                  </a:outerShdw>
                </a:effectLst>
                <a:latin typeface="Century Gothic" panose="020B0502020202020204" pitchFamily="34" charset="0"/>
              </a:rPr>
              <a:t>relationship</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with </a:t>
            </a:r>
            <a:r>
              <a:rPr lang="en-US" sz="4800" b="1" dirty="0">
                <a:solidFill>
                  <a:srgbClr val="FFFFFF"/>
                </a:solidFill>
                <a:effectLst>
                  <a:outerShdw blurRad="38100" dist="38100" dir="2700000" algn="tl">
                    <a:srgbClr val="000000">
                      <a:alpha val="43137"/>
                    </a:srgbClr>
                  </a:outerShdw>
                </a:effectLst>
                <a:latin typeface="Century Gothic" panose="020B0502020202020204" pitchFamily="34" charset="0"/>
              </a:rPr>
              <a:t>Jesus</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the Holy Spirit gives each </a:t>
            </a:r>
            <a:r>
              <a:rPr lang="en-US" sz="4800" i="1" dirty="0">
                <a:solidFill>
                  <a:srgbClr val="FFFFFF"/>
                </a:solidFill>
                <a:effectLst>
                  <a:outerShdw blurRad="38100" dist="38100" dir="2700000" algn="tl">
                    <a:srgbClr val="000000">
                      <a:alpha val="43137"/>
                    </a:srgbClr>
                  </a:outerShdw>
                </a:effectLst>
                <a:latin typeface="Century Gothic" panose="020B0502020202020204" pitchFamily="34" charset="0"/>
              </a:rPr>
              <a:t>unique </a:t>
            </a:r>
            <a:r>
              <a:rPr lang="en-US" sz="4800" b="1" i="1" dirty="0">
                <a:solidFill>
                  <a:srgbClr val="FFFFFF"/>
                </a:solidFill>
                <a:effectLst>
                  <a:outerShdw blurRad="38100" dist="38100" dir="2700000" algn="tl">
                    <a:srgbClr val="000000">
                      <a:alpha val="43137"/>
                    </a:srgbClr>
                  </a:outerShdw>
                </a:effectLst>
                <a:latin typeface="Century Gothic" panose="020B0502020202020204" pitchFamily="34" charset="0"/>
              </a:rPr>
              <a:t>gifts.</a:t>
            </a:r>
            <a:endParaRPr lang="el-GR" sz="4800" b="1" i="1" u="sng"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
        <p:nvSpPr>
          <p:cNvPr id="9" name="Rectangle 8">
            <a:extLst>
              <a:ext uri="{FF2B5EF4-FFF2-40B4-BE49-F238E27FC236}">
                <a16:creationId xmlns:a16="http://schemas.microsoft.com/office/drawing/2014/main" xmlns="" id="{429CA8F5-67C1-B9CF-CC1B-66444063940A}"/>
              </a:ext>
            </a:extLst>
          </p:cNvPr>
          <p:cNvSpPr/>
          <p:nvPr/>
        </p:nvSpPr>
        <p:spPr>
          <a:xfrm>
            <a:off x="152400" y="3347318"/>
            <a:ext cx="11839576" cy="3405739"/>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800" dirty="0">
                <a:effectLst>
                  <a:outerShdw blurRad="38100" dist="38100" dir="2700000" algn="tl">
                    <a:srgbClr val="000000">
                      <a:alpha val="43137"/>
                    </a:srgbClr>
                  </a:outerShdw>
                </a:effectLst>
                <a:latin typeface="Century Gothic" panose="020B0502020202020204" pitchFamily="34" charset="0"/>
              </a:rPr>
              <a:t>(Acts 2:32-33) God raised Jesus from the dead…he is exalted to the place of highest honor in heaven… the Father, as he had promised, gave him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the Holy Spirit to pour out upon us</a:t>
            </a:r>
            <a:endParaRPr lang="en-US" sz="4800"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3058087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14:presetBounceEnd="50000">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14:bounceEnd="50000">
                                          <p:cBhvr additive="base">
                                            <p:cTn id="7" dur="1000" fill="hold"/>
                                            <p:tgtEl>
                                              <p:spTgt spid="8"/>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2"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ppt_x</p:attrName>
                                            </p:attrNameLst>
                                          </p:cBhvr>
                                          <p:tavLst>
                                            <p:tav tm="0">
                                              <p:val>
                                                <p:strVal val="#ppt_x+#ppt_w/2"/>
                                              </p:val>
                                            </p:tav>
                                            <p:tav tm="100000">
                                              <p:val>
                                                <p:strVal val="#ppt_x"/>
                                              </p:val>
                                            </p:tav>
                                          </p:tavLst>
                                        </p:anim>
                                        <p:anim calcmode="lin" valueType="num">
                                          <p:cBhvr>
                                            <p:cTn id="14" dur="500" fill="hold"/>
                                            <p:tgtEl>
                                              <p:spTgt spid="9"/>
                                            </p:tgtEl>
                                            <p:attrNameLst>
                                              <p:attrName>ppt_y</p:attrName>
                                            </p:attrNameLst>
                                          </p:cBhvr>
                                          <p:tavLst>
                                            <p:tav tm="0">
                                              <p:val>
                                                <p:strVal val="#ppt_y"/>
                                              </p:val>
                                            </p:tav>
                                            <p:tav tm="100000">
                                              <p:val>
                                                <p:strVal val="#ppt_y"/>
                                              </p:val>
                                            </p:tav>
                                          </p:tavLst>
                                        </p:anim>
                                        <p:anim calcmode="lin" valueType="num">
                                          <p:cBhvr>
                                            <p:cTn id="15" dur="500" fill="hold"/>
                                            <p:tgtEl>
                                              <p:spTgt spid="9"/>
                                            </p:tgtEl>
                                            <p:attrNameLst>
                                              <p:attrName>ppt_w</p:attrName>
                                            </p:attrNameLst>
                                          </p:cBhvr>
                                          <p:tavLst>
                                            <p:tav tm="0">
                                              <p:val>
                                                <p:fltVal val="0"/>
                                              </p:val>
                                            </p:tav>
                                            <p:tav tm="100000">
                                              <p:val>
                                                <p:strVal val="#ppt_w"/>
                                              </p:val>
                                            </p:tav>
                                          </p:tavLst>
                                        </p:anim>
                                        <p:anim calcmode="lin" valueType="num">
                                          <p:cBhvr>
                                            <p:cTn id="16" dur="5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1+#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2"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ppt_x</p:attrName>
                                            </p:attrNameLst>
                                          </p:cBhvr>
                                          <p:tavLst>
                                            <p:tav tm="0">
                                              <p:val>
                                                <p:strVal val="#ppt_x+#ppt_w/2"/>
                                              </p:val>
                                            </p:tav>
                                            <p:tav tm="100000">
                                              <p:val>
                                                <p:strVal val="#ppt_x"/>
                                              </p:val>
                                            </p:tav>
                                          </p:tavLst>
                                        </p:anim>
                                        <p:anim calcmode="lin" valueType="num">
                                          <p:cBhvr>
                                            <p:cTn id="14" dur="500" fill="hold"/>
                                            <p:tgtEl>
                                              <p:spTgt spid="9"/>
                                            </p:tgtEl>
                                            <p:attrNameLst>
                                              <p:attrName>ppt_y</p:attrName>
                                            </p:attrNameLst>
                                          </p:cBhvr>
                                          <p:tavLst>
                                            <p:tav tm="0">
                                              <p:val>
                                                <p:strVal val="#ppt_y"/>
                                              </p:val>
                                            </p:tav>
                                            <p:tav tm="100000">
                                              <p:val>
                                                <p:strVal val="#ppt_y"/>
                                              </p:val>
                                            </p:tav>
                                          </p:tavLst>
                                        </p:anim>
                                        <p:anim calcmode="lin" valueType="num">
                                          <p:cBhvr>
                                            <p:cTn id="15" dur="500" fill="hold"/>
                                            <p:tgtEl>
                                              <p:spTgt spid="9"/>
                                            </p:tgtEl>
                                            <p:attrNameLst>
                                              <p:attrName>ppt_w</p:attrName>
                                            </p:attrNameLst>
                                          </p:cBhvr>
                                          <p:tavLst>
                                            <p:tav tm="0">
                                              <p:val>
                                                <p:fltVal val="0"/>
                                              </p:val>
                                            </p:tav>
                                            <p:tav tm="100000">
                                              <p:val>
                                                <p:strVal val="#ppt_w"/>
                                              </p:val>
                                            </p:tav>
                                          </p:tavLst>
                                        </p:anim>
                                        <p:anim calcmode="lin" valueType="num">
                                          <p:cBhvr>
                                            <p:cTn id="16" dur="5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4524315"/>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8-9</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Therefore it says, “When he ascended on high he captured captives; he gave gifts to men.” Now what is the meaning of “he ascended,” except that he also descended to the lower regions, namely, the earth?</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047576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10</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He, the very one who descended, is also the one who ascended above all the heavens,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in order to fill all things</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2" name="Rounded Rectangle 1">
            <a:extLst>
              <a:ext uri="{FF2B5EF4-FFF2-40B4-BE49-F238E27FC236}">
                <a16:creationId xmlns:a16="http://schemas.microsoft.com/office/drawing/2014/main" xmlns="" id="{3AAC4D1F-4F01-10E6-9438-52B71A8CE8F6}"/>
              </a:ext>
            </a:extLst>
          </p:cNvPr>
          <p:cNvSpPr/>
          <p:nvPr/>
        </p:nvSpPr>
        <p:spPr>
          <a:xfrm>
            <a:off x="330775" y="2639696"/>
            <a:ext cx="8395782" cy="3025608"/>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5400" b="1" dirty="0">
                <a:solidFill>
                  <a:srgbClr val="FFFFFF"/>
                </a:solidFill>
                <a:effectLst>
                  <a:outerShdw blurRad="38100" dist="38100" dir="2700000" algn="tl">
                    <a:srgbClr val="000000">
                      <a:alpha val="43137"/>
                    </a:srgbClr>
                  </a:outerShdw>
                </a:effectLst>
                <a:latin typeface="Century Gothic" panose="020B0502020202020204" pitchFamily="34" charset="0"/>
              </a:rPr>
              <a:t>Jesus is the Gift Giver!</a:t>
            </a:r>
          </a:p>
          <a:p>
            <a:pPr algn="ctr">
              <a:lnSpc>
                <a:spcPct val="80000"/>
              </a:lnSpc>
              <a:defRPr/>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His </a:t>
            </a:r>
            <a:r>
              <a:rPr lang="en-US" sz="4800" i="1" dirty="0">
                <a:solidFill>
                  <a:srgbClr val="FFFFFF"/>
                </a:solidFill>
                <a:effectLst>
                  <a:outerShdw blurRad="38100" dist="38100" dir="2700000" algn="tl">
                    <a:srgbClr val="000000">
                      <a:alpha val="43137"/>
                    </a:srgbClr>
                  </a:outerShdw>
                </a:effectLst>
                <a:latin typeface="Century Gothic" panose="020B0502020202020204" pitchFamily="34" charset="0"/>
              </a:rPr>
              <a:t>triumph</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over death &amp; His resurrection make all of this possible!</a:t>
            </a:r>
            <a:endParaRPr lang="el-GR" sz="4800"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
        <p:nvSpPr>
          <p:cNvPr id="3" name="Rectangle 2">
            <a:extLst>
              <a:ext uri="{FF2B5EF4-FFF2-40B4-BE49-F238E27FC236}">
                <a16:creationId xmlns:a16="http://schemas.microsoft.com/office/drawing/2014/main" xmlns="" id="{1AA0C99D-EEE6-8625-931A-EACC3117C5E5}"/>
              </a:ext>
            </a:extLst>
          </p:cNvPr>
          <p:cNvSpPr/>
          <p:nvPr/>
        </p:nvSpPr>
        <p:spPr>
          <a:xfrm>
            <a:off x="7525673" y="5387901"/>
            <a:ext cx="4490115" cy="1139973"/>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800" b="1" dirty="0">
                <a:effectLst>
                  <a:outerShdw blurRad="38100" dist="38100" dir="2700000" algn="tl">
                    <a:srgbClr val="000000">
                      <a:alpha val="43137"/>
                    </a:srgbClr>
                  </a:outerShdw>
                </a:effectLst>
                <a:latin typeface="Century Gothic" panose="020B0502020202020204" pitchFamily="34" charset="0"/>
              </a:rPr>
              <a:t>Romans 10:11</a:t>
            </a:r>
            <a:endParaRPr lang="en-US" sz="48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2715688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0-#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9" presetClass="entr" presetSubtype="0"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ssolv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dissolv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7" presetClass="entr" presetSubtype="4"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500" fill="hold"/>
                                            <p:tgtEl>
                                              <p:spTgt spid="3"/>
                                            </p:tgtEl>
                                            <p:attrNameLst>
                                              <p:attrName>ppt_x</p:attrName>
                                            </p:attrNameLst>
                                          </p:cBhvr>
                                          <p:tavLst>
                                            <p:tav tm="0">
                                              <p:val>
                                                <p:strVal val="#ppt_x"/>
                                              </p:val>
                                            </p:tav>
                                            <p:tav tm="100000">
                                              <p:val>
                                                <p:strVal val="#ppt_x"/>
                                              </p:val>
                                            </p:tav>
                                          </p:tavLst>
                                        </p:anim>
                                        <p:anim calcmode="lin" valueType="num">
                                          <p:cBhvr>
                                            <p:cTn id="23" dur="500" fill="hold"/>
                                            <p:tgtEl>
                                              <p:spTgt spid="3"/>
                                            </p:tgtEl>
                                            <p:attrNameLst>
                                              <p:attrName>ppt_y</p:attrName>
                                            </p:attrNameLst>
                                          </p:cBhvr>
                                          <p:tavLst>
                                            <p:tav tm="0">
                                              <p:val>
                                                <p:strVal val="#ppt_y+#ppt_h/2"/>
                                              </p:val>
                                            </p:tav>
                                            <p:tav tm="100000">
                                              <p:val>
                                                <p:strVal val="#ppt_y"/>
                                              </p:val>
                                            </p:tav>
                                          </p:tavLst>
                                        </p:anim>
                                        <p:anim calcmode="lin" valueType="num">
                                          <p:cBhvr>
                                            <p:cTn id="24" dur="500" fill="hold"/>
                                            <p:tgtEl>
                                              <p:spTgt spid="3"/>
                                            </p:tgtEl>
                                            <p:attrNameLst>
                                              <p:attrName>ppt_w</p:attrName>
                                            </p:attrNameLst>
                                          </p:cBhvr>
                                          <p:tavLst>
                                            <p:tav tm="0">
                                              <p:val>
                                                <p:strVal val="#ppt_w"/>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9" presetClass="entr" presetSubtype="0"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ssolv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dissolv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7" presetClass="entr" presetSubtype="4"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500" fill="hold"/>
                                            <p:tgtEl>
                                              <p:spTgt spid="3"/>
                                            </p:tgtEl>
                                            <p:attrNameLst>
                                              <p:attrName>ppt_x</p:attrName>
                                            </p:attrNameLst>
                                          </p:cBhvr>
                                          <p:tavLst>
                                            <p:tav tm="0">
                                              <p:val>
                                                <p:strVal val="#ppt_x"/>
                                              </p:val>
                                            </p:tav>
                                            <p:tav tm="100000">
                                              <p:val>
                                                <p:strVal val="#ppt_x"/>
                                              </p:val>
                                            </p:tav>
                                          </p:tavLst>
                                        </p:anim>
                                        <p:anim calcmode="lin" valueType="num">
                                          <p:cBhvr>
                                            <p:cTn id="23" dur="500" fill="hold"/>
                                            <p:tgtEl>
                                              <p:spTgt spid="3"/>
                                            </p:tgtEl>
                                            <p:attrNameLst>
                                              <p:attrName>ppt_y</p:attrName>
                                            </p:attrNameLst>
                                          </p:cBhvr>
                                          <p:tavLst>
                                            <p:tav tm="0">
                                              <p:val>
                                                <p:strVal val="#ppt_y+#ppt_h/2"/>
                                              </p:val>
                                            </p:tav>
                                            <p:tav tm="100000">
                                              <p:val>
                                                <p:strVal val="#ppt_y"/>
                                              </p:val>
                                            </p:tav>
                                          </p:tavLst>
                                        </p:anim>
                                        <p:anim calcmode="lin" valueType="num">
                                          <p:cBhvr>
                                            <p:cTn id="24" dur="500" fill="hold"/>
                                            <p:tgtEl>
                                              <p:spTgt spid="3"/>
                                            </p:tgtEl>
                                            <p:attrNameLst>
                                              <p:attrName>ppt_w</p:attrName>
                                            </p:attrNameLst>
                                          </p:cBhvr>
                                          <p:tavLst>
                                            <p:tav tm="0">
                                              <p:val>
                                                <p:strVal val="#ppt_w"/>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11</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Now these are the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gifts Christ gave to the church</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n-US" sz="4800" dirty="0">
                <a:solidFill>
                  <a:schemeClr val="tx2">
                    <a:lumMod val="75000"/>
                    <a:lumOff val="25000"/>
                  </a:schemeClr>
                </a:solidFill>
                <a:effectLst>
                  <a:outerShdw blurRad="38100" dist="38100" dir="2700000" algn="tl">
                    <a:srgbClr val="000000">
                      <a:alpha val="43137"/>
                    </a:srgbClr>
                  </a:outerShdw>
                </a:effectLst>
                <a:latin typeface="Century Gothic" panose="020B0502020202020204" pitchFamily="34" charset="0"/>
              </a:rPr>
              <a:t>the apostles, the prophets, the evangelists, and the pastors and teachers.</a:t>
            </a:r>
            <a:endParaRPr kumimoji="0" lang="en-US" sz="4800" b="0" i="0" u="none"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2" name="Rounded Rectangle 1">
            <a:extLst>
              <a:ext uri="{FF2B5EF4-FFF2-40B4-BE49-F238E27FC236}">
                <a16:creationId xmlns:a16="http://schemas.microsoft.com/office/drawing/2014/main" xmlns="" id="{4AB459CD-D61C-1DB3-BA93-D858BD18811B}"/>
              </a:ext>
            </a:extLst>
          </p:cNvPr>
          <p:cNvSpPr/>
          <p:nvPr/>
        </p:nvSpPr>
        <p:spPr>
          <a:xfrm>
            <a:off x="2671554" y="1785114"/>
            <a:ext cx="9391858" cy="1908314"/>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Specific </a:t>
            </a:r>
            <a:r>
              <a:rPr lang="en-US" sz="4800" b="1" i="1" dirty="0">
                <a:solidFill>
                  <a:srgbClr val="FFFFFF"/>
                </a:solidFill>
                <a:effectLst>
                  <a:outerShdw blurRad="38100" dist="38100" dir="2700000" algn="tl">
                    <a:srgbClr val="000000">
                      <a:alpha val="43137"/>
                    </a:srgbClr>
                  </a:outerShdw>
                </a:effectLst>
                <a:latin typeface="Century Gothic" panose="020B0502020202020204" pitchFamily="34" charset="0"/>
              </a:rPr>
              <a:t>spiritual skills</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to be used to build up the church</a:t>
            </a:r>
            <a:endParaRPr lang="el-GR" sz="4800" b="1" i="1" u="sng"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1086097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11. Now these are the gifts Christ gave to the church: the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apostles</a:t>
            </a:r>
            <a:r>
              <a:rPr kumimoji="0" lang="en-US" sz="4800" b="0" i="0" u="none"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the prophets, the evangelists, and the pastors and teachers.</a:t>
            </a:r>
          </a:p>
        </p:txBody>
      </p:sp>
      <p:sp>
        <p:nvSpPr>
          <p:cNvPr id="2" name="Rounded Rectangle 1">
            <a:extLst>
              <a:ext uri="{FF2B5EF4-FFF2-40B4-BE49-F238E27FC236}">
                <a16:creationId xmlns:a16="http://schemas.microsoft.com/office/drawing/2014/main" xmlns="" id="{FC9FC2B8-E145-B3DD-CA05-8DF6C5EE795A}"/>
              </a:ext>
            </a:extLst>
          </p:cNvPr>
          <p:cNvSpPr/>
          <p:nvPr/>
        </p:nvSpPr>
        <p:spPr>
          <a:xfrm>
            <a:off x="2743200" y="1815524"/>
            <a:ext cx="9272588" cy="2140250"/>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5000" b="1"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apostolos</a:t>
            </a:r>
            <a:r>
              <a:rPr kumimoji="0" lang="en-US" sz="5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a:t>
            </a:r>
            <a:r>
              <a:rPr lang="el-GR" sz="5000" b="1" dirty="0" err="1">
                <a:effectLst>
                  <a:outerShdw blurRad="38100" dist="38100" dir="2700000" algn="tl">
                    <a:srgbClr val="000000">
                      <a:alpha val="43137"/>
                    </a:srgbClr>
                  </a:outerShdw>
                </a:effectLst>
                <a:latin typeface="Century Gothic" panose="020B0502020202020204" pitchFamily="34" charset="0"/>
              </a:rPr>
              <a:t>ἀπόστολος</a:t>
            </a:r>
            <a:r>
              <a:rPr lang="en-US" sz="5000" b="1"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n-US" sz="5000" dirty="0">
                <a:solidFill>
                  <a:srgbClr val="FFFFFF"/>
                </a:solidFill>
                <a:effectLst>
                  <a:outerShdw blurRad="38100" dist="38100" dir="2700000" algn="tl">
                    <a:srgbClr val="000000">
                      <a:alpha val="43137"/>
                    </a:srgbClr>
                  </a:outerShdw>
                </a:effectLst>
                <a:latin typeface="Century Gothic" panose="020B0502020202020204" pitchFamily="34" charset="0"/>
              </a:rPr>
              <a:t>delegates; messengers; ambassadors; sent-out ones</a:t>
            </a:r>
            <a:endParaRPr lang="el-GR" sz="5000" b="1" i="1" u="sng"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
        <p:nvSpPr>
          <p:cNvPr id="3" name="Rectangle 2">
            <a:extLst>
              <a:ext uri="{FF2B5EF4-FFF2-40B4-BE49-F238E27FC236}">
                <a16:creationId xmlns:a16="http://schemas.microsoft.com/office/drawing/2014/main" xmlns="" id="{859EA523-122B-7ADF-EA2C-72C36B7A4E0D}"/>
              </a:ext>
            </a:extLst>
          </p:cNvPr>
          <p:cNvSpPr/>
          <p:nvPr/>
        </p:nvSpPr>
        <p:spPr>
          <a:xfrm>
            <a:off x="176212" y="4194315"/>
            <a:ext cx="7218502" cy="2384520"/>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effectLst>
                  <a:outerShdw blurRad="38100" dist="38100" dir="2700000" algn="tl">
                    <a:srgbClr val="000000">
                      <a:alpha val="43137"/>
                    </a:srgbClr>
                  </a:outerShdw>
                </a:effectLst>
                <a:latin typeface="Century Gothic" panose="020B0502020202020204" pitchFamily="34" charset="0"/>
              </a:rPr>
              <a:t>Benefits:</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Able to start new groups.</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Bold/Driven</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Entrepreneurial/Creative </a:t>
            </a:r>
          </a:p>
        </p:txBody>
      </p:sp>
    </p:spTree>
    <p:extLst>
      <p:ext uri="{BB962C8B-B14F-4D97-AF65-F5344CB8AC3E}">
        <p14:creationId xmlns:p14="http://schemas.microsoft.com/office/powerpoint/2010/main" val="1347341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par>
                              <p:cTn id="14" fill="hold">
                                <p:stCondLst>
                                  <p:cond delay="500"/>
                                </p:stCondLst>
                                <p:childTnLst>
                                  <p:par>
                                    <p:cTn id="15" presetID="9" presetClass="entr" presetSubtype="0" fill="hold"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par>
                              <p:cTn id="18" fill="hold">
                                <p:stCondLst>
                                  <p:cond delay="1000"/>
                                </p:stCondLst>
                                <p:childTnLst>
                                  <p:par>
                                    <p:cTn id="19" presetID="9" presetClass="entr" presetSubtype="0" fill="hold"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dissolve">
                                          <p:cBhvr>
                                            <p:cTn id="21" dur="500"/>
                                            <p:tgtEl>
                                              <p:spTgt spid="3">
                                                <p:txEl>
                                                  <p:pRg st="1" end="1"/>
                                                </p:txEl>
                                              </p:spTgt>
                                            </p:tgtEl>
                                          </p:cBhvr>
                                        </p:animEffect>
                                      </p:childTnLst>
                                    </p:cTn>
                                  </p:par>
                                </p:childTnLst>
                              </p:cTn>
                            </p:par>
                            <p:par>
                              <p:cTn id="22" fill="hold">
                                <p:stCondLst>
                                  <p:cond delay="1500"/>
                                </p:stCondLst>
                                <p:childTnLst>
                                  <p:par>
                                    <p:cTn id="23" presetID="9" presetClass="entr" presetSubtype="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dissolve">
                                          <p:cBhvr>
                                            <p:cTn id="25" dur="500"/>
                                            <p:tgtEl>
                                              <p:spTgt spid="3">
                                                <p:txEl>
                                                  <p:pRg st="2" end="2"/>
                                                </p:txEl>
                                              </p:spTgt>
                                            </p:tgtEl>
                                          </p:cBhvr>
                                        </p:animEffect>
                                      </p:childTnLst>
                                    </p:cTn>
                                  </p:par>
                                </p:childTnLst>
                              </p:cTn>
                            </p:par>
                            <p:par>
                              <p:cTn id="26" fill="hold">
                                <p:stCondLst>
                                  <p:cond delay="2000"/>
                                </p:stCondLst>
                                <p:childTnLst>
                                  <p:par>
                                    <p:cTn id="27" presetID="9" presetClass="entr" presetSubtype="0" fill="hold"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dissolve">
                                          <p:cBhvr>
                                            <p:cTn id="2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par>
                              <p:cTn id="14" fill="hold">
                                <p:stCondLst>
                                  <p:cond delay="500"/>
                                </p:stCondLst>
                                <p:childTnLst>
                                  <p:par>
                                    <p:cTn id="15" presetID="9" presetClass="entr" presetSubtype="0" fill="hold"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par>
                              <p:cTn id="18" fill="hold">
                                <p:stCondLst>
                                  <p:cond delay="1000"/>
                                </p:stCondLst>
                                <p:childTnLst>
                                  <p:par>
                                    <p:cTn id="19" presetID="9" presetClass="entr" presetSubtype="0" fill="hold"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dissolve">
                                          <p:cBhvr>
                                            <p:cTn id="21" dur="500"/>
                                            <p:tgtEl>
                                              <p:spTgt spid="3">
                                                <p:txEl>
                                                  <p:pRg st="1" end="1"/>
                                                </p:txEl>
                                              </p:spTgt>
                                            </p:tgtEl>
                                          </p:cBhvr>
                                        </p:animEffect>
                                      </p:childTnLst>
                                    </p:cTn>
                                  </p:par>
                                </p:childTnLst>
                              </p:cTn>
                            </p:par>
                            <p:par>
                              <p:cTn id="22" fill="hold">
                                <p:stCondLst>
                                  <p:cond delay="1500"/>
                                </p:stCondLst>
                                <p:childTnLst>
                                  <p:par>
                                    <p:cTn id="23" presetID="9" presetClass="entr" presetSubtype="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dissolve">
                                          <p:cBhvr>
                                            <p:cTn id="25" dur="500"/>
                                            <p:tgtEl>
                                              <p:spTgt spid="3">
                                                <p:txEl>
                                                  <p:pRg st="2" end="2"/>
                                                </p:txEl>
                                              </p:spTgt>
                                            </p:tgtEl>
                                          </p:cBhvr>
                                        </p:animEffect>
                                      </p:childTnLst>
                                    </p:cTn>
                                  </p:par>
                                </p:childTnLst>
                              </p:cTn>
                            </p:par>
                            <p:par>
                              <p:cTn id="26" fill="hold">
                                <p:stCondLst>
                                  <p:cond delay="2000"/>
                                </p:stCondLst>
                                <p:childTnLst>
                                  <p:par>
                                    <p:cTn id="27" presetID="9" presetClass="entr" presetSubtype="0" fill="hold"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dissolve">
                                          <p:cBhvr>
                                            <p:cTn id="2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11. Now these are the gifts Christ gave to the church: the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apostles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prophets</a:t>
            </a:r>
            <a:r>
              <a:rPr kumimoji="0" lang="en-US" sz="4800" b="0" i="0" u="none"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the evangelists, and the pastors and teachers.</a:t>
            </a:r>
          </a:p>
        </p:txBody>
      </p:sp>
      <p:sp>
        <p:nvSpPr>
          <p:cNvPr id="2" name="Rounded Rectangle 1">
            <a:extLst>
              <a:ext uri="{FF2B5EF4-FFF2-40B4-BE49-F238E27FC236}">
                <a16:creationId xmlns:a16="http://schemas.microsoft.com/office/drawing/2014/main" xmlns="" id="{4697090E-D17B-F461-E86A-C0C9B4BBF369}"/>
              </a:ext>
            </a:extLst>
          </p:cNvPr>
          <p:cNvSpPr/>
          <p:nvPr/>
        </p:nvSpPr>
        <p:spPr>
          <a:xfrm>
            <a:off x="2919412" y="1865727"/>
            <a:ext cx="9272588" cy="2140250"/>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5000" b="1" dirty="0" err="1">
                <a:solidFill>
                  <a:srgbClr val="FFFFFF"/>
                </a:solidFill>
                <a:effectLst>
                  <a:outerShdw blurRad="38100" dist="38100" dir="2700000" algn="tl">
                    <a:srgbClr val="000000">
                      <a:alpha val="43137"/>
                    </a:srgbClr>
                  </a:outerShdw>
                </a:effectLst>
                <a:latin typeface="Century Gothic" panose="020B0502020202020204" pitchFamily="34" charset="0"/>
              </a:rPr>
              <a:t>prophētēs</a:t>
            </a:r>
            <a:r>
              <a:rPr lang="en-US" sz="5000" b="1"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l-GR" sz="5000" b="1" dirty="0">
                <a:solidFill>
                  <a:srgbClr val="FFFFFF"/>
                </a:solidFill>
                <a:effectLst>
                  <a:outerShdw blurRad="38100" dist="38100" dir="2700000" algn="tl">
                    <a:srgbClr val="000000">
                      <a:alpha val="43137"/>
                    </a:srgbClr>
                  </a:outerShdw>
                </a:effectLst>
                <a:latin typeface="Century Gothic" panose="020B0502020202020204" pitchFamily="34" charset="0"/>
              </a:rPr>
              <a:t>προφήτης): </a:t>
            </a:r>
            <a:r>
              <a:rPr lang="en-US" sz="5000" dirty="0">
                <a:solidFill>
                  <a:srgbClr val="FFFFFF"/>
                </a:solidFill>
                <a:effectLst>
                  <a:outerShdw blurRad="38100" dist="38100" dir="2700000" algn="tl">
                    <a:srgbClr val="000000">
                      <a:alpha val="43137"/>
                    </a:srgbClr>
                  </a:outerShdw>
                </a:effectLst>
                <a:latin typeface="Century Gothic" panose="020B0502020202020204" pitchFamily="34" charset="0"/>
              </a:rPr>
              <a:t>One who speaks a word of truth for the benefit of others</a:t>
            </a:r>
          </a:p>
        </p:txBody>
      </p:sp>
      <p:sp>
        <p:nvSpPr>
          <p:cNvPr id="3" name="Rectangle 2">
            <a:extLst>
              <a:ext uri="{FF2B5EF4-FFF2-40B4-BE49-F238E27FC236}">
                <a16:creationId xmlns:a16="http://schemas.microsoft.com/office/drawing/2014/main" xmlns="" id="{4D10C3B6-C0F2-FE4D-E84A-FD655057D1F1}"/>
              </a:ext>
            </a:extLst>
          </p:cNvPr>
          <p:cNvSpPr/>
          <p:nvPr/>
        </p:nvSpPr>
        <p:spPr>
          <a:xfrm>
            <a:off x="128588" y="3842230"/>
            <a:ext cx="8093146" cy="2863486"/>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effectLst>
                  <a:outerShdw blurRad="38100" dist="38100" dir="2700000" algn="tl">
                    <a:srgbClr val="000000">
                      <a:alpha val="43137"/>
                    </a:srgbClr>
                  </a:outerShdw>
                </a:effectLst>
                <a:latin typeface="Century Gothic" panose="020B0502020202020204" pitchFamily="34" charset="0"/>
              </a:rPr>
              <a:t>Benefits:</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Encouraging</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Wise/thoughtful insight</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Makes for dynamic meetings</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Makes the abstract practical</a:t>
            </a:r>
          </a:p>
        </p:txBody>
      </p:sp>
    </p:spTree>
    <p:extLst>
      <p:ext uri="{BB962C8B-B14F-4D97-AF65-F5344CB8AC3E}">
        <p14:creationId xmlns:p14="http://schemas.microsoft.com/office/powerpoint/2010/main" val="3338451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par>
                              <p:cTn id="14" fill="hold">
                                <p:stCondLst>
                                  <p:cond delay="500"/>
                                </p:stCondLst>
                                <p:childTnLst>
                                  <p:par>
                                    <p:cTn id="15" presetID="9" presetClass="entr" presetSubtype="0" fill="hold"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par>
                              <p:cTn id="18" fill="hold">
                                <p:stCondLst>
                                  <p:cond delay="1000"/>
                                </p:stCondLst>
                                <p:childTnLst>
                                  <p:par>
                                    <p:cTn id="19" presetID="9" presetClass="entr" presetSubtype="0" fill="hold"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dissolve">
                                          <p:cBhvr>
                                            <p:cTn id="21" dur="500"/>
                                            <p:tgtEl>
                                              <p:spTgt spid="3">
                                                <p:txEl>
                                                  <p:pRg st="1" end="1"/>
                                                </p:txEl>
                                              </p:spTgt>
                                            </p:tgtEl>
                                          </p:cBhvr>
                                        </p:animEffect>
                                      </p:childTnLst>
                                    </p:cTn>
                                  </p:par>
                                </p:childTnLst>
                              </p:cTn>
                            </p:par>
                            <p:par>
                              <p:cTn id="22" fill="hold">
                                <p:stCondLst>
                                  <p:cond delay="1500"/>
                                </p:stCondLst>
                                <p:childTnLst>
                                  <p:par>
                                    <p:cTn id="23" presetID="9" presetClass="entr" presetSubtype="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dissolve">
                                          <p:cBhvr>
                                            <p:cTn id="25" dur="500"/>
                                            <p:tgtEl>
                                              <p:spTgt spid="3">
                                                <p:txEl>
                                                  <p:pRg st="2" end="2"/>
                                                </p:txEl>
                                              </p:spTgt>
                                            </p:tgtEl>
                                          </p:cBhvr>
                                        </p:animEffect>
                                      </p:childTnLst>
                                    </p:cTn>
                                  </p:par>
                                </p:childTnLst>
                              </p:cTn>
                            </p:par>
                            <p:par>
                              <p:cTn id="26" fill="hold">
                                <p:stCondLst>
                                  <p:cond delay="2000"/>
                                </p:stCondLst>
                                <p:childTnLst>
                                  <p:par>
                                    <p:cTn id="27" presetID="9" presetClass="entr" presetSubtype="0" fill="hold"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dissolve">
                                          <p:cBhvr>
                                            <p:cTn id="29" dur="500"/>
                                            <p:tgtEl>
                                              <p:spTgt spid="3">
                                                <p:txEl>
                                                  <p:pRg st="3" end="3"/>
                                                </p:txEl>
                                              </p:spTgt>
                                            </p:tgtEl>
                                          </p:cBhvr>
                                        </p:animEffect>
                                      </p:childTnLst>
                                    </p:cTn>
                                  </p:par>
                                </p:childTnLst>
                              </p:cTn>
                            </p:par>
                            <p:par>
                              <p:cTn id="30" fill="hold">
                                <p:stCondLst>
                                  <p:cond delay="2500"/>
                                </p:stCondLst>
                                <p:childTnLst>
                                  <p:par>
                                    <p:cTn id="31" presetID="9" presetClass="entr" presetSubtype="0" fill="hold" nodeType="after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dissolve">
                                          <p:cBhvr>
                                            <p:cTn id="3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par>
                              <p:cTn id="14" fill="hold">
                                <p:stCondLst>
                                  <p:cond delay="500"/>
                                </p:stCondLst>
                                <p:childTnLst>
                                  <p:par>
                                    <p:cTn id="15" presetID="9" presetClass="entr" presetSubtype="0" fill="hold"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par>
                              <p:cTn id="18" fill="hold">
                                <p:stCondLst>
                                  <p:cond delay="1000"/>
                                </p:stCondLst>
                                <p:childTnLst>
                                  <p:par>
                                    <p:cTn id="19" presetID="9" presetClass="entr" presetSubtype="0" fill="hold"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dissolve">
                                          <p:cBhvr>
                                            <p:cTn id="21" dur="500"/>
                                            <p:tgtEl>
                                              <p:spTgt spid="3">
                                                <p:txEl>
                                                  <p:pRg st="1" end="1"/>
                                                </p:txEl>
                                              </p:spTgt>
                                            </p:tgtEl>
                                          </p:cBhvr>
                                        </p:animEffect>
                                      </p:childTnLst>
                                    </p:cTn>
                                  </p:par>
                                </p:childTnLst>
                              </p:cTn>
                            </p:par>
                            <p:par>
                              <p:cTn id="22" fill="hold">
                                <p:stCondLst>
                                  <p:cond delay="1500"/>
                                </p:stCondLst>
                                <p:childTnLst>
                                  <p:par>
                                    <p:cTn id="23" presetID="9" presetClass="entr" presetSubtype="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dissolve">
                                          <p:cBhvr>
                                            <p:cTn id="25" dur="500"/>
                                            <p:tgtEl>
                                              <p:spTgt spid="3">
                                                <p:txEl>
                                                  <p:pRg st="2" end="2"/>
                                                </p:txEl>
                                              </p:spTgt>
                                            </p:tgtEl>
                                          </p:cBhvr>
                                        </p:animEffect>
                                      </p:childTnLst>
                                    </p:cTn>
                                  </p:par>
                                </p:childTnLst>
                              </p:cTn>
                            </p:par>
                            <p:par>
                              <p:cTn id="26" fill="hold">
                                <p:stCondLst>
                                  <p:cond delay="2000"/>
                                </p:stCondLst>
                                <p:childTnLst>
                                  <p:par>
                                    <p:cTn id="27" presetID="9" presetClass="entr" presetSubtype="0" fill="hold"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dissolve">
                                          <p:cBhvr>
                                            <p:cTn id="29" dur="500"/>
                                            <p:tgtEl>
                                              <p:spTgt spid="3">
                                                <p:txEl>
                                                  <p:pRg st="3" end="3"/>
                                                </p:txEl>
                                              </p:spTgt>
                                            </p:tgtEl>
                                          </p:cBhvr>
                                        </p:animEffect>
                                      </p:childTnLst>
                                    </p:cTn>
                                  </p:par>
                                </p:childTnLst>
                              </p:cTn>
                            </p:par>
                            <p:par>
                              <p:cTn id="30" fill="hold">
                                <p:stCondLst>
                                  <p:cond delay="2500"/>
                                </p:stCondLst>
                                <p:childTnLst>
                                  <p:par>
                                    <p:cTn id="31" presetID="9" presetClass="entr" presetSubtype="0" fill="hold" nodeType="after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dissolve">
                                          <p:cBhvr>
                                            <p:cTn id="3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appledVTI">
  <a:themeElements>
    <a:clrScheme name="AnalogousFromLightSeedLeftStep">
      <a:dk1>
        <a:srgbClr val="000000"/>
      </a:dk1>
      <a:lt1>
        <a:srgbClr val="FFFFFF"/>
      </a:lt1>
      <a:dk2>
        <a:srgbClr val="243241"/>
      </a:dk2>
      <a:lt2>
        <a:srgbClr val="E2E5E8"/>
      </a:lt2>
      <a:accent1>
        <a:srgbClr val="BA9C80"/>
      </a:accent1>
      <a:accent2>
        <a:srgbClr val="BA827F"/>
      </a:accent2>
      <a:accent3>
        <a:srgbClr val="C594A6"/>
      </a:accent3>
      <a:accent4>
        <a:srgbClr val="BA7FAD"/>
      </a:accent4>
      <a:accent5>
        <a:srgbClr val="BC94C5"/>
      </a:accent5>
      <a:accent6>
        <a:srgbClr val="967FBA"/>
      </a:accent6>
      <a:hlink>
        <a:srgbClr val="5E85A8"/>
      </a:hlink>
      <a:folHlink>
        <a:srgbClr val="7F7F7F"/>
      </a:folHlink>
    </a:clrScheme>
    <a:fontScheme name="Custom 67">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ppledVTI" id="{204FEFAB-F02B-4FE8-B509-C50A618B972D}" vid="{7EAEADA8-5A8E-45B2-B0E4-448EC7E7A94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539</TotalTime>
  <Words>1461</Words>
  <Application>Microsoft Office PowerPoint</Application>
  <PresentationFormat>Widescreen</PresentationFormat>
  <Paragraphs>167</Paragraphs>
  <Slides>27</Slides>
  <Notes>26</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27</vt:i4>
      </vt:variant>
    </vt:vector>
  </HeadingPairs>
  <TitlesOfParts>
    <vt:vector size="39" baseType="lpstr">
      <vt:lpstr>Arial</vt:lpstr>
      <vt:lpstr>Avenir Next LT Pro</vt:lpstr>
      <vt:lpstr>AvenirNext LT Pro Medium</vt:lpstr>
      <vt:lpstr>Baskerville Old Face</vt:lpstr>
      <vt:lpstr>Calibri</vt:lpstr>
      <vt:lpstr>Calibri Light</vt:lpstr>
      <vt:lpstr>Century Gothic</vt:lpstr>
      <vt:lpstr>Sabon Next LT</vt:lpstr>
      <vt:lpstr>Script MT Bold</vt:lpstr>
      <vt:lpstr>Wingdings</vt:lpstr>
      <vt:lpstr>Office Theme</vt:lpstr>
      <vt:lpstr>DappledVTI</vt:lpstr>
      <vt:lpstr>EPHESIANS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EPHESIANS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EPHESIANS</dc:title>
  <dc:creator>HeartyC</dc:creator>
  <cp:lastModifiedBy>DoddH</cp:lastModifiedBy>
  <cp:revision>82</cp:revision>
  <dcterms:created xsi:type="dcterms:W3CDTF">2022-08-24T21:43:40Z</dcterms:created>
  <dcterms:modified xsi:type="dcterms:W3CDTF">2022-09-24T15:11:46Z</dcterms:modified>
</cp:coreProperties>
</file>