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5683" r:id="rId4"/>
  </p:sldMasterIdLst>
  <p:notesMasterIdLst>
    <p:notesMasterId r:id="rId39"/>
  </p:notesMasterIdLst>
  <p:sldIdLst>
    <p:sldId id="8541" r:id="rId5"/>
    <p:sldId id="9529" r:id="rId6"/>
    <p:sldId id="9552" r:id="rId7"/>
    <p:sldId id="9559" r:id="rId8"/>
    <p:sldId id="9560" r:id="rId9"/>
    <p:sldId id="9561" r:id="rId10"/>
    <p:sldId id="9562" r:id="rId11"/>
    <p:sldId id="9563" r:id="rId12"/>
    <p:sldId id="9564" r:id="rId13"/>
    <p:sldId id="9565" r:id="rId14"/>
    <p:sldId id="9566" r:id="rId15"/>
    <p:sldId id="9567" r:id="rId16"/>
    <p:sldId id="9569" r:id="rId17"/>
    <p:sldId id="9571" r:id="rId18"/>
    <p:sldId id="9572" r:id="rId19"/>
    <p:sldId id="9570" r:id="rId20"/>
    <p:sldId id="9574" r:id="rId21"/>
    <p:sldId id="9576" r:id="rId22"/>
    <p:sldId id="9579" r:id="rId23"/>
    <p:sldId id="9580" r:id="rId24"/>
    <p:sldId id="9577" r:id="rId25"/>
    <p:sldId id="9593" r:id="rId26"/>
    <p:sldId id="9581" r:id="rId27"/>
    <p:sldId id="9578" r:id="rId28"/>
    <p:sldId id="9584" r:id="rId29"/>
    <p:sldId id="9585" r:id="rId30"/>
    <p:sldId id="8660" r:id="rId31"/>
    <p:sldId id="9586" r:id="rId32"/>
    <p:sldId id="9591" r:id="rId33"/>
    <p:sldId id="9587" r:id="rId34"/>
    <p:sldId id="9589" r:id="rId35"/>
    <p:sldId id="9592" r:id="rId36"/>
    <p:sldId id="8872" r:id="rId37"/>
    <p:sldId id="9551" r:id="rId38"/>
  </p:sldIdLst>
  <p:sldSz cx="12192000" cy="6858000"/>
  <p:notesSz cx="6858000" cy="9144000"/>
  <p:defaultTextStyle>
    <a:defPPr>
      <a:defRPr lang="en-US"/>
    </a:defPPr>
    <a:lvl1pPr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1pPr>
    <a:lvl2pPr marL="457200"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2pPr>
    <a:lvl3pPr marL="914400"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3pPr>
    <a:lvl4pPr marL="1371600"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4pPr>
    <a:lvl5pPr marL="1828800"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5pPr>
    <a:lvl6pPr marL="2286000" algn="l" defTabSz="457200" rtl="0" eaLnBrk="1" latinLnBrk="0" hangingPunct="1">
      <a:defRPr sz="2400" kern="1200">
        <a:solidFill>
          <a:schemeClr val="tx1"/>
        </a:solidFill>
        <a:latin typeface="Arial" charset="0"/>
        <a:ea typeface="ＭＳ Ｐゴシック" charset="-128"/>
        <a:cs typeface="ＭＳ Ｐゴシック" charset="-128"/>
      </a:defRPr>
    </a:lvl6pPr>
    <a:lvl7pPr marL="2743200" algn="l" defTabSz="457200" rtl="0" eaLnBrk="1" latinLnBrk="0" hangingPunct="1">
      <a:defRPr sz="2400" kern="1200">
        <a:solidFill>
          <a:schemeClr val="tx1"/>
        </a:solidFill>
        <a:latin typeface="Arial" charset="0"/>
        <a:ea typeface="ＭＳ Ｐゴシック" charset="-128"/>
        <a:cs typeface="ＭＳ Ｐゴシック" charset="-128"/>
      </a:defRPr>
    </a:lvl7pPr>
    <a:lvl8pPr marL="3200400" algn="l" defTabSz="457200" rtl="0" eaLnBrk="1" latinLnBrk="0" hangingPunct="1">
      <a:defRPr sz="2400" kern="1200">
        <a:solidFill>
          <a:schemeClr val="tx1"/>
        </a:solidFill>
        <a:latin typeface="Arial" charset="0"/>
        <a:ea typeface="ＭＳ Ｐゴシック" charset="-128"/>
        <a:cs typeface="ＭＳ Ｐゴシック" charset="-128"/>
      </a:defRPr>
    </a:lvl8pPr>
    <a:lvl9pPr marL="3657600" algn="l" defTabSz="457200" rtl="0" eaLnBrk="1" latinLnBrk="0" hangingPunct="1">
      <a:defRPr sz="2400" kern="1200">
        <a:solidFill>
          <a:schemeClr val="tx1"/>
        </a:solidFill>
        <a:latin typeface="Arial" charset="0"/>
        <a:ea typeface="ＭＳ Ｐゴシック" charset="-128"/>
        <a:cs typeface="ＭＳ Ｐゴシック" charset="-128"/>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93939"/>
    <a:srgbClr val="5286C4"/>
    <a:srgbClr val="254061"/>
    <a:srgbClr val="D3E6FF"/>
    <a:srgbClr val="B0E4CD"/>
    <a:srgbClr val="35A5C2"/>
    <a:srgbClr val="385D8A"/>
    <a:srgbClr val="386294"/>
    <a:srgbClr val="586676"/>
    <a:srgbClr val="204C8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6307C00-7316-BB45-BC92-8C61F86171FD}" v="862" dt="2024-01-26T00:31:28.863"/>
  </p1510:revLst>
</p1510:revInfo>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515"/>
    <p:restoredTop sz="66320"/>
  </p:normalViewPr>
  <p:slideViewPr>
    <p:cSldViewPr snapToGrid="0" snapToObjects="1">
      <p:cViewPr varScale="1">
        <p:scale>
          <a:sx n="48" d="100"/>
          <a:sy n="48" d="100"/>
        </p:scale>
        <p:origin x="1482" y="6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presProps" Target="presProps.xml"/><Relationship Id="rId45"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ilarioC" userId="b790f688-0c99-421d-ad08-5e0c6e6e58c5" providerId="ADAL" clId="{96307C00-7316-BB45-BC92-8C61F86171FD}"/>
    <pc:docChg chg="custSel addSld delSld modSld">
      <pc:chgData name="HilarioC" userId="b790f688-0c99-421d-ad08-5e0c6e6e58c5" providerId="ADAL" clId="{96307C00-7316-BB45-BC92-8C61F86171FD}" dt="2024-01-26T00:31:28.863" v="299" actId="20577"/>
      <pc:docMkLst>
        <pc:docMk/>
      </pc:docMkLst>
      <pc:sldChg chg="modNotesTx">
        <pc:chgData name="HilarioC" userId="b790f688-0c99-421d-ad08-5e0c6e6e58c5" providerId="ADAL" clId="{96307C00-7316-BB45-BC92-8C61F86171FD}" dt="2024-01-25T23:48:42.345" v="0"/>
        <pc:sldMkLst>
          <pc:docMk/>
          <pc:sldMk cId="2435856221" sldId="9559"/>
        </pc:sldMkLst>
      </pc:sldChg>
      <pc:sldChg chg="modNotesTx">
        <pc:chgData name="HilarioC" userId="b790f688-0c99-421d-ad08-5e0c6e6e58c5" providerId="ADAL" clId="{96307C00-7316-BB45-BC92-8C61F86171FD}" dt="2024-01-25T23:49:13.186" v="13" actId="20577"/>
        <pc:sldMkLst>
          <pc:docMk/>
          <pc:sldMk cId="1630898594" sldId="9560"/>
        </pc:sldMkLst>
      </pc:sldChg>
      <pc:sldChg chg="modSp">
        <pc:chgData name="HilarioC" userId="b790f688-0c99-421d-ad08-5e0c6e6e58c5" providerId="ADAL" clId="{96307C00-7316-BB45-BC92-8C61F86171FD}" dt="2024-01-25T23:49:37.508" v="24" actId="20577"/>
        <pc:sldMkLst>
          <pc:docMk/>
          <pc:sldMk cId="1992050469" sldId="9561"/>
        </pc:sldMkLst>
        <pc:spChg chg="mod">
          <ac:chgData name="HilarioC" userId="b790f688-0c99-421d-ad08-5e0c6e6e58c5" providerId="ADAL" clId="{96307C00-7316-BB45-BC92-8C61F86171FD}" dt="2024-01-25T23:49:37.508" v="24" actId="20577"/>
          <ac:spMkLst>
            <pc:docMk/>
            <pc:sldMk cId="1992050469" sldId="9561"/>
            <ac:spMk id="3" creationId="{9EB17298-1B65-6F47-F839-674FA512A1B0}"/>
          </ac:spMkLst>
        </pc:spChg>
      </pc:sldChg>
      <pc:sldChg chg="modNotesTx">
        <pc:chgData name="HilarioC" userId="b790f688-0c99-421d-ad08-5e0c6e6e58c5" providerId="ADAL" clId="{96307C00-7316-BB45-BC92-8C61F86171FD}" dt="2024-01-25T23:50:53.069" v="25" actId="20577"/>
        <pc:sldMkLst>
          <pc:docMk/>
          <pc:sldMk cId="2979264847" sldId="9562"/>
        </pc:sldMkLst>
      </pc:sldChg>
      <pc:sldChg chg="modSp mod">
        <pc:chgData name="HilarioC" userId="b790f688-0c99-421d-ad08-5e0c6e6e58c5" providerId="ADAL" clId="{96307C00-7316-BB45-BC92-8C61F86171FD}" dt="2024-01-25T23:53:27.231" v="26" actId="20577"/>
        <pc:sldMkLst>
          <pc:docMk/>
          <pc:sldMk cId="3195384177" sldId="9566"/>
        </pc:sldMkLst>
        <pc:spChg chg="mod">
          <ac:chgData name="HilarioC" userId="b790f688-0c99-421d-ad08-5e0c6e6e58c5" providerId="ADAL" clId="{96307C00-7316-BB45-BC92-8C61F86171FD}" dt="2024-01-25T23:53:27.231" v="26" actId="20577"/>
          <ac:spMkLst>
            <pc:docMk/>
            <pc:sldMk cId="3195384177" sldId="9566"/>
            <ac:spMk id="3" creationId="{976F8EE3-9688-7EC9-6FC3-7963D9D1A528}"/>
          </ac:spMkLst>
        </pc:spChg>
      </pc:sldChg>
      <pc:sldChg chg="modNotesTx">
        <pc:chgData name="HilarioC" userId="b790f688-0c99-421d-ad08-5e0c6e6e58c5" providerId="ADAL" clId="{96307C00-7316-BB45-BC92-8C61F86171FD}" dt="2024-01-25T23:55:43.817" v="27" actId="20577"/>
        <pc:sldMkLst>
          <pc:docMk/>
          <pc:sldMk cId="3485960204" sldId="9567"/>
        </pc:sldMkLst>
      </pc:sldChg>
      <pc:sldChg chg="addSp modSp mod modAnim modNotesTx">
        <pc:chgData name="HilarioC" userId="b790f688-0c99-421d-ad08-5e0c6e6e58c5" providerId="ADAL" clId="{96307C00-7316-BB45-BC92-8C61F86171FD}" dt="2024-01-26T00:00:21.322" v="75" actId="255"/>
        <pc:sldMkLst>
          <pc:docMk/>
          <pc:sldMk cId="3950982929" sldId="9570"/>
        </pc:sldMkLst>
        <pc:spChg chg="add mod">
          <ac:chgData name="HilarioC" userId="b790f688-0c99-421d-ad08-5e0c6e6e58c5" providerId="ADAL" clId="{96307C00-7316-BB45-BC92-8C61F86171FD}" dt="2024-01-26T00:00:17.455" v="74" actId="1076"/>
          <ac:spMkLst>
            <pc:docMk/>
            <pc:sldMk cId="3950982929" sldId="9570"/>
            <ac:spMk id="2" creationId="{618FB17C-B6AE-69D8-FC15-CC41636A505A}"/>
          </ac:spMkLst>
        </pc:spChg>
        <pc:spChg chg="add mod">
          <ac:chgData name="HilarioC" userId="b790f688-0c99-421d-ad08-5e0c6e6e58c5" providerId="ADAL" clId="{96307C00-7316-BB45-BC92-8C61F86171FD}" dt="2024-01-26T00:00:21.322" v="75" actId="255"/>
          <ac:spMkLst>
            <pc:docMk/>
            <pc:sldMk cId="3950982929" sldId="9570"/>
            <ac:spMk id="3" creationId="{E22FC4CB-4C6A-8EE5-6702-C7DB3DB29360}"/>
          </ac:spMkLst>
        </pc:spChg>
      </pc:sldChg>
      <pc:sldChg chg="modNotesTx">
        <pc:chgData name="HilarioC" userId="b790f688-0c99-421d-ad08-5e0c6e6e58c5" providerId="ADAL" clId="{96307C00-7316-BB45-BC92-8C61F86171FD}" dt="2024-01-25T23:57:55.306" v="28" actId="20577"/>
        <pc:sldMkLst>
          <pc:docMk/>
          <pc:sldMk cId="787289882" sldId="9572"/>
        </pc:sldMkLst>
      </pc:sldChg>
      <pc:sldChg chg="addSp modSp modAnim modNotesTx">
        <pc:chgData name="HilarioC" userId="b790f688-0c99-421d-ad08-5e0c6e6e58c5" providerId="ADAL" clId="{96307C00-7316-BB45-BC92-8C61F86171FD}" dt="2024-01-26T00:08:15.335" v="83" actId="20577"/>
        <pc:sldMkLst>
          <pc:docMk/>
          <pc:sldMk cId="2038157848" sldId="9577"/>
        </pc:sldMkLst>
        <pc:spChg chg="add mod">
          <ac:chgData name="HilarioC" userId="b790f688-0c99-421d-ad08-5e0c6e6e58c5" providerId="ADAL" clId="{96307C00-7316-BB45-BC92-8C61F86171FD}" dt="2024-01-26T00:06:36.069" v="79"/>
          <ac:spMkLst>
            <pc:docMk/>
            <pc:sldMk cId="2038157848" sldId="9577"/>
            <ac:spMk id="2" creationId="{7726AF32-7A0B-E6CB-597A-C00B9F43B36E}"/>
          </ac:spMkLst>
        </pc:spChg>
        <pc:spChg chg="add mod">
          <ac:chgData name="HilarioC" userId="b790f688-0c99-421d-ad08-5e0c6e6e58c5" providerId="ADAL" clId="{96307C00-7316-BB45-BC92-8C61F86171FD}" dt="2024-01-26T00:06:36.069" v="79"/>
          <ac:spMkLst>
            <pc:docMk/>
            <pc:sldMk cId="2038157848" sldId="9577"/>
            <ac:spMk id="3" creationId="{88D001CA-2D24-2B48-A1D4-A214B364615E}"/>
          </ac:spMkLst>
        </pc:spChg>
        <pc:picChg chg="add mod">
          <ac:chgData name="HilarioC" userId="b790f688-0c99-421d-ad08-5e0c6e6e58c5" providerId="ADAL" clId="{96307C00-7316-BB45-BC92-8C61F86171FD}" dt="2024-01-26T00:06:36.069" v="79"/>
          <ac:picMkLst>
            <pc:docMk/>
            <pc:sldMk cId="2038157848" sldId="9577"/>
            <ac:picMk id="4" creationId="{A5CB9A5D-6E00-2B08-3CDE-4EFF881155DA}"/>
          </ac:picMkLst>
        </pc:picChg>
      </pc:sldChg>
      <pc:sldChg chg="modNotesTx">
        <pc:chgData name="HilarioC" userId="b790f688-0c99-421d-ad08-5e0c6e6e58c5" providerId="ADAL" clId="{96307C00-7316-BB45-BC92-8C61F86171FD}" dt="2024-01-26T00:09:47.828" v="84" actId="20577"/>
        <pc:sldMkLst>
          <pc:docMk/>
          <pc:sldMk cId="4017818446" sldId="9578"/>
        </pc:sldMkLst>
      </pc:sldChg>
      <pc:sldChg chg="modNotesTx">
        <pc:chgData name="HilarioC" userId="b790f688-0c99-421d-ad08-5e0c6e6e58c5" providerId="ADAL" clId="{96307C00-7316-BB45-BC92-8C61F86171FD}" dt="2024-01-26T00:03:13.525" v="77" actId="20577"/>
        <pc:sldMkLst>
          <pc:docMk/>
          <pc:sldMk cId="3792050231" sldId="9579"/>
        </pc:sldMkLst>
      </pc:sldChg>
      <pc:sldChg chg="del modNotesTx">
        <pc:chgData name="HilarioC" userId="b790f688-0c99-421d-ad08-5e0c6e6e58c5" providerId="ADAL" clId="{96307C00-7316-BB45-BC92-8C61F86171FD}" dt="2024-01-26T00:06:45.267" v="81" actId="2696"/>
        <pc:sldMkLst>
          <pc:docMk/>
          <pc:sldMk cId="3498990852" sldId="9582"/>
        </pc:sldMkLst>
      </pc:sldChg>
      <pc:sldChg chg="modNotesTx">
        <pc:chgData name="HilarioC" userId="b790f688-0c99-421d-ad08-5e0c6e6e58c5" providerId="ADAL" clId="{96307C00-7316-BB45-BC92-8C61F86171FD}" dt="2024-01-26T00:29:27.445" v="283" actId="20577"/>
        <pc:sldMkLst>
          <pc:docMk/>
          <pc:sldMk cId="796784755" sldId="9584"/>
        </pc:sldMkLst>
      </pc:sldChg>
      <pc:sldChg chg="modSp modAnim modNotesTx">
        <pc:chgData name="HilarioC" userId="b790f688-0c99-421d-ad08-5e0c6e6e58c5" providerId="ADAL" clId="{96307C00-7316-BB45-BC92-8C61F86171FD}" dt="2024-01-26T00:14:31.518" v="127" actId="20577"/>
        <pc:sldMkLst>
          <pc:docMk/>
          <pc:sldMk cId="2378778274" sldId="9586"/>
        </pc:sldMkLst>
        <pc:spChg chg="mod">
          <ac:chgData name="HilarioC" userId="b790f688-0c99-421d-ad08-5e0c6e6e58c5" providerId="ADAL" clId="{96307C00-7316-BB45-BC92-8C61F86171FD}" dt="2024-01-26T00:13:43.452" v="114" actId="313"/>
          <ac:spMkLst>
            <pc:docMk/>
            <pc:sldMk cId="2378778274" sldId="9586"/>
            <ac:spMk id="3" creationId="{EF1E98A8-34FD-695C-75C2-F66332250550}"/>
          </ac:spMkLst>
        </pc:spChg>
      </pc:sldChg>
      <pc:sldChg chg="modSp modNotesTx">
        <pc:chgData name="HilarioC" userId="b790f688-0c99-421d-ad08-5e0c6e6e58c5" providerId="ADAL" clId="{96307C00-7316-BB45-BC92-8C61F86171FD}" dt="2024-01-26T00:24:01.095" v="223" actId="20577"/>
        <pc:sldMkLst>
          <pc:docMk/>
          <pc:sldMk cId="2648779435" sldId="9587"/>
        </pc:sldMkLst>
        <pc:spChg chg="mod">
          <ac:chgData name="HilarioC" userId="b790f688-0c99-421d-ad08-5e0c6e6e58c5" providerId="ADAL" clId="{96307C00-7316-BB45-BC92-8C61F86171FD}" dt="2024-01-26T00:21:54.724" v="199" actId="313"/>
          <ac:spMkLst>
            <pc:docMk/>
            <pc:sldMk cId="2648779435" sldId="9587"/>
            <ac:spMk id="5" creationId="{50231C5F-6A6C-949F-0D71-A3F0D7776FFC}"/>
          </ac:spMkLst>
        </pc:spChg>
      </pc:sldChg>
      <pc:sldChg chg="modSp mod modAnim modNotesTx">
        <pc:chgData name="HilarioC" userId="b790f688-0c99-421d-ad08-5e0c6e6e58c5" providerId="ADAL" clId="{96307C00-7316-BB45-BC92-8C61F86171FD}" dt="2024-01-26T00:27:48.704" v="281" actId="20577"/>
        <pc:sldMkLst>
          <pc:docMk/>
          <pc:sldMk cId="2447928075" sldId="9589"/>
        </pc:sldMkLst>
        <pc:spChg chg="mod">
          <ac:chgData name="HilarioC" userId="b790f688-0c99-421d-ad08-5e0c6e6e58c5" providerId="ADAL" clId="{96307C00-7316-BB45-BC92-8C61F86171FD}" dt="2024-01-26T00:25:33.191" v="249" actId="1036"/>
          <ac:spMkLst>
            <pc:docMk/>
            <pc:sldMk cId="2447928075" sldId="9589"/>
            <ac:spMk id="2" creationId="{79E2D91C-896B-1E8B-C4A6-CF3BF616C2E7}"/>
          </ac:spMkLst>
        </pc:spChg>
        <pc:spChg chg="mod">
          <ac:chgData name="HilarioC" userId="b790f688-0c99-421d-ad08-5e0c6e6e58c5" providerId="ADAL" clId="{96307C00-7316-BB45-BC92-8C61F86171FD}" dt="2024-01-26T00:25:33.191" v="249" actId="1036"/>
          <ac:spMkLst>
            <pc:docMk/>
            <pc:sldMk cId="2447928075" sldId="9589"/>
            <ac:spMk id="3" creationId="{D5459187-46D4-CDAB-82FA-A044620E7E62}"/>
          </ac:spMkLst>
        </pc:spChg>
        <pc:spChg chg="mod">
          <ac:chgData name="HilarioC" userId="b790f688-0c99-421d-ad08-5e0c6e6e58c5" providerId="ADAL" clId="{96307C00-7316-BB45-BC92-8C61F86171FD}" dt="2024-01-26T00:25:24.871" v="229" actId="20577"/>
          <ac:spMkLst>
            <pc:docMk/>
            <pc:sldMk cId="2447928075" sldId="9589"/>
            <ac:spMk id="7" creationId="{94850010-44AE-4990-4EC5-102B802DF361}"/>
          </ac:spMkLst>
        </pc:spChg>
      </pc:sldChg>
      <pc:sldChg chg="del">
        <pc:chgData name="HilarioC" userId="b790f688-0c99-421d-ad08-5e0c6e6e58c5" providerId="ADAL" clId="{96307C00-7316-BB45-BC92-8C61F86171FD}" dt="2024-01-26T00:25:48.378" v="254" actId="2696"/>
        <pc:sldMkLst>
          <pc:docMk/>
          <pc:sldMk cId="1406659563" sldId="9590"/>
        </pc:sldMkLst>
      </pc:sldChg>
      <pc:sldChg chg="modSp add modAnim modNotesTx">
        <pc:chgData name="HilarioC" userId="b790f688-0c99-421d-ad08-5e0c6e6e58c5" providerId="ADAL" clId="{96307C00-7316-BB45-BC92-8C61F86171FD}" dt="2024-01-26T00:31:28.863" v="299" actId="20577"/>
        <pc:sldMkLst>
          <pc:docMk/>
          <pc:sldMk cId="1525285250" sldId="9591"/>
        </pc:sldMkLst>
        <pc:spChg chg="mod">
          <ac:chgData name="HilarioC" userId="b790f688-0c99-421d-ad08-5e0c6e6e58c5" providerId="ADAL" clId="{96307C00-7316-BB45-BC92-8C61F86171FD}" dt="2024-01-26T00:31:28.863" v="299" actId="20577"/>
          <ac:spMkLst>
            <pc:docMk/>
            <pc:sldMk cId="1525285250" sldId="9591"/>
            <ac:spMk id="3" creationId="{E3ACECDA-696F-FA55-1506-0B461BD1C5E2}"/>
          </ac:spMkLst>
        </pc:spChg>
      </pc:sldChg>
      <pc:sldChg chg="add del">
        <pc:chgData name="HilarioC" userId="b790f688-0c99-421d-ad08-5e0c6e6e58c5" providerId="ADAL" clId="{96307C00-7316-BB45-BC92-8C61F86171FD}" dt="2024-01-26T00:25:37.473" v="250" actId="2696"/>
        <pc:sldMkLst>
          <pc:docMk/>
          <pc:sldMk cId="80890224" sldId="9592"/>
        </pc:sldMkLst>
      </pc:sldChg>
      <pc:sldChg chg="modSp add modAnim modNotesTx">
        <pc:chgData name="HilarioC" userId="b790f688-0c99-421d-ad08-5e0c6e6e58c5" providerId="ADAL" clId="{96307C00-7316-BB45-BC92-8C61F86171FD}" dt="2024-01-26T00:28:12.351" v="282" actId="20577"/>
        <pc:sldMkLst>
          <pc:docMk/>
          <pc:sldMk cId="849889658" sldId="9592"/>
        </pc:sldMkLst>
        <pc:spChg chg="mod">
          <ac:chgData name="HilarioC" userId="b790f688-0c99-421d-ad08-5e0c6e6e58c5" providerId="ADAL" clId="{96307C00-7316-BB45-BC92-8C61F86171FD}" dt="2024-01-26T00:25:44.266" v="252"/>
          <ac:spMkLst>
            <pc:docMk/>
            <pc:sldMk cId="849889658" sldId="9592"/>
            <ac:spMk id="3" creationId="{5B2CBBFE-BC88-A788-566D-95C81AFDA971}"/>
          </ac:spMkLst>
        </pc:spChg>
      </pc:sldChg>
      <pc:sldChg chg="delSp add mod delAnim modAnim modNotesTx">
        <pc:chgData name="HilarioC" userId="b790f688-0c99-421d-ad08-5e0c6e6e58c5" providerId="ADAL" clId="{96307C00-7316-BB45-BC92-8C61F86171FD}" dt="2024-01-26T00:31:04.852" v="288" actId="20577"/>
        <pc:sldMkLst>
          <pc:docMk/>
          <pc:sldMk cId="2434573626" sldId="9593"/>
        </pc:sldMkLst>
        <pc:picChg chg="del">
          <ac:chgData name="HilarioC" userId="b790f688-0c99-421d-ad08-5e0c6e6e58c5" providerId="ADAL" clId="{96307C00-7316-BB45-BC92-8C61F86171FD}" dt="2024-01-26T00:30:57.695" v="285" actId="478"/>
          <ac:picMkLst>
            <pc:docMk/>
            <pc:sldMk cId="2434573626" sldId="9593"/>
            <ac:picMk id="4" creationId="{3296A67A-6A88-9EDD-0F34-A229A20B2307}"/>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hdr" sz="quarter"/>
          </p:nvPr>
        </p:nvSpPr>
        <p:spPr bwMode="auto">
          <a:xfrm>
            <a:off x="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eaLnBrk="0" hangingPunct="0">
              <a:defRPr sz="1200">
                <a:latin typeface="Arial" charset="0"/>
                <a:ea typeface="ＭＳ Ｐゴシック" charset="-128"/>
                <a:cs typeface="ＭＳ Ｐゴシック" charset="-128"/>
              </a:defRPr>
            </a:lvl1pPr>
          </a:lstStyle>
          <a:p>
            <a:pPr>
              <a:defRPr/>
            </a:pPr>
            <a:endParaRPr lang="en-US"/>
          </a:p>
        </p:txBody>
      </p:sp>
      <p:sp>
        <p:nvSpPr>
          <p:cNvPr id="1027" name="Rectangle 3"/>
          <p:cNvSpPr>
            <a:spLocks noGrp="1" noChangeArrowheads="1"/>
          </p:cNvSpPr>
          <p:nvPr>
            <p:ph type="dt" idx="1"/>
          </p:nvPr>
        </p:nvSpPr>
        <p:spPr bwMode="auto">
          <a:xfrm>
            <a:off x="388620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eaLnBrk="0" hangingPunct="0">
              <a:defRPr sz="1200">
                <a:latin typeface="Arial" charset="0"/>
                <a:ea typeface="ＭＳ Ｐゴシック" charset="-128"/>
                <a:cs typeface="ＭＳ Ｐゴシック" charset="-128"/>
              </a:defRPr>
            </a:lvl1pPr>
          </a:lstStyle>
          <a:p>
            <a:pPr>
              <a:defRPr/>
            </a:pPr>
            <a:endParaRPr lang="en-US"/>
          </a:p>
        </p:txBody>
      </p:sp>
      <p:sp>
        <p:nvSpPr>
          <p:cNvPr id="13316"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p:spPr>
      </p:sp>
      <p:sp>
        <p:nvSpPr>
          <p:cNvPr id="1029"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030"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eaLnBrk="0" hangingPunct="0">
              <a:defRPr sz="1200">
                <a:latin typeface="Arial" charset="0"/>
                <a:ea typeface="ＭＳ Ｐゴシック" charset="-128"/>
                <a:cs typeface="ＭＳ Ｐゴシック" charset="-128"/>
              </a:defRPr>
            </a:lvl1pPr>
          </a:lstStyle>
          <a:p>
            <a:pPr>
              <a:defRPr/>
            </a:pPr>
            <a:endParaRPr lang="en-US"/>
          </a:p>
        </p:txBody>
      </p:sp>
      <p:sp>
        <p:nvSpPr>
          <p:cNvPr id="1031"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eaLnBrk="0" hangingPunct="0">
              <a:defRPr sz="1200">
                <a:latin typeface="Arial" charset="0"/>
                <a:ea typeface="ＭＳ Ｐゴシック" charset="-128"/>
                <a:cs typeface="ＭＳ Ｐゴシック" charset="-128"/>
              </a:defRPr>
            </a:lvl1pPr>
          </a:lstStyle>
          <a:p>
            <a:pPr>
              <a:defRPr/>
            </a:pPr>
            <a:fld id="{1696978B-A236-B943-B34D-431BF05F63D6}" type="slidenum">
              <a:rPr lang="en-US"/>
              <a:pPr>
                <a:defRPr/>
              </a:pPr>
              <a:t>‹#›</a:t>
            </a:fld>
            <a:endParaRPr lang="en-US"/>
          </a:p>
        </p:txBody>
      </p:sp>
    </p:spTree>
    <p:extLst>
      <p:ext uri="{BB962C8B-B14F-4D97-AF65-F5344CB8AC3E}">
        <p14:creationId xmlns:p14="http://schemas.microsoft.com/office/powerpoint/2010/main" val="367646330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1696978B-A236-B943-B34D-431BF05F63D6}" type="slidenum">
              <a:rPr lang="en-US" smtClean="0"/>
              <a:pPr>
                <a:defRPr/>
              </a:pPr>
              <a:t>1</a:t>
            </a:fld>
            <a:endParaRPr lang="en-US"/>
          </a:p>
        </p:txBody>
      </p:sp>
    </p:spTree>
    <p:extLst>
      <p:ext uri="{BB962C8B-B14F-4D97-AF65-F5344CB8AC3E}">
        <p14:creationId xmlns:p14="http://schemas.microsoft.com/office/powerpoint/2010/main" val="252471156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42D06CDD-946F-D9B9-F94A-B8EBCACF0D8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xmlns="" id="{D5637B1C-733F-CDFD-022D-EEDAECA57FFC}"/>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xmlns="" id="{6427953B-B6F3-5B48-0DBD-F2EE41A886A1}"/>
              </a:ext>
            </a:extLst>
          </p:cNvPr>
          <p:cNvSpPr>
            <a:spLocks noGrp="1"/>
          </p:cNvSpPr>
          <p:nvPr>
            <p:ph type="body" idx="1"/>
          </p:nvPr>
        </p:nvSpPr>
        <p:spPr/>
        <p:txBody>
          <a:bodyPr/>
          <a:lstStyle/>
          <a:p>
            <a:endParaRPr lang="en-US" dirty="0">
              <a:highlight>
                <a:srgbClr val="00FF00"/>
              </a:highlight>
            </a:endParaRPr>
          </a:p>
        </p:txBody>
      </p:sp>
      <p:sp>
        <p:nvSpPr>
          <p:cNvPr id="4" name="Slide Number Placeholder 3">
            <a:extLst>
              <a:ext uri="{FF2B5EF4-FFF2-40B4-BE49-F238E27FC236}">
                <a16:creationId xmlns:a16="http://schemas.microsoft.com/office/drawing/2014/main" xmlns="" id="{DFDB029B-B28F-4E7C-41E6-1393C642F8EB}"/>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10</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55024882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477E6CE7-4327-56C3-F32B-7633FC1A918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xmlns="" id="{D2864F27-72D3-2F47-2A27-8BD3BB804E6C}"/>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xmlns="" id="{18D1EBED-7F26-BFB1-51F9-5CEBA302C2B5}"/>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xmlns="" id="{90C3C806-A5AD-DEB4-56A6-7B3D6AEA591B}"/>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11</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2648332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2FF4F423-94F6-6113-1B2E-68305700AAA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xmlns="" id="{6D7FAA75-620F-310A-FBE6-B90A9AB7EB4C}"/>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xmlns="" id="{3BFC93F0-7764-0BA9-F92A-2A64064EC98F}"/>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xmlns="" id="{C8710E38-4780-DFD8-3020-4E81F65643BB}"/>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12</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97128334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E901F082-1897-51EF-276C-3DB6B9467E1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xmlns="" id="{5D43064D-12D6-34D4-B9AD-2BE0DC33E8A4}"/>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xmlns="" id="{CB8378FE-01F1-DC3D-9DBD-7C9ADEFDD0FD}"/>
              </a:ext>
            </a:extLst>
          </p:cNvPr>
          <p:cNvSpPr>
            <a:spLocks noGrp="1"/>
          </p:cNvSpPr>
          <p:nvPr>
            <p:ph type="body" idx="1"/>
          </p:nvPr>
        </p:nvSpPr>
        <p:spPr/>
        <p:txBody>
          <a:bodyPr/>
          <a:lstStyle/>
          <a:p>
            <a:endParaRPr lang="en-US" dirty="0">
              <a:highlight>
                <a:srgbClr val="00FF00"/>
              </a:highlight>
            </a:endParaRPr>
          </a:p>
        </p:txBody>
      </p:sp>
      <p:sp>
        <p:nvSpPr>
          <p:cNvPr id="4" name="Slide Number Placeholder 3">
            <a:extLst>
              <a:ext uri="{FF2B5EF4-FFF2-40B4-BE49-F238E27FC236}">
                <a16:creationId xmlns:a16="http://schemas.microsoft.com/office/drawing/2014/main" xmlns="" id="{BEE8EFF4-98DB-FAC7-EC69-55220D799D5A}"/>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13</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00654221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DB2D28B0-D542-9C14-0457-1BBC712481A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xmlns="" id="{82FF9929-BEDE-D952-14FD-E600AF93F87E}"/>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xmlns="" id="{6EB7E15B-E905-717B-7A69-8A2DD18E51FA}"/>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xmlns="" id="{83821794-4D39-8A4F-0B5A-1DC810AEB92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14</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81527491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9FF562BA-275B-C867-F690-88AABF05C10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xmlns="" id="{E5D77434-6514-199E-F3EF-084E1641E774}"/>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xmlns="" id="{4D8B69DF-7DEF-3D42-5C9E-5627F7132DE3}"/>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xmlns="" id="{F2A74EFB-F309-80ED-71D7-07739438529C}"/>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15</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64176759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95047A86-9990-F0EA-A458-9F2BBCB8EFA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xmlns="" id="{2097522C-3649-651F-ECCC-47A19790D4CD}"/>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xmlns="" id="{A6220823-2470-731F-9DB7-DA7B43BB7302}"/>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xmlns="" id="{56AA0930-EF63-032A-02E5-DC8A2C6B1D1A}"/>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16</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41051180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07C35F2F-2F02-887C-A2A4-8834C720DF4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xmlns="" id="{EDDB3B4F-EE11-576C-30B5-74612DB723CE}"/>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xmlns="" id="{464D3C1C-20EE-9A21-6D8D-76E42DF1527D}"/>
              </a:ext>
            </a:extLst>
          </p:cNvPr>
          <p:cNvSpPr>
            <a:spLocks noGrp="1"/>
          </p:cNvSpPr>
          <p:nvPr>
            <p:ph type="body" idx="1"/>
          </p:nvPr>
        </p:nvSpPr>
        <p:spPr/>
        <p:txBody>
          <a:bodyPr/>
          <a:lstStyle/>
          <a:p>
            <a:endParaRPr lang="en-US" dirty="0">
              <a:highlight>
                <a:srgbClr val="00FF00"/>
              </a:highlight>
            </a:endParaRPr>
          </a:p>
        </p:txBody>
      </p:sp>
      <p:sp>
        <p:nvSpPr>
          <p:cNvPr id="4" name="Slide Number Placeholder 3">
            <a:extLst>
              <a:ext uri="{FF2B5EF4-FFF2-40B4-BE49-F238E27FC236}">
                <a16:creationId xmlns:a16="http://schemas.microsoft.com/office/drawing/2014/main" xmlns="" id="{FEE4E9DC-6CCE-1FA4-8A91-C40B488311D0}"/>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17</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14507698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D59E0C94-173F-E5C9-4F7E-5717B3A7B4B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xmlns="" id="{B0337553-F53B-B7CA-1000-F18836F649D4}"/>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xmlns="" id="{D0E0B6D2-D75F-586B-07BF-BD4C364ADDB1}"/>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xmlns="" id="{845AC549-4043-AD12-6EE5-C119A5378E72}"/>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18</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59794106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D8B0E7B4-84EF-56C1-5546-FC3ECA8EE74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xmlns="" id="{FFA58E49-F016-1C85-4870-6D2B63363D29}"/>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xmlns="" id="{CFD28324-7FC8-E246-4AB0-EF0856A308ED}"/>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xmlns="" id="{505E4101-71F7-3AF3-FBD0-14D5426EC9B7}"/>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19</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6587577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59455160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88D1F5EA-7E59-E2E3-1A73-E6677DBDD7B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xmlns="" id="{A998F330-CDAB-16A3-3C4B-D5E42E5B2074}"/>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xmlns="" id="{D817EADE-DADA-089E-865D-8DD6027D1C08}"/>
              </a:ext>
            </a:extLst>
          </p:cNvPr>
          <p:cNvSpPr>
            <a:spLocks noGrp="1"/>
          </p:cNvSpPr>
          <p:nvPr>
            <p:ph type="body" idx="1"/>
          </p:nvPr>
        </p:nvSpPr>
        <p:spPr/>
        <p:txBody>
          <a:bodyPr/>
          <a:lstStyle/>
          <a:p>
            <a:pPr lvl="1"/>
            <a:endParaRPr lang="en-US" dirty="0"/>
          </a:p>
        </p:txBody>
      </p:sp>
      <p:sp>
        <p:nvSpPr>
          <p:cNvPr id="4" name="Slide Number Placeholder 3">
            <a:extLst>
              <a:ext uri="{FF2B5EF4-FFF2-40B4-BE49-F238E27FC236}">
                <a16:creationId xmlns:a16="http://schemas.microsoft.com/office/drawing/2014/main" xmlns="" id="{69933E50-6A1A-4BDB-2C9B-4D5CF10FFCA3}"/>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20</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79297367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14BB064D-97DE-FFDC-233F-8ED44DB7275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xmlns="" id="{18884A24-3223-C0F1-431D-C6A32C93CE85}"/>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xmlns="" id="{52820CEF-B574-E8AD-26FD-52441AF5E795}"/>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xmlns="" id="{C67EAFEF-12A8-C4D1-F182-291231EDC799}"/>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21</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87529805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C7706877-CD4A-C263-CEA3-20AA54601A8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xmlns="" id="{273183C3-B178-F7CF-CCAA-90512268BC50}"/>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xmlns="" id="{27E2C3C9-F926-FED4-C708-A153672DD3D8}"/>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xmlns="" id="{54790CCF-1DDE-2A65-AF97-C92675195D3D}"/>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22</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54956555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F2213222-88E0-4421-386D-8C06162D0EB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xmlns="" id="{5B7BDE56-939B-7D98-910E-C80A8773FD9A}"/>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xmlns="" id="{8EF9CBEA-B49D-FC56-FB03-181577F6F15B}"/>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xmlns="" id="{9F31D867-84AC-CB3F-ED71-60363467DA36}"/>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23</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78138746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FFBB7BBA-2B5B-E0BC-DD02-45C6E34552FC}"/>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xmlns="" id="{9E026B3F-96A8-0630-6C27-E526B0229BF8}"/>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xmlns="" id="{56C4BA85-4A72-B346-ACB7-B1E6227A5296}"/>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xmlns="" id="{295668E8-83B6-27AE-D0BB-DFB74647DEA0}"/>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24</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74853882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CE1F7088-3835-2832-B54A-BFBA99CFA28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xmlns="" id="{3B36AF81-6D0F-7654-1638-5A3AA51C1798}"/>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xmlns="" id="{55FE4D8D-3218-39BC-2AE0-C0735DA63B20}"/>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xmlns="" id="{DD6620A1-03E2-678A-1A22-8509DE168AE8}"/>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25</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53955687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16D560A9-9C18-6F34-2EFC-7CAF1CAFFCF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xmlns="" id="{038FA7C2-6C4B-E936-8BE9-98AECEDA3389}"/>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xmlns="" id="{2F570627-3047-DD9D-B5AB-C48949983166}"/>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xmlns="" id="{18569A10-49C5-F560-72E0-26C24647646C}"/>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26</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97419979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27</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8988856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1E28D2F1-32F4-FCC5-F320-A9D0B1CBFA2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xmlns="" id="{243F1B31-798A-C553-B978-FA9D3677BB8A}"/>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xmlns="" id="{035A06E1-191F-0992-EACB-077A2E862975}"/>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xmlns="" id="{BF738444-6719-CF09-F99C-4E9DEABE0DA9}"/>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28</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46461528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0F35E8A0-8DFD-D062-15B3-A4C4C94D04F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xmlns="" id="{735E67F8-1F5B-C5FD-9FAB-A8FBC1B08772}"/>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xmlns="" id="{A67919AE-B82A-BFB3-560C-8F910C31D62C}"/>
              </a:ext>
            </a:extLst>
          </p:cNvPr>
          <p:cNvSpPr>
            <a:spLocks noGrp="1"/>
          </p:cNvSpPr>
          <p:nvPr>
            <p:ph type="body" idx="1"/>
          </p:nvPr>
        </p:nvSpPr>
        <p:spPr/>
        <p:txBody>
          <a:bodyPr/>
          <a:lstStyle/>
          <a:p>
            <a:pPr lvl="1"/>
            <a:endParaRPr lang="en-US" dirty="0"/>
          </a:p>
        </p:txBody>
      </p:sp>
      <p:sp>
        <p:nvSpPr>
          <p:cNvPr id="4" name="Slide Number Placeholder 3">
            <a:extLst>
              <a:ext uri="{FF2B5EF4-FFF2-40B4-BE49-F238E27FC236}">
                <a16:creationId xmlns:a16="http://schemas.microsoft.com/office/drawing/2014/main" xmlns="" id="{D14752C6-546C-24ED-375F-10AF085B47FA}"/>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29</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785645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9BBBAC02-7D17-23D7-991F-AC061BD5441C}"/>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xmlns="" id="{F54C17F2-D0BF-14A0-795A-4B91374BDBB2}"/>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xmlns="" id="{54A6DE46-9E37-C53A-169F-EDD78EF2AC64}"/>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xmlns="" id="{77E69160-C2C1-97A2-F4F6-33E1B1A7D49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0865183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DD14B5F7-065A-C5EA-84C1-681CF688A00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xmlns="" id="{E80B1FAE-045B-2B01-17D8-402C09A0B6EE}"/>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xmlns="" id="{CB41095E-D73C-2E86-5621-EC86839DC7E4}"/>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xmlns="" id="{B0513C18-EBF7-47DA-7BFB-AC6CBF4B5988}"/>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30</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6884731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93F0266B-AD3F-5070-1275-56E5E20BE4C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xmlns="" id="{75B21ADF-346E-D2EC-5CF2-C378B096EBBD}"/>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xmlns="" id="{1AE284BA-21B1-142F-6C51-893196FE6AFC}"/>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xmlns="" id="{0C9500DD-8F5A-CB69-66BD-A757C48C0383}"/>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31</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424781511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49EA0C08-6C95-ADC9-9421-1C5AF197F63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xmlns="" id="{5AD15C79-B851-8001-4CEB-10410D0203EB}"/>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xmlns="" id="{7F882242-C640-BD92-6053-A1E49296499C}"/>
              </a:ext>
            </a:extLst>
          </p:cNvPr>
          <p:cNvSpPr>
            <a:spLocks noGrp="1"/>
          </p:cNvSpPr>
          <p:nvPr>
            <p:ph type="body" idx="1"/>
          </p:nvPr>
        </p:nvSpPr>
        <p:spPr/>
        <p:txBody>
          <a:bodyPr/>
          <a:lstStyle/>
          <a:p>
            <a:endParaRPr lang="en-US" b="1" dirty="0"/>
          </a:p>
        </p:txBody>
      </p:sp>
      <p:sp>
        <p:nvSpPr>
          <p:cNvPr id="4" name="Slide Number Placeholder 3">
            <a:extLst>
              <a:ext uri="{FF2B5EF4-FFF2-40B4-BE49-F238E27FC236}">
                <a16:creationId xmlns:a16="http://schemas.microsoft.com/office/drawing/2014/main" xmlns="" id="{15C694EC-E41C-0870-CDB5-D96AE41CBB83}"/>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32</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61913238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33</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003468354"/>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1696978B-A236-B943-B34D-431BF05F63D6}" type="slidenum">
              <a:rPr lang="en-US" smtClean="0"/>
              <a:pPr>
                <a:defRPr/>
              </a:pPr>
              <a:t>34</a:t>
            </a:fld>
            <a:endParaRPr lang="en-US"/>
          </a:p>
        </p:txBody>
      </p:sp>
    </p:spTree>
    <p:extLst>
      <p:ext uri="{BB962C8B-B14F-4D97-AF65-F5344CB8AC3E}">
        <p14:creationId xmlns:p14="http://schemas.microsoft.com/office/powerpoint/2010/main" val="10700137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654FEA9A-08CF-BA36-7043-CD962869D60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xmlns="" id="{FC300AEF-1837-FB9D-4BC2-95CBAF4E1398}"/>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xmlns="" id="{C3661040-F741-4765-583A-1C2C144BEEE3}"/>
              </a:ext>
            </a:extLst>
          </p:cNvPr>
          <p:cNvSpPr>
            <a:spLocks noGrp="1"/>
          </p:cNvSpPr>
          <p:nvPr>
            <p:ph type="body" idx="1"/>
          </p:nvPr>
        </p:nvSpPr>
        <p:spPr/>
        <p:txBody>
          <a:bodyPr/>
          <a:lstStyle/>
          <a:p>
            <a:endParaRPr lang="en-US" dirty="0">
              <a:highlight>
                <a:srgbClr val="00FF00"/>
              </a:highlight>
            </a:endParaRPr>
          </a:p>
        </p:txBody>
      </p:sp>
      <p:sp>
        <p:nvSpPr>
          <p:cNvPr id="4" name="Slide Number Placeholder 3">
            <a:extLst>
              <a:ext uri="{FF2B5EF4-FFF2-40B4-BE49-F238E27FC236}">
                <a16:creationId xmlns:a16="http://schemas.microsoft.com/office/drawing/2014/main" xmlns="" id="{51AE225F-9862-9E3D-B2B4-AB14CE827FB1}"/>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4</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44607732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27C57CEF-B875-21B0-41F0-4772B64CF70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xmlns="" id="{633D7BC4-A93C-A1FE-94EC-69FABC5015D6}"/>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xmlns="" id="{8483B358-8537-30E0-484B-8991BC40D3DF}"/>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xmlns="" id="{A518CA36-E85C-E267-A7CE-311B9FE1F20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5</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0389917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19F75B5D-6660-6983-0169-DC65EF3A560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xmlns="" id="{FE372781-193B-363F-C88B-D8463A52B047}"/>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xmlns="" id="{088E79BB-B59E-F036-88CA-4F083FA92DBB}"/>
              </a:ext>
            </a:extLst>
          </p:cNvPr>
          <p:cNvSpPr>
            <a:spLocks noGrp="1"/>
          </p:cNvSpPr>
          <p:nvPr>
            <p:ph type="body" idx="1"/>
          </p:nvPr>
        </p:nvSpPr>
        <p:spPr/>
        <p:txBody>
          <a:bodyPr/>
          <a:lstStyle/>
          <a:p>
            <a:pPr marL="457200" lvl="1" indent="0">
              <a:buFontTx/>
              <a:buNone/>
            </a:pPr>
            <a:endParaRPr lang="en-US" dirty="0"/>
          </a:p>
        </p:txBody>
      </p:sp>
      <p:sp>
        <p:nvSpPr>
          <p:cNvPr id="4" name="Slide Number Placeholder 3">
            <a:extLst>
              <a:ext uri="{FF2B5EF4-FFF2-40B4-BE49-F238E27FC236}">
                <a16:creationId xmlns:a16="http://schemas.microsoft.com/office/drawing/2014/main" xmlns="" id="{D75B9D3E-B454-C11A-3303-AD5CF3B5F986}"/>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6</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50704538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8C3E47F2-4535-5D63-B4F0-DE02A450B8E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xmlns="" id="{364C84D6-4EDA-1C9A-5F17-2D49AE548236}"/>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xmlns="" id="{28CF7818-33FD-9B3B-4032-BBCD0FE94D69}"/>
              </a:ext>
            </a:extLst>
          </p:cNvPr>
          <p:cNvSpPr>
            <a:spLocks noGrp="1"/>
          </p:cNvSpPr>
          <p:nvPr>
            <p:ph type="body" idx="1"/>
          </p:nvPr>
        </p:nvSpPr>
        <p:spPr/>
        <p:txBody>
          <a:bodyPr/>
          <a:lstStyle/>
          <a:p>
            <a:pPr lvl="1"/>
            <a:endParaRPr lang="en-US" dirty="0"/>
          </a:p>
        </p:txBody>
      </p:sp>
      <p:sp>
        <p:nvSpPr>
          <p:cNvPr id="4" name="Slide Number Placeholder 3">
            <a:extLst>
              <a:ext uri="{FF2B5EF4-FFF2-40B4-BE49-F238E27FC236}">
                <a16:creationId xmlns:a16="http://schemas.microsoft.com/office/drawing/2014/main" xmlns="" id="{1B46D684-2A23-CA49-F7D6-B90ED745625A}"/>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7</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8797718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EBAB3729-7D0F-E18B-6993-A145B5F1754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xmlns="" id="{268ABD7A-8EA5-2BE9-6EEE-B017DA8922FE}"/>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xmlns="" id="{B1598C55-5823-5F5F-176C-D8FEE4FAAA3B}"/>
              </a:ext>
            </a:extLst>
          </p:cNvPr>
          <p:cNvSpPr>
            <a:spLocks noGrp="1"/>
          </p:cNvSpPr>
          <p:nvPr>
            <p:ph type="body" idx="1"/>
          </p:nvPr>
        </p:nvSpPr>
        <p:spPr/>
        <p:txBody>
          <a:bodyPr/>
          <a:lstStyle/>
          <a:p>
            <a:pPr marL="457200" marR="0" lvl="1" indent="0">
              <a:spcBef>
                <a:spcPts val="0"/>
              </a:spcBef>
              <a:spcAft>
                <a:spcPts val="0"/>
              </a:spcAft>
              <a:buFontTx/>
              <a:buNone/>
              <a:tabLst>
                <a:tab pos="-2057400" algn="r"/>
              </a:tabLst>
            </a:pPr>
            <a:endParaRPr lang="en-US" dirty="0"/>
          </a:p>
        </p:txBody>
      </p:sp>
      <p:sp>
        <p:nvSpPr>
          <p:cNvPr id="4" name="Slide Number Placeholder 3">
            <a:extLst>
              <a:ext uri="{FF2B5EF4-FFF2-40B4-BE49-F238E27FC236}">
                <a16:creationId xmlns:a16="http://schemas.microsoft.com/office/drawing/2014/main" xmlns="" id="{3E1D3727-5384-60B5-0992-D6B5E732F590}"/>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8</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006670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DA008530-7A14-D278-BF93-3403D524ED4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xmlns="" id="{A23E21AD-4F79-EF6A-CE26-2E152A86FA1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xmlns="" id="{788E7D60-4010-D9DA-3833-1A9E7E8848A5}"/>
              </a:ext>
            </a:extLst>
          </p:cNvPr>
          <p:cNvSpPr>
            <a:spLocks noGrp="1"/>
          </p:cNvSpPr>
          <p:nvPr>
            <p:ph type="body" idx="1"/>
          </p:nvPr>
        </p:nvSpPr>
        <p:spPr/>
        <p:txBody>
          <a:bodyPr/>
          <a:lstStyle/>
          <a:p>
            <a:pPr lvl="1"/>
            <a:endParaRPr lang="en-US" dirty="0"/>
          </a:p>
        </p:txBody>
      </p:sp>
      <p:sp>
        <p:nvSpPr>
          <p:cNvPr id="4" name="Slide Number Placeholder 3">
            <a:extLst>
              <a:ext uri="{FF2B5EF4-FFF2-40B4-BE49-F238E27FC236}">
                <a16:creationId xmlns:a16="http://schemas.microsoft.com/office/drawing/2014/main" xmlns="" id="{F21B0A1B-9E39-99A9-D56C-032DFB16B3C9}"/>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9</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4109801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ABD545E2-D7C3-4F9F-B0C1-5F7BBEEABB69}" type="datetimeFigureOut">
              <a:rPr lang="en-US">
                <a:solidFill>
                  <a:prstClr val="black">
                    <a:tint val="75000"/>
                  </a:prstClr>
                </a:solidFill>
              </a:rPr>
              <a:pPr>
                <a:defRPr/>
              </a:pPr>
              <a:t>2/6/2024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32CFDC4F-BA6F-439F-8357-D2276933A3A1}"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68F00964-9868-43BD-9E30-288DDB481615}" type="datetimeFigureOut">
              <a:rPr lang="en-US">
                <a:solidFill>
                  <a:prstClr val="black">
                    <a:tint val="75000"/>
                  </a:prstClr>
                </a:solidFill>
              </a:rPr>
              <a:pPr>
                <a:defRPr/>
              </a:pPr>
              <a:t>2/6/2024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26F4D1FD-880C-446E-B7A1-76160895A6C4}"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1"/>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41"/>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99970723-F931-4C67-9945-C61D1A77393D}" type="datetimeFigureOut">
              <a:rPr lang="en-US">
                <a:solidFill>
                  <a:prstClr val="black">
                    <a:tint val="75000"/>
                  </a:prstClr>
                </a:solidFill>
              </a:rPr>
              <a:pPr>
                <a:defRPr/>
              </a:pPr>
              <a:t>2/6/2024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2EBA62B7-955F-4FA4-ACB9-13EC1D621052}"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201012F8-1818-4B15-AE15-8364AD8EFC80}" type="datetimeFigureOut">
              <a:rPr lang="en-US">
                <a:solidFill>
                  <a:prstClr val="black">
                    <a:tint val="75000"/>
                  </a:prstClr>
                </a:solidFill>
              </a:rPr>
              <a:pPr>
                <a:defRPr/>
              </a:pPr>
              <a:t>2/6/2024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2ADD5BFE-1BC4-45CE-BCF7-3645720F6200}"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C16472D7-EFFF-4A53-A8F3-CBD4E14CA01D}" type="datetimeFigureOut">
              <a:rPr lang="en-US">
                <a:solidFill>
                  <a:prstClr val="black">
                    <a:tint val="75000"/>
                  </a:prstClr>
                </a:solidFill>
              </a:rPr>
              <a:pPr>
                <a:defRPr/>
              </a:pPr>
              <a:t>2/6/2024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C6EF4CC6-6356-40CC-B26F-2C27E8EC3FC8}"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49E11A7B-5F24-4BD3-ACE8-6D2F461FA26F}" type="datetimeFigureOut">
              <a:rPr lang="en-US">
                <a:solidFill>
                  <a:prstClr val="black">
                    <a:tint val="75000"/>
                  </a:prstClr>
                </a:solidFill>
              </a:rPr>
              <a:pPr>
                <a:defRPr/>
              </a:pPr>
              <a:t>2/6/2024</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C364983F-46D1-4A47-A8E2-A26E8B93F58F}"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91C17D2A-C336-41B7-9D9F-FB8C29BD02AB}" type="datetimeFigureOut">
              <a:rPr lang="en-US">
                <a:solidFill>
                  <a:prstClr val="black">
                    <a:tint val="75000"/>
                  </a:prstClr>
                </a:solidFill>
              </a:rPr>
              <a:pPr>
                <a:defRPr/>
              </a:pPr>
              <a:t>2/6/2024</a:t>
            </a:fld>
            <a:endParaRPr lang="en-US">
              <a:solidFill>
                <a:prstClr val="black">
                  <a:tint val="75000"/>
                </a:prstClr>
              </a:solidFill>
            </a:endParaRPr>
          </a:p>
        </p:txBody>
      </p:sp>
      <p:sp>
        <p:nvSpPr>
          <p:cNvPr id="8"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9" name="Slide Number Placeholder 5"/>
          <p:cNvSpPr>
            <a:spLocks noGrp="1"/>
          </p:cNvSpPr>
          <p:nvPr>
            <p:ph type="sldNum" sz="quarter" idx="12"/>
          </p:nvPr>
        </p:nvSpPr>
        <p:spPr/>
        <p:txBody>
          <a:bodyPr/>
          <a:lstStyle>
            <a:lvl1pPr>
              <a:defRPr/>
            </a:lvl1pPr>
          </a:lstStyle>
          <a:p>
            <a:pPr>
              <a:defRPr/>
            </a:pPr>
            <a:fld id="{0C686286-07CA-409D-BAF3-BD6762D50EAA}"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D95EBA25-288D-42F6-A67D-362DC66EA9E7}" type="datetimeFigureOut">
              <a:rPr lang="en-US">
                <a:solidFill>
                  <a:prstClr val="black">
                    <a:tint val="75000"/>
                  </a:prstClr>
                </a:solidFill>
              </a:rPr>
              <a:pPr>
                <a:defRPr/>
              </a:pPr>
              <a:t>2/6/2024</a:t>
            </a:fld>
            <a:endParaRPr lang="en-US">
              <a:solidFill>
                <a:prstClr val="black">
                  <a:tint val="75000"/>
                </a:prstClr>
              </a:solidFill>
            </a:endParaRPr>
          </a:p>
        </p:txBody>
      </p:sp>
      <p:sp>
        <p:nvSpPr>
          <p:cNvPr id="4"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5" name="Slide Number Placeholder 5"/>
          <p:cNvSpPr>
            <a:spLocks noGrp="1"/>
          </p:cNvSpPr>
          <p:nvPr>
            <p:ph type="sldNum" sz="quarter" idx="12"/>
          </p:nvPr>
        </p:nvSpPr>
        <p:spPr/>
        <p:txBody>
          <a:bodyPr/>
          <a:lstStyle>
            <a:lvl1pPr>
              <a:defRPr/>
            </a:lvl1pPr>
          </a:lstStyle>
          <a:p>
            <a:pPr>
              <a:defRPr/>
            </a:pPr>
            <a:fld id="{D0660708-9175-4931-A978-FF1FE67D3B65}"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1A1C3DC6-7158-4037-A418-41D8C46D33E6}" type="datetimeFigureOut">
              <a:rPr lang="en-US">
                <a:solidFill>
                  <a:prstClr val="black">
                    <a:tint val="75000"/>
                  </a:prstClr>
                </a:solidFill>
              </a:rPr>
              <a:pPr>
                <a:defRPr/>
              </a:pPr>
              <a:t>2/6/2024</a:t>
            </a:fld>
            <a:endParaRPr lang="en-US">
              <a:solidFill>
                <a:prstClr val="black">
                  <a:tint val="75000"/>
                </a:prstClr>
              </a:solidFill>
            </a:endParaRPr>
          </a:p>
        </p:txBody>
      </p:sp>
      <p:sp>
        <p:nvSpPr>
          <p:cNvPr id="3"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4" name="Slide Number Placeholder 5"/>
          <p:cNvSpPr>
            <a:spLocks noGrp="1"/>
          </p:cNvSpPr>
          <p:nvPr>
            <p:ph type="sldNum" sz="quarter" idx="12"/>
          </p:nvPr>
        </p:nvSpPr>
        <p:spPr/>
        <p:txBody>
          <a:bodyPr/>
          <a:lstStyle>
            <a:lvl1pPr>
              <a:defRPr/>
            </a:lvl1pPr>
          </a:lstStyle>
          <a:p>
            <a:pPr>
              <a:defRPr/>
            </a:pPr>
            <a:fld id="{D734EA45-91D8-4E63-85BD-95D9321E924E}"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77566A1B-44E1-446A-A043-E7D16061A2DE}" type="datetimeFigureOut">
              <a:rPr lang="en-US">
                <a:solidFill>
                  <a:prstClr val="black">
                    <a:tint val="75000"/>
                  </a:prstClr>
                </a:solidFill>
              </a:rPr>
              <a:pPr>
                <a:defRPr/>
              </a:pPr>
              <a:t>2/6/2024</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E8B6C2FB-1C16-4A89-A48D-5FDEDA99ACD8}"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03848B08-ABFE-491B-919B-E650DE7C0C0E}" type="datetimeFigureOut">
              <a:rPr lang="en-US">
                <a:solidFill>
                  <a:prstClr val="black">
                    <a:tint val="75000"/>
                  </a:prstClr>
                </a:solidFill>
              </a:rPr>
              <a:pPr>
                <a:defRPr/>
              </a:pPr>
              <a:t>2/6/2024</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C3C31A9D-22BA-4DDF-B209-93F4221DF165}"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609600" y="1600203"/>
            <a:ext cx="109728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3"/>
            <a:ext cx="28448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AFDAFB93-9BCD-4A7A-A361-882F41969D13}" type="datetimeFigureOut">
              <a:rPr lang="en-US">
                <a:solidFill>
                  <a:prstClr val="black">
                    <a:tint val="75000"/>
                  </a:prstClr>
                </a:solidFill>
              </a:rPr>
              <a:pPr>
                <a:defRPr/>
              </a:pPr>
              <a:t>2/6/2024</a:t>
            </a:fld>
            <a:endParaRPr lang="en-US">
              <a:solidFill>
                <a:prstClr val="black">
                  <a:tint val="75000"/>
                </a:prstClr>
              </a:solidFill>
            </a:endParaRPr>
          </a:p>
        </p:txBody>
      </p:sp>
      <p:sp>
        <p:nvSpPr>
          <p:cNvPr id="5" name="Footer Placeholder 4"/>
          <p:cNvSpPr>
            <a:spLocks noGrp="1"/>
          </p:cNvSpPr>
          <p:nvPr>
            <p:ph type="ftr" sz="quarter" idx="3"/>
          </p:nvPr>
        </p:nvSpPr>
        <p:spPr>
          <a:xfrm>
            <a:off x="4165600" y="6356353"/>
            <a:ext cx="38608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4"/>
          </p:nvPr>
        </p:nvSpPr>
        <p:spPr>
          <a:xfrm>
            <a:off x="8737600" y="6356353"/>
            <a:ext cx="28448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EA7FC07A-240C-468B-943B-D4EB121898DE}" type="slidenum">
              <a:rPr lang="en-US">
                <a:solidFill>
                  <a:prstClr val="black">
                    <a:tint val="75000"/>
                  </a:prstClr>
                </a:solidFill>
              </a:rPr>
              <a:pPr>
                <a:defRPr/>
              </a:pPr>
              <a:t>‹#›</a:t>
            </a:fld>
            <a:endParaRPr lang="en-US">
              <a:solidFill>
                <a:prstClr val="black">
                  <a:tint val="75000"/>
                </a:prstClr>
              </a:solidFill>
            </a:endParaRPr>
          </a:p>
        </p:txBody>
      </p:sp>
    </p:spTree>
  </p:cSld>
  <p:clrMap bg1="lt1" tx1="dk1" bg2="lt2" tx2="dk2" accent1="accent1" accent2="accent2" accent3="accent3" accent4="accent4" accent5="accent5" accent6="accent6" hlink="hlink" folHlink="folHlink"/>
  <p:sldLayoutIdLst>
    <p:sldLayoutId id="2147485684" r:id="rId1"/>
    <p:sldLayoutId id="2147485685" r:id="rId2"/>
    <p:sldLayoutId id="2147485686" r:id="rId3"/>
    <p:sldLayoutId id="2147485687" r:id="rId4"/>
    <p:sldLayoutId id="2147485688" r:id="rId5"/>
    <p:sldLayoutId id="2147485689" r:id="rId6"/>
    <p:sldLayoutId id="2147485690" r:id="rId7"/>
    <p:sldLayoutId id="2147485691" r:id="rId8"/>
    <p:sldLayoutId id="2147485692" r:id="rId9"/>
    <p:sldLayoutId id="2147485693" r:id="rId10"/>
    <p:sldLayoutId id="2147485694"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p:cNvSpPr>
            <a:spLocks noGrp="1"/>
          </p:cNvSpPr>
          <p:nvPr>
            <p:ph type="ctrTitle"/>
          </p:nvPr>
        </p:nvSpPr>
        <p:spPr>
          <a:xfrm>
            <a:off x="1257299" y="2327564"/>
            <a:ext cx="9677400" cy="2387600"/>
          </a:xfrm>
        </p:spPr>
        <p:txBody>
          <a:bodyPr>
            <a:normAutofit/>
          </a:bodyPr>
          <a:lstStyle/>
          <a:p>
            <a:r>
              <a:rPr lang="en-US" sz="12500" dirty="0">
                <a:solidFill>
                  <a:schemeClr val="bg1"/>
                </a:solidFill>
                <a:latin typeface="Century Gothic" panose="020B0502020202020204" pitchFamily="34" charset="0"/>
              </a:rPr>
              <a:t>JOHN</a:t>
            </a:r>
          </a:p>
        </p:txBody>
      </p:sp>
      <p:sp>
        <p:nvSpPr>
          <p:cNvPr id="5" name="TextBox 4">
            <a:extLst>
              <a:ext uri="{FF2B5EF4-FFF2-40B4-BE49-F238E27FC236}">
                <a16:creationId xmlns:a16="http://schemas.microsoft.com/office/drawing/2014/main" xmlns="" id="{BAE4048D-F2A1-4F2F-A6A3-C02D29D6F4D0}"/>
              </a:ext>
            </a:extLst>
          </p:cNvPr>
          <p:cNvSpPr txBox="1"/>
          <p:nvPr/>
        </p:nvSpPr>
        <p:spPr>
          <a:xfrm>
            <a:off x="2911364" y="2327564"/>
            <a:ext cx="6369269" cy="584775"/>
          </a:xfrm>
          <a:prstGeom prst="rect">
            <a:avLst/>
          </a:prstGeom>
          <a:noFill/>
        </p:spPr>
        <p:txBody>
          <a:bodyPr wrap="square" rtlCol="0">
            <a:spAutoFit/>
          </a:bodyPr>
          <a:lstStyle/>
          <a:p>
            <a:pPr algn="ctr"/>
            <a:r>
              <a:rPr lang="en-US" sz="3200" dirty="0">
                <a:solidFill>
                  <a:schemeClr val="bg1"/>
                </a:solidFill>
                <a:latin typeface="Century Gothic" panose="020B0502020202020204" pitchFamily="34" charset="0"/>
              </a:rPr>
              <a:t>THE GOSPEL OF</a:t>
            </a:r>
          </a:p>
        </p:txBody>
      </p:sp>
    </p:spTree>
    <p:extLst>
      <p:ext uri="{BB962C8B-B14F-4D97-AF65-F5344CB8AC3E}">
        <p14:creationId xmlns:p14="http://schemas.microsoft.com/office/powerpoint/2010/main" val="8442459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B62060E9-961B-E8DD-CC62-060A48881CCC}"/>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xmlns="" id="{58BE17DF-9A87-C5F3-F99B-B8F44F213A3F}"/>
              </a:ext>
            </a:extLst>
          </p:cNvPr>
          <p:cNvSpPr txBox="1">
            <a:spLocks noChangeArrowheads="1"/>
          </p:cNvSpPr>
          <p:nvPr/>
        </p:nvSpPr>
        <p:spPr bwMode="auto">
          <a:xfrm>
            <a:off x="304800" y="1295401"/>
            <a:ext cx="11537430" cy="1144929"/>
          </a:xfrm>
          <a:prstGeom prst="rect">
            <a:avLst/>
          </a:prstGeom>
          <a:noFill/>
          <a:ln w="9525">
            <a:noFill/>
            <a:miter lim="800000"/>
            <a:headEnd/>
            <a:tailEnd/>
          </a:ln>
        </p:spPr>
        <p:txBody>
          <a:bodyPr wrap="square">
            <a:spAutoFit/>
          </a:bodyPr>
          <a:lstStyle/>
          <a:p>
            <a:pPr marL="587375" indent="-587375">
              <a:lnSpc>
                <a:spcPct val="90000"/>
              </a:lnSpc>
            </a:pPr>
            <a:r>
              <a:rPr lang="en-US" sz="3800" baseline="30000" dirty="0">
                <a:solidFill>
                  <a:schemeClr val="tx1">
                    <a:lumMod val="50000"/>
                    <a:lumOff val="50000"/>
                  </a:schemeClr>
                </a:solidFill>
                <a:effectLst/>
                <a:latin typeface="Calibri Light" panose="020F0302020204030204" pitchFamily="34" charset="0"/>
                <a:ea typeface="Cambria" panose="02040503050406030204" pitchFamily="18" charset="0"/>
                <a:cs typeface="Calibri Light" panose="020F0302020204030204" pitchFamily="34" charset="0"/>
              </a:rPr>
              <a:t>19	</a:t>
            </a:r>
            <a:r>
              <a:rPr lang="en-US" sz="3800" dirty="0">
                <a:solidFill>
                  <a:schemeClr val="tx1">
                    <a:lumMod val="50000"/>
                    <a:lumOff val="50000"/>
                  </a:schemeClr>
                </a:solidFill>
                <a:latin typeface="Calibri Light" panose="020F0302020204030204" pitchFamily="34" charset="0"/>
                <a:ea typeface="Cambria" panose="02040503050406030204" pitchFamily="18" charset="0"/>
                <a:cs typeface="Calibri Light" panose="020F0302020204030204" pitchFamily="34" charset="0"/>
              </a:rPr>
              <a:t>When the Jewish leaders sent priests and Temple assistants from Jerusalem to ask </a:t>
            </a: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John</a:t>
            </a:r>
            <a:r>
              <a:rPr lang="en-US" sz="3800" dirty="0">
                <a:solidFill>
                  <a:schemeClr val="tx1">
                    <a:lumMod val="50000"/>
                    <a:lumOff val="50000"/>
                  </a:schemeClr>
                </a:solidFill>
                <a:latin typeface="Calibri Light" panose="020F0302020204030204" pitchFamily="34" charset="0"/>
                <a:ea typeface="Cambria" panose="02040503050406030204" pitchFamily="18" charset="0"/>
                <a:cs typeface="Calibri Light" panose="020F0302020204030204" pitchFamily="34" charset="0"/>
              </a:rPr>
              <a:t>, “Who are you?”  </a:t>
            </a:r>
            <a:endParaRPr lang="en-US" sz="3800" dirty="0">
              <a:solidFill>
                <a:schemeClr val="tx1">
                  <a:lumMod val="50000"/>
                  <a:lumOff val="50000"/>
                </a:schemeClr>
              </a:solidFill>
              <a:latin typeface="Calibri Light" panose="020F0302020204030204" pitchFamily="34" charset="0"/>
              <a:cs typeface="Calibri Light" panose="020F0302020204030204" pitchFamily="34" charset="0"/>
            </a:endParaRPr>
          </a:p>
        </p:txBody>
      </p:sp>
      <p:sp>
        <p:nvSpPr>
          <p:cNvPr id="8" name="TextBox 7">
            <a:extLst>
              <a:ext uri="{FF2B5EF4-FFF2-40B4-BE49-F238E27FC236}">
                <a16:creationId xmlns:a16="http://schemas.microsoft.com/office/drawing/2014/main" xmlns="" id="{CDCF8DBE-F893-394F-E0C0-9C716A4B712A}"/>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John 1</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xmlns="" id="{EE268A51-AA38-ED47-DE28-7328FC0709D8}"/>
              </a:ext>
            </a:extLst>
          </p:cNvPr>
          <p:cNvSpPr>
            <a:spLocks noChangeArrowheads="1"/>
          </p:cNvSpPr>
          <p:nvPr/>
        </p:nvSpPr>
        <p:spPr bwMode="auto">
          <a:xfrm>
            <a:off x="326136" y="2446521"/>
            <a:ext cx="11592294" cy="4150222"/>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xmlns="" id="{FD927F87-5BD0-EAA4-1C20-EC03935BD0D5}"/>
              </a:ext>
            </a:extLst>
          </p:cNvPr>
          <p:cNvSpPr txBox="1">
            <a:spLocks noChangeArrowheads="1"/>
          </p:cNvSpPr>
          <p:nvPr/>
        </p:nvSpPr>
        <p:spPr bwMode="auto">
          <a:xfrm>
            <a:off x="349120" y="2537645"/>
            <a:ext cx="11516743" cy="3847207"/>
          </a:xfrm>
          <a:prstGeom prst="rect">
            <a:avLst/>
          </a:prstGeom>
          <a:noFill/>
          <a:ln w="38100">
            <a:noFill/>
            <a:miter lim="800000"/>
            <a:headEnd/>
            <a:tailEnd/>
          </a:ln>
        </p:spPr>
        <p:txBody>
          <a:bodyPr wrap="square">
            <a:spAutoFit/>
          </a:bodyPr>
          <a:lstStyle/>
          <a:p>
            <a:pPr marL="12700" lvl="3">
              <a:lnSpc>
                <a:spcPct val="90000"/>
              </a:lnSpc>
              <a:spcBef>
                <a:spcPts val="0"/>
              </a:spcBef>
              <a:spcAft>
                <a:spcPts val="600"/>
              </a:spcAft>
              <a:buSzPct val="100000"/>
            </a:pPr>
            <a:r>
              <a:rPr lang="en-US" sz="42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John the Baptist</a:t>
            </a:r>
          </a:p>
          <a:p>
            <a:pPr marL="471488" lvl="3" indent="-458788">
              <a:lnSpc>
                <a:spcPct val="90000"/>
              </a:lnSpc>
              <a:spcBef>
                <a:spcPts val="0"/>
              </a:spcBef>
              <a:spcAft>
                <a:spcPts val="600"/>
              </a:spcAft>
              <a:buSzPct val="100000"/>
              <a:buFont typeface="Arial" panose="020B0604020202020204" pitchFamily="34" charset="0"/>
              <a:buChar char="•"/>
            </a:pP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John’s main ministry was baptizing people. </a:t>
            </a:r>
          </a:p>
          <a:p>
            <a:pPr marL="927100" lvl="3">
              <a:lnSpc>
                <a:spcPct val="90000"/>
              </a:lnSpc>
              <a:spcBef>
                <a:spcPts val="0"/>
              </a:spcBef>
              <a:spcAft>
                <a:spcPts val="0"/>
              </a:spcAft>
              <a:buSzPct val="100000"/>
            </a:pPr>
            <a:r>
              <a:rPr lang="en-US" sz="36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Matthew 3:7-9: “Don’t just say to each other, ‘We’re safe, for we are descendants of Abraham.’ That means nothing, for I tell you, God can create children of Abraham from these very stones.” </a:t>
            </a:r>
          </a:p>
          <a:p>
            <a:pPr marL="927100" lvl="4">
              <a:lnSpc>
                <a:spcPct val="90000"/>
              </a:lnSpc>
              <a:spcBef>
                <a:spcPts val="0"/>
              </a:spcBef>
              <a:spcAft>
                <a:spcPts val="0"/>
              </a:spcAft>
              <a:buSzPct val="100000"/>
            </a:pPr>
            <a:r>
              <a:rPr lang="en-US" sz="36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 </a:t>
            </a:r>
          </a:p>
        </p:txBody>
      </p:sp>
    </p:spTree>
    <p:extLst>
      <p:ext uri="{BB962C8B-B14F-4D97-AF65-F5344CB8AC3E}">
        <p14:creationId xmlns:p14="http://schemas.microsoft.com/office/powerpoint/2010/main" val="35860080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30AD89FC-1511-B9D3-D516-B434F42608DA}"/>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xmlns="" id="{A4F03C68-5E6F-2E41-C308-E905AF1EA319}"/>
              </a:ext>
            </a:extLst>
          </p:cNvPr>
          <p:cNvSpPr txBox="1">
            <a:spLocks noChangeArrowheads="1"/>
          </p:cNvSpPr>
          <p:nvPr/>
        </p:nvSpPr>
        <p:spPr bwMode="auto">
          <a:xfrm>
            <a:off x="304800" y="1295401"/>
            <a:ext cx="11537430" cy="1144929"/>
          </a:xfrm>
          <a:prstGeom prst="rect">
            <a:avLst/>
          </a:prstGeom>
          <a:noFill/>
          <a:ln w="9525">
            <a:noFill/>
            <a:miter lim="800000"/>
            <a:headEnd/>
            <a:tailEnd/>
          </a:ln>
        </p:spPr>
        <p:txBody>
          <a:bodyPr wrap="square">
            <a:spAutoFit/>
          </a:bodyPr>
          <a:lstStyle/>
          <a:p>
            <a:pPr marL="587375" indent="-587375">
              <a:lnSpc>
                <a:spcPct val="90000"/>
              </a:lnSpc>
            </a:pPr>
            <a:r>
              <a:rPr lang="en-US" sz="3800" baseline="30000" dirty="0">
                <a:solidFill>
                  <a:schemeClr val="tx1">
                    <a:lumMod val="50000"/>
                    <a:lumOff val="50000"/>
                  </a:schemeClr>
                </a:solidFill>
                <a:effectLst/>
                <a:latin typeface="Calibri Light" panose="020F0302020204030204" pitchFamily="34" charset="0"/>
                <a:ea typeface="Cambria" panose="02040503050406030204" pitchFamily="18" charset="0"/>
                <a:cs typeface="Calibri Light" panose="020F0302020204030204" pitchFamily="34" charset="0"/>
              </a:rPr>
              <a:t>19	</a:t>
            </a:r>
            <a:r>
              <a:rPr lang="en-US" sz="3800" dirty="0">
                <a:solidFill>
                  <a:schemeClr val="tx1">
                    <a:lumMod val="50000"/>
                    <a:lumOff val="50000"/>
                  </a:schemeClr>
                </a:solidFill>
                <a:latin typeface="Calibri Light" panose="020F0302020204030204" pitchFamily="34" charset="0"/>
                <a:ea typeface="Cambria" panose="02040503050406030204" pitchFamily="18" charset="0"/>
                <a:cs typeface="Calibri Light" panose="020F0302020204030204" pitchFamily="34" charset="0"/>
              </a:rPr>
              <a:t>When the Jewish leaders sent priests and Temple assistants from Jerusalem to ask </a:t>
            </a: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John</a:t>
            </a:r>
            <a:r>
              <a:rPr lang="en-US" sz="3800" dirty="0">
                <a:solidFill>
                  <a:schemeClr val="tx1">
                    <a:lumMod val="50000"/>
                    <a:lumOff val="50000"/>
                  </a:schemeClr>
                </a:solidFill>
                <a:latin typeface="Calibri Light" panose="020F0302020204030204" pitchFamily="34" charset="0"/>
                <a:ea typeface="Cambria" panose="02040503050406030204" pitchFamily="18" charset="0"/>
                <a:cs typeface="Calibri Light" panose="020F0302020204030204" pitchFamily="34" charset="0"/>
              </a:rPr>
              <a:t>, “Who are you?”  </a:t>
            </a:r>
            <a:endParaRPr lang="en-US" sz="3800" dirty="0">
              <a:solidFill>
                <a:schemeClr val="tx1">
                  <a:lumMod val="50000"/>
                  <a:lumOff val="50000"/>
                </a:schemeClr>
              </a:solidFill>
              <a:latin typeface="Calibri Light" panose="020F0302020204030204" pitchFamily="34" charset="0"/>
              <a:cs typeface="Calibri Light" panose="020F0302020204030204" pitchFamily="34" charset="0"/>
            </a:endParaRPr>
          </a:p>
        </p:txBody>
      </p:sp>
      <p:sp>
        <p:nvSpPr>
          <p:cNvPr id="8" name="TextBox 7">
            <a:extLst>
              <a:ext uri="{FF2B5EF4-FFF2-40B4-BE49-F238E27FC236}">
                <a16:creationId xmlns:a16="http://schemas.microsoft.com/office/drawing/2014/main" xmlns="" id="{BC267521-286B-19F9-3445-E40BFCD45A6A}"/>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John 1</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xmlns="" id="{748D0744-B58E-FD92-2D51-95AE3B92BD30}"/>
              </a:ext>
            </a:extLst>
          </p:cNvPr>
          <p:cNvSpPr>
            <a:spLocks noChangeArrowheads="1"/>
          </p:cNvSpPr>
          <p:nvPr/>
        </p:nvSpPr>
        <p:spPr bwMode="auto">
          <a:xfrm>
            <a:off x="326136" y="2446521"/>
            <a:ext cx="11592294" cy="4150222"/>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xmlns="" id="{976F8EE3-9688-7EC9-6FC3-7963D9D1A528}"/>
              </a:ext>
            </a:extLst>
          </p:cNvPr>
          <p:cNvSpPr txBox="1">
            <a:spLocks noChangeArrowheads="1"/>
          </p:cNvSpPr>
          <p:nvPr/>
        </p:nvSpPr>
        <p:spPr bwMode="auto">
          <a:xfrm>
            <a:off x="349120" y="2537645"/>
            <a:ext cx="11516743" cy="1880515"/>
          </a:xfrm>
          <a:prstGeom prst="rect">
            <a:avLst/>
          </a:prstGeom>
          <a:noFill/>
          <a:ln w="38100">
            <a:noFill/>
            <a:miter lim="800000"/>
            <a:headEnd/>
            <a:tailEnd/>
          </a:ln>
        </p:spPr>
        <p:txBody>
          <a:bodyPr wrap="square">
            <a:spAutoFit/>
          </a:bodyPr>
          <a:lstStyle/>
          <a:p>
            <a:pPr marL="12700" lvl="3">
              <a:lnSpc>
                <a:spcPct val="90000"/>
              </a:lnSpc>
              <a:spcBef>
                <a:spcPts val="0"/>
              </a:spcBef>
              <a:spcAft>
                <a:spcPts val="600"/>
              </a:spcAft>
              <a:buSzPct val="100000"/>
            </a:pPr>
            <a:r>
              <a:rPr lang="en-US" sz="42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John the Baptist</a:t>
            </a:r>
          </a:p>
          <a:p>
            <a:pPr marL="471488" lvl="3" indent="-458788">
              <a:lnSpc>
                <a:spcPct val="90000"/>
              </a:lnSpc>
              <a:spcBef>
                <a:spcPts val="0"/>
              </a:spcBef>
              <a:spcAft>
                <a:spcPts val="600"/>
              </a:spcAft>
              <a:buSzPct val="100000"/>
              <a:buFont typeface="Arial" panose="020B0604020202020204" pitchFamily="34" charset="0"/>
              <a:buChar char="•"/>
            </a:pP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John’s main ministry was baptizing people. </a:t>
            </a:r>
          </a:p>
          <a:p>
            <a:pPr marL="471488" lvl="3" indent="-458788">
              <a:lnSpc>
                <a:spcPct val="90000"/>
              </a:lnSpc>
              <a:spcBef>
                <a:spcPts val="0"/>
              </a:spcBef>
              <a:spcAft>
                <a:spcPts val="600"/>
              </a:spcAft>
              <a:buSzPct val="100000"/>
              <a:buFont typeface="Arial" panose="020B0604020202020204" pitchFamily="34" charset="0"/>
              <a:buChar char="•"/>
            </a:pP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John was outspoken and bold.</a:t>
            </a:r>
            <a:endParaRPr lang="en-US" sz="3600" dirty="0">
              <a:solidFill>
                <a:schemeClr val="bg1"/>
              </a:solidFill>
              <a:latin typeface="Calibri Light" panose="020F0302020204030204" pitchFamily="34" charset="0"/>
              <a:ea typeface="Cambria" panose="02040503050406030204" pitchFamily="18" charset="0"/>
              <a:cs typeface="Calibri Light" panose="020F0302020204030204" pitchFamily="34" charset="0"/>
            </a:endParaRPr>
          </a:p>
        </p:txBody>
      </p:sp>
    </p:spTree>
    <p:extLst>
      <p:ext uri="{BB962C8B-B14F-4D97-AF65-F5344CB8AC3E}">
        <p14:creationId xmlns:p14="http://schemas.microsoft.com/office/powerpoint/2010/main" val="31953841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D67E59AD-5D2D-0500-4E9C-CE9E1313134D}"/>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xmlns="" id="{A8089F56-8DA4-168D-4CED-F8818FD9942D}"/>
              </a:ext>
            </a:extLst>
          </p:cNvPr>
          <p:cNvSpPr txBox="1">
            <a:spLocks noChangeArrowheads="1"/>
          </p:cNvSpPr>
          <p:nvPr/>
        </p:nvSpPr>
        <p:spPr bwMode="auto">
          <a:xfrm>
            <a:off x="304800" y="1295401"/>
            <a:ext cx="11537430" cy="1144929"/>
          </a:xfrm>
          <a:prstGeom prst="rect">
            <a:avLst/>
          </a:prstGeom>
          <a:noFill/>
          <a:ln w="9525">
            <a:noFill/>
            <a:miter lim="800000"/>
            <a:headEnd/>
            <a:tailEnd/>
          </a:ln>
        </p:spPr>
        <p:txBody>
          <a:bodyPr wrap="square">
            <a:spAutoFit/>
          </a:bodyPr>
          <a:lstStyle/>
          <a:p>
            <a:pPr marL="587375" indent="-587375">
              <a:lnSpc>
                <a:spcPct val="90000"/>
              </a:lnSpc>
            </a:pPr>
            <a:r>
              <a:rPr lang="en-US" sz="3800" baseline="30000" dirty="0">
                <a:solidFill>
                  <a:schemeClr val="tx1">
                    <a:lumMod val="50000"/>
                    <a:lumOff val="50000"/>
                  </a:schemeClr>
                </a:solidFill>
                <a:effectLst/>
                <a:latin typeface="Calibri Light" panose="020F0302020204030204" pitchFamily="34" charset="0"/>
                <a:ea typeface="Cambria" panose="02040503050406030204" pitchFamily="18" charset="0"/>
                <a:cs typeface="Calibri Light" panose="020F0302020204030204" pitchFamily="34" charset="0"/>
              </a:rPr>
              <a:t>19	</a:t>
            </a:r>
            <a:r>
              <a:rPr lang="en-US" sz="3800" dirty="0">
                <a:solidFill>
                  <a:schemeClr val="tx1">
                    <a:lumMod val="50000"/>
                    <a:lumOff val="50000"/>
                  </a:schemeClr>
                </a:solidFill>
                <a:latin typeface="Calibri Light" panose="020F0302020204030204" pitchFamily="34" charset="0"/>
                <a:ea typeface="Cambria" panose="02040503050406030204" pitchFamily="18" charset="0"/>
                <a:cs typeface="Calibri Light" panose="020F0302020204030204" pitchFamily="34" charset="0"/>
              </a:rPr>
              <a:t>When the Jewish leaders sent priests and Temple assistants from Jerusalem to ask </a:t>
            </a: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John</a:t>
            </a:r>
            <a:r>
              <a:rPr lang="en-US" sz="3800" dirty="0">
                <a:solidFill>
                  <a:schemeClr val="tx1">
                    <a:lumMod val="50000"/>
                    <a:lumOff val="50000"/>
                  </a:schemeClr>
                </a:solidFill>
                <a:latin typeface="Calibri Light" panose="020F0302020204030204" pitchFamily="34" charset="0"/>
                <a:ea typeface="Cambria" panose="02040503050406030204" pitchFamily="18" charset="0"/>
                <a:cs typeface="Calibri Light" panose="020F0302020204030204" pitchFamily="34" charset="0"/>
              </a:rPr>
              <a:t>, “Who are you?”  </a:t>
            </a:r>
            <a:endParaRPr lang="en-US" sz="3800" dirty="0">
              <a:solidFill>
                <a:schemeClr val="tx1">
                  <a:lumMod val="50000"/>
                  <a:lumOff val="50000"/>
                </a:schemeClr>
              </a:solidFill>
              <a:latin typeface="Calibri Light" panose="020F0302020204030204" pitchFamily="34" charset="0"/>
              <a:cs typeface="Calibri Light" panose="020F0302020204030204" pitchFamily="34" charset="0"/>
            </a:endParaRPr>
          </a:p>
        </p:txBody>
      </p:sp>
      <p:sp>
        <p:nvSpPr>
          <p:cNvPr id="8" name="TextBox 7">
            <a:extLst>
              <a:ext uri="{FF2B5EF4-FFF2-40B4-BE49-F238E27FC236}">
                <a16:creationId xmlns:a16="http://schemas.microsoft.com/office/drawing/2014/main" xmlns="" id="{F62B27D9-F691-F632-6D6B-947076A13FA1}"/>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John 1</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xmlns="" id="{2749A92A-6AF8-A0EC-941B-BDCE6B25130B}"/>
              </a:ext>
            </a:extLst>
          </p:cNvPr>
          <p:cNvSpPr>
            <a:spLocks noChangeArrowheads="1"/>
          </p:cNvSpPr>
          <p:nvPr/>
        </p:nvSpPr>
        <p:spPr bwMode="auto">
          <a:xfrm>
            <a:off x="326136" y="2446521"/>
            <a:ext cx="11592294" cy="4150222"/>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xmlns="" id="{B7EB4A2F-EA8C-165D-7301-355905B76025}"/>
              </a:ext>
            </a:extLst>
          </p:cNvPr>
          <p:cNvSpPr txBox="1">
            <a:spLocks noChangeArrowheads="1"/>
          </p:cNvSpPr>
          <p:nvPr/>
        </p:nvSpPr>
        <p:spPr bwMode="auto">
          <a:xfrm>
            <a:off x="349120" y="2537645"/>
            <a:ext cx="11516743" cy="1880515"/>
          </a:xfrm>
          <a:prstGeom prst="rect">
            <a:avLst/>
          </a:prstGeom>
          <a:noFill/>
          <a:ln w="38100">
            <a:noFill/>
            <a:miter lim="800000"/>
            <a:headEnd/>
            <a:tailEnd/>
          </a:ln>
        </p:spPr>
        <p:txBody>
          <a:bodyPr wrap="square">
            <a:spAutoFit/>
          </a:bodyPr>
          <a:lstStyle/>
          <a:p>
            <a:pPr marL="12700" lvl="3">
              <a:lnSpc>
                <a:spcPct val="90000"/>
              </a:lnSpc>
              <a:spcBef>
                <a:spcPts val="0"/>
              </a:spcBef>
              <a:spcAft>
                <a:spcPts val="600"/>
              </a:spcAft>
              <a:buSzPct val="100000"/>
            </a:pPr>
            <a:r>
              <a:rPr lang="en-US" sz="42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John the Baptist</a:t>
            </a:r>
          </a:p>
          <a:p>
            <a:pPr marL="471488" lvl="3" indent="-458788">
              <a:lnSpc>
                <a:spcPct val="90000"/>
              </a:lnSpc>
              <a:spcBef>
                <a:spcPts val="0"/>
              </a:spcBef>
              <a:spcAft>
                <a:spcPts val="600"/>
              </a:spcAft>
              <a:buSzPct val="100000"/>
              <a:buFont typeface="Arial" panose="020B0604020202020204" pitchFamily="34" charset="0"/>
              <a:buChar char="•"/>
            </a:pP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John’s main ministry was baptizing people. </a:t>
            </a:r>
          </a:p>
          <a:p>
            <a:pPr marL="471488" lvl="3" indent="-458788">
              <a:lnSpc>
                <a:spcPct val="90000"/>
              </a:lnSpc>
              <a:spcBef>
                <a:spcPts val="0"/>
              </a:spcBef>
              <a:spcAft>
                <a:spcPts val="600"/>
              </a:spcAft>
              <a:buSzPct val="100000"/>
              <a:buFont typeface="Arial" panose="020B0604020202020204" pitchFamily="34" charset="0"/>
              <a:buChar char="•"/>
            </a:pP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John was outspoken and bold, yet incredibly humble.</a:t>
            </a:r>
            <a:endParaRPr lang="en-US" sz="3600" dirty="0">
              <a:solidFill>
                <a:schemeClr val="bg1"/>
              </a:solidFill>
              <a:latin typeface="Calibri Light" panose="020F0302020204030204" pitchFamily="34" charset="0"/>
              <a:ea typeface="Cambria" panose="02040503050406030204" pitchFamily="18" charset="0"/>
              <a:cs typeface="Calibri Light" panose="020F0302020204030204" pitchFamily="34" charset="0"/>
            </a:endParaRPr>
          </a:p>
        </p:txBody>
      </p:sp>
    </p:spTree>
    <p:extLst>
      <p:ext uri="{BB962C8B-B14F-4D97-AF65-F5344CB8AC3E}">
        <p14:creationId xmlns:p14="http://schemas.microsoft.com/office/powerpoint/2010/main" val="34859602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5E415ABC-EAB0-EEA6-032A-DD6035038C96}"/>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xmlns="" id="{1726BD80-6A2D-6CB8-EF16-BC0906093E0E}"/>
              </a:ext>
            </a:extLst>
          </p:cNvPr>
          <p:cNvSpPr txBox="1">
            <a:spLocks noChangeArrowheads="1"/>
          </p:cNvSpPr>
          <p:nvPr/>
        </p:nvSpPr>
        <p:spPr bwMode="auto">
          <a:xfrm>
            <a:off x="304800" y="1295401"/>
            <a:ext cx="11537430" cy="2723823"/>
          </a:xfrm>
          <a:prstGeom prst="rect">
            <a:avLst/>
          </a:prstGeom>
          <a:noFill/>
          <a:ln w="9525">
            <a:noFill/>
            <a:miter lim="800000"/>
            <a:headEnd/>
            <a:tailEnd/>
          </a:ln>
        </p:spPr>
        <p:txBody>
          <a:bodyPr wrap="square">
            <a:spAutoFit/>
          </a:bodyPr>
          <a:lstStyle/>
          <a:p>
            <a:pPr marL="585788" indent="-585788">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20 	</a:t>
            </a:r>
            <a:r>
              <a:rPr lang="en-US" sz="3800" dirty="0">
                <a:solidFill>
                  <a:schemeClr val="bg1"/>
                </a:solidFill>
                <a:latin typeface="Calibri Light" panose="020F0302020204030204" pitchFamily="34" charset="0"/>
                <a:cs typeface="Calibri Light" panose="020F0302020204030204" pitchFamily="34" charset="0"/>
              </a:rPr>
              <a:t>He came right out and said, “I am not the Messiah.” </a:t>
            </a:r>
          </a:p>
          <a:p>
            <a:pPr marL="585788" indent="-585788">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21 	</a:t>
            </a:r>
            <a:r>
              <a:rPr lang="en-US" sz="3800" dirty="0">
                <a:solidFill>
                  <a:schemeClr val="bg1"/>
                </a:solidFill>
                <a:latin typeface="Calibri Light" panose="020F0302020204030204" pitchFamily="34" charset="0"/>
                <a:cs typeface="Calibri Light" panose="020F0302020204030204" pitchFamily="34" charset="0"/>
              </a:rPr>
              <a:t>“Well then, who are you?” they asked. “Are you Elijah?” </a:t>
            </a:r>
          </a:p>
          <a:p>
            <a:pPr marL="585788" indent="-585788">
              <a:lnSpc>
                <a:spcPct val="90000"/>
              </a:lnSpc>
            </a:pPr>
            <a:r>
              <a:rPr lang="en-US" sz="3800" dirty="0">
                <a:solidFill>
                  <a:schemeClr val="bg1"/>
                </a:solidFill>
                <a:latin typeface="Calibri Light" panose="020F0302020204030204" pitchFamily="34" charset="0"/>
                <a:cs typeface="Calibri Light" panose="020F0302020204030204" pitchFamily="34" charset="0"/>
              </a:rPr>
              <a:t>	“No,” he replied. </a:t>
            </a:r>
          </a:p>
          <a:p>
            <a:pPr marL="585788" indent="-585788">
              <a:lnSpc>
                <a:spcPct val="90000"/>
              </a:lnSpc>
            </a:pPr>
            <a:r>
              <a:rPr lang="en-US" sz="3800" dirty="0">
                <a:solidFill>
                  <a:schemeClr val="bg1"/>
                </a:solidFill>
                <a:latin typeface="Calibri Light" panose="020F0302020204030204" pitchFamily="34" charset="0"/>
                <a:cs typeface="Calibri Light" panose="020F0302020204030204" pitchFamily="34" charset="0"/>
              </a:rPr>
              <a:t>	“Are you the Prophet we are expecting?” </a:t>
            </a:r>
          </a:p>
          <a:p>
            <a:pPr marL="585788" indent="-585788">
              <a:lnSpc>
                <a:spcPct val="90000"/>
              </a:lnSpc>
            </a:pPr>
            <a:r>
              <a:rPr lang="en-US" sz="3800" dirty="0">
                <a:solidFill>
                  <a:schemeClr val="bg1"/>
                </a:solidFill>
                <a:latin typeface="Calibri Light" panose="020F0302020204030204" pitchFamily="34" charset="0"/>
                <a:cs typeface="Calibri Light" panose="020F0302020204030204" pitchFamily="34" charset="0"/>
              </a:rPr>
              <a:t>	“No.”</a:t>
            </a:r>
          </a:p>
        </p:txBody>
      </p:sp>
      <p:sp>
        <p:nvSpPr>
          <p:cNvPr id="8" name="TextBox 7">
            <a:extLst>
              <a:ext uri="{FF2B5EF4-FFF2-40B4-BE49-F238E27FC236}">
                <a16:creationId xmlns:a16="http://schemas.microsoft.com/office/drawing/2014/main" xmlns="" id="{841C853B-FDD9-C535-AE51-CB743E1D086F}"/>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John 1</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38031371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32448854-0805-4963-9FD0-757F77732556}"/>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xmlns="" id="{478AFBC7-830D-A076-DA31-7EDFB83A20B3}"/>
              </a:ext>
            </a:extLst>
          </p:cNvPr>
          <p:cNvSpPr txBox="1">
            <a:spLocks noChangeArrowheads="1"/>
          </p:cNvSpPr>
          <p:nvPr/>
        </p:nvSpPr>
        <p:spPr bwMode="auto">
          <a:xfrm>
            <a:off x="304800" y="1295401"/>
            <a:ext cx="11537430" cy="2723823"/>
          </a:xfrm>
          <a:prstGeom prst="rect">
            <a:avLst/>
          </a:prstGeom>
          <a:noFill/>
          <a:ln w="9525">
            <a:noFill/>
            <a:miter lim="800000"/>
            <a:headEnd/>
            <a:tailEnd/>
          </a:ln>
        </p:spPr>
        <p:txBody>
          <a:bodyPr wrap="square">
            <a:spAutoFit/>
          </a:bodyPr>
          <a:lstStyle/>
          <a:p>
            <a:pPr marL="585788" indent="-585788">
              <a:lnSpc>
                <a:spcPct val="90000"/>
              </a:lnSpc>
            </a:pP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20 	</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He came right out and said, “I am not the Messiah.” </a:t>
            </a:r>
          </a:p>
          <a:p>
            <a:pPr marL="585788" indent="-585788">
              <a:lnSpc>
                <a:spcPct val="90000"/>
              </a:lnSpc>
            </a:pP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21 	</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“Well then, who are you?” they asked. </a:t>
            </a:r>
            <a:r>
              <a:rPr lang="en-US" sz="3800" dirty="0">
                <a:solidFill>
                  <a:schemeClr val="bg1"/>
                </a:solidFill>
                <a:latin typeface="Calibri Light" panose="020F0302020204030204" pitchFamily="34" charset="0"/>
                <a:cs typeface="Calibri Light" panose="020F0302020204030204" pitchFamily="34" charset="0"/>
              </a:rPr>
              <a:t>“Are you Elijah?” </a:t>
            </a:r>
          </a:p>
          <a:p>
            <a:pPr marL="585788" indent="-585788">
              <a:lnSpc>
                <a:spcPct val="90000"/>
              </a:lnSpc>
            </a:pPr>
            <a:r>
              <a:rPr lang="en-US" sz="3800" dirty="0">
                <a:solidFill>
                  <a:schemeClr val="bg1"/>
                </a:solidFill>
                <a:latin typeface="Calibri Light" panose="020F0302020204030204" pitchFamily="34" charset="0"/>
                <a:cs typeface="Calibri Light" panose="020F0302020204030204" pitchFamily="34" charset="0"/>
              </a:rPr>
              <a:t>	</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“No,” he replied. </a:t>
            </a:r>
          </a:p>
          <a:p>
            <a:pPr marL="585788" indent="-585788">
              <a:lnSpc>
                <a:spcPct val="90000"/>
              </a:lnSpc>
            </a:pP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	“Are you the Prophet we are expecting?” </a:t>
            </a:r>
          </a:p>
          <a:p>
            <a:pPr marL="585788" indent="-585788">
              <a:lnSpc>
                <a:spcPct val="90000"/>
              </a:lnSpc>
            </a:pP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	“No.”</a:t>
            </a:r>
          </a:p>
        </p:txBody>
      </p:sp>
      <p:sp>
        <p:nvSpPr>
          <p:cNvPr id="8" name="TextBox 7">
            <a:extLst>
              <a:ext uri="{FF2B5EF4-FFF2-40B4-BE49-F238E27FC236}">
                <a16:creationId xmlns:a16="http://schemas.microsoft.com/office/drawing/2014/main" xmlns="" id="{17FD53FB-DE3C-5CB1-0DC7-F361467570D9}"/>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John 1</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24227391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DEEFF131-9B6C-5C03-9F00-FB45BDD0E65D}"/>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xmlns="" id="{39C3AB25-7800-A2BC-BE3B-DB3AFE260C11}"/>
              </a:ext>
            </a:extLst>
          </p:cNvPr>
          <p:cNvSpPr txBox="1">
            <a:spLocks noChangeArrowheads="1"/>
          </p:cNvSpPr>
          <p:nvPr/>
        </p:nvSpPr>
        <p:spPr bwMode="auto">
          <a:xfrm>
            <a:off x="304800" y="1295401"/>
            <a:ext cx="11537430" cy="2723823"/>
          </a:xfrm>
          <a:prstGeom prst="rect">
            <a:avLst/>
          </a:prstGeom>
          <a:noFill/>
          <a:ln w="9525">
            <a:noFill/>
            <a:miter lim="800000"/>
            <a:headEnd/>
            <a:tailEnd/>
          </a:ln>
        </p:spPr>
        <p:txBody>
          <a:bodyPr wrap="square">
            <a:spAutoFit/>
          </a:bodyPr>
          <a:lstStyle/>
          <a:p>
            <a:pPr marL="585788" indent="-585788">
              <a:lnSpc>
                <a:spcPct val="90000"/>
              </a:lnSpc>
            </a:pP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20 	</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He came right out and said, “I am not the Messiah.” </a:t>
            </a:r>
          </a:p>
          <a:p>
            <a:pPr marL="585788" indent="-585788">
              <a:lnSpc>
                <a:spcPct val="90000"/>
              </a:lnSpc>
            </a:pP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21 	</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“Well then, who are you?” they asked. “Are you Elijah?” </a:t>
            </a:r>
          </a:p>
          <a:p>
            <a:pPr marL="585788" indent="-585788">
              <a:lnSpc>
                <a:spcPct val="90000"/>
              </a:lnSpc>
            </a:pPr>
            <a:r>
              <a:rPr lang="en-US" sz="3800" dirty="0">
                <a:solidFill>
                  <a:schemeClr val="bg1"/>
                </a:solidFill>
                <a:latin typeface="Calibri Light" panose="020F0302020204030204" pitchFamily="34" charset="0"/>
                <a:cs typeface="Calibri Light" panose="020F0302020204030204" pitchFamily="34" charset="0"/>
              </a:rPr>
              <a:t>	</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“No,” he replied. </a:t>
            </a:r>
          </a:p>
          <a:p>
            <a:pPr marL="585788" indent="-585788">
              <a:lnSpc>
                <a:spcPct val="90000"/>
              </a:lnSpc>
            </a:pP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	“</a:t>
            </a:r>
            <a:r>
              <a:rPr lang="en-US" sz="3800" dirty="0">
                <a:solidFill>
                  <a:schemeClr val="bg1"/>
                </a:solidFill>
                <a:latin typeface="Calibri Light" panose="020F0302020204030204" pitchFamily="34" charset="0"/>
                <a:cs typeface="Calibri Light" panose="020F0302020204030204" pitchFamily="34" charset="0"/>
              </a:rPr>
              <a:t>Are you the Prophet we are expecting?</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 </a:t>
            </a:r>
          </a:p>
          <a:p>
            <a:pPr marL="585788" indent="-585788">
              <a:lnSpc>
                <a:spcPct val="90000"/>
              </a:lnSpc>
            </a:pP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	“No.”</a:t>
            </a:r>
          </a:p>
        </p:txBody>
      </p:sp>
      <p:sp>
        <p:nvSpPr>
          <p:cNvPr id="8" name="TextBox 7">
            <a:extLst>
              <a:ext uri="{FF2B5EF4-FFF2-40B4-BE49-F238E27FC236}">
                <a16:creationId xmlns:a16="http://schemas.microsoft.com/office/drawing/2014/main" xmlns="" id="{6C6E2433-62EC-0971-9BF2-42A8EECC8087}"/>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John 1</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7872898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79A257D5-C1A8-351E-E479-9A1088289F5B}"/>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xmlns="" id="{0C992BFE-57F8-DCE9-4D18-F8032B3A24C1}"/>
              </a:ext>
            </a:extLst>
          </p:cNvPr>
          <p:cNvSpPr txBox="1">
            <a:spLocks noChangeArrowheads="1"/>
          </p:cNvSpPr>
          <p:nvPr/>
        </p:nvSpPr>
        <p:spPr bwMode="auto">
          <a:xfrm>
            <a:off x="304800" y="1295401"/>
            <a:ext cx="11537430" cy="2723823"/>
          </a:xfrm>
          <a:prstGeom prst="rect">
            <a:avLst/>
          </a:prstGeom>
          <a:noFill/>
          <a:ln w="9525">
            <a:noFill/>
            <a:miter lim="800000"/>
            <a:headEnd/>
            <a:tailEnd/>
          </a:ln>
        </p:spPr>
        <p:txBody>
          <a:bodyPr wrap="square">
            <a:spAutoFit/>
          </a:bodyPr>
          <a:lstStyle/>
          <a:p>
            <a:pPr marL="585788" indent="-585788">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22 	</a:t>
            </a:r>
            <a:r>
              <a:rPr lang="en-US" sz="3800" dirty="0">
                <a:solidFill>
                  <a:schemeClr val="bg1"/>
                </a:solidFill>
                <a:latin typeface="Calibri Light" panose="020F0302020204030204" pitchFamily="34" charset="0"/>
                <a:cs typeface="Calibri Light" panose="020F0302020204030204" pitchFamily="34" charset="0"/>
              </a:rPr>
              <a:t>“Then who are you? We need an answer for those who sent us. What do you have to say about yourself?” </a:t>
            </a:r>
          </a:p>
          <a:p>
            <a:pPr marL="585788" indent="-585788">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23 	</a:t>
            </a:r>
            <a:r>
              <a:rPr lang="en-US" sz="3800" dirty="0">
                <a:solidFill>
                  <a:schemeClr val="bg1"/>
                </a:solidFill>
                <a:latin typeface="Calibri Light" panose="020F0302020204030204" pitchFamily="34" charset="0"/>
                <a:cs typeface="Calibri Light" panose="020F0302020204030204" pitchFamily="34" charset="0"/>
              </a:rPr>
              <a:t>John replied in the words of the prophet Isaiah: “I am a voice shouting in the wilderness, </a:t>
            </a:r>
          </a:p>
          <a:p>
            <a:pPr marL="585788" indent="-585788">
              <a:lnSpc>
                <a:spcPct val="90000"/>
              </a:lnSpc>
            </a:pPr>
            <a:r>
              <a:rPr lang="en-US" sz="3800" dirty="0">
                <a:solidFill>
                  <a:schemeClr val="bg1"/>
                </a:solidFill>
                <a:latin typeface="Calibri Light" panose="020F0302020204030204" pitchFamily="34" charset="0"/>
                <a:cs typeface="Calibri Light" panose="020F0302020204030204" pitchFamily="34" charset="0"/>
              </a:rPr>
              <a:t>	‘Clear the way for the </a:t>
            </a:r>
            <a:r>
              <a:rPr lang="en-US" sz="3800" cap="small" dirty="0">
                <a:solidFill>
                  <a:schemeClr val="bg1"/>
                </a:solidFill>
                <a:latin typeface="Calibri Light" panose="020F0302020204030204" pitchFamily="34" charset="0"/>
                <a:cs typeface="Calibri Light" panose="020F0302020204030204" pitchFamily="34" charset="0"/>
              </a:rPr>
              <a:t>LORD</a:t>
            </a:r>
            <a:r>
              <a:rPr lang="en-US" sz="3800" dirty="0">
                <a:solidFill>
                  <a:schemeClr val="bg1"/>
                </a:solidFill>
                <a:latin typeface="Calibri Light" panose="020F0302020204030204" pitchFamily="34" charset="0"/>
                <a:cs typeface="Calibri Light" panose="020F0302020204030204" pitchFamily="34" charset="0"/>
              </a:rPr>
              <a:t>’s coming!’”</a:t>
            </a:r>
          </a:p>
        </p:txBody>
      </p:sp>
      <p:sp>
        <p:nvSpPr>
          <p:cNvPr id="8" name="TextBox 7">
            <a:extLst>
              <a:ext uri="{FF2B5EF4-FFF2-40B4-BE49-F238E27FC236}">
                <a16:creationId xmlns:a16="http://schemas.microsoft.com/office/drawing/2014/main" xmlns="" id="{52864AAF-1F3F-EB4A-49E3-2DF705BD06D9}"/>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John 1</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xmlns="" id="{618FB17C-B6AE-69D8-FC15-CC41636A505A}"/>
              </a:ext>
            </a:extLst>
          </p:cNvPr>
          <p:cNvSpPr>
            <a:spLocks noChangeArrowheads="1"/>
          </p:cNvSpPr>
          <p:nvPr/>
        </p:nvSpPr>
        <p:spPr bwMode="auto">
          <a:xfrm>
            <a:off x="5377662" y="4151901"/>
            <a:ext cx="5823738" cy="987028"/>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xmlns="" id="{E22FC4CB-4C6A-8EE5-6702-C7DB3DB29360}"/>
              </a:ext>
            </a:extLst>
          </p:cNvPr>
          <p:cNvSpPr txBox="1">
            <a:spLocks noChangeArrowheads="1"/>
          </p:cNvSpPr>
          <p:nvPr/>
        </p:nvSpPr>
        <p:spPr bwMode="auto">
          <a:xfrm>
            <a:off x="5402722" y="4275573"/>
            <a:ext cx="5738707" cy="729430"/>
          </a:xfrm>
          <a:prstGeom prst="rect">
            <a:avLst/>
          </a:prstGeom>
          <a:noFill/>
          <a:ln w="38100">
            <a:noFill/>
            <a:miter lim="800000"/>
            <a:headEnd/>
            <a:tailEnd/>
          </a:ln>
        </p:spPr>
        <p:txBody>
          <a:bodyPr wrap="square">
            <a:spAutoFit/>
          </a:bodyPr>
          <a:lstStyle/>
          <a:p>
            <a:pPr marL="12700" lvl="3" algn="ctr">
              <a:lnSpc>
                <a:spcPct val="90000"/>
              </a:lnSpc>
              <a:spcBef>
                <a:spcPts val="0"/>
              </a:spcBef>
              <a:spcAft>
                <a:spcPts val="0"/>
              </a:spcAft>
              <a:buSzPct val="100000"/>
            </a:pPr>
            <a:r>
              <a:rPr lang="en-US" sz="46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Isaiah 40:3</a:t>
            </a:r>
          </a:p>
        </p:txBody>
      </p:sp>
    </p:spTree>
    <p:extLst>
      <p:ext uri="{BB962C8B-B14F-4D97-AF65-F5344CB8AC3E}">
        <p14:creationId xmlns:p14="http://schemas.microsoft.com/office/powerpoint/2010/main" val="39509829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3AE5DCC1-D1E1-B7DA-7E02-5F6F01E83A99}"/>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xmlns="" id="{7602044E-3164-6396-44DC-A0DCB9402D69}"/>
              </a:ext>
            </a:extLst>
          </p:cNvPr>
          <p:cNvSpPr txBox="1">
            <a:spLocks noChangeArrowheads="1"/>
          </p:cNvSpPr>
          <p:nvPr/>
        </p:nvSpPr>
        <p:spPr bwMode="auto">
          <a:xfrm>
            <a:off x="304800" y="1295401"/>
            <a:ext cx="11537430" cy="3776418"/>
          </a:xfrm>
          <a:prstGeom prst="rect">
            <a:avLst/>
          </a:prstGeom>
          <a:noFill/>
          <a:ln w="9525">
            <a:noFill/>
            <a:miter lim="800000"/>
            <a:headEnd/>
            <a:tailEnd/>
          </a:ln>
        </p:spPr>
        <p:txBody>
          <a:bodyPr wrap="square">
            <a:spAutoFit/>
          </a:bodyPr>
          <a:lstStyle/>
          <a:p>
            <a:pPr marL="585788" indent="-585788">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24 	</a:t>
            </a:r>
            <a:r>
              <a:rPr lang="en-US" sz="3800" dirty="0">
                <a:solidFill>
                  <a:schemeClr val="bg1"/>
                </a:solidFill>
                <a:latin typeface="Calibri Light" panose="020F0302020204030204" pitchFamily="34" charset="0"/>
                <a:cs typeface="Calibri Light" panose="020F0302020204030204" pitchFamily="34" charset="0"/>
              </a:rPr>
              <a:t>Then the Pharisees </a:t>
            </a:r>
          </a:p>
          <a:p>
            <a:pPr marL="585788" indent="-585788">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25 	</a:t>
            </a:r>
            <a:r>
              <a:rPr lang="en-US" sz="3800" dirty="0">
                <a:solidFill>
                  <a:schemeClr val="bg1"/>
                </a:solidFill>
                <a:latin typeface="Calibri Light" panose="020F0302020204030204" pitchFamily="34" charset="0"/>
                <a:cs typeface="Calibri Light" panose="020F0302020204030204" pitchFamily="34" charset="0"/>
              </a:rPr>
              <a:t>asked him, “If you aren’t the Messiah or Elijah or the Prophet, what right do you have to baptize?” </a:t>
            </a:r>
          </a:p>
          <a:p>
            <a:pPr marL="585788" indent="-585788">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26 	</a:t>
            </a:r>
            <a:r>
              <a:rPr lang="en-US" sz="3800" dirty="0">
                <a:solidFill>
                  <a:schemeClr val="bg1"/>
                </a:solidFill>
                <a:latin typeface="Calibri Light" panose="020F0302020204030204" pitchFamily="34" charset="0"/>
                <a:cs typeface="Calibri Light" panose="020F0302020204030204" pitchFamily="34" charset="0"/>
              </a:rPr>
              <a:t>John told them, “I baptize with water, but right here in the crowd is someone you do not recognize. </a:t>
            </a:r>
          </a:p>
          <a:p>
            <a:pPr marL="585788" indent="-585788">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27 	</a:t>
            </a:r>
            <a:r>
              <a:rPr lang="en-US" sz="3800" dirty="0">
                <a:solidFill>
                  <a:schemeClr val="bg1"/>
                </a:solidFill>
                <a:latin typeface="Calibri Light" panose="020F0302020204030204" pitchFamily="34" charset="0"/>
                <a:cs typeface="Calibri Light" panose="020F0302020204030204" pitchFamily="34" charset="0"/>
              </a:rPr>
              <a:t>Though he is the one who comes after me, I’m not even worthy to untie the straps of his sandal.”</a:t>
            </a:r>
          </a:p>
        </p:txBody>
      </p:sp>
      <p:sp>
        <p:nvSpPr>
          <p:cNvPr id="8" name="TextBox 7">
            <a:extLst>
              <a:ext uri="{FF2B5EF4-FFF2-40B4-BE49-F238E27FC236}">
                <a16:creationId xmlns:a16="http://schemas.microsoft.com/office/drawing/2014/main" xmlns="" id="{0A64377D-962E-39C2-A5CC-A1A8EBB8DAD9}"/>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John 1</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2830730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94E4E98C-07A8-B10F-950E-0721C213A591}"/>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xmlns="" id="{851C815D-C737-2CE4-EEF5-3DDADA004243}"/>
              </a:ext>
            </a:extLst>
          </p:cNvPr>
          <p:cNvSpPr txBox="1">
            <a:spLocks noChangeArrowheads="1"/>
          </p:cNvSpPr>
          <p:nvPr/>
        </p:nvSpPr>
        <p:spPr bwMode="auto">
          <a:xfrm>
            <a:off x="304800" y="1295401"/>
            <a:ext cx="11537430" cy="3776418"/>
          </a:xfrm>
          <a:prstGeom prst="rect">
            <a:avLst/>
          </a:prstGeom>
          <a:noFill/>
          <a:ln w="9525">
            <a:noFill/>
            <a:miter lim="800000"/>
            <a:headEnd/>
            <a:tailEnd/>
          </a:ln>
        </p:spPr>
        <p:txBody>
          <a:bodyPr wrap="square">
            <a:spAutoFit/>
          </a:bodyPr>
          <a:lstStyle/>
          <a:p>
            <a:pPr marL="585788" indent="-585788">
              <a:lnSpc>
                <a:spcPct val="90000"/>
              </a:lnSpc>
            </a:pP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24 	</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Then the Pharisees </a:t>
            </a:r>
          </a:p>
          <a:p>
            <a:pPr marL="585788" indent="-585788">
              <a:lnSpc>
                <a:spcPct val="90000"/>
              </a:lnSpc>
            </a:pP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25 	</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asked him, “If you aren’t the Messiah or Elijah or the Prophet, what right do you have to baptize?” </a:t>
            </a:r>
          </a:p>
          <a:p>
            <a:pPr marL="585788" indent="-585788">
              <a:lnSpc>
                <a:spcPct val="90000"/>
              </a:lnSpc>
            </a:pP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26 	</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John told them, “I baptize with water, but right here in the crowd is someone you do not recognize. </a:t>
            </a:r>
          </a:p>
          <a:p>
            <a:pPr marL="585788" indent="-585788">
              <a:lnSpc>
                <a:spcPct val="90000"/>
              </a:lnSpc>
            </a:pP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27 	</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Though he is the one who comes after me, </a:t>
            </a:r>
            <a:r>
              <a:rPr lang="en-US" sz="3800" dirty="0">
                <a:solidFill>
                  <a:schemeClr val="bg1"/>
                </a:solidFill>
                <a:latin typeface="Calibri Light" panose="020F0302020204030204" pitchFamily="34" charset="0"/>
                <a:cs typeface="Calibri Light" panose="020F0302020204030204" pitchFamily="34" charset="0"/>
              </a:rPr>
              <a:t>I’m not even worthy to untie the straps of his sandal.</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a:t>
            </a:r>
          </a:p>
        </p:txBody>
      </p:sp>
      <p:sp>
        <p:nvSpPr>
          <p:cNvPr id="8" name="TextBox 7">
            <a:extLst>
              <a:ext uri="{FF2B5EF4-FFF2-40B4-BE49-F238E27FC236}">
                <a16:creationId xmlns:a16="http://schemas.microsoft.com/office/drawing/2014/main" xmlns="" id="{315BB6AB-038A-6FD3-9471-81F73CF4B32E}"/>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John 1</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xmlns="" id="{51BFD1BE-234D-5FBA-1D12-2FA3A45FBEC3}"/>
              </a:ext>
            </a:extLst>
          </p:cNvPr>
          <p:cNvSpPr>
            <a:spLocks noChangeArrowheads="1"/>
          </p:cNvSpPr>
          <p:nvPr/>
        </p:nvSpPr>
        <p:spPr bwMode="auto">
          <a:xfrm>
            <a:off x="228600" y="2356276"/>
            <a:ext cx="11831346" cy="3776418"/>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xmlns="" id="{ED93B10C-623E-492B-0BDC-D8D64B2BC9F8}"/>
              </a:ext>
            </a:extLst>
          </p:cNvPr>
          <p:cNvSpPr txBox="1">
            <a:spLocks noChangeArrowheads="1"/>
          </p:cNvSpPr>
          <p:nvPr/>
        </p:nvSpPr>
        <p:spPr bwMode="auto">
          <a:xfrm>
            <a:off x="252261" y="2461661"/>
            <a:ext cx="11807082" cy="3582519"/>
          </a:xfrm>
          <a:prstGeom prst="rect">
            <a:avLst/>
          </a:prstGeom>
          <a:noFill/>
          <a:ln w="38100">
            <a:noFill/>
            <a:miter lim="800000"/>
            <a:headEnd/>
            <a:tailEnd/>
          </a:ln>
        </p:spPr>
        <p:txBody>
          <a:bodyPr wrap="square">
            <a:spAutoFit/>
          </a:bodyPr>
          <a:lstStyle/>
          <a:p>
            <a:pPr marL="12700" lvl="3">
              <a:lnSpc>
                <a:spcPct val="90000"/>
              </a:lnSpc>
              <a:spcBef>
                <a:spcPts val="0"/>
              </a:spcBef>
              <a:spcAft>
                <a:spcPts val="0"/>
              </a:spcAft>
              <a:buSzPct val="100000"/>
            </a:pPr>
            <a:r>
              <a:rPr lang="en-US" sz="36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Luke 3:16-18: ‘John answered them all, “I baptize you with water. But one more powerful than I will come, the thongs of whose sandals I am not worthy to untie. He will baptize you with the Holy Spirit and with fire. His winnowing fork is in his hand to clear his threshing floor and to gather the wheat into his barn, but he will burn up the chaff with unquenchable fire.”’</a:t>
            </a:r>
          </a:p>
        </p:txBody>
      </p:sp>
    </p:spTree>
    <p:extLst>
      <p:ext uri="{BB962C8B-B14F-4D97-AF65-F5344CB8AC3E}">
        <p14:creationId xmlns:p14="http://schemas.microsoft.com/office/powerpoint/2010/main" val="5473750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6FC1C1A5-E215-EB25-E7B6-BAA3786822BE}"/>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xmlns="" id="{52E50B6C-D2CD-D451-0434-99DCB20530AD}"/>
              </a:ext>
            </a:extLst>
          </p:cNvPr>
          <p:cNvSpPr txBox="1">
            <a:spLocks noChangeArrowheads="1"/>
          </p:cNvSpPr>
          <p:nvPr/>
        </p:nvSpPr>
        <p:spPr bwMode="auto">
          <a:xfrm>
            <a:off x="304800" y="1295401"/>
            <a:ext cx="11537430" cy="4829014"/>
          </a:xfrm>
          <a:prstGeom prst="rect">
            <a:avLst/>
          </a:prstGeom>
          <a:noFill/>
          <a:ln w="9525">
            <a:noFill/>
            <a:miter lim="800000"/>
            <a:headEnd/>
            <a:tailEnd/>
          </a:ln>
        </p:spPr>
        <p:txBody>
          <a:bodyPr wrap="square">
            <a:spAutoFit/>
          </a:bodyPr>
          <a:lstStyle/>
          <a:p>
            <a:pPr marL="585788" indent="-585788">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29 	</a:t>
            </a:r>
            <a:r>
              <a:rPr lang="en-US" sz="3800" dirty="0">
                <a:solidFill>
                  <a:schemeClr val="bg1"/>
                </a:solidFill>
                <a:latin typeface="Calibri Light" panose="020F0302020204030204" pitchFamily="34" charset="0"/>
                <a:cs typeface="Calibri Light" panose="020F0302020204030204" pitchFamily="34" charset="0"/>
              </a:rPr>
              <a:t>The next day John saw Jesus coming toward him and said, “Look! The Lamb of God who takes away the sin of the world! </a:t>
            </a:r>
          </a:p>
          <a:p>
            <a:pPr marL="585788" indent="-585788">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30 	</a:t>
            </a:r>
            <a:r>
              <a:rPr lang="en-US" sz="3800" dirty="0">
                <a:solidFill>
                  <a:schemeClr val="bg1"/>
                </a:solidFill>
                <a:latin typeface="Calibri Light" panose="020F0302020204030204" pitchFamily="34" charset="0"/>
                <a:cs typeface="Calibri Light" panose="020F0302020204030204" pitchFamily="34" charset="0"/>
              </a:rPr>
              <a:t>He is the one I was talking about when I said, ‘A man is coming after me who is far greater than I am, for he existed long before me.’ </a:t>
            </a:r>
          </a:p>
          <a:p>
            <a:pPr marL="585788" indent="-585788">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31 	</a:t>
            </a:r>
            <a:r>
              <a:rPr lang="en-US" sz="3800" dirty="0">
                <a:solidFill>
                  <a:schemeClr val="bg1"/>
                </a:solidFill>
                <a:latin typeface="Calibri Light" panose="020F0302020204030204" pitchFamily="34" charset="0"/>
                <a:cs typeface="Calibri Light" panose="020F0302020204030204" pitchFamily="34" charset="0"/>
              </a:rPr>
              <a:t>I did not recognize him as the Messiah, but I have been baptizing with water so that he might be revealed to Israel.”</a:t>
            </a:r>
          </a:p>
        </p:txBody>
      </p:sp>
      <p:sp>
        <p:nvSpPr>
          <p:cNvPr id="8" name="TextBox 7">
            <a:extLst>
              <a:ext uri="{FF2B5EF4-FFF2-40B4-BE49-F238E27FC236}">
                <a16:creationId xmlns:a16="http://schemas.microsoft.com/office/drawing/2014/main" xmlns="" id="{56088922-553D-B837-8B83-36524D650F98}"/>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John 1</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37920502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458">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9458">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1144929"/>
          </a:xfrm>
          <a:prstGeom prst="rect">
            <a:avLst/>
          </a:prstGeom>
          <a:noFill/>
          <a:ln w="9525">
            <a:noFill/>
            <a:miter lim="800000"/>
            <a:headEnd/>
            <a:tailEnd/>
          </a:ln>
        </p:spPr>
        <p:txBody>
          <a:bodyPr wrap="square">
            <a:spAutoFit/>
          </a:bodyPr>
          <a:lstStyle/>
          <a:p>
            <a:pPr marL="587375" indent="-587375">
              <a:lnSpc>
                <a:spcPct val="90000"/>
              </a:lnSpc>
            </a:pPr>
            <a:r>
              <a:rPr lang="en-US" sz="3800" baseline="300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19	</a:t>
            </a: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When the Jewish leaders sent priests and Temple assistants from Jerusalem to ask John, “Who are you?”  </a:t>
            </a:r>
            <a:endParaRPr lang="en-US" sz="3800" dirty="0">
              <a:solidFill>
                <a:schemeClr val="bg1"/>
              </a:solidFill>
              <a:latin typeface="Calibri Light" panose="020F0302020204030204" pitchFamily="34" charset="0"/>
              <a:cs typeface="Calibri Light" panose="020F0302020204030204" pitchFamily="34" charset="0"/>
            </a:endParaRP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John 1</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1949532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45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8"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19A2ABD7-7132-FE71-EA9D-46A46C4C6EBD}"/>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xmlns="" id="{A8C05FC9-B692-EB19-0166-8C7D80CACB5E}"/>
              </a:ext>
            </a:extLst>
          </p:cNvPr>
          <p:cNvSpPr txBox="1">
            <a:spLocks noChangeArrowheads="1"/>
          </p:cNvSpPr>
          <p:nvPr/>
        </p:nvSpPr>
        <p:spPr bwMode="auto">
          <a:xfrm>
            <a:off x="304800" y="1295401"/>
            <a:ext cx="11537430" cy="4829014"/>
          </a:xfrm>
          <a:prstGeom prst="rect">
            <a:avLst/>
          </a:prstGeom>
          <a:noFill/>
          <a:ln w="9525">
            <a:noFill/>
            <a:miter lim="800000"/>
            <a:headEnd/>
            <a:tailEnd/>
          </a:ln>
        </p:spPr>
        <p:txBody>
          <a:bodyPr wrap="square">
            <a:spAutoFit/>
          </a:bodyPr>
          <a:lstStyle/>
          <a:p>
            <a:pPr marL="585788" indent="-585788">
              <a:lnSpc>
                <a:spcPct val="90000"/>
              </a:lnSpc>
            </a:pP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29 	</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The next day John saw Jesus coming toward him and said, “Look! The Lamb of God who takes away the sin of the world! </a:t>
            </a:r>
          </a:p>
          <a:p>
            <a:pPr marL="585788" indent="-585788">
              <a:lnSpc>
                <a:spcPct val="90000"/>
              </a:lnSpc>
            </a:pP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30 	</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He is the one I was talking about when I said, ‘A man is coming after me who is far greater than I am, for he existed long before me.’ </a:t>
            </a:r>
          </a:p>
          <a:p>
            <a:pPr marL="585788" indent="-585788">
              <a:lnSpc>
                <a:spcPct val="90000"/>
              </a:lnSpc>
            </a:pP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31 	</a:t>
            </a:r>
            <a:r>
              <a:rPr lang="en-US" sz="3800" dirty="0">
                <a:solidFill>
                  <a:schemeClr val="bg1"/>
                </a:solidFill>
                <a:latin typeface="Calibri Light" panose="020F0302020204030204" pitchFamily="34" charset="0"/>
                <a:cs typeface="Calibri Light" panose="020F0302020204030204" pitchFamily="34" charset="0"/>
              </a:rPr>
              <a:t>I did not recognize him as the Messiah</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 but I have been baptizing with water so that he might be revealed to Israel.”</a:t>
            </a:r>
          </a:p>
        </p:txBody>
      </p:sp>
      <p:sp>
        <p:nvSpPr>
          <p:cNvPr id="8" name="TextBox 7">
            <a:extLst>
              <a:ext uri="{FF2B5EF4-FFF2-40B4-BE49-F238E27FC236}">
                <a16:creationId xmlns:a16="http://schemas.microsoft.com/office/drawing/2014/main" xmlns="" id="{D18B84F0-60B0-68FE-5D23-9C704CBE6E59}"/>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John 1</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299722231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E5AFC5F3-BEAE-B0DC-FC46-E0A706E54680}"/>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xmlns="" id="{23BB58D1-7E2D-EC98-A8A2-AA0967EEE2D6}"/>
              </a:ext>
            </a:extLst>
          </p:cNvPr>
          <p:cNvSpPr txBox="1">
            <a:spLocks noChangeArrowheads="1"/>
          </p:cNvSpPr>
          <p:nvPr/>
        </p:nvSpPr>
        <p:spPr bwMode="auto">
          <a:xfrm>
            <a:off x="304800" y="1295401"/>
            <a:ext cx="11537430" cy="4302716"/>
          </a:xfrm>
          <a:prstGeom prst="rect">
            <a:avLst/>
          </a:prstGeom>
          <a:noFill/>
          <a:ln w="9525">
            <a:noFill/>
            <a:miter lim="800000"/>
            <a:headEnd/>
            <a:tailEnd/>
          </a:ln>
        </p:spPr>
        <p:txBody>
          <a:bodyPr wrap="square">
            <a:spAutoFit/>
          </a:bodyPr>
          <a:lstStyle/>
          <a:p>
            <a:pPr marL="585788" indent="-585788">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32	</a:t>
            </a:r>
            <a:r>
              <a:rPr lang="en-US" sz="3800" dirty="0">
                <a:solidFill>
                  <a:schemeClr val="bg1"/>
                </a:solidFill>
                <a:latin typeface="Calibri Light" panose="020F0302020204030204" pitchFamily="34" charset="0"/>
                <a:cs typeface="Calibri Light" panose="020F0302020204030204" pitchFamily="34" charset="0"/>
              </a:rPr>
              <a:t>Then John testified, “I saw the Holy Spirit descending like a dove from heaven and resting upon him. </a:t>
            </a:r>
          </a:p>
          <a:p>
            <a:pPr marL="585788" indent="-585788">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33 	</a:t>
            </a:r>
            <a:r>
              <a:rPr lang="en-US" sz="3800" dirty="0">
                <a:solidFill>
                  <a:schemeClr val="bg1"/>
                </a:solidFill>
                <a:latin typeface="Calibri Light" panose="020F0302020204030204" pitchFamily="34" charset="0"/>
                <a:cs typeface="Calibri Light" panose="020F0302020204030204" pitchFamily="34" charset="0"/>
              </a:rPr>
              <a:t>I didn’t know he was the one, but when God sent me to baptize with water, he told me, ‘The one on whom you see the Spirit descend and rest is the one who will baptize with the Holy Spirit.’ </a:t>
            </a:r>
          </a:p>
          <a:p>
            <a:pPr marL="585788" indent="-585788">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34 	</a:t>
            </a:r>
            <a:r>
              <a:rPr lang="en-US" sz="3800" dirty="0">
                <a:solidFill>
                  <a:schemeClr val="bg1"/>
                </a:solidFill>
                <a:latin typeface="Calibri Light" panose="020F0302020204030204" pitchFamily="34" charset="0"/>
                <a:cs typeface="Calibri Light" panose="020F0302020204030204" pitchFamily="34" charset="0"/>
              </a:rPr>
              <a:t>I saw this happen to Jesus, so I testify that he is the Chosen One of God.”</a:t>
            </a:r>
          </a:p>
        </p:txBody>
      </p:sp>
      <p:sp>
        <p:nvSpPr>
          <p:cNvPr id="8" name="TextBox 7">
            <a:extLst>
              <a:ext uri="{FF2B5EF4-FFF2-40B4-BE49-F238E27FC236}">
                <a16:creationId xmlns:a16="http://schemas.microsoft.com/office/drawing/2014/main" xmlns="" id="{A12AAFD8-4B4D-FBDC-40C8-4BABFEE825AD}"/>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John 1</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xmlns="" id="{7726AF32-7A0B-E6CB-597A-C00B9F43B36E}"/>
              </a:ext>
            </a:extLst>
          </p:cNvPr>
          <p:cNvSpPr>
            <a:spLocks noChangeArrowheads="1"/>
          </p:cNvSpPr>
          <p:nvPr/>
        </p:nvSpPr>
        <p:spPr bwMode="auto">
          <a:xfrm>
            <a:off x="228600" y="2929714"/>
            <a:ext cx="11831346" cy="2851154"/>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xmlns="" id="{88D001CA-2D24-2B48-A1D4-A214B364615E}"/>
              </a:ext>
            </a:extLst>
          </p:cNvPr>
          <p:cNvSpPr txBox="1">
            <a:spLocks noChangeArrowheads="1"/>
          </p:cNvSpPr>
          <p:nvPr/>
        </p:nvSpPr>
        <p:spPr bwMode="auto">
          <a:xfrm>
            <a:off x="252261" y="3035099"/>
            <a:ext cx="11807082" cy="2585323"/>
          </a:xfrm>
          <a:prstGeom prst="rect">
            <a:avLst/>
          </a:prstGeom>
          <a:noFill/>
          <a:ln w="38100">
            <a:noFill/>
            <a:miter lim="800000"/>
            <a:headEnd/>
            <a:tailEnd/>
          </a:ln>
        </p:spPr>
        <p:txBody>
          <a:bodyPr wrap="square">
            <a:spAutoFit/>
          </a:bodyPr>
          <a:lstStyle/>
          <a:p>
            <a:pPr marL="12700" lvl="3">
              <a:lnSpc>
                <a:spcPct val="90000"/>
              </a:lnSpc>
              <a:spcBef>
                <a:spcPts val="0"/>
              </a:spcBef>
              <a:spcAft>
                <a:spcPts val="0"/>
              </a:spcAft>
              <a:buSzPct val="100000"/>
            </a:pPr>
            <a:r>
              <a:rPr lang="en-US" sz="36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Matthew 3:16-17: ‘As soon as Jesus was baptized, he went up out of the water. At that moment heaven was opened, and he saw the Spirit of God descending like a dove and lighting on him. And a voice from heaven said, “This is my Son, whom I love; with him I am well pleased.”’ </a:t>
            </a:r>
          </a:p>
        </p:txBody>
      </p:sp>
    </p:spTree>
    <p:extLst>
      <p:ext uri="{BB962C8B-B14F-4D97-AF65-F5344CB8AC3E}">
        <p14:creationId xmlns:p14="http://schemas.microsoft.com/office/powerpoint/2010/main" val="20381578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17FC512E-DE10-9FAE-4462-58897D6CA992}"/>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xmlns="" id="{50E5DFBA-BB0E-8637-0244-1918FAC77F0A}"/>
              </a:ext>
            </a:extLst>
          </p:cNvPr>
          <p:cNvSpPr txBox="1">
            <a:spLocks noChangeArrowheads="1"/>
          </p:cNvSpPr>
          <p:nvPr/>
        </p:nvSpPr>
        <p:spPr bwMode="auto">
          <a:xfrm>
            <a:off x="304800" y="1295401"/>
            <a:ext cx="11537430" cy="4302716"/>
          </a:xfrm>
          <a:prstGeom prst="rect">
            <a:avLst/>
          </a:prstGeom>
          <a:noFill/>
          <a:ln w="9525">
            <a:noFill/>
            <a:miter lim="800000"/>
            <a:headEnd/>
            <a:tailEnd/>
          </a:ln>
        </p:spPr>
        <p:txBody>
          <a:bodyPr wrap="square">
            <a:spAutoFit/>
          </a:bodyPr>
          <a:lstStyle/>
          <a:p>
            <a:pPr marL="585788" indent="-585788">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32	</a:t>
            </a:r>
            <a:r>
              <a:rPr lang="en-US" sz="3800" dirty="0">
                <a:solidFill>
                  <a:schemeClr val="bg1"/>
                </a:solidFill>
                <a:latin typeface="Calibri Light" panose="020F0302020204030204" pitchFamily="34" charset="0"/>
                <a:cs typeface="Calibri Light" panose="020F0302020204030204" pitchFamily="34" charset="0"/>
              </a:rPr>
              <a:t>Then John testified, “I saw the Holy Spirit descending like a dove from heaven and resting upon him. </a:t>
            </a:r>
          </a:p>
          <a:p>
            <a:pPr marL="585788" indent="-585788">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33 	</a:t>
            </a:r>
            <a:r>
              <a:rPr lang="en-US" sz="3800" dirty="0">
                <a:solidFill>
                  <a:schemeClr val="bg1"/>
                </a:solidFill>
                <a:latin typeface="Calibri Light" panose="020F0302020204030204" pitchFamily="34" charset="0"/>
                <a:cs typeface="Calibri Light" panose="020F0302020204030204" pitchFamily="34" charset="0"/>
              </a:rPr>
              <a:t>I didn’t know he was the one, but when God sent me to baptize with water, he told me, ‘The one on whom you see the Spirit descend and rest is the one who will baptize with the Holy Spirit.’ </a:t>
            </a:r>
          </a:p>
          <a:p>
            <a:pPr marL="585788" indent="-585788">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34 	</a:t>
            </a:r>
            <a:r>
              <a:rPr lang="en-US" sz="3800" dirty="0">
                <a:solidFill>
                  <a:schemeClr val="bg1"/>
                </a:solidFill>
                <a:latin typeface="Calibri Light" panose="020F0302020204030204" pitchFamily="34" charset="0"/>
                <a:cs typeface="Calibri Light" panose="020F0302020204030204" pitchFamily="34" charset="0"/>
              </a:rPr>
              <a:t>I saw this happen to Jesus, so I testify that he is the Chosen One of God.”</a:t>
            </a:r>
          </a:p>
        </p:txBody>
      </p:sp>
      <p:sp>
        <p:nvSpPr>
          <p:cNvPr id="8" name="TextBox 7">
            <a:extLst>
              <a:ext uri="{FF2B5EF4-FFF2-40B4-BE49-F238E27FC236}">
                <a16:creationId xmlns:a16="http://schemas.microsoft.com/office/drawing/2014/main" xmlns="" id="{CEAE8FB9-3054-7BF5-E6D8-316E3E57FD52}"/>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John 1</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xmlns="" id="{CEBAEC1B-A29C-3475-87E4-A72B73C53E66}"/>
              </a:ext>
            </a:extLst>
          </p:cNvPr>
          <p:cNvSpPr>
            <a:spLocks noChangeArrowheads="1"/>
          </p:cNvSpPr>
          <p:nvPr/>
        </p:nvSpPr>
        <p:spPr bwMode="auto">
          <a:xfrm>
            <a:off x="228600" y="2929714"/>
            <a:ext cx="11831346" cy="2851154"/>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xmlns="" id="{FC42DACB-589F-DE73-11B1-C49C849ED87C}"/>
              </a:ext>
            </a:extLst>
          </p:cNvPr>
          <p:cNvSpPr txBox="1">
            <a:spLocks noChangeArrowheads="1"/>
          </p:cNvSpPr>
          <p:nvPr/>
        </p:nvSpPr>
        <p:spPr bwMode="auto">
          <a:xfrm>
            <a:off x="252261" y="3035099"/>
            <a:ext cx="11807082" cy="2585323"/>
          </a:xfrm>
          <a:prstGeom prst="rect">
            <a:avLst/>
          </a:prstGeom>
          <a:noFill/>
          <a:ln w="38100">
            <a:noFill/>
            <a:miter lim="800000"/>
            <a:headEnd/>
            <a:tailEnd/>
          </a:ln>
        </p:spPr>
        <p:txBody>
          <a:bodyPr wrap="square">
            <a:spAutoFit/>
          </a:bodyPr>
          <a:lstStyle/>
          <a:p>
            <a:pPr marL="12700" lvl="3">
              <a:lnSpc>
                <a:spcPct val="90000"/>
              </a:lnSpc>
              <a:spcBef>
                <a:spcPts val="0"/>
              </a:spcBef>
              <a:spcAft>
                <a:spcPts val="0"/>
              </a:spcAft>
              <a:buSzPct val="100000"/>
            </a:pPr>
            <a:r>
              <a:rPr lang="en-US" sz="36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Matthew 3:16-17: ‘As soon as Jesus was baptized, he went up out of the water. At that moment heaven was opened, and he saw the Spirit of God descending like a dove and lighting on him. And a voice from heaven said, “This is my Son, whom I love; with him I am well pleased.”’ </a:t>
            </a:r>
          </a:p>
        </p:txBody>
      </p:sp>
    </p:spTree>
    <p:extLst>
      <p:ext uri="{BB962C8B-B14F-4D97-AF65-F5344CB8AC3E}">
        <p14:creationId xmlns:p14="http://schemas.microsoft.com/office/powerpoint/2010/main" val="243457362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DCCF61A2-D18D-A719-B127-1213B6AF4789}"/>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xmlns="" id="{3DF0ED2E-35CA-9718-A066-62F8A0878237}"/>
              </a:ext>
            </a:extLst>
          </p:cNvPr>
          <p:cNvSpPr txBox="1">
            <a:spLocks noChangeArrowheads="1"/>
          </p:cNvSpPr>
          <p:nvPr/>
        </p:nvSpPr>
        <p:spPr bwMode="auto">
          <a:xfrm>
            <a:off x="304800" y="1295401"/>
            <a:ext cx="11537430" cy="3250121"/>
          </a:xfrm>
          <a:prstGeom prst="rect">
            <a:avLst/>
          </a:prstGeom>
          <a:noFill/>
          <a:ln w="9525">
            <a:noFill/>
            <a:miter lim="800000"/>
            <a:headEnd/>
            <a:tailEnd/>
          </a:ln>
        </p:spPr>
        <p:txBody>
          <a:bodyPr wrap="square">
            <a:spAutoFit/>
          </a:bodyPr>
          <a:lstStyle/>
          <a:p>
            <a:pPr marL="585788" indent="-585788">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35 	</a:t>
            </a:r>
            <a:r>
              <a:rPr lang="en-US" sz="3800" dirty="0">
                <a:solidFill>
                  <a:schemeClr val="bg1"/>
                </a:solidFill>
                <a:latin typeface="Calibri Light" panose="020F0302020204030204" pitchFamily="34" charset="0"/>
                <a:cs typeface="Calibri Light" panose="020F0302020204030204" pitchFamily="34" charset="0"/>
              </a:rPr>
              <a:t>The following day John was again standing with two of his disciples. </a:t>
            </a:r>
          </a:p>
          <a:p>
            <a:pPr marL="585788" indent="-585788">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36 	</a:t>
            </a:r>
            <a:r>
              <a:rPr lang="en-US" sz="3800" dirty="0">
                <a:solidFill>
                  <a:schemeClr val="bg1"/>
                </a:solidFill>
                <a:latin typeface="Calibri Light" panose="020F0302020204030204" pitchFamily="34" charset="0"/>
                <a:cs typeface="Calibri Light" panose="020F0302020204030204" pitchFamily="34" charset="0"/>
              </a:rPr>
              <a:t>As Jesus walked by, John looked at him and declared, “Look! There is the Lamb of God!” </a:t>
            </a:r>
          </a:p>
          <a:p>
            <a:pPr marL="585788" indent="-585788">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37 	</a:t>
            </a:r>
            <a:r>
              <a:rPr lang="en-US" sz="3800" dirty="0">
                <a:solidFill>
                  <a:schemeClr val="bg1"/>
                </a:solidFill>
                <a:latin typeface="Calibri Light" panose="020F0302020204030204" pitchFamily="34" charset="0"/>
                <a:cs typeface="Calibri Light" panose="020F0302020204030204" pitchFamily="34" charset="0"/>
              </a:rPr>
              <a:t>When John’s two disciples heard this, they followed Jesus.</a:t>
            </a:r>
          </a:p>
        </p:txBody>
      </p:sp>
      <p:sp>
        <p:nvSpPr>
          <p:cNvPr id="8" name="TextBox 7">
            <a:extLst>
              <a:ext uri="{FF2B5EF4-FFF2-40B4-BE49-F238E27FC236}">
                <a16:creationId xmlns:a16="http://schemas.microsoft.com/office/drawing/2014/main" xmlns="" id="{18F2C3AC-E9AF-8CBA-2FA8-907E86301EC3}"/>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John 1</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19834855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3FD02D81-6B93-EFD6-73B8-F62A8A3A7A68}"/>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xmlns="" id="{6E566D52-125B-B646-89F5-61AA768D67A1}"/>
              </a:ext>
            </a:extLst>
          </p:cNvPr>
          <p:cNvSpPr txBox="1">
            <a:spLocks noChangeArrowheads="1"/>
          </p:cNvSpPr>
          <p:nvPr/>
        </p:nvSpPr>
        <p:spPr bwMode="auto">
          <a:xfrm>
            <a:off x="304800" y="1295401"/>
            <a:ext cx="11537430" cy="5355312"/>
          </a:xfrm>
          <a:prstGeom prst="rect">
            <a:avLst/>
          </a:prstGeom>
          <a:noFill/>
          <a:ln w="9525">
            <a:noFill/>
            <a:miter lim="800000"/>
            <a:headEnd/>
            <a:tailEnd/>
          </a:ln>
        </p:spPr>
        <p:txBody>
          <a:bodyPr wrap="square">
            <a:spAutoFit/>
          </a:bodyPr>
          <a:lstStyle/>
          <a:p>
            <a:pPr marL="571500" indent="-571500">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22 	</a:t>
            </a:r>
            <a:r>
              <a:rPr lang="en-US" sz="3800" dirty="0">
                <a:solidFill>
                  <a:schemeClr val="bg1"/>
                </a:solidFill>
                <a:latin typeface="Calibri Light" panose="020F0302020204030204" pitchFamily="34" charset="0"/>
                <a:cs typeface="Calibri Light" panose="020F0302020204030204" pitchFamily="34" charset="0"/>
              </a:rPr>
              <a:t>Then Jesus and his disciples left Jerusalem and went into the Judean countryside. Jesus spent some time with them there, baptizing people. </a:t>
            </a:r>
          </a:p>
          <a:p>
            <a:pPr marL="571500" indent="-571500">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23 	</a:t>
            </a:r>
            <a:r>
              <a:rPr lang="en-US" sz="3800" dirty="0">
                <a:solidFill>
                  <a:schemeClr val="bg1"/>
                </a:solidFill>
                <a:latin typeface="Calibri Light" panose="020F0302020204030204" pitchFamily="34" charset="0"/>
                <a:cs typeface="Calibri Light" panose="020F0302020204030204" pitchFamily="34" charset="0"/>
              </a:rPr>
              <a:t>At this time John the Baptist was baptizing at </a:t>
            </a:r>
            <a:r>
              <a:rPr lang="en-US" sz="3800" dirty="0" err="1">
                <a:solidFill>
                  <a:schemeClr val="bg1"/>
                </a:solidFill>
                <a:latin typeface="Calibri Light" panose="020F0302020204030204" pitchFamily="34" charset="0"/>
                <a:cs typeface="Calibri Light" panose="020F0302020204030204" pitchFamily="34" charset="0"/>
              </a:rPr>
              <a:t>Aenon</a:t>
            </a:r>
            <a:r>
              <a:rPr lang="en-US" sz="3800" dirty="0">
                <a:solidFill>
                  <a:schemeClr val="bg1"/>
                </a:solidFill>
                <a:latin typeface="Calibri Light" panose="020F0302020204030204" pitchFamily="34" charset="0"/>
                <a:cs typeface="Calibri Light" panose="020F0302020204030204" pitchFamily="34" charset="0"/>
              </a:rPr>
              <a:t>, near Salim, because there was plenty of water there; and people kept coming to him for baptism. </a:t>
            </a:r>
          </a:p>
          <a:p>
            <a:pPr marL="571500" indent="-571500">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26 	</a:t>
            </a:r>
            <a:r>
              <a:rPr lang="en-US" sz="3800" dirty="0">
                <a:solidFill>
                  <a:schemeClr val="bg1"/>
                </a:solidFill>
                <a:latin typeface="Calibri Light" panose="020F0302020204030204" pitchFamily="34" charset="0"/>
                <a:cs typeface="Calibri Light" panose="020F0302020204030204" pitchFamily="34" charset="0"/>
              </a:rPr>
              <a:t>John’s disciples came to him and said, “Rabbi, the man you met on the other side of the Jordan River, the one you identified as the Messiah, is also baptizing people. And everybody is going to him instead of coming to us.”</a:t>
            </a:r>
          </a:p>
        </p:txBody>
      </p:sp>
      <p:sp>
        <p:nvSpPr>
          <p:cNvPr id="8" name="TextBox 7">
            <a:extLst>
              <a:ext uri="{FF2B5EF4-FFF2-40B4-BE49-F238E27FC236}">
                <a16:creationId xmlns:a16="http://schemas.microsoft.com/office/drawing/2014/main" xmlns="" id="{DCE5E951-6BC3-D912-F1DA-57C94D042B35}"/>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John 3</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40178184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45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8"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B8809854-18E2-CE8B-94CE-08DB346BE6E8}"/>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xmlns="" id="{CC262BC2-191E-9D9A-116C-CF52A409D13A}"/>
              </a:ext>
            </a:extLst>
          </p:cNvPr>
          <p:cNvSpPr txBox="1">
            <a:spLocks noChangeArrowheads="1"/>
          </p:cNvSpPr>
          <p:nvPr/>
        </p:nvSpPr>
        <p:spPr bwMode="auto">
          <a:xfrm>
            <a:off x="304800" y="1295401"/>
            <a:ext cx="11537430" cy="4302716"/>
          </a:xfrm>
          <a:prstGeom prst="rect">
            <a:avLst/>
          </a:prstGeom>
          <a:noFill/>
          <a:ln w="9525">
            <a:noFill/>
            <a:miter lim="800000"/>
            <a:headEnd/>
            <a:tailEnd/>
          </a:ln>
        </p:spPr>
        <p:txBody>
          <a:bodyPr wrap="square">
            <a:spAutoFit/>
          </a:bodyPr>
          <a:lstStyle/>
          <a:p>
            <a:pPr marL="571500" indent="-571500">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27 	</a:t>
            </a:r>
            <a:r>
              <a:rPr lang="en-US" sz="3800" dirty="0">
                <a:solidFill>
                  <a:schemeClr val="bg1"/>
                </a:solidFill>
                <a:latin typeface="Calibri Light" panose="020F0302020204030204" pitchFamily="34" charset="0"/>
                <a:cs typeface="Calibri Light" panose="020F0302020204030204" pitchFamily="34" charset="0"/>
              </a:rPr>
              <a:t>John replied, “No one can receive anything unless God gives it from heaven. </a:t>
            </a:r>
          </a:p>
          <a:p>
            <a:pPr marL="571500" indent="-571500">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28 	</a:t>
            </a:r>
            <a:r>
              <a:rPr lang="en-US" sz="3800" dirty="0">
                <a:solidFill>
                  <a:schemeClr val="bg1"/>
                </a:solidFill>
                <a:latin typeface="Calibri Light" panose="020F0302020204030204" pitchFamily="34" charset="0"/>
                <a:cs typeface="Calibri Light" panose="020F0302020204030204" pitchFamily="34" charset="0"/>
              </a:rPr>
              <a:t>You yourselves know how plainly I told you, ‘I am not the Messiah. I am only here to prepare the way for him.’ </a:t>
            </a:r>
          </a:p>
          <a:p>
            <a:pPr marL="571500" indent="-571500">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29 	</a:t>
            </a:r>
            <a:r>
              <a:rPr lang="en-US" sz="3800" dirty="0">
                <a:solidFill>
                  <a:schemeClr val="bg1"/>
                </a:solidFill>
                <a:latin typeface="Calibri Light" panose="020F0302020204030204" pitchFamily="34" charset="0"/>
                <a:cs typeface="Calibri Light" panose="020F0302020204030204" pitchFamily="34" charset="0"/>
              </a:rPr>
              <a:t>The friend who attends the bridegroom waits and listens for him, and is full of joy when he hears the bridegroom’s voice. </a:t>
            </a:r>
          </a:p>
        </p:txBody>
      </p:sp>
      <p:sp>
        <p:nvSpPr>
          <p:cNvPr id="8" name="TextBox 7">
            <a:extLst>
              <a:ext uri="{FF2B5EF4-FFF2-40B4-BE49-F238E27FC236}">
                <a16:creationId xmlns:a16="http://schemas.microsoft.com/office/drawing/2014/main" xmlns="" id="{7FF167B7-9791-3F11-448C-BAFFAD1ACAE6}"/>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John 3</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79678475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371BBE3C-E9DE-E221-17E7-3849333C92B2}"/>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xmlns="" id="{A3683CA1-7CBC-0E81-B6C8-32292D4C2C72}"/>
              </a:ext>
            </a:extLst>
          </p:cNvPr>
          <p:cNvSpPr txBox="1">
            <a:spLocks noChangeArrowheads="1"/>
          </p:cNvSpPr>
          <p:nvPr/>
        </p:nvSpPr>
        <p:spPr bwMode="auto">
          <a:xfrm>
            <a:off x="304800" y="1295401"/>
            <a:ext cx="11537430" cy="5355312"/>
          </a:xfrm>
          <a:prstGeom prst="rect">
            <a:avLst/>
          </a:prstGeom>
          <a:noFill/>
          <a:ln w="9525">
            <a:noFill/>
            <a:miter lim="800000"/>
            <a:headEnd/>
            <a:tailEnd/>
          </a:ln>
        </p:spPr>
        <p:txBody>
          <a:bodyPr wrap="square">
            <a:spAutoFit/>
          </a:bodyPr>
          <a:lstStyle/>
          <a:p>
            <a:pPr marL="571500" indent="-571500">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27 	</a:t>
            </a:r>
            <a:r>
              <a:rPr lang="en-US" sz="3800" dirty="0">
                <a:solidFill>
                  <a:schemeClr val="bg1"/>
                </a:solidFill>
                <a:latin typeface="Calibri Light" panose="020F0302020204030204" pitchFamily="34" charset="0"/>
                <a:cs typeface="Calibri Light" panose="020F0302020204030204" pitchFamily="34" charset="0"/>
              </a:rPr>
              <a:t>John replied, “No one can receive anything unless God gives it from heaven. </a:t>
            </a:r>
          </a:p>
          <a:p>
            <a:pPr marL="571500" indent="-571500">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28 	</a:t>
            </a:r>
            <a:r>
              <a:rPr lang="en-US" sz="3800" dirty="0">
                <a:solidFill>
                  <a:schemeClr val="bg1"/>
                </a:solidFill>
                <a:latin typeface="Calibri Light" panose="020F0302020204030204" pitchFamily="34" charset="0"/>
                <a:cs typeface="Calibri Light" panose="020F0302020204030204" pitchFamily="34" charset="0"/>
              </a:rPr>
              <a:t>You yourselves know how plainly I told you, ‘I am not the Messiah. I am only here to prepare the way for him.’ </a:t>
            </a:r>
          </a:p>
          <a:p>
            <a:pPr marL="571500" indent="-571500">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29 	</a:t>
            </a:r>
            <a:r>
              <a:rPr lang="en-US" sz="3800" dirty="0">
                <a:solidFill>
                  <a:schemeClr val="bg1"/>
                </a:solidFill>
                <a:latin typeface="Calibri Light" panose="020F0302020204030204" pitchFamily="34" charset="0"/>
                <a:cs typeface="Calibri Light" panose="020F0302020204030204" pitchFamily="34" charset="0"/>
              </a:rPr>
              <a:t>The friend who attends the bridegroom waits and listens for him, and is full of joy when he hears the bridegroom’s voice. </a:t>
            </a:r>
          </a:p>
          <a:p>
            <a:pPr marL="571500" indent="-571500">
              <a:lnSpc>
                <a:spcPct val="90000"/>
              </a:lnSpc>
            </a:pPr>
            <a:r>
              <a:rPr lang="en-US" sz="3800" dirty="0">
                <a:solidFill>
                  <a:schemeClr val="bg1"/>
                </a:solidFill>
                <a:latin typeface="Calibri Light" panose="020F0302020204030204" pitchFamily="34" charset="0"/>
                <a:cs typeface="Calibri Light" panose="020F0302020204030204" pitchFamily="34" charset="0"/>
              </a:rPr>
              <a:t>	That joy is mine, and it is now complete</a:t>
            </a:r>
          </a:p>
          <a:p>
            <a:pPr marL="571500" indent="-571500">
              <a:lnSpc>
                <a:spcPct val="90000"/>
              </a:lnSpc>
            </a:pPr>
            <a:r>
              <a:rPr lang="en-US" sz="3800" dirty="0">
                <a:solidFill>
                  <a:schemeClr val="bg1"/>
                </a:solidFill>
                <a:latin typeface="Calibri Light" panose="020F0302020204030204" pitchFamily="34" charset="0"/>
                <a:cs typeface="Calibri Light" panose="020F0302020204030204" pitchFamily="34" charset="0"/>
              </a:rPr>
              <a:t> </a:t>
            </a:r>
            <a:r>
              <a:rPr lang="en-US" sz="3800" baseline="30000" dirty="0">
                <a:solidFill>
                  <a:schemeClr val="bg1"/>
                </a:solidFill>
                <a:latin typeface="Calibri Light" panose="020F0302020204030204" pitchFamily="34" charset="0"/>
                <a:cs typeface="Calibri Light" panose="020F0302020204030204" pitchFamily="34" charset="0"/>
              </a:rPr>
              <a:t>30 	</a:t>
            </a:r>
            <a:r>
              <a:rPr lang="en-US" sz="3800" dirty="0">
                <a:solidFill>
                  <a:schemeClr val="bg1"/>
                </a:solidFill>
                <a:latin typeface="Calibri Light" panose="020F0302020204030204" pitchFamily="34" charset="0"/>
                <a:cs typeface="Calibri Light" panose="020F0302020204030204" pitchFamily="34" charset="0"/>
              </a:rPr>
              <a:t>He must become greater; I must become less.</a:t>
            </a:r>
          </a:p>
        </p:txBody>
      </p:sp>
      <p:sp>
        <p:nvSpPr>
          <p:cNvPr id="8" name="TextBox 7">
            <a:extLst>
              <a:ext uri="{FF2B5EF4-FFF2-40B4-BE49-F238E27FC236}">
                <a16:creationId xmlns:a16="http://schemas.microsoft.com/office/drawing/2014/main" xmlns="" id="{43626465-3AE6-8262-8BD1-757A239B9532}"/>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John 3</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13514178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500"/>
                                  </p:stCondLst>
                                  <p:childTnLst>
                                    <p:set>
                                      <p:cBhvr>
                                        <p:cTn id="6" dur="1" fill="hold">
                                          <p:stCondLst>
                                            <p:cond delay="0"/>
                                          </p:stCondLst>
                                        </p:cTn>
                                        <p:tgtEl>
                                          <p:spTgt spid="19458">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9458">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228600" y="5"/>
            <a:ext cx="11834446"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8000" b="0" i="0" u="none" strike="noStrike" kern="1200"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Humility</a:t>
            </a:r>
          </a:p>
        </p:txBody>
      </p:sp>
      <p:sp>
        <p:nvSpPr>
          <p:cNvPr id="7" name="Text Box 8">
            <a:extLst>
              <a:ext uri="{FF2B5EF4-FFF2-40B4-BE49-F238E27FC236}">
                <a16:creationId xmlns:a16="http://schemas.microsoft.com/office/drawing/2014/main" xmlns="" id="{03CF5EC4-E82D-156E-5F6D-7DD957C09ED5}"/>
              </a:ext>
            </a:extLst>
          </p:cNvPr>
          <p:cNvSpPr txBox="1">
            <a:spLocks noChangeArrowheads="1"/>
          </p:cNvSpPr>
          <p:nvPr/>
        </p:nvSpPr>
        <p:spPr bwMode="auto">
          <a:xfrm>
            <a:off x="304800" y="1295401"/>
            <a:ext cx="11537430" cy="1144929"/>
          </a:xfrm>
          <a:prstGeom prst="rect">
            <a:avLst/>
          </a:prstGeom>
          <a:noFill/>
          <a:ln w="9525">
            <a:noFill/>
            <a:miter lim="800000"/>
            <a:headEnd/>
            <a:tailEnd/>
          </a:ln>
        </p:spPr>
        <p:txBody>
          <a:bodyPr wrap="square">
            <a:spAutoFit/>
          </a:bodyPr>
          <a:lstStyle/>
          <a:p>
            <a:pPr marL="577850" indent="-577850">
              <a:lnSpc>
                <a:spcPct val="90000"/>
              </a:lnSpc>
            </a:pPr>
            <a:r>
              <a:rPr lang="en-US" sz="3800" dirty="0">
                <a:solidFill>
                  <a:schemeClr val="bg1"/>
                </a:solidFill>
                <a:latin typeface="Calibri Light" panose="020F0302020204030204" pitchFamily="34" charset="0"/>
                <a:cs typeface="Calibri Light" panose="020F0302020204030204" pitchFamily="34" charset="0"/>
              </a:rPr>
              <a:t>►	</a:t>
            </a:r>
            <a:r>
              <a:rPr lang="en-US" sz="3800" i="1" dirty="0">
                <a:solidFill>
                  <a:schemeClr val="bg1"/>
                </a:solidFill>
                <a:latin typeface="Calibri Light" panose="020F0302020204030204" pitchFamily="34" charset="0"/>
                <a:cs typeface="Calibri Light" panose="020F0302020204030204" pitchFamily="34" charset="0"/>
              </a:rPr>
              <a:t>def</a:t>
            </a:r>
            <a:r>
              <a:rPr lang="en-US" sz="3800" dirty="0">
                <a:solidFill>
                  <a:schemeClr val="bg1"/>
                </a:solidFill>
                <a:latin typeface="Calibri Light" panose="020F0302020204030204" pitchFamily="34" charset="0"/>
                <a:cs typeface="Calibri Light" panose="020F0302020204030204" pitchFamily="34" charset="0"/>
              </a:rPr>
              <a:t>. To see yourself correctly. The recognition of your need for God and to rely on him to meet those needs. </a:t>
            </a:r>
          </a:p>
        </p:txBody>
      </p:sp>
    </p:spTree>
    <p:extLst>
      <p:ext uri="{BB962C8B-B14F-4D97-AF65-F5344CB8AC3E}">
        <p14:creationId xmlns:p14="http://schemas.microsoft.com/office/powerpoint/2010/main" val="24527370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7816CB2D-CD6D-6D78-1FDF-E802B627A002}"/>
            </a:ext>
          </a:extLst>
        </p:cNvPr>
        <p:cNvGrpSpPr/>
        <p:nvPr/>
      </p:nvGrpSpPr>
      <p:grpSpPr>
        <a:xfrm>
          <a:off x="0" y="0"/>
          <a:ext cx="0" cy="0"/>
          <a:chOff x="0" y="0"/>
          <a:chExt cx="0" cy="0"/>
        </a:xfrm>
      </p:grpSpPr>
      <p:sp>
        <p:nvSpPr>
          <p:cNvPr id="8" name="TextBox 7">
            <a:extLst>
              <a:ext uri="{FF2B5EF4-FFF2-40B4-BE49-F238E27FC236}">
                <a16:creationId xmlns:a16="http://schemas.microsoft.com/office/drawing/2014/main" xmlns="" id="{EF56DECA-7932-BA78-B5E1-C56BFB03F185}"/>
              </a:ext>
            </a:extLst>
          </p:cNvPr>
          <p:cNvSpPr txBox="1"/>
          <p:nvPr/>
        </p:nvSpPr>
        <p:spPr>
          <a:xfrm>
            <a:off x="228600" y="5"/>
            <a:ext cx="11834446"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8000" b="0" i="0" u="none" strike="noStrike" kern="1200"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Humility</a:t>
            </a:r>
          </a:p>
        </p:txBody>
      </p:sp>
      <p:sp>
        <p:nvSpPr>
          <p:cNvPr id="7" name="Text Box 8">
            <a:extLst>
              <a:ext uri="{FF2B5EF4-FFF2-40B4-BE49-F238E27FC236}">
                <a16:creationId xmlns:a16="http://schemas.microsoft.com/office/drawing/2014/main" xmlns="" id="{64968C5D-A2A5-D6EA-2176-9F0EA4E7C5CD}"/>
              </a:ext>
            </a:extLst>
          </p:cNvPr>
          <p:cNvSpPr txBox="1">
            <a:spLocks noChangeArrowheads="1"/>
          </p:cNvSpPr>
          <p:nvPr/>
        </p:nvSpPr>
        <p:spPr bwMode="auto">
          <a:xfrm>
            <a:off x="304800" y="1295401"/>
            <a:ext cx="11537430" cy="1144929"/>
          </a:xfrm>
          <a:prstGeom prst="rect">
            <a:avLst/>
          </a:prstGeom>
          <a:noFill/>
          <a:ln w="9525">
            <a:noFill/>
            <a:miter lim="800000"/>
            <a:headEnd/>
            <a:tailEnd/>
          </a:ln>
        </p:spPr>
        <p:txBody>
          <a:bodyPr wrap="square">
            <a:spAutoFit/>
          </a:bodyPr>
          <a:lstStyle/>
          <a:p>
            <a:pPr marL="463550" indent="-463550">
              <a:lnSpc>
                <a:spcPct val="90000"/>
              </a:lnSpc>
            </a:pPr>
            <a:r>
              <a:rPr lang="en-US" sz="3800" dirty="0">
                <a:solidFill>
                  <a:schemeClr val="bg1"/>
                </a:solidFill>
                <a:latin typeface="Calibri Light" panose="020F0302020204030204" pitchFamily="34" charset="0"/>
                <a:cs typeface="Calibri Light" panose="020F0302020204030204" pitchFamily="34" charset="0"/>
              </a:rPr>
              <a:t>►	What does it look like to be humble?</a:t>
            </a:r>
          </a:p>
          <a:p>
            <a:pPr marL="928688" indent="-465138">
              <a:lnSpc>
                <a:spcPct val="90000"/>
              </a:lnSpc>
              <a:buFont typeface="Arial" panose="020B0604020202020204" pitchFamily="34" charset="0"/>
              <a:buChar char="•"/>
            </a:pPr>
            <a:r>
              <a:rPr lang="en-US" sz="3800" dirty="0">
                <a:solidFill>
                  <a:schemeClr val="bg1"/>
                </a:solidFill>
                <a:latin typeface="Calibri Light" panose="020F0302020204030204" pitchFamily="34" charset="0"/>
                <a:cs typeface="Calibri Light" panose="020F0302020204030204" pitchFamily="34" charset="0"/>
              </a:rPr>
              <a:t>Seeing all that we have as being from God (3:27). </a:t>
            </a:r>
          </a:p>
        </p:txBody>
      </p:sp>
      <p:sp>
        <p:nvSpPr>
          <p:cNvPr id="2" name="Rectangle 1">
            <a:extLst>
              <a:ext uri="{FF2B5EF4-FFF2-40B4-BE49-F238E27FC236}">
                <a16:creationId xmlns:a16="http://schemas.microsoft.com/office/drawing/2014/main" xmlns="" id="{2A09EBA5-E629-54A4-715E-373B838F9CD7}"/>
              </a:ext>
            </a:extLst>
          </p:cNvPr>
          <p:cNvSpPr>
            <a:spLocks noChangeArrowheads="1"/>
          </p:cNvSpPr>
          <p:nvPr/>
        </p:nvSpPr>
        <p:spPr bwMode="auto">
          <a:xfrm>
            <a:off x="180327" y="2440330"/>
            <a:ext cx="11831346" cy="1797269"/>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xmlns="" id="{EF1E98A8-34FD-695C-75C2-F66332250550}"/>
              </a:ext>
            </a:extLst>
          </p:cNvPr>
          <p:cNvSpPr txBox="1">
            <a:spLocks noChangeArrowheads="1"/>
          </p:cNvSpPr>
          <p:nvPr/>
        </p:nvSpPr>
        <p:spPr bwMode="auto">
          <a:xfrm>
            <a:off x="203988" y="2545715"/>
            <a:ext cx="11807082" cy="1588127"/>
          </a:xfrm>
          <a:prstGeom prst="rect">
            <a:avLst/>
          </a:prstGeom>
          <a:noFill/>
          <a:ln w="38100">
            <a:noFill/>
            <a:miter lim="800000"/>
            <a:headEnd/>
            <a:tailEnd/>
          </a:ln>
        </p:spPr>
        <p:txBody>
          <a:bodyPr wrap="square">
            <a:spAutoFit/>
          </a:bodyPr>
          <a:lstStyle/>
          <a:p>
            <a:pPr marL="12700" lvl="3">
              <a:lnSpc>
                <a:spcPct val="90000"/>
              </a:lnSpc>
              <a:spcBef>
                <a:spcPts val="0"/>
              </a:spcBef>
              <a:spcAft>
                <a:spcPts val="0"/>
              </a:spcAft>
              <a:buSzPct val="100000"/>
            </a:pPr>
            <a:r>
              <a:rPr lang="en-US" sz="36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John 3:26-27: ‘Everybody is going to him instead of coming to us.” John replied, “No one can receive anything unless God gives it from heaven.”’</a:t>
            </a:r>
          </a:p>
        </p:txBody>
      </p:sp>
    </p:spTree>
    <p:extLst>
      <p:ext uri="{BB962C8B-B14F-4D97-AF65-F5344CB8AC3E}">
        <p14:creationId xmlns:p14="http://schemas.microsoft.com/office/powerpoint/2010/main" val="23787782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fade">
                                      <p:cBhvr>
                                        <p:cTn id="11" dur="500"/>
                                        <p:tgtEl>
                                          <p:spTgt spid="2"/>
                                        </p:tgtEl>
                                      </p:cBhvr>
                                    </p:animEffect>
                                  </p:childTnLst>
                                </p:cTn>
                              </p:par>
                            </p:childTnLst>
                          </p:cTn>
                        </p:par>
                        <p:par>
                          <p:cTn id="12" fill="hold">
                            <p:stCondLst>
                              <p:cond delay="500"/>
                            </p:stCondLst>
                            <p:childTnLst>
                              <p:par>
                                <p:cTn id="13" presetID="1" presetClass="entr" presetSubtype="0" fill="hold"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CDA9F7C2-F1AA-D57F-744F-36E7A490AAFA}"/>
            </a:ext>
          </a:extLst>
        </p:cNvPr>
        <p:cNvGrpSpPr/>
        <p:nvPr/>
      </p:nvGrpSpPr>
      <p:grpSpPr>
        <a:xfrm>
          <a:off x="0" y="0"/>
          <a:ext cx="0" cy="0"/>
          <a:chOff x="0" y="0"/>
          <a:chExt cx="0" cy="0"/>
        </a:xfrm>
      </p:grpSpPr>
      <p:sp>
        <p:nvSpPr>
          <p:cNvPr id="8" name="TextBox 7">
            <a:extLst>
              <a:ext uri="{FF2B5EF4-FFF2-40B4-BE49-F238E27FC236}">
                <a16:creationId xmlns:a16="http://schemas.microsoft.com/office/drawing/2014/main" xmlns="" id="{366DA56F-D82A-D781-3095-1BCE43EF5194}"/>
              </a:ext>
            </a:extLst>
          </p:cNvPr>
          <p:cNvSpPr txBox="1"/>
          <p:nvPr/>
        </p:nvSpPr>
        <p:spPr>
          <a:xfrm>
            <a:off x="228600" y="5"/>
            <a:ext cx="11834446"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8000" b="0" i="0" u="none" strike="noStrike" kern="1200"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Humility</a:t>
            </a:r>
          </a:p>
        </p:txBody>
      </p:sp>
      <p:sp>
        <p:nvSpPr>
          <p:cNvPr id="7" name="Text Box 8">
            <a:extLst>
              <a:ext uri="{FF2B5EF4-FFF2-40B4-BE49-F238E27FC236}">
                <a16:creationId xmlns:a16="http://schemas.microsoft.com/office/drawing/2014/main" xmlns="" id="{2B6DDECE-EA17-1657-713B-186E8C3F9CD6}"/>
              </a:ext>
            </a:extLst>
          </p:cNvPr>
          <p:cNvSpPr txBox="1">
            <a:spLocks noChangeArrowheads="1"/>
          </p:cNvSpPr>
          <p:nvPr/>
        </p:nvSpPr>
        <p:spPr bwMode="auto">
          <a:xfrm>
            <a:off x="304800" y="1295401"/>
            <a:ext cx="11537430" cy="1144929"/>
          </a:xfrm>
          <a:prstGeom prst="rect">
            <a:avLst/>
          </a:prstGeom>
          <a:noFill/>
          <a:ln w="9525">
            <a:noFill/>
            <a:miter lim="800000"/>
            <a:headEnd/>
            <a:tailEnd/>
          </a:ln>
        </p:spPr>
        <p:txBody>
          <a:bodyPr wrap="square">
            <a:spAutoFit/>
          </a:bodyPr>
          <a:lstStyle/>
          <a:p>
            <a:pPr marL="463550" indent="-463550">
              <a:lnSpc>
                <a:spcPct val="90000"/>
              </a:lnSpc>
            </a:pPr>
            <a:r>
              <a:rPr lang="en-US" sz="3800" dirty="0">
                <a:solidFill>
                  <a:schemeClr val="bg1"/>
                </a:solidFill>
                <a:latin typeface="Calibri Light" panose="020F0302020204030204" pitchFamily="34" charset="0"/>
                <a:cs typeface="Calibri Light" panose="020F0302020204030204" pitchFamily="34" charset="0"/>
              </a:rPr>
              <a:t>►	What does it look like to be humble?</a:t>
            </a:r>
          </a:p>
          <a:p>
            <a:pPr marL="928688" indent="-465138">
              <a:lnSpc>
                <a:spcPct val="90000"/>
              </a:lnSpc>
              <a:buFont typeface="Arial" panose="020B0604020202020204" pitchFamily="34" charset="0"/>
              <a:buChar char="•"/>
            </a:pPr>
            <a:r>
              <a:rPr lang="en-US" sz="3800" dirty="0">
                <a:solidFill>
                  <a:schemeClr val="bg1"/>
                </a:solidFill>
                <a:latin typeface="Calibri Light" panose="020F0302020204030204" pitchFamily="34" charset="0"/>
                <a:cs typeface="Calibri Light" panose="020F0302020204030204" pitchFamily="34" charset="0"/>
              </a:rPr>
              <a:t>Seeing all that we have as being from God (3:27). </a:t>
            </a:r>
          </a:p>
        </p:txBody>
      </p:sp>
      <p:sp>
        <p:nvSpPr>
          <p:cNvPr id="2" name="Rectangle 1">
            <a:extLst>
              <a:ext uri="{FF2B5EF4-FFF2-40B4-BE49-F238E27FC236}">
                <a16:creationId xmlns:a16="http://schemas.microsoft.com/office/drawing/2014/main" xmlns="" id="{C64F49B8-9A90-479E-18AD-6378671D0E47}"/>
              </a:ext>
            </a:extLst>
          </p:cNvPr>
          <p:cNvSpPr>
            <a:spLocks noChangeArrowheads="1"/>
          </p:cNvSpPr>
          <p:nvPr/>
        </p:nvSpPr>
        <p:spPr bwMode="auto">
          <a:xfrm>
            <a:off x="180327" y="2440330"/>
            <a:ext cx="11831346" cy="1797269"/>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xmlns="" id="{E3ACECDA-696F-FA55-1506-0B461BD1C5E2}"/>
              </a:ext>
            </a:extLst>
          </p:cNvPr>
          <p:cNvSpPr txBox="1">
            <a:spLocks noChangeArrowheads="1"/>
          </p:cNvSpPr>
          <p:nvPr/>
        </p:nvSpPr>
        <p:spPr bwMode="auto">
          <a:xfrm>
            <a:off x="203988" y="2545715"/>
            <a:ext cx="11807082" cy="1588127"/>
          </a:xfrm>
          <a:prstGeom prst="rect">
            <a:avLst/>
          </a:prstGeom>
          <a:noFill/>
          <a:ln w="38100">
            <a:noFill/>
            <a:miter lim="800000"/>
            <a:headEnd/>
            <a:tailEnd/>
          </a:ln>
        </p:spPr>
        <p:txBody>
          <a:bodyPr wrap="square">
            <a:spAutoFit/>
          </a:bodyPr>
          <a:lstStyle/>
          <a:p>
            <a:pPr marL="12700" lvl="3">
              <a:lnSpc>
                <a:spcPct val="90000"/>
              </a:lnSpc>
              <a:spcBef>
                <a:spcPts val="0"/>
              </a:spcBef>
              <a:spcAft>
                <a:spcPts val="0"/>
              </a:spcAft>
              <a:buSzPct val="100000"/>
            </a:pPr>
            <a:r>
              <a:rPr lang="en-US" sz="36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1 Corinthians 4:7: “For who regards you as superior? What do you have that you did not receive? And if you did receive it, why do you boast as if you had not received it?” </a:t>
            </a:r>
          </a:p>
        </p:txBody>
      </p:sp>
    </p:spTree>
    <p:extLst>
      <p:ext uri="{BB962C8B-B14F-4D97-AF65-F5344CB8AC3E}">
        <p14:creationId xmlns:p14="http://schemas.microsoft.com/office/powerpoint/2010/main" val="15252852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8E01E897-E518-8F65-C264-B4FB1A4A8136}"/>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xmlns="" id="{67F2BE9D-8A77-54CC-8ED5-5898E572386B}"/>
              </a:ext>
            </a:extLst>
          </p:cNvPr>
          <p:cNvSpPr txBox="1">
            <a:spLocks noChangeArrowheads="1"/>
          </p:cNvSpPr>
          <p:nvPr/>
        </p:nvSpPr>
        <p:spPr bwMode="auto">
          <a:xfrm>
            <a:off x="304800" y="1295401"/>
            <a:ext cx="11537430" cy="1144929"/>
          </a:xfrm>
          <a:prstGeom prst="rect">
            <a:avLst/>
          </a:prstGeom>
          <a:noFill/>
          <a:ln w="9525">
            <a:noFill/>
            <a:miter lim="800000"/>
            <a:headEnd/>
            <a:tailEnd/>
          </a:ln>
        </p:spPr>
        <p:txBody>
          <a:bodyPr wrap="square">
            <a:spAutoFit/>
          </a:bodyPr>
          <a:lstStyle/>
          <a:p>
            <a:pPr marL="587375" indent="-587375">
              <a:lnSpc>
                <a:spcPct val="90000"/>
              </a:lnSpc>
            </a:pPr>
            <a:r>
              <a:rPr lang="en-US" sz="3800" baseline="30000" dirty="0">
                <a:solidFill>
                  <a:schemeClr val="tx1">
                    <a:lumMod val="50000"/>
                    <a:lumOff val="50000"/>
                  </a:schemeClr>
                </a:solidFill>
                <a:effectLst/>
                <a:latin typeface="Calibri Light" panose="020F0302020204030204" pitchFamily="34" charset="0"/>
                <a:ea typeface="Cambria" panose="02040503050406030204" pitchFamily="18" charset="0"/>
                <a:cs typeface="Calibri Light" panose="020F0302020204030204" pitchFamily="34" charset="0"/>
              </a:rPr>
              <a:t>19	</a:t>
            </a:r>
            <a:r>
              <a:rPr lang="en-US" sz="3800" dirty="0">
                <a:solidFill>
                  <a:schemeClr val="tx1">
                    <a:lumMod val="50000"/>
                    <a:lumOff val="50000"/>
                  </a:schemeClr>
                </a:solidFill>
                <a:latin typeface="Calibri Light" panose="020F0302020204030204" pitchFamily="34" charset="0"/>
                <a:ea typeface="Cambria" panose="02040503050406030204" pitchFamily="18" charset="0"/>
                <a:cs typeface="Calibri Light" panose="020F0302020204030204" pitchFamily="34" charset="0"/>
              </a:rPr>
              <a:t>When the Jewish leaders sent priests and Temple assistants from Jerusalem to ask </a:t>
            </a: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John</a:t>
            </a:r>
            <a:r>
              <a:rPr lang="en-US" sz="3800" dirty="0">
                <a:solidFill>
                  <a:schemeClr val="tx1">
                    <a:lumMod val="50000"/>
                    <a:lumOff val="50000"/>
                  </a:schemeClr>
                </a:solidFill>
                <a:latin typeface="Calibri Light" panose="020F0302020204030204" pitchFamily="34" charset="0"/>
                <a:ea typeface="Cambria" panose="02040503050406030204" pitchFamily="18" charset="0"/>
                <a:cs typeface="Calibri Light" panose="020F0302020204030204" pitchFamily="34" charset="0"/>
              </a:rPr>
              <a:t>, “Who are you?”  </a:t>
            </a:r>
            <a:endParaRPr lang="en-US" sz="3800" dirty="0">
              <a:solidFill>
                <a:schemeClr val="tx1">
                  <a:lumMod val="50000"/>
                  <a:lumOff val="50000"/>
                </a:schemeClr>
              </a:solidFill>
              <a:latin typeface="Calibri Light" panose="020F0302020204030204" pitchFamily="34" charset="0"/>
              <a:cs typeface="Calibri Light" panose="020F0302020204030204" pitchFamily="34" charset="0"/>
            </a:endParaRPr>
          </a:p>
        </p:txBody>
      </p:sp>
      <p:sp>
        <p:nvSpPr>
          <p:cNvPr id="8" name="TextBox 7">
            <a:extLst>
              <a:ext uri="{FF2B5EF4-FFF2-40B4-BE49-F238E27FC236}">
                <a16:creationId xmlns:a16="http://schemas.microsoft.com/office/drawing/2014/main" xmlns="" id="{55FC4D2D-617B-802A-7E0F-ABA3E5265D29}"/>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John 1</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xmlns="" id="{60DAB8BC-E374-6049-0772-E562A763E1C9}"/>
              </a:ext>
            </a:extLst>
          </p:cNvPr>
          <p:cNvSpPr>
            <a:spLocks noChangeArrowheads="1"/>
          </p:cNvSpPr>
          <p:nvPr/>
        </p:nvSpPr>
        <p:spPr bwMode="auto">
          <a:xfrm>
            <a:off x="326136" y="2446521"/>
            <a:ext cx="11592294" cy="4150222"/>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xmlns="" id="{36BF388D-33F9-92FF-0435-CFD07A87A8C1}"/>
              </a:ext>
            </a:extLst>
          </p:cNvPr>
          <p:cNvSpPr txBox="1">
            <a:spLocks noChangeArrowheads="1"/>
          </p:cNvSpPr>
          <p:nvPr/>
        </p:nvSpPr>
        <p:spPr bwMode="auto">
          <a:xfrm>
            <a:off x="349121" y="2537645"/>
            <a:ext cx="11297216" cy="3348609"/>
          </a:xfrm>
          <a:prstGeom prst="rect">
            <a:avLst/>
          </a:prstGeom>
          <a:noFill/>
          <a:ln w="38100">
            <a:noFill/>
            <a:miter lim="800000"/>
            <a:headEnd/>
            <a:tailEnd/>
          </a:ln>
        </p:spPr>
        <p:txBody>
          <a:bodyPr wrap="square">
            <a:spAutoFit/>
          </a:bodyPr>
          <a:lstStyle/>
          <a:p>
            <a:pPr marL="12700" lvl="3">
              <a:lnSpc>
                <a:spcPct val="90000"/>
              </a:lnSpc>
              <a:spcBef>
                <a:spcPts val="0"/>
              </a:spcBef>
              <a:spcAft>
                <a:spcPts val="600"/>
              </a:spcAft>
              <a:buSzPct val="100000"/>
            </a:pPr>
            <a:r>
              <a:rPr lang="en-US" sz="42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John the Baptist</a:t>
            </a:r>
          </a:p>
          <a:p>
            <a:pPr marL="471488" lvl="3" indent="-458788">
              <a:lnSpc>
                <a:spcPct val="90000"/>
              </a:lnSpc>
              <a:spcBef>
                <a:spcPts val="0"/>
              </a:spcBef>
              <a:spcAft>
                <a:spcPts val="600"/>
              </a:spcAft>
              <a:buSzPct val="100000"/>
              <a:buFont typeface="Arial" panose="020B0604020202020204" pitchFamily="34" charset="0"/>
              <a:buChar char="•"/>
            </a:pP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He was a well-known figure in his day. </a:t>
            </a:r>
          </a:p>
          <a:p>
            <a:pPr marL="927100" lvl="3">
              <a:lnSpc>
                <a:spcPct val="90000"/>
              </a:lnSpc>
              <a:spcBef>
                <a:spcPts val="0"/>
              </a:spcBef>
              <a:spcAft>
                <a:spcPts val="1000"/>
              </a:spcAft>
              <a:buSzPct val="100000"/>
            </a:pPr>
            <a:r>
              <a:rPr lang="en-US" sz="36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Matthew 3:5-6: “People went out to him [John] from Jerusalem and all Judea and the whole region of the Jordan. Confessing their sins, they were baptized by him in the Jordan River.”  </a:t>
            </a:r>
          </a:p>
        </p:txBody>
      </p:sp>
    </p:spTree>
    <p:extLst>
      <p:ext uri="{BB962C8B-B14F-4D97-AF65-F5344CB8AC3E}">
        <p14:creationId xmlns:p14="http://schemas.microsoft.com/office/powerpoint/2010/main" val="15661099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23715BA3-8B3F-6F4E-9DE1-95ACBDF09F99}"/>
            </a:ext>
          </a:extLst>
        </p:cNvPr>
        <p:cNvGrpSpPr/>
        <p:nvPr/>
      </p:nvGrpSpPr>
      <p:grpSpPr>
        <a:xfrm>
          <a:off x="0" y="0"/>
          <a:ext cx="0" cy="0"/>
          <a:chOff x="0" y="0"/>
          <a:chExt cx="0" cy="0"/>
        </a:xfrm>
      </p:grpSpPr>
      <p:sp>
        <p:nvSpPr>
          <p:cNvPr id="8" name="TextBox 7">
            <a:extLst>
              <a:ext uri="{FF2B5EF4-FFF2-40B4-BE49-F238E27FC236}">
                <a16:creationId xmlns:a16="http://schemas.microsoft.com/office/drawing/2014/main" xmlns="" id="{97109D6E-59E5-8F56-AD49-6CDC40FFA2CE}"/>
              </a:ext>
            </a:extLst>
          </p:cNvPr>
          <p:cNvSpPr txBox="1"/>
          <p:nvPr/>
        </p:nvSpPr>
        <p:spPr>
          <a:xfrm>
            <a:off x="228600" y="5"/>
            <a:ext cx="11834446"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8000" b="0" i="0" u="none" strike="noStrike" kern="1200"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Humility</a:t>
            </a:r>
          </a:p>
        </p:txBody>
      </p:sp>
      <p:sp>
        <p:nvSpPr>
          <p:cNvPr id="7" name="Text Box 8">
            <a:extLst>
              <a:ext uri="{FF2B5EF4-FFF2-40B4-BE49-F238E27FC236}">
                <a16:creationId xmlns:a16="http://schemas.microsoft.com/office/drawing/2014/main" xmlns="" id="{4D27603E-D0DB-4A70-D1EE-BB27CBD371D1}"/>
              </a:ext>
            </a:extLst>
          </p:cNvPr>
          <p:cNvSpPr txBox="1">
            <a:spLocks noChangeArrowheads="1"/>
          </p:cNvSpPr>
          <p:nvPr/>
        </p:nvSpPr>
        <p:spPr bwMode="auto">
          <a:xfrm>
            <a:off x="304800" y="1295401"/>
            <a:ext cx="11537430" cy="1698927"/>
          </a:xfrm>
          <a:prstGeom prst="rect">
            <a:avLst/>
          </a:prstGeom>
          <a:noFill/>
          <a:ln w="9525">
            <a:noFill/>
            <a:miter lim="800000"/>
            <a:headEnd/>
            <a:tailEnd/>
          </a:ln>
        </p:spPr>
        <p:txBody>
          <a:bodyPr wrap="square">
            <a:spAutoFit/>
          </a:bodyPr>
          <a:lstStyle/>
          <a:p>
            <a:pPr marL="463550" indent="-463550">
              <a:lnSpc>
                <a:spcPct val="90000"/>
              </a:lnSpc>
            </a:pPr>
            <a:r>
              <a:rPr lang="en-US" sz="3800" dirty="0">
                <a:solidFill>
                  <a:schemeClr val="bg1"/>
                </a:solidFill>
                <a:latin typeface="Calibri Light" panose="020F0302020204030204" pitchFamily="34" charset="0"/>
                <a:cs typeface="Calibri Light" panose="020F0302020204030204" pitchFamily="34" charset="0"/>
              </a:rPr>
              <a:t>►	What does it look like to be humble?</a:t>
            </a:r>
          </a:p>
          <a:p>
            <a:pPr marL="928688" indent="-465138">
              <a:lnSpc>
                <a:spcPct val="90000"/>
              </a:lnSpc>
              <a:buFont typeface="Arial" panose="020B0604020202020204" pitchFamily="34" charset="0"/>
              <a:buChar char="•"/>
            </a:pPr>
            <a:r>
              <a:rPr lang="en-US" sz="3800" dirty="0">
                <a:solidFill>
                  <a:schemeClr val="bg1"/>
                </a:solidFill>
                <a:latin typeface="Calibri Light" panose="020F0302020204030204" pitchFamily="34" charset="0"/>
                <a:cs typeface="Calibri Light" panose="020F0302020204030204" pitchFamily="34" charset="0"/>
              </a:rPr>
              <a:t>Seeing all that we have as being from God (3:27)</a:t>
            </a:r>
          </a:p>
          <a:p>
            <a:pPr marL="928688" indent="-465138">
              <a:lnSpc>
                <a:spcPct val="90000"/>
              </a:lnSpc>
              <a:buFont typeface="Arial" panose="020B0604020202020204" pitchFamily="34" charset="0"/>
              <a:buChar char="•"/>
            </a:pPr>
            <a:r>
              <a:rPr lang="en-US" sz="3800" dirty="0">
                <a:solidFill>
                  <a:schemeClr val="bg1"/>
                </a:solidFill>
                <a:latin typeface="Calibri Light" panose="020F0302020204030204" pitchFamily="34" charset="0"/>
                <a:cs typeface="Calibri Light" panose="020F0302020204030204" pitchFamily="34" charset="0"/>
              </a:rPr>
              <a:t>Doesn’t get jealous of other’s success (3:29). </a:t>
            </a:r>
          </a:p>
        </p:txBody>
      </p:sp>
      <p:sp>
        <p:nvSpPr>
          <p:cNvPr id="4" name="Rectangle 3">
            <a:extLst>
              <a:ext uri="{FF2B5EF4-FFF2-40B4-BE49-F238E27FC236}">
                <a16:creationId xmlns:a16="http://schemas.microsoft.com/office/drawing/2014/main" xmlns="" id="{2D70B45C-86C7-403F-B5A0-A973993FB82A}"/>
              </a:ext>
            </a:extLst>
          </p:cNvPr>
          <p:cNvSpPr>
            <a:spLocks noChangeArrowheads="1"/>
          </p:cNvSpPr>
          <p:nvPr/>
        </p:nvSpPr>
        <p:spPr bwMode="auto">
          <a:xfrm>
            <a:off x="415208" y="2994328"/>
            <a:ext cx="11537430" cy="3514960"/>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5" name="TextBox 4">
            <a:extLst>
              <a:ext uri="{FF2B5EF4-FFF2-40B4-BE49-F238E27FC236}">
                <a16:creationId xmlns:a16="http://schemas.microsoft.com/office/drawing/2014/main" xmlns="" id="{50231C5F-6A6C-949F-0D71-A3F0D7776FFC}"/>
              </a:ext>
            </a:extLst>
          </p:cNvPr>
          <p:cNvSpPr txBox="1">
            <a:spLocks noChangeArrowheads="1"/>
          </p:cNvSpPr>
          <p:nvPr/>
        </p:nvSpPr>
        <p:spPr bwMode="auto">
          <a:xfrm>
            <a:off x="438869" y="3099713"/>
            <a:ext cx="11513769" cy="2114425"/>
          </a:xfrm>
          <a:prstGeom prst="rect">
            <a:avLst/>
          </a:prstGeom>
          <a:noFill/>
          <a:ln w="38100">
            <a:noFill/>
            <a:miter lim="800000"/>
            <a:headEnd/>
            <a:tailEnd/>
          </a:ln>
        </p:spPr>
        <p:txBody>
          <a:bodyPr wrap="square">
            <a:spAutoFit/>
          </a:bodyPr>
          <a:lstStyle/>
          <a:p>
            <a:pPr marL="12700" lvl="3">
              <a:lnSpc>
                <a:spcPct val="90000"/>
              </a:lnSpc>
              <a:spcBef>
                <a:spcPts val="0"/>
              </a:spcBef>
              <a:spcAft>
                <a:spcPts val="0"/>
              </a:spcAft>
              <a:buSzPct val="100000"/>
            </a:pP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“Comparison is the thief of joy.”</a:t>
            </a:r>
          </a:p>
          <a:p>
            <a:pPr marL="584200" lvl="3" indent="-571500">
              <a:lnSpc>
                <a:spcPct val="90000"/>
              </a:lnSpc>
              <a:spcBef>
                <a:spcPts val="0"/>
              </a:spcBef>
              <a:spcAft>
                <a:spcPts val="0"/>
              </a:spcAft>
              <a:buSzPct val="100000"/>
              <a:buFont typeface="Arial" panose="020B0604020202020204" pitchFamily="34" charset="0"/>
              <a:buChar char="•"/>
            </a:pPr>
            <a:r>
              <a:rPr lang="en-US" sz="36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It not only robs us of contentment, it leads to jealousy.</a:t>
            </a:r>
          </a:p>
          <a:p>
            <a:pPr marL="584200" lvl="3" indent="-571500">
              <a:lnSpc>
                <a:spcPct val="90000"/>
              </a:lnSpc>
              <a:spcBef>
                <a:spcPts val="0"/>
              </a:spcBef>
              <a:spcAft>
                <a:spcPts val="0"/>
              </a:spcAft>
              <a:buSzPct val="100000"/>
              <a:buFont typeface="Arial" panose="020B0604020202020204" pitchFamily="34" charset="0"/>
              <a:buChar char="•"/>
            </a:pPr>
            <a:r>
              <a:rPr lang="en-US" sz="36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Humble people not only feel content with what they have, they express genuine happiness for others success. </a:t>
            </a:r>
          </a:p>
        </p:txBody>
      </p:sp>
    </p:spTree>
    <p:extLst>
      <p:ext uri="{BB962C8B-B14F-4D97-AF65-F5344CB8AC3E}">
        <p14:creationId xmlns:p14="http://schemas.microsoft.com/office/powerpoint/2010/main" val="26487794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FFC76432-16FC-DB2C-B817-E06CF22362A5}"/>
            </a:ext>
          </a:extLst>
        </p:cNvPr>
        <p:cNvGrpSpPr/>
        <p:nvPr/>
      </p:nvGrpSpPr>
      <p:grpSpPr>
        <a:xfrm>
          <a:off x="0" y="0"/>
          <a:ext cx="0" cy="0"/>
          <a:chOff x="0" y="0"/>
          <a:chExt cx="0" cy="0"/>
        </a:xfrm>
      </p:grpSpPr>
      <p:sp>
        <p:nvSpPr>
          <p:cNvPr id="8" name="TextBox 7">
            <a:extLst>
              <a:ext uri="{FF2B5EF4-FFF2-40B4-BE49-F238E27FC236}">
                <a16:creationId xmlns:a16="http://schemas.microsoft.com/office/drawing/2014/main" xmlns="" id="{1C58C6BD-2EE1-7C27-EA54-58014C8FA358}"/>
              </a:ext>
            </a:extLst>
          </p:cNvPr>
          <p:cNvSpPr txBox="1"/>
          <p:nvPr/>
        </p:nvSpPr>
        <p:spPr>
          <a:xfrm>
            <a:off x="228600" y="5"/>
            <a:ext cx="11834446"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8000" b="0" i="0" u="none" strike="noStrike" kern="1200"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Humility</a:t>
            </a:r>
          </a:p>
        </p:txBody>
      </p:sp>
      <p:sp>
        <p:nvSpPr>
          <p:cNvPr id="7" name="Text Box 8">
            <a:extLst>
              <a:ext uri="{FF2B5EF4-FFF2-40B4-BE49-F238E27FC236}">
                <a16:creationId xmlns:a16="http://schemas.microsoft.com/office/drawing/2014/main" xmlns="" id="{94850010-44AE-4990-4EC5-102B802DF361}"/>
              </a:ext>
            </a:extLst>
          </p:cNvPr>
          <p:cNvSpPr txBox="1">
            <a:spLocks noChangeArrowheads="1"/>
          </p:cNvSpPr>
          <p:nvPr/>
        </p:nvSpPr>
        <p:spPr bwMode="auto">
          <a:xfrm>
            <a:off x="304800" y="1295401"/>
            <a:ext cx="11537430" cy="2197525"/>
          </a:xfrm>
          <a:prstGeom prst="rect">
            <a:avLst/>
          </a:prstGeom>
          <a:noFill/>
          <a:ln w="9525">
            <a:noFill/>
            <a:miter lim="800000"/>
            <a:headEnd/>
            <a:tailEnd/>
          </a:ln>
        </p:spPr>
        <p:txBody>
          <a:bodyPr wrap="square">
            <a:spAutoFit/>
          </a:bodyPr>
          <a:lstStyle/>
          <a:p>
            <a:pPr marL="463550" indent="-463550">
              <a:lnSpc>
                <a:spcPct val="90000"/>
              </a:lnSpc>
            </a:pPr>
            <a:r>
              <a:rPr lang="en-US" sz="3800" dirty="0">
                <a:solidFill>
                  <a:schemeClr val="bg1"/>
                </a:solidFill>
                <a:latin typeface="Calibri Light" panose="020F0302020204030204" pitchFamily="34" charset="0"/>
                <a:cs typeface="Calibri Light" panose="020F0302020204030204" pitchFamily="34" charset="0"/>
              </a:rPr>
              <a:t>►	What does it look like to be humble?</a:t>
            </a:r>
          </a:p>
          <a:p>
            <a:pPr marL="928688" indent="-465138">
              <a:lnSpc>
                <a:spcPct val="90000"/>
              </a:lnSpc>
              <a:buFont typeface="Arial" panose="020B0604020202020204" pitchFamily="34" charset="0"/>
              <a:buChar char="•"/>
            </a:pPr>
            <a:r>
              <a:rPr lang="en-US" sz="3800" dirty="0">
                <a:solidFill>
                  <a:schemeClr val="bg1"/>
                </a:solidFill>
                <a:latin typeface="Calibri Light" panose="020F0302020204030204" pitchFamily="34" charset="0"/>
                <a:cs typeface="Calibri Light" panose="020F0302020204030204" pitchFamily="34" charset="0"/>
              </a:rPr>
              <a:t>Sensitive to self-promotion.</a:t>
            </a:r>
          </a:p>
          <a:p>
            <a:pPr marL="928688" indent="-465138">
              <a:lnSpc>
                <a:spcPct val="90000"/>
              </a:lnSpc>
              <a:buFont typeface="Arial" panose="020B0604020202020204" pitchFamily="34" charset="0"/>
              <a:buChar char="•"/>
            </a:pPr>
            <a:r>
              <a:rPr lang="en-US" sz="3800" dirty="0">
                <a:solidFill>
                  <a:schemeClr val="bg1"/>
                </a:solidFill>
                <a:latin typeface="Calibri Light" panose="020F0302020204030204" pitchFamily="34" charset="0"/>
                <a:cs typeface="Calibri Light" panose="020F0302020204030204" pitchFamily="34" charset="0"/>
              </a:rPr>
              <a:t>Shies away from self-glorification.</a:t>
            </a:r>
          </a:p>
          <a:p>
            <a:pPr marL="928688" indent="-465138">
              <a:lnSpc>
                <a:spcPct val="90000"/>
              </a:lnSpc>
              <a:buFont typeface="Arial" panose="020B0604020202020204" pitchFamily="34" charset="0"/>
              <a:buChar char="•"/>
            </a:pPr>
            <a:r>
              <a:rPr lang="en-US" sz="3800" dirty="0">
                <a:solidFill>
                  <a:schemeClr val="bg1"/>
                </a:solidFill>
                <a:latin typeface="Calibri Light" panose="020F0302020204030204" pitchFamily="34" charset="0"/>
                <a:cs typeface="Calibri Light" panose="020F0302020204030204" pitchFamily="34" charset="0"/>
              </a:rPr>
              <a:t>Can be seen in the way we treat others. </a:t>
            </a:r>
          </a:p>
        </p:txBody>
      </p:sp>
      <p:sp>
        <p:nvSpPr>
          <p:cNvPr id="2" name="Rectangle 1">
            <a:extLst>
              <a:ext uri="{FF2B5EF4-FFF2-40B4-BE49-F238E27FC236}">
                <a16:creationId xmlns:a16="http://schemas.microsoft.com/office/drawing/2014/main" xmlns="" id="{79E2D91C-896B-1E8B-C4A6-CF3BF616C2E7}"/>
              </a:ext>
            </a:extLst>
          </p:cNvPr>
          <p:cNvSpPr>
            <a:spLocks noChangeArrowheads="1"/>
          </p:cNvSpPr>
          <p:nvPr/>
        </p:nvSpPr>
        <p:spPr bwMode="auto">
          <a:xfrm>
            <a:off x="294468" y="3616071"/>
            <a:ext cx="11765478" cy="2313581"/>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xmlns="" id="{D5459187-46D4-CDAB-82FA-A044620E7E62}"/>
              </a:ext>
            </a:extLst>
          </p:cNvPr>
          <p:cNvSpPr txBox="1">
            <a:spLocks noChangeArrowheads="1"/>
          </p:cNvSpPr>
          <p:nvPr/>
        </p:nvSpPr>
        <p:spPr bwMode="auto">
          <a:xfrm>
            <a:off x="366792" y="3721456"/>
            <a:ext cx="11592732" cy="1588127"/>
          </a:xfrm>
          <a:prstGeom prst="rect">
            <a:avLst/>
          </a:prstGeom>
          <a:noFill/>
          <a:ln w="38100">
            <a:noFill/>
            <a:miter lim="800000"/>
            <a:headEnd/>
            <a:tailEnd/>
          </a:ln>
        </p:spPr>
        <p:txBody>
          <a:bodyPr wrap="square">
            <a:spAutoFit/>
          </a:bodyPr>
          <a:lstStyle/>
          <a:p>
            <a:pPr marL="12700" lvl="3">
              <a:lnSpc>
                <a:spcPct val="90000"/>
              </a:lnSpc>
              <a:spcBef>
                <a:spcPts val="0"/>
              </a:spcBef>
              <a:spcAft>
                <a:spcPts val="0"/>
              </a:spcAft>
              <a:buSzPct val="100000"/>
            </a:pPr>
            <a:r>
              <a:rPr lang="en-US" sz="36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Andrew Murray: “God measures our love for Him by the love we show our brothers and sisters…The same thing is true with humility. It is easy to think we humble ourselves before God.</a:t>
            </a:r>
          </a:p>
        </p:txBody>
      </p:sp>
    </p:spTree>
    <p:extLst>
      <p:ext uri="{BB962C8B-B14F-4D97-AF65-F5344CB8AC3E}">
        <p14:creationId xmlns:p14="http://schemas.microsoft.com/office/powerpoint/2010/main" val="24479280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fade">
                                      <p:cBhvr>
                                        <p:cTn id="15" dur="500"/>
                                        <p:tgtEl>
                                          <p:spTgt spid="2"/>
                                        </p:tgtEl>
                                      </p:cBhvr>
                                    </p:animEffect>
                                  </p:childTnLst>
                                </p:cTn>
                              </p:par>
                            </p:childTnLst>
                          </p:cTn>
                        </p:par>
                        <p:par>
                          <p:cTn id="16" fill="hold">
                            <p:stCondLst>
                              <p:cond delay="500"/>
                            </p:stCondLst>
                            <p:childTnLst>
                              <p:par>
                                <p:cTn id="17" presetID="1" presetClass="entr" presetSubtype="0" fill="hold" nodeType="after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FB0DD100-A773-6FDB-3962-9AE8902690C1}"/>
            </a:ext>
          </a:extLst>
        </p:cNvPr>
        <p:cNvGrpSpPr/>
        <p:nvPr/>
      </p:nvGrpSpPr>
      <p:grpSpPr>
        <a:xfrm>
          <a:off x="0" y="0"/>
          <a:ext cx="0" cy="0"/>
          <a:chOff x="0" y="0"/>
          <a:chExt cx="0" cy="0"/>
        </a:xfrm>
      </p:grpSpPr>
      <p:sp>
        <p:nvSpPr>
          <p:cNvPr id="8" name="TextBox 7">
            <a:extLst>
              <a:ext uri="{FF2B5EF4-FFF2-40B4-BE49-F238E27FC236}">
                <a16:creationId xmlns:a16="http://schemas.microsoft.com/office/drawing/2014/main" xmlns="" id="{0F570134-A01B-36D7-7B9B-01B1554DCED4}"/>
              </a:ext>
            </a:extLst>
          </p:cNvPr>
          <p:cNvSpPr txBox="1"/>
          <p:nvPr/>
        </p:nvSpPr>
        <p:spPr>
          <a:xfrm>
            <a:off x="228600" y="5"/>
            <a:ext cx="11834446"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8000" b="0" i="0" u="none" strike="noStrike" kern="1200"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Humility</a:t>
            </a:r>
          </a:p>
        </p:txBody>
      </p:sp>
      <p:sp>
        <p:nvSpPr>
          <p:cNvPr id="7" name="Text Box 8">
            <a:extLst>
              <a:ext uri="{FF2B5EF4-FFF2-40B4-BE49-F238E27FC236}">
                <a16:creationId xmlns:a16="http://schemas.microsoft.com/office/drawing/2014/main" xmlns="" id="{9174BFA4-67A5-03F0-68BB-18CADB5E7B3C}"/>
              </a:ext>
            </a:extLst>
          </p:cNvPr>
          <p:cNvSpPr txBox="1">
            <a:spLocks noChangeArrowheads="1"/>
          </p:cNvSpPr>
          <p:nvPr/>
        </p:nvSpPr>
        <p:spPr bwMode="auto">
          <a:xfrm>
            <a:off x="304800" y="1295401"/>
            <a:ext cx="11537430" cy="2197525"/>
          </a:xfrm>
          <a:prstGeom prst="rect">
            <a:avLst/>
          </a:prstGeom>
          <a:noFill/>
          <a:ln w="9525">
            <a:noFill/>
            <a:miter lim="800000"/>
            <a:headEnd/>
            <a:tailEnd/>
          </a:ln>
        </p:spPr>
        <p:txBody>
          <a:bodyPr wrap="square">
            <a:spAutoFit/>
          </a:bodyPr>
          <a:lstStyle/>
          <a:p>
            <a:pPr marL="463550" indent="-463550">
              <a:lnSpc>
                <a:spcPct val="90000"/>
              </a:lnSpc>
            </a:pPr>
            <a:r>
              <a:rPr lang="en-US" sz="3800" dirty="0">
                <a:solidFill>
                  <a:schemeClr val="bg1"/>
                </a:solidFill>
                <a:latin typeface="Calibri Light" panose="020F0302020204030204" pitchFamily="34" charset="0"/>
                <a:cs typeface="Calibri Light" panose="020F0302020204030204" pitchFamily="34" charset="0"/>
              </a:rPr>
              <a:t>►	What does it look like to be humble?</a:t>
            </a:r>
          </a:p>
          <a:p>
            <a:pPr marL="928688" indent="-465138">
              <a:lnSpc>
                <a:spcPct val="90000"/>
              </a:lnSpc>
              <a:buFont typeface="Arial" panose="020B0604020202020204" pitchFamily="34" charset="0"/>
              <a:buChar char="•"/>
            </a:pPr>
            <a:r>
              <a:rPr lang="en-US" sz="3800" dirty="0">
                <a:solidFill>
                  <a:schemeClr val="bg1"/>
                </a:solidFill>
                <a:latin typeface="Calibri Light" panose="020F0302020204030204" pitchFamily="34" charset="0"/>
                <a:cs typeface="Calibri Light" panose="020F0302020204030204" pitchFamily="34" charset="0"/>
              </a:rPr>
              <a:t>Sensitive to self-promotion.</a:t>
            </a:r>
          </a:p>
          <a:p>
            <a:pPr marL="928688" indent="-465138">
              <a:lnSpc>
                <a:spcPct val="90000"/>
              </a:lnSpc>
              <a:buFont typeface="Arial" panose="020B0604020202020204" pitchFamily="34" charset="0"/>
              <a:buChar char="•"/>
            </a:pPr>
            <a:r>
              <a:rPr lang="en-US" sz="3800" dirty="0">
                <a:solidFill>
                  <a:schemeClr val="bg1"/>
                </a:solidFill>
                <a:latin typeface="Calibri Light" panose="020F0302020204030204" pitchFamily="34" charset="0"/>
                <a:cs typeface="Calibri Light" panose="020F0302020204030204" pitchFamily="34" charset="0"/>
              </a:rPr>
              <a:t>Shies away from self-glorification.</a:t>
            </a:r>
          </a:p>
          <a:p>
            <a:pPr marL="928688" indent="-465138">
              <a:lnSpc>
                <a:spcPct val="90000"/>
              </a:lnSpc>
              <a:buFont typeface="Arial" panose="020B0604020202020204" pitchFamily="34" charset="0"/>
              <a:buChar char="•"/>
            </a:pPr>
            <a:r>
              <a:rPr lang="en-US" sz="3800" dirty="0">
                <a:solidFill>
                  <a:schemeClr val="bg1"/>
                </a:solidFill>
                <a:latin typeface="Calibri Light" panose="020F0302020204030204" pitchFamily="34" charset="0"/>
                <a:cs typeface="Calibri Light" panose="020F0302020204030204" pitchFamily="34" charset="0"/>
              </a:rPr>
              <a:t>Can be seen in the way we treat others. </a:t>
            </a:r>
          </a:p>
        </p:txBody>
      </p:sp>
      <p:sp>
        <p:nvSpPr>
          <p:cNvPr id="2" name="Rectangle 1">
            <a:extLst>
              <a:ext uri="{FF2B5EF4-FFF2-40B4-BE49-F238E27FC236}">
                <a16:creationId xmlns:a16="http://schemas.microsoft.com/office/drawing/2014/main" xmlns="" id="{FC8EF160-5F9B-1B84-74DC-32691EE9391D}"/>
              </a:ext>
            </a:extLst>
          </p:cNvPr>
          <p:cNvSpPr>
            <a:spLocks noChangeArrowheads="1"/>
          </p:cNvSpPr>
          <p:nvPr/>
        </p:nvSpPr>
        <p:spPr bwMode="auto">
          <a:xfrm>
            <a:off x="294468" y="3616071"/>
            <a:ext cx="11765478" cy="2313581"/>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xmlns="" id="{5B2CBBFE-BC88-A788-566D-95C81AFDA971}"/>
              </a:ext>
            </a:extLst>
          </p:cNvPr>
          <p:cNvSpPr txBox="1">
            <a:spLocks noChangeArrowheads="1"/>
          </p:cNvSpPr>
          <p:nvPr/>
        </p:nvSpPr>
        <p:spPr bwMode="auto">
          <a:xfrm>
            <a:off x="366792" y="3721456"/>
            <a:ext cx="11592732" cy="2086725"/>
          </a:xfrm>
          <a:prstGeom prst="rect">
            <a:avLst/>
          </a:prstGeom>
          <a:noFill/>
          <a:ln w="38100">
            <a:noFill/>
            <a:miter lim="800000"/>
            <a:headEnd/>
            <a:tailEnd/>
          </a:ln>
        </p:spPr>
        <p:txBody>
          <a:bodyPr wrap="square">
            <a:spAutoFit/>
          </a:bodyPr>
          <a:lstStyle/>
          <a:p>
            <a:pPr marL="12700" lvl="3">
              <a:lnSpc>
                <a:spcPct val="90000"/>
              </a:lnSpc>
              <a:spcBef>
                <a:spcPts val="0"/>
              </a:spcBef>
              <a:spcAft>
                <a:spcPts val="0"/>
              </a:spcAft>
              <a:buSzPct val="100000"/>
            </a:pPr>
            <a:r>
              <a:rPr lang="en-US" sz="36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Andrew Murray: “But humility before people is the only real proof that our humility before God is more than just a figment of our imagination…It is in our unguarded moments when we show who we really are.” </a:t>
            </a:r>
          </a:p>
        </p:txBody>
      </p:sp>
    </p:spTree>
    <p:extLst>
      <p:ext uri="{BB962C8B-B14F-4D97-AF65-F5344CB8AC3E}">
        <p14:creationId xmlns:p14="http://schemas.microsoft.com/office/powerpoint/2010/main" val="84988965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228600" y="5"/>
            <a:ext cx="11834446"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8000" b="0" i="0" u="none" strike="noStrike" kern="1200"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Conclusion</a:t>
            </a:r>
          </a:p>
        </p:txBody>
      </p:sp>
      <p:sp>
        <p:nvSpPr>
          <p:cNvPr id="7" name="Text Box 8">
            <a:extLst>
              <a:ext uri="{FF2B5EF4-FFF2-40B4-BE49-F238E27FC236}">
                <a16:creationId xmlns:a16="http://schemas.microsoft.com/office/drawing/2014/main" xmlns="" id="{03CF5EC4-E82D-156E-5F6D-7DD957C09ED5}"/>
              </a:ext>
            </a:extLst>
          </p:cNvPr>
          <p:cNvSpPr txBox="1">
            <a:spLocks noChangeArrowheads="1"/>
          </p:cNvSpPr>
          <p:nvPr/>
        </p:nvSpPr>
        <p:spPr bwMode="auto">
          <a:xfrm>
            <a:off x="304800" y="1295401"/>
            <a:ext cx="11537430" cy="3250121"/>
          </a:xfrm>
          <a:prstGeom prst="rect">
            <a:avLst/>
          </a:prstGeom>
          <a:noFill/>
          <a:ln w="9525">
            <a:noFill/>
            <a:miter lim="800000"/>
            <a:headEnd/>
            <a:tailEnd/>
          </a:ln>
        </p:spPr>
        <p:txBody>
          <a:bodyPr wrap="square">
            <a:spAutoFit/>
          </a:bodyPr>
          <a:lstStyle/>
          <a:p>
            <a:pPr marL="577850" indent="-577850">
              <a:lnSpc>
                <a:spcPct val="90000"/>
              </a:lnSpc>
            </a:pPr>
            <a:r>
              <a:rPr lang="en-US" sz="3800" dirty="0">
                <a:solidFill>
                  <a:schemeClr val="bg1"/>
                </a:solidFill>
                <a:latin typeface="Calibri Light" panose="020F0302020204030204" pitchFamily="34" charset="0"/>
                <a:cs typeface="Calibri Light" panose="020F0302020204030204" pitchFamily="34" charset="0"/>
              </a:rPr>
              <a:t>►	Like John, followers of Jesus should seek his glory not their own. </a:t>
            </a:r>
          </a:p>
          <a:p>
            <a:pPr marL="577850" indent="-577850">
              <a:lnSpc>
                <a:spcPct val="90000"/>
              </a:lnSpc>
            </a:pPr>
            <a:r>
              <a:rPr lang="en-US" sz="3800" dirty="0">
                <a:solidFill>
                  <a:schemeClr val="bg1"/>
                </a:solidFill>
                <a:latin typeface="Calibri Light" panose="020F0302020204030204" pitchFamily="34" charset="0"/>
                <a:cs typeface="Calibri Light" panose="020F0302020204030204" pitchFamily="34" charset="0"/>
              </a:rPr>
              <a:t>►	God is committed to growing you in humility. </a:t>
            </a:r>
          </a:p>
          <a:p>
            <a:pPr marL="577850" indent="-577850">
              <a:lnSpc>
                <a:spcPct val="90000"/>
              </a:lnSpc>
            </a:pPr>
            <a:r>
              <a:rPr lang="en-US" sz="3800" dirty="0">
                <a:solidFill>
                  <a:schemeClr val="bg1"/>
                </a:solidFill>
                <a:latin typeface="Calibri Light" panose="020F0302020204030204" pitchFamily="34" charset="0"/>
                <a:cs typeface="Calibri Light" panose="020F0302020204030204" pitchFamily="34" charset="0"/>
              </a:rPr>
              <a:t>►	It’s gradual process. </a:t>
            </a:r>
          </a:p>
          <a:p>
            <a:pPr marL="577850" indent="-577850">
              <a:lnSpc>
                <a:spcPct val="90000"/>
              </a:lnSpc>
            </a:pPr>
            <a:r>
              <a:rPr lang="en-US" sz="3800" dirty="0">
                <a:solidFill>
                  <a:schemeClr val="bg1"/>
                </a:solidFill>
                <a:latin typeface="Calibri Light" panose="020F0302020204030204" pitchFamily="34" charset="0"/>
                <a:cs typeface="Calibri Light" panose="020F0302020204030204" pitchFamily="34" charset="0"/>
              </a:rPr>
              <a:t>►	Scripture commands us to humble ourselves “before God.” </a:t>
            </a:r>
          </a:p>
        </p:txBody>
      </p:sp>
      <p:sp>
        <p:nvSpPr>
          <p:cNvPr id="4" name="Rectangle 3">
            <a:extLst>
              <a:ext uri="{FF2B5EF4-FFF2-40B4-BE49-F238E27FC236}">
                <a16:creationId xmlns:a16="http://schemas.microsoft.com/office/drawing/2014/main" xmlns="" id="{C5C99A6C-4F3C-00C9-8F48-21779F282B98}"/>
              </a:ext>
            </a:extLst>
          </p:cNvPr>
          <p:cNvSpPr>
            <a:spLocks noChangeArrowheads="1"/>
          </p:cNvSpPr>
          <p:nvPr/>
        </p:nvSpPr>
        <p:spPr bwMode="auto">
          <a:xfrm>
            <a:off x="228600" y="4663964"/>
            <a:ext cx="11831346" cy="1921165"/>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5" name="TextBox 4">
            <a:extLst>
              <a:ext uri="{FF2B5EF4-FFF2-40B4-BE49-F238E27FC236}">
                <a16:creationId xmlns:a16="http://schemas.microsoft.com/office/drawing/2014/main" xmlns="" id="{81E01142-AC75-5670-832F-F9E99B41B358}"/>
              </a:ext>
            </a:extLst>
          </p:cNvPr>
          <p:cNvSpPr txBox="1">
            <a:spLocks noChangeArrowheads="1"/>
          </p:cNvSpPr>
          <p:nvPr/>
        </p:nvSpPr>
        <p:spPr bwMode="auto">
          <a:xfrm>
            <a:off x="304800" y="4769349"/>
            <a:ext cx="11658600" cy="1671227"/>
          </a:xfrm>
          <a:prstGeom prst="rect">
            <a:avLst/>
          </a:prstGeom>
          <a:noFill/>
          <a:ln w="38100">
            <a:noFill/>
            <a:miter lim="800000"/>
            <a:headEnd/>
            <a:tailEnd/>
          </a:ln>
        </p:spPr>
        <p:txBody>
          <a:bodyPr wrap="square">
            <a:spAutoFit/>
          </a:bodyPr>
          <a:lstStyle/>
          <a:p>
            <a:pPr marL="12700" lvl="3" algn="ctr">
              <a:lnSpc>
                <a:spcPct val="90000"/>
              </a:lnSpc>
              <a:spcBef>
                <a:spcPts val="0"/>
              </a:spcBef>
              <a:spcAft>
                <a:spcPts val="0"/>
              </a:spcAft>
              <a:buSzPct val="100000"/>
            </a:pPr>
            <a:r>
              <a:rPr lang="en-US" sz="3800" i="1"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Discussion: The Bible calls on Jesus’ follower to “be humble.” What are ways we can consciously practice humility? </a:t>
            </a:r>
          </a:p>
        </p:txBody>
      </p:sp>
    </p:spTree>
    <p:extLst>
      <p:ext uri="{BB962C8B-B14F-4D97-AF65-F5344CB8AC3E}">
        <p14:creationId xmlns:p14="http://schemas.microsoft.com/office/powerpoint/2010/main" val="25755271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4"/>
                                        </p:tgtEl>
                                        <p:attrNameLst>
                                          <p:attrName>style.visibility</p:attrName>
                                        </p:attrNameLst>
                                      </p:cBhvr>
                                      <p:to>
                                        <p:strVal val="visible"/>
                                      </p:to>
                                    </p:set>
                                    <p:animEffect transition="in" filter="fade">
                                      <p:cBhvr>
                                        <p:cTn id="23" dur="500"/>
                                        <p:tgtEl>
                                          <p:spTgt spid="4"/>
                                        </p:tgtEl>
                                      </p:cBhvr>
                                    </p:animEffect>
                                  </p:childTnLst>
                                </p:cTn>
                              </p:par>
                            </p:childTnLst>
                          </p:cTn>
                        </p:par>
                        <p:par>
                          <p:cTn id="24" fill="hold">
                            <p:stCondLst>
                              <p:cond delay="500"/>
                            </p:stCondLst>
                            <p:childTnLst>
                              <p:par>
                                <p:cTn id="25" presetID="1" presetClass="entr" presetSubtype="0" fill="hold" nodeType="afterEffect">
                                  <p:stCondLst>
                                    <p:cond delay="0"/>
                                  </p:stCondLst>
                                  <p:childTnLst>
                                    <p:set>
                                      <p:cBhvr>
                                        <p:cTn id="2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p:cNvSpPr>
            <a:spLocks noGrp="1"/>
          </p:cNvSpPr>
          <p:nvPr>
            <p:ph type="ctrTitle"/>
          </p:nvPr>
        </p:nvSpPr>
        <p:spPr>
          <a:xfrm>
            <a:off x="1257299" y="2327564"/>
            <a:ext cx="9677400" cy="2387600"/>
          </a:xfrm>
        </p:spPr>
        <p:txBody>
          <a:bodyPr>
            <a:normAutofit/>
          </a:bodyPr>
          <a:lstStyle/>
          <a:p>
            <a:r>
              <a:rPr lang="en-US" sz="12500" dirty="0">
                <a:solidFill>
                  <a:schemeClr val="bg1"/>
                </a:solidFill>
                <a:latin typeface="Century Gothic" panose="020B0502020202020204" pitchFamily="34" charset="0"/>
              </a:rPr>
              <a:t>JOHN</a:t>
            </a:r>
          </a:p>
        </p:txBody>
      </p:sp>
      <p:sp>
        <p:nvSpPr>
          <p:cNvPr id="5" name="TextBox 4">
            <a:extLst>
              <a:ext uri="{FF2B5EF4-FFF2-40B4-BE49-F238E27FC236}">
                <a16:creationId xmlns:a16="http://schemas.microsoft.com/office/drawing/2014/main" xmlns="" id="{BAE4048D-F2A1-4F2F-A6A3-C02D29D6F4D0}"/>
              </a:ext>
            </a:extLst>
          </p:cNvPr>
          <p:cNvSpPr txBox="1"/>
          <p:nvPr/>
        </p:nvSpPr>
        <p:spPr>
          <a:xfrm>
            <a:off x="2911364" y="2327564"/>
            <a:ext cx="6369269" cy="584775"/>
          </a:xfrm>
          <a:prstGeom prst="rect">
            <a:avLst/>
          </a:prstGeom>
          <a:noFill/>
        </p:spPr>
        <p:txBody>
          <a:bodyPr wrap="square" rtlCol="0">
            <a:spAutoFit/>
          </a:bodyPr>
          <a:lstStyle/>
          <a:p>
            <a:pPr algn="ctr"/>
            <a:r>
              <a:rPr lang="en-US" sz="3200" dirty="0">
                <a:solidFill>
                  <a:schemeClr val="bg1"/>
                </a:solidFill>
                <a:latin typeface="Century Gothic" panose="020B0502020202020204" pitchFamily="34" charset="0"/>
              </a:rPr>
              <a:t>THE GOSPEL OF</a:t>
            </a:r>
          </a:p>
        </p:txBody>
      </p:sp>
    </p:spTree>
    <p:extLst>
      <p:ext uri="{BB962C8B-B14F-4D97-AF65-F5344CB8AC3E}">
        <p14:creationId xmlns:p14="http://schemas.microsoft.com/office/powerpoint/2010/main" val="941977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44963B6D-8417-207F-C84F-B7C2E543CC34}"/>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xmlns="" id="{DC7403F9-D5D1-3C63-11C9-4DFA76A4AF8D}"/>
              </a:ext>
            </a:extLst>
          </p:cNvPr>
          <p:cNvSpPr txBox="1">
            <a:spLocks noChangeArrowheads="1"/>
          </p:cNvSpPr>
          <p:nvPr/>
        </p:nvSpPr>
        <p:spPr bwMode="auto">
          <a:xfrm>
            <a:off x="304800" y="1295401"/>
            <a:ext cx="11537430" cy="1144929"/>
          </a:xfrm>
          <a:prstGeom prst="rect">
            <a:avLst/>
          </a:prstGeom>
          <a:noFill/>
          <a:ln w="9525">
            <a:noFill/>
            <a:miter lim="800000"/>
            <a:headEnd/>
            <a:tailEnd/>
          </a:ln>
        </p:spPr>
        <p:txBody>
          <a:bodyPr wrap="square">
            <a:spAutoFit/>
          </a:bodyPr>
          <a:lstStyle/>
          <a:p>
            <a:pPr marL="587375" indent="-587375">
              <a:lnSpc>
                <a:spcPct val="90000"/>
              </a:lnSpc>
            </a:pPr>
            <a:r>
              <a:rPr lang="en-US" sz="3800" baseline="30000" dirty="0">
                <a:solidFill>
                  <a:schemeClr val="tx1">
                    <a:lumMod val="50000"/>
                    <a:lumOff val="50000"/>
                  </a:schemeClr>
                </a:solidFill>
                <a:effectLst/>
                <a:latin typeface="Calibri Light" panose="020F0302020204030204" pitchFamily="34" charset="0"/>
                <a:ea typeface="Cambria" panose="02040503050406030204" pitchFamily="18" charset="0"/>
                <a:cs typeface="Calibri Light" panose="020F0302020204030204" pitchFamily="34" charset="0"/>
              </a:rPr>
              <a:t>19	</a:t>
            </a:r>
            <a:r>
              <a:rPr lang="en-US" sz="3800" dirty="0">
                <a:solidFill>
                  <a:schemeClr val="tx1">
                    <a:lumMod val="50000"/>
                    <a:lumOff val="50000"/>
                  </a:schemeClr>
                </a:solidFill>
                <a:latin typeface="Calibri Light" panose="020F0302020204030204" pitchFamily="34" charset="0"/>
                <a:ea typeface="Cambria" panose="02040503050406030204" pitchFamily="18" charset="0"/>
                <a:cs typeface="Calibri Light" panose="020F0302020204030204" pitchFamily="34" charset="0"/>
              </a:rPr>
              <a:t>When the Jewish leaders sent priests and Temple assistants from Jerusalem to ask </a:t>
            </a: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John</a:t>
            </a:r>
            <a:r>
              <a:rPr lang="en-US" sz="3800" dirty="0">
                <a:solidFill>
                  <a:schemeClr val="tx1">
                    <a:lumMod val="50000"/>
                    <a:lumOff val="50000"/>
                  </a:schemeClr>
                </a:solidFill>
                <a:latin typeface="Calibri Light" panose="020F0302020204030204" pitchFamily="34" charset="0"/>
                <a:ea typeface="Cambria" panose="02040503050406030204" pitchFamily="18" charset="0"/>
                <a:cs typeface="Calibri Light" panose="020F0302020204030204" pitchFamily="34" charset="0"/>
              </a:rPr>
              <a:t>, “Who are you?”  </a:t>
            </a:r>
            <a:endParaRPr lang="en-US" sz="3800" dirty="0">
              <a:solidFill>
                <a:schemeClr val="tx1">
                  <a:lumMod val="50000"/>
                  <a:lumOff val="50000"/>
                </a:schemeClr>
              </a:solidFill>
              <a:latin typeface="Calibri Light" panose="020F0302020204030204" pitchFamily="34" charset="0"/>
              <a:cs typeface="Calibri Light" panose="020F0302020204030204" pitchFamily="34" charset="0"/>
            </a:endParaRPr>
          </a:p>
        </p:txBody>
      </p:sp>
      <p:sp>
        <p:nvSpPr>
          <p:cNvPr id="8" name="TextBox 7">
            <a:extLst>
              <a:ext uri="{FF2B5EF4-FFF2-40B4-BE49-F238E27FC236}">
                <a16:creationId xmlns:a16="http://schemas.microsoft.com/office/drawing/2014/main" xmlns="" id="{944D06FD-4FFB-B5D6-AC10-38A953A2624F}"/>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John 1</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xmlns="" id="{89A05C2A-A931-8A7F-C890-A84EDA4CE273}"/>
              </a:ext>
            </a:extLst>
          </p:cNvPr>
          <p:cNvSpPr>
            <a:spLocks noChangeArrowheads="1"/>
          </p:cNvSpPr>
          <p:nvPr/>
        </p:nvSpPr>
        <p:spPr bwMode="auto">
          <a:xfrm>
            <a:off x="326136" y="2446521"/>
            <a:ext cx="11592294" cy="4150222"/>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xmlns="" id="{626EE989-163E-43F2-EB02-8B469EC4B02F}"/>
              </a:ext>
            </a:extLst>
          </p:cNvPr>
          <p:cNvSpPr txBox="1">
            <a:spLocks noChangeArrowheads="1"/>
          </p:cNvSpPr>
          <p:nvPr/>
        </p:nvSpPr>
        <p:spPr bwMode="auto">
          <a:xfrm>
            <a:off x="349121" y="2537645"/>
            <a:ext cx="11297216" cy="3348609"/>
          </a:xfrm>
          <a:prstGeom prst="rect">
            <a:avLst/>
          </a:prstGeom>
          <a:noFill/>
          <a:ln w="38100">
            <a:noFill/>
            <a:miter lim="800000"/>
            <a:headEnd/>
            <a:tailEnd/>
          </a:ln>
        </p:spPr>
        <p:txBody>
          <a:bodyPr wrap="square">
            <a:spAutoFit/>
          </a:bodyPr>
          <a:lstStyle/>
          <a:p>
            <a:pPr marL="12700" lvl="3">
              <a:lnSpc>
                <a:spcPct val="90000"/>
              </a:lnSpc>
              <a:spcBef>
                <a:spcPts val="0"/>
              </a:spcBef>
              <a:spcAft>
                <a:spcPts val="600"/>
              </a:spcAft>
              <a:buSzPct val="100000"/>
            </a:pPr>
            <a:r>
              <a:rPr lang="en-US" sz="42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John the Baptist</a:t>
            </a:r>
          </a:p>
          <a:p>
            <a:pPr marL="471488" lvl="3" indent="-458788">
              <a:lnSpc>
                <a:spcPct val="90000"/>
              </a:lnSpc>
              <a:spcBef>
                <a:spcPts val="0"/>
              </a:spcBef>
              <a:spcAft>
                <a:spcPts val="600"/>
              </a:spcAft>
              <a:buSzPct val="100000"/>
              <a:buFont typeface="Arial" panose="020B0604020202020204" pitchFamily="34" charset="0"/>
              <a:buChar char="•"/>
            </a:pP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He was a well-known figure in his day. </a:t>
            </a:r>
          </a:p>
          <a:p>
            <a:pPr marL="927100" lvl="3">
              <a:lnSpc>
                <a:spcPct val="90000"/>
              </a:lnSpc>
              <a:spcBef>
                <a:spcPts val="0"/>
              </a:spcBef>
              <a:spcAft>
                <a:spcPts val="1000"/>
              </a:spcAft>
              <a:buSzPct val="100000"/>
            </a:pPr>
            <a:r>
              <a:rPr lang="en-US" sz="36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Josephus: “[John the Baptist] was a good man, and commanded the Jews to exercise virtue, both as to righteousness towards one another, and piety towards God, and so to come to baptism.  </a:t>
            </a:r>
          </a:p>
        </p:txBody>
      </p:sp>
    </p:spTree>
    <p:extLst>
      <p:ext uri="{BB962C8B-B14F-4D97-AF65-F5344CB8AC3E}">
        <p14:creationId xmlns:p14="http://schemas.microsoft.com/office/powerpoint/2010/main" val="24358562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4A6CD3E7-B22F-1625-CF3D-754ACB2AA692}"/>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xmlns="" id="{B8A0BC31-08F2-8BD9-CBB5-67A1086B3765}"/>
              </a:ext>
            </a:extLst>
          </p:cNvPr>
          <p:cNvSpPr txBox="1">
            <a:spLocks noChangeArrowheads="1"/>
          </p:cNvSpPr>
          <p:nvPr/>
        </p:nvSpPr>
        <p:spPr bwMode="auto">
          <a:xfrm>
            <a:off x="304800" y="1295401"/>
            <a:ext cx="11537430" cy="1144929"/>
          </a:xfrm>
          <a:prstGeom prst="rect">
            <a:avLst/>
          </a:prstGeom>
          <a:noFill/>
          <a:ln w="9525">
            <a:noFill/>
            <a:miter lim="800000"/>
            <a:headEnd/>
            <a:tailEnd/>
          </a:ln>
        </p:spPr>
        <p:txBody>
          <a:bodyPr wrap="square">
            <a:spAutoFit/>
          </a:bodyPr>
          <a:lstStyle/>
          <a:p>
            <a:pPr marL="587375" indent="-587375">
              <a:lnSpc>
                <a:spcPct val="90000"/>
              </a:lnSpc>
            </a:pPr>
            <a:r>
              <a:rPr lang="en-US" sz="3800" baseline="30000" dirty="0">
                <a:solidFill>
                  <a:schemeClr val="tx1">
                    <a:lumMod val="50000"/>
                    <a:lumOff val="50000"/>
                  </a:schemeClr>
                </a:solidFill>
                <a:effectLst/>
                <a:latin typeface="Calibri Light" panose="020F0302020204030204" pitchFamily="34" charset="0"/>
                <a:ea typeface="Cambria" panose="02040503050406030204" pitchFamily="18" charset="0"/>
                <a:cs typeface="Calibri Light" panose="020F0302020204030204" pitchFamily="34" charset="0"/>
              </a:rPr>
              <a:t>19	</a:t>
            </a:r>
            <a:r>
              <a:rPr lang="en-US" sz="3800" dirty="0">
                <a:solidFill>
                  <a:schemeClr val="tx1">
                    <a:lumMod val="50000"/>
                    <a:lumOff val="50000"/>
                  </a:schemeClr>
                </a:solidFill>
                <a:latin typeface="Calibri Light" panose="020F0302020204030204" pitchFamily="34" charset="0"/>
                <a:ea typeface="Cambria" panose="02040503050406030204" pitchFamily="18" charset="0"/>
                <a:cs typeface="Calibri Light" panose="020F0302020204030204" pitchFamily="34" charset="0"/>
              </a:rPr>
              <a:t>When the Jewish leaders sent priests and Temple assistants from Jerusalem to ask </a:t>
            </a: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John</a:t>
            </a:r>
            <a:r>
              <a:rPr lang="en-US" sz="3800" dirty="0">
                <a:solidFill>
                  <a:schemeClr val="tx1">
                    <a:lumMod val="50000"/>
                    <a:lumOff val="50000"/>
                  </a:schemeClr>
                </a:solidFill>
                <a:latin typeface="Calibri Light" panose="020F0302020204030204" pitchFamily="34" charset="0"/>
                <a:ea typeface="Cambria" panose="02040503050406030204" pitchFamily="18" charset="0"/>
                <a:cs typeface="Calibri Light" panose="020F0302020204030204" pitchFamily="34" charset="0"/>
              </a:rPr>
              <a:t>, “Who are you?”  </a:t>
            </a:r>
            <a:endParaRPr lang="en-US" sz="3800" dirty="0">
              <a:solidFill>
                <a:schemeClr val="tx1">
                  <a:lumMod val="50000"/>
                  <a:lumOff val="50000"/>
                </a:schemeClr>
              </a:solidFill>
              <a:latin typeface="Calibri Light" panose="020F0302020204030204" pitchFamily="34" charset="0"/>
              <a:cs typeface="Calibri Light" panose="020F0302020204030204" pitchFamily="34" charset="0"/>
            </a:endParaRPr>
          </a:p>
        </p:txBody>
      </p:sp>
      <p:sp>
        <p:nvSpPr>
          <p:cNvPr id="8" name="TextBox 7">
            <a:extLst>
              <a:ext uri="{FF2B5EF4-FFF2-40B4-BE49-F238E27FC236}">
                <a16:creationId xmlns:a16="http://schemas.microsoft.com/office/drawing/2014/main" xmlns="" id="{A16A0428-D06E-0313-AA05-7DA7489CD611}"/>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John 1</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xmlns="" id="{531B0F8A-939B-C84F-D8FB-816622490F64}"/>
              </a:ext>
            </a:extLst>
          </p:cNvPr>
          <p:cNvSpPr>
            <a:spLocks noChangeArrowheads="1"/>
          </p:cNvSpPr>
          <p:nvPr/>
        </p:nvSpPr>
        <p:spPr bwMode="auto">
          <a:xfrm>
            <a:off x="326136" y="2446521"/>
            <a:ext cx="11592294" cy="4150222"/>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xmlns="" id="{3B4D6512-D5CA-A000-CEC7-2EF0D7EC7055}"/>
              </a:ext>
            </a:extLst>
          </p:cNvPr>
          <p:cNvSpPr txBox="1">
            <a:spLocks noChangeArrowheads="1"/>
          </p:cNvSpPr>
          <p:nvPr/>
        </p:nvSpPr>
        <p:spPr bwMode="auto">
          <a:xfrm>
            <a:off x="349121" y="2537645"/>
            <a:ext cx="11297216" cy="3847207"/>
          </a:xfrm>
          <a:prstGeom prst="rect">
            <a:avLst/>
          </a:prstGeom>
          <a:noFill/>
          <a:ln w="38100">
            <a:noFill/>
            <a:miter lim="800000"/>
            <a:headEnd/>
            <a:tailEnd/>
          </a:ln>
        </p:spPr>
        <p:txBody>
          <a:bodyPr wrap="square">
            <a:spAutoFit/>
          </a:bodyPr>
          <a:lstStyle/>
          <a:p>
            <a:pPr marL="12700" lvl="3">
              <a:lnSpc>
                <a:spcPct val="90000"/>
              </a:lnSpc>
              <a:spcBef>
                <a:spcPts val="0"/>
              </a:spcBef>
              <a:spcAft>
                <a:spcPts val="600"/>
              </a:spcAft>
              <a:buSzPct val="100000"/>
            </a:pPr>
            <a:r>
              <a:rPr lang="en-US" sz="42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John the Baptist</a:t>
            </a:r>
          </a:p>
          <a:p>
            <a:pPr marL="471488" lvl="3" indent="-458788">
              <a:lnSpc>
                <a:spcPct val="90000"/>
              </a:lnSpc>
              <a:spcBef>
                <a:spcPts val="0"/>
              </a:spcBef>
              <a:spcAft>
                <a:spcPts val="600"/>
              </a:spcAft>
              <a:buSzPct val="100000"/>
              <a:buFont typeface="Arial" panose="020B0604020202020204" pitchFamily="34" charset="0"/>
              <a:buChar char="•"/>
            </a:pP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He was a well-known figure in his day. </a:t>
            </a:r>
          </a:p>
          <a:p>
            <a:pPr marL="927100" lvl="3">
              <a:lnSpc>
                <a:spcPct val="90000"/>
              </a:lnSpc>
              <a:spcBef>
                <a:spcPts val="0"/>
              </a:spcBef>
              <a:spcAft>
                <a:spcPts val="1000"/>
              </a:spcAft>
              <a:buSzPct val="100000"/>
            </a:pPr>
            <a:r>
              <a:rPr lang="en-US" sz="36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Josephus: “Now when [many] others came in crowds about him, for they were very greatly moved by hearing his words, Herod, who feared lest the great influence John had over the people...thought it best, by putting him to death.” (Antiquities 18.5.2)  </a:t>
            </a:r>
          </a:p>
        </p:txBody>
      </p:sp>
    </p:spTree>
    <p:extLst>
      <p:ext uri="{BB962C8B-B14F-4D97-AF65-F5344CB8AC3E}">
        <p14:creationId xmlns:p14="http://schemas.microsoft.com/office/powerpoint/2010/main" val="16308985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B2E66896-25C3-308A-41FE-057C0E412DA2}"/>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xmlns="" id="{F611AC91-15C7-DCDE-C2EB-C2E6524B830A}"/>
              </a:ext>
            </a:extLst>
          </p:cNvPr>
          <p:cNvSpPr txBox="1">
            <a:spLocks noChangeArrowheads="1"/>
          </p:cNvSpPr>
          <p:nvPr/>
        </p:nvSpPr>
        <p:spPr bwMode="auto">
          <a:xfrm>
            <a:off x="304800" y="1295401"/>
            <a:ext cx="11537430" cy="1144929"/>
          </a:xfrm>
          <a:prstGeom prst="rect">
            <a:avLst/>
          </a:prstGeom>
          <a:noFill/>
          <a:ln w="9525">
            <a:noFill/>
            <a:miter lim="800000"/>
            <a:headEnd/>
            <a:tailEnd/>
          </a:ln>
        </p:spPr>
        <p:txBody>
          <a:bodyPr wrap="square">
            <a:spAutoFit/>
          </a:bodyPr>
          <a:lstStyle/>
          <a:p>
            <a:pPr marL="587375" indent="-587375">
              <a:lnSpc>
                <a:spcPct val="90000"/>
              </a:lnSpc>
            </a:pPr>
            <a:r>
              <a:rPr lang="en-US" sz="3800" baseline="30000" dirty="0">
                <a:solidFill>
                  <a:schemeClr val="tx1">
                    <a:lumMod val="50000"/>
                    <a:lumOff val="50000"/>
                  </a:schemeClr>
                </a:solidFill>
                <a:effectLst/>
                <a:latin typeface="Calibri Light" panose="020F0302020204030204" pitchFamily="34" charset="0"/>
                <a:ea typeface="Cambria" panose="02040503050406030204" pitchFamily="18" charset="0"/>
                <a:cs typeface="Calibri Light" panose="020F0302020204030204" pitchFamily="34" charset="0"/>
              </a:rPr>
              <a:t>19	</a:t>
            </a:r>
            <a:r>
              <a:rPr lang="en-US" sz="3800" dirty="0">
                <a:solidFill>
                  <a:schemeClr val="tx1">
                    <a:lumMod val="50000"/>
                    <a:lumOff val="50000"/>
                  </a:schemeClr>
                </a:solidFill>
                <a:latin typeface="Calibri Light" panose="020F0302020204030204" pitchFamily="34" charset="0"/>
                <a:ea typeface="Cambria" panose="02040503050406030204" pitchFamily="18" charset="0"/>
                <a:cs typeface="Calibri Light" panose="020F0302020204030204" pitchFamily="34" charset="0"/>
              </a:rPr>
              <a:t>When the Jewish leaders sent priests and Temple assistants from Jerusalem to ask </a:t>
            </a: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John</a:t>
            </a:r>
            <a:r>
              <a:rPr lang="en-US" sz="3800" dirty="0">
                <a:solidFill>
                  <a:schemeClr val="tx1">
                    <a:lumMod val="50000"/>
                    <a:lumOff val="50000"/>
                  </a:schemeClr>
                </a:solidFill>
                <a:latin typeface="Calibri Light" panose="020F0302020204030204" pitchFamily="34" charset="0"/>
                <a:ea typeface="Cambria" panose="02040503050406030204" pitchFamily="18" charset="0"/>
                <a:cs typeface="Calibri Light" panose="020F0302020204030204" pitchFamily="34" charset="0"/>
              </a:rPr>
              <a:t>, “Who are you?”  </a:t>
            </a:r>
            <a:endParaRPr lang="en-US" sz="3800" dirty="0">
              <a:solidFill>
                <a:schemeClr val="tx1">
                  <a:lumMod val="50000"/>
                  <a:lumOff val="50000"/>
                </a:schemeClr>
              </a:solidFill>
              <a:latin typeface="Calibri Light" panose="020F0302020204030204" pitchFamily="34" charset="0"/>
              <a:cs typeface="Calibri Light" panose="020F0302020204030204" pitchFamily="34" charset="0"/>
            </a:endParaRPr>
          </a:p>
        </p:txBody>
      </p:sp>
      <p:sp>
        <p:nvSpPr>
          <p:cNvPr id="8" name="TextBox 7">
            <a:extLst>
              <a:ext uri="{FF2B5EF4-FFF2-40B4-BE49-F238E27FC236}">
                <a16:creationId xmlns:a16="http://schemas.microsoft.com/office/drawing/2014/main" xmlns="" id="{2E69314D-41D3-BBAE-D09A-3B8446D45308}"/>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John 1</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xmlns="" id="{30EB44F3-9ADB-6370-0E82-003D00DC174E}"/>
              </a:ext>
            </a:extLst>
          </p:cNvPr>
          <p:cNvSpPr>
            <a:spLocks noChangeArrowheads="1"/>
          </p:cNvSpPr>
          <p:nvPr/>
        </p:nvSpPr>
        <p:spPr bwMode="auto">
          <a:xfrm>
            <a:off x="326136" y="2446521"/>
            <a:ext cx="11592294" cy="4150222"/>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xmlns="" id="{9EB17298-1B65-6F47-F839-674FA512A1B0}"/>
              </a:ext>
            </a:extLst>
          </p:cNvPr>
          <p:cNvSpPr txBox="1">
            <a:spLocks noChangeArrowheads="1"/>
          </p:cNvSpPr>
          <p:nvPr/>
        </p:nvSpPr>
        <p:spPr bwMode="auto">
          <a:xfrm>
            <a:off x="349120" y="2537645"/>
            <a:ext cx="11516743" cy="3382464"/>
          </a:xfrm>
          <a:prstGeom prst="rect">
            <a:avLst/>
          </a:prstGeom>
          <a:noFill/>
          <a:ln w="38100">
            <a:noFill/>
            <a:miter lim="800000"/>
            <a:headEnd/>
            <a:tailEnd/>
          </a:ln>
        </p:spPr>
        <p:txBody>
          <a:bodyPr wrap="square">
            <a:spAutoFit/>
          </a:bodyPr>
          <a:lstStyle/>
          <a:p>
            <a:pPr marL="12700" lvl="3">
              <a:lnSpc>
                <a:spcPct val="90000"/>
              </a:lnSpc>
              <a:spcBef>
                <a:spcPts val="0"/>
              </a:spcBef>
              <a:spcAft>
                <a:spcPts val="600"/>
              </a:spcAft>
              <a:buSzPct val="100000"/>
            </a:pPr>
            <a:r>
              <a:rPr lang="en-US" sz="42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John the Baptist</a:t>
            </a:r>
          </a:p>
          <a:p>
            <a:pPr marL="471488" lvl="3" indent="-458788">
              <a:lnSpc>
                <a:spcPct val="90000"/>
              </a:lnSpc>
              <a:spcBef>
                <a:spcPts val="0"/>
              </a:spcBef>
              <a:spcAft>
                <a:spcPts val="0"/>
              </a:spcAft>
              <a:buSzPct val="100000"/>
              <a:buFont typeface="Arial" panose="020B0604020202020204" pitchFamily="34" charset="0"/>
              <a:buChar char="•"/>
            </a:pP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He was a well-known figure in his day. </a:t>
            </a:r>
          </a:p>
          <a:p>
            <a:pPr marL="928688" lvl="4" indent="-458788">
              <a:lnSpc>
                <a:spcPct val="90000"/>
              </a:lnSpc>
              <a:spcBef>
                <a:spcPts val="0"/>
              </a:spcBef>
              <a:spcAft>
                <a:spcPts val="0"/>
              </a:spcAft>
              <a:buSzPct val="100000"/>
              <a:buFont typeface="Arial" panose="020B0604020202020204" pitchFamily="34" charset="0"/>
              <a:buChar char="•"/>
            </a:pPr>
            <a:r>
              <a:rPr lang="en-US" sz="36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John the Baptist had about 10-15,000 thousand followers (John 4:1).</a:t>
            </a:r>
          </a:p>
          <a:p>
            <a:pPr marL="928688" lvl="4" indent="-458788">
              <a:lnSpc>
                <a:spcPct val="90000"/>
              </a:lnSpc>
              <a:spcBef>
                <a:spcPts val="0"/>
              </a:spcBef>
              <a:spcAft>
                <a:spcPts val="0"/>
              </a:spcAft>
              <a:buSzPct val="100000"/>
              <a:buFont typeface="Arial" panose="020B0604020202020204" pitchFamily="34" charset="0"/>
              <a:buChar char="•"/>
            </a:pPr>
            <a:r>
              <a:rPr lang="en-US" sz="36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The author of this book, the Apostle John, was a disciple of John the Baptist (1:35-37</a:t>
            </a: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 </a:t>
            </a:r>
          </a:p>
        </p:txBody>
      </p:sp>
    </p:spTree>
    <p:extLst>
      <p:ext uri="{BB962C8B-B14F-4D97-AF65-F5344CB8AC3E}">
        <p14:creationId xmlns:p14="http://schemas.microsoft.com/office/powerpoint/2010/main" val="19920504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E41AFCFE-FA49-CCE3-E6BE-2D97AC066E3E}"/>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xmlns="" id="{B457910F-D4FC-44C1-A11D-D8D63F6F98E3}"/>
              </a:ext>
            </a:extLst>
          </p:cNvPr>
          <p:cNvSpPr txBox="1">
            <a:spLocks noChangeArrowheads="1"/>
          </p:cNvSpPr>
          <p:nvPr/>
        </p:nvSpPr>
        <p:spPr bwMode="auto">
          <a:xfrm>
            <a:off x="304800" y="1295401"/>
            <a:ext cx="11537430" cy="1144929"/>
          </a:xfrm>
          <a:prstGeom prst="rect">
            <a:avLst/>
          </a:prstGeom>
          <a:noFill/>
          <a:ln w="9525">
            <a:noFill/>
            <a:miter lim="800000"/>
            <a:headEnd/>
            <a:tailEnd/>
          </a:ln>
        </p:spPr>
        <p:txBody>
          <a:bodyPr wrap="square">
            <a:spAutoFit/>
          </a:bodyPr>
          <a:lstStyle/>
          <a:p>
            <a:pPr marL="587375" indent="-587375">
              <a:lnSpc>
                <a:spcPct val="90000"/>
              </a:lnSpc>
            </a:pPr>
            <a:r>
              <a:rPr lang="en-US" sz="3800" baseline="30000" dirty="0">
                <a:solidFill>
                  <a:schemeClr val="tx1">
                    <a:lumMod val="50000"/>
                    <a:lumOff val="50000"/>
                  </a:schemeClr>
                </a:solidFill>
                <a:effectLst/>
                <a:latin typeface="Calibri Light" panose="020F0302020204030204" pitchFamily="34" charset="0"/>
                <a:ea typeface="Cambria" panose="02040503050406030204" pitchFamily="18" charset="0"/>
                <a:cs typeface="Calibri Light" panose="020F0302020204030204" pitchFamily="34" charset="0"/>
              </a:rPr>
              <a:t>19	</a:t>
            </a:r>
            <a:r>
              <a:rPr lang="en-US" sz="3800" dirty="0">
                <a:solidFill>
                  <a:schemeClr val="tx1">
                    <a:lumMod val="50000"/>
                    <a:lumOff val="50000"/>
                  </a:schemeClr>
                </a:solidFill>
                <a:latin typeface="Calibri Light" panose="020F0302020204030204" pitchFamily="34" charset="0"/>
                <a:ea typeface="Cambria" panose="02040503050406030204" pitchFamily="18" charset="0"/>
                <a:cs typeface="Calibri Light" panose="020F0302020204030204" pitchFamily="34" charset="0"/>
              </a:rPr>
              <a:t>When the Jewish leaders sent priests and Temple assistants from Jerusalem to ask </a:t>
            </a: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John</a:t>
            </a:r>
            <a:r>
              <a:rPr lang="en-US" sz="3800" dirty="0">
                <a:solidFill>
                  <a:schemeClr val="tx1">
                    <a:lumMod val="50000"/>
                    <a:lumOff val="50000"/>
                  </a:schemeClr>
                </a:solidFill>
                <a:latin typeface="Calibri Light" panose="020F0302020204030204" pitchFamily="34" charset="0"/>
                <a:ea typeface="Cambria" panose="02040503050406030204" pitchFamily="18" charset="0"/>
                <a:cs typeface="Calibri Light" panose="020F0302020204030204" pitchFamily="34" charset="0"/>
              </a:rPr>
              <a:t>, “Who are you?”  </a:t>
            </a:r>
            <a:endParaRPr lang="en-US" sz="3800" dirty="0">
              <a:solidFill>
                <a:schemeClr val="tx1">
                  <a:lumMod val="50000"/>
                  <a:lumOff val="50000"/>
                </a:schemeClr>
              </a:solidFill>
              <a:latin typeface="Calibri Light" panose="020F0302020204030204" pitchFamily="34" charset="0"/>
              <a:cs typeface="Calibri Light" panose="020F0302020204030204" pitchFamily="34" charset="0"/>
            </a:endParaRPr>
          </a:p>
        </p:txBody>
      </p:sp>
      <p:sp>
        <p:nvSpPr>
          <p:cNvPr id="8" name="TextBox 7">
            <a:extLst>
              <a:ext uri="{FF2B5EF4-FFF2-40B4-BE49-F238E27FC236}">
                <a16:creationId xmlns:a16="http://schemas.microsoft.com/office/drawing/2014/main" xmlns="" id="{6DD9FAD7-AB4F-067E-EAFA-132B463537EA}"/>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John 1</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xmlns="" id="{006D6CD6-09EA-1C61-73E4-8222A651B5A6}"/>
              </a:ext>
            </a:extLst>
          </p:cNvPr>
          <p:cNvSpPr>
            <a:spLocks noChangeArrowheads="1"/>
          </p:cNvSpPr>
          <p:nvPr/>
        </p:nvSpPr>
        <p:spPr bwMode="auto">
          <a:xfrm>
            <a:off x="326136" y="2446521"/>
            <a:ext cx="11592294" cy="4150222"/>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xmlns="" id="{F34CBBE5-1A0E-2F6A-FE8E-B317CB60AA9E}"/>
              </a:ext>
            </a:extLst>
          </p:cNvPr>
          <p:cNvSpPr txBox="1">
            <a:spLocks noChangeArrowheads="1"/>
          </p:cNvSpPr>
          <p:nvPr/>
        </p:nvSpPr>
        <p:spPr bwMode="auto">
          <a:xfrm>
            <a:off x="349120" y="2537645"/>
            <a:ext cx="11516743" cy="3382464"/>
          </a:xfrm>
          <a:prstGeom prst="rect">
            <a:avLst/>
          </a:prstGeom>
          <a:noFill/>
          <a:ln w="38100">
            <a:noFill/>
            <a:miter lim="800000"/>
            <a:headEnd/>
            <a:tailEnd/>
          </a:ln>
        </p:spPr>
        <p:txBody>
          <a:bodyPr wrap="square">
            <a:spAutoFit/>
          </a:bodyPr>
          <a:lstStyle/>
          <a:p>
            <a:pPr marL="12700" lvl="3">
              <a:lnSpc>
                <a:spcPct val="90000"/>
              </a:lnSpc>
              <a:spcBef>
                <a:spcPts val="0"/>
              </a:spcBef>
              <a:spcAft>
                <a:spcPts val="600"/>
              </a:spcAft>
              <a:buSzPct val="100000"/>
            </a:pPr>
            <a:r>
              <a:rPr lang="en-US" sz="42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John the Baptist</a:t>
            </a:r>
          </a:p>
          <a:p>
            <a:pPr marL="471488" lvl="3" indent="-458788">
              <a:lnSpc>
                <a:spcPct val="90000"/>
              </a:lnSpc>
              <a:spcBef>
                <a:spcPts val="0"/>
              </a:spcBef>
              <a:spcAft>
                <a:spcPts val="0"/>
              </a:spcAft>
              <a:buSzPct val="100000"/>
              <a:buFont typeface="Arial" panose="020B0604020202020204" pitchFamily="34" charset="0"/>
              <a:buChar char="•"/>
            </a:pP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He was a well-known figure in his day. </a:t>
            </a:r>
          </a:p>
          <a:p>
            <a:pPr marL="471488" lvl="3" indent="-458788">
              <a:lnSpc>
                <a:spcPct val="90000"/>
              </a:lnSpc>
              <a:spcBef>
                <a:spcPts val="0"/>
              </a:spcBef>
              <a:spcAft>
                <a:spcPts val="600"/>
              </a:spcAft>
              <a:buSzPct val="100000"/>
              <a:buFont typeface="Arial" panose="020B0604020202020204" pitchFamily="34" charset="0"/>
              <a:buChar char="•"/>
            </a:pP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John dressed and acted like Elijah the prophet. </a:t>
            </a:r>
          </a:p>
          <a:p>
            <a:pPr marL="927100" lvl="4">
              <a:lnSpc>
                <a:spcPct val="90000"/>
              </a:lnSpc>
              <a:spcBef>
                <a:spcPts val="0"/>
              </a:spcBef>
              <a:spcAft>
                <a:spcPts val="0"/>
              </a:spcAft>
              <a:buSzPct val="100000"/>
            </a:pPr>
            <a:r>
              <a:rPr lang="en-US" sz="36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Matthew 3:4: “John’s clothes were made of camel’s hair, and he had a leather belt around his waist. His food was locusts and wild honey.” </a:t>
            </a:r>
          </a:p>
        </p:txBody>
      </p:sp>
    </p:spTree>
    <p:extLst>
      <p:ext uri="{BB962C8B-B14F-4D97-AF65-F5344CB8AC3E}">
        <p14:creationId xmlns:p14="http://schemas.microsoft.com/office/powerpoint/2010/main" val="29792648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847F9E23-78B3-9789-F62C-1380BF7DB354}"/>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xmlns="" id="{C69F466A-C8A7-8E71-5B1E-C88A95D90AA1}"/>
              </a:ext>
            </a:extLst>
          </p:cNvPr>
          <p:cNvSpPr txBox="1">
            <a:spLocks noChangeArrowheads="1"/>
          </p:cNvSpPr>
          <p:nvPr/>
        </p:nvSpPr>
        <p:spPr bwMode="auto">
          <a:xfrm>
            <a:off x="304800" y="1295401"/>
            <a:ext cx="11537430" cy="1144929"/>
          </a:xfrm>
          <a:prstGeom prst="rect">
            <a:avLst/>
          </a:prstGeom>
          <a:noFill/>
          <a:ln w="9525">
            <a:noFill/>
            <a:miter lim="800000"/>
            <a:headEnd/>
            <a:tailEnd/>
          </a:ln>
        </p:spPr>
        <p:txBody>
          <a:bodyPr wrap="square">
            <a:spAutoFit/>
          </a:bodyPr>
          <a:lstStyle/>
          <a:p>
            <a:pPr marL="587375" indent="-587375">
              <a:lnSpc>
                <a:spcPct val="90000"/>
              </a:lnSpc>
            </a:pPr>
            <a:r>
              <a:rPr lang="en-US" sz="3800" baseline="30000" dirty="0">
                <a:solidFill>
                  <a:schemeClr val="tx1">
                    <a:lumMod val="50000"/>
                    <a:lumOff val="50000"/>
                  </a:schemeClr>
                </a:solidFill>
                <a:effectLst/>
                <a:latin typeface="Calibri Light" panose="020F0302020204030204" pitchFamily="34" charset="0"/>
                <a:ea typeface="Cambria" panose="02040503050406030204" pitchFamily="18" charset="0"/>
                <a:cs typeface="Calibri Light" panose="020F0302020204030204" pitchFamily="34" charset="0"/>
              </a:rPr>
              <a:t>19	</a:t>
            </a:r>
            <a:r>
              <a:rPr lang="en-US" sz="3800" dirty="0">
                <a:solidFill>
                  <a:schemeClr val="tx1">
                    <a:lumMod val="50000"/>
                    <a:lumOff val="50000"/>
                  </a:schemeClr>
                </a:solidFill>
                <a:latin typeface="Calibri Light" panose="020F0302020204030204" pitchFamily="34" charset="0"/>
                <a:ea typeface="Cambria" panose="02040503050406030204" pitchFamily="18" charset="0"/>
                <a:cs typeface="Calibri Light" panose="020F0302020204030204" pitchFamily="34" charset="0"/>
              </a:rPr>
              <a:t>When the Jewish leaders sent priests and Temple assistants from Jerusalem to ask </a:t>
            </a: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John</a:t>
            </a:r>
            <a:r>
              <a:rPr lang="en-US" sz="3800" dirty="0">
                <a:solidFill>
                  <a:schemeClr val="tx1">
                    <a:lumMod val="50000"/>
                    <a:lumOff val="50000"/>
                  </a:schemeClr>
                </a:solidFill>
                <a:latin typeface="Calibri Light" panose="020F0302020204030204" pitchFamily="34" charset="0"/>
                <a:ea typeface="Cambria" panose="02040503050406030204" pitchFamily="18" charset="0"/>
                <a:cs typeface="Calibri Light" panose="020F0302020204030204" pitchFamily="34" charset="0"/>
              </a:rPr>
              <a:t>, “Who are you?”  </a:t>
            </a:r>
            <a:endParaRPr lang="en-US" sz="3800" dirty="0">
              <a:solidFill>
                <a:schemeClr val="tx1">
                  <a:lumMod val="50000"/>
                  <a:lumOff val="50000"/>
                </a:schemeClr>
              </a:solidFill>
              <a:latin typeface="Calibri Light" panose="020F0302020204030204" pitchFamily="34" charset="0"/>
              <a:cs typeface="Calibri Light" panose="020F0302020204030204" pitchFamily="34" charset="0"/>
            </a:endParaRPr>
          </a:p>
        </p:txBody>
      </p:sp>
      <p:sp>
        <p:nvSpPr>
          <p:cNvPr id="8" name="TextBox 7">
            <a:extLst>
              <a:ext uri="{FF2B5EF4-FFF2-40B4-BE49-F238E27FC236}">
                <a16:creationId xmlns:a16="http://schemas.microsoft.com/office/drawing/2014/main" xmlns="" id="{9F1F6FBB-1711-21DF-07C8-CDD1D578EFBD}"/>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John 1</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xmlns="" id="{6409105E-4345-99E9-775F-3E4EF24BF7CF}"/>
              </a:ext>
            </a:extLst>
          </p:cNvPr>
          <p:cNvSpPr>
            <a:spLocks noChangeArrowheads="1"/>
          </p:cNvSpPr>
          <p:nvPr/>
        </p:nvSpPr>
        <p:spPr bwMode="auto">
          <a:xfrm>
            <a:off x="326136" y="2446521"/>
            <a:ext cx="11592294" cy="4150222"/>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xmlns="" id="{51C768EF-552B-3B0B-7788-CFBD744B2998}"/>
              </a:ext>
            </a:extLst>
          </p:cNvPr>
          <p:cNvSpPr txBox="1">
            <a:spLocks noChangeArrowheads="1"/>
          </p:cNvSpPr>
          <p:nvPr/>
        </p:nvSpPr>
        <p:spPr bwMode="auto">
          <a:xfrm>
            <a:off x="349120" y="2537645"/>
            <a:ext cx="11516743" cy="3508653"/>
          </a:xfrm>
          <a:prstGeom prst="rect">
            <a:avLst/>
          </a:prstGeom>
          <a:noFill/>
          <a:ln w="38100">
            <a:noFill/>
            <a:miter lim="800000"/>
            <a:headEnd/>
            <a:tailEnd/>
          </a:ln>
        </p:spPr>
        <p:txBody>
          <a:bodyPr wrap="square">
            <a:spAutoFit/>
          </a:bodyPr>
          <a:lstStyle/>
          <a:p>
            <a:pPr marL="12700" lvl="3">
              <a:lnSpc>
                <a:spcPct val="90000"/>
              </a:lnSpc>
              <a:spcBef>
                <a:spcPts val="0"/>
              </a:spcBef>
              <a:spcAft>
                <a:spcPts val="600"/>
              </a:spcAft>
              <a:buSzPct val="100000"/>
            </a:pPr>
            <a:r>
              <a:rPr lang="en-US" sz="42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John the Baptist</a:t>
            </a:r>
          </a:p>
          <a:p>
            <a:pPr marL="471488" lvl="3" indent="-458788">
              <a:lnSpc>
                <a:spcPct val="90000"/>
              </a:lnSpc>
              <a:spcBef>
                <a:spcPts val="0"/>
              </a:spcBef>
              <a:spcAft>
                <a:spcPts val="0"/>
              </a:spcAft>
              <a:buSzPct val="100000"/>
              <a:buFont typeface="Arial" panose="020B0604020202020204" pitchFamily="34" charset="0"/>
              <a:buChar char="•"/>
            </a:pP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He was a well-known figure in his day. </a:t>
            </a:r>
          </a:p>
          <a:p>
            <a:pPr marL="471488" lvl="3" indent="-458788">
              <a:lnSpc>
                <a:spcPct val="90000"/>
              </a:lnSpc>
              <a:spcBef>
                <a:spcPts val="0"/>
              </a:spcBef>
              <a:spcAft>
                <a:spcPts val="0"/>
              </a:spcAft>
              <a:buSzPct val="100000"/>
              <a:buFont typeface="Arial" panose="020B0604020202020204" pitchFamily="34" charset="0"/>
              <a:buChar char="•"/>
            </a:pP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John dressed and acted like Elijah the prophet. </a:t>
            </a:r>
          </a:p>
          <a:p>
            <a:pPr marL="928688" lvl="4" indent="-458788">
              <a:lnSpc>
                <a:spcPct val="90000"/>
              </a:lnSpc>
              <a:spcBef>
                <a:spcPts val="0"/>
              </a:spcBef>
              <a:spcAft>
                <a:spcPts val="600"/>
              </a:spcAft>
              <a:buSzPct val="100000"/>
              <a:buFont typeface="Arial" panose="020B0604020202020204" pitchFamily="34" charset="0"/>
              <a:buChar char="•"/>
            </a:pPr>
            <a:r>
              <a:rPr lang="en-US" sz="36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Some speculate that John had undertaken the Nazarite Vow.</a:t>
            </a:r>
          </a:p>
          <a:p>
            <a:pPr marL="927100" lvl="4">
              <a:lnSpc>
                <a:spcPct val="90000"/>
              </a:lnSpc>
              <a:spcBef>
                <a:spcPts val="0"/>
              </a:spcBef>
              <a:spcAft>
                <a:spcPts val="0"/>
              </a:spcAft>
              <a:buSzPct val="100000"/>
            </a:pPr>
            <a:r>
              <a:rPr lang="en-US" sz="36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 </a:t>
            </a:r>
          </a:p>
        </p:txBody>
      </p:sp>
    </p:spTree>
    <p:extLst>
      <p:ext uri="{BB962C8B-B14F-4D97-AF65-F5344CB8AC3E}">
        <p14:creationId xmlns:p14="http://schemas.microsoft.com/office/powerpoint/2010/main" val="17535688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21679C26-7DFB-F8DC-431E-D119A21263CC}"/>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xmlns="" id="{A8E2DF17-B4D1-6E9C-594E-9C1E64FA3620}"/>
              </a:ext>
            </a:extLst>
          </p:cNvPr>
          <p:cNvSpPr txBox="1">
            <a:spLocks noChangeArrowheads="1"/>
          </p:cNvSpPr>
          <p:nvPr/>
        </p:nvSpPr>
        <p:spPr bwMode="auto">
          <a:xfrm>
            <a:off x="304800" y="1295401"/>
            <a:ext cx="11537430" cy="1144929"/>
          </a:xfrm>
          <a:prstGeom prst="rect">
            <a:avLst/>
          </a:prstGeom>
          <a:noFill/>
          <a:ln w="9525">
            <a:noFill/>
            <a:miter lim="800000"/>
            <a:headEnd/>
            <a:tailEnd/>
          </a:ln>
        </p:spPr>
        <p:txBody>
          <a:bodyPr wrap="square">
            <a:spAutoFit/>
          </a:bodyPr>
          <a:lstStyle/>
          <a:p>
            <a:pPr marL="587375" indent="-587375">
              <a:lnSpc>
                <a:spcPct val="90000"/>
              </a:lnSpc>
            </a:pPr>
            <a:r>
              <a:rPr lang="en-US" sz="3800" baseline="30000" dirty="0">
                <a:solidFill>
                  <a:schemeClr val="tx1">
                    <a:lumMod val="50000"/>
                    <a:lumOff val="50000"/>
                  </a:schemeClr>
                </a:solidFill>
                <a:effectLst/>
                <a:latin typeface="Calibri Light" panose="020F0302020204030204" pitchFamily="34" charset="0"/>
                <a:ea typeface="Cambria" panose="02040503050406030204" pitchFamily="18" charset="0"/>
                <a:cs typeface="Calibri Light" panose="020F0302020204030204" pitchFamily="34" charset="0"/>
              </a:rPr>
              <a:t>19	</a:t>
            </a:r>
            <a:r>
              <a:rPr lang="en-US" sz="3800" dirty="0">
                <a:solidFill>
                  <a:schemeClr val="tx1">
                    <a:lumMod val="50000"/>
                    <a:lumOff val="50000"/>
                  </a:schemeClr>
                </a:solidFill>
                <a:latin typeface="Calibri Light" panose="020F0302020204030204" pitchFamily="34" charset="0"/>
                <a:ea typeface="Cambria" panose="02040503050406030204" pitchFamily="18" charset="0"/>
                <a:cs typeface="Calibri Light" panose="020F0302020204030204" pitchFamily="34" charset="0"/>
              </a:rPr>
              <a:t>When the Jewish leaders sent priests and Temple assistants from Jerusalem to ask </a:t>
            </a: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John</a:t>
            </a:r>
            <a:r>
              <a:rPr lang="en-US" sz="3800" dirty="0">
                <a:solidFill>
                  <a:schemeClr val="tx1">
                    <a:lumMod val="50000"/>
                    <a:lumOff val="50000"/>
                  </a:schemeClr>
                </a:solidFill>
                <a:latin typeface="Calibri Light" panose="020F0302020204030204" pitchFamily="34" charset="0"/>
                <a:ea typeface="Cambria" panose="02040503050406030204" pitchFamily="18" charset="0"/>
                <a:cs typeface="Calibri Light" panose="020F0302020204030204" pitchFamily="34" charset="0"/>
              </a:rPr>
              <a:t>, “Who are you?”  </a:t>
            </a:r>
            <a:endParaRPr lang="en-US" sz="3800" dirty="0">
              <a:solidFill>
                <a:schemeClr val="tx1">
                  <a:lumMod val="50000"/>
                  <a:lumOff val="50000"/>
                </a:schemeClr>
              </a:solidFill>
              <a:latin typeface="Calibri Light" panose="020F0302020204030204" pitchFamily="34" charset="0"/>
              <a:cs typeface="Calibri Light" panose="020F0302020204030204" pitchFamily="34" charset="0"/>
            </a:endParaRPr>
          </a:p>
        </p:txBody>
      </p:sp>
      <p:sp>
        <p:nvSpPr>
          <p:cNvPr id="8" name="TextBox 7">
            <a:extLst>
              <a:ext uri="{FF2B5EF4-FFF2-40B4-BE49-F238E27FC236}">
                <a16:creationId xmlns:a16="http://schemas.microsoft.com/office/drawing/2014/main" xmlns="" id="{B97FA32E-E060-6D43-1279-F4A1179CA772}"/>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John 1</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xmlns="" id="{39E8CCCF-2681-1F0C-54F8-E3664B0E6B7D}"/>
              </a:ext>
            </a:extLst>
          </p:cNvPr>
          <p:cNvSpPr>
            <a:spLocks noChangeArrowheads="1"/>
          </p:cNvSpPr>
          <p:nvPr/>
        </p:nvSpPr>
        <p:spPr bwMode="auto">
          <a:xfrm>
            <a:off x="326136" y="2446521"/>
            <a:ext cx="11592294" cy="4150222"/>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xmlns="" id="{E77DCAA8-B752-3A09-CBE7-DB48CC60C853}"/>
              </a:ext>
            </a:extLst>
          </p:cNvPr>
          <p:cNvSpPr txBox="1">
            <a:spLocks noChangeArrowheads="1"/>
          </p:cNvSpPr>
          <p:nvPr/>
        </p:nvSpPr>
        <p:spPr bwMode="auto">
          <a:xfrm>
            <a:off x="349120" y="2537645"/>
            <a:ext cx="11516743" cy="3847207"/>
          </a:xfrm>
          <a:prstGeom prst="rect">
            <a:avLst/>
          </a:prstGeom>
          <a:noFill/>
          <a:ln w="38100">
            <a:noFill/>
            <a:miter lim="800000"/>
            <a:headEnd/>
            <a:tailEnd/>
          </a:ln>
        </p:spPr>
        <p:txBody>
          <a:bodyPr wrap="square">
            <a:spAutoFit/>
          </a:bodyPr>
          <a:lstStyle/>
          <a:p>
            <a:pPr marL="12700" lvl="3">
              <a:lnSpc>
                <a:spcPct val="90000"/>
              </a:lnSpc>
              <a:spcBef>
                <a:spcPts val="0"/>
              </a:spcBef>
              <a:spcAft>
                <a:spcPts val="600"/>
              </a:spcAft>
              <a:buSzPct val="100000"/>
            </a:pPr>
            <a:r>
              <a:rPr lang="en-US" sz="42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John the Baptist</a:t>
            </a:r>
          </a:p>
          <a:p>
            <a:pPr marL="471488" lvl="3" indent="-458788">
              <a:lnSpc>
                <a:spcPct val="90000"/>
              </a:lnSpc>
              <a:spcBef>
                <a:spcPts val="0"/>
              </a:spcBef>
              <a:spcAft>
                <a:spcPts val="600"/>
              </a:spcAft>
              <a:buSzPct val="100000"/>
              <a:buFont typeface="Arial" panose="020B0604020202020204" pitchFamily="34" charset="0"/>
              <a:buChar char="•"/>
            </a:pP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John’s main ministry was baptizing people. </a:t>
            </a:r>
          </a:p>
          <a:p>
            <a:pPr marL="927100" lvl="3">
              <a:lnSpc>
                <a:spcPct val="90000"/>
              </a:lnSpc>
              <a:spcBef>
                <a:spcPts val="0"/>
              </a:spcBef>
              <a:spcAft>
                <a:spcPts val="0"/>
              </a:spcAft>
              <a:buSzPct val="100000"/>
            </a:pPr>
            <a:r>
              <a:rPr lang="en-US" sz="36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Matthew 3:7-9: “When [John] saw many Pharisees and Sadducees coming to watch him baptize, he denounced them. “You brood of vipers!” “Who warned you to flee the coming wrath? Prove by the way you live that you have repented of your sins and turned to God.</a:t>
            </a:r>
          </a:p>
        </p:txBody>
      </p:sp>
    </p:spTree>
    <p:extLst>
      <p:ext uri="{BB962C8B-B14F-4D97-AF65-F5344CB8AC3E}">
        <p14:creationId xmlns:p14="http://schemas.microsoft.com/office/powerpoint/2010/main" val="6824159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1CAE15BC24320841B732EA1C620706F1" ma:contentTypeVersion="13" ma:contentTypeDescription="Create a new document." ma:contentTypeScope="" ma:versionID="581c0934c9164dd76d9082214434c48c">
  <xsd:schema xmlns:xsd="http://www.w3.org/2001/XMLSchema" xmlns:xs="http://www.w3.org/2001/XMLSchema" xmlns:p="http://schemas.microsoft.com/office/2006/metadata/properties" xmlns:ns3="369b7a70-faf7-49ad-93f7-50be65527ab7" xmlns:ns4="ff815424-4e70-49c6-b287-782c85bc6f8e" targetNamespace="http://schemas.microsoft.com/office/2006/metadata/properties" ma:root="true" ma:fieldsID="e09e129f1aa0b73a08a9e58b1ff9de78" ns3:_="" ns4:_="">
    <xsd:import namespace="369b7a70-faf7-49ad-93f7-50be65527ab7"/>
    <xsd:import namespace="ff815424-4e70-49c6-b287-782c85bc6f8e"/>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Location" minOccurs="0"/>
                <xsd:element ref="ns4:SharedWithUsers" minOccurs="0"/>
                <xsd:element ref="ns4:SharedWithDetails" minOccurs="0"/>
                <xsd:element ref="ns4:SharingHintHash"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69b7a70-faf7-49ad-93f7-50be65527ab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Location" ma:index="13" nillable="true" ma:displayName="Location" ma:internalName="MediaServiceLocatio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ff815424-4e70-49c6-b287-782c85bc6f8e"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element name="SharingHintHash" ma:index="16"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12760A6-F761-4C5E-BD8C-9B89D0C666C6}">
  <ds:schemaRefs>
    <ds:schemaRef ds:uri="http://purl.org/dc/elements/1.1/"/>
    <ds:schemaRef ds:uri="http://schemas.microsoft.com/office/2006/documentManagement/types"/>
    <ds:schemaRef ds:uri="http://purl.org/dc/terms/"/>
    <ds:schemaRef ds:uri="369b7a70-faf7-49ad-93f7-50be65527ab7"/>
    <ds:schemaRef ds:uri="ff815424-4e70-49c6-b287-782c85bc6f8e"/>
    <ds:schemaRef ds:uri="http://purl.org/dc/dcmitype/"/>
    <ds:schemaRef ds:uri="http://schemas.microsoft.com/office/infopath/2007/PartnerControls"/>
    <ds:schemaRef ds:uri="http://schemas.openxmlformats.org/package/2006/metadata/core-properties"/>
    <ds:schemaRef ds:uri="http://schemas.microsoft.com/office/2006/metadata/properties"/>
    <ds:schemaRef ds:uri="http://www.w3.org/XML/1998/namespace"/>
  </ds:schemaRefs>
</ds:datastoreItem>
</file>

<file path=customXml/itemProps2.xml><?xml version="1.0" encoding="utf-8"?>
<ds:datastoreItem xmlns:ds="http://schemas.openxmlformats.org/officeDocument/2006/customXml" ds:itemID="{45325CAD-493D-4420-99CF-615174C39033}">
  <ds:schemaRefs>
    <ds:schemaRef ds:uri="http://schemas.microsoft.com/sharepoint/v3/contenttype/forms"/>
  </ds:schemaRefs>
</ds:datastoreItem>
</file>

<file path=customXml/itemProps3.xml><?xml version="1.0" encoding="utf-8"?>
<ds:datastoreItem xmlns:ds="http://schemas.openxmlformats.org/officeDocument/2006/customXml" ds:itemID="{E100AA60-8A43-4548-B7E5-E21A21801B54}">
  <ds:schemaRefs>
    <ds:schemaRef ds:uri="369b7a70-faf7-49ad-93f7-50be65527ab7"/>
    <ds:schemaRef ds:uri="ff815424-4e70-49c6-b287-782c85bc6f8e"/>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otalTime>2698</TotalTime>
  <Words>976</Words>
  <Application>Microsoft Office PowerPoint</Application>
  <PresentationFormat>Widescreen</PresentationFormat>
  <Paragraphs>200</Paragraphs>
  <Slides>34</Slides>
  <Notes>34</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34</vt:i4>
      </vt:variant>
    </vt:vector>
  </HeadingPairs>
  <TitlesOfParts>
    <vt:vector size="41" baseType="lpstr">
      <vt:lpstr>ＭＳ Ｐゴシック</vt:lpstr>
      <vt:lpstr>Arial</vt:lpstr>
      <vt:lpstr>Calibri</vt:lpstr>
      <vt:lpstr>Calibri Light</vt:lpstr>
      <vt:lpstr>Cambria</vt:lpstr>
      <vt:lpstr>Century Gothic</vt:lpstr>
      <vt:lpstr>Office Theme</vt:lpstr>
      <vt:lpstr>JOHN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JOHN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PEACE</dc:title>
  <dc:creator>Conrad Hilario</dc:creator>
  <cp:lastModifiedBy>DoddH</cp:lastModifiedBy>
  <cp:revision>5</cp:revision>
  <dcterms:created xsi:type="dcterms:W3CDTF">2019-11-11T23:15:35Z</dcterms:created>
  <dcterms:modified xsi:type="dcterms:W3CDTF">2024-02-06T20:14:58Z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0x0101001CAE15BC24320841B732EA1C620706F1</vt:lpwstr>
  </property>
</Properties>
</file>