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4"/>
  </p:notesMasterIdLst>
  <p:sldIdLst>
    <p:sldId id="257" r:id="rId2"/>
    <p:sldId id="455" r:id="rId3"/>
    <p:sldId id="463" r:id="rId4"/>
    <p:sldId id="465" r:id="rId5"/>
    <p:sldId id="466" r:id="rId6"/>
    <p:sldId id="467" r:id="rId7"/>
    <p:sldId id="468" r:id="rId8"/>
    <p:sldId id="470" r:id="rId9"/>
    <p:sldId id="486" r:id="rId10"/>
    <p:sldId id="487" r:id="rId11"/>
    <p:sldId id="485" r:id="rId12"/>
    <p:sldId id="488" r:id="rId13"/>
    <p:sldId id="489" r:id="rId14"/>
    <p:sldId id="490" r:id="rId15"/>
    <p:sldId id="491" r:id="rId16"/>
    <p:sldId id="472" r:id="rId17"/>
    <p:sldId id="473" r:id="rId18"/>
    <p:sldId id="474" r:id="rId19"/>
    <p:sldId id="492" r:id="rId20"/>
    <p:sldId id="493" r:id="rId21"/>
    <p:sldId id="475" r:id="rId22"/>
    <p:sldId id="476" r:id="rId23"/>
    <p:sldId id="484" r:id="rId24"/>
    <p:sldId id="477" r:id="rId25"/>
    <p:sldId id="478" r:id="rId26"/>
    <p:sldId id="479" r:id="rId27"/>
    <p:sldId id="480" r:id="rId28"/>
    <p:sldId id="481" r:id="rId29"/>
    <p:sldId id="482" r:id="rId30"/>
    <p:sldId id="483" r:id="rId31"/>
    <p:sldId id="406" r:id="rId32"/>
    <p:sldId id="46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21" autoAdjust="0"/>
    <p:restoredTop sz="89165" autoAdjust="0"/>
  </p:normalViewPr>
  <p:slideViewPr>
    <p:cSldViewPr snapToGrid="0">
      <p:cViewPr varScale="1">
        <p:scale>
          <a:sx n="66" d="100"/>
          <a:sy n="66" d="100"/>
        </p:scale>
        <p:origin x="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sB" userId="804e3c20-7c2d-40b1-917b-9c567d554229" providerId="ADAL" clId="{3C3CAADC-06F0-4A34-9E9F-DF86A4636AE0}"/>
    <pc:docChg chg="undo redo custSel addSld delSld modSld">
      <pc:chgData name="AdamsB" userId="804e3c20-7c2d-40b1-917b-9c567d554229" providerId="ADAL" clId="{3C3CAADC-06F0-4A34-9E9F-DF86A4636AE0}" dt="2022-07-14T18:23:36.254" v="6651" actId="1076"/>
      <pc:docMkLst>
        <pc:docMk/>
      </pc:docMkLst>
      <pc:sldChg chg="modSp">
        <pc:chgData name="AdamsB" userId="804e3c20-7c2d-40b1-917b-9c567d554229" providerId="ADAL" clId="{3C3CAADC-06F0-4A34-9E9F-DF86A4636AE0}" dt="2022-07-14T01:28:02.858" v="25" actId="20577"/>
        <pc:sldMkLst>
          <pc:docMk/>
          <pc:sldMk cId="1366961752" sldId="257"/>
        </pc:sldMkLst>
        <pc:spChg chg="mod">
          <ac:chgData name="AdamsB" userId="804e3c20-7c2d-40b1-917b-9c567d554229" providerId="ADAL" clId="{3C3CAADC-06F0-4A34-9E9F-DF86A4636AE0}" dt="2022-07-14T01:27:58.618" v="7" actId="20577"/>
          <ac:spMkLst>
            <pc:docMk/>
            <pc:sldMk cId="1366961752" sldId="257"/>
            <ac:spMk id="4098" creationId="{00000000-0000-0000-0000-000000000000}"/>
          </ac:spMkLst>
        </pc:spChg>
        <pc:spChg chg="mod">
          <ac:chgData name="AdamsB" userId="804e3c20-7c2d-40b1-917b-9c567d554229" providerId="ADAL" clId="{3C3CAADC-06F0-4A34-9E9F-DF86A4636AE0}" dt="2022-07-14T01:28:02.858" v="25" actId="20577"/>
          <ac:spMkLst>
            <pc:docMk/>
            <pc:sldMk cId="1366961752" sldId="257"/>
            <ac:spMk id="4100" creationId="{00000000-0000-0000-0000-000000000000}"/>
          </ac:spMkLst>
        </pc:spChg>
      </pc:sldChg>
      <pc:sldChg chg="add del">
        <pc:chgData name="AdamsB" userId="804e3c20-7c2d-40b1-917b-9c567d554229" providerId="ADAL" clId="{3C3CAADC-06F0-4A34-9E9F-DF86A4636AE0}" dt="2022-07-14T01:28:08.568" v="28" actId="2696"/>
        <pc:sldMkLst>
          <pc:docMk/>
          <pc:sldMk cId="2134391269" sldId="273"/>
        </pc:sldMkLst>
      </pc:sldChg>
      <pc:sldChg chg="modSp modAnim modNotesTx">
        <pc:chgData name="AdamsB" userId="804e3c20-7c2d-40b1-917b-9c567d554229" providerId="ADAL" clId="{3C3CAADC-06F0-4A34-9E9F-DF86A4636AE0}" dt="2022-07-14T14:06:11.529" v="6473" actId="20577"/>
        <pc:sldMkLst>
          <pc:docMk/>
          <pc:sldMk cId="3492331459" sldId="406"/>
        </pc:sldMkLst>
        <pc:spChg chg="mod">
          <ac:chgData name="AdamsB" userId="804e3c20-7c2d-40b1-917b-9c567d554229" providerId="ADAL" clId="{3C3CAADC-06F0-4A34-9E9F-DF86A4636AE0}" dt="2022-07-14T02:07:46.546" v="4268" actId="20577"/>
          <ac:spMkLst>
            <pc:docMk/>
            <pc:sldMk cId="3492331459" sldId="406"/>
            <ac:spMk id="3" creationId="{00000000-0000-0000-0000-000000000000}"/>
          </ac:spMkLst>
        </pc:spChg>
      </pc:sldChg>
      <pc:sldChg chg="del">
        <pc:chgData name="AdamsB" userId="804e3c20-7c2d-40b1-917b-9c567d554229" providerId="ADAL" clId="{3C3CAADC-06F0-4A34-9E9F-DF86A4636AE0}" dt="2022-07-14T01:28:42.089" v="36" actId="2696"/>
        <pc:sldMkLst>
          <pc:docMk/>
          <pc:sldMk cId="4070093511" sldId="454"/>
        </pc:sldMkLst>
      </pc:sldChg>
      <pc:sldChg chg="addSp delSp modSp addAnim delAnim modAnim modNotesTx">
        <pc:chgData name="AdamsB" userId="804e3c20-7c2d-40b1-917b-9c567d554229" providerId="ADAL" clId="{3C3CAADC-06F0-4A34-9E9F-DF86A4636AE0}" dt="2022-07-14T15:20:40.696" v="6474" actId="1076"/>
        <pc:sldMkLst>
          <pc:docMk/>
          <pc:sldMk cId="2603971022" sldId="455"/>
        </pc:sldMkLst>
        <pc:spChg chg="add del mod">
          <ac:chgData name="AdamsB" userId="804e3c20-7c2d-40b1-917b-9c567d554229" providerId="ADAL" clId="{3C3CAADC-06F0-4A34-9E9F-DF86A4636AE0}" dt="2022-07-14T11:51:19.461" v="4558" actId="20577"/>
          <ac:spMkLst>
            <pc:docMk/>
            <pc:sldMk cId="2603971022" sldId="455"/>
            <ac:spMk id="3" creationId="{00000000-0000-0000-0000-000000000000}"/>
          </ac:spMkLst>
        </pc:spChg>
        <pc:spChg chg="add del mod">
          <ac:chgData name="AdamsB" userId="804e3c20-7c2d-40b1-917b-9c567d554229" providerId="ADAL" clId="{3C3CAADC-06F0-4A34-9E9F-DF86A4636AE0}" dt="2022-07-14T02:08:15.773" v="4270" actId="478"/>
          <ac:spMkLst>
            <pc:docMk/>
            <pc:sldMk cId="2603971022" sldId="455"/>
            <ac:spMk id="4" creationId="{8DECB1CD-14FD-4FBE-8399-6F7AF5A60A4F}"/>
          </ac:spMkLst>
        </pc:spChg>
        <pc:spChg chg="add mod">
          <ac:chgData name="AdamsB" userId="804e3c20-7c2d-40b1-917b-9c567d554229" providerId="ADAL" clId="{3C3CAADC-06F0-4A34-9E9F-DF86A4636AE0}" dt="2022-07-14T15:20:40.696" v="6474" actId="1076"/>
          <ac:spMkLst>
            <pc:docMk/>
            <pc:sldMk cId="2603971022" sldId="455"/>
            <ac:spMk id="6" creationId="{90A951E7-D8FF-4E91-B8CD-CB6BCED7116F}"/>
          </ac:spMkLst>
        </pc:spChg>
        <pc:spChg chg="del">
          <ac:chgData name="AdamsB" userId="804e3c20-7c2d-40b1-917b-9c567d554229" providerId="ADAL" clId="{3C3CAADC-06F0-4A34-9E9F-DF86A4636AE0}" dt="2022-07-14T02:08:22.536" v="4271" actId="478"/>
          <ac:spMkLst>
            <pc:docMk/>
            <pc:sldMk cId="2603971022" sldId="455"/>
            <ac:spMk id="6146" creationId="{00000000-0000-0000-0000-000000000000}"/>
          </ac:spMkLst>
        </pc:spChg>
      </pc:sldChg>
      <pc:sldChg chg="del">
        <pc:chgData name="AdamsB" userId="804e3c20-7c2d-40b1-917b-9c567d554229" providerId="ADAL" clId="{3C3CAADC-06F0-4A34-9E9F-DF86A4636AE0}" dt="2022-07-14T01:28:39.444" v="33" actId="2696"/>
        <pc:sldMkLst>
          <pc:docMk/>
          <pc:sldMk cId="2958459112" sldId="458"/>
        </pc:sldMkLst>
      </pc:sldChg>
      <pc:sldChg chg="del">
        <pc:chgData name="AdamsB" userId="804e3c20-7c2d-40b1-917b-9c567d554229" providerId="ADAL" clId="{3C3CAADC-06F0-4A34-9E9F-DF86A4636AE0}" dt="2022-07-14T01:28:40.669" v="34" actId="2696"/>
        <pc:sldMkLst>
          <pc:docMk/>
          <pc:sldMk cId="1864342412" sldId="459"/>
        </pc:sldMkLst>
      </pc:sldChg>
      <pc:sldChg chg="del">
        <pc:chgData name="AdamsB" userId="804e3c20-7c2d-40b1-917b-9c567d554229" providerId="ADAL" clId="{3C3CAADC-06F0-4A34-9E9F-DF86A4636AE0}" dt="2022-07-14T01:28:41.341" v="35" actId="2696"/>
        <pc:sldMkLst>
          <pc:docMk/>
          <pc:sldMk cId="809846371" sldId="461"/>
        </pc:sldMkLst>
      </pc:sldChg>
      <pc:sldChg chg="del">
        <pc:chgData name="AdamsB" userId="804e3c20-7c2d-40b1-917b-9c567d554229" providerId="ADAL" clId="{3C3CAADC-06F0-4A34-9E9F-DF86A4636AE0}" dt="2022-07-14T01:28:42.930" v="37" actId="2696"/>
        <pc:sldMkLst>
          <pc:docMk/>
          <pc:sldMk cId="1188957816" sldId="462"/>
        </pc:sldMkLst>
      </pc:sldChg>
      <pc:sldChg chg="modSp modAnim">
        <pc:chgData name="AdamsB" userId="804e3c20-7c2d-40b1-917b-9c567d554229" providerId="ADAL" clId="{3C3CAADC-06F0-4A34-9E9F-DF86A4636AE0}" dt="2022-07-14T02:08:32.330" v="4273"/>
        <pc:sldMkLst>
          <pc:docMk/>
          <pc:sldMk cId="2368594756" sldId="463"/>
        </pc:sldMkLst>
        <pc:spChg chg="mod">
          <ac:chgData name="AdamsB" userId="804e3c20-7c2d-40b1-917b-9c567d554229" providerId="ADAL" clId="{3C3CAADC-06F0-4A34-9E9F-DF86A4636AE0}" dt="2022-07-14T01:31:23.960" v="420" actId="20577"/>
          <ac:spMkLst>
            <pc:docMk/>
            <pc:sldMk cId="2368594756" sldId="463"/>
            <ac:spMk id="3" creationId="{00000000-0000-0000-0000-000000000000}"/>
          </ac:spMkLst>
        </pc:spChg>
      </pc:sldChg>
      <pc:sldChg chg="addSp delSp modSp add">
        <pc:chgData name="AdamsB" userId="804e3c20-7c2d-40b1-917b-9c567d554229" providerId="ADAL" clId="{3C3CAADC-06F0-4A34-9E9F-DF86A4636AE0}" dt="2022-07-14T01:30:22.181" v="170" actId="20577"/>
        <pc:sldMkLst>
          <pc:docMk/>
          <pc:sldMk cId="2250657985" sldId="464"/>
        </pc:sldMkLst>
        <pc:spChg chg="add mod">
          <ac:chgData name="AdamsB" userId="804e3c20-7c2d-40b1-917b-9c567d554229" providerId="ADAL" clId="{3C3CAADC-06F0-4A34-9E9F-DF86A4636AE0}" dt="2022-07-14T01:29:46.132" v="75" actId="1076"/>
          <ac:spMkLst>
            <pc:docMk/>
            <pc:sldMk cId="2250657985" sldId="464"/>
            <ac:spMk id="6" creationId="{33DEDA01-8303-487D-8453-E5A1836FE413}"/>
          </ac:spMkLst>
        </pc:spChg>
        <pc:spChg chg="mod">
          <ac:chgData name="AdamsB" userId="804e3c20-7c2d-40b1-917b-9c567d554229" providerId="ADAL" clId="{3C3CAADC-06F0-4A34-9E9F-DF86A4636AE0}" dt="2022-07-14T01:30:22.181" v="170" actId="20577"/>
          <ac:spMkLst>
            <pc:docMk/>
            <pc:sldMk cId="2250657985" sldId="464"/>
            <ac:spMk id="4098" creationId="{00000000-0000-0000-0000-000000000000}"/>
          </ac:spMkLst>
        </pc:spChg>
        <pc:spChg chg="add del mod">
          <ac:chgData name="AdamsB" userId="804e3c20-7c2d-40b1-917b-9c567d554229" providerId="ADAL" clId="{3C3CAADC-06F0-4A34-9E9F-DF86A4636AE0}" dt="2022-07-14T01:30:19.307" v="168" actId="20577"/>
          <ac:spMkLst>
            <pc:docMk/>
            <pc:sldMk cId="2250657985" sldId="464"/>
            <ac:spMk id="4100" creationId="{00000000-0000-0000-0000-000000000000}"/>
          </ac:spMkLst>
        </pc:spChg>
      </pc:sldChg>
      <pc:sldChg chg="del">
        <pc:chgData name="AdamsB" userId="804e3c20-7c2d-40b1-917b-9c567d554229" providerId="ADAL" clId="{3C3CAADC-06F0-4A34-9E9F-DF86A4636AE0}" dt="2022-07-14T01:28:43.600" v="38" actId="2696"/>
        <pc:sldMkLst>
          <pc:docMk/>
          <pc:sldMk cId="2342346504" sldId="464"/>
        </pc:sldMkLst>
      </pc:sldChg>
      <pc:sldChg chg="del">
        <pc:chgData name="AdamsB" userId="804e3c20-7c2d-40b1-917b-9c567d554229" providerId="ADAL" clId="{3C3CAADC-06F0-4A34-9E9F-DF86A4636AE0}" dt="2022-07-14T01:28:57.773" v="41" actId="2696"/>
        <pc:sldMkLst>
          <pc:docMk/>
          <pc:sldMk cId="2048352726" sldId="465"/>
        </pc:sldMkLst>
      </pc:sldChg>
      <pc:sldChg chg="addSp modSp add modAnim modNotesTx">
        <pc:chgData name="AdamsB" userId="804e3c20-7c2d-40b1-917b-9c567d554229" providerId="ADAL" clId="{3C3CAADC-06F0-4A34-9E9F-DF86A4636AE0}" dt="2022-07-14T13:43:51.118" v="4818" actId="20577"/>
        <pc:sldMkLst>
          <pc:docMk/>
          <pc:sldMk cId="3789537890" sldId="465"/>
        </pc:sldMkLst>
        <pc:spChg chg="add mod">
          <ac:chgData name="AdamsB" userId="804e3c20-7c2d-40b1-917b-9c567d554229" providerId="ADAL" clId="{3C3CAADC-06F0-4A34-9E9F-DF86A4636AE0}" dt="2022-07-14T01:32:15.144" v="582" actId="20577"/>
          <ac:spMkLst>
            <pc:docMk/>
            <pc:sldMk cId="3789537890" sldId="465"/>
            <ac:spMk id="2" creationId="{8133504F-2AB8-4EB2-B05B-E474A6093BA8}"/>
          </ac:spMkLst>
        </pc:spChg>
        <pc:spChg chg="mod">
          <ac:chgData name="AdamsB" userId="804e3c20-7c2d-40b1-917b-9c567d554229" providerId="ADAL" clId="{3C3CAADC-06F0-4A34-9E9F-DF86A4636AE0}" dt="2022-07-14T01:31:40.564" v="423" actId="207"/>
          <ac:spMkLst>
            <pc:docMk/>
            <pc:sldMk cId="3789537890" sldId="465"/>
            <ac:spMk id="3" creationId="{00000000-0000-0000-0000-000000000000}"/>
          </ac:spMkLst>
        </pc:spChg>
      </pc:sldChg>
      <pc:sldChg chg="addSp modSp add">
        <pc:chgData name="AdamsB" userId="804e3c20-7c2d-40b1-917b-9c567d554229" providerId="ADAL" clId="{3C3CAADC-06F0-4A34-9E9F-DF86A4636AE0}" dt="2022-07-14T01:33:38.752" v="590" actId="14100"/>
        <pc:sldMkLst>
          <pc:docMk/>
          <pc:sldMk cId="3487499943" sldId="466"/>
        </pc:sldMkLst>
        <pc:picChg chg="add mod">
          <ac:chgData name="AdamsB" userId="804e3c20-7c2d-40b1-917b-9c567d554229" providerId="ADAL" clId="{3C3CAADC-06F0-4A34-9E9F-DF86A4636AE0}" dt="2022-07-14T01:32:58.686" v="586" actId="1076"/>
          <ac:picMkLst>
            <pc:docMk/>
            <pc:sldMk cId="3487499943" sldId="466"/>
            <ac:picMk id="1026" creationId="{938C69E6-C03F-44A1-B622-57FAABA7A5D5}"/>
          </ac:picMkLst>
        </pc:picChg>
        <pc:picChg chg="add mod">
          <ac:chgData name="AdamsB" userId="804e3c20-7c2d-40b1-917b-9c567d554229" providerId="ADAL" clId="{3C3CAADC-06F0-4A34-9E9F-DF86A4636AE0}" dt="2022-07-14T01:33:38.752" v="590" actId="14100"/>
          <ac:picMkLst>
            <pc:docMk/>
            <pc:sldMk cId="3487499943" sldId="466"/>
            <ac:picMk id="1028" creationId="{003528B3-7DAC-4253-8BEE-F03BDEE4B195}"/>
          </ac:picMkLst>
        </pc:picChg>
      </pc:sldChg>
      <pc:sldChg chg="del">
        <pc:chgData name="AdamsB" userId="804e3c20-7c2d-40b1-917b-9c567d554229" providerId="ADAL" clId="{3C3CAADC-06F0-4A34-9E9F-DF86A4636AE0}" dt="2022-07-14T01:28:58.551" v="42" actId="2696"/>
        <pc:sldMkLst>
          <pc:docMk/>
          <pc:sldMk cId="124964413" sldId="467"/>
        </pc:sldMkLst>
      </pc:sldChg>
      <pc:sldChg chg="addSp modSp add">
        <pc:chgData name="AdamsB" userId="804e3c20-7c2d-40b1-917b-9c567d554229" providerId="ADAL" clId="{3C3CAADC-06F0-4A34-9E9F-DF86A4636AE0}" dt="2022-07-14T01:34:40.599" v="597" actId="14100"/>
        <pc:sldMkLst>
          <pc:docMk/>
          <pc:sldMk cId="4283615562" sldId="467"/>
        </pc:sldMkLst>
        <pc:picChg chg="add mod">
          <ac:chgData name="AdamsB" userId="804e3c20-7c2d-40b1-917b-9c567d554229" providerId="ADAL" clId="{3C3CAADC-06F0-4A34-9E9F-DF86A4636AE0}" dt="2022-07-14T01:34:40.599" v="597" actId="14100"/>
          <ac:picMkLst>
            <pc:docMk/>
            <pc:sldMk cId="4283615562" sldId="467"/>
            <ac:picMk id="2050" creationId="{578587C8-790A-4FCC-AD88-0E7BBE7B2BF1}"/>
          </ac:picMkLst>
        </pc:picChg>
        <pc:picChg chg="add mod">
          <ac:chgData name="AdamsB" userId="804e3c20-7c2d-40b1-917b-9c567d554229" providerId="ADAL" clId="{3C3CAADC-06F0-4A34-9E9F-DF86A4636AE0}" dt="2022-07-14T01:34:35.350" v="595" actId="1076"/>
          <ac:picMkLst>
            <pc:docMk/>
            <pc:sldMk cId="4283615562" sldId="467"/>
            <ac:picMk id="2052" creationId="{1EF73281-0D33-4113-958D-931FFBBDD9E6}"/>
          </ac:picMkLst>
        </pc:picChg>
      </pc:sldChg>
      <pc:sldChg chg="del">
        <pc:chgData name="AdamsB" userId="804e3c20-7c2d-40b1-917b-9c567d554229" providerId="ADAL" clId="{3C3CAADC-06F0-4A34-9E9F-DF86A4636AE0}" dt="2022-07-14T01:28:59.214" v="43" actId="2696"/>
        <pc:sldMkLst>
          <pc:docMk/>
          <pc:sldMk cId="3139094984" sldId="468"/>
        </pc:sldMkLst>
      </pc:sldChg>
      <pc:sldChg chg="addSp modSp add modNotesTx">
        <pc:chgData name="AdamsB" userId="804e3c20-7c2d-40b1-917b-9c567d554229" providerId="ADAL" clId="{3C3CAADC-06F0-4A34-9E9F-DF86A4636AE0}" dt="2022-07-14T13:44:09.973" v="4868" actId="20577"/>
        <pc:sldMkLst>
          <pc:docMk/>
          <pc:sldMk cId="3833476584" sldId="468"/>
        </pc:sldMkLst>
        <pc:picChg chg="add mod">
          <ac:chgData name="AdamsB" userId="804e3c20-7c2d-40b1-917b-9c567d554229" providerId="ADAL" clId="{3C3CAADC-06F0-4A34-9E9F-DF86A4636AE0}" dt="2022-07-14T01:37:11.907" v="601" actId="14100"/>
          <ac:picMkLst>
            <pc:docMk/>
            <pc:sldMk cId="3833476584" sldId="468"/>
            <ac:picMk id="3074" creationId="{CACE7614-B4E1-49CF-BB8D-389648C69C75}"/>
          </ac:picMkLst>
        </pc:picChg>
      </pc:sldChg>
      <pc:sldChg chg="addSp delSp modSp add del modAnim modNotesTx">
        <pc:chgData name="AdamsB" userId="804e3c20-7c2d-40b1-917b-9c567d554229" providerId="ADAL" clId="{3C3CAADC-06F0-4A34-9E9F-DF86A4636AE0}" dt="2022-07-14T13:20:30.336" v="4571" actId="2696"/>
        <pc:sldMkLst>
          <pc:docMk/>
          <pc:sldMk cId="1461342933" sldId="469"/>
        </pc:sldMkLst>
        <pc:spChg chg="del">
          <ac:chgData name="AdamsB" userId="804e3c20-7c2d-40b1-917b-9c567d554229" providerId="ADAL" clId="{3C3CAADC-06F0-4A34-9E9F-DF86A4636AE0}" dt="2022-07-14T01:37:46.629" v="604" actId="478"/>
          <ac:spMkLst>
            <pc:docMk/>
            <pc:sldMk cId="1461342933" sldId="469"/>
            <ac:spMk id="2" creationId="{8133504F-2AB8-4EB2-B05B-E474A6093BA8}"/>
          </ac:spMkLst>
        </pc:spChg>
        <pc:spChg chg="mod">
          <ac:chgData name="AdamsB" userId="804e3c20-7c2d-40b1-917b-9c567d554229" providerId="ADAL" clId="{3C3CAADC-06F0-4A34-9E9F-DF86A4636AE0}" dt="2022-07-14T01:37:51.455" v="605" actId="207"/>
          <ac:spMkLst>
            <pc:docMk/>
            <pc:sldMk cId="1461342933" sldId="469"/>
            <ac:spMk id="3" creationId="{00000000-0000-0000-0000-000000000000}"/>
          </ac:spMkLst>
        </pc:spChg>
        <pc:spChg chg="add del mod">
          <ac:chgData name="AdamsB" userId="804e3c20-7c2d-40b1-917b-9c567d554229" providerId="ADAL" clId="{3C3CAADC-06F0-4A34-9E9F-DF86A4636AE0}" dt="2022-07-14T13:20:02.270" v="4569"/>
          <ac:spMkLst>
            <pc:docMk/>
            <pc:sldMk cId="1461342933" sldId="469"/>
            <ac:spMk id="4" creationId="{9CB5B279-D4CD-484B-8988-5582949AE947}"/>
          </ac:spMkLst>
        </pc:spChg>
      </pc:sldChg>
      <pc:sldChg chg="del">
        <pc:chgData name="AdamsB" userId="804e3c20-7c2d-40b1-917b-9c567d554229" providerId="ADAL" clId="{3C3CAADC-06F0-4A34-9E9F-DF86A4636AE0}" dt="2022-07-14T01:28:59.700" v="44" actId="2696"/>
        <pc:sldMkLst>
          <pc:docMk/>
          <pc:sldMk cId="1885463511" sldId="470"/>
        </pc:sldMkLst>
      </pc:sldChg>
      <pc:sldChg chg="addSp modSp add modAnim modNotesTx">
        <pc:chgData name="AdamsB" userId="804e3c20-7c2d-40b1-917b-9c567d554229" providerId="ADAL" clId="{3C3CAADC-06F0-4A34-9E9F-DF86A4636AE0}" dt="2022-07-14T13:45:07.977" v="5115" actId="20577"/>
        <pc:sldMkLst>
          <pc:docMk/>
          <pc:sldMk cId="2777405029" sldId="470"/>
        </pc:sldMkLst>
        <pc:spChg chg="mod">
          <ac:chgData name="AdamsB" userId="804e3c20-7c2d-40b1-917b-9c567d554229" providerId="ADAL" clId="{3C3CAADC-06F0-4A34-9E9F-DF86A4636AE0}" dt="2022-07-14T01:42:31.387" v="937" actId="1076"/>
          <ac:spMkLst>
            <pc:docMk/>
            <pc:sldMk cId="2777405029" sldId="470"/>
            <ac:spMk id="4" creationId="{9CB5B279-D4CD-484B-8988-5582949AE947}"/>
          </ac:spMkLst>
        </pc:spChg>
        <pc:picChg chg="add mod">
          <ac:chgData name="AdamsB" userId="804e3c20-7c2d-40b1-917b-9c567d554229" providerId="ADAL" clId="{3C3CAADC-06F0-4A34-9E9F-DF86A4636AE0}" dt="2022-07-14T02:08:57.803" v="4279" actId="1076"/>
          <ac:picMkLst>
            <pc:docMk/>
            <pc:sldMk cId="2777405029" sldId="470"/>
            <ac:picMk id="4098" creationId="{91A54EC1-D6E0-44C3-9A97-EBF9DF842C41}"/>
          </ac:picMkLst>
        </pc:picChg>
        <pc:picChg chg="add">
          <ac:chgData name="AdamsB" userId="804e3c20-7c2d-40b1-917b-9c567d554229" providerId="ADAL" clId="{3C3CAADC-06F0-4A34-9E9F-DF86A4636AE0}" dt="2022-07-14T02:21:23.361" v="4435"/>
          <ac:picMkLst>
            <pc:docMk/>
            <pc:sldMk cId="2777405029" sldId="470"/>
            <ac:picMk id="4100" creationId="{64B3D47F-C774-42CC-B164-445C5D72EE9A}"/>
          </ac:picMkLst>
        </pc:picChg>
      </pc:sldChg>
      <pc:sldChg chg="addSp delSp modSp add del modAnim modNotesTx">
        <pc:chgData name="AdamsB" userId="804e3c20-7c2d-40b1-917b-9c567d554229" providerId="ADAL" clId="{3C3CAADC-06F0-4A34-9E9F-DF86A4636AE0}" dt="2022-07-14T18:21:58.700" v="6644" actId="2696"/>
        <pc:sldMkLst>
          <pc:docMk/>
          <pc:sldMk cId="2407432100" sldId="471"/>
        </pc:sldMkLst>
        <pc:spChg chg="mod">
          <ac:chgData name="AdamsB" userId="804e3c20-7c2d-40b1-917b-9c567d554229" providerId="ADAL" clId="{3C3CAADC-06F0-4A34-9E9F-DF86A4636AE0}" dt="2022-07-14T18:12:16.170" v="6490" actId="20577"/>
          <ac:spMkLst>
            <pc:docMk/>
            <pc:sldMk cId="2407432100" sldId="471"/>
            <ac:spMk id="4" creationId="{9CB5B279-D4CD-484B-8988-5582949AE947}"/>
          </ac:spMkLst>
        </pc:spChg>
        <pc:picChg chg="del">
          <ac:chgData name="AdamsB" userId="804e3c20-7c2d-40b1-917b-9c567d554229" providerId="ADAL" clId="{3C3CAADC-06F0-4A34-9E9F-DF86A4636AE0}" dt="2022-07-14T01:46:10.123" v="955" actId="478"/>
          <ac:picMkLst>
            <pc:docMk/>
            <pc:sldMk cId="2407432100" sldId="471"/>
            <ac:picMk id="4098" creationId="{91A54EC1-D6E0-44C3-9A97-EBF9DF842C41}"/>
          </ac:picMkLst>
        </pc:picChg>
        <pc:picChg chg="add mod">
          <ac:chgData name="AdamsB" userId="804e3c20-7c2d-40b1-917b-9c567d554229" providerId="ADAL" clId="{3C3CAADC-06F0-4A34-9E9F-DF86A4636AE0}" dt="2022-07-14T18:21:20.359" v="6509" actId="1076"/>
          <ac:picMkLst>
            <pc:docMk/>
            <pc:sldMk cId="2407432100" sldId="471"/>
            <ac:picMk id="5122" creationId="{E84A7F9E-80D0-4654-89DC-A0D5B1BBD2D1}"/>
          </ac:picMkLst>
        </pc:picChg>
        <pc:picChg chg="add mod">
          <ac:chgData name="AdamsB" userId="804e3c20-7c2d-40b1-917b-9c567d554229" providerId="ADAL" clId="{3C3CAADC-06F0-4A34-9E9F-DF86A4636AE0}" dt="2022-07-14T18:21:24.004" v="6510" actId="1076"/>
          <ac:picMkLst>
            <pc:docMk/>
            <pc:sldMk cId="2407432100" sldId="471"/>
            <ac:picMk id="5124" creationId="{06A1696C-3D88-4D8C-B424-F914C7EB67B0}"/>
          </ac:picMkLst>
        </pc:picChg>
        <pc:picChg chg="add mod ord">
          <ac:chgData name="AdamsB" userId="804e3c20-7c2d-40b1-917b-9c567d554229" providerId="ADAL" clId="{3C3CAADC-06F0-4A34-9E9F-DF86A4636AE0}" dt="2022-07-14T11:59:11.376" v="4565" actId="1076"/>
          <ac:picMkLst>
            <pc:docMk/>
            <pc:sldMk cId="2407432100" sldId="471"/>
            <ac:picMk id="5126" creationId="{66663C6B-C18F-4509-923B-9F70FF53477C}"/>
          </ac:picMkLst>
        </pc:picChg>
      </pc:sldChg>
      <pc:sldChg chg="del">
        <pc:chgData name="AdamsB" userId="804e3c20-7c2d-40b1-917b-9c567d554229" providerId="ADAL" clId="{3C3CAADC-06F0-4A34-9E9F-DF86A4636AE0}" dt="2022-07-14T01:29:00.248" v="45" actId="2696"/>
        <pc:sldMkLst>
          <pc:docMk/>
          <pc:sldMk cId="3066097412" sldId="471"/>
        </pc:sldMkLst>
      </pc:sldChg>
      <pc:sldChg chg="addSp delSp modSp add modAnim modNotesTx">
        <pc:chgData name="AdamsB" userId="804e3c20-7c2d-40b1-917b-9c567d554229" providerId="ADAL" clId="{3C3CAADC-06F0-4A34-9E9F-DF86A4636AE0}" dt="2022-07-14T13:57:40.606" v="5496" actId="20577"/>
        <pc:sldMkLst>
          <pc:docMk/>
          <pc:sldMk cId="4173627512" sldId="472"/>
        </pc:sldMkLst>
        <pc:spChg chg="del">
          <ac:chgData name="AdamsB" userId="804e3c20-7c2d-40b1-917b-9c567d554229" providerId="ADAL" clId="{3C3CAADC-06F0-4A34-9E9F-DF86A4636AE0}" dt="2022-07-14T01:49:24.998" v="997" actId="478"/>
          <ac:spMkLst>
            <pc:docMk/>
            <pc:sldMk cId="4173627512" sldId="472"/>
            <ac:spMk id="4" creationId="{9CB5B279-D4CD-484B-8988-5582949AE947}"/>
          </ac:spMkLst>
        </pc:spChg>
        <pc:spChg chg="add mod">
          <ac:chgData name="AdamsB" userId="804e3c20-7c2d-40b1-917b-9c567d554229" providerId="ADAL" clId="{3C3CAADC-06F0-4A34-9E9F-DF86A4636AE0}" dt="2022-07-14T01:50:25.797" v="1101" actId="20577"/>
          <ac:spMkLst>
            <pc:docMk/>
            <pc:sldMk cId="4173627512" sldId="472"/>
            <ac:spMk id="5" creationId="{E9AB10A3-1E52-4D24-8963-B35156C3F0A0}"/>
          </ac:spMkLst>
        </pc:spChg>
      </pc:sldChg>
      <pc:sldChg chg="del">
        <pc:chgData name="AdamsB" userId="804e3c20-7c2d-40b1-917b-9c567d554229" providerId="ADAL" clId="{3C3CAADC-06F0-4A34-9E9F-DF86A4636AE0}" dt="2022-07-14T01:29:02.723" v="46" actId="2696"/>
        <pc:sldMkLst>
          <pc:docMk/>
          <pc:sldMk cId="4208312964" sldId="472"/>
        </pc:sldMkLst>
      </pc:sldChg>
      <pc:sldChg chg="delSp modSp add modAnim modNotesTx">
        <pc:chgData name="AdamsB" userId="804e3c20-7c2d-40b1-917b-9c567d554229" providerId="ADAL" clId="{3C3CAADC-06F0-4A34-9E9F-DF86A4636AE0}" dt="2022-07-14T13:58:20.841" v="5655" actId="20577"/>
        <pc:sldMkLst>
          <pc:docMk/>
          <pc:sldMk cId="3534178182" sldId="473"/>
        </pc:sldMkLst>
        <pc:spChg chg="mod">
          <ac:chgData name="AdamsB" userId="804e3c20-7c2d-40b1-917b-9c567d554229" providerId="ADAL" clId="{3C3CAADC-06F0-4A34-9E9F-DF86A4636AE0}" dt="2022-07-14T01:52:42.188" v="1579" actId="20577"/>
          <ac:spMkLst>
            <pc:docMk/>
            <pc:sldMk cId="3534178182" sldId="473"/>
            <ac:spMk id="3" creationId="{00000000-0000-0000-0000-000000000000}"/>
          </ac:spMkLst>
        </pc:spChg>
        <pc:spChg chg="del">
          <ac:chgData name="AdamsB" userId="804e3c20-7c2d-40b1-917b-9c567d554229" providerId="ADAL" clId="{3C3CAADC-06F0-4A34-9E9F-DF86A4636AE0}" dt="2022-07-14T01:50:48.159" v="1160" actId="478"/>
          <ac:spMkLst>
            <pc:docMk/>
            <pc:sldMk cId="3534178182" sldId="473"/>
            <ac:spMk id="5" creationId="{E9AB10A3-1E52-4D24-8963-B35156C3F0A0}"/>
          </ac:spMkLst>
        </pc:spChg>
        <pc:spChg chg="mod">
          <ac:chgData name="AdamsB" userId="804e3c20-7c2d-40b1-917b-9c567d554229" providerId="ADAL" clId="{3C3CAADC-06F0-4A34-9E9F-DF86A4636AE0}" dt="2022-07-14T01:50:46.046" v="1159" actId="20577"/>
          <ac:spMkLst>
            <pc:docMk/>
            <pc:sldMk cId="3534178182" sldId="473"/>
            <ac:spMk id="6146" creationId="{00000000-0000-0000-0000-000000000000}"/>
          </ac:spMkLst>
        </pc:spChg>
      </pc:sldChg>
      <pc:sldChg chg="addSp modSp add modAnim modNotesTx">
        <pc:chgData name="AdamsB" userId="804e3c20-7c2d-40b1-917b-9c567d554229" providerId="ADAL" clId="{3C3CAADC-06F0-4A34-9E9F-DF86A4636AE0}" dt="2022-07-14T18:23:36.254" v="6651" actId="1076"/>
        <pc:sldMkLst>
          <pc:docMk/>
          <pc:sldMk cId="1324366893" sldId="474"/>
        </pc:sldMkLst>
        <pc:spChg chg="mod">
          <ac:chgData name="AdamsB" userId="804e3c20-7c2d-40b1-917b-9c567d554229" providerId="ADAL" clId="{3C3CAADC-06F0-4A34-9E9F-DF86A4636AE0}" dt="2022-07-14T18:23:30.547" v="6649" actId="113"/>
          <ac:spMkLst>
            <pc:docMk/>
            <pc:sldMk cId="1324366893" sldId="474"/>
            <ac:spMk id="3" creationId="{00000000-0000-0000-0000-000000000000}"/>
          </ac:spMkLst>
        </pc:spChg>
        <pc:spChg chg="add mod">
          <ac:chgData name="AdamsB" userId="804e3c20-7c2d-40b1-917b-9c567d554229" providerId="ADAL" clId="{3C3CAADC-06F0-4A34-9E9F-DF86A4636AE0}" dt="2022-07-14T18:23:36.254" v="6651" actId="1076"/>
          <ac:spMkLst>
            <pc:docMk/>
            <pc:sldMk cId="1324366893" sldId="474"/>
            <ac:spMk id="4" creationId="{9E77C49D-C223-4FAF-AA12-63070F7DFAB9}"/>
          </ac:spMkLst>
        </pc:spChg>
        <pc:picChg chg="add mod">
          <ac:chgData name="AdamsB" userId="804e3c20-7c2d-40b1-917b-9c567d554229" providerId="ADAL" clId="{3C3CAADC-06F0-4A34-9E9F-DF86A4636AE0}" dt="2022-07-14T18:23:33.558" v="6650" actId="1076"/>
          <ac:picMkLst>
            <pc:docMk/>
            <pc:sldMk cId="1324366893" sldId="474"/>
            <ac:picMk id="2" creationId="{A6C7B19B-0DDD-4C3F-B396-007319E2DED6}"/>
          </ac:picMkLst>
        </pc:picChg>
      </pc:sldChg>
      <pc:sldChg chg="delSp modSp add modAnim">
        <pc:chgData name="AdamsB" userId="804e3c20-7c2d-40b1-917b-9c567d554229" providerId="ADAL" clId="{3C3CAADC-06F0-4A34-9E9F-DF86A4636AE0}" dt="2022-07-14T18:06:39.881" v="6477" actId="114"/>
        <pc:sldMkLst>
          <pc:docMk/>
          <pc:sldMk cId="1528227740" sldId="475"/>
        </pc:sldMkLst>
        <pc:spChg chg="mod">
          <ac:chgData name="AdamsB" userId="804e3c20-7c2d-40b1-917b-9c567d554229" providerId="ADAL" clId="{3C3CAADC-06F0-4A34-9E9F-DF86A4636AE0}" dt="2022-07-14T18:06:39.881" v="6477" actId="114"/>
          <ac:spMkLst>
            <pc:docMk/>
            <pc:sldMk cId="1528227740" sldId="475"/>
            <ac:spMk id="3" creationId="{00000000-0000-0000-0000-000000000000}"/>
          </ac:spMkLst>
        </pc:spChg>
        <pc:picChg chg="del">
          <ac:chgData name="AdamsB" userId="804e3c20-7c2d-40b1-917b-9c567d554229" providerId="ADAL" clId="{3C3CAADC-06F0-4A34-9E9F-DF86A4636AE0}" dt="2022-07-14T01:55:07.690" v="1890" actId="478"/>
          <ac:picMkLst>
            <pc:docMk/>
            <pc:sldMk cId="1528227740" sldId="475"/>
            <ac:picMk id="2" creationId="{A6C7B19B-0DDD-4C3F-B396-007319E2DED6}"/>
          </ac:picMkLst>
        </pc:picChg>
      </pc:sldChg>
      <pc:sldChg chg="modSp add modAnim modNotesTx">
        <pc:chgData name="AdamsB" userId="804e3c20-7c2d-40b1-917b-9c567d554229" providerId="ADAL" clId="{3C3CAADC-06F0-4A34-9E9F-DF86A4636AE0}" dt="2022-07-14T14:01:45.729" v="5897" actId="20577"/>
        <pc:sldMkLst>
          <pc:docMk/>
          <pc:sldMk cId="3019206212" sldId="476"/>
        </pc:sldMkLst>
        <pc:spChg chg="mod">
          <ac:chgData name="AdamsB" userId="804e3c20-7c2d-40b1-917b-9c567d554229" providerId="ADAL" clId="{3C3CAADC-06F0-4A34-9E9F-DF86A4636AE0}" dt="2022-07-14T01:58:12.627" v="2218" actId="20577"/>
          <ac:spMkLst>
            <pc:docMk/>
            <pc:sldMk cId="3019206212" sldId="476"/>
            <ac:spMk id="3" creationId="{00000000-0000-0000-0000-000000000000}"/>
          </ac:spMkLst>
        </pc:spChg>
      </pc:sldChg>
      <pc:sldChg chg="modSp add modAnim modNotesTx">
        <pc:chgData name="AdamsB" userId="804e3c20-7c2d-40b1-917b-9c567d554229" providerId="ADAL" clId="{3C3CAADC-06F0-4A34-9E9F-DF86A4636AE0}" dt="2022-07-14T18:07:14.581" v="6482" actId="20577"/>
        <pc:sldMkLst>
          <pc:docMk/>
          <pc:sldMk cId="489522891" sldId="477"/>
        </pc:sldMkLst>
        <pc:spChg chg="mod">
          <ac:chgData name="AdamsB" userId="804e3c20-7c2d-40b1-917b-9c567d554229" providerId="ADAL" clId="{3C3CAADC-06F0-4A34-9E9F-DF86A4636AE0}" dt="2022-07-14T18:07:12.284" v="6481" actId="20577"/>
          <ac:spMkLst>
            <pc:docMk/>
            <pc:sldMk cId="489522891" sldId="477"/>
            <ac:spMk id="3" creationId="{00000000-0000-0000-0000-000000000000}"/>
          </ac:spMkLst>
        </pc:spChg>
        <pc:spChg chg="mod">
          <ac:chgData name="AdamsB" userId="804e3c20-7c2d-40b1-917b-9c567d554229" providerId="ADAL" clId="{3C3CAADC-06F0-4A34-9E9F-DF86A4636AE0}" dt="2022-07-14T01:58:34.209" v="2239" actId="20577"/>
          <ac:spMkLst>
            <pc:docMk/>
            <pc:sldMk cId="489522891" sldId="477"/>
            <ac:spMk id="6146" creationId="{00000000-0000-0000-0000-000000000000}"/>
          </ac:spMkLst>
        </pc:spChg>
      </pc:sldChg>
      <pc:sldChg chg="modSp add modAnim modNotesTx">
        <pc:chgData name="AdamsB" userId="804e3c20-7c2d-40b1-917b-9c567d554229" providerId="ADAL" clId="{3C3CAADC-06F0-4A34-9E9F-DF86A4636AE0}" dt="2022-07-14T14:04:12.628" v="6215" actId="20577"/>
        <pc:sldMkLst>
          <pc:docMk/>
          <pc:sldMk cId="1360027203" sldId="478"/>
        </pc:sldMkLst>
        <pc:spChg chg="mod">
          <ac:chgData name="AdamsB" userId="804e3c20-7c2d-40b1-917b-9c567d554229" providerId="ADAL" clId="{3C3CAADC-06F0-4A34-9E9F-DF86A4636AE0}" dt="2022-07-14T02:00:15.079" v="2717" actId="313"/>
          <ac:spMkLst>
            <pc:docMk/>
            <pc:sldMk cId="1360027203" sldId="478"/>
            <ac:spMk id="3" creationId="{00000000-0000-0000-0000-000000000000}"/>
          </ac:spMkLst>
        </pc:spChg>
      </pc:sldChg>
      <pc:sldChg chg="modSp add modAnim modNotesTx">
        <pc:chgData name="AdamsB" userId="804e3c20-7c2d-40b1-917b-9c567d554229" providerId="ADAL" clId="{3C3CAADC-06F0-4A34-9E9F-DF86A4636AE0}" dt="2022-07-14T02:11:11.410" v="4347"/>
        <pc:sldMkLst>
          <pc:docMk/>
          <pc:sldMk cId="424222743" sldId="479"/>
        </pc:sldMkLst>
        <pc:spChg chg="mod">
          <ac:chgData name="AdamsB" userId="804e3c20-7c2d-40b1-917b-9c567d554229" providerId="ADAL" clId="{3C3CAADC-06F0-4A34-9E9F-DF86A4636AE0}" dt="2022-07-14T02:01:54.396" v="3044" actId="20577"/>
          <ac:spMkLst>
            <pc:docMk/>
            <pc:sldMk cId="424222743" sldId="479"/>
            <ac:spMk id="3" creationId="{00000000-0000-0000-0000-000000000000}"/>
          </ac:spMkLst>
        </pc:spChg>
      </pc:sldChg>
      <pc:sldChg chg="modSp add modAnim modNotesTx">
        <pc:chgData name="AdamsB" userId="804e3c20-7c2d-40b1-917b-9c567d554229" providerId="ADAL" clId="{3C3CAADC-06F0-4A34-9E9F-DF86A4636AE0}" dt="2022-07-14T02:11:25.012" v="4349"/>
        <pc:sldMkLst>
          <pc:docMk/>
          <pc:sldMk cId="1542724836" sldId="480"/>
        </pc:sldMkLst>
        <pc:spChg chg="mod">
          <ac:chgData name="AdamsB" userId="804e3c20-7c2d-40b1-917b-9c567d554229" providerId="ADAL" clId="{3C3CAADC-06F0-4A34-9E9F-DF86A4636AE0}" dt="2022-07-14T02:02:32.770" v="3280" actId="20577"/>
          <ac:spMkLst>
            <pc:docMk/>
            <pc:sldMk cId="1542724836" sldId="480"/>
            <ac:spMk id="3" creationId="{00000000-0000-0000-0000-000000000000}"/>
          </ac:spMkLst>
        </pc:spChg>
      </pc:sldChg>
      <pc:sldChg chg="addSp modSp add modAnim modNotesTx">
        <pc:chgData name="AdamsB" userId="804e3c20-7c2d-40b1-917b-9c567d554229" providerId="ADAL" clId="{3C3CAADC-06F0-4A34-9E9F-DF86A4636AE0}" dt="2022-07-14T14:04:51.134" v="6217" actId="114"/>
        <pc:sldMkLst>
          <pc:docMk/>
          <pc:sldMk cId="1352844350" sldId="481"/>
        </pc:sldMkLst>
        <pc:spChg chg="add mod">
          <ac:chgData name="AdamsB" userId="804e3c20-7c2d-40b1-917b-9c567d554229" providerId="ADAL" clId="{3C3CAADC-06F0-4A34-9E9F-DF86A4636AE0}" dt="2022-07-14T02:03:34.559" v="3542" actId="20577"/>
          <ac:spMkLst>
            <pc:docMk/>
            <pc:sldMk cId="1352844350" sldId="481"/>
            <ac:spMk id="2" creationId="{0A07C600-14BC-4472-8113-89D63F6EE390}"/>
          </ac:spMkLst>
        </pc:spChg>
        <pc:spChg chg="mod">
          <ac:chgData name="AdamsB" userId="804e3c20-7c2d-40b1-917b-9c567d554229" providerId="ADAL" clId="{3C3CAADC-06F0-4A34-9E9F-DF86A4636AE0}" dt="2022-07-14T02:03:17.823" v="3513" actId="20577"/>
          <ac:spMkLst>
            <pc:docMk/>
            <pc:sldMk cId="1352844350" sldId="481"/>
            <ac:spMk id="3" creationId="{00000000-0000-0000-0000-000000000000}"/>
          </ac:spMkLst>
        </pc:spChg>
      </pc:sldChg>
      <pc:sldChg chg="delSp modSp add modAnim modNotesTx">
        <pc:chgData name="AdamsB" userId="804e3c20-7c2d-40b1-917b-9c567d554229" providerId="ADAL" clId="{3C3CAADC-06F0-4A34-9E9F-DF86A4636AE0}" dt="2022-07-14T14:05:42.825" v="6468" actId="20577"/>
        <pc:sldMkLst>
          <pc:docMk/>
          <pc:sldMk cId="3330129534" sldId="482"/>
        </pc:sldMkLst>
        <pc:spChg chg="del">
          <ac:chgData name="AdamsB" userId="804e3c20-7c2d-40b1-917b-9c567d554229" providerId="ADAL" clId="{3C3CAADC-06F0-4A34-9E9F-DF86A4636AE0}" dt="2022-07-14T02:04:05.601" v="3584" actId="478"/>
          <ac:spMkLst>
            <pc:docMk/>
            <pc:sldMk cId="3330129534" sldId="482"/>
            <ac:spMk id="2" creationId="{0A07C600-14BC-4472-8113-89D63F6EE390}"/>
          </ac:spMkLst>
        </pc:spChg>
        <pc:spChg chg="mod">
          <ac:chgData name="AdamsB" userId="804e3c20-7c2d-40b1-917b-9c567d554229" providerId="ADAL" clId="{3C3CAADC-06F0-4A34-9E9F-DF86A4636AE0}" dt="2022-07-14T02:05:23.869" v="3854" actId="20577"/>
          <ac:spMkLst>
            <pc:docMk/>
            <pc:sldMk cId="3330129534" sldId="482"/>
            <ac:spMk id="3" creationId="{00000000-0000-0000-0000-000000000000}"/>
          </ac:spMkLst>
        </pc:spChg>
      </pc:sldChg>
      <pc:sldChg chg="modSp add modAnim modNotesTx">
        <pc:chgData name="AdamsB" userId="804e3c20-7c2d-40b1-917b-9c567d554229" providerId="ADAL" clId="{3C3CAADC-06F0-4A34-9E9F-DF86A4636AE0}" dt="2022-07-14T14:05:56.967" v="6469" actId="6549"/>
        <pc:sldMkLst>
          <pc:docMk/>
          <pc:sldMk cId="62999086" sldId="483"/>
        </pc:sldMkLst>
        <pc:spChg chg="mod">
          <ac:chgData name="AdamsB" userId="804e3c20-7c2d-40b1-917b-9c567d554229" providerId="ADAL" clId="{3C3CAADC-06F0-4A34-9E9F-DF86A4636AE0}" dt="2022-07-14T02:11:56.386" v="4398" actId="20577"/>
          <ac:spMkLst>
            <pc:docMk/>
            <pc:sldMk cId="62999086" sldId="483"/>
            <ac:spMk id="3" creationId="{00000000-0000-0000-0000-000000000000}"/>
          </ac:spMkLst>
        </pc:spChg>
      </pc:sldChg>
      <pc:sldChg chg="modSp add modAnim modNotesTx">
        <pc:chgData name="AdamsB" userId="804e3c20-7c2d-40b1-917b-9c567d554229" providerId="ADAL" clId="{3C3CAADC-06F0-4A34-9E9F-DF86A4636AE0}" dt="2022-07-14T14:02:57.461" v="6111" actId="20577"/>
        <pc:sldMkLst>
          <pc:docMk/>
          <pc:sldMk cId="1245414055" sldId="484"/>
        </pc:sldMkLst>
        <pc:spChg chg="mod">
          <ac:chgData name="AdamsB" userId="804e3c20-7c2d-40b1-917b-9c567d554229" providerId="ADAL" clId="{3C3CAADC-06F0-4A34-9E9F-DF86A4636AE0}" dt="2022-07-14T14:02:30.739" v="6018" actId="20577"/>
          <ac:spMkLst>
            <pc:docMk/>
            <pc:sldMk cId="1245414055" sldId="484"/>
            <ac:spMk id="3" creationId="{00000000-0000-0000-0000-000000000000}"/>
          </ac:spMkLst>
        </pc:spChg>
      </pc:sldChg>
      <pc:sldChg chg="add del">
        <pc:chgData name="AdamsB" userId="804e3c20-7c2d-40b1-917b-9c567d554229" providerId="ADAL" clId="{3C3CAADC-06F0-4A34-9E9F-DF86A4636AE0}" dt="2022-07-14T13:45:27.159" v="5126"/>
        <pc:sldMkLst>
          <pc:docMk/>
          <pc:sldMk cId="2787910914" sldId="484"/>
        </pc:sldMkLst>
      </pc:sldChg>
      <pc:sldChg chg="addSp modSp add modAnim modNotesTx">
        <pc:chgData name="AdamsB" userId="804e3c20-7c2d-40b1-917b-9c567d554229" providerId="ADAL" clId="{3C3CAADC-06F0-4A34-9E9F-DF86A4636AE0}" dt="2022-07-14T18:21:53.610" v="6643" actId="20577"/>
        <pc:sldMkLst>
          <pc:docMk/>
          <pc:sldMk cId="1499608381" sldId="485"/>
        </pc:sldMkLst>
        <pc:spChg chg="add">
          <ac:chgData name="AdamsB" userId="804e3c20-7c2d-40b1-917b-9c567d554229" providerId="ADAL" clId="{3C3CAADC-06F0-4A34-9E9F-DF86A4636AE0}" dt="2022-07-14T18:20:58.873" v="6503"/>
          <ac:spMkLst>
            <pc:docMk/>
            <pc:sldMk cId="1499608381" sldId="485"/>
            <ac:spMk id="4" creationId="{7F3114DF-90F8-4A78-B764-E425735F518B}"/>
          </ac:spMkLst>
        </pc:spChg>
        <pc:spChg chg="add">
          <ac:chgData name="AdamsB" userId="804e3c20-7c2d-40b1-917b-9c567d554229" providerId="ADAL" clId="{3C3CAADC-06F0-4A34-9E9F-DF86A4636AE0}" dt="2022-07-14T18:21:04.584" v="6504"/>
          <ac:spMkLst>
            <pc:docMk/>
            <pc:sldMk cId="1499608381" sldId="485"/>
            <ac:spMk id="5" creationId="{D49E6701-1612-4677-AD94-6BEEF716C99D}"/>
          </ac:spMkLst>
        </pc:spChg>
        <pc:spChg chg="add">
          <ac:chgData name="AdamsB" userId="804e3c20-7c2d-40b1-917b-9c567d554229" providerId="ADAL" clId="{3C3CAADC-06F0-4A34-9E9F-DF86A4636AE0}" dt="2022-07-14T18:21:16.220" v="6508"/>
          <ac:spMkLst>
            <pc:docMk/>
            <pc:sldMk cId="1499608381" sldId="485"/>
            <ac:spMk id="7" creationId="{AFAE6E04-DA2D-4BA3-8DC0-D8C5B5643C88}"/>
          </ac:spMkLst>
        </pc:spChg>
        <pc:picChg chg="add">
          <ac:chgData name="AdamsB" userId="804e3c20-7c2d-40b1-917b-9c567d554229" providerId="ADAL" clId="{3C3CAADC-06F0-4A34-9E9F-DF86A4636AE0}" dt="2022-07-14T18:21:10.916" v="6506"/>
          <ac:picMkLst>
            <pc:docMk/>
            <pc:sldMk cId="1499608381" sldId="485"/>
            <ac:picMk id="6" creationId="{84E94009-2044-4406-97B5-FC2DFD726A76}"/>
          </ac:picMkLst>
        </pc:picChg>
        <pc:picChg chg="add">
          <ac:chgData name="AdamsB" userId="804e3c20-7c2d-40b1-917b-9c567d554229" providerId="ADAL" clId="{3C3CAADC-06F0-4A34-9E9F-DF86A4636AE0}" dt="2022-07-14T18:21:26.496" v="6511"/>
          <ac:picMkLst>
            <pc:docMk/>
            <pc:sldMk cId="1499608381" sldId="485"/>
            <ac:picMk id="8" creationId="{3F71DF39-D86E-433B-B813-F623F6ECAC0C}"/>
          </ac:picMkLst>
        </pc:picChg>
        <pc:picChg chg="add mod">
          <ac:chgData name="AdamsB" userId="804e3c20-7c2d-40b1-917b-9c567d554229" providerId="ADAL" clId="{3C3CAADC-06F0-4A34-9E9F-DF86A4636AE0}" dt="2022-07-14T18:21:32.057" v="6513" actId="1076"/>
          <ac:picMkLst>
            <pc:docMk/>
            <pc:sldMk cId="1499608381" sldId="485"/>
            <ac:picMk id="9" creationId="{12395443-9EBD-413B-BA38-C6DEDA02D11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A0213-B28A-4CB2-812D-990230FA6FF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80140-4816-450C-AE2B-F5C59B1D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6F864E-3332-406C-9257-B538C021379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87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80140-4816-450C-AE2B-F5C59B1DC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68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80140-4816-450C-AE2B-F5C59B1DC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42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80140-4816-450C-AE2B-F5C59B1DC9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85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80140-4816-450C-AE2B-F5C59B1DC9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8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80140-4816-450C-AE2B-F5C59B1DC9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19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38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10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2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43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8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53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49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30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22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31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44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70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00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69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13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3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98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71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6F864E-3332-406C-9257-B538C021379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2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80140-4816-450C-AE2B-F5C59B1DC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22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80140-4816-450C-AE2B-F5C59B1DC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51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6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14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F7E24-54CF-447B-B928-ACF47B519A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7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256C-FC3C-4D68-A0FE-27C1396AD01D}" type="datetimeFigureOut">
              <a:rPr lang="en-US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81A1-4845-4BB8-9D43-F6882A9DA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03881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30AB7-94FF-4A12-87B6-12BF6B060502}" type="datetimeFigureOut">
              <a:rPr lang="en-US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5A1C-5711-4518-9FD1-0737E4395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553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892F-64E3-4E4D-A779-4AC117A7042A}" type="datetimeFigureOut">
              <a:rPr lang="en-US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5791-5D71-41CA-ADEF-30150793F3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95807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1051-A16A-427C-8899-C35613957D83}" type="datetimeFigureOut">
              <a:rPr lang="en-US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D3AF-902B-469E-A6D9-B77733F4B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6561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9A3BB-9766-4096-8FE5-15E95B6C98DB}" type="datetimeFigureOut">
              <a:rPr lang="en-US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F273-6B82-4A41-B97F-88FABCE2B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9895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21A2-18DF-4662-B9EF-CDBC5477518B}" type="datetimeFigureOut">
              <a:rPr lang="en-US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25FB5-0516-4E4D-B2B5-A7F094E37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1370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6D34-BA4E-4F32-A7BA-3F0CFF91848E}" type="datetimeFigureOut">
              <a:rPr lang="en-US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A413-04E4-435A-9179-602D01E89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21413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1B3BF-C193-4091-8F7F-50CA82A7AE6A}" type="datetimeFigureOut">
              <a:rPr lang="en-US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6C55-15AA-40E2-96B8-644A4561C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54681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C2AF3-96BB-4DF7-BEED-8CA7EB7663EB}" type="datetimeFigureOut">
              <a:rPr lang="en-US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B0B05-6BB4-4AE0-BE15-7EF11E40A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62583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64FA-08FF-4583-881C-E434C3AA3999}" type="datetimeFigureOut">
              <a:rPr lang="en-US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C1C39-2802-4575-9D6E-ECDBD10DC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02435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DA91D-8149-4669-B53C-738122626FB4}" type="datetimeFigureOut">
              <a:rPr lang="en-US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98DB6-7A1E-4948-9F4F-7C73CA98C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9238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4EC063-737A-4011-A470-CDA529CC06EA}" type="datetimeFigureOut">
              <a:rPr lang="en-US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25029F-3199-43D2-869F-5577BEC1B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860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51840" y="304800"/>
            <a:ext cx="10749280" cy="4419600"/>
          </a:xfrm>
        </p:spPr>
        <p:txBody>
          <a:bodyPr/>
          <a:lstStyle/>
          <a:p>
            <a:pPr eaLnBrk="1" hangingPunct="1"/>
            <a:r>
              <a:rPr lang="en-US" altLang="en-US" sz="9600" dirty="0">
                <a:latin typeface="Gill Sans MT Condensed" panose="020B0506020104020203" pitchFamily="34" charset="0"/>
              </a:rPr>
              <a:t>XSI 2022</a:t>
            </a:r>
            <a:endParaRPr lang="en-US" altLang="en-US" sz="6000" dirty="0">
              <a:latin typeface="Gill Sans MT Condensed" panose="020B05060201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4175919"/>
            <a:ext cx="84582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66000"/>
                    <a:satMod val="16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2209800" y="4724400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dirty="0">
                <a:solidFill>
                  <a:prstClr val="white"/>
                </a:solidFill>
                <a:latin typeface="Gill Sans MT Condensed" panose="020B0506020104020203" pitchFamily="34" charset="0"/>
                <a:cs typeface="Arial" panose="020B0604020202020204" pitchFamily="34" charset="0"/>
              </a:rPr>
              <a:t>Learning to Wonder</a:t>
            </a:r>
          </a:p>
        </p:txBody>
      </p:sp>
    </p:spTree>
    <p:extLst>
      <p:ext uri="{BB962C8B-B14F-4D97-AF65-F5344CB8AC3E}">
        <p14:creationId xmlns:p14="http://schemas.microsoft.com/office/powerpoint/2010/main" val="1366961752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Hebrews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aseline="300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24</a:t>
            </a:r>
            <a:r>
              <a:rPr lang="en-US" altLang="en-US" sz="35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And</a:t>
            </a:r>
            <a:r>
              <a:rPr lang="en-US" altLang="en-US" sz="3500" dirty="0">
                <a:latin typeface="Garamond" panose="02020404030301010803" pitchFamily="18" charset="0"/>
              </a:rPr>
              <a:t> let us consider how we may spur one another on toward love and good deeds,</a:t>
            </a:r>
          </a:p>
          <a:p>
            <a:pPr marL="0" indent="0" eaLnBrk="1" hangingPunct="1">
              <a:buNone/>
            </a:pPr>
            <a:r>
              <a:rPr lang="en-US" altLang="en-US" sz="3500" baseline="300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25</a:t>
            </a:r>
            <a:r>
              <a:rPr lang="en-US" altLang="en-US" sz="35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not giving up meeting together, as some are in the habit of doing, but encouraging one another – and all the more as you see the Day approaching.</a:t>
            </a:r>
            <a:endParaRPr lang="en-US" altLang="en-US" sz="3500" baseline="30000" dirty="0">
              <a:solidFill>
                <a:schemeClr val="tx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B5B279-D4CD-484B-8988-5582949AE947}"/>
              </a:ext>
            </a:extLst>
          </p:cNvPr>
          <p:cNvSpPr txBox="1"/>
          <p:nvPr/>
        </p:nvSpPr>
        <p:spPr>
          <a:xfrm>
            <a:off x="4351118" y="5257799"/>
            <a:ext cx="3489763" cy="63094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aramond" pitchFamily="18" charset="0"/>
              </a:rPr>
              <a:t>What if I don’t?</a:t>
            </a:r>
          </a:p>
        </p:txBody>
      </p:sp>
      <p:pic>
        <p:nvPicPr>
          <p:cNvPr id="4098" name="Picture 2" descr="Teenage boy giving a presentation in a school stock photo - OFFSET">
            <a:extLst>
              <a:ext uri="{FF2B5EF4-FFF2-40B4-BE49-F238E27FC236}">
                <a16:creationId xmlns:a16="http://schemas.microsoft.com/office/drawing/2014/main" xmlns="" id="{91A54EC1-D6E0-44C3-9A97-EBF9DF84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45" y="0"/>
            <a:ext cx="9185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o photo description available.">
            <a:extLst>
              <a:ext uri="{FF2B5EF4-FFF2-40B4-BE49-F238E27FC236}">
                <a16:creationId xmlns:a16="http://schemas.microsoft.com/office/drawing/2014/main" xmlns="" id="{64B3D47F-C774-42CC-B164-445C5D72E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1" y="77002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0474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9D61D-3E2E-4C6C-B0B3-C9012C1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13BADC-1831-4AD0-9E98-D564B8C2E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F3114DF-90F8-4A78-B764-E425735F518B}"/>
              </a:ext>
            </a:extLst>
          </p:cNvPr>
          <p:cNvSpPr txBox="1">
            <a:spLocks/>
          </p:cNvSpPr>
          <p:nvPr/>
        </p:nvSpPr>
        <p:spPr bwMode="auto">
          <a:xfrm>
            <a:off x="633663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500" baseline="300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24</a:t>
            </a:r>
            <a:r>
              <a:rPr lang="en-US" altLang="en-US" sz="35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And</a:t>
            </a:r>
            <a:r>
              <a:rPr lang="en-US" altLang="en-US" sz="3500" dirty="0">
                <a:latin typeface="Garamond" panose="02020404030301010803" pitchFamily="18" charset="0"/>
              </a:rPr>
              <a:t> let us consider how we may spur one another on toward love and good deeds,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500" baseline="300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25</a:t>
            </a:r>
            <a:r>
              <a:rPr lang="en-US" altLang="en-US" sz="35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not giving up meeting together, as some are in the habit of doing, but encouraging one another – and all the more as you see the Day approaching.</a:t>
            </a:r>
            <a:endParaRPr lang="en-US" altLang="en-US" sz="3500" baseline="30000" dirty="0">
              <a:solidFill>
                <a:schemeClr val="tx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49E6701-1612-4677-AD94-6BEEF716C99D}"/>
              </a:ext>
            </a:extLst>
          </p:cNvPr>
          <p:cNvSpPr txBox="1">
            <a:spLocks/>
          </p:cNvSpPr>
          <p:nvPr/>
        </p:nvSpPr>
        <p:spPr bwMode="auto">
          <a:xfrm>
            <a:off x="633663" y="20565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7500" b="1">
                <a:latin typeface="Garamond" panose="02020404030301010803" pitchFamily="18" charset="0"/>
              </a:rPr>
              <a:t>Hebrews 10</a:t>
            </a:r>
            <a:endParaRPr lang="en-US" altLang="en-US" sz="7500" b="1" dirty="0"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AE6E04-DA2D-4BA3-8DC0-D8C5B5643C88}"/>
              </a:ext>
            </a:extLst>
          </p:cNvPr>
          <p:cNvSpPr txBox="1"/>
          <p:nvPr/>
        </p:nvSpPr>
        <p:spPr>
          <a:xfrm>
            <a:off x="2921365" y="4942328"/>
            <a:ext cx="6397395" cy="63094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aramond" pitchFamily="18" charset="0"/>
              </a:rPr>
              <a:t>People are really interesting!</a:t>
            </a:r>
          </a:p>
        </p:txBody>
      </p:sp>
    </p:spTree>
    <p:extLst>
      <p:ext uri="{BB962C8B-B14F-4D97-AF65-F5344CB8AC3E}">
        <p14:creationId xmlns:p14="http://schemas.microsoft.com/office/powerpoint/2010/main" val="14996083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9D61D-3E2E-4C6C-B0B3-C9012C1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13BADC-1831-4AD0-9E98-D564B8C2E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F3114DF-90F8-4A78-B764-E425735F518B}"/>
              </a:ext>
            </a:extLst>
          </p:cNvPr>
          <p:cNvSpPr txBox="1">
            <a:spLocks/>
          </p:cNvSpPr>
          <p:nvPr/>
        </p:nvSpPr>
        <p:spPr bwMode="auto">
          <a:xfrm>
            <a:off x="633663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500" baseline="3000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24</a:t>
            </a:r>
            <a:r>
              <a:rPr lang="en-US" altLang="en-US" sz="350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And</a:t>
            </a:r>
            <a:r>
              <a:rPr lang="en-US" altLang="en-US" sz="3500">
                <a:latin typeface="Garamond" panose="02020404030301010803" pitchFamily="18" charset="0"/>
              </a:rPr>
              <a:t> let us consider how we may spur one another on toward love and good deeds,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500" baseline="3000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25</a:t>
            </a:r>
            <a:r>
              <a:rPr lang="en-US" altLang="en-US" sz="350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not giving up meeting together, as some are in the habit of doing, but encouraging one another – and all the more as you see the Day approaching.</a:t>
            </a:r>
            <a:endParaRPr lang="en-US" altLang="en-US" sz="3500" baseline="30000" dirty="0">
              <a:solidFill>
                <a:schemeClr val="tx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49E6701-1612-4677-AD94-6BEEF716C99D}"/>
              </a:ext>
            </a:extLst>
          </p:cNvPr>
          <p:cNvSpPr txBox="1">
            <a:spLocks/>
          </p:cNvSpPr>
          <p:nvPr/>
        </p:nvSpPr>
        <p:spPr bwMode="auto">
          <a:xfrm>
            <a:off x="762000" y="4270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7500" b="1">
                <a:latin typeface="Garamond" panose="02020404030301010803" pitchFamily="18" charset="0"/>
              </a:rPr>
              <a:t>Hebrews 10</a:t>
            </a:r>
            <a:endParaRPr lang="en-US" altLang="en-US" sz="7500" b="1" dirty="0">
              <a:latin typeface="Garamond" panose="02020404030301010803" pitchFamily="18" charset="0"/>
            </a:endParaRPr>
          </a:p>
        </p:txBody>
      </p:sp>
      <p:pic>
        <p:nvPicPr>
          <p:cNvPr id="6" name="Picture 6" descr="Why Netflix Asks “Are You Still Watching?” (and How to Stop It)">
            <a:extLst>
              <a:ext uri="{FF2B5EF4-FFF2-40B4-BE49-F238E27FC236}">
                <a16:creationId xmlns:a16="http://schemas.microsoft.com/office/drawing/2014/main" xmlns="" id="{84E94009-2044-4406-97B5-FC2DFD726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75" y="799905"/>
            <a:ext cx="10020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AE6E04-DA2D-4BA3-8DC0-D8C5B5643C88}"/>
              </a:ext>
            </a:extLst>
          </p:cNvPr>
          <p:cNvSpPr txBox="1"/>
          <p:nvPr/>
        </p:nvSpPr>
        <p:spPr>
          <a:xfrm>
            <a:off x="2921365" y="4942328"/>
            <a:ext cx="6397395" cy="63094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aramond" pitchFamily="18" charset="0"/>
              </a:rPr>
              <a:t>People are really interesting!</a:t>
            </a:r>
          </a:p>
        </p:txBody>
      </p:sp>
    </p:spTree>
    <p:extLst>
      <p:ext uri="{BB962C8B-B14F-4D97-AF65-F5344CB8AC3E}">
        <p14:creationId xmlns:p14="http://schemas.microsoft.com/office/powerpoint/2010/main" val="24466976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9D61D-3E2E-4C6C-B0B3-C9012C1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13BADC-1831-4AD0-9E98-D564B8C2E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F3114DF-90F8-4A78-B764-E425735F518B}"/>
              </a:ext>
            </a:extLst>
          </p:cNvPr>
          <p:cNvSpPr txBox="1">
            <a:spLocks/>
          </p:cNvSpPr>
          <p:nvPr/>
        </p:nvSpPr>
        <p:spPr bwMode="auto">
          <a:xfrm>
            <a:off x="633663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500" baseline="3000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24</a:t>
            </a:r>
            <a:r>
              <a:rPr lang="en-US" altLang="en-US" sz="350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And</a:t>
            </a:r>
            <a:r>
              <a:rPr lang="en-US" altLang="en-US" sz="3500">
                <a:latin typeface="Garamond" panose="02020404030301010803" pitchFamily="18" charset="0"/>
              </a:rPr>
              <a:t> let us consider how we may spur one another on toward love and good deeds,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500" baseline="3000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25</a:t>
            </a:r>
            <a:r>
              <a:rPr lang="en-US" altLang="en-US" sz="350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not giving up meeting together, as some are in the habit of doing, but encouraging one another – and all the more as you see the Day approaching.</a:t>
            </a:r>
            <a:endParaRPr lang="en-US" altLang="en-US" sz="3500" baseline="30000" dirty="0">
              <a:solidFill>
                <a:schemeClr val="tx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49E6701-1612-4677-AD94-6BEEF716C99D}"/>
              </a:ext>
            </a:extLst>
          </p:cNvPr>
          <p:cNvSpPr txBox="1">
            <a:spLocks/>
          </p:cNvSpPr>
          <p:nvPr/>
        </p:nvSpPr>
        <p:spPr bwMode="auto">
          <a:xfrm>
            <a:off x="762000" y="4270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7500" b="1">
                <a:latin typeface="Garamond" panose="02020404030301010803" pitchFamily="18" charset="0"/>
              </a:rPr>
              <a:t>Hebrews 10</a:t>
            </a:r>
            <a:endParaRPr lang="en-US" altLang="en-US" sz="7500" b="1" dirty="0">
              <a:latin typeface="Garamond" panose="02020404030301010803" pitchFamily="18" charset="0"/>
            </a:endParaRPr>
          </a:p>
        </p:txBody>
      </p:sp>
      <p:pic>
        <p:nvPicPr>
          <p:cNvPr id="6" name="Picture 6" descr="Why Netflix Asks “Are You Still Watching?” (and How to Stop It)">
            <a:extLst>
              <a:ext uri="{FF2B5EF4-FFF2-40B4-BE49-F238E27FC236}">
                <a16:creationId xmlns:a16="http://schemas.microsoft.com/office/drawing/2014/main" xmlns="" id="{84E94009-2044-4406-97B5-FC2DFD726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75" y="799905"/>
            <a:ext cx="10020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AE6E04-DA2D-4BA3-8DC0-D8C5B5643C88}"/>
              </a:ext>
            </a:extLst>
          </p:cNvPr>
          <p:cNvSpPr txBox="1"/>
          <p:nvPr/>
        </p:nvSpPr>
        <p:spPr>
          <a:xfrm>
            <a:off x="2921365" y="4942328"/>
            <a:ext cx="6397395" cy="63094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aramond" pitchFamily="18" charset="0"/>
              </a:rPr>
              <a:t>People are really interesting!</a:t>
            </a:r>
          </a:p>
        </p:txBody>
      </p:sp>
      <p:pic>
        <p:nvPicPr>
          <p:cNvPr id="8" name="Picture 2" descr="Colosseum - Wikipedia">
            <a:extLst>
              <a:ext uri="{FF2B5EF4-FFF2-40B4-BE49-F238E27FC236}">
                <a16:creationId xmlns:a16="http://schemas.microsoft.com/office/drawing/2014/main" xmlns="" id="{3F71DF39-D86E-433B-B813-F623F6EC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25" y="0"/>
            <a:ext cx="978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6861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9D61D-3E2E-4C6C-B0B3-C9012C1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13BADC-1831-4AD0-9E98-D564B8C2E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F3114DF-90F8-4A78-B764-E425735F518B}"/>
              </a:ext>
            </a:extLst>
          </p:cNvPr>
          <p:cNvSpPr txBox="1">
            <a:spLocks/>
          </p:cNvSpPr>
          <p:nvPr/>
        </p:nvSpPr>
        <p:spPr bwMode="auto">
          <a:xfrm>
            <a:off x="633663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500" baseline="3000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24</a:t>
            </a:r>
            <a:r>
              <a:rPr lang="en-US" altLang="en-US" sz="350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And</a:t>
            </a:r>
            <a:r>
              <a:rPr lang="en-US" altLang="en-US" sz="3500">
                <a:latin typeface="Garamond" panose="02020404030301010803" pitchFamily="18" charset="0"/>
              </a:rPr>
              <a:t> let us consider how we may spur one another on toward love and good deeds,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500" baseline="3000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25</a:t>
            </a:r>
            <a:r>
              <a:rPr lang="en-US" altLang="en-US" sz="350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not giving up meeting together, as some are in the habit of doing, but encouraging one another – and all the more as you see the Day approaching.</a:t>
            </a:r>
            <a:endParaRPr lang="en-US" altLang="en-US" sz="3500" baseline="30000" dirty="0">
              <a:solidFill>
                <a:schemeClr val="tx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49E6701-1612-4677-AD94-6BEEF716C99D}"/>
              </a:ext>
            </a:extLst>
          </p:cNvPr>
          <p:cNvSpPr txBox="1">
            <a:spLocks/>
          </p:cNvSpPr>
          <p:nvPr/>
        </p:nvSpPr>
        <p:spPr bwMode="auto">
          <a:xfrm>
            <a:off x="762000" y="4270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7500" b="1">
                <a:latin typeface="Garamond" panose="02020404030301010803" pitchFamily="18" charset="0"/>
              </a:rPr>
              <a:t>Hebrews 10</a:t>
            </a:r>
            <a:endParaRPr lang="en-US" altLang="en-US" sz="7500" b="1" dirty="0">
              <a:latin typeface="Garamond" panose="02020404030301010803" pitchFamily="18" charset="0"/>
            </a:endParaRPr>
          </a:p>
        </p:txBody>
      </p:sp>
      <p:pic>
        <p:nvPicPr>
          <p:cNvPr id="6" name="Picture 6" descr="Why Netflix Asks “Are You Still Watching?” (and How to Stop It)">
            <a:extLst>
              <a:ext uri="{FF2B5EF4-FFF2-40B4-BE49-F238E27FC236}">
                <a16:creationId xmlns:a16="http://schemas.microsoft.com/office/drawing/2014/main" xmlns="" id="{84E94009-2044-4406-97B5-FC2DFD726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75" y="799905"/>
            <a:ext cx="10020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AE6E04-DA2D-4BA3-8DC0-D8C5B5643C88}"/>
              </a:ext>
            </a:extLst>
          </p:cNvPr>
          <p:cNvSpPr txBox="1"/>
          <p:nvPr/>
        </p:nvSpPr>
        <p:spPr>
          <a:xfrm>
            <a:off x="2921365" y="4942328"/>
            <a:ext cx="6397395" cy="63094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aramond" pitchFamily="18" charset="0"/>
              </a:rPr>
              <a:t>People are really interesting!</a:t>
            </a:r>
          </a:p>
        </p:txBody>
      </p:sp>
      <p:pic>
        <p:nvPicPr>
          <p:cNvPr id="8" name="Picture 2" descr="Colosseum - Wikipedia">
            <a:extLst>
              <a:ext uri="{FF2B5EF4-FFF2-40B4-BE49-F238E27FC236}">
                <a16:creationId xmlns:a16="http://schemas.microsoft.com/office/drawing/2014/main" xmlns="" id="{3F71DF39-D86E-433B-B813-F623F6EC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25" y="0"/>
            <a:ext cx="978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est Homemade Pizza Dough Recipe (Authentic Neapolitan Style) - Christina's  Cucina">
            <a:extLst>
              <a:ext uri="{FF2B5EF4-FFF2-40B4-BE49-F238E27FC236}">
                <a16:creationId xmlns:a16="http://schemas.microsoft.com/office/drawing/2014/main" xmlns="" id="{12395443-9EBD-413B-BA38-C6DEDA02D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31" y="0"/>
            <a:ext cx="6738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4995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13BADC-1831-4AD0-9E98-D564B8C2E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F3114DF-90F8-4A78-B764-E425735F518B}"/>
              </a:ext>
            </a:extLst>
          </p:cNvPr>
          <p:cNvSpPr txBox="1">
            <a:spLocks/>
          </p:cNvSpPr>
          <p:nvPr/>
        </p:nvSpPr>
        <p:spPr bwMode="auto">
          <a:xfrm>
            <a:off x="633663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500" baseline="300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24</a:t>
            </a:r>
            <a:r>
              <a:rPr lang="en-US" altLang="en-US" sz="35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And</a:t>
            </a:r>
            <a:r>
              <a:rPr lang="en-US" altLang="en-US" sz="3500" dirty="0">
                <a:latin typeface="Garamond" panose="02020404030301010803" pitchFamily="18" charset="0"/>
              </a:rPr>
              <a:t> let us consider how we may spur one another on toward love and good deeds,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500" baseline="300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25</a:t>
            </a:r>
            <a:r>
              <a:rPr lang="en-US" altLang="en-US" sz="35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not giving up meeting together, as some are in the habit of doing, but encouraging one another – and all the more as you see the Day approaching.</a:t>
            </a:r>
            <a:endParaRPr lang="en-US" altLang="en-US" sz="3500" baseline="30000" dirty="0">
              <a:solidFill>
                <a:schemeClr val="tx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49E6701-1612-4677-AD94-6BEEF716C99D}"/>
              </a:ext>
            </a:extLst>
          </p:cNvPr>
          <p:cNvSpPr txBox="1">
            <a:spLocks/>
          </p:cNvSpPr>
          <p:nvPr/>
        </p:nvSpPr>
        <p:spPr bwMode="auto">
          <a:xfrm>
            <a:off x="222985" y="14790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Hebrews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AE6E04-DA2D-4BA3-8DC0-D8C5B5643C88}"/>
              </a:ext>
            </a:extLst>
          </p:cNvPr>
          <p:cNvSpPr txBox="1"/>
          <p:nvPr/>
        </p:nvSpPr>
        <p:spPr>
          <a:xfrm>
            <a:off x="2921365" y="4942328"/>
            <a:ext cx="6397395" cy="63094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aramond" pitchFamily="18" charset="0"/>
              </a:rPr>
              <a:t>People are really interesting!</a:t>
            </a:r>
          </a:p>
        </p:txBody>
      </p:sp>
    </p:spTree>
    <p:extLst>
      <p:ext uri="{BB962C8B-B14F-4D97-AF65-F5344CB8AC3E}">
        <p14:creationId xmlns:p14="http://schemas.microsoft.com/office/powerpoint/2010/main" val="10021656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Hebrews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aseline="300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24</a:t>
            </a:r>
            <a:r>
              <a:rPr lang="en-US" altLang="en-US" sz="35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And</a:t>
            </a:r>
            <a:r>
              <a:rPr lang="en-US" altLang="en-US" sz="3500" dirty="0">
                <a:latin typeface="Garamond" panose="02020404030301010803" pitchFamily="18" charset="0"/>
              </a:rPr>
              <a:t> let us consider how we may spur one another on toward love and good deeds,</a:t>
            </a:r>
          </a:p>
          <a:p>
            <a:pPr marL="0" indent="0" eaLnBrk="1" hangingPunct="1">
              <a:buNone/>
            </a:pPr>
            <a:r>
              <a:rPr lang="en-US" altLang="en-US" sz="3500" baseline="300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25</a:t>
            </a:r>
            <a:r>
              <a:rPr lang="en-US" altLang="en-US" sz="35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not giving up meeting together, as some are in the habit of doing, but encouraging one another – and all the more as you see the Day approaching.</a:t>
            </a:r>
            <a:endParaRPr lang="en-US" altLang="en-US" sz="3500" baseline="30000" dirty="0">
              <a:solidFill>
                <a:schemeClr val="tx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AB10A3-1E52-4D24-8963-B35156C3F0A0}"/>
              </a:ext>
            </a:extLst>
          </p:cNvPr>
          <p:cNvSpPr txBox="1"/>
          <p:nvPr/>
        </p:nvSpPr>
        <p:spPr>
          <a:xfrm>
            <a:off x="633663" y="4692770"/>
            <a:ext cx="8993416" cy="116955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aramond" pitchFamily="18" charset="0"/>
              </a:rPr>
              <a:t>Jer. 17:9 – The heart is deceitful above all things and beyond cure. Who can understand it?</a:t>
            </a:r>
          </a:p>
        </p:txBody>
      </p:sp>
    </p:spTree>
    <p:extLst>
      <p:ext uri="{BB962C8B-B14F-4D97-AF65-F5344CB8AC3E}">
        <p14:creationId xmlns:p14="http://schemas.microsoft.com/office/powerpoint/2010/main" val="41736275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Needed Convictions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514350" indent="-514350" eaLnBrk="1" hangingPunct="1">
              <a:buAutoNum type="arabicPeriod"/>
            </a:pPr>
            <a:r>
              <a:rPr lang="en-US" altLang="en-US" sz="3500" b="1" dirty="0">
                <a:latin typeface="Garamond" panose="02020404030301010803" pitchFamily="18" charset="0"/>
              </a:rPr>
              <a:t>People are worth loving</a:t>
            </a:r>
            <a:endParaRPr lang="en-US" altLang="en-US" sz="3500" dirty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1 Jn. 3:16 – This is how we know what love is: Jesus Christ laid down his life for us. And we ought to lay down our lives for our brothers and sisters.</a:t>
            </a:r>
          </a:p>
          <a:p>
            <a:pPr eaLnBrk="1" hangingPunct="1"/>
            <a:r>
              <a:rPr lang="en-US" altLang="en-US" sz="3500" u="sng" dirty="0">
                <a:latin typeface="Garamond" panose="02020404030301010803" pitchFamily="18" charset="0"/>
              </a:rPr>
              <a:t>How to cultivate</a:t>
            </a:r>
            <a:r>
              <a:rPr lang="en-US" altLang="en-US" sz="3500" dirty="0">
                <a:latin typeface="Garamond" panose="02020404030301010803" pitchFamily="18" charset="0"/>
              </a:rPr>
              <a:t>: </a:t>
            </a:r>
          </a:p>
          <a:p>
            <a:pPr lvl="1" eaLnBrk="1" hangingPunct="1"/>
            <a:r>
              <a:rPr lang="en-US" altLang="en-US" sz="3100" dirty="0">
                <a:latin typeface="Garamond" panose="02020404030301010803" pitchFamily="18" charset="0"/>
              </a:rPr>
              <a:t>Invest deeply in someone you don’t naturally get along with (Matt. 5:46)</a:t>
            </a:r>
          </a:p>
          <a:p>
            <a:pPr lvl="1" eaLnBrk="1" hangingPunct="1"/>
            <a:r>
              <a:rPr lang="en-US" altLang="en-US" sz="3100" dirty="0">
                <a:latin typeface="Garamond" panose="02020404030301010803" pitchFamily="18" charset="0"/>
              </a:rPr>
              <a:t>Read “Cultivating a Tender Heart” (McCallum) </a:t>
            </a:r>
          </a:p>
        </p:txBody>
      </p:sp>
    </p:spTree>
    <p:extLst>
      <p:ext uri="{BB962C8B-B14F-4D97-AF65-F5344CB8AC3E}">
        <p14:creationId xmlns:p14="http://schemas.microsoft.com/office/powerpoint/2010/main" val="35341781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Needed Convictions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="1" dirty="0">
                <a:latin typeface="Garamond" panose="02020404030301010803" pitchFamily="18" charset="0"/>
              </a:rPr>
              <a:t>2. I have an important role in the greatest mission of human history </a:t>
            </a:r>
            <a:endParaRPr lang="en-US" altLang="en-US" sz="3500" dirty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My words have serious power (James 3)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Hebrews 10:25 - not giving up meeting together, as some are in the habit of doing, but </a:t>
            </a:r>
            <a:r>
              <a:rPr lang="en-US" altLang="en-US" sz="3500" b="1" u="sng" dirty="0">
                <a:latin typeface="Garamond" panose="02020404030301010803" pitchFamily="18" charset="0"/>
              </a:rPr>
              <a:t>encouraging one another</a:t>
            </a:r>
            <a:r>
              <a:rPr lang="en-US" altLang="en-US" sz="3500" dirty="0">
                <a:latin typeface="Garamond" panose="02020404030301010803" pitchFamily="18" charset="0"/>
              </a:rPr>
              <a:t> – and all the more as you see the Day approaching.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Hebrews 3:13 – But encourage one another daily…so that none of you may be hardened by sin’s deceitfulness </a:t>
            </a:r>
          </a:p>
        </p:txBody>
      </p:sp>
    </p:spTree>
    <p:extLst>
      <p:ext uri="{BB962C8B-B14F-4D97-AF65-F5344CB8AC3E}">
        <p14:creationId xmlns:p14="http://schemas.microsoft.com/office/powerpoint/2010/main" val="13243668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Needed Convictions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="1" dirty="0">
                <a:latin typeface="Garamond" panose="02020404030301010803" pitchFamily="18" charset="0"/>
              </a:rPr>
              <a:t>2. I have an important role in the greatest mission of human history </a:t>
            </a:r>
            <a:endParaRPr lang="en-US" altLang="en-US" sz="3500" dirty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My words have serious power (James 3)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Hebrews 10:25 - not giving up meeting together, as some are in the habit of doing, but </a:t>
            </a:r>
            <a:r>
              <a:rPr lang="en-US" altLang="en-US" sz="3500" b="1" u="sng" dirty="0">
                <a:latin typeface="Garamond" panose="02020404030301010803" pitchFamily="18" charset="0"/>
              </a:rPr>
              <a:t>encouraging one another</a:t>
            </a:r>
            <a:r>
              <a:rPr lang="en-US" altLang="en-US" sz="3500" dirty="0">
                <a:latin typeface="Garamond" panose="02020404030301010803" pitchFamily="18" charset="0"/>
              </a:rPr>
              <a:t> – and all the more as you see the Day approaching.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Hebrews 3:13 – But encourage one another daily…so that none of you may be hardened by sin’s deceitfulness </a:t>
            </a:r>
          </a:p>
        </p:txBody>
      </p:sp>
      <p:pic>
        <p:nvPicPr>
          <p:cNvPr id="2" name="Picture 2" descr="Soccer Camps - NIKE Sports Camps - USSC">
            <a:extLst>
              <a:ext uri="{FF2B5EF4-FFF2-40B4-BE49-F238E27FC236}">
                <a16:creationId xmlns:a16="http://schemas.microsoft.com/office/drawing/2014/main" xmlns="" id="{A6C7B19B-0DDD-4C3F-B396-007319E2D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63" y="571500"/>
            <a:ext cx="9753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77C49D-C223-4FAF-AA12-63070F7DFAB9}"/>
              </a:ext>
            </a:extLst>
          </p:cNvPr>
          <p:cNvSpPr txBox="1"/>
          <p:nvPr/>
        </p:nvSpPr>
        <p:spPr>
          <a:xfrm>
            <a:off x="2386641" y="4011414"/>
            <a:ext cx="7418717" cy="170816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aramond" pitchFamily="18" charset="0"/>
              </a:rPr>
              <a:t>Proverbs 15:23 – A person finds joy in giving an apt reply – and how good is a timely word!</a:t>
            </a:r>
          </a:p>
        </p:txBody>
      </p:sp>
    </p:spTree>
    <p:extLst>
      <p:ext uri="{BB962C8B-B14F-4D97-AF65-F5344CB8AC3E}">
        <p14:creationId xmlns:p14="http://schemas.microsoft.com/office/powerpoint/2010/main" val="12291440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274639"/>
            <a:ext cx="10972800" cy="585152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5400" dirty="0">
                <a:latin typeface="Garamond" panose="02020404030301010803" pitchFamily="18" charset="0"/>
              </a:rPr>
              <a:t>What’s the goal of Christian living?</a:t>
            </a:r>
          </a:p>
          <a:p>
            <a:pPr marL="0" indent="0" eaLnBrk="1" hangingPunct="1">
              <a:buNone/>
            </a:pPr>
            <a:endParaRPr lang="en-US" altLang="en-US" sz="3500" b="1" dirty="0">
              <a:latin typeface="Garamond" panose="02020404030301010803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3500" b="1" dirty="0">
                <a:latin typeface="Garamond" panose="02020404030301010803" pitchFamily="18" charset="0"/>
              </a:rPr>
              <a:t>1 Timothy 1:5 </a:t>
            </a:r>
            <a:r>
              <a:rPr lang="en-US" altLang="en-US" sz="3500" dirty="0">
                <a:latin typeface="Garamond" panose="02020404030301010803" pitchFamily="18" charset="0"/>
              </a:rPr>
              <a:t>[NLT] – The purpose of my instruction is that all believers would be filled with love that comes from a pure heart, a clear conscience and a genuine faith.</a:t>
            </a:r>
            <a:endParaRPr lang="en-US" altLang="en-US" sz="3500" b="1" dirty="0">
              <a:latin typeface="Garamond" panose="02020404030301010803" pitchFamily="18" charset="0"/>
            </a:endParaRPr>
          </a:p>
          <a:p>
            <a:pPr marL="0" indent="0" algn="ctr" eaLnBrk="1" hangingPunct="1">
              <a:buNone/>
            </a:pPr>
            <a:endParaRPr lang="en-US" altLang="en-US" sz="3500" dirty="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A951E7-D8FF-4E91-B8CD-CB6BCED7116F}"/>
              </a:ext>
            </a:extLst>
          </p:cNvPr>
          <p:cNvSpPr txBox="1"/>
          <p:nvPr/>
        </p:nvSpPr>
        <p:spPr>
          <a:xfrm>
            <a:off x="1599292" y="4452511"/>
            <a:ext cx="8993416" cy="170816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aramond" pitchFamily="18" charset="0"/>
              </a:rPr>
              <a:t>Gal. 5:6 – For in Christ Jesus neither circumcision nor uncircumcision has any value. </a:t>
            </a:r>
            <a:r>
              <a:rPr lang="en-US" sz="3500" b="1" u="sng" dirty="0">
                <a:latin typeface="Garamond" pitchFamily="18" charset="0"/>
              </a:rPr>
              <a:t>The only thing that counts</a:t>
            </a:r>
            <a:r>
              <a:rPr lang="en-US" sz="3500" dirty="0">
                <a:latin typeface="Garamond" pitchFamily="18" charset="0"/>
              </a:rPr>
              <a:t> is faith expressing itself through love. </a:t>
            </a:r>
          </a:p>
        </p:txBody>
      </p:sp>
    </p:spTree>
    <p:extLst>
      <p:ext uri="{BB962C8B-B14F-4D97-AF65-F5344CB8AC3E}">
        <p14:creationId xmlns:p14="http://schemas.microsoft.com/office/powerpoint/2010/main" val="26039710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Needed Convictions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="1" dirty="0">
                <a:latin typeface="Garamond" panose="02020404030301010803" pitchFamily="18" charset="0"/>
              </a:rPr>
              <a:t>2. I have an important role in the greatest mission of human history </a:t>
            </a:r>
            <a:endParaRPr lang="en-US" altLang="en-US" sz="3500" dirty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My words have serious power (James 3)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Hebrews 10:25 - not giving up meeting together, as some are in the habit of doing, but </a:t>
            </a:r>
            <a:r>
              <a:rPr lang="en-US" altLang="en-US" sz="3500" b="1" u="sng" dirty="0">
                <a:latin typeface="Garamond" panose="02020404030301010803" pitchFamily="18" charset="0"/>
              </a:rPr>
              <a:t>encouraging one another</a:t>
            </a:r>
            <a:r>
              <a:rPr lang="en-US" altLang="en-US" sz="3500" dirty="0">
                <a:latin typeface="Garamond" panose="02020404030301010803" pitchFamily="18" charset="0"/>
              </a:rPr>
              <a:t> – and all the more as you see the Day approaching.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Hebrews 3:13 – But encourage one another daily…so that none of you may be hardened by sin’s deceitfulness </a:t>
            </a:r>
          </a:p>
        </p:txBody>
      </p:sp>
    </p:spTree>
    <p:extLst>
      <p:ext uri="{BB962C8B-B14F-4D97-AF65-F5344CB8AC3E}">
        <p14:creationId xmlns:p14="http://schemas.microsoft.com/office/powerpoint/2010/main" val="20610084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Needed Convictions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="1" dirty="0">
                <a:latin typeface="Garamond" panose="02020404030301010803" pitchFamily="18" charset="0"/>
              </a:rPr>
              <a:t>2. I have an important role in the greatest mission of human history </a:t>
            </a:r>
            <a:endParaRPr lang="en-US" altLang="en-US" sz="3500" dirty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My words have serious power (James 3)</a:t>
            </a:r>
          </a:p>
          <a:p>
            <a:pPr eaLnBrk="1" hangingPunct="1"/>
            <a:r>
              <a:rPr lang="en-US" altLang="en-US" sz="3500" u="sng" dirty="0">
                <a:latin typeface="Garamond" panose="02020404030301010803" pitchFamily="18" charset="0"/>
              </a:rPr>
              <a:t>How to cultivate</a:t>
            </a:r>
            <a:r>
              <a:rPr lang="en-US" altLang="en-US" sz="3500" dirty="0">
                <a:latin typeface="Garamond" panose="02020404030301010803" pitchFamily="18" charset="0"/>
              </a:rPr>
              <a:t>: </a:t>
            </a:r>
          </a:p>
          <a:p>
            <a:pPr lvl="1" eaLnBrk="1" hangingPunct="1"/>
            <a:r>
              <a:rPr lang="en-US" altLang="en-US" sz="3100" dirty="0">
                <a:latin typeface="Garamond" panose="02020404030301010803" pitchFamily="18" charset="0"/>
              </a:rPr>
              <a:t>Try daily encouragement for a week </a:t>
            </a:r>
          </a:p>
          <a:p>
            <a:pPr lvl="1" eaLnBrk="1" hangingPunct="1"/>
            <a:r>
              <a:rPr lang="en-US" altLang="en-US" sz="3100" dirty="0">
                <a:latin typeface="Garamond" panose="02020404030301010803" pitchFamily="18" charset="0"/>
              </a:rPr>
              <a:t>Read </a:t>
            </a:r>
            <a:r>
              <a:rPr lang="en-US" altLang="en-US" sz="3100" i="1" dirty="0">
                <a:latin typeface="Garamond" panose="02020404030301010803" pitchFamily="18" charset="0"/>
              </a:rPr>
              <a:t>Spiritual Confidence</a:t>
            </a:r>
            <a:r>
              <a:rPr lang="en-US" altLang="en-US" sz="3100" dirty="0">
                <a:latin typeface="Garamond" panose="02020404030301010803" pitchFamily="18" charset="0"/>
              </a:rPr>
              <a:t> (Lowery)</a:t>
            </a:r>
          </a:p>
        </p:txBody>
      </p:sp>
    </p:spTree>
    <p:extLst>
      <p:ext uri="{BB962C8B-B14F-4D97-AF65-F5344CB8AC3E}">
        <p14:creationId xmlns:p14="http://schemas.microsoft.com/office/powerpoint/2010/main" val="15282277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Needed Convictions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="1" dirty="0">
                <a:latin typeface="Garamond" panose="02020404030301010803" pitchFamily="18" charset="0"/>
              </a:rPr>
              <a:t>3. Eternity is real and could be here before I know it</a:t>
            </a:r>
            <a:endParaRPr lang="en-US" altLang="en-US" sz="3500" dirty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Hebrews 10:25 - not giving up meeting together, as some are in the habit of doing, but encouraging one another – and </a:t>
            </a:r>
            <a:r>
              <a:rPr lang="en-US" altLang="en-US" sz="3500" b="1" u="sng" dirty="0">
                <a:latin typeface="Garamond" panose="02020404030301010803" pitchFamily="18" charset="0"/>
              </a:rPr>
              <a:t>all the more as you see the Day approaching</a:t>
            </a:r>
            <a:r>
              <a:rPr lang="en-US" altLang="en-US" sz="3500" dirty="0">
                <a:latin typeface="Garamond" panose="02020404030301010803" pitchFamily="18" charset="0"/>
              </a:rPr>
              <a:t>.</a:t>
            </a:r>
          </a:p>
          <a:p>
            <a:pPr eaLnBrk="1" hangingPunct="1"/>
            <a:r>
              <a:rPr lang="en-US" altLang="en-US" sz="3500" u="sng" dirty="0">
                <a:latin typeface="Garamond" panose="02020404030301010803" pitchFamily="18" charset="0"/>
              </a:rPr>
              <a:t>How to cultivate</a:t>
            </a:r>
            <a:r>
              <a:rPr lang="en-US" altLang="en-US" sz="3500" dirty="0">
                <a:latin typeface="Garamond" panose="02020404030301010803" pitchFamily="18" charset="0"/>
              </a:rPr>
              <a:t>: </a:t>
            </a:r>
          </a:p>
          <a:p>
            <a:pPr lvl="1" eaLnBrk="1" hangingPunct="1"/>
            <a:r>
              <a:rPr lang="en-US" altLang="en-US" sz="3100" dirty="0">
                <a:latin typeface="Garamond" panose="02020404030301010803" pitchFamily="18" charset="0"/>
              </a:rPr>
              <a:t>Ask about Heaven during fellowship</a:t>
            </a:r>
          </a:p>
          <a:p>
            <a:pPr lvl="1" eaLnBrk="1" hangingPunct="1"/>
            <a:r>
              <a:rPr lang="en-US" altLang="en-US" sz="3100" dirty="0">
                <a:latin typeface="Garamond" panose="02020404030301010803" pitchFamily="18" charset="0"/>
              </a:rPr>
              <a:t>Read a book on Heaven (like </a:t>
            </a:r>
            <a:r>
              <a:rPr lang="en-US" altLang="en-US" sz="3100" i="1" dirty="0">
                <a:latin typeface="Garamond" panose="02020404030301010803" pitchFamily="18" charset="0"/>
              </a:rPr>
              <a:t>Heaven</a:t>
            </a:r>
            <a:r>
              <a:rPr lang="en-US" altLang="en-US" sz="3100" dirty="0">
                <a:latin typeface="Garamond" panose="02020404030301010803" pitchFamily="18" charset="0"/>
              </a:rPr>
              <a:t>, Alcorn) </a:t>
            </a:r>
          </a:p>
        </p:txBody>
      </p:sp>
    </p:spTree>
    <p:extLst>
      <p:ext uri="{BB962C8B-B14F-4D97-AF65-F5344CB8AC3E}">
        <p14:creationId xmlns:p14="http://schemas.microsoft.com/office/powerpoint/2010/main" val="30192062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Needed Convictions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="1" dirty="0">
                <a:latin typeface="Garamond" panose="02020404030301010803" pitchFamily="18" charset="0"/>
              </a:rPr>
              <a:t>1. People are worth loving </a:t>
            </a:r>
          </a:p>
          <a:p>
            <a:pPr marL="0" indent="0" eaLnBrk="1" hangingPunct="1">
              <a:buNone/>
            </a:pPr>
            <a:r>
              <a:rPr lang="en-US" altLang="en-US" sz="3500" b="1" dirty="0">
                <a:latin typeface="Garamond" panose="02020404030301010803" pitchFamily="18" charset="0"/>
              </a:rPr>
              <a:t>2. I have an important role in the greatest mission of human history</a:t>
            </a:r>
          </a:p>
          <a:p>
            <a:pPr marL="0" indent="0" eaLnBrk="1" hangingPunct="1">
              <a:buNone/>
            </a:pPr>
            <a:r>
              <a:rPr lang="en-US" altLang="en-US" sz="3500" b="1" dirty="0">
                <a:latin typeface="Garamond" panose="02020404030301010803" pitchFamily="18" charset="0"/>
              </a:rPr>
              <a:t>3. Eternity is real and could be here before I know it</a:t>
            </a:r>
            <a:endParaRPr lang="en-US" altLang="en-US" sz="35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14055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Practical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="1" dirty="0">
                <a:latin typeface="Garamond" panose="02020404030301010803" pitchFamily="18" charset="0"/>
              </a:rPr>
              <a:t>1. Set aside time to pray</a:t>
            </a:r>
            <a:endParaRPr lang="en-US" altLang="en-US" sz="3500" dirty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God knows exactly what people need to hear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The most effective words you will ever speak are the ones God wants you to say 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You don’t know everything going on in their life – but God does! </a:t>
            </a:r>
            <a:endParaRPr lang="en-US" altLang="en-US" sz="31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228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Practical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="1" dirty="0">
                <a:latin typeface="Garamond" panose="02020404030301010803" pitchFamily="18" charset="0"/>
              </a:rPr>
              <a:t>2. Unplug</a:t>
            </a:r>
            <a:endParaRPr lang="en-US" altLang="en-US" sz="3500" dirty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We need focus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UC Irvine study: “the act of compulsive checking can be hazardous to our productivity…it takes an average of 23 minutes and 15 seconds to get back to the deep focus you had on a task once you have been distracted.”</a:t>
            </a:r>
            <a:endParaRPr lang="en-US" altLang="en-US" sz="31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272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Practical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="1" dirty="0">
                <a:latin typeface="Garamond" panose="02020404030301010803" pitchFamily="18" charset="0"/>
              </a:rPr>
              <a:t>3. Ask questions</a:t>
            </a:r>
            <a:endParaRPr lang="en-US" altLang="en-US" sz="3500" dirty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Prov. 20:5 – The purposes of a person’s heart are deep waters, but one who has insight draws them out.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Creative questions you could ask:</a:t>
            </a:r>
          </a:p>
          <a:p>
            <a:pPr lvl="1" eaLnBrk="1" hangingPunct="1"/>
            <a:r>
              <a:rPr lang="en-US" altLang="en-US" sz="2700" dirty="0">
                <a:latin typeface="Garamond" panose="02020404030301010803" pitchFamily="18" charset="0"/>
              </a:rPr>
              <a:t>What’s your testimony?</a:t>
            </a:r>
          </a:p>
          <a:p>
            <a:pPr lvl="1" eaLnBrk="1" hangingPunct="1"/>
            <a:r>
              <a:rPr lang="en-US" altLang="en-US" sz="2700" dirty="0">
                <a:latin typeface="Garamond" panose="02020404030301010803" pitchFamily="18" charset="0"/>
              </a:rPr>
              <a:t>What are your long term spiritual desires?</a:t>
            </a:r>
          </a:p>
          <a:p>
            <a:pPr lvl="1" eaLnBrk="1" hangingPunct="1"/>
            <a:r>
              <a:rPr lang="en-US" altLang="en-US" sz="2700" dirty="0">
                <a:latin typeface="Garamond" panose="02020404030301010803" pitchFamily="18" charset="0"/>
              </a:rPr>
              <a:t>What’s your family like?</a:t>
            </a:r>
          </a:p>
          <a:p>
            <a:pPr lvl="1" eaLnBrk="1" hangingPunct="1"/>
            <a:r>
              <a:rPr lang="en-US" altLang="en-US" sz="2700" dirty="0">
                <a:latin typeface="Garamond" panose="02020404030301010803" pitchFamily="18" charset="0"/>
              </a:rPr>
              <a:t>What would you ask God if you could ask Him one thing?</a:t>
            </a:r>
          </a:p>
        </p:txBody>
      </p:sp>
    </p:spTree>
    <p:extLst>
      <p:ext uri="{BB962C8B-B14F-4D97-AF65-F5344CB8AC3E}">
        <p14:creationId xmlns:p14="http://schemas.microsoft.com/office/powerpoint/2010/main" val="4242227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Practical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="1" dirty="0">
                <a:latin typeface="Garamond" panose="02020404030301010803" pitchFamily="18" charset="0"/>
              </a:rPr>
              <a:t>3. Ask questions</a:t>
            </a:r>
            <a:endParaRPr lang="en-US" altLang="en-US" sz="3500" dirty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Prov. 20:5 – The purposes of a person’s heart are deep waters, but one who has insight draws them out.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Creative questions you could ask:</a:t>
            </a:r>
          </a:p>
          <a:p>
            <a:pPr lvl="1" eaLnBrk="1" hangingPunct="1"/>
            <a:r>
              <a:rPr lang="en-US" altLang="en-US" sz="2700" dirty="0">
                <a:latin typeface="Garamond" panose="02020404030301010803" pitchFamily="18" charset="0"/>
              </a:rPr>
              <a:t>What has God been teaching you recently? Why do you think He’s been focusing on that?</a:t>
            </a:r>
          </a:p>
          <a:p>
            <a:pPr lvl="1" eaLnBrk="1" hangingPunct="1"/>
            <a:r>
              <a:rPr lang="en-US" altLang="en-US" sz="2700" dirty="0">
                <a:latin typeface="Garamond" panose="02020404030301010803" pitchFamily="18" charset="0"/>
              </a:rPr>
              <a:t>What’s the best teaching you’ve ever heard? What did you like about it?</a:t>
            </a:r>
          </a:p>
          <a:p>
            <a:pPr lvl="1" eaLnBrk="1" hangingPunct="1"/>
            <a:r>
              <a:rPr lang="en-US" altLang="en-US" sz="2700" dirty="0">
                <a:latin typeface="Garamond" panose="02020404030301010803" pitchFamily="18" charset="0"/>
              </a:rPr>
              <a:t>Who are your best friends? What do you enjoy about those friendships?</a:t>
            </a:r>
          </a:p>
        </p:txBody>
      </p:sp>
    </p:spTree>
    <p:extLst>
      <p:ext uri="{BB962C8B-B14F-4D97-AF65-F5344CB8AC3E}">
        <p14:creationId xmlns:p14="http://schemas.microsoft.com/office/powerpoint/2010/main" val="15427248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Practical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="1" dirty="0">
                <a:latin typeface="Garamond" panose="02020404030301010803" pitchFamily="18" charset="0"/>
              </a:rPr>
              <a:t>3. Ask questions</a:t>
            </a:r>
            <a:endParaRPr lang="en-US" altLang="en-US" sz="3500" dirty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Prov. 20:5 – The purposes of a person’s heart are deep waters, but one who has insight draws them out.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Creative questions you could ask:</a:t>
            </a:r>
          </a:p>
          <a:p>
            <a:pPr lvl="1" eaLnBrk="1" hangingPunct="1"/>
            <a:r>
              <a:rPr lang="en-US" altLang="en-US" sz="2700" dirty="0">
                <a:latin typeface="Garamond" panose="02020404030301010803" pitchFamily="18" charset="0"/>
              </a:rPr>
              <a:t>Have you ever thought about becoming a leader? </a:t>
            </a:r>
          </a:p>
          <a:p>
            <a:pPr lvl="1" eaLnBrk="1" hangingPunct="1"/>
            <a:r>
              <a:rPr lang="en-US" altLang="en-US" sz="2700" dirty="0">
                <a:latin typeface="Garamond" panose="02020404030301010803" pitchFamily="18" charset="0"/>
              </a:rPr>
              <a:t>What has been invigorating and challenging recently in your leadership?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07C600-14BC-4472-8113-89D63F6EE390}"/>
              </a:ext>
            </a:extLst>
          </p:cNvPr>
          <p:cNvSpPr txBox="1"/>
          <p:nvPr/>
        </p:nvSpPr>
        <p:spPr>
          <a:xfrm>
            <a:off x="2415396" y="5400136"/>
            <a:ext cx="6642340" cy="63094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aramond" pitchFamily="18" charset="0"/>
              </a:rPr>
              <a:t>Don’t stop at one question!</a:t>
            </a:r>
          </a:p>
        </p:txBody>
      </p:sp>
    </p:spTree>
    <p:extLst>
      <p:ext uri="{BB962C8B-B14F-4D97-AF65-F5344CB8AC3E}">
        <p14:creationId xmlns:p14="http://schemas.microsoft.com/office/powerpoint/2010/main" val="1352844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Practical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="1" dirty="0">
                <a:latin typeface="Garamond" panose="02020404030301010803" pitchFamily="18" charset="0"/>
              </a:rPr>
              <a:t>4. Be critical but not critical</a:t>
            </a:r>
            <a:endParaRPr lang="en-US" altLang="en-US" sz="3500" dirty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Think creatively, but not extremely negatively 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Thinking about </a:t>
            </a:r>
            <a:r>
              <a:rPr lang="en-US" altLang="en-US" sz="3500" i="1" dirty="0">
                <a:latin typeface="Garamond" panose="02020404030301010803" pitchFamily="18" charset="0"/>
              </a:rPr>
              <a:t>ought</a:t>
            </a:r>
            <a:r>
              <a:rPr lang="en-US" altLang="en-US" sz="3500" dirty="0">
                <a:latin typeface="Garamond" panose="02020404030301010803" pitchFamily="18" charset="0"/>
              </a:rPr>
              <a:t> instead of </a:t>
            </a:r>
            <a:r>
              <a:rPr lang="en-US" altLang="en-US" sz="3500" i="1" dirty="0">
                <a:latin typeface="Garamond" panose="02020404030301010803" pitchFamily="18" charset="0"/>
              </a:rPr>
              <a:t>are</a:t>
            </a:r>
            <a:r>
              <a:rPr lang="en-US" altLang="en-US" sz="3500" dirty="0">
                <a:latin typeface="Garamond" panose="02020404030301010803" pitchFamily="18" charset="0"/>
              </a:rPr>
              <a:t> 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“If they made this shift, they would take off spiritually.” 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Doesn’t mean avoiding a hard word </a:t>
            </a:r>
            <a:endParaRPr lang="en-US" altLang="en-US" sz="27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295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Hebrews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aseline="30000" dirty="0">
                <a:latin typeface="Garamond" panose="02020404030301010803" pitchFamily="18" charset="0"/>
              </a:rPr>
              <a:t>24</a:t>
            </a:r>
            <a:r>
              <a:rPr lang="en-US" altLang="en-US" sz="3500" dirty="0">
                <a:latin typeface="Garamond" panose="02020404030301010803" pitchFamily="18" charset="0"/>
              </a:rPr>
              <a:t>And let us consider how we may spur one another on toward love and good deeds,</a:t>
            </a:r>
          </a:p>
          <a:p>
            <a:pPr marL="0" indent="0" eaLnBrk="1" hangingPunct="1">
              <a:buNone/>
            </a:pPr>
            <a:r>
              <a:rPr lang="en-US" altLang="en-US" sz="3500" baseline="30000" dirty="0">
                <a:latin typeface="Garamond" panose="02020404030301010803" pitchFamily="18" charset="0"/>
              </a:rPr>
              <a:t>25</a:t>
            </a:r>
            <a:r>
              <a:rPr lang="en-US" altLang="en-US" sz="3500" dirty="0">
                <a:latin typeface="Garamond" panose="02020404030301010803" pitchFamily="18" charset="0"/>
              </a:rPr>
              <a:t>not giving up meeting together, as some are in the habit of doing, but encouraging one another – and all the more as you see the Day approaching.</a:t>
            </a:r>
            <a:endParaRPr lang="en-US" altLang="en-US" sz="3500" baseline="30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947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Practical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="1" dirty="0">
                <a:latin typeface="Garamond" panose="02020404030301010803" pitchFamily="18" charset="0"/>
              </a:rPr>
              <a:t>5. Find the right environment</a:t>
            </a:r>
            <a:endParaRPr lang="en-US" altLang="en-US" sz="3500" dirty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What works best to spur your creative thinking?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Visuals? Journaling? Walks? Involving others? </a:t>
            </a:r>
            <a:endParaRPr lang="en-US" altLang="en-US" sz="27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90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Considering how to spur others to love &amp; good deeds could start something special 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It will refresh you </a:t>
            </a:r>
          </a:p>
          <a:p>
            <a:pPr eaLnBrk="1" hangingPunct="1"/>
            <a:r>
              <a:rPr lang="en-US" altLang="en-US" sz="3500" dirty="0">
                <a:latin typeface="Garamond" panose="02020404030301010803" pitchFamily="18" charset="0"/>
              </a:rPr>
              <a:t>Initiate based on what God tells you! </a:t>
            </a:r>
          </a:p>
          <a:p>
            <a:pPr lvl="1" eaLnBrk="1" hangingPunct="1"/>
            <a:endParaRPr lang="en-US" altLang="en-US" sz="31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314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51840" y="304800"/>
            <a:ext cx="10749280" cy="4419600"/>
          </a:xfrm>
        </p:spPr>
        <p:txBody>
          <a:bodyPr/>
          <a:lstStyle/>
          <a:p>
            <a:pPr eaLnBrk="1" hangingPunct="1"/>
            <a:r>
              <a:rPr lang="en-US" altLang="en-US" sz="9600" dirty="0">
                <a:latin typeface="Gill Sans MT Condensed" panose="020B0506020104020203" pitchFamily="34" charset="0"/>
              </a:rPr>
              <a:t>Learning to Wonder</a:t>
            </a:r>
            <a:endParaRPr lang="en-US" altLang="en-US" sz="6000" dirty="0">
              <a:latin typeface="Gill Sans MT Condensed" panose="020B05060201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4175919"/>
            <a:ext cx="84582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66000"/>
                    <a:satMod val="16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2209800" y="4724400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dirty="0">
                <a:solidFill>
                  <a:prstClr val="white"/>
                </a:solidFill>
                <a:latin typeface="Gill Sans MT Condensed" panose="020B0506020104020203" pitchFamily="34" charset="0"/>
                <a:cs typeface="Arial" panose="020B0604020202020204" pitchFamily="34" charset="0"/>
              </a:rPr>
              <a:t>Questions? Comments? Experiences?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33DEDA01-8303-487D-8453-E5A1836FE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64" y="6003681"/>
            <a:ext cx="3485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dirty="0">
                <a:solidFill>
                  <a:prstClr val="white"/>
                </a:solidFill>
                <a:latin typeface="Gill Sans MT Condensed" panose="020B0506020104020203" pitchFamily="34" charset="0"/>
                <a:cs typeface="Arial" panose="020B0604020202020204" pitchFamily="34" charset="0"/>
              </a:rPr>
              <a:t>adamsb@dwellcc.org</a:t>
            </a:r>
          </a:p>
        </p:txBody>
      </p:sp>
    </p:spTree>
    <p:extLst>
      <p:ext uri="{BB962C8B-B14F-4D97-AF65-F5344CB8AC3E}">
        <p14:creationId xmlns:p14="http://schemas.microsoft.com/office/powerpoint/2010/main" val="225065798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Hebrews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aseline="300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24</a:t>
            </a:r>
            <a:r>
              <a:rPr lang="en-US" altLang="en-US" sz="35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And</a:t>
            </a:r>
            <a:r>
              <a:rPr lang="en-US" altLang="en-US" sz="3500" dirty="0">
                <a:latin typeface="Garamond" panose="02020404030301010803" pitchFamily="18" charset="0"/>
              </a:rPr>
              <a:t> let us consider </a:t>
            </a:r>
            <a:r>
              <a:rPr lang="en-US" altLang="en-US" sz="35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how we may spur one another on toward love and good deeds,</a:t>
            </a:r>
          </a:p>
          <a:p>
            <a:pPr marL="0" indent="0" eaLnBrk="1" hangingPunct="1">
              <a:buNone/>
            </a:pPr>
            <a:r>
              <a:rPr lang="en-US" altLang="en-US" sz="3500" baseline="300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25</a:t>
            </a:r>
            <a:r>
              <a:rPr lang="en-US" altLang="en-US" sz="35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not giving up meeting together, as some are in the habit of doing, but encouraging one another – and all the more as you see the Day approaching.</a:t>
            </a:r>
            <a:endParaRPr lang="en-US" altLang="en-US" sz="3500" baseline="30000" dirty="0">
              <a:solidFill>
                <a:schemeClr val="tx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33504F-2AB8-4EB2-B05B-E474A6093BA8}"/>
              </a:ext>
            </a:extLst>
          </p:cNvPr>
          <p:cNvSpPr txBox="1"/>
          <p:nvPr/>
        </p:nvSpPr>
        <p:spPr>
          <a:xfrm>
            <a:off x="1604513" y="2863970"/>
            <a:ext cx="7332453" cy="224676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aramond" pitchFamily="18" charset="0"/>
              </a:rPr>
              <a:t>Consider (</a:t>
            </a:r>
            <a:r>
              <a:rPr lang="en-US" sz="3500" i="1" dirty="0" err="1">
                <a:latin typeface="Garamond" pitchFamily="18" charset="0"/>
              </a:rPr>
              <a:t>katanoomen</a:t>
            </a:r>
            <a:r>
              <a:rPr lang="en-US" sz="3500" dirty="0">
                <a:latin typeface="Garamond" pitchFamily="18" charset="0"/>
              </a:rPr>
              <a:t>) – to notice, observe, to look at in a reflective manner, consider, contemplate, to think carefully about, envisage, think about</a:t>
            </a:r>
          </a:p>
        </p:txBody>
      </p:sp>
    </p:spTree>
    <p:extLst>
      <p:ext uri="{BB962C8B-B14F-4D97-AF65-F5344CB8AC3E}">
        <p14:creationId xmlns:p14="http://schemas.microsoft.com/office/powerpoint/2010/main" val="37895378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8CCF75-8FB5-4DBA-A0CC-E342A847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BAF396-D5AD-4985-9E9D-941A1A87C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mazon.com: 50+ Official Pokemon Cards Binder Collection Booster Box with 5  Foils in Any Combination and at Least 1 Rarity, GX, EX, FA, Tag Team, Or  Secret Rare, with Cards Like Charizard">
            <a:extLst>
              <a:ext uri="{FF2B5EF4-FFF2-40B4-BE49-F238E27FC236}">
                <a16:creationId xmlns:a16="http://schemas.microsoft.com/office/drawing/2014/main" xmlns="" id="{938C69E6-C03F-44A1-B622-57FAABA7A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2" y="2057399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ldBrain and 'Beyblade Burst' Let It Rip on YouTube | Animation World  Network">
            <a:extLst>
              <a:ext uri="{FF2B5EF4-FFF2-40B4-BE49-F238E27FC236}">
                <a16:creationId xmlns:a16="http://schemas.microsoft.com/office/drawing/2014/main" xmlns="" id="{003528B3-7DAC-4253-8BEE-F03BDEE4B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47" y="846137"/>
            <a:ext cx="6423941" cy="358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9994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69383-634D-431B-83F7-FE1CB58D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5190AC-FAB6-4FDC-8272-4072DE330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Meg Turner on Twitter: &quot;Oh cool they gave the guy from the Fall Out Boy  video his own origin series https://t.co/roq61Cl3Ui&quot; / Twitter">
            <a:extLst>
              <a:ext uri="{FF2B5EF4-FFF2-40B4-BE49-F238E27FC236}">
                <a16:creationId xmlns:a16="http://schemas.microsoft.com/office/drawing/2014/main" xmlns="" id="{578587C8-790A-4FCC-AD88-0E7BBE7B2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15"/>
            <a:ext cx="6073556" cy="34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nic! At The Disco track “I Write Sins” originally had a different title">
            <a:extLst>
              <a:ext uri="{FF2B5EF4-FFF2-40B4-BE49-F238E27FC236}">
                <a16:creationId xmlns:a16="http://schemas.microsoft.com/office/drawing/2014/main" xmlns="" id="{1EF73281-0D33-4113-958D-931FFBBDD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80" y="2987676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15562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B6A9D-493B-4320-92F2-E0ED5E372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DE45E5-768D-48B8-805C-AF23252F6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xmlns="" id="{CACE7614-B4E1-49CF-BB8D-389648C6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39" y="-115116"/>
            <a:ext cx="4899804" cy="68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7658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Hebrews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aseline="300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24</a:t>
            </a:r>
            <a:r>
              <a:rPr lang="en-US" altLang="en-US" sz="35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And</a:t>
            </a:r>
            <a:r>
              <a:rPr lang="en-US" altLang="en-US" sz="3500" dirty="0">
                <a:latin typeface="Garamond" panose="02020404030301010803" pitchFamily="18" charset="0"/>
              </a:rPr>
              <a:t> let us consider how we may spur one another on toward love and good deeds,</a:t>
            </a:r>
          </a:p>
          <a:p>
            <a:pPr marL="0" indent="0" eaLnBrk="1" hangingPunct="1">
              <a:buNone/>
            </a:pPr>
            <a:r>
              <a:rPr lang="en-US" altLang="en-US" sz="3500" baseline="300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25</a:t>
            </a:r>
            <a:r>
              <a:rPr lang="en-US" altLang="en-US" sz="35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not giving up meeting together, as some are in the habit of doing, but encouraging one another – and all the more as you see the Day approaching.</a:t>
            </a:r>
            <a:endParaRPr lang="en-US" altLang="en-US" sz="3500" baseline="30000" dirty="0">
              <a:solidFill>
                <a:schemeClr val="tx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B5B279-D4CD-484B-8988-5582949AE947}"/>
              </a:ext>
            </a:extLst>
          </p:cNvPr>
          <p:cNvSpPr txBox="1"/>
          <p:nvPr/>
        </p:nvSpPr>
        <p:spPr>
          <a:xfrm>
            <a:off x="4351118" y="5257799"/>
            <a:ext cx="3489763" cy="63094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aramond" pitchFamily="18" charset="0"/>
              </a:rPr>
              <a:t>What if I don’t?</a:t>
            </a:r>
          </a:p>
        </p:txBody>
      </p:sp>
    </p:spTree>
    <p:extLst>
      <p:ext uri="{BB962C8B-B14F-4D97-AF65-F5344CB8AC3E}">
        <p14:creationId xmlns:p14="http://schemas.microsoft.com/office/powerpoint/2010/main" val="27774050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7500" b="1" dirty="0">
                <a:latin typeface="Garamond" panose="02020404030301010803" pitchFamily="18" charset="0"/>
              </a:rPr>
              <a:t>Hebrews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600201"/>
            <a:ext cx="1097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500" baseline="300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24</a:t>
            </a:r>
            <a:r>
              <a:rPr lang="en-US" altLang="en-US" sz="35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And</a:t>
            </a:r>
            <a:r>
              <a:rPr lang="en-US" altLang="en-US" sz="3500" dirty="0">
                <a:latin typeface="Garamond" panose="02020404030301010803" pitchFamily="18" charset="0"/>
              </a:rPr>
              <a:t> let us consider how we may spur one another on toward love and good deeds,</a:t>
            </a:r>
          </a:p>
          <a:p>
            <a:pPr marL="0" indent="0" eaLnBrk="1" hangingPunct="1">
              <a:buNone/>
            </a:pPr>
            <a:r>
              <a:rPr lang="en-US" altLang="en-US" sz="3500" baseline="300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25</a:t>
            </a:r>
            <a:r>
              <a:rPr lang="en-US" altLang="en-US" sz="35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not giving up meeting together, as some are in the habit of doing, but encouraging one another – and all the more as you see the Day approaching.</a:t>
            </a:r>
            <a:endParaRPr lang="en-US" altLang="en-US" sz="3500" baseline="30000" dirty="0">
              <a:solidFill>
                <a:schemeClr val="tx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B5B279-D4CD-484B-8988-5582949AE947}"/>
              </a:ext>
            </a:extLst>
          </p:cNvPr>
          <p:cNvSpPr txBox="1"/>
          <p:nvPr/>
        </p:nvSpPr>
        <p:spPr>
          <a:xfrm>
            <a:off x="4351118" y="5257799"/>
            <a:ext cx="3489763" cy="63094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aramond" pitchFamily="18" charset="0"/>
              </a:rPr>
              <a:t>What if I don’t?</a:t>
            </a:r>
          </a:p>
        </p:txBody>
      </p:sp>
      <p:pic>
        <p:nvPicPr>
          <p:cNvPr id="4098" name="Picture 2" descr="Teenage boy giving a presentation in a school stock photo - OFFSET">
            <a:extLst>
              <a:ext uri="{FF2B5EF4-FFF2-40B4-BE49-F238E27FC236}">
                <a16:creationId xmlns:a16="http://schemas.microsoft.com/office/drawing/2014/main" xmlns="" id="{91A54EC1-D6E0-44C3-9A97-EBF9DF84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89" y="548640"/>
            <a:ext cx="9185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83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1"/>
        </a:solidFill>
        <a:ln w="25400">
          <a:solidFill>
            <a:schemeClr val="tx1"/>
          </a:solidFill>
        </a:ln>
      </a:spPr>
      <a:bodyPr wrap="square" rtlCol="0">
        <a:spAutoFit/>
      </a:bodyPr>
      <a:lstStyle>
        <a:defPPr algn="ctr">
          <a:defRPr sz="3500" dirty="0" smtClean="0">
            <a:latin typeface="Garamond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1627</Words>
  <Application>Microsoft Office PowerPoint</Application>
  <PresentationFormat>Widescreen</PresentationFormat>
  <Paragraphs>166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Garamond</vt:lpstr>
      <vt:lpstr>Gill Sans MT Condensed</vt:lpstr>
      <vt:lpstr>1_Office Theme</vt:lpstr>
      <vt:lpstr>XSI 2022</vt:lpstr>
      <vt:lpstr>PowerPoint Presentation</vt:lpstr>
      <vt:lpstr>Hebrews 10</vt:lpstr>
      <vt:lpstr>Hebrews 10</vt:lpstr>
      <vt:lpstr>PowerPoint Presentation</vt:lpstr>
      <vt:lpstr>PowerPoint Presentation</vt:lpstr>
      <vt:lpstr>PowerPoint Presentation</vt:lpstr>
      <vt:lpstr>Hebrews 10</vt:lpstr>
      <vt:lpstr>Hebrews 10</vt:lpstr>
      <vt:lpstr>Hebrews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Hebrews 10</vt:lpstr>
      <vt:lpstr>Needed Convictions</vt:lpstr>
      <vt:lpstr>Needed Convictions</vt:lpstr>
      <vt:lpstr>Needed Convictions</vt:lpstr>
      <vt:lpstr>Needed Convictions</vt:lpstr>
      <vt:lpstr>Needed Convictions</vt:lpstr>
      <vt:lpstr>Needed Convictions</vt:lpstr>
      <vt:lpstr>Needed Convictions</vt:lpstr>
      <vt:lpstr>Practical Tips</vt:lpstr>
      <vt:lpstr>Practical Tips</vt:lpstr>
      <vt:lpstr>Practical Tips</vt:lpstr>
      <vt:lpstr>Practical Tips</vt:lpstr>
      <vt:lpstr>Practical Tips</vt:lpstr>
      <vt:lpstr>Practical Tips</vt:lpstr>
      <vt:lpstr>Practical Tips</vt:lpstr>
      <vt:lpstr>Conclusions</vt:lpstr>
      <vt:lpstr>Learning to Wonder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2022-07-20T21:19:35Z</dcterms:created>
  <dcterms:modified xsi:type="dcterms:W3CDTF">2022-07-20T21:19:47Z</dcterms:modified>
</cp:coreProperties>
</file>