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3"/>
  </p:notesMasterIdLst>
  <p:sldIdLst>
    <p:sldId id="8541" r:id="rId2"/>
    <p:sldId id="8660" r:id="rId3"/>
    <p:sldId id="8789" r:id="rId4"/>
    <p:sldId id="8790" r:id="rId5"/>
    <p:sldId id="8791" r:id="rId6"/>
    <p:sldId id="8792" r:id="rId7"/>
    <p:sldId id="8793" r:id="rId8"/>
    <p:sldId id="8794" r:id="rId9"/>
    <p:sldId id="8785" r:id="rId10"/>
    <p:sldId id="8795" r:id="rId11"/>
    <p:sldId id="8796" r:id="rId12"/>
    <p:sldId id="8806" r:id="rId13"/>
    <p:sldId id="8807" r:id="rId14"/>
    <p:sldId id="8810" r:id="rId15"/>
    <p:sldId id="8811" r:id="rId16"/>
    <p:sldId id="8812" r:id="rId17"/>
    <p:sldId id="8813" r:id="rId18"/>
    <p:sldId id="8814" r:id="rId19"/>
    <p:sldId id="8815" r:id="rId20"/>
    <p:sldId id="8816" r:id="rId21"/>
    <p:sldId id="8797" r:id="rId22"/>
    <p:sldId id="8817" r:id="rId23"/>
    <p:sldId id="8787" r:id="rId24"/>
    <p:sldId id="8818" r:id="rId25"/>
    <p:sldId id="8788" r:id="rId26"/>
    <p:sldId id="8824" r:id="rId27"/>
    <p:sldId id="8820" r:id="rId28"/>
    <p:sldId id="8819" r:id="rId29"/>
    <p:sldId id="8822" r:id="rId30"/>
    <p:sldId id="8823" r:id="rId31"/>
    <p:sldId id="8650" r:id="rId3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8FB2A-6D4D-492A-9744-27195DB4F960}" v="1083" dt="2022-07-18T22:12:16.015"/>
    <p1510:client id="{AE6BE447-F9FD-4743-A1A9-64A0B15B61CC}" v="41" dt="2022-07-18T23:13:08.96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73" autoAdjust="0"/>
    <p:restoredTop sz="96104" autoAdjust="0"/>
  </p:normalViewPr>
  <p:slideViewPr>
    <p:cSldViewPr>
      <p:cViewPr varScale="1">
        <p:scale>
          <a:sx n="66" d="100"/>
          <a:sy n="66" d="100"/>
        </p:scale>
        <p:origin x="96" y="2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AE6BE447-F9FD-4743-A1A9-64A0B15B61CC}"/>
    <pc:docChg chg="modSld">
      <pc:chgData name="HilarioC" userId="b790f688-0c99-421d-ad08-5e0c6e6e58c5" providerId="ADAL" clId="{AE6BE447-F9FD-4743-A1A9-64A0B15B61CC}" dt="2022-07-18T23:13:08.960" v="40" actId="20577"/>
      <pc:docMkLst>
        <pc:docMk/>
      </pc:docMkLst>
      <pc:sldChg chg="modSp">
        <pc:chgData name="HilarioC" userId="b790f688-0c99-421d-ad08-5e0c6e6e58c5" providerId="ADAL" clId="{AE6BE447-F9FD-4743-A1A9-64A0B15B61CC}" dt="2022-07-18T23:13:08.960" v="40" actId="20577"/>
        <pc:sldMkLst>
          <pc:docMk/>
          <pc:sldMk cId="1292381884" sldId="8815"/>
        </pc:sldMkLst>
        <pc:spChg chg="mod">
          <ac:chgData name="HilarioC" userId="b790f688-0c99-421d-ad08-5e0c6e6e58c5" providerId="ADAL" clId="{AE6BE447-F9FD-4743-A1A9-64A0B15B61CC}" dt="2022-07-18T23:13:08.960" v="40" actId="20577"/>
          <ac:spMkLst>
            <pc:docMk/>
            <pc:sldMk cId="1292381884" sldId="8815"/>
            <ac:spMk id="7" creationId="{F68211C7-9C0D-DAB1-8FE8-1BD96B71E346}"/>
          </ac:spMkLst>
        </pc:spChg>
      </pc:sldChg>
    </pc:docChg>
  </pc:docChgLst>
  <pc:docChgLst>
    <pc:chgData name="HilarioC" userId="b790f688-0c99-421d-ad08-5e0c6e6e58c5" providerId="ADAL" clId="{04B8FB2A-6D4D-492A-9744-27195DB4F960}"/>
    <pc:docChg chg="undo custSel addSld delSld modSld sldOrd">
      <pc:chgData name="HilarioC" userId="b790f688-0c99-421d-ad08-5e0c6e6e58c5" providerId="ADAL" clId="{04B8FB2A-6D4D-492A-9744-27195DB4F960}" dt="2022-07-18T22:12:16.015" v="1906" actId="20577"/>
      <pc:docMkLst>
        <pc:docMk/>
      </pc:docMkLst>
      <pc:sldChg chg="modSp mod">
        <pc:chgData name="HilarioC" userId="b790f688-0c99-421d-ad08-5e0c6e6e58c5" providerId="ADAL" clId="{04B8FB2A-6D4D-492A-9744-27195DB4F960}" dt="2022-07-18T20:33:44.820" v="88" actId="20577"/>
        <pc:sldMkLst>
          <pc:docMk/>
          <pc:sldMk cId="844245931" sldId="8541"/>
        </pc:sldMkLst>
        <pc:spChg chg="mod">
          <ac:chgData name="HilarioC" userId="b790f688-0c99-421d-ad08-5e0c6e6e58c5" providerId="ADAL" clId="{04B8FB2A-6D4D-492A-9744-27195DB4F960}" dt="2022-07-18T20:33:44.820" v="88" actId="20577"/>
          <ac:spMkLst>
            <pc:docMk/>
            <pc:sldMk cId="844245931" sldId="8541"/>
            <ac:spMk id="10" creationId="{00000000-0000-0000-0000-000000000000}"/>
          </ac:spMkLst>
        </pc:spChg>
      </pc:sldChg>
      <pc:sldChg chg="modSp modAnim">
        <pc:chgData name="HilarioC" userId="b790f688-0c99-421d-ad08-5e0c6e6e58c5" providerId="ADAL" clId="{04B8FB2A-6D4D-492A-9744-27195DB4F960}" dt="2022-07-18T22:12:16.015" v="1906" actId="20577"/>
        <pc:sldMkLst>
          <pc:docMk/>
          <pc:sldMk cId="3886525334" sldId="8650"/>
        </pc:sldMkLst>
        <pc:spChg chg="mod">
          <ac:chgData name="HilarioC" userId="b790f688-0c99-421d-ad08-5e0c6e6e58c5" providerId="ADAL" clId="{04B8FB2A-6D4D-492A-9744-27195DB4F960}" dt="2022-07-18T22:12:16.015" v="1906" actId="20577"/>
          <ac:spMkLst>
            <pc:docMk/>
            <pc:sldMk cId="3886525334" sldId="8650"/>
            <ac:spMk id="19458" creationId="{00000000-0000-0000-0000-000000000000}"/>
          </ac:spMkLst>
        </pc:spChg>
      </pc:sldChg>
      <pc:sldChg chg="modSp mod modAnim">
        <pc:chgData name="HilarioC" userId="b790f688-0c99-421d-ad08-5e0c6e6e58c5" providerId="ADAL" clId="{04B8FB2A-6D4D-492A-9744-27195DB4F960}" dt="2022-07-18T20:44:21.399" v="299" actId="14100"/>
        <pc:sldMkLst>
          <pc:docMk/>
          <pc:sldMk cId="2452737039" sldId="8660"/>
        </pc:sldMkLst>
        <pc:spChg chg="mod">
          <ac:chgData name="HilarioC" userId="b790f688-0c99-421d-ad08-5e0c6e6e58c5" providerId="ADAL" clId="{04B8FB2A-6D4D-492A-9744-27195DB4F960}" dt="2022-07-18T20:30:37.336" v="9" actId="20577"/>
          <ac:spMkLst>
            <pc:docMk/>
            <pc:sldMk cId="2452737039" sldId="8660"/>
            <ac:spMk id="8" creationId="{00000000-0000-0000-0000-000000000000}"/>
          </ac:spMkLst>
        </pc:spChg>
        <pc:spChg chg="mod">
          <ac:chgData name="HilarioC" userId="b790f688-0c99-421d-ad08-5e0c6e6e58c5" providerId="ADAL" clId="{04B8FB2A-6D4D-492A-9744-27195DB4F960}" dt="2022-07-18T20:44:21.399" v="299" actId="14100"/>
          <ac:spMkLst>
            <pc:docMk/>
            <pc:sldMk cId="2452737039" sldId="8660"/>
            <ac:spMk id="19458" creationId="{00000000-0000-0000-0000-000000000000}"/>
          </ac:spMkLst>
        </pc:spChg>
      </pc:sldChg>
      <pc:sldChg chg="del">
        <pc:chgData name="HilarioC" userId="b790f688-0c99-421d-ad08-5e0c6e6e58c5" providerId="ADAL" clId="{04B8FB2A-6D4D-492A-9744-27195DB4F960}" dt="2022-07-18T22:01:06.138" v="1409" actId="47"/>
        <pc:sldMkLst>
          <pc:docMk/>
          <pc:sldMk cId="1821321557" sldId="8746"/>
        </pc:sldMkLst>
      </pc:sldChg>
      <pc:sldChg chg="del">
        <pc:chgData name="HilarioC" userId="b790f688-0c99-421d-ad08-5e0c6e6e58c5" providerId="ADAL" clId="{04B8FB2A-6D4D-492A-9744-27195DB4F960}" dt="2022-07-18T22:01:06.138" v="1409" actId="47"/>
        <pc:sldMkLst>
          <pc:docMk/>
          <pc:sldMk cId="2696869800" sldId="8749"/>
        </pc:sldMkLst>
      </pc:sldChg>
      <pc:sldChg chg="del">
        <pc:chgData name="HilarioC" userId="b790f688-0c99-421d-ad08-5e0c6e6e58c5" providerId="ADAL" clId="{04B8FB2A-6D4D-492A-9744-27195DB4F960}" dt="2022-07-18T22:01:06.138" v="1409" actId="47"/>
        <pc:sldMkLst>
          <pc:docMk/>
          <pc:sldMk cId="1729959389" sldId="8751"/>
        </pc:sldMkLst>
      </pc:sldChg>
      <pc:sldChg chg="del">
        <pc:chgData name="HilarioC" userId="b790f688-0c99-421d-ad08-5e0c6e6e58c5" providerId="ADAL" clId="{04B8FB2A-6D4D-492A-9744-27195DB4F960}" dt="2022-07-18T22:01:06.138" v="1409" actId="47"/>
        <pc:sldMkLst>
          <pc:docMk/>
          <pc:sldMk cId="3346331918" sldId="8752"/>
        </pc:sldMkLst>
      </pc:sldChg>
      <pc:sldChg chg="del">
        <pc:chgData name="HilarioC" userId="b790f688-0c99-421d-ad08-5e0c6e6e58c5" providerId="ADAL" clId="{04B8FB2A-6D4D-492A-9744-27195DB4F960}" dt="2022-07-18T22:01:06.138" v="1409" actId="47"/>
        <pc:sldMkLst>
          <pc:docMk/>
          <pc:sldMk cId="1391698626" sldId="8753"/>
        </pc:sldMkLst>
      </pc:sldChg>
      <pc:sldChg chg="del">
        <pc:chgData name="HilarioC" userId="b790f688-0c99-421d-ad08-5e0c6e6e58c5" providerId="ADAL" clId="{04B8FB2A-6D4D-492A-9744-27195DB4F960}" dt="2022-07-18T22:01:06.138" v="1409" actId="47"/>
        <pc:sldMkLst>
          <pc:docMk/>
          <pc:sldMk cId="1762332649" sldId="8754"/>
        </pc:sldMkLst>
      </pc:sldChg>
      <pc:sldChg chg="del">
        <pc:chgData name="HilarioC" userId="b790f688-0c99-421d-ad08-5e0c6e6e58c5" providerId="ADAL" clId="{04B8FB2A-6D4D-492A-9744-27195DB4F960}" dt="2022-07-18T22:01:06.138" v="1409" actId="47"/>
        <pc:sldMkLst>
          <pc:docMk/>
          <pc:sldMk cId="294319193" sldId="8755"/>
        </pc:sldMkLst>
      </pc:sldChg>
      <pc:sldChg chg="del">
        <pc:chgData name="HilarioC" userId="b790f688-0c99-421d-ad08-5e0c6e6e58c5" providerId="ADAL" clId="{04B8FB2A-6D4D-492A-9744-27195DB4F960}" dt="2022-07-18T22:01:06.138" v="1409" actId="47"/>
        <pc:sldMkLst>
          <pc:docMk/>
          <pc:sldMk cId="3065023729" sldId="8756"/>
        </pc:sldMkLst>
      </pc:sldChg>
      <pc:sldChg chg="del">
        <pc:chgData name="HilarioC" userId="b790f688-0c99-421d-ad08-5e0c6e6e58c5" providerId="ADAL" clId="{04B8FB2A-6D4D-492A-9744-27195DB4F960}" dt="2022-07-18T22:01:06.138" v="1409" actId="47"/>
        <pc:sldMkLst>
          <pc:docMk/>
          <pc:sldMk cId="1339696796" sldId="8757"/>
        </pc:sldMkLst>
      </pc:sldChg>
      <pc:sldChg chg="del">
        <pc:chgData name="HilarioC" userId="b790f688-0c99-421d-ad08-5e0c6e6e58c5" providerId="ADAL" clId="{04B8FB2A-6D4D-492A-9744-27195DB4F960}" dt="2022-07-18T22:01:06.138" v="1409" actId="47"/>
        <pc:sldMkLst>
          <pc:docMk/>
          <pc:sldMk cId="3556932084" sldId="8758"/>
        </pc:sldMkLst>
      </pc:sldChg>
      <pc:sldChg chg="del">
        <pc:chgData name="HilarioC" userId="b790f688-0c99-421d-ad08-5e0c6e6e58c5" providerId="ADAL" clId="{04B8FB2A-6D4D-492A-9744-27195DB4F960}" dt="2022-07-18T22:01:06.138" v="1409" actId="47"/>
        <pc:sldMkLst>
          <pc:docMk/>
          <pc:sldMk cId="4211041368" sldId="8759"/>
        </pc:sldMkLst>
      </pc:sldChg>
      <pc:sldChg chg="del">
        <pc:chgData name="HilarioC" userId="b790f688-0c99-421d-ad08-5e0c6e6e58c5" providerId="ADAL" clId="{04B8FB2A-6D4D-492A-9744-27195DB4F960}" dt="2022-07-18T22:01:06.138" v="1409" actId="47"/>
        <pc:sldMkLst>
          <pc:docMk/>
          <pc:sldMk cId="1801969037" sldId="8760"/>
        </pc:sldMkLst>
      </pc:sldChg>
      <pc:sldChg chg="del">
        <pc:chgData name="HilarioC" userId="b790f688-0c99-421d-ad08-5e0c6e6e58c5" providerId="ADAL" clId="{04B8FB2A-6D4D-492A-9744-27195DB4F960}" dt="2022-07-18T22:01:06.138" v="1409" actId="47"/>
        <pc:sldMkLst>
          <pc:docMk/>
          <pc:sldMk cId="2512730373" sldId="8761"/>
        </pc:sldMkLst>
      </pc:sldChg>
      <pc:sldChg chg="del">
        <pc:chgData name="HilarioC" userId="b790f688-0c99-421d-ad08-5e0c6e6e58c5" providerId="ADAL" clId="{04B8FB2A-6D4D-492A-9744-27195DB4F960}" dt="2022-07-18T22:01:06.138" v="1409" actId="47"/>
        <pc:sldMkLst>
          <pc:docMk/>
          <pc:sldMk cId="3508561209" sldId="8767"/>
        </pc:sldMkLst>
      </pc:sldChg>
      <pc:sldChg chg="del">
        <pc:chgData name="HilarioC" userId="b790f688-0c99-421d-ad08-5e0c6e6e58c5" providerId="ADAL" clId="{04B8FB2A-6D4D-492A-9744-27195DB4F960}" dt="2022-07-18T22:01:06.138" v="1409" actId="47"/>
        <pc:sldMkLst>
          <pc:docMk/>
          <pc:sldMk cId="1423161957" sldId="8768"/>
        </pc:sldMkLst>
      </pc:sldChg>
      <pc:sldChg chg="del">
        <pc:chgData name="HilarioC" userId="b790f688-0c99-421d-ad08-5e0c6e6e58c5" providerId="ADAL" clId="{04B8FB2A-6D4D-492A-9744-27195DB4F960}" dt="2022-07-18T22:01:06.138" v="1409" actId="47"/>
        <pc:sldMkLst>
          <pc:docMk/>
          <pc:sldMk cId="1712085470" sldId="8769"/>
        </pc:sldMkLst>
      </pc:sldChg>
      <pc:sldChg chg="del">
        <pc:chgData name="HilarioC" userId="b790f688-0c99-421d-ad08-5e0c6e6e58c5" providerId="ADAL" clId="{04B8FB2A-6D4D-492A-9744-27195DB4F960}" dt="2022-07-18T22:01:06.138" v="1409" actId="47"/>
        <pc:sldMkLst>
          <pc:docMk/>
          <pc:sldMk cId="206869412" sldId="8770"/>
        </pc:sldMkLst>
      </pc:sldChg>
      <pc:sldChg chg="del">
        <pc:chgData name="HilarioC" userId="b790f688-0c99-421d-ad08-5e0c6e6e58c5" providerId="ADAL" clId="{04B8FB2A-6D4D-492A-9744-27195DB4F960}" dt="2022-07-18T22:01:06.138" v="1409" actId="47"/>
        <pc:sldMkLst>
          <pc:docMk/>
          <pc:sldMk cId="1192643347" sldId="8771"/>
        </pc:sldMkLst>
      </pc:sldChg>
      <pc:sldChg chg="del">
        <pc:chgData name="HilarioC" userId="b790f688-0c99-421d-ad08-5e0c6e6e58c5" providerId="ADAL" clId="{04B8FB2A-6D4D-492A-9744-27195DB4F960}" dt="2022-07-18T22:10:01.814" v="1494" actId="47"/>
        <pc:sldMkLst>
          <pc:docMk/>
          <pc:sldMk cId="2339382865" sldId="8772"/>
        </pc:sldMkLst>
      </pc:sldChg>
      <pc:sldChg chg="del">
        <pc:chgData name="HilarioC" userId="b790f688-0c99-421d-ad08-5e0c6e6e58c5" providerId="ADAL" clId="{04B8FB2A-6D4D-492A-9744-27195DB4F960}" dt="2022-07-18T22:01:06.138" v="1409" actId="47"/>
        <pc:sldMkLst>
          <pc:docMk/>
          <pc:sldMk cId="1706225647" sldId="8773"/>
        </pc:sldMkLst>
      </pc:sldChg>
      <pc:sldChg chg="del">
        <pc:chgData name="HilarioC" userId="b790f688-0c99-421d-ad08-5e0c6e6e58c5" providerId="ADAL" clId="{04B8FB2A-6D4D-492A-9744-27195DB4F960}" dt="2022-07-18T22:01:06.138" v="1409" actId="47"/>
        <pc:sldMkLst>
          <pc:docMk/>
          <pc:sldMk cId="3247411571" sldId="8774"/>
        </pc:sldMkLst>
      </pc:sldChg>
      <pc:sldChg chg="del">
        <pc:chgData name="HilarioC" userId="b790f688-0c99-421d-ad08-5e0c6e6e58c5" providerId="ADAL" clId="{04B8FB2A-6D4D-492A-9744-27195DB4F960}" dt="2022-07-18T22:01:06.138" v="1409" actId="47"/>
        <pc:sldMkLst>
          <pc:docMk/>
          <pc:sldMk cId="2524529701" sldId="8776"/>
        </pc:sldMkLst>
      </pc:sldChg>
      <pc:sldChg chg="del">
        <pc:chgData name="HilarioC" userId="b790f688-0c99-421d-ad08-5e0c6e6e58c5" providerId="ADAL" clId="{04B8FB2A-6D4D-492A-9744-27195DB4F960}" dt="2022-07-18T22:01:06.138" v="1409" actId="47"/>
        <pc:sldMkLst>
          <pc:docMk/>
          <pc:sldMk cId="602317402" sldId="8777"/>
        </pc:sldMkLst>
      </pc:sldChg>
      <pc:sldChg chg="del">
        <pc:chgData name="HilarioC" userId="b790f688-0c99-421d-ad08-5e0c6e6e58c5" providerId="ADAL" clId="{04B8FB2A-6D4D-492A-9744-27195DB4F960}" dt="2022-07-18T22:01:06.138" v="1409" actId="47"/>
        <pc:sldMkLst>
          <pc:docMk/>
          <pc:sldMk cId="1697482174" sldId="8778"/>
        </pc:sldMkLst>
      </pc:sldChg>
      <pc:sldChg chg="del">
        <pc:chgData name="HilarioC" userId="b790f688-0c99-421d-ad08-5e0c6e6e58c5" providerId="ADAL" clId="{04B8FB2A-6D4D-492A-9744-27195DB4F960}" dt="2022-07-18T22:01:06.138" v="1409" actId="47"/>
        <pc:sldMkLst>
          <pc:docMk/>
          <pc:sldMk cId="4058385722" sldId="8780"/>
        </pc:sldMkLst>
      </pc:sldChg>
      <pc:sldChg chg="del">
        <pc:chgData name="HilarioC" userId="b790f688-0c99-421d-ad08-5e0c6e6e58c5" providerId="ADAL" clId="{04B8FB2A-6D4D-492A-9744-27195DB4F960}" dt="2022-07-18T22:01:06.138" v="1409" actId="47"/>
        <pc:sldMkLst>
          <pc:docMk/>
          <pc:sldMk cId="2291273558" sldId="8781"/>
        </pc:sldMkLst>
      </pc:sldChg>
      <pc:sldChg chg="del">
        <pc:chgData name="HilarioC" userId="b790f688-0c99-421d-ad08-5e0c6e6e58c5" providerId="ADAL" clId="{04B8FB2A-6D4D-492A-9744-27195DB4F960}" dt="2022-07-18T22:01:06.138" v="1409" actId="47"/>
        <pc:sldMkLst>
          <pc:docMk/>
          <pc:sldMk cId="2278939528" sldId="8782"/>
        </pc:sldMkLst>
      </pc:sldChg>
      <pc:sldChg chg="del">
        <pc:chgData name="HilarioC" userId="b790f688-0c99-421d-ad08-5e0c6e6e58c5" providerId="ADAL" clId="{04B8FB2A-6D4D-492A-9744-27195DB4F960}" dt="2022-07-18T22:01:06.138" v="1409" actId="47"/>
        <pc:sldMkLst>
          <pc:docMk/>
          <pc:sldMk cId="3160285598" sldId="8783"/>
        </pc:sldMkLst>
      </pc:sldChg>
      <pc:sldChg chg="del">
        <pc:chgData name="HilarioC" userId="b790f688-0c99-421d-ad08-5e0c6e6e58c5" providerId="ADAL" clId="{04B8FB2A-6D4D-492A-9744-27195DB4F960}" dt="2022-07-18T22:01:06.138" v="1409" actId="47"/>
        <pc:sldMkLst>
          <pc:docMk/>
          <pc:sldMk cId="517249840" sldId="8784"/>
        </pc:sldMkLst>
      </pc:sldChg>
      <pc:sldChg chg="modSp add modAnim">
        <pc:chgData name="HilarioC" userId="b790f688-0c99-421d-ad08-5e0c6e6e58c5" providerId="ADAL" clId="{04B8FB2A-6D4D-492A-9744-27195DB4F960}" dt="2022-07-18T22:04:22.741" v="1458" actId="20577"/>
        <pc:sldMkLst>
          <pc:docMk/>
          <pc:sldMk cId="2155158750" sldId="8785"/>
        </pc:sldMkLst>
        <pc:spChg chg="mod">
          <ac:chgData name="HilarioC" userId="b790f688-0c99-421d-ad08-5e0c6e6e58c5" providerId="ADAL" clId="{04B8FB2A-6D4D-492A-9744-27195DB4F960}" dt="2022-07-18T22:04:22.741" v="1458" actId="20577"/>
          <ac:spMkLst>
            <pc:docMk/>
            <pc:sldMk cId="2155158750" sldId="8785"/>
            <ac:spMk id="19458" creationId="{00000000-0000-0000-0000-000000000000}"/>
          </ac:spMkLst>
        </pc:spChg>
      </pc:sldChg>
      <pc:sldChg chg="addSp delSp modSp add del mod setBg delAnim modAnim">
        <pc:chgData name="HilarioC" userId="b790f688-0c99-421d-ad08-5e0c6e6e58c5" providerId="ADAL" clId="{04B8FB2A-6D4D-492A-9744-27195DB4F960}" dt="2022-07-18T21:02:18.867" v="435" actId="47"/>
        <pc:sldMkLst>
          <pc:docMk/>
          <pc:sldMk cId="1710761230" sldId="8786"/>
        </pc:sldMkLst>
        <pc:spChg chg="del">
          <ac:chgData name="HilarioC" userId="b790f688-0c99-421d-ad08-5e0c6e6e58c5" providerId="ADAL" clId="{04B8FB2A-6D4D-492A-9744-27195DB4F960}" dt="2022-07-18T20:48:11.329" v="361" actId="478"/>
          <ac:spMkLst>
            <pc:docMk/>
            <pc:sldMk cId="1710761230" sldId="8786"/>
            <ac:spMk id="8" creationId="{00000000-0000-0000-0000-000000000000}"/>
          </ac:spMkLst>
        </pc:spChg>
        <pc:spChg chg="add del">
          <ac:chgData name="HilarioC" userId="b790f688-0c99-421d-ad08-5e0c6e6e58c5" providerId="ADAL" clId="{04B8FB2A-6D4D-492A-9744-27195DB4F960}" dt="2022-07-18T20:50:10.252" v="411" actId="26606"/>
          <ac:spMkLst>
            <pc:docMk/>
            <pc:sldMk cId="1710761230" sldId="8786"/>
            <ac:spMk id="15" creationId="{A9F529C3-C941-49FD-8C67-82F134F64BDB}"/>
          </ac:spMkLst>
        </pc:spChg>
        <pc:spChg chg="add del">
          <ac:chgData name="HilarioC" userId="b790f688-0c99-421d-ad08-5e0c6e6e58c5" providerId="ADAL" clId="{04B8FB2A-6D4D-492A-9744-27195DB4F960}" dt="2022-07-18T20:50:10.252" v="411" actId="26606"/>
          <ac:spMkLst>
            <pc:docMk/>
            <pc:sldMk cId="1710761230" sldId="8786"/>
            <ac:spMk id="17" creationId="{20586029-32A0-47E5-9AEC-AE3ABA6B94D0}"/>
          </ac:spMkLst>
        </pc:spChg>
        <pc:spChg chg="add del">
          <ac:chgData name="HilarioC" userId="b790f688-0c99-421d-ad08-5e0c6e6e58c5" providerId="ADAL" clId="{04B8FB2A-6D4D-492A-9744-27195DB4F960}" dt="2022-07-18T20:50:13.108" v="413" actId="26606"/>
          <ac:spMkLst>
            <pc:docMk/>
            <pc:sldMk cId="1710761230" sldId="8786"/>
            <ac:spMk id="21" creationId="{0205D939-00C4-4F2E-9797-3170DD040D90}"/>
          </ac:spMkLst>
        </pc:spChg>
        <pc:spChg chg="add del">
          <ac:chgData name="HilarioC" userId="b790f688-0c99-421d-ad08-5e0c6e6e58c5" providerId="ADAL" clId="{04B8FB2A-6D4D-492A-9744-27195DB4F960}" dt="2022-07-18T20:50:13.108" v="413" actId="26606"/>
          <ac:spMkLst>
            <pc:docMk/>
            <pc:sldMk cId="1710761230" sldId="8786"/>
            <ac:spMk id="22" creationId="{38EE4E44-1403-472B-8C01-D354CB8F5AE7}"/>
          </ac:spMkLst>
        </pc:spChg>
        <pc:spChg chg="add del">
          <ac:chgData name="HilarioC" userId="b790f688-0c99-421d-ad08-5e0c6e6e58c5" providerId="ADAL" clId="{04B8FB2A-6D4D-492A-9744-27195DB4F960}" dt="2022-07-18T20:50:13.108" v="413" actId="26606"/>
          <ac:spMkLst>
            <pc:docMk/>
            <pc:sldMk cId="1710761230" sldId="8786"/>
            <ac:spMk id="23" creationId="{583CCE40-4C5F-42D3-86D9-7892AD1E98E3}"/>
          </ac:spMkLst>
        </pc:spChg>
        <pc:spChg chg="del mod">
          <ac:chgData name="HilarioC" userId="b790f688-0c99-421d-ad08-5e0c6e6e58c5" providerId="ADAL" clId="{04B8FB2A-6D4D-492A-9744-27195DB4F960}" dt="2022-07-18T20:48:11.329" v="361" actId="478"/>
          <ac:spMkLst>
            <pc:docMk/>
            <pc:sldMk cId="1710761230" sldId="8786"/>
            <ac:spMk id="19458" creationId="{00000000-0000-0000-0000-000000000000}"/>
          </ac:spMkLst>
        </pc:spChg>
        <pc:picChg chg="add del mod ord">
          <ac:chgData name="HilarioC" userId="b790f688-0c99-421d-ad08-5e0c6e6e58c5" providerId="ADAL" clId="{04B8FB2A-6D4D-492A-9744-27195DB4F960}" dt="2022-07-18T20:50:39.894" v="420" actId="21"/>
          <ac:picMkLst>
            <pc:docMk/>
            <pc:sldMk cId="1710761230" sldId="8786"/>
            <ac:picMk id="3" creationId="{C03DCFC7-1B9F-EBBF-C11C-A83E15FA69FB}"/>
          </ac:picMkLst>
        </pc:picChg>
        <pc:picChg chg="add del mod">
          <ac:chgData name="HilarioC" userId="b790f688-0c99-421d-ad08-5e0c6e6e58c5" providerId="ADAL" clId="{04B8FB2A-6D4D-492A-9744-27195DB4F960}" dt="2022-07-18T20:49:11.952" v="369" actId="478"/>
          <ac:picMkLst>
            <pc:docMk/>
            <pc:sldMk cId="1710761230" sldId="8786"/>
            <ac:picMk id="5" creationId="{EDD8D0A6-D805-91FD-E1DB-325D84175C65}"/>
          </ac:picMkLst>
        </pc:picChg>
        <pc:picChg chg="add del mod">
          <ac:chgData name="HilarioC" userId="b790f688-0c99-421d-ad08-5e0c6e6e58c5" providerId="ADAL" clId="{04B8FB2A-6D4D-492A-9744-27195DB4F960}" dt="2022-07-18T20:50:24.929" v="417" actId="478"/>
          <ac:picMkLst>
            <pc:docMk/>
            <pc:sldMk cId="1710761230" sldId="8786"/>
            <ac:picMk id="7" creationId="{FB058300-9A92-515D-1123-A82586296A36}"/>
          </ac:picMkLst>
        </pc:picChg>
        <pc:picChg chg="add del mod">
          <ac:chgData name="HilarioC" userId="b790f688-0c99-421d-ad08-5e0c6e6e58c5" providerId="ADAL" clId="{04B8FB2A-6D4D-492A-9744-27195DB4F960}" dt="2022-07-18T20:50:39.894" v="420" actId="21"/>
          <ac:picMkLst>
            <pc:docMk/>
            <pc:sldMk cId="1710761230" sldId="8786"/>
            <ac:picMk id="10" creationId="{ADA31595-7B1F-3AAB-0733-29FCC20C6EEE}"/>
          </ac:picMkLst>
        </pc:picChg>
        <pc:picChg chg="add mod ord">
          <ac:chgData name="HilarioC" userId="b790f688-0c99-421d-ad08-5e0c6e6e58c5" providerId="ADAL" clId="{04B8FB2A-6D4D-492A-9744-27195DB4F960}" dt="2022-07-18T21:01:11.827" v="432" actId="1037"/>
          <ac:picMkLst>
            <pc:docMk/>
            <pc:sldMk cId="1710761230" sldId="8786"/>
            <ac:picMk id="18" creationId="{D7F78B10-1F8B-31CE-D3A1-6480FF8AB512}"/>
          </ac:picMkLst>
        </pc:picChg>
        <pc:picChg chg="add mod">
          <ac:chgData name="HilarioC" userId="b790f688-0c99-421d-ad08-5e0c6e6e58c5" providerId="ADAL" clId="{04B8FB2A-6D4D-492A-9744-27195DB4F960}" dt="2022-07-18T21:01:11.827" v="432" actId="1037"/>
          <ac:picMkLst>
            <pc:docMk/>
            <pc:sldMk cId="1710761230" sldId="8786"/>
            <ac:picMk id="20" creationId="{554B77D6-38B3-6AA3-3B30-8E5D5B7AD367}"/>
          </ac:picMkLst>
        </pc:picChg>
        <pc:cxnChg chg="add del">
          <ac:chgData name="HilarioC" userId="b790f688-0c99-421d-ad08-5e0c6e6e58c5" providerId="ADAL" clId="{04B8FB2A-6D4D-492A-9744-27195DB4F960}" dt="2022-07-18T20:50:10.252" v="411" actId="26606"/>
          <ac:cxnSpMkLst>
            <pc:docMk/>
            <pc:sldMk cId="1710761230" sldId="8786"/>
            <ac:cxnSpMk id="19" creationId="{8C730EAB-A532-4295-A302-FB4B90DB9F5E}"/>
          </ac:cxnSpMkLst>
        </pc:cxnChg>
      </pc:sldChg>
      <pc:sldChg chg="modSp add modAnim">
        <pc:chgData name="HilarioC" userId="b790f688-0c99-421d-ad08-5e0c6e6e58c5" providerId="ADAL" clId="{04B8FB2A-6D4D-492A-9744-27195DB4F960}" dt="2022-07-18T21:56:01.584" v="1146"/>
        <pc:sldMkLst>
          <pc:docMk/>
          <pc:sldMk cId="2711756011" sldId="8787"/>
        </pc:sldMkLst>
        <pc:spChg chg="mod">
          <ac:chgData name="HilarioC" userId="b790f688-0c99-421d-ad08-5e0c6e6e58c5" providerId="ADAL" clId="{04B8FB2A-6D4D-492A-9744-27195DB4F960}" dt="2022-07-18T20:33:05.836" v="66" actId="20577"/>
          <ac:spMkLst>
            <pc:docMk/>
            <pc:sldMk cId="2711756011" sldId="8787"/>
            <ac:spMk id="19458" creationId="{00000000-0000-0000-0000-000000000000}"/>
          </ac:spMkLst>
        </pc:spChg>
      </pc:sldChg>
      <pc:sldChg chg="addSp delSp modSp add mod delAnim modAnim">
        <pc:chgData name="HilarioC" userId="b790f688-0c99-421d-ad08-5e0c6e6e58c5" providerId="ADAL" clId="{04B8FB2A-6D4D-492A-9744-27195DB4F960}" dt="2022-07-18T22:08:30.591" v="1484" actId="20577"/>
        <pc:sldMkLst>
          <pc:docMk/>
          <pc:sldMk cId="966219774" sldId="8788"/>
        </pc:sldMkLst>
        <pc:spChg chg="add del mod">
          <ac:chgData name="HilarioC" userId="b790f688-0c99-421d-ad08-5e0c6e6e58c5" providerId="ADAL" clId="{04B8FB2A-6D4D-492A-9744-27195DB4F960}" dt="2022-07-18T22:08:18.993" v="1482" actId="478"/>
          <ac:spMkLst>
            <pc:docMk/>
            <pc:sldMk cId="966219774" sldId="8788"/>
            <ac:spMk id="4" creationId="{0651C7FF-BC9F-4ADF-F9DD-D601BA5A3802}"/>
          </ac:spMkLst>
        </pc:spChg>
        <pc:spChg chg="add del mod">
          <ac:chgData name="HilarioC" userId="b790f688-0c99-421d-ad08-5e0c6e6e58c5" providerId="ADAL" clId="{04B8FB2A-6D4D-492A-9744-27195DB4F960}" dt="2022-07-18T22:08:18.993" v="1482" actId="478"/>
          <ac:spMkLst>
            <pc:docMk/>
            <pc:sldMk cId="966219774" sldId="8788"/>
            <ac:spMk id="5" creationId="{343F2542-E70E-D170-AB07-D55BAB88623A}"/>
          </ac:spMkLst>
        </pc:spChg>
        <pc:spChg chg="mod">
          <ac:chgData name="HilarioC" userId="b790f688-0c99-421d-ad08-5e0c6e6e58c5" providerId="ADAL" clId="{04B8FB2A-6D4D-492A-9744-27195DB4F960}" dt="2022-07-18T22:08:30.591" v="1484" actId="20577"/>
          <ac:spMkLst>
            <pc:docMk/>
            <pc:sldMk cId="966219774" sldId="8788"/>
            <ac:spMk id="19458" creationId="{00000000-0000-0000-0000-000000000000}"/>
          </ac:spMkLst>
        </pc:spChg>
      </pc:sldChg>
      <pc:sldChg chg="modSp add mod modAnim">
        <pc:chgData name="HilarioC" userId="b790f688-0c99-421d-ad08-5e0c6e6e58c5" providerId="ADAL" clId="{04B8FB2A-6D4D-492A-9744-27195DB4F960}" dt="2022-07-18T20:44:16.741" v="298" actId="14100"/>
        <pc:sldMkLst>
          <pc:docMk/>
          <pc:sldMk cId="3592068572" sldId="8789"/>
        </pc:sldMkLst>
        <pc:spChg chg="mod">
          <ac:chgData name="HilarioC" userId="b790f688-0c99-421d-ad08-5e0c6e6e58c5" providerId="ADAL" clId="{04B8FB2A-6D4D-492A-9744-27195DB4F960}" dt="2022-07-18T20:44:16.741" v="298" actId="14100"/>
          <ac:spMkLst>
            <pc:docMk/>
            <pc:sldMk cId="3592068572" sldId="8789"/>
            <ac:spMk id="19458" creationId="{00000000-0000-0000-0000-000000000000}"/>
          </ac:spMkLst>
        </pc:spChg>
      </pc:sldChg>
      <pc:sldChg chg="addSp modSp add mod ord modAnim">
        <pc:chgData name="HilarioC" userId="b790f688-0c99-421d-ad08-5e0c6e6e58c5" providerId="ADAL" clId="{04B8FB2A-6D4D-492A-9744-27195DB4F960}" dt="2022-07-18T22:03:56.731" v="1454" actId="1036"/>
        <pc:sldMkLst>
          <pc:docMk/>
          <pc:sldMk cId="1376857000" sldId="8790"/>
        </pc:sldMkLst>
        <pc:spChg chg="add mod">
          <ac:chgData name="HilarioC" userId="b790f688-0c99-421d-ad08-5e0c6e6e58c5" providerId="ADAL" clId="{04B8FB2A-6D4D-492A-9744-27195DB4F960}" dt="2022-07-18T22:03:56.731" v="1454" actId="1036"/>
          <ac:spMkLst>
            <pc:docMk/>
            <pc:sldMk cId="1376857000" sldId="8790"/>
            <ac:spMk id="4" creationId="{64C567A0-6D93-0936-85CF-B17D8C3262E0}"/>
          </ac:spMkLst>
        </pc:spChg>
        <pc:spChg chg="add mod">
          <ac:chgData name="HilarioC" userId="b790f688-0c99-421d-ad08-5e0c6e6e58c5" providerId="ADAL" clId="{04B8FB2A-6D4D-492A-9744-27195DB4F960}" dt="2022-07-18T22:03:56.731" v="1454" actId="1036"/>
          <ac:spMkLst>
            <pc:docMk/>
            <pc:sldMk cId="1376857000" sldId="8790"/>
            <ac:spMk id="5" creationId="{50CA3ADE-B626-3455-A5D2-CDBEC60AA01D}"/>
          </ac:spMkLst>
        </pc:spChg>
        <pc:spChg chg="mod">
          <ac:chgData name="HilarioC" userId="b790f688-0c99-421d-ad08-5e0c6e6e58c5" providerId="ADAL" clId="{04B8FB2A-6D4D-492A-9744-27195DB4F960}" dt="2022-07-18T20:44:13.121" v="297" actId="14100"/>
          <ac:spMkLst>
            <pc:docMk/>
            <pc:sldMk cId="1376857000" sldId="8790"/>
            <ac:spMk id="19458" creationId="{00000000-0000-0000-0000-000000000000}"/>
          </ac:spMkLst>
        </pc:spChg>
      </pc:sldChg>
      <pc:sldChg chg="addSp modSp add mod ord modAnim">
        <pc:chgData name="HilarioC" userId="b790f688-0c99-421d-ad08-5e0c6e6e58c5" providerId="ADAL" clId="{04B8FB2A-6D4D-492A-9744-27195DB4F960}" dt="2022-07-18T20:44:06.254" v="296" actId="1036"/>
        <pc:sldMkLst>
          <pc:docMk/>
          <pc:sldMk cId="2139206931" sldId="8791"/>
        </pc:sldMkLst>
        <pc:spChg chg="add mod">
          <ac:chgData name="HilarioC" userId="b790f688-0c99-421d-ad08-5e0c6e6e58c5" providerId="ADAL" clId="{04B8FB2A-6D4D-492A-9744-27195DB4F960}" dt="2022-07-18T20:44:06.254" v="296" actId="1036"/>
          <ac:spMkLst>
            <pc:docMk/>
            <pc:sldMk cId="2139206931" sldId="8791"/>
            <ac:spMk id="4" creationId="{AB50F913-775F-436B-5AD0-83220B21AE47}"/>
          </ac:spMkLst>
        </pc:spChg>
        <pc:spChg chg="add mod">
          <ac:chgData name="HilarioC" userId="b790f688-0c99-421d-ad08-5e0c6e6e58c5" providerId="ADAL" clId="{04B8FB2A-6D4D-492A-9744-27195DB4F960}" dt="2022-07-18T20:44:06.254" v="296" actId="1036"/>
          <ac:spMkLst>
            <pc:docMk/>
            <pc:sldMk cId="2139206931" sldId="8791"/>
            <ac:spMk id="5" creationId="{6BE2DD61-A336-CA71-51BE-A4BDF0FC84DC}"/>
          </ac:spMkLst>
        </pc:spChg>
        <pc:spChg chg="mod">
          <ac:chgData name="HilarioC" userId="b790f688-0c99-421d-ad08-5e0c6e6e58c5" providerId="ADAL" clId="{04B8FB2A-6D4D-492A-9744-27195DB4F960}" dt="2022-07-18T20:43:55.260" v="273" actId="14100"/>
          <ac:spMkLst>
            <pc:docMk/>
            <pc:sldMk cId="2139206931" sldId="8791"/>
            <ac:spMk id="19458" creationId="{00000000-0000-0000-0000-000000000000}"/>
          </ac:spMkLst>
        </pc:spChg>
      </pc:sldChg>
      <pc:sldChg chg="modSp add mod ord modAnim">
        <pc:chgData name="HilarioC" userId="b790f688-0c99-421d-ad08-5e0c6e6e58c5" providerId="ADAL" clId="{04B8FB2A-6D4D-492A-9744-27195DB4F960}" dt="2022-07-18T20:43:45.839" v="272" actId="14100"/>
        <pc:sldMkLst>
          <pc:docMk/>
          <pc:sldMk cId="2360013676" sldId="8792"/>
        </pc:sldMkLst>
        <pc:spChg chg="mod">
          <ac:chgData name="HilarioC" userId="b790f688-0c99-421d-ad08-5e0c6e6e58c5" providerId="ADAL" clId="{04B8FB2A-6D4D-492A-9744-27195DB4F960}" dt="2022-07-18T20:43:45.839" v="272" actId="14100"/>
          <ac:spMkLst>
            <pc:docMk/>
            <pc:sldMk cId="2360013676" sldId="8792"/>
            <ac:spMk id="19458" creationId="{00000000-0000-0000-0000-000000000000}"/>
          </ac:spMkLst>
        </pc:spChg>
      </pc:sldChg>
      <pc:sldChg chg="addSp modSp add mod modAnim">
        <pc:chgData name="HilarioC" userId="b790f688-0c99-421d-ad08-5e0c6e6e58c5" providerId="ADAL" clId="{04B8FB2A-6D4D-492A-9744-27195DB4F960}" dt="2022-07-18T20:44:50.138" v="301" actId="1076"/>
        <pc:sldMkLst>
          <pc:docMk/>
          <pc:sldMk cId="445071074" sldId="8793"/>
        </pc:sldMkLst>
        <pc:spChg chg="add mod">
          <ac:chgData name="HilarioC" userId="b790f688-0c99-421d-ad08-5e0c6e6e58c5" providerId="ADAL" clId="{04B8FB2A-6D4D-492A-9744-27195DB4F960}" dt="2022-07-18T20:44:50.138" v="301" actId="1076"/>
          <ac:spMkLst>
            <pc:docMk/>
            <pc:sldMk cId="445071074" sldId="8793"/>
            <ac:spMk id="4" creationId="{56856A89-8573-494D-37E7-674A44324D9A}"/>
          </ac:spMkLst>
        </pc:spChg>
        <pc:spChg chg="add mod">
          <ac:chgData name="HilarioC" userId="b790f688-0c99-421d-ad08-5e0c6e6e58c5" providerId="ADAL" clId="{04B8FB2A-6D4D-492A-9744-27195DB4F960}" dt="2022-07-18T20:44:50.138" v="301" actId="1076"/>
          <ac:spMkLst>
            <pc:docMk/>
            <pc:sldMk cId="445071074" sldId="8793"/>
            <ac:spMk id="5" creationId="{D0A5C53E-0BDF-B444-C467-DCB8332902CC}"/>
          </ac:spMkLst>
        </pc:spChg>
        <pc:spChg chg="mod">
          <ac:chgData name="HilarioC" userId="b790f688-0c99-421d-ad08-5e0c6e6e58c5" providerId="ADAL" clId="{04B8FB2A-6D4D-492A-9744-27195DB4F960}" dt="2022-07-18T20:43:40.253" v="271" actId="14100"/>
          <ac:spMkLst>
            <pc:docMk/>
            <pc:sldMk cId="445071074" sldId="8793"/>
            <ac:spMk id="19458" creationId="{00000000-0000-0000-0000-000000000000}"/>
          </ac:spMkLst>
        </pc:spChg>
      </pc:sldChg>
      <pc:sldChg chg="delSp modSp add mod delAnim">
        <pc:chgData name="HilarioC" userId="b790f688-0c99-421d-ad08-5e0c6e6e58c5" providerId="ADAL" clId="{04B8FB2A-6D4D-492A-9744-27195DB4F960}" dt="2022-07-18T20:45:01.928" v="305" actId="207"/>
        <pc:sldMkLst>
          <pc:docMk/>
          <pc:sldMk cId="3657741208" sldId="8794"/>
        </pc:sldMkLst>
        <pc:spChg chg="del">
          <ac:chgData name="HilarioC" userId="b790f688-0c99-421d-ad08-5e0c6e6e58c5" providerId="ADAL" clId="{04B8FB2A-6D4D-492A-9744-27195DB4F960}" dt="2022-07-18T20:44:54.315" v="303" actId="478"/>
          <ac:spMkLst>
            <pc:docMk/>
            <pc:sldMk cId="3657741208" sldId="8794"/>
            <ac:spMk id="4" creationId="{56856A89-8573-494D-37E7-674A44324D9A}"/>
          </ac:spMkLst>
        </pc:spChg>
        <pc:spChg chg="del">
          <ac:chgData name="HilarioC" userId="b790f688-0c99-421d-ad08-5e0c6e6e58c5" providerId="ADAL" clId="{04B8FB2A-6D4D-492A-9744-27195DB4F960}" dt="2022-07-18T20:44:54.315" v="303" actId="478"/>
          <ac:spMkLst>
            <pc:docMk/>
            <pc:sldMk cId="3657741208" sldId="8794"/>
            <ac:spMk id="5" creationId="{D0A5C53E-0BDF-B444-C467-DCB8332902CC}"/>
          </ac:spMkLst>
        </pc:spChg>
        <pc:spChg chg="mod">
          <ac:chgData name="HilarioC" userId="b790f688-0c99-421d-ad08-5e0c6e6e58c5" providerId="ADAL" clId="{04B8FB2A-6D4D-492A-9744-27195DB4F960}" dt="2022-07-18T20:45:01.928" v="305" actId="207"/>
          <ac:spMkLst>
            <pc:docMk/>
            <pc:sldMk cId="3657741208" sldId="8794"/>
            <ac:spMk id="19458" creationId="{00000000-0000-0000-0000-000000000000}"/>
          </ac:spMkLst>
        </pc:spChg>
      </pc:sldChg>
      <pc:sldChg chg="modSp add mod">
        <pc:chgData name="HilarioC" userId="b790f688-0c99-421d-ad08-5e0c6e6e58c5" providerId="ADAL" clId="{04B8FB2A-6D4D-492A-9744-27195DB4F960}" dt="2022-07-18T20:47:06.806" v="310" actId="207"/>
        <pc:sldMkLst>
          <pc:docMk/>
          <pc:sldMk cId="633675214" sldId="8795"/>
        </pc:sldMkLst>
        <pc:spChg chg="mod">
          <ac:chgData name="HilarioC" userId="b790f688-0c99-421d-ad08-5e0c6e6e58c5" providerId="ADAL" clId="{04B8FB2A-6D4D-492A-9744-27195DB4F960}" dt="2022-07-18T20:47:06.806" v="310" actId="207"/>
          <ac:spMkLst>
            <pc:docMk/>
            <pc:sldMk cId="633675214" sldId="8795"/>
            <ac:spMk id="19458" creationId="{00000000-0000-0000-0000-000000000000}"/>
          </ac:spMkLst>
        </pc:spChg>
      </pc:sldChg>
      <pc:sldChg chg="addSp modSp add mod modAnim">
        <pc:chgData name="HilarioC" userId="b790f688-0c99-421d-ad08-5e0c6e6e58c5" providerId="ADAL" clId="{04B8FB2A-6D4D-492A-9744-27195DB4F960}" dt="2022-07-18T22:04:37.755" v="1459" actId="20577"/>
        <pc:sldMkLst>
          <pc:docMk/>
          <pc:sldMk cId="2424196655" sldId="8796"/>
        </pc:sldMkLst>
        <pc:spChg chg="add mod">
          <ac:chgData name="HilarioC" userId="b790f688-0c99-421d-ad08-5e0c6e6e58c5" providerId="ADAL" clId="{04B8FB2A-6D4D-492A-9744-27195DB4F960}" dt="2022-07-18T20:48:03.971" v="359" actId="1076"/>
          <ac:spMkLst>
            <pc:docMk/>
            <pc:sldMk cId="2424196655" sldId="8796"/>
            <ac:spMk id="4" creationId="{E83309A2-B19E-4409-5EE8-76696ADAD0EC}"/>
          </ac:spMkLst>
        </pc:spChg>
        <pc:spChg chg="add mod">
          <ac:chgData name="HilarioC" userId="b790f688-0c99-421d-ad08-5e0c6e6e58c5" providerId="ADAL" clId="{04B8FB2A-6D4D-492A-9744-27195DB4F960}" dt="2022-07-18T22:04:37.755" v="1459" actId="20577"/>
          <ac:spMkLst>
            <pc:docMk/>
            <pc:sldMk cId="2424196655" sldId="8796"/>
            <ac:spMk id="5" creationId="{328EE15B-8C34-298B-F07C-D31EEA701D31}"/>
          </ac:spMkLst>
        </pc:spChg>
        <pc:spChg chg="mod">
          <ac:chgData name="HilarioC" userId="b790f688-0c99-421d-ad08-5e0c6e6e58c5" providerId="ADAL" clId="{04B8FB2A-6D4D-492A-9744-27195DB4F960}" dt="2022-07-18T20:47:20.458" v="313" actId="207"/>
          <ac:spMkLst>
            <pc:docMk/>
            <pc:sldMk cId="2424196655" sldId="8796"/>
            <ac:spMk id="19458" creationId="{00000000-0000-0000-0000-000000000000}"/>
          </ac:spMkLst>
        </pc:spChg>
      </pc:sldChg>
      <pc:sldChg chg="addSp modSp add mod modAnim">
        <pc:chgData name="HilarioC" userId="b790f688-0c99-421d-ad08-5e0c6e6e58c5" providerId="ADAL" clId="{04B8FB2A-6D4D-492A-9744-27195DB4F960}" dt="2022-07-18T21:55:22.119" v="1137" actId="20577"/>
        <pc:sldMkLst>
          <pc:docMk/>
          <pc:sldMk cId="1937084620" sldId="8797"/>
        </pc:sldMkLst>
        <pc:spChg chg="add mod">
          <ac:chgData name="HilarioC" userId="b790f688-0c99-421d-ad08-5e0c6e6e58c5" providerId="ADAL" clId="{04B8FB2A-6D4D-492A-9744-27195DB4F960}" dt="2022-07-18T21:55:09.133" v="1130" actId="1035"/>
          <ac:spMkLst>
            <pc:docMk/>
            <pc:sldMk cId="1937084620" sldId="8797"/>
            <ac:spMk id="4" creationId="{D8E0AA80-5F6F-4DA8-DA3F-936C0FF9EFCA}"/>
          </ac:spMkLst>
        </pc:spChg>
        <pc:spChg chg="add mod">
          <ac:chgData name="HilarioC" userId="b790f688-0c99-421d-ad08-5e0c6e6e58c5" providerId="ADAL" clId="{04B8FB2A-6D4D-492A-9744-27195DB4F960}" dt="2022-07-18T21:55:22.119" v="1137" actId="20577"/>
          <ac:spMkLst>
            <pc:docMk/>
            <pc:sldMk cId="1937084620" sldId="8797"/>
            <ac:spMk id="5" creationId="{D6149A3F-27B8-928D-B3EC-0686DA1D82B3}"/>
          </ac:spMkLst>
        </pc:spChg>
      </pc:sldChg>
      <pc:sldChg chg="modSp add del mod setBg">
        <pc:chgData name="HilarioC" userId="b790f688-0c99-421d-ad08-5e0c6e6e58c5" providerId="ADAL" clId="{04B8FB2A-6D4D-492A-9744-27195DB4F960}" dt="2022-07-18T21:03:21.258" v="439" actId="47"/>
        <pc:sldMkLst>
          <pc:docMk/>
          <pc:sldMk cId="1855171418" sldId="8798"/>
        </pc:sldMkLst>
        <pc:picChg chg="mod modCrop">
          <ac:chgData name="HilarioC" userId="b790f688-0c99-421d-ad08-5e0c6e6e58c5" providerId="ADAL" clId="{04B8FB2A-6D4D-492A-9744-27195DB4F960}" dt="2022-07-18T21:02:40.509" v="437" actId="14100"/>
          <ac:picMkLst>
            <pc:docMk/>
            <pc:sldMk cId="1855171418" sldId="8798"/>
            <ac:picMk id="18" creationId="{D7F78B10-1F8B-31CE-D3A1-6480FF8AB512}"/>
          </ac:picMkLst>
        </pc:picChg>
      </pc:sldChg>
      <pc:sldChg chg="addSp delSp modSp add del mod setBg delAnim modAnim">
        <pc:chgData name="HilarioC" userId="b790f688-0c99-421d-ad08-5e0c6e6e58c5" providerId="ADAL" clId="{04B8FB2A-6D4D-492A-9744-27195DB4F960}" dt="2022-07-18T21:26:31.638" v="532" actId="47"/>
        <pc:sldMkLst>
          <pc:docMk/>
          <pc:sldMk cId="4285737312" sldId="8799"/>
        </pc:sldMkLst>
        <pc:spChg chg="add">
          <ac:chgData name="HilarioC" userId="b790f688-0c99-421d-ad08-5e0c6e6e58c5" providerId="ADAL" clId="{04B8FB2A-6D4D-492A-9744-27195DB4F960}" dt="2022-07-18T21:04:02.981" v="451" actId="26606"/>
          <ac:spMkLst>
            <pc:docMk/>
            <pc:sldMk cId="4285737312" sldId="8799"/>
            <ac:spMk id="25" creationId="{5F9CFCE6-877F-4858-B8BD-2C52CA8AFBC4}"/>
          </ac:spMkLst>
        </pc:spChg>
        <pc:spChg chg="add">
          <ac:chgData name="HilarioC" userId="b790f688-0c99-421d-ad08-5e0c6e6e58c5" providerId="ADAL" clId="{04B8FB2A-6D4D-492A-9744-27195DB4F960}" dt="2022-07-18T21:04:02.981" v="451" actId="26606"/>
          <ac:spMkLst>
            <pc:docMk/>
            <pc:sldMk cId="4285737312" sldId="8799"/>
            <ac:spMk id="27" creationId="{8213F8A0-12AE-4514-8372-0DD766EC28EE}"/>
          </ac:spMkLst>
        </pc:spChg>
        <pc:spChg chg="add">
          <ac:chgData name="HilarioC" userId="b790f688-0c99-421d-ad08-5e0c6e6e58c5" providerId="ADAL" clId="{04B8FB2A-6D4D-492A-9744-27195DB4F960}" dt="2022-07-18T21:04:02.981" v="451" actId="26606"/>
          <ac:spMkLst>
            <pc:docMk/>
            <pc:sldMk cId="4285737312" sldId="8799"/>
            <ac:spMk id="29" creationId="{9EFF17D4-9A8C-4CE5-B096-D8CCD4400437}"/>
          </ac:spMkLst>
        </pc:spChg>
        <pc:picChg chg="del mod">
          <ac:chgData name="HilarioC" userId="b790f688-0c99-421d-ad08-5e0c6e6e58c5" providerId="ADAL" clId="{04B8FB2A-6D4D-492A-9744-27195DB4F960}" dt="2022-07-18T21:26:26.543" v="530" actId="21"/>
          <ac:picMkLst>
            <pc:docMk/>
            <pc:sldMk cId="4285737312" sldId="8799"/>
            <ac:picMk id="18" creationId="{D7F78B10-1F8B-31CE-D3A1-6480FF8AB512}"/>
          </ac:picMkLst>
        </pc:picChg>
        <pc:picChg chg="del mod">
          <ac:chgData name="HilarioC" userId="b790f688-0c99-421d-ad08-5e0c6e6e58c5" providerId="ADAL" clId="{04B8FB2A-6D4D-492A-9744-27195DB4F960}" dt="2022-07-18T21:26:26.543" v="530" actId="21"/>
          <ac:picMkLst>
            <pc:docMk/>
            <pc:sldMk cId="4285737312" sldId="8799"/>
            <ac:picMk id="20" creationId="{554B77D6-38B3-6AA3-3B30-8E5D5B7AD367}"/>
          </ac:picMkLst>
        </pc:picChg>
      </pc:sldChg>
      <pc:sldChg chg="addSp delSp modSp add del mod setBg delAnim modAnim setClrOvrMap">
        <pc:chgData name="HilarioC" userId="b790f688-0c99-421d-ad08-5e0c6e6e58c5" providerId="ADAL" clId="{04B8FB2A-6D4D-492A-9744-27195DB4F960}" dt="2022-07-18T21:27:44.827" v="550" actId="47"/>
        <pc:sldMkLst>
          <pc:docMk/>
          <pc:sldMk cId="4020101755" sldId="8800"/>
        </pc:sldMkLst>
        <pc:spChg chg="add del">
          <ac:chgData name="HilarioC" userId="b790f688-0c99-421d-ad08-5e0c6e6e58c5" providerId="ADAL" clId="{04B8FB2A-6D4D-492A-9744-27195DB4F960}" dt="2022-07-18T21:03:55.893" v="450" actId="26606"/>
          <ac:spMkLst>
            <pc:docMk/>
            <pc:sldMk cId="4020101755" sldId="8800"/>
            <ac:spMk id="23" creationId="{19E301E5-1206-47D0-9CDF-72583D739089}"/>
          </ac:spMkLst>
        </pc:spChg>
        <pc:spChg chg="add del">
          <ac:chgData name="HilarioC" userId="b790f688-0c99-421d-ad08-5e0c6e6e58c5" providerId="ADAL" clId="{04B8FB2A-6D4D-492A-9744-27195DB4F960}" dt="2022-07-18T21:03:55.893" v="450" actId="26606"/>
          <ac:spMkLst>
            <pc:docMk/>
            <pc:sldMk cId="4020101755" sldId="8800"/>
            <ac:spMk id="25" creationId="{AFA31FBE-7948-4384-B68A-75DEFDC4955A}"/>
          </ac:spMkLst>
        </pc:spChg>
        <pc:spChg chg="add">
          <ac:chgData name="HilarioC" userId="b790f688-0c99-421d-ad08-5e0c6e6e58c5" providerId="ADAL" clId="{04B8FB2A-6D4D-492A-9744-27195DB4F960}" dt="2022-07-18T21:03:55.893" v="450" actId="26606"/>
          <ac:spMkLst>
            <pc:docMk/>
            <pc:sldMk cId="4020101755" sldId="8800"/>
            <ac:spMk id="30" creationId="{D99D2C73-08B0-4F6B-A8E9-4651E6BDBE48}"/>
          </ac:spMkLst>
        </pc:spChg>
        <pc:spChg chg="add">
          <ac:chgData name="HilarioC" userId="b790f688-0c99-421d-ad08-5e0c6e6e58c5" providerId="ADAL" clId="{04B8FB2A-6D4D-492A-9744-27195DB4F960}" dt="2022-07-18T21:03:55.893" v="450" actId="26606"/>
          <ac:spMkLst>
            <pc:docMk/>
            <pc:sldMk cId="4020101755" sldId="8800"/>
            <ac:spMk id="32" creationId="{968DB88C-7EF2-487C-85D1-848F61F13E3F}"/>
          </ac:spMkLst>
        </pc:spChg>
        <pc:picChg chg="add del mod ord">
          <ac:chgData name="HilarioC" userId="b790f688-0c99-421d-ad08-5e0c6e6e58c5" providerId="ADAL" clId="{04B8FB2A-6D4D-492A-9744-27195DB4F960}" dt="2022-07-18T21:27:43.109" v="549" actId="21"/>
          <ac:picMkLst>
            <pc:docMk/>
            <pc:sldMk cId="4020101755" sldId="8800"/>
            <ac:picMk id="3" creationId="{7B23BEBD-063E-D0F9-979C-DBFFA44C24CE}"/>
          </ac:picMkLst>
        </pc:picChg>
        <pc:picChg chg="add del mod ord">
          <ac:chgData name="HilarioC" userId="b790f688-0c99-421d-ad08-5e0c6e6e58c5" providerId="ADAL" clId="{04B8FB2A-6D4D-492A-9744-27195DB4F960}" dt="2022-07-18T21:27:43.109" v="549" actId="21"/>
          <ac:picMkLst>
            <pc:docMk/>
            <pc:sldMk cId="4020101755" sldId="8800"/>
            <ac:picMk id="5" creationId="{7080D3D8-AC7A-CCD6-9738-B7BA026FEEC1}"/>
          </ac:picMkLst>
        </pc:picChg>
        <pc:picChg chg="del mod">
          <ac:chgData name="HilarioC" userId="b790f688-0c99-421d-ad08-5e0c6e6e58c5" providerId="ADAL" clId="{04B8FB2A-6D4D-492A-9744-27195DB4F960}" dt="2022-07-18T21:03:49.689" v="449" actId="478"/>
          <ac:picMkLst>
            <pc:docMk/>
            <pc:sldMk cId="4020101755" sldId="8800"/>
            <ac:picMk id="18" creationId="{D7F78B10-1F8B-31CE-D3A1-6480FF8AB512}"/>
          </ac:picMkLst>
        </pc:picChg>
        <pc:picChg chg="del">
          <ac:chgData name="HilarioC" userId="b790f688-0c99-421d-ad08-5e0c6e6e58c5" providerId="ADAL" clId="{04B8FB2A-6D4D-492A-9744-27195DB4F960}" dt="2022-07-18T21:03:25.495" v="441" actId="478"/>
          <ac:picMkLst>
            <pc:docMk/>
            <pc:sldMk cId="4020101755" sldId="8800"/>
            <ac:picMk id="20" creationId="{554B77D6-38B3-6AA3-3B30-8E5D5B7AD367}"/>
          </ac:picMkLst>
        </pc:picChg>
      </pc:sldChg>
      <pc:sldChg chg="addSp delSp modSp add mod delAnim modAnim">
        <pc:chgData name="HilarioC" userId="b790f688-0c99-421d-ad08-5e0c6e6e58c5" providerId="ADAL" clId="{04B8FB2A-6D4D-492A-9744-27195DB4F960}" dt="2022-07-18T21:28:18.538" v="558"/>
        <pc:sldMkLst>
          <pc:docMk/>
          <pc:sldMk cId="2527283598" sldId="8801"/>
        </pc:sldMkLst>
        <pc:spChg chg="add del">
          <ac:chgData name="HilarioC" userId="b790f688-0c99-421d-ad08-5e0c6e6e58c5" providerId="ADAL" clId="{04B8FB2A-6D4D-492A-9744-27195DB4F960}" dt="2022-07-18T21:05:01.573" v="468" actId="26606"/>
          <ac:spMkLst>
            <pc:docMk/>
            <pc:sldMk cId="2527283598" sldId="8801"/>
            <ac:spMk id="30" creationId="{D99D2C73-08B0-4F6B-A8E9-4651E6BDBE48}"/>
          </ac:spMkLst>
        </pc:spChg>
        <pc:spChg chg="add del">
          <ac:chgData name="HilarioC" userId="b790f688-0c99-421d-ad08-5e0c6e6e58c5" providerId="ADAL" clId="{04B8FB2A-6D4D-492A-9744-27195DB4F960}" dt="2022-07-18T21:05:01.573" v="468" actId="26606"/>
          <ac:spMkLst>
            <pc:docMk/>
            <pc:sldMk cId="2527283598" sldId="8801"/>
            <ac:spMk id="32" creationId="{968DB88C-7EF2-487C-85D1-848F61F13E3F}"/>
          </ac:spMkLst>
        </pc:spChg>
        <pc:spChg chg="add del">
          <ac:chgData name="HilarioC" userId="b790f688-0c99-421d-ad08-5e0c6e6e58c5" providerId="ADAL" clId="{04B8FB2A-6D4D-492A-9744-27195DB4F960}" dt="2022-07-18T21:04:50.616" v="461" actId="26606"/>
          <ac:spMkLst>
            <pc:docMk/>
            <pc:sldMk cId="2527283598" sldId="8801"/>
            <ac:spMk id="37" creationId="{5F9CFCE6-877F-4858-B8BD-2C52CA8AFBC4}"/>
          </ac:spMkLst>
        </pc:spChg>
        <pc:spChg chg="add del">
          <ac:chgData name="HilarioC" userId="b790f688-0c99-421d-ad08-5e0c6e6e58c5" providerId="ADAL" clId="{04B8FB2A-6D4D-492A-9744-27195DB4F960}" dt="2022-07-18T21:04:50.616" v="461" actId="26606"/>
          <ac:spMkLst>
            <pc:docMk/>
            <pc:sldMk cId="2527283598" sldId="8801"/>
            <ac:spMk id="39" creationId="{8213F8A0-12AE-4514-8372-0DD766EC28EE}"/>
          </ac:spMkLst>
        </pc:spChg>
        <pc:spChg chg="add del">
          <ac:chgData name="HilarioC" userId="b790f688-0c99-421d-ad08-5e0c6e6e58c5" providerId="ADAL" clId="{04B8FB2A-6D4D-492A-9744-27195DB4F960}" dt="2022-07-18T21:04:50.616" v="461" actId="26606"/>
          <ac:spMkLst>
            <pc:docMk/>
            <pc:sldMk cId="2527283598" sldId="8801"/>
            <ac:spMk id="41" creationId="{9EFF17D4-9A8C-4CE5-B096-D8CCD4400437}"/>
          </ac:spMkLst>
        </pc:spChg>
        <pc:spChg chg="add del">
          <ac:chgData name="HilarioC" userId="b790f688-0c99-421d-ad08-5e0c6e6e58c5" providerId="ADAL" clId="{04B8FB2A-6D4D-492A-9744-27195DB4F960}" dt="2022-07-18T21:04:53.399" v="463" actId="26606"/>
          <ac:spMkLst>
            <pc:docMk/>
            <pc:sldMk cId="2527283598" sldId="8801"/>
            <ac:spMk id="43" creationId="{D99D2C73-08B0-4F6B-A8E9-4651E6BDBE48}"/>
          </ac:spMkLst>
        </pc:spChg>
        <pc:spChg chg="add del">
          <ac:chgData name="HilarioC" userId="b790f688-0c99-421d-ad08-5e0c6e6e58c5" providerId="ADAL" clId="{04B8FB2A-6D4D-492A-9744-27195DB4F960}" dt="2022-07-18T21:04:53.399" v="463" actId="26606"/>
          <ac:spMkLst>
            <pc:docMk/>
            <pc:sldMk cId="2527283598" sldId="8801"/>
            <ac:spMk id="44" creationId="{968DB88C-7EF2-487C-85D1-848F61F13E3F}"/>
          </ac:spMkLst>
        </pc:spChg>
        <pc:spChg chg="add del">
          <ac:chgData name="HilarioC" userId="b790f688-0c99-421d-ad08-5e0c6e6e58c5" providerId="ADAL" clId="{04B8FB2A-6D4D-492A-9744-27195DB4F960}" dt="2022-07-18T21:04:57.560" v="465" actId="26606"/>
          <ac:spMkLst>
            <pc:docMk/>
            <pc:sldMk cId="2527283598" sldId="8801"/>
            <ac:spMk id="46" creationId="{9E90EB45-EEE9-4563-8179-65EF62AE0978}"/>
          </ac:spMkLst>
        </pc:spChg>
        <pc:spChg chg="add del">
          <ac:chgData name="HilarioC" userId="b790f688-0c99-421d-ad08-5e0c6e6e58c5" providerId="ADAL" clId="{04B8FB2A-6D4D-492A-9744-27195DB4F960}" dt="2022-07-18T21:04:57.560" v="465" actId="26606"/>
          <ac:spMkLst>
            <pc:docMk/>
            <pc:sldMk cId="2527283598" sldId="8801"/>
            <ac:spMk id="47" creationId="{23D0EF74-AD1E-4FD9-914D-8EC9058EBBA3}"/>
          </ac:spMkLst>
        </pc:spChg>
        <pc:spChg chg="add del">
          <ac:chgData name="HilarioC" userId="b790f688-0c99-421d-ad08-5e0c6e6e58c5" providerId="ADAL" clId="{04B8FB2A-6D4D-492A-9744-27195DB4F960}" dt="2022-07-18T21:05:01.567" v="467" actId="26606"/>
          <ac:spMkLst>
            <pc:docMk/>
            <pc:sldMk cId="2527283598" sldId="8801"/>
            <ac:spMk id="49" creationId="{A9F529C3-C941-49FD-8C67-82F134F64BDB}"/>
          </ac:spMkLst>
        </pc:spChg>
        <pc:spChg chg="add del">
          <ac:chgData name="HilarioC" userId="b790f688-0c99-421d-ad08-5e0c6e6e58c5" providerId="ADAL" clId="{04B8FB2A-6D4D-492A-9744-27195DB4F960}" dt="2022-07-18T21:05:01.567" v="467" actId="26606"/>
          <ac:spMkLst>
            <pc:docMk/>
            <pc:sldMk cId="2527283598" sldId="8801"/>
            <ac:spMk id="50" creationId="{20586029-32A0-47E5-9AEC-AE3ABA6B94D0}"/>
          </ac:spMkLst>
        </pc:spChg>
        <pc:spChg chg="add del">
          <ac:chgData name="HilarioC" userId="b790f688-0c99-421d-ad08-5e0c6e6e58c5" providerId="ADAL" clId="{04B8FB2A-6D4D-492A-9744-27195DB4F960}" dt="2022-07-18T21:27:59.848" v="555" actId="26606"/>
          <ac:spMkLst>
            <pc:docMk/>
            <pc:sldMk cId="2527283598" sldId="8801"/>
            <ac:spMk id="53" creationId="{42A4FC2C-047E-45A5-965D-8E1E3BF09BC6}"/>
          </ac:spMkLst>
        </pc:spChg>
        <pc:spChg chg="add del">
          <ac:chgData name="HilarioC" userId="b790f688-0c99-421d-ad08-5e0c6e6e58c5" providerId="ADAL" clId="{04B8FB2A-6D4D-492A-9744-27195DB4F960}" dt="2022-07-18T21:27:59.848" v="555" actId="26606"/>
          <ac:spMkLst>
            <pc:docMk/>
            <pc:sldMk cId="2527283598" sldId="8801"/>
            <ac:spMk id="58" creationId="{3B71DBD2-3B77-4A79-B20B-A2B1EBBE1A0B}"/>
          </ac:spMkLst>
        </pc:spChg>
        <pc:spChg chg="add del">
          <ac:chgData name="HilarioC" userId="b790f688-0c99-421d-ad08-5e0c6e6e58c5" providerId="ADAL" clId="{04B8FB2A-6D4D-492A-9744-27195DB4F960}" dt="2022-07-18T21:27:59.848" v="555" actId="26606"/>
          <ac:spMkLst>
            <pc:docMk/>
            <pc:sldMk cId="2527283598" sldId="8801"/>
            <ac:spMk id="60" creationId="{DD94CD5A-DFA9-4697-95A8-A758FBF5E7F1}"/>
          </ac:spMkLst>
        </pc:spChg>
        <pc:picChg chg="del">
          <ac:chgData name="HilarioC" userId="b790f688-0c99-421d-ad08-5e0c6e6e58c5" providerId="ADAL" clId="{04B8FB2A-6D4D-492A-9744-27195DB4F960}" dt="2022-07-18T21:04:21.614" v="453" actId="478"/>
          <ac:picMkLst>
            <pc:docMk/>
            <pc:sldMk cId="2527283598" sldId="8801"/>
            <ac:picMk id="3" creationId="{7B23BEBD-063E-D0F9-979C-DBFFA44C24CE}"/>
          </ac:picMkLst>
        </pc:picChg>
        <pc:picChg chg="add del mod ord">
          <ac:chgData name="HilarioC" userId="b790f688-0c99-421d-ad08-5e0c6e6e58c5" providerId="ADAL" clId="{04B8FB2A-6D4D-492A-9744-27195DB4F960}" dt="2022-07-18T21:27:49.987" v="552" actId="478"/>
          <ac:picMkLst>
            <pc:docMk/>
            <pc:sldMk cId="2527283598" sldId="8801"/>
            <ac:picMk id="4" creationId="{229DD743-76E8-5968-0FFF-FD4036B2D3CC}"/>
          </ac:picMkLst>
        </pc:picChg>
        <pc:picChg chg="del">
          <ac:chgData name="HilarioC" userId="b790f688-0c99-421d-ad08-5e0c6e6e58c5" providerId="ADAL" clId="{04B8FB2A-6D4D-492A-9744-27195DB4F960}" dt="2022-07-18T21:04:21.614" v="453" actId="478"/>
          <ac:picMkLst>
            <pc:docMk/>
            <pc:sldMk cId="2527283598" sldId="8801"/>
            <ac:picMk id="5" creationId="{7080D3D8-AC7A-CCD6-9738-B7BA026FEEC1}"/>
          </ac:picMkLst>
        </pc:picChg>
        <pc:picChg chg="add del mod">
          <ac:chgData name="HilarioC" userId="b790f688-0c99-421d-ad08-5e0c6e6e58c5" providerId="ADAL" clId="{04B8FB2A-6D4D-492A-9744-27195DB4F960}" dt="2022-07-18T21:27:49.987" v="552" actId="478"/>
          <ac:picMkLst>
            <pc:docMk/>
            <pc:sldMk cId="2527283598" sldId="8801"/>
            <ac:picMk id="7" creationId="{D39A09FD-73B1-18DF-E457-DCAD7E94F4C5}"/>
          </ac:picMkLst>
        </pc:picChg>
        <pc:picChg chg="add mod">
          <ac:chgData name="HilarioC" userId="b790f688-0c99-421d-ad08-5e0c6e6e58c5" providerId="ADAL" clId="{04B8FB2A-6D4D-492A-9744-27195DB4F960}" dt="2022-07-18T21:27:50.777" v="553"/>
          <ac:picMkLst>
            <pc:docMk/>
            <pc:sldMk cId="2527283598" sldId="8801"/>
            <ac:picMk id="21" creationId="{012944DB-8822-D103-5E5D-EF88AEDF8CEA}"/>
          </ac:picMkLst>
        </pc:picChg>
        <pc:picChg chg="add mod">
          <ac:chgData name="HilarioC" userId="b790f688-0c99-421d-ad08-5e0c6e6e58c5" providerId="ADAL" clId="{04B8FB2A-6D4D-492A-9744-27195DB4F960}" dt="2022-07-18T21:28:13.166" v="557" actId="14100"/>
          <ac:picMkLst>
            <pc:docMk/>
            <pc:sldMk cId="2527283598" sldId="8801"/>
            <ac:picMk id="22" creationId="{FFB96BC9-8AA0-2357-A5EA-7663A9CF1F3A}"/>
          </ac:picMkLst>
        </pc:picChg>
        <pc:cxnChg chg="add del">
          <ac:chgData name="HilarioC" userId="b790f688-0c99-421d-ad08-5e0c6e6e58c5" providerId="ADAL" clId="{04B8FB2A-6D4D-492A-9744-27195DB4F960}" dt="2022-07-18T21:05:01.567" v="467" actId="26606"/>
          <ac:cxnSpMkLst>
            <pc:docMk/>
            <pc:sldMk cId="2527283598" sldId="8801"/>
            <ac:cxnSpMk id="51" creationId="{8C730EAB-A532-4295-A302-FB4B90DB9F5E}"/>
          </ac:cxnSpMkLst>
        </pc:cxnChg>
      </pc:sldChg>
      <pc:sldChg chg="addSp delSp modSp add mod modAnim">
        <pc:chgData name="HilarioC" userId="b790f688-0c99-421d-ad08-5e0c6e6e58c5" providerId="ADAL" clId="{04B8FB2A-6D4D-492A-9744-27195DB4F960}" dt="2022-07-18T21:28:32.353" v="559"/>
        <pc:sldMkLst>
          <pc:docMk/>
          <pc:sldMk cId="1226846568" sldId="8802"/>
        </pc:sldMkLst>
        <pc:spChg chg="add del">
          <ac:chgData name="HilarioC" userId="b790f688-0c99-421d-ad08-5e0c6e6e58c5" providerId="ADAL" clId="{04B8FB2A-6D4D-492A-9744-27195DB4F960}" dt="2022-07-18T21:05:36.363" v="479" actId="26606"/>
          <ac:spMkLst>
            <pc:docMk/>
            <pc:sldMk cId="1226846568" sldId="8802"/>
            <ac:spMk id="53" creationId="{42A4FC2C-047E-45A5-965D-8E1E3BF09BC6}"/>
          </ac:spMkLst>
        </pc:spChg>
        <pc:spChg chg="add del">
          <ac:chgData name="HilarioC" userId="b790f688-0c99-421d-ad08-5e0c6e6e58c5" providerId="ADAL" clId="{04B8FB2A-6D4D-492A-9744-27195DB4F960}" dt="2022-07-18T21:05:33.763" v="476" actId="26606"/>
          <ac:spMkLst>
            <pc:docMk/>
            <pc:sldMk cId="1226846568" sldId="8802"/>
            <ac:spMk id="58" creationId="{42A4FC2C-047E-45A5-965D-8E1E3BF09BC6}"/>
          </ac:spMkLst>
        </pc:spChg>
        <pc:spChg chg="add del">
          <ac:chgData name="HilarioC" userId="b790f688-0c99-421d-ad08-5e0c6e6e58c5" providerId="ADAL" clId="{04B8FB2A-6D4D-492A-9744-27195DB4F960}" dt="2022-07-18T21:05:36.363" v="478" actId="26606"/>
          <ac:spMkLst>
            <pc:docMk/>
            <pc:sldMk cId="1226846568" sldId="8802"/>
            <ac:spMk id="60" creationId="{23D0EF74-AD1E-4FD9-914D-8EC9058EBBA3}"/>
          </ac:spMkLst>
        </pc:spChg>
        <pc:spChg chg="add del">
          <ac:chgData name="HilarioC" userId="b790f688-0c99-421d-ad08-5e0c6e6e58c5" providerId="ADAL" clId="{04B8FB2A-6D4D-492A-9744-27195DB4F960}" dt="2022-07-18T21:05:36.363" v="478" actId="26606"/>
          <ac:spMkLst>
            <pc:docMk/>
            <pc:sldMk cId="1226846568" sldId="8802"/>
            <ac:spMk id="61" creationId="{9E90EB45-EEE9-4563-8179-65EF62AE0978}"/>
          </ac:spMkLst>
        </pc:spChg>
        <pc:spChg chg="add">
          <ac:chgData name="HilarioC" userId="b790f688-0c99-421d-ad08-5e0c6e6e58c5" providerId="ADAL" clId="{04B8FB2A-6D4D-492A-9744-27195DB4F960}" dt="2022-07-18T21:05:36.363" v="479" actId="26606"/>
          <ac:spMkLst>
            <pc:docMk/>
            <pc:sldMk cId="1226846568" sldId="8802"/>
            <ac:spMk id="63" creationId="{D99D2C73-08B0-4F6B-A8E9-4651E6BDBE48}"/>
          </ac:spMkLst>
        </pc:spChg>
        <pc:spChg chg="add">
          <ac:chgData name="HilarioC" userId="b790f688-0c99-421d-ad08-5e0c6e6e58c5" providerId="ADAL" clId="{04B8FB2A-6D4D-492A-9744-27195DB4F960}" dt="2022-07-18T21:05:36.363" v="479" actId="26606"/>
          <ac:spMkLst>
            <pc:docMk/>
            <pc:sldMk cId="1226846568" sldId="8802"/>
            <ac:spMk id="64" creationId="{968DB88C-7EF2-487C-85D1-848F61F13E3F}"/>
          </ac:spMkLst>
        </pc:spChg>
        <pc:picChg chg="add mod ord">
          <ac:chgData name="HilarioC" userId="b790f688-0c99-421d-ad08-5e0c6e6e58c5" providerId="ADAL" clId="{04B8FB2A-6D4D-492A-9744-27195DB4F960}" dt="2022-07-18T21:05:36.363" v="479" actId="26606"/>
          <ac:picMkLst>
            <pc:docMk/>
            <pc:sldMk cId="1226846568" sldId="8802"/>
            <ac:picMk id="3" creationId="{DFE53170-5DFF-9D0C-FA7C-52F7689FD0C4}"/>
          </ac:picMkLst>
        </pc:picChg>
        <pc:picChg chg="del">
          <ac:chgData name="HilarioC" userId="b790f688-0c99-421d-ad08-5e0c6e6e58c5" providerId="ADAL" clId="{04B8FB2A-6D4D-492A-9744-27195DB4F960}" dt="2022-07-18T21:05:15.220" v="470" actId="478"/>
          <ac:picMkLst>
            <pc:docMk/>
            <pc:sldMk cId="1226846568" sldId="8802"/>
            <ac:picMk id="4" creationId="{229DD743-76E8-5968-0FFF-FD4036B2D3CC}"/>
          </ac:picMkLst>
        </pc:picChg>
        <pc:picChg chg="add mod">
          <ac:chgData name="HilarioC" userId="b790f688-0c99-421d-ad08-5e0c6e6e58c5" providerId="ADAL" clId="{04B8FB2A-6D4D-492A-9744-27195DB4F960}" dt="2022-07-18T21:05:36.363" v="479" actId="26606"/>
          <ac:picMkLst>
            <pc:docMk/>
            <pc:sldMk cId="1226846568" sldId="8802"/>
            <ac:picMk id="6" creationId="{9AE29E82-4A6E-749F-35C5-D48CB4EEA387}"/>
          </ac:picMkLst>
        </pc:picChg>
        <pc:picChg chg="del">
          <ac:chgData name="HilarioC" userId="b790f688-0c99-421d-ad08-5e0c6e6e58c5" providerId="ADAL" clId="{04B8FB2A-6D4D-492A-9744-27195DB4F960}" dt="2022-07-18T21:05:15.220" v="470" actId="478"/>
          <ac:picMkLst>
            <pc:docMk/>
            <pc:sldMk cId="1226846568" sldId="8802"/>
            <ac:picMk id="7" creationId="{D39A09FD-73B1-18DF-E457-DCAD7E94F4C5}"/>
          </ac:picMkLst>
        </pc:picChg>
      </pc:sldChg>
      <pc:sldChg chg="addSp delSp modSp add mod ord delAnim modAnim">
        <pc:chgData name="HilarioC" userId="b790f688-0c99-421d-ad08-5e0c6e6e58c5" providerId="ADAL" clId="{04B8FB2A-6D4D-492A-9744-27195DB4F960}" dt="2022-07-18T21:26:55.101" v="539" actId="14100"/>
        <pc:sldMkLst>
          <pc:docMk/>
          <pc:sldMk cId="976383810" sldId="8803"/>
        </pc:sldMkLst>
        <pc:spChg chg="del">
          <ac:chgData name="HilarioC" userId="b790f688-0c99-421d-ad08-5e0c6e6e58c5" providerId="ADAL" clId="{04B8FB2A-6D4D-492A-9744-27195DB4F960}" dt="2022-07-18T21:12:15.620" v="513" actId="478"/>
          <ac:spMkLst>
            <pc:docMk/>
            <pc:sldMk cId="976383810" sldId="8803"/>
            <ac:spMk id="4" creationId="{E83309A2-B19E-4409-5EE8-76696ADAD0EC}"/>
          </ac:spMkLst>
        </pc:spChg>
        <pc:spChg chg="del">
          <ac:chgData name="HilarioC" userId="b790f688-0c99-421d-ad08-5e0c6e6e58c5" providerId="ADAL" clId="{04B8FB2A-6D4D-492A-9744-27195DB4F960}" dt="2022-07-18T21:12:15.620" v="513" actId="478"/>
          <ac:spMkLst>
            <pc:docMk/>
            <pc:sldMk cId="976383810" sldId="8803"/>
            <ac:spMk id="5" creationId="{328EE15B-8C34-298B-F07C-D31EEA701D31}"/>
          </ac:spMkLst>
        </pc:spChg>
        <pc:spChg chg="del">
          <ac:chgData name="HilarioC" userId="b790f688-0c99-421d-ad08-5e0c6e6e58c5" providerId="ADAL" clId="{04B8FB2A-6D4D-492A-9744-27195DB4F960}" dt="2022-07-18T21:12:15.620" v="513" actId="478"/>
          <ac:spMkLst>
            <pc:docMk/>
            <pc:sldMk cId="976383810" sldId="8803"/>
            <ac:spMk id="8" creationId="{00000000-0000-0000-0000-000000000000}"/>
          </ac:spMkLst>
        </pc:spChg>
        <pc:spChg chg="del">
          <ac:chgData name="HilarioC" userId="b790f688-0c99-421d-ad08-5e0c6e6e58c5" providerId="ADAL" clId="{04B8FB2A-6D4D-492A-9744-27195DB4F960}" dt="2022-07-18T21:12:15.620" v="513" actId="478"/>
          <ac:spMkLst>
            <pc:docMk/>
            <pc:sldMk cId="976383810" sldId="8803"/>
            <ac:spMk id="19458" creationId="{00000000-0000-0000-0000-000000000000}"/>
          </ac:spMkLst>
        </pc:spChg>
        <pc:picChg chg="add del mod">
          <ac:chgData name="HilarioC" userId="b790f688-0c99-421d-ad08-5e0c6e6e58c5" providerId="ADAL" clId="{04B8FB2A-6D4D-492A-9744-27195DB4F960}" dt="2022-07-18T21:26:35.503" v="534" actId="478"/>
          <ac:picMkLst>
            <pc:docMk/>
            <pc:sldMk cId="976383810" sldId="8803"/>
            <ac:picMk id="3" creationId="{CE2F323F-613F-8EB0-D35F-91602D29C66D}"/>
          </ac:picMkLst>
        </pc:picChg>
        <pc:picChg chg="add del mod">
          <ac:chgData name="HilarioC" userId="b790f688-0c99-421d-ad08-5e0c6e6e58c5" providerId="ADAL" clId="{04B8FB2A-6D4D-492A-9744-27195DB4F960}" dt="2022-07-18T21:13:05.368" v="522" actId="478"/>
          <ac:picMkLst>
            <pc:docMk/>
            <pc:sldMk cId="976383810" sldId="8803"/>
            <ac:picMk id="6" creationId="{29ACB94E-846A-B14F-D6EA-55D734D268BC}"/>
          </ac:picMkLst>
        </pc:picChg>
        <pc:picChg chg="add del mod">
          <ac:chgData name="HilarioC" userId="b790f688-0c99-421d-ad08-5e0c6e6e58c5" providerId="ADAL" clId="{04B8FB2A-6D4D-492A-9744-27195DB4F960}" dt="2022-07-18T21:12:33.311" v="517" actId="478"/>
          <ac:picMkLst>
            <pc:docMk/>
            <pc:sldMk cId="976383810" sldId="8803"/>
            <ac:picMk id="7" creationId="{79F21259-FC5A-AAB2-7AE5-9CE39462190C}"/>
          </ac:picMkLst>
        </pc:picChg>
        <pc:picChg chg="add mod">
          <ac:chgData name="HilarioC" userId="b790f688-0c99-421d-ad08-5e0c6e6e58c5" providerId="ADAL" clId="{04B8FB2A-6D4D-492A-9744-27195DB4F960}" dt="2022-07-18T21:26:55.101" v="539" actId="14100"/>
          <ac:picMkLst>
            <pc:docMk/>
            <pc:sldMk cId="976383810" sldId="8803"/>
            <ac:picMk id="12" creationId="{ACF3AAD4-9320-F013-D039-98072DFEC5D7}"/>
          </ac:picMkLst>
        </pc:picChg>
        <pc:picChg chg="add mod">
          <ac:chgData name="HilarioC" userId="b790f688-0c99-421d-ad08-5e0c6e6e58c5" providerId="ADAL" clId="{04B8FB2A-6D4D-492A-9744-27195DB4F960}" dt="2022-07-18T21:26:49.275" v="537" actId="1076"/>
          <ac:picMkLst>
            <pc:docMk/>
            <pc:sldMk cId="976383810" sldId="8803"/>
            <ac:picMk id="13" creationId="{A9251AA3-3FAA-44D7-2714-F54EA7646FD0}"/>
          </ac:picMkLst>
        </pc:picChg>
        <pc:picChg chg="add del">
          <ac:chgData name="HilarioC" userId="b790f688-0c99-421d-ad08-5e0c6e6e58c5" providerId="ADAL" clId="{04B8FB2A-6D4D-492A-9744-27195DB4F960}" dt="2022-07-18T21:13:05.368" v="522" actId="478"/>
          <ac:picMkLst>
            <pc:docMk/>
            <pc:sldMk cId="976383810" sldId="8803"/>
            <ac:picMk id="2050" creationId="{8B836A7F-FDE1-52CB-4DF7-A73F4E7C3AE8}"/>
          </ac:picMkLst>
        </pc:picChg>
        <pc:picChg chg="add del mod">
          <ac:chgData name="HilarioC" userId="b790f688-0c99-421d-ad08-5e0c6e6e58c5" providerId="ADAL" clId="{04B8FB2A-6D4D-492A-9744-27195DB4F960}" dt="2022-07-18T21:26:35.503" v="534" actId="478"/>
          <ac:picMkLst>
            <pc:docMk/>
            <pc:sldMk cId="976383810" sldId="8803"/>
            <ac:picMk id="2052" creationId="{B74B4A6E-6D81-DD65-923E-E15A4C2A87E1}"/>
          </ac:picMkLst>
        </pc:picChg>
      </pc:sldChg>
      <pc:sldChg chg="addSp delSp modSp add del mod setBg">
        <pc:chgData name="HilarioC" userId="b790f688-0c99-421d-ad08-5e0c6e6e58c5" providerId="ADAL" clId="{04B8FB2A-6D4D-492A-9744-27195DB4F960}" dt="2022-07-18T21:12:07.938" v="509" actId="47"/>
        <pc:sldMkLst>
          <pc:docMk/>
          <pc:sldMk cId="4124956493" sldId="8803"/>
        </pc:sldMkLst>
        <pc:spChg chg="del">
          <ac:chgData name="HilarioC" userId="b790f688-0c99-421d-ad08-5e0c6e6e58c5" providerId="ADAL" clId="{04B8FB2A-6D4D-492A-9744-27195DB4F960}" dt="2022-07-18T21:10:39.869" v="488" actId="26606"/>
          <ac:spMkLst>
            <pc:docMk/>
            <pc:sldMk cId="4124956493" sldId="8803"/>
            <ac:spMk id="25" creationId="{5F9CFCE6-877F-4858-B8BD-2C52CA8AFBC4}"/>
          </ac:spMkLst>
        </pc:spChg>
        <pc:spChg chg="del">
          <ac:chgData name="HilarioC" userId="b790f688-0c99-421d-ad08-5e0c6e6e58c5" providerId="ADAL" clId="{04B8FB2A-6D4D-492A-9744-27195DB4F960}" dt="2022-07-18T21:10:39.869" v="488" actId="26606"/>
          <ac:spMkLst>
            <pc:docMk/>
            <pc:sldMk cId="4124956493" sldId="8803"/>
            <ac:spMk id="27" creationId="{8213F8A0-12AE-4514-8372-0DD766EC28EE}"/>
          </ac:spMkLst>
        </pc:spChg>
        <pc:spChg chg="del">
          <ac:chgData name="HilarioC" userId="b790f688-0c99-421d-ad08-5e0c6e6e58c5" providerId="ADAL" clId="{04B8FB2A-6D4D-492A-9744-27195DB4F960}" dt="2022-07-18T21:10:39.869" v="488" actId="26606"/>
          <ac:spMkLst>
            <pc:docMk/>
            <pc:sldMk cId="4124956493" sldId="8803"/>
            <ac:spMk id="29" creationId="{9EFF17D4-9A8C-4CE5-B096-D8CCD4400437}"/>
          </ac:spMkLst>
        </pc:spChg>
        <pc:spChg chg="add del">
          <ac:chgData name="HilarioC" userId="b790f688-0c99-421d-ad08-5e0c6e6e58c5" providerId="ADAL" clId="{04B8FB2A-6D4D-492A-9744-27195DB4F960}" dt="2022-07-18T21:11:07.775" v="497" actId="26606"/>
          <ac:spMkLst>
            <pc:docMk/>
            <pc:sldMk cId="4124956493" sldId="8803"/>
            <ac:spMk id="34" creationId="{D99D2C73-08B0-4F6B-A8E9-4651E6BDBE48}"/>
          </ac:spMkLst>
        </pc:spChg>
        <pc:spChg chg="add del">
          <ac:chgData name="HilarioC" userId="b790f688-0c99-421d-ad08-5e0c6e6e58c5" providerId="ADAL" clId="{04B8FB2A-6D4D-492A-9744-27195DB4F960}" dt="2022-07-18T21:11:07.775" v="497" actId="26606"/>
          <ac:spMkLst>
            <pc:docMk/>
            <pc:sldMk cId="4124956493" sldId="8803"/>
            <ac:spMk id="36" creationId="{968DB88C-7EF2-487C-85D1-848F61F13E3F}"/>
          </ac:spMkLst>
        </pc:spChg>
        <pc:spChg chg="add del">
          <ac:chgData name="HilarioC" userId="b790f688-0c99-421d-ad08-5e0c6e6e58c5" providerId="ADAL" clId="{04B8FB2A-6D4D-492A-9744-27195DB4F960}" dt="2022-07-18T21:10:51.306" v="490" actId="26606"/>
          <ac:spMkLst>
            <pc:docMk/>
            <pc:sldMk cId="4124956493" sldId="8803"/>
            <ac:spMk id="41" creationId="{42A4FC2C-047E-45A5-965D-8E1E3BF09BC6}"/>
          </ac:spMkLst>
        </pc:spChg>
        <pc:spChg chg="add del">
          <ac:chgData name="HilarioC" userId="b790f688-0c99-421d-ad08-5e0c6e6e58c5" providerId="ADAL" clId="{04B8FB2A-6D4D-492A-9744-27195DB4F960}" dt="2022-07-18T21:11:00.812" v="492" actId="26606"/>
          <ac:spMkLst>
            <pc:docMk/>
            <pc:sldMk cId="4124956493" sldId="8803"/>
            <ac:spMk id="43" creationId="{38EE4E44-1403-472B-8C01-D354CB8F5AE7}"/>
          </ac:spMkLst>
        </pc:spChg>
        <pc:spChg chg="add del">
          <ac:chgData name="HilarioC" userId="b790f688-0c99-421d-ad08-5e0c6e6e58c5" providerId="ADAL" clId="{04B8FB2A-6D4D-492A-9744-27195DB4F960}" dt="2022-07-18T21:11:00.812" v="492" actId="26606"/>
          <ac:spMkLst>
            <pc:docMk/>
            <pc:sldMk cId="4124956493" sldId="8803"/>
            <ac:spMk id="44" creationId="{0205D939-00C4-4F2E-9797-3170DD040D90}"/>
          </ac:spMkLst>
        </pc:spChg>
        <pc:spChg chg="add del">
          <ac:chgData name="HilarioC" userId="b790f688-0c99-421d-ad08-5e0c6e6e58c5" providerId="ADAL" clId="{04B8FB2A-6D4D-492A-9744-27195DB4F960}" dt="2022-07-18T21:11:00.812" v="492" actId="26606"/>
          <ac:spMkLst>
            <pc:docMk/>
            <pc:sldMk cId="4124956493" sldId="8803"/>
            <ac:spMk id="45" creationId="{583CCE40-4C5F-42D3-86D9-7892AD1E98E3}"/>
          </ac:spMkLst>
        </pc:spChg>
        <pc:spChg chg="add del">
          <ac:chgData name="HilarioC" userId="b790f688-0c99-421d-ad08-5e0c6e6e58c5" providerId="ADAL" clId="{04B8FB2A-6D4D-492A-9744-27195DB4F960}" dt="2022-07-18T21:11:04.857" v="494" actId="26606"/>
          <ac:spMkLst>
            <pc:docMk/>
            <pc:sldMk cId="4124956493" sldId="8803"/>
            <ac:spMk id="47" creationId="{42A4FC2C-047E-45A5-965D-8E1E3BF09BC6}"/>
          </ac:spMkLst>
        </pc:spChg>
        <pc:spChg chg="add del">
          <ac:chgData name="HilarioC" userId="b790f688-0c99-421d-ad08-5e0c6e6e58c5" providerId="ADAL" clId="{04B8FB2A-6D4D-492A-9744-27195DB4F960}" dt="2022-07-18T21:11:07.772" v="496" actId="26606"/>
          <ac:spMkLst>
            <pc:docMk/>
            <pc:sldMk cId="4124956493" sldId="8803"/>
            <ac:spMk id="49" creationId="{1500B4A4-B1F1-41EA-886A-B8A210DBCA3B}"/>
          </ac:spMkLst>
        </pc:spChg>
        <pc:spChg chg="add del">
          <ac:chgData name="HilarioC" userId="b790f688-0c99-421d-ad08-5e0c6e6e58c5" providerId="ADAL" clId="{04B8FB2A-6D4D-492A-9744-27195DB4F960}" dt="2022-07-18T21:11:07.772" v="496" actId="26606"/>
          <ac:spMkLst>
            <pc:docMk/>
            <pc:sldMk cId="4124956493" sldId="8803"/>
            <ac:spMk id="50" creationId="{5E55A99C-0BDC-4DBE-8E40-9FA66F629FA1}"/>
          </ac:spMkLst>
        </pc:spChg>
        <pc:spChg chg="add del">
          <ac:chgData name="HilarioC" userId="b790f688-0c99-421d-ad08-5e0c6e6e58c5" providerId="ADAL" clId="{04B8FB2A-6D4D-492A-9744-27195DB4F960}" dt="2022-07-18T21:11:31.862" v="504" actId="26606"/>
          <ac:spMkLst>
            <pc:docMk/>
            <pc:sldMk cId="4124956493" sldId="8803"/>
            <ac:spMk id="53" creationId="{9E90EB45-EEE9-4563-8179-65EF62AE0978}"/>
          </ac:spMkLst>
        </pc:spChg>
        <pc:spChg chg="add del">
          <ac:chgData name="HilarioC" userId="b790f688-0c99-421d-ad08-5e0c6e6e58c5" providerId="ADAL" clId="{04B8FB2A-6D4D-492A-9744-27195DB4F960}" dt="2022-07-18T21:11:31.862" v="504" actId="26606"/>
          <ac:spMkLst>
            <pc:docMk/>
            <pc:sldMk cId="4124956493" sldId="8803"/>
            <ac:spMk id="54" creationId="{23D0EF74-AD1E-4FD9-914D-8EC9058EBBA3}"/>
          </ac:spMkLst>
        </pc:spChg>
        <pc:spChg chg="add">
          <ac:chgData name="HilarioC" userId="b790f688-0c99-421d-ad08-5e0c6e6e58c5" providerId="ADAL" clId="{04B8FB2A-6D4D-492A-9744-27195DB4F960}" dt="2022-07-18T21:11:31.862" v="504" actId="26606"/>
          <ac:spMkLst>
            <pc:docMk/>
            <pc:sldMk cId="4124956493" sldId="8803"/>
            <ac:spMk id="1035" creationId="{9E90EB45-EEE9-4563-8179-65EF62AE0978}"/>
          </ac:spMkLst>
        </pc:spChg>
        <pc:spChg chg="add">
          <ac:chgData name="HilarioC" userId="b790f688-0c99-421d-ad08-5e0c6e6e58c5" providerId="ADAL" clId="{04B8FB2A-6D4D-492A-9744-27195DB4F960}" dt="2022-07-18T21:11:31.862" v="504" actId="26606"/>
          <ac:spMkLst>
            <pc:docMk/>
            <pc:sldMk cId="4124956493" sldId="8803"/>
            <ac:spMk id="1037" creationId="{23D0EF74-AD1E-4FD9-914D-8EC9058EBBA3}"/>
          </ac:spMkLst>
        </pc:spChg>
        <pc:picChg chg="add del">
          <ac:chgData name="HilarioC" userId="b790f688-0c99-421d-ad08-5e0c6e6e58c5" providerId="ADAL" clId="{04B8FB2A-6D4D-492A-9744-27195DB4F960}" dt="2022-07-18T21:10:36.473" v="486" actId="21"/>
          <ac:picMkLst>
            <pc:docMk/>
            <pc:sldMk cId="4124956493" sldId="8803"/>
            <ac:picMk id="3" creationId="{1C770E20-D0E4-01C0-F13E-71E6A3C5A8CA}"/>
          </ac:picMkLst>
        </pc:picChg>
        <pc:picChg chg="add del mod ord">
          <ac:chgData name="HilarioC" userId="b790f688-0c99-421d-ad08-5e0c6e6e58c5" providerId="ADAL" clId="{04B8FB2A-6D4D-492A-9744-27195DB4F960}" dt="2022-07-18T21:11:46.342" v="505" actId="21"/>
          <ac:picMkLst>
            <pc:docMk/>
            <pc:sldMk cId="4124956493" sldId="8803"/>
            <ac:picMk id="11" creationId="{FBF6069A-F16B-7FA3-8D65-30E5297563F4}"/>
          </ac:picMkLst>
        </pc:picChg>
        <pc:picChg chg="add del mod">
          <ac:chgData name="HilarioC" userId="b790f688-0c99-421d-ad08-5e0c6e6e58c5" providerId="ADAL" clId="{04B8FB2A-6D4D-492A-9744-27195DB4F960}" dt="2022-07-18T21:11:22.094" v="502" actId="478"/>
          <ac:picMkLst>
            <pc:docMk/>
            <pc:sldMk cId="4124956493" sldId="8803"/>
            <ac:picMk id="12" creationId="{46417285-A73A-DF24-8C22-0155BF6D9F43}"/>
          </ac:picMkLst>
        </pc:picChg>
        <pc:picChg chg="del">
          <ac:chgData name="HilarioC" userId="b790f688-0c99-421d-ad08-5e0c6e6e58c5" providerId="ADAL" clId="{04B8FB2A-6D4D-492A-9744-27195DB4F960}" dt="2022-07-18T21:07:34.827" v="481" actId="478"/>
          <ac:picMkLst>
            <pc:docMk/>
            <pc:sldMk cId="4124956493" sldId="8803"/>
            <ac:picMk id="18" creationId="{D7F78B10-1F8B-31CE-D3A1-6480FF8AB512}"/>
          </ac:picMkLst>
        </pc:picChg>
        <pc:picChg chg="del">
          <ac:chgData name="HilarioC" userId="b790f688-0c99-421d-ad08-5e0c6e6e58c5" providerId="ADAL" clId="{04B8FB2A-6D4D-492A-9744-27195DB4F960}" dt="2022-07-18T21:07:34.827" v="481" actId="478"/>
          <ac:picMkLst>
            <pc:docMk/>
            <pc:sldMk cId="4124956493" sldId="8803"/>
            <ac:picMk id="20" creationId="{554B77D6-38B3-6AA3-3B30-8E5D5B7AD367}"/>
          </ac:picMkLst>
        </pc:picChg>
        <pc:picChg chg="add del mod">
          <ac:chgData name="HilarioC" userId="b790f688-0c99-421d-ad08-5e0c6e6e58c5" providerId="ADAL" clId="{04B8FB2A-6D4D-492A-9744-27195DB4F960}" dt="2022-07-18T21:12:01.168" v="508" actId="478"/>
          <ac:picMkLst>
            <pc:docMk/>
            <pc:sldMk cId="4124956493" sldId="8803"/>
            <ac:picMk id="28" creationId="{3D38C6C4-4150-8E8C-FBF2-0FEB6BF70275}"/>
          </ac:picMkLst>
        </pc:picChg>
        <pc:picChg chg="add del mod">
          <ac:chgData name="HilarioC" userId="b790f688-0c99-421d-ad08-5e0c6e6e58c5" providerId="ADAL" clId="{04B8FB2A-6D4D-492A-9744-27195DB4F960}" dt="2022-07-18T21:12:01.168" v="508" actId="478"/>
          <ac:picMkLst>
            <pc:docMk/>
            <pc:sldMk cId="4124956493" sldId="8803"/>
            <ac:picMk id="30" creationId="{74ED29BA-CD06-8208-150A-12E613D03AF7}"/>
          </ac:picMkLst>
        </pc:picChg>
        <pc:picChg chg="add del">
          <ac:chgData name="HilarioC" userId="b790f688-0c99-421d-ad08-5e0c6e6e58c5" providerId="ADAL" clId="{04B8FB2A-6D4D-492A-9744-27195DB4F960}" dt="2022-07-18T21:08:45.870" v="483" actId="478"/>
          <ac:picMkLst>
            <pc:docMk/>
            <pc:sldMk cId="4124956493" sldId="8803"/>
            <ac:picMk id="1026" creationId="{DC3D4487-7DE0-A338-8314-86977D9C0194}"/>
          </ac:picMkLst>
        </pc:picChg>
        <pc:picChg chg="add del">
          <ac:chgData name="HilarioC" userId="b790f688-0c99-421d-ad08-5e0c6e6e58c5" providerId="ADAL" clId="{04B8FB2A-6D4D-492A-9744-27195DB4F960}" dt="2022-07-18T21:10:36.473" v="486" actId="21"/>
          <ac:picMkLst>
            <pc:docMk/>
            <pc:sldMk cId="4124956493" sldId="8803"/>
            <ac:picMk id="1028" creationId="{0D587CC5-58DE-7479-37BE-D51A50297486}"/>
          </ac:picMkLst>
        </pc:picChg>
        <pc:picChg chg="add del mod">
          <ac:chgData name="HilarioC" userId="b790f688-0c99-421d-ad08-5e0c6e6e58c5" providerId="ADAL" clId="{04B8FB2A-6D4D-492A-9744-27195DB4F960}" dt="2022-07-18T21:11:46.342" v="505" actId="21"/>
          <ac:picMkLst>
            <pc:docMk/>
            <pc:sldMk cId="4124956493" sldId="8803"/>
            <ac:picMk id="1030" creationId="{54C1BF12-6108-203C-6942-8C821B0217D1}"/>
          </ac:picMkLst>
        </pc:picChg>
        <pc:cxnChg chg="add del">
          <ac:chgData name="HilarioC" userId="b790f688-0c99-421d-ad08-5e0c6e6e58c5" providerId="ADAL" clId="{04B8FB2A-6D4D-492A-9744-27195DB4F960}" dt="2022-07-18T21:11:07.772" v="496" actId="26606"/>
          <ac:cxnSpMkLst>
            <pc:docMk/>
            <pc:sldMk cId="4124956493" sldId="8803"/>
            <ac:cxnSpMk id="51" creationId="{DC33EC28-680B-446C-8381-8BCBD4AA8FBB}"/>
          </ac:cxnSpMkLst>
        </pc:cxnChg>
      </pc:sldChg>
      <pc:sldChg chg="add del">
        <pc:chgData name="HilarioC" userId="b790f688-0c99-421d-ad08-5e0c6e6e58c5" providerId="ADAL" clId="{04B8FB2A-6D4D-492A-9744-27195DB4F960}" dt="2022-07-18T21:26:31.638" v="532" actId="47"/>
        <pc:sldMkLst>
          <pc:docMk/>
          <pc:sldMk cId="1567762280" sldId="8804"/>
        </pc:sldMkLst>
      </pc:sldChg>
      <pc:sldChg chg="add modAnim">
        <pc:chgData name="HilarioC" userId="b790f688-0c99-421d-ad08-5e0c6e6e58c5" providerId="ADAL" clId="{04B8FB2A-6D4D-492A-9744-27195DB4F960}" dt="2022-07-18T21:26:59.593" v="540"/>
        <pc:sldMkLst>
          <pc:docMk/>
          <pc:sldMk cId="2807732140" sldId="8804"/>
        </pc:sldMkLst>
      </pc:sldChg>
      <pc:sldChg chg="add">
        <pc:chgData name="HilarioC" userId="b790f688-0c99-421d-ad08-5e0c6e6e58c5" providerId="ADAL" clId="{04B8FB2A-6D4D-492A-9744-27195DB4F960}" dt="2022-07-18T21:27:47.422" v="551" actId="2890"/>
        <pc:sldMkLst>
          <pc:docMk/>
          <pc:sldMk cId="131830322" sldId="8805"/>
        </pc:sldMkLst>
      </pc:sldChg>
      <pc:sldChg chg="addSp delSp modSp add mod ord delAnim modAnim">
        <pc:chgData name="HilarioC" userId="b790f688-0c99-421d-ad08-5e0c6e6e58c5" providerId="ADAL" clId="{04B8FB2A-6D4D-492A-9744-27195DB4F960}" dt="2022-07-18T22:05:33.941" v="1461"/>
        <pc:sldMkLst>
          <pc:docMk/>
          <pc:sldMk cId="3224534818" sldId="8806"/>
        </pc:sldMkLst>
        <pc:spChg chg="del mod">
          <ac:chgData name="HilarioC" userId="b790f688-0c99-421d-ad08-5e0c6e6e58c5" providerId="ADAL" clId="{04B8FB2A-6D4D-492A-9744-27195DB4F960}" dt="2022-07-18T21:30:16.803" v="565" actId="478"/>
          <ac:spMkLst>
            <pc:docMk/>
            <pc:sldMk cId="3224534818" sldId="8806"/>
            <ac:spMk id="4" creationId="{E83309A2-B19E-4409-5EE8-76696ADAD0EC}"/>
          </ac:spMkLst>
        </pc:spChg>
        <pc:spChg chg="del">
          <ac:chgData name="HilarioC" userId="b790f688-0c99-421d-ad08-5e0c6e6e58c5" providerId="ADAL" clId="{04B8FB2A-6D4D-492A-9744-27195DB4F960}" dt="2022-07-18T21:30:16.803" v="565" actId="478"/>
          <ac:spMkLst>
            <pc:docMk/>
            <pc:sldMk cId="3224534818" sldId="8806"/>
            <ac:spMk id="5" creationId="{328EE15B-8C34-298B-F07C-D31EEA701D31}"/>
          </ac:spMkLst>
        </pc:spChg>
        <pc:spChg chg="add mod">
          <ac:chgData name="HilarioC" userId="b790f688-0c99-421d-ad08-5e0c6e6e58c5" providerId="ADAL" clId="{04B8FB2A-6D4D-492A-9744-27195DB4F960}" dt="2022-07-18T21:30:26.765" v="580" actId="1035"/>
          <ac:spMkLst>
            <pc:docMk/>
            <pc:sldMk cId="3224534818" sldId="8806"/>
            <ac:spMk id="6" creationId="{E8D629A6-6793-2BF9-DE62-D1D6C1946476}"/>
          </ac:spMkLst>
        </pc:spChg>
        <pc:spChg chg="add mod">
          <ac:chgData name="HilarioC" userId="b790f688-0c99-421d-ad08-5e0c6e6e58c5" providerId="ADAL" clId="{04B8FB2A-6D4D-492A-9744-27195DB4F960}" dt="2022-07-18T21:43:23.831" v="1024" actId="20577"/>
          <ac:spMkLst>
            <pc:docMk/>
            <pc:sldMk cId="3224534818" sldId="8806"/>
            <ac:spMk id="7" creationId="{F68211C7-9C0D-DAB1-8FE8-1BD96B71E346}"/>
          </ac:spMkLst>
        </pc:spChg>
      </pc:sldChg>
      <pc:sldChg chg="addSp delSp modSp add mod setBg delAnim modAnim">
        <pc:chgData name="HilarioC" userId="b790f688-0c99-421d-ad08-5e0c6e6e58c5" providerId="ADAL" clId="{04B8FB2A-6D4D-492A-9744-27195DB4F960}" dt="2022-07-18T22:05:52.375" v="1464"/>
        <pc:sldMkLst>
          <pc:docMk/>
          <pc:sldMk cId="992943360" sldId="8807"/>
        </pc:sldMkLst>
        <pc:spChg chg="del">
          <ac:chgData name="HilarioC" userId="b790f688-0c99-421d-ad08-5e0c6e6e58c5" providerId="ADAL" clId="{04B8FB2A-6D4D-492A-9744-27195DB4F960}" dt="2022-07-18T21:31:28.331" v="607" actId="478"/>
          <ac:spMkLst>
            <pc:docMk/>
            <pc:sldMk cId="992943360" sldId="8807"/>
            <ac:spMk id="6" creationId="{E8D629A6-6793-2BF9-DE62-D1D6C1946476}"/>
          </ac:spMkLst>
        </pc:spChg>
        <pc:spChg chg="del">
          <ac:chgData name="HilarioC" userId="b790f688-0c99-421d-ad08-5e0c6e6e58c5" providerId="ADAL" clId="{04B8FB2A-6D4D-492A-9744-27195DB4F960}" dt="2022-07-18T21:31:28.331" v="607" actId="478"/>
          <ac:spMkLst>
            <pc:docMk/>
            <pc:sldMk cId="992943360" sldId="8807"/>
            <ac:spMk id="7" creationId="{F68211C7-9C0D-DAB1-8FE8-1BD96B71E346}"/>
          </ac:spMkLst>
        </pc:spChg>
        <pc:spChg chg="del">
          <ac:chgData name="HilarioC" userId="b790f688-0c99-421d-ad08-5e0c6e6e58c5" providerId="ADAL" clId="{04B8FB2A-6D4D-492A-9744-27195DB4F960}" dt="2022-07-18T21:31:33.681" v="608" actId="478"/>
          <ac:spMkLst>
            <pc:docMk/>
            <pc:sldMk cId="992943360" sldId="8807"/>
            <ac:spMk id="8" creationId="{00000000-0000-0000-0000-000000000000}"/>
          </ac:spMkLst>
        </pc:spChg>
        <pc:spChg chg="add del">
          <ac:chgData name="HilarioC" userId="b790f688-0c99-421d-ad08-5e0c6e6e58c5" providerId="ADAL" clId="{04B8FB2A-6D4D-492A-9744-27195DB4F960}" dt="2022-07-18T21:32:12.463" v="623" actId="26606"/>
          <ac:spMkLst>
            <pc:docMk/>
            <pc:sldMk cId="992943360" sldId="8807"/>
            <ac:spMk id="9" creationId="{9E90EB45-EEE9-4563-8179-65EF62AE0978}"/>
          </ac:spMkLst>
        </pc:spChg>
        <pc:spChg chg="add del">
          <ac:chgData name="HilarioC" userId="b790f688-0c99-421d-ad08-5e0c6e6e58c5" providerId="ADAL" clId="{04B8FB2A-6D4D-492A-9744-27195DB4F960}" dt="2022-07-18T21:31:59.505" v="617" actId="26606"/>
          <ac:spMkLst>
            <pc:docMk/>
            <pc:sldMk cId="992943360" sldId="8807"/>
            <ac:spMk id="10" creationId="{9E90EB45-EEE9-4563-8179-65EF62AE0978}"/>
          </ac:spMkLst>
        </pc:spChg>
        <pc:spChg chg="add del">
          <ac:chgData name="HilarioC" userId="b790f688-0c99-421d-ad08-5e0c6e6e58c5" providerId="ADAL" clId="{04B8FB2A-6D4D-492A-9744-27195DB4F960}" dt="2022-07-18T21:32:12.463" v="623" actId="26606"/>
          <ac:spMkLst>
            <pc:docMk/>
            <pc:sldMk cId="992943360" sldId="8807"/>
            <ac:spMk id="11" creationId="{23D0EF74-AD1E-4FD9-914D-8EC9058EBBA3}"/>
          </ac:spMkLst>
        </pc:spChg>
        <pc:spChg chg="add del">
          <ac:chgData name="HilarioC" userId="b790f688-0c99-421d-ad08-5e0c6e6e58c5" providerId="ADAL" clId="{04B8FB2A-6D4D-492A-9744-27195DB4F960}" dt="2022-07-18T21:31:59.505" v="617" actId="26606"/>
          <ac:spMkLst>
            <pc:docMk/>
            <pc:sldMk cId="992943360" sldId="8807"/>
            <ac:spMk id="12" creationId="{23D0EF74-AD1E-4FD9-914D-8EC9058EBBA3}"/>
          </ac:spMkLst>
        </pc:spChg>
        <pc:spChg chg="add mod">
          <ac:chgData name="HilarioC" userId="b790f688-0c99-421d-ad08-5e0c6e6e58c5" providerId="ADAL" clId="{04B8FB2A-6D4D-492A-9744-27195DB4F960}" dt="2022-07-18T21:33:43.816" v="680" actId="313"/>
          <ac:spMkLst>
            <pc:docMk/>
            <pc:sldMk cId="992943360" sldId="8807"/>
            <ac:spMk id="13" creationId="{3D3B30A3-818A-750A-B8E4-2EE5E3405FDE}"/>
          </ac:spMkLst>
        </pc:spChg>
        <pc:spChg chg="add del">
          <ac:chgData name="HilarioC" userId="b790f688-0c99-421d-ad08-5e0c6e6e58c5" providerId="ADAL" clId="{04B8FB2A-6D4D-492A-9744-27195DB4F960}" dt="2022-07-18T21:32:01.849" v="619" actId="26606"/>
          <ac:spMkLst>
            <pc:docMk/>
            <pc:sldMk cId="992943360" sldId="8807"/>
            <ac:spMk id="14" creationId="{D99D2C73-08B0-4F6B-A8E9-4651E6BDBE48}"/>
          </ac:spMkLst>
        </pc:spChg>
        <pc:spChg chg="add del">
          <ac:chgData name="HilarioC" userId="b790f688-0c99-421d-ad08-5e0c6e6e58c5" providerId="ADAL" clId="{04B8FB2A-6D4D-492A-9744-27195DB4F960}" dt="2022-07-18T21:32:01.849" v="619" actId="26606"/>
          <ac:spMkLst>
            <pc:docMk/>
            <pc:sldMk cId="992943360" sldId="8807"/>
            <ac:spMk id="15" creationId="{968DB88C-7EF2-487C-85D1-848F61F13E3F}"/>
          </ac:spMkLst>
        </pc:spChg>
        <pc:spChg chg="add mod">
          <ac:chgData name="HilarioC" userId="b790f688-0c99-421d-ad08-5e0c6e6e58c5" providerId="ADAL" clId="{04B8FB2A-6D4D-492A-9744-27195DB4F960}" dt="2022-07-18T21:35:21.117" v="741" actId="1076"/>
          <ac:spMkLst>
            <pc:docMk/>
            <pc:sldMk cId="992943360" sldId="8807"/>
            <ac:spMk id="17" creationId="{6DEAED1A-F89A-055D-4878-06735B14EB63}"/>
          </ac:spMkLst>
        </pc:spChg>
        <pc:spChg chg="del">
          <ac:chgData name="HilarioC" userId="b790f688-0c99-421d-ad08-5e0c6e6e58c5" providerId="ADAL" clId="{04B8FB2A-6D4D-492A-9744-27195DB4F960}" dt="2022-07-18T21:31:33.681" v="608" actId="478"/>
          <ac:spMkLst>
            <pc:docMk/>
            <pc:sldMk cId="992943360" sldId="8807"/>
            <ac:spMk id="19458" creationId="{00000000-0000-0000-0000-000000000000}"/>
          </ac:spMkLst>
        </pc:spChg>
        <pc:picChg chg="add del mod ord">
          <ac:chgData name="HilarioC" userId="b790f688-0c99-421d-ad08-5e0c6e6e58c5" providerId="ADAL" clId="{04B8FB2A-6D4D-492A-9744-27195DB4F960}" dt="2022-07-18T21:32:15.780" v="624" actId="478"/>
          <ac:picMkLst>
            <pc:docMk/>
            <pc:sldMk cId="992943360" sldId="8807"/>
            <ac:picMk id="3" creationId="{CFBBFC10-2B89-E54A-069E-F7672DE7A49D}"/>
          </ac:picMkLst>
        </pc:picChg>
        <pc:picChg chg="add mod">
          <ac:chgData name="HilarioC" userId="b790f688-0c99-421d-ad08-5e0c6e6e58c5" providerId="ADAL" clId="{04B8FB2A-6D4D-492A-9744-27195DB4F960}" dt="2022-07-18T21:32:24.355" v="627" actId="1076"/>
          <ac:picMkLst>
            <pc:docMk/>
            <pc:sldMk cId="992943360" sldId="8807"/>
            <ac:picMk id="5" creationId="{7D806E7A-A17D-8C45-649F-5A2B0D58E797}"/>
          </ac:picMkLst>
        </pc:picChg>
      </pc:sldChg>
      <pc:sldChg chg="addSp delSp modSp add mod">
        <pc:chgData name="HilarioC" userId="b790f688-0c99-421d-ad08-5e0c6e6e58c5" providerId="ADAL" clId="{04B8FB2A-6D4D-492A-9744-27195DB4F960}" dt="2022-07-18T21:39:09.128" v="947" actId="478"/>
        <pc:sldMkLst>
          <pc:docMk/>
          <pc:sldMk cId="778354315" sldId="8808"/>
        </pc:sldMkLst>
        <pc:spChg chg="mod">
          <ac:chgData name="HilarioC" userId="b790f688-0c99-421d-ad08-5e0c6e6e58c5" providerId="ADAL" clId="{04B8FB2A-6D4D-492A-9744-27195DB4F960}" dt="2022-07-18T21:38:57.554" v="943" actId="1076"/>
          <ac:spMkLst>
            <pc:docMk/>
            <pc:sldMk cId="778354315" sldId="8808"/>
            <ac:spMk id="13" creationId="{3D3B30A3-818A-750A-B8E4-2EE5E3405FDE}"/>
          </ac:spMkLst>
        </pc:spChg>
        <pc:spChg chg="del">
          <ac:chgData name="HilarioC" userId="b790f688-0c99-421d-ad08-5e0c6e6e58c5" providerId="ADAL" clId="{04B8FB2A-6D4D-492A-9744-27195DB4F960}" dt="2022-07-18T21:37:03.741" v="793" actId="478"/>
          <ac:spMkLst>
            <pc:docMk/>
            <pc:sldMk cId="778354315" sldId="8808"/>
            <ac:spMk id="17" creationId="{6DEAED1A-F89A-055D-4878-06735B14EB63}"/>
          </ac:spMkLst>
        </pc:spChg>
        <pc:picChg chg="add del mod modCrop">
          <ac:chgData name="HilarioC" userId="b790f688-0c99-421d-ad08-5e0c6e6e58c5" providerId="ADAL" clId="{04B8FB2A-6D4D-492A-9744-27195DB4F960}" dt="2022-07-18T21:38:49.040" v="941" actId="478"/>
          <ac:picMkLst>
            <pc:docMk/>
            <pc:sldMk cId="778354315" sldId="8808"/>
            <ac:picMk id="3" creationId="{25A26DD1-4912-CC75-119D-B926F4922121}"/>
          </ac:picMkLst>
        </pc:picChg>
        <pc:picChg chg="del">
          <ac:chgData name="HilarioC" userId="b790f688-0c99-421d-ad08-5e0c6e6e58c5" providerId="ADAL" clId="{04B8FB2A-6D4D-492A-9744-27195DB4F960}" dt="2022-07-18T21:35:34.112" v="743" actId="478"/>
          <ac:picMkLst>
            <pc:docMk/>
            <pc:sldMk cId="778354315" sldId="8808"/>
            <ac:picMk id="5" creationId="{7D806E7A-A17D-8C45-649F-5A2B0D58E797}"/>
          </ac:picMkLst>
        </pc:picChg>
        <pc:picChg chg="add del mod">
          <ac:chgData name="HilarioC" userId="b790f688-0c99-421d-ad08-5e0c6e6e58c5" providerId="ADAL" clId="{04B8FB2A-6D4D-492A-9744-27195DB4F960}" dt="2022-07-18T21:39:09.128" v="947" actId="478"/>
          <ac:picMkLst>
            <pc:docMk/>
            <pc:sldMk cId="778354315" sldId="8808"/>
            <ac:picMk id="8" creationId="{687CBF9A-F895-696E-EA31-6FF6053AF8A1}"/>
          </ac:picMkLst>
        </pc:picChg>
        <pc:picChg chg="add mod">
          <ac:chgData name="HilarioC" userId="b790f688-0c99-421d-ad08-5e0c6e6e58c5" providerId="ADAL" clId="{04B8FB2A-6D4D-492A-9744-27195DB4F960}" dt="2022-07-18T21:38:53.639" v="942" actId="1076"/>
          <ac:picMkLst>
            <pc:docMk/>
            <pc:sldMk cId="778354315" sldId="8808"/>
            <ac:picMk id="3074" creationId="{3AF0F0AB-68F2-BC75-3DFF-D78502B5694E}"/>
          </ac:picMkLst>
        </pc:picChg>
      </pc:sldChg>
      <pc:sldChg chg="add del">
        <pc:chgData name="HilarioC" userId="b790f688-0c99-421d-ad08-5e0c6e6e58c5" providerId="ADAL" clId="{04B8FB2A-6D4D-492A-9744-27195DB4F960}" dt="2022-07-18T21:41:05.016" v="997" actId="47"/>
        <pc:sldMkLst>
          <pc:docMk/>
          <pc:sldMk cId="3962304455" sldId="8809"/>
        </pc:sldMkLst>
      </pc:sldChg>
      <pc:sldChg chg="addSp modSp add mod modAnim">
        <pc:chgData name="HilarioC" userId="b790f688-0c99-421d-ad08-5e0c6e6e58c5" providerId="ADAL" clId="{04B8FB2A-6D4D-492A-9744-27195DB4F960}" dt="2022-07-18T21:40:42.041" v="988" actId="20577"/>
        <pc:sldMkLst>
          <pc:docMk/>
          <pc:sldMk cId="2291281325" sldId="8810"/>
        </pc:sldMkLst>
        <pc:spChg chg="add mod">
          <ac:chgData name="HilarioC" userId="b790f688-0c99-421d-ad08-5e0c6e6e58c5" providerId="ADAL" clId="{04B8FB2A-6D4D-492A-9744-27195DB4F960}" dt="2022-07-18T21:40:42.041" v="988" actId="20577"/>
          <ac:spMkLst>
            <pc:docMk/>
            <pc:sldMk cId="2291281325" sldId="8810"/>
            <ac:spMk id="5" creationId="{13DD051C-12D4-0F0A-DF0B-85E468E531C1}"/>
          </ac:spMkLst>
        </pc:spChg>
      </pc:sldChg>
      <pc:sldChg chg="modSp add modAnim">
        <pc:chgData name="HilarioC" userId="b790f688-0c99-421d-ad08-5e0c6e6e58c5" providerId="ADAL" clId="{04B8FB2A-6D4D-492A-9744-27195DB4F960}" dt="2022-07-18T22:06:12.011" v="1465"/>
        <pc:sldMkLst>
          <pc:docMk/>
          <pc:sldMk cId="3954273712" sldId="8811"/>
        </pc:sldMkLst>
        <pc:spChg chg="mod">
          <ac:chgData name="HilarioC" userId="b790f688-0c99-421d-ad08-5e0c6e6e58c5" providerId="ADAL" clId="{04B8FB2A-6D4D-492A-9744-27195DB4F960}" dt="2022-07-18T21:40:51.259" v="993" actId="20577"/>
          <ac:spMkLst>
            <pc:docMk/>
            <pc:sldMk cId="3954273712" sldId="8811"/>
            <ac:spMk id="5" creationId="{13DD051C-12D4-0F0A-DF0B-85E468E531C1}"/>
          </ac:spMkLst>
        </pc:spChg>
      </pc:sldChg>
      <pc:sldChg chg="modSp add ord modAnim">
        <pc:chgData name="HilarioC" userId="b790f688-0c99-421d-ad08-5e0c6e6e58c5" providerId="ADAL" clId="{04B8FB2A-6D4D-492A-9744-27195DB4F960}" dt="2022-07-18T22:06:35.284" v="1470"/>
        <pc:sldMkLst>
          <pc:docMk/>
          <pc:sldMk cId="590095037" sldId="8812"/>
        </pc:sldMkLst>
        <pc:spChg chg="mod">
          <ac:chgData name="HilarioC" userId="b790f688-0c99-421d-ad08-5e0c6e6e58c5" providerId="ADAL" clId="{04B8FB2A-6D4D-492A-9744-27195DB4F960}" dt="2022-07-18T21:43:00.103" v="1019" actId="20577"/>
          <ac:spMkLst>
            <pc:docMk/>
            <pc:sldMk cId="590095037" sldId="8812"/>
            <ac:spMk id="7" creationId="{F68211C7-9C0D-DAB1-8FE8-1BD96B71E346}"/>
          </ac:spMkLst>
        </pc:spChg>
      </pc:sldChg>
      <pc:sldChg chg="modSp add mod modAnim">
        <pc:chgData name="HilarioC" userId="b790f688-0c99-421d-ad08-5e0c6e6e58c5" providerId="ADAL" clId="{04B8FB2A-6D4D-492A-9744-27195DB4F960}" dt="2022-07-18T22:06:47.416" v="1471"/>
        <pc:sldMkLst>
          <pc:docMk/>
          <pc:sldMk cId="4109125703" sldId="8813"/>
        </pc:sldMkLst>
        <pc:spChg chg="mod">
          <ac:chgData name="HilarioC" userId="b790f688-0c99-421d-ad08-5e0c6e6e58c5" providerId="ADAL" clId="{04B8FB2A-6D4D-492A-9744-27195DB4F960}" dt="2022-07-18T21:43:35.829" v="1026" actId="14100"/>
          <ac:spMkLst>
            <pc:docMk/>
            <pc:sldMk cId="4109125703" sldId="8813"/>
            <ac:spMk id="6" creationId="{E8D629A6-6793-2BF9-DE62-D1D6C1946476}"/>
          </ac:spMkLst>
        </pc:spChg>
        <pc:spChg chg="mod">
          <ac:chgData name="HilarioC" userId="b790f688-0c99-421d-ad08-5e0c6e6e58c5" providerId="ADAL" clId="{04B8FB2A-6D4D-492A-9744-27195DB4F960}" dt="2022-07-18T21:44:48.443" v="1056" actId="20577"/>
          <ac:spMkLst>
            <pc:docMk/>
            <pc:sldMk cId="4109125703" sldId="8813"/>
            <ac:spMk id="7" creationId="{F68211C7-9C0D-DAB1-8FE8-1BD96B71E346}"/>
          </ac:spMkLst>
        </pc:spChg>
      </pc:sldChg>
      <pc:sldChg chg="modSp add modAnim">
        <pc:chgData name="HilarioC" userId="b790f688-0c99-421d-ad08-5e0c6e6e58c5" providerId="ADAL" clId="{04B8FB2A-6D4D-492A-9744-27195DB4F960}" dt="2022-07-18T22:07:17.055" v="1477" actId="20577"/>
        <pc:sldMkLst>
          <pc:docMk/>
          <pc:sldMk cId="1687126203" sldId="8814"/>
        </pc:sldMkLst>
        <pc:spChg chg="mod">
          <ac:chgData name="HilarioC" userId="b790f688-0c99-421d-ad08-5e0c6e6e58c5" providerId="ADAL" clId="{04B8FB2A-6D4D-492A-9744-27195DB4F960}" dt="2022-07-18T22:07:17.055" v="1477" actId="20577"/>
          <ac:spMkLst>
            <pc:docMk/>
            <pc:sldMk cId="1687126203" sldId="8814"/>
            <ac:spMk id="7" creationId="{F68211C7-9C0D-DAB1-8FE8-1BD96B71E346}"/>
          </ac:spMkLst>
        </pc:spChg>
      </pc:sldChg>
      <pc:sldChg chg="modSp add modAnim">
        <pc:chgData name="HilarioC" userId="b790f688-0c99-421d-ad08-5e0c6e6e58c5" providerId="ADAL" clId="{04B8FB2A-6D4D-492A-9744-27195DB4F960}" dt="2022-07-18T22:07:25.650" v="1478"/>
        <pc:sldMkLst>
          <pc:docMk/>
          <pc:sldMk cId="1292381884" sldId="8815"/>
        </pc:sldMkLst>
        <pc:spChg chg="mod">
          <ac:chgData name="HilarioC" userId="b790f688-0c99-421d-ad08-5e0c6e6e58c5" providerId="ADAL" clId="{04B8FB2A-6D4D-492A-9744-27195DB4F960}" dt="2022-07-18T21:45:37.676" v="1083" actId="20577"/>
          <ac:spMkLst>
            <pc:docMk/>
            <pc:sldMk cId="1292381884" sldId="8815"/>
            <ac:spMk id="7" creationId="{F68211C7-9C0D-DAB1-8FE8-1BD96B71E346}"/>
          </ac:spMkLst>
        </pc:spChg>
      </pc:sldChg>
      <pc:sldChg chg="modSp add modAnim">
        <pc:chgData name="HilarioC" userId="b790f688-0c99-421d-ad08-5e0c6e6e58c5" providerId="ADAL" clId="{04B8FB2A-6D4D-492A-9744-27195DB4F960}" dt="2022-07-18T22:07:44.610" v="1480" actId="20577"/>
        <pc:sldMkLst>
          <pc:docMk/>
          <pc:sldMk cId="1416187594" sldId="8816"/>
        </pc:sldMkLst>
        <pc:spChg chg="mod">
          <ac:chgData name="HilarioC" userId="b790f688-0c99-421d-ad08-5e0c6e6e58c5" providerId="ADAL" clId="{04B8FB2A-6D4D-492A-9744-27195DB4F960}" dt="2022-07-18T22:07:44.610" v="1480" actId="20577"/>
          <ac:spMkLst>
            <pc:docMk/>
            <pc:sldMk cId="1416187594" sldId="8816"/>
            <ac:spMk id="7" creationId="{F68211C7-9C0D-DAB1-8FE8-1BD96B71E346}"/>
          </ac:spMkLst>
        </pc:spChg>
      </pc:sldChg>
      <pc:sldChg chg="modSp add del modAnim">
        <pc:chgData name="HilarioC" userId="b790f688-0c99-421d-ad08-5e0c6e6e58c5" providerId="ADAL" clId="{04B8FB2A-6D4D-492A-9744-27195DB4F960}" dt="2022-07-18T21:46:14.613" v="1102" actId="47"/>
        <pc:sldMkLst>
          <pc:docMk/>
          <pc:sldMk cId="1750933685" sldId="8817"/>
        </pc:sldMkLst>
        <pc:spChg chg="mod">
          <ac:chgData name="HilarioC" userId="b790f688-0c99-421d-ad08-5e0c6e6e58c5" providerId="ADAL" clId="{04B8FB2A-6D4D-492A-9744-27195DB4F960}" dt="2022-07-18T21:46:11.796" v="1101"/>
          <ac:spMkLst>
            <pc:docMk/>
            <pc:sldMk cId="1750933685" sldId="8817"/>
            <ac:spMk id="7" creationId="{F68211C7-9C0D-DAB1-8FE8-1BD96B71E346}"/>
          </ac:spMkLst>
        </pc:spChg>
      </pc:sldChg>
      <pc:sldChg chg="delSp modSp add del mod delAnim">
        <pc:chgData name="HilarioC" userId="b790f688-0c99-421d-ad08-5e0c6e6e58c5" providerId="ADAL" clId="{04B8FB2A-6D4D-492A-9744-27195DB4F960}" dt="2022-07-18T21:55:51.804" v="1145" actId="207"/>
        <pc:sldMkLst>
          <pc:docMk/>
          <pc:sldMk cId="2324829930" sldId="8817"/>
        </pc:sldMkLst>
        <pc:spChg chg="del">
          <ac:chgData name="HilarioC" userId="b790f688-0c99-421d-ad08-5e0c6e6e58c5" providerId="ADAL" clId="{04B8FB2A-6D4D-492A-9744-27195DB4F960}" dt="2022-07-18T21:55:30.292" v="1141" actId="478"/>
          <ac:spMkLst>
            <pc:docMk/>
            <pc:sldMk cId="2324829930" sldId="8817"/>
            <ac:spMk id="4" creationId="{D8E0AA80-5F6F-4DA8-DA3F-936C0FF9EFCA}"/>
          </ac:spMkLst>
        </pc:spChg>
        <pc:spChg chg="del">
          <ac:chgData name="HilarioC" userId="b790f688-0c99-421d-ad08-5e0c6e6e58c5" providerId="ADAL" clId="{04B8FB2A-6D4D-492A-9744-27195DB4F960}" dt="2022-07-18T21:55:30.292" v="1141" actId="478"/>
          <ac:spMkLst>
            <pc:docMk/>
            <pc:sldMk cId="2324829930" sldId="8817"/>
            <ac:spMk id="5" creationId="{D6149A3F-27B8-928D-B3EC-0686DA1D82B3}"/>
          </ac:spMkLst>
        </pc:spChg>
        <pc:spChg chg="mod">
          <ac:chgData name="HilarioC" userId="b790f688-0c99-421d-ad08-5e0c6e6e58c5" providerId="ADAL" clId="{04B8FB2A-6D4D-492A-9744-27195DB4F960}" dt="2022-07-18T21:55:51.804" v="1145" actId="207"/>
          <ac:spMkLst>
            <pc:docMk/>
            <pc:sldMk cId="2324829930" sldId="8817"/>
            <ac:spMk id="19458" creationId="{00000000-0000-0000-0000-000000000000}"/>
          </ac:spMkLst>
        </pc:spChg>
      </pc:sldChg>
      <pc:sldChg chg="modSp add mod">
        <pc:chgData name="HilarioC" userId="b790f688-0c99-421d-ad08-5e0c6e6e58c5" providerId="ADAL" clId="{04B8FB2A-6D4D-492A-9744-27195DB4F960}" dt="2022-07-18T21:56:13.224" v="1148" actId="207"/>
        <pc:sldMkLst>
          <pc:docMk/>
          <pc:sldMk cId="3080405453" sldId="8818"/>
        </pc:sldMkLst>
        <pc:spChg chg="mod">
          <ac:chgData name="HilarioC" userId="b790f688-0c99-421d-ad08-5e0c6e6e58c5" providerId="ADAL" clId="{04B8FB2A-6D4D-492A-9744-27195DB4F960}" dt="2022-07-18T21:56:13.224" v="1148" actId="207"/>
          <ac:spMkLst>
            <pc:docMk/>
            <pc:sldMk cId="3080405453" sldId="8818"/>
            <ac:spMk id="19458" creationId="{00000000-0000-0000-0000-000000000000}"/>
          </ac:spMkLst>
        </pc:spChg>
      </pc:sldChg>
      <pc:sldChg chg="modSp add mod">
        <pc:chgData name="HilarioC" userId="b790f688-0c99-421d-ad08-5e0c6e6e58c5" providerId="ADAL" clId="{04B8FB2A-6D4D-492A-9744-27195DB4F960}" dt="2022-07-18T22:01:24.408" v="1413" actId="207"/>
        <pc:sldMkLst>
          <pc:docMk/>
          <pc:sldMk cId="2694573819" sldId="8819"/>
        </pc:sldMkLst>
        <pc:spChg chg="mod">
          <ac:chgData name="HilarioC" userId="b790f688-0c99-421d-ad08-5e0c6e6e58c5" providerId="ADAL" clId="{04B8FB2A-6D4D-492A-9744-27195DB4F960}" dt="2022-07-18T22:01:24.408" v="1413" actId="207"/>
          <ac:spMkLst>
            <pc:docMk/>
            <pc:sldMk cId="2694573819" sldId="8819"/>
            <ac:spMk id="19458" creationId="{00000000-0000-0000-0000-000000000000}"/>
          </ac:spMkLst>
        </pc:spChg>
      </pc:sldChg>
      <pc:sldChg chg="addSp delSp modSp add mod delAnim modAnim">
        <pc:chgData name="HilarioC" userId="b790f688-0c99-421d-ad08-5e0c6e6e58c5" providerId="ADAL" clId="{04B8FB2A-6D4D-492A-9744-27195DB4F960}" dt="2022-07-18T22:09:08.765" v="1489"/>
        <pc:sldMkLst>
          <pc:docMk/>
          <pc:sldMk cId="3760300347" sldId="8820"/>
        </pc:sldMkLst>
        <pc:spChg chg="del">
          <ac:chgData name="HilarioC" userId="b790f688-0c99-421d-ad08-5e0c6e6e58c5" providerId="ADAL" clId="{04B8FB2A-6D4D-492A-9744-27195DB4F960}" dt="2022-07-18T21:58:57.498" v="1312" actId="478"/>
          <ac:spMkLst>
            <pc:docMk/>
            <pc:sldMk cId="3760300347" sldId="8820"/>
            <ac:spMk id="4" creationId="{0651C7FF-BC9F-4ADF-F9DD-D601BA5A3802}"/>
          </ac:spMkLst>
        </pc:spChg>
        <pc:spChg chg="del">
          <ac:chgData name="HilarioC" userId="b790f688-0c99-421d-ad08-5e0c6e6e58c5" providerId="ADAL" clId="{04B8FB2A-6D4D-492A-9744-27195DB4F960}" dt="2022-07-18T21:58:57.498" v="1312" actId="478"/>
          <ac:spMkLst>
            <pc:docMk/>
            <pc:sldMk cId="3760300347" sldId="8820"/>
            <ac:spMk id="5" creationId="{343F2542-E70E-D170-AB07-D55BAB88623A}"/>
          </ac:spMkLst>
        </pc:spChg>
        <pc:spChg chg="add mod">
          <ac:chgData name="HilarioC" userId="b790f688-0c99-421d-ad08-5e0c6e6e58c5" providerId="ADAL" clId="{04B8FB2A-6D4D-492A-9744-27195DB4F960}" dt="2022-07-18T22:00:46.028" v="1407" actId="1035"/>
          <ac:spMkLst>
            <pc:docMk/>
            <pc:sldMk cId="3760300347" sldId="8820"/>
            <ac:spMk id="6" creationId="{977259FF-7D4A-7587-AF9F-BF8887524487}"/>
          </ac:spMkLst>
        </pc:spChg>
        <pc:spChg chg="add mod">
          <ac:chgData name="HilarioC" userId="b790f688-0c99-421d-ad08-5e0c6e6e58c5" providerId="ADAL" clId="{04B8FB2A-6D4D-492A-9744-27195DB4F960}" dt="2022-07-18T22:00:46.028" v="1407" actId="1035"/>
          <ac:spMkLst>
            <pc:docMk/>
            <pc:sldMk cId="3760300347" sldId="8820"/>
            <ac:spMk id="7" creationId="{FA40011D-C5A9-5B8E-CFFF-10E8BBED7749}"/>
          </ac:spMkLst>
        </pc:spChg>
        <pc:spChg chg="mod">
          <ac:chgData name="HilarioC" userId="b790f688-0c99-421d-ad08-5e0c6e6e58c5" providerId="ADAL" clId="{04B8FB2A-6D4D-492A-9744-27195DB4F960}" dt="2022-07-18T22:08:39.535" v="1486" actId="20577"/>
          <ac:spMkLst>
            <pc:docMk/>
            <pc:sldMk cId="3760300347" sldId="8820"/>
            <ac:spMk id="19458" creationId="{00000000-0000-0000-0000-000000000000}"/>
          </ac:spMkLst>
        </pc:spChg>
        <pc:picChg chg="add mod">
          <ac:chgData name="HilarioC" userId="b790f688-0c99-421d-ad08-5e0c6e6e58c5" providerId="ADAL" clId="{04B8FB2A-6D4D-492A-9744-27195DB4F960}" dt="2022-07-18T22:00:41.271" v="1368" actId="1076"/>
          <ac:picMkLst>
            <pc:docMk/>
            <pc:sldMk cId="3760300347" sldId="8820"/>
            <ac:picMk id="9" creationId="{5F708226-9621-2869-CE24-DBCB765299BE}"/>
          </ac:picMkLst>
        </pc:picChg>
      </pc:sldChg>
      <pc:sldChg chg="addSp delSp modSp add mod ord delAnim">
        <pc:chgData name="HilarioC" userId="b790f688-0c99-421d-ad08-5e0c6e6e58c5" providerId="ADAL" clId="{04B8FB2A-6D4D-492A-9744-27195DB4F960}" dt="2022-07-18T22:03:43.483" v="1447" actId="27614"/>
        <pc:sldMkLst>
          <pc:docMk/>
          <pc:sldMk cId="3175682294" sldId="8821"/>
        </pc:sldMkLst>
        <pc:spChg chg="del">
          <ac:chgData name="HilarioC" userId="b790f688-0c99-421d-ad08-5e0c6e6e58c5" providerId="ADAL" clId="{04B8FB2A-6D4D-492A-9744-27195DB4F960}" dt="2022-07-18T22:00:03.395" v="1364" actId="478"/>
          <ac:spMkLst>
            <pc:docMk/>
            <pc:sldMk cId="3175682294" sldId="8821"/>
            <ac:spMk id="6" creationId="{977259FF-7D4A-7587-AF9F-BF8887524487}"/>
          </ac:spMkLst>
        </pc:spChg>
        <pc:spChg chg="del">
          <ac:chgData name="HilarioC" userId="b790f688-0c99-421d-ad08-5e0c6e6e58c5" providerId="ADAL" clId="{04B8FB2A-6D4D-492A-9744-27195DB4F960}" dt="2022-07-18T22:00:03.395" v="1364" actId="478"/>
          <ac:spMkLst>
            <pc:docMk/>
            <pc:sldMk cId="3175682294" sldId="8821"/>
            <ac:spMk id="7" creationId="{FA40011D-C5A9-5B8E-CFFF-10E8BBED7749}"/>
          </ac:spMkLst>
        </pc:spChg>
        <pc:spChg chg="del">
          <ac:chgData name="HilarioC" userId="b790f688-0c99-421d-ad08-5e0c6e6e58c5" providerId="ADAL" clId="{04B8FB2A-6D4D-492A-9744-27195DB4F960}" dt="2022-07-18T22:00:03.395" v="1364" actId="478"/>
          <ac:spMkLst>
            <pc:docMk/>
            <pc:sldMk cId="3175682294" sldId="8821"/>
            <ac:spMk id="8" creationId="{00000000-0000-0000-0000-000000000000}"/>
          </ac:spMkLst>
        </pc:spChg>
        <pc:spChg chg="del">
          <ac:chgData name="HilarioC" userId="b790f688-0c99-421d-ad08-5e0c6e6e58c5" providerId="ADAL" clId="{04B8FB2A-6D4D-492A-9744-27195DB4F960}" dt="2022-07-18T22:00:03.395" v="1364" actId="478"/>
          <ac:spMkLst>
            <pc:docMk/>
            <pc:sldMk cId="3175682294" sldId="8821"/>
            <ac:spMk id="19458" creationId="{00000000-0000-0000-0000-000000000000}"/>
          </ac:spMkLst>
        </pc:spChg>
        <pc:picChg chg="add mod">
          <ac:chgData name="HilarioC" userId="b790f688-0c99-421d-ad08-5e0c6e6e58c5" providerId="ADAL" clId="{04B8FB2A-6D4D-492A-9744-27195DB4F960}" dt="2022-07-18T22:03:43.483" v="1447" actId="27614"/>
          <ac:picMkLst>
            <pc:docMk/>
            <pc:sldMk cId="3175682294" sldId="8821"/>
            <ac:picMk id="3" creationId="{8136C144-6080-429E-A99E-25CE63E7F042}"/>
          </ac:picMkLst>
        </pc:picChg>
        <pc:picChg chg="add del">
          <ac:chgData name="HilarioC" userId="b790f688-0c99-421d-ad08-5e0c6e6e58c5" providerId="ADAL" clId="{04B8FB2A-6D4D-492A-9744-27195DB4F960}" dt="2022-07-18T22:03:26.400" v="1445" actId="478"/>
          <ac:picMkLst>
            <pc:docMk/>
            <pc:sldMk cId="3175682294" sldId="8821"/>
            <ac:picMk id="4098" creationId="{8B3CB8EC-67A7-0458-DA56-BA8BAA795F01}"/>
          </ac:picMkLst>
        </pc:picChg>
      </pc:sldChg>
      <pc:sldChg chg="addSp delSp modSp add mod">
        <pc:chgData name="HilarioC" userId="b790f688-0c99-421d-ad08-5e0c6e6e58c5" providerId="ADAL" clId="{04B8FB2A-6D4D-492A-9744-27195DB4F960}" dt="2022-07-18T22:09:37.467" v="1490" actId="400"/>
        <pc:sldMkLst>
          <pc:docMk/>
          <pc:sldMk cId="1045586998" sldId="8822"/>
        </pc:sldMkLst>
        <pc:spChg chg="mod">
          <ac:chgData name="HilarioC" userId="b790f688-0c99-421d-ad08-5e0c6e6e58c5" providerId="ADAL" clId="{04B8FB2A-6D4D-492A-9744-27195DB4F960}" dt="2022-07-18T22:09:37.467" v="1490" actId="400"/>
          <ac:spMkLst>
            <pc:docMk/>
            <pc:sldMk cId="1045586998" sldId="8822"/>
            <ac:spMk id="19458" creationId="{00000000-0000-0000-0000-000000000000}"/>
          </ac:spMkLst>
        </pc:spChg>
        <pc:picChg chg="add del">
          <ac:chgData name="HilarioC" userId="b790f688-0c99-421d-ad08-5e0c6e6e58c5" providerId="ADAL" clId="{04B8FB2A-6D4D-492A-9744-27195DB4F960}" dt="2022-07-18T22:02:46.264" v="1434" actId="22"/>
          <ac:picMkLst>
            <pc:docMk/>
            <pc:sldMk cId="1045586998" sldId="8822"/>
            <ac:picMk id="3" creationId="{BCBFBDA1-24F1-CFAE-18FA-05922509DA0A}"/>
          </ac:picMkLst>
        </pc:picChg>
        <pc:picChg chg="add del">
          <ac:chgData name="HilarioC" userId="b790f688-0c99-421d-ad08-5e0c6e6e58c5" providerId="ADAL" clId="{04B8FB2A-6D4D-492A-9744-27195DB4F960}" dt="2022-07-18T22:02:49.521" v="1436" actId="22"/>
          <ac:picMkLst>
            <pc:docMk/>
            <pc:sldMk cId="1045586998" sldId="8822"/>
            <ac:picMk id="5" creationId="{9055CFC3-9B08-4671-80FA-695DA4A60D57}"/>
          </ac:picMkLst>
        </pc:picChg>
      </pc:sldChg>
      <pc:sldChg chg="modSp add mod">
        <pc:chgData name="HilarioC" userId="b790f688-0c99-421d-ad08-5e0c6e6e58c5" providerId="ADAL" clId="{04B8FB2A-6D4D-492A-9744-27195DB4F960}" dt="2022-07-18T22:03:17.017" v="1442" actId="20577"/>
        <pc:sldMkLst>
          <pc:docMk/>
          <pc:sldMk cId="126130214" sldId="8823"/>
        </pc:sldMkLst>
        <pc:spChg chg="mod">
          <ac:chgData name="HilarioC" userId="b790f688-0c99-421d-ad08-5e0c6e6e58c5" providerId="ADAL" clId="{04B8FB2A-6D4D-492A-9744-27195DB4F960}" dt="2022-07-18T22:03:17.017" v="1442" actId="20577"/>
          <ac:spMkLst>
            <pc:docMk/>
            <pc:sldMk cId="126130214" sldId="8823"/>
            <ac:spMk id="19458" creationId="{00000000-0000-0000-0000-000000000000}"/>
          </ac:spMkLst>
        </pc:spChg>
      </pc:sldChg>
      <pc:sldChg chg="modSp add mod modAnim">
        <pc:chgData name="HilarioC" userId="b790f688-0c99-421d-ad08-5e0c6e6e58c5" providerId="ADAL" clId="{04B8FB2A-6D4D-492A-9744-27195DB4F960}" dt="2022-07-18T22:08:53.140" v="1487"/>
        <pc:sldMkLst>
          <pc:docMk/>
          <pc:sldMk cId="1050828183" sldId="8824"/>
        </pc:sldMkLst>
        <pc:spChg chg="mod">
          <ac:chgData name="HilarioC" userId="b790f688-0c99-421d-ad08-5e0c6e6e58c5" providerId="ADAL" clId="{04B8FB2A-6D4D-492A-9744-27195DB4F960}" dt="2022-07-18T22:08:35.031" v="1485" actId="20577"/>
          <ac:spMkLst>
            <pc:docMk/>
            <pc:sldMk cId="1050828183" sldId="8824"/>
            <ac:spMk id="19458" creationId="{00000000-0000-0000-0000-000000000000}"/>
          </ac:spMkLst>
        </pc:spChg>
      </pc:sldChg>
      <pc:sldChg chg="add ord">
        <pc:chgData name="HilarioC" userId="b790f688-0c99-421d-ad08-5e0c6e6e58c5" providerId="ADAL" clId="{04B8FB2A-6D4D-492A-9744-27195DB4F960}" dt="2022-07-18T22:10:00.457" v="1493"/>
        <pc:sldMkLst>
          <pc:docMk/>
          <pc:sldMk cId="2535152484" sldId="88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dirty="0"/>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88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734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9994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6794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98178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757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6137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572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16765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6805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1993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2906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2411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40095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3472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77453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48462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373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276349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62696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83834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925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02352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92238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6826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29369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2814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78660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7587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630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8/7/2022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8/7/2022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8/7/2022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8/7/2022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8/7/2022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EPHESIANS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cravings of our flesh and following its desires and thoughts</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Like the rest, we were by nature deserving of wrath.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33675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E83309A2-B19E-4409-5EE8-76696ADAD0EC}"/>
              </a:ext>
            </a:extLst>
          </p:cNvPr>
          <p:cNvSpPr>
            <a:spLocks noChangeArrowheads="1"/>
          </p:cNvSpPr>
          <p:nvPr/>
        </p:nvSpPr>
        <p:spPr bwMode="auto">
          <a:xfrm>
            <a:off x="1257300" y="3429000"/>
            <a:ext cx="9677400" cy="124295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28EE15B-8C34-298B-F07C-D31EEA701D31}"/>
              </a:ext>
            </a:extLst>
          </p:cNvPr>
          <p:cNvSpPr txBox="1">
            <a:spLocks noChangeArrowheads="1"/>
          </p:cNvSpPr>
          <p:nvPr/>
        </p:nvSpPr>
        <p:spPr bwMode="auto">
          <a:xfrm>
            <a:off x="1289596" y="3500573"/>
            <a:ext cx="9617715" cy="10895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“This seems like a pretty negative view of humanity.” </a:t>
            </a:r>
          </a:p>
        </p:txBody>
      </p:sp>
    </p:spTree>
    <p:extLst>
      <p:ext uri="{BB962C8B-B14F-4D97-AF65-F5344CB8AC3E}">
        <p14:creationId xmlns:p14="http://schemas.microsoft.com/office/powerpoint/2010/main" val="24241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971800"/>
            <a:ext cx="10588243" cy="36576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3028195"/>
            <a:ext cx="10522939" cy="2080570"/>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“This is an extremely negative view of humanity.” </a:t>
            </a:r>
          </a:p>
          <a:p>
            <a:pPr marL="458788" lvl="1" indent="-458788"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	Being “fallen” does not mean we continually do evil things, in the most-wicked way possible.  </a:t>
            </a:r>
          </a:p>
          <a:p>
            <a:pPr marL="458788" lvl="1" indent="-458788"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	Nearly every act of altruism has a hint of self-interest.  </a:t>
            </a:r>
          </a:p>
        </p:txBody>
      </p:sp>
    </p:spTree>
    <p:extLst>
      <p:ext uri="{BB962C8B-B14F-4D97-AF65-F5344CB8AC3E}">
        <p14:creationId xmlns:p14="http://schemas.microsoft.com/office/powerpoint/2010/main" val="322453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3D3B30A3-818A-750A-B8E4-2EE5E3405FDE}"/>
              </a:ext>
            </a:extLst>
          </p:cNvPr>
          <p:cNvSpPr txBox="1"/>
          <p:nvPr/>
        </p:nvSpPr>
        <p:spPr>
          <a:xfrm>
            <a:off x="304800" y="533399"/>
            <a:ext cx="4267200" cy="1138773"/>
          </a:xfrm>
          <a:prstGeom prst="rect">
            <a:avLst/>
          </a:prstGeom>
          <a:noFill/>
        </p:spPr>
        <p:txBody>
          <a:bodyPr wrap="square" rtlCol="0">
            <a:spAutoFit/>
          </a:bodyPr>
          <a:lstStyle/>
          <a:p>
            <a:pPr algn="ctr"/>
            <a:r>
              <a:rPr lang="en-US" sz="4400" dirty="0">
                <a:solidFill>
                  <a:schemeClr val="bg1"/>
                </a:solidFill>
              </a:rPr>
              <a:t>Adolf Eichmann</a:t>
            </a:r>
          </a:p>
          <a:p>
            <a:pPr algn="ctr"/>
            <a:r>
              <a:rPr lang="en-US" dirty="0">
                <a:solidFill>
                  <a:schemeClr val="bg1"/>
                </a:solidFill>
              </a:rPr>
              <a:t>“Architect of the Holocaust”</a:t>
            </a:r>
          </a:p>
        </p:txBody>
      </p:sp>
      <p:sp>
        <p:nvSpPr>
          <p:cNvPr id="17" name="TextBox 16">
            <a:extLst>
              <a:ext uri="{FF2B5EF4-FFF2-40B4-BE49-F238E27FC236}">
                <a16:creationId xmlns:a16="http://schemas.microsoft.com/office/drawing/2014/main" xmlns="" id="{6DEAED1A-F89A-055D-4878-06735B14EB63}"/>
              </a:ext>
            </a:extLst>
          </p:cNvPr>
          <p:cNvSpPr txBox="1"/>
          <p:nvPr/>
        </p:nvSpPr>
        <p:spPr>
          <a:xfrm>
            <a:off x="533400" y="1828800"/>
            <a:ext cx="4267200" cy="3323987"/>
          </a:xfrm>
          <a:prstGeom prst="rect">
            <a:avLst/>
          </a:prstGeom>
          <a:noFill/>
        </p:spPr>
        <p:txBody>
          <a:bodyPr wrap="square" rtlCol="0">
            <a:spAutoFit/>
          </a:bodyPr>
          <a:lstStyle/>
          <a:p>
            <a:r>
              <a:rPr lang="en-US" sz="3000" dirty="0">
                <a:solidFill>
                  <a:schemeClr val="bg1"/>
                </a:solidFill>
              </a:rPr>
              <a:t>Hannah Arendt, who was there for the trial, said she saw in Eichmann “a passive, mindless bureaucrat.” What she called, “The banality of evil.” </a:t>
            </a:r>
          </a:p>
        </p:txBody>
      </p:sp>
    </p:spTree>
    <p:extLst>
      <p:ext uri="{BB962C8B-B14F-4D97-AF65-F5344CB8AC3E}">
        <p14:creationId xmlns:p14="http://schemas.microsoft.com/office/powerpoint/2010/main" val="99294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3D3B30A3-818A-750A-B8E4-2EE5E3405FDE}"/>
              </a:ext>
            </a:extLst>
          </p:cNvPr>
          <p:cNvSpPr txBox="1"/>
          <p:nvPr/>
        </p:nvSpPr>
        <p:spPr>
          <a:xfrm>
            <a:off x="762000" y="304800"/>
            <a:ext cx="4343400" cy="1138773"/>
          </a:xfrm>
          <a:prstGeom prst="rect">
            <a:avLst/>
          </a:prstGeom>
          <a:noFill/>
        </p:spPr>
        <p:txBody>
          <a:bodyPr wrap="square" rtlCol="0">
            <a:spAutoFit/>
          </a:bodyPr>
          <a:lstStyle/>
          <a:p>
            <a:pPr algn="ctr"/>
            <a:r>
              <a:rPr lang="en-US" sz="4400" dirty="0" err="1">
                <a:solidFill>
                  <a:schemeClr val="bg1"/>
                </a:solidFill>
              </a:rPr>
              <a:t>Yehiel</a:t>
            </a:r>
            <a:r>
              <a:rPr lang="en-US" sz="4400" dirty="0">
                <a:solidFill>
                  <a:schemeClr val="bg1"/>
                </a:solidFill>
              </a:rPr>
              <a:t> De-</a:t>
            </a:r>
            <a:r>
              <a:rPr lang="en-US" sz="4400" dirty="0" err="1">
                <a:solidFill>
                  <a:schemeClr val="bg1"/>
                </a:solidFill>
              </a:rPr>
              <a:t>nur</a:t>
            </a:r>
            <a:endParaRPr lang="en-US" sz="4400" dirty="0">
              <a:solidFill>
                <a:schemeClr val="bg1"/>
              </a:solidFill>
            </a:endParaRPr>
          </a:p>
          <a:p>
            <a:pPr algn="ctr"/>
            <a:r>
              <a:rPr lang="en-US" dirty="0">
                <a:solidFill>
                  <a:schemeClr val="bg1"/>
                </a:solidFill>
              </a:rPr>
              <a:t>Holocaust Survivor and Author</a:t>
            </a:r>
          </a:p>
        </p:txBody>
      </p:sp>
      <p:sp>
        <p:nvSpPr>
          <p:cNvPr id="5" name="TextBox 4">
            <a:extLst>
              <a:ext uri="{FF2B5EF4-FFF2-40B4-BE49-F238E27FC236}">
                <a16:creationId xmlns:a16="http://schemas.microsoft.com/office/drawing/2014/main" xmlns="" id="{13DD051C-12D4-0F0A-DF0B-85E468E531C1}"/>
              </a:ext>
            </a:extLst>
          </p:cNvPr>
          <p:cNvSpPr txBox="1"/>
          <p:nvPr/>
        </p:nvSpPr>
        <p:spPr>
          <a:xfrm>
            <a:off x="762000" y="1600200"/>
            <a:ext cx="4648200" cy="4555093"/>
          </a:xfrm>
          <a:prstGeom prst="rect">
            <a:avLst/>
          </a:prstGeom>
          <a:noFill/>
        </p:spPr>
        <p:txBody>
          <a:bodyPr wrap="square" rtlCol="0">
            <a:spAutoFit/>
          </a:bodyPr>
          <a:lstStyle/>
          <a:p>
            <a:r>
              <a:rPr lang="en-US" sz="2800" dirty="0">
                <a:solidFill>
                  <a:schemeClr val="bg1"/>
                </a:solidFill>
              </a:rPr>
              <a:t>Mike Wallace: “All at once he realized Eichmann was not the godlike army officer who had sent so many to their deaths. This Eichmann was an ordinary man. ‘I was afraid about myself,’ said </a:t>
            </a:r>
            <a:r>
              <a:rPr lang="en-US" sz="2800" dirty="0" err="1">
                <a:solidFill>
                  <a:schemeClr val="bg1"/>
                </a:solidFill>
              </a:rPr>
              <a:t>Dinur</a:t>
            </a:r>
            <a:r>
              <a:rPr lang="en-US" sz="2800" dirty="0">
                <a:solidFill>
                  <a:schemeClr val="bg1"/>
                </a:solidFill>
              </a:rPr>
              <a:t>. ‘… I saw that I am capable to do this. I am … exactly like him.’”</a:t>
            </a:r>
          </a:p>
        </p:txBody>
      </p:sp>
    </p:spTree>
    <p:extLst>
      <p:ext uri="{BB962C8B-B14F-4D97-AF65-F5344CB8AC3E}">
        <p14:creationId xmlns:p14="http://schemas.microsoft.com/office/powerpoint/2010/main" val="229128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3D3B30A3-818A-750A-B8E4-2EE5E3405FDE}"/>
              </a:ext>
            </a:extLst>
          </p:cNvPr>
          <p:cNvSpPr txBox="1"/>
          <p:nvPr/>
        </p:nvSpPr>
        <p:spPr>
          <a:xfrm>
            <a:off x="762000" y="304800"/>
            <a:ext cx="4343400" cy="1138773"/>
          </a:xfrm>
          <a:prstGeom prst="rect">
            <a:avLst/>
          </a:prstGeom>
          <a:noFill/>
        </p:spPr>
        <p:txBody>
          <a:bodyPr wrap="square" rtlCol="0">
            <a:spAutoFit/>
          </a:bodyPr>
          <a:lstStyle/>
          <a:p>
            <a:pPr algn="ctr"/>
            <a:r>
              <a:rPr lang="en-US" sz="4400" dirty="0" err="1">
                <a:solidFill>
                  <a:schemeClr val="bg1"/>
                </a:solidFill>
              </a:rPr>
              <a:t>Yehiel</a:t>
            </a:r>
            <a:r>
              <a:rPr lang="en-US" sz="4400" dirty="0">
                <a:solidFill>
                  <a:schemeClr val="bg1"/>
                </a:solidFill>
              </a:rPr>
              <a:t> De-</a:t>
            </a:r>
            <a:r>
              <a:rPr lang="en-US" sz="4400" dirty="0" err="1">
                <a:solidFill>
                  <a:schemeClr val="bg1"/>
                </a:solidFill>
              </a:rPr>
              <a:t>nur</a:t>
            </a:r>
            <a:endParaRPr lang="en-US" sz="4400" dirty="0">
              <a:solidFill>
                <a:schemeClr val="bg1"/>
              </a:solidFill>
            </a:endParaRPr>
          </a:p>
          <a:p>
            <a:pPr algn="ctr"/>
            <a:r>
              <a:rPr lang="en-US" dirty="0">
                <a:solidFill>
                  <a:schemeClr val="bg1"/>
                </a:solidFill>
              </a:rPr>
              <a:t>Holocaust Survivor and Author</a:t>
            </a:r>
          </a:p>
        </p:txBody>
      </p:sp>
      <p:sp>
        <p:nvSpPr>
          <p:cNvPr id="5" name="TextBox 4">
            <a:extLst>
              <a:ext uri="{FF2B5EF4-FFF2-40B4-BE49-F238E27FC236}">
                <a16:creationId xmlns:a16="http://schemas.microsoft.com/office/drawing/2014/main" xmlns="" id="{13DD051C-12D4-0F0A-DF0B-85E468E531C1}"/>
              </a:ext>
            </a:extLst>
          </p:cNvPr>
          <p:cNvSpPr txBox="1"/>
          <p:nvPr/>
        </p:nvSpPr>
        <p:spPr>
          <a:xfrm>
            <a:off x="762000" y="1600200"/>
            <a:ext cx="4648200" cy="954107"/>
          </a:xfrm>
          <a:prstGeom prst="rect">
            <a:avLst/>
          </a:prstGeom>
          <a:noFill/>
        </p:spPr>
        <p:txBody>
          <a:bodyPr wrap="square" rtlCol="0">
            <a:spAutoFit/>
          </a:bodyPr>
          <a:lstStyle/>
          <a:p>
            <a:r>
              <a:rPr lang="en-US" sz="2800" dirty="0">
                <a:solidFill>
                  <a:schemeClr val="bg1"/>
                </a:solidFill>
              </a:rPr>
              <a:t>Mike Wallace: “Eichmann is in all of us.”</a:t>
            </a:r>
          </a:p>
        </p:txBody>
      </p:sp>
    </p:spTree>
    <p:extLst>
      <p:ext uri="{BB962C8B-B14F-4D97-AF65-F5344CB8AC3E}">
        <p14:creationId xmlns:p14="http://schemas.microsoft.com/office/powerpoint/2010/main" val="3954273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971800"/>
            <a:ext cx="10588243" cy="36576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3028195"/>
            <a:ext cx="10522939" cy="157119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“This is an extremely negative view of humanity.” </a:t>
            </a:r>
          </a:p>
          <a:p>
            <a:pPr marL="458788" lvl="1" indent="-458788"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The problem of evil isn’t something out there;</a:t>
            </a:r>
          </a:p>
          <a:p>
            <a:pPr marL="458788" lvl="1" indent="-458788" fontAlgn="auto">
              <a:lnSpc>
                <a:spcPct val="90000"/>
              </a:lnSpc>
              <a:spcBef>
                <a:spcPts val="0"/>
              </a:spcBef>
              <a:spcAft>
                <a:spcPts val="300"/>
              </a:spcAft>
              <a:buSzPct val="100000"/>
              <a:defRPr/>
            </a:pPr>
            <a:r>
              <a:rPr lang="en-US" sz="3400" dirty="0">
                <a:solidFill>
                  <a:prstClr val="white"/>
                </a:solidFill>
                <a:latin typeface="Calibri Light" panose="020F0302020204030204" pitchFamily="34" charset="0"/>
                <a:cs typeface="Calibri Light" panose="020F0302020204030204" pitchFamily="34" charset="0"/>
              </a:rPr>
              <a:t>	it exists in each of us.   </a:t>
            </a:r>
          </a:p>
        </p:txBody>
      </p:sp>
    </p:spTree>
    <p:extLst>
      <p:ext uri="{BB962C8B-B14F-4D97-AF65-F5344CB8AC3E}">
        <p14:creationId xmlns:p14="http://schemas.microsoft.com/office/powerpoint/2010/main" val="59009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895600"/>
            <a:ext cx="10668000" cy="38862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2951995"/>
            <a:ext cx="10602204" cy="301159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How does a weak view of our fallen human nature impact other areas? </a:t>
            </a:r>
          </a:p>
          <a:p>
            <a:pPr marL="458788" lvl="1" indent="-458788"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Our understanding of sin determines our understanding of salvation.</a:t>
            </a:r>
          </a:p>
          <a:p>
            <a:pPr marL="914400" lvl="1" indent="-458788" fontAlgn="auto">
              <a:lnSpc>
                <a:spcPct val="90000"/>
              </a:lnSpc>
              <a:spcBef>
                <a:spcPts val="0"/>
              </a:spcBef>
              <a:spcAft>
                <a:spcPts val="0"/>
              </a:spcAft>
              <a:buSzPct val="100000"/>
              <a:buFont typeface="Arial" panose="020B0604020202020204" pitchFamily="34" charset="0"/>
              <a:buChar char="•"/>
              <a:defRPr/>
            </a:pPr>
            <a:r>
              <a:rPr lang="en-US" sz="3400" dirty="0">
                <a:solidFill>
                  <a:prstClr val="white"/>
                </a:solidFill>
                <a:latin typeface="Calibri Light" panose="020F0302020204030204" pitchFamily="34" charset="0"/>
                <a:cs typeface="Calibri Light" panose="020F0302020204030204" pitchFamily="34" charset="0"/>
              </a:rPr>
              <a:t>If the Fall damaged every dimension of our personhood, then a more radical solution is needed. </a:t>
            </a:r>
          </a:p>
        </p:txBody>
      </p:sp>
    </p:spTree>
    <p:extLst>
      <p:ext uri="{BB962C8B-B14F-4D97-AF65-F5344CB8AC3E}">
        <p14:creationId xmlns:p14="http://schemas.microsoft.com/office/powerpoint/2010/main" val="410912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895600"/>
            <a:ext cx="10668000" cy="38862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2951995"/>
            <a:ext cx="10602204" cy="2540696"/>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How does a weak view of our fallen human nature impact other areas? </a:t>
            </a:r>
          </a:p>
          <a:p>
            <a:pPr marL="458788" lvl="1" indent="-458788"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Our understanding of sin will impact how we view others.</a:t>
            </a:r>
          </a:p>
          <a:p>
            <a:pPr marL="914400" lvl="1" indent="-458788" fontAlgn="auto">
              <a:lnSpc>
                <a:spcPct val="90000"/>
              </a:lnSpc>
              <a:spcBef>
                <a:spcPts val="0"/>
              </a:spcBef>
              <a:spcAft>
                <a:spcPts val="0"/>
              </a:spcAft>
              <a:buSzPct val="100000"/>
              <a:buFont typeface="Arial" panose="020B0604020202020204" pitchFamily="34" charset="0"/>
              <a:buChar char="•"/>
              <a:defRPr/>
            </a:pPr>
            <a:r>
              <a:rPr lang="en-US" sz="3400" dirty="0">
                <a:solidFill>
                  <a:prstClr val="white"/>
                </a:solidFill>
                <a:latin typeface="Calibri Light" panose="020F0302020204030204" pitchFamily="34" charset="0"/>
                <a:cs typeface="Calibri Light" panose="020F0302020204030204" pitchFamily="34" charset="0"/>
              </a:rPr>
              <a:t>If we are acutely aware of our own sin, then we will be more understanding of other people’s sin. </a:t>
            </a:r>
          </a:p>
        </p:txBody>
      </p:sp>
    </p:spTree>
    <p:extLst>
      <p:ext uri="{BB962C8B-B14F-4D97-AF65-F5344CB8AC3E}">
        <p14:creationId xmlns:p14="http://schemas.microsoft.com/office/powerpoint/2010/main" val="168712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895600"/>
            <a:ext cx="10668000" cy="38862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2951995"/>
            <a:ext cx="10602204" cy="3011594"/>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How does a weak view of our fallen human nature impact other areas? </a:t>
            </a:r>
          </a:p>
          <a:p>
            <a:pPr marL="458788" lvl="1" indent="-458788"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Our understanding of sin will affect the way we try to serve and help others.</a:t>
            </a:r>
          </a:p>
          <a:p>
            <a:pPr marL="914400" lvl="1" indent="-458788" fontAlgn="auto">
              <a:lnSpc>
                <a:spcPct val="90000"/>
              </a:lnSpc>
              <a:spcBef>
                <a:spcPts val="0"/>
              </a:spcBef>
              <a:spcAft>
                <a:spcPts val="0"/>
              </a:spcAft>
              <a:buSzPct val="100000"/>
              <a:buFont typeface="Arial" panose="020B0604020202020204" pitchFamily="34" charset="0"/>
              <a:buChar char="•"/>
              <a:defRPr/>
            </a:pPr>
            <a:r>
              <a:rPr lang="en-US" sz="3400" dirty="0">
                <a:solidFill>
                  <a:prstClr val="white"/>
                </a:solidFill>
                <a:latin typeface="Calibri Light" panose="020F0302020204030204" pitchFamily="34" charset="0"/>
                <a:cs typeface="Calibri Light" panose="020F0302020204030204" pitchFamily="34" charset="0"/>
              </a:rPr>
              <a:t>If humans have a sin nature, then helping will include correction and </a:t>
            </a:r>
            <a:r>
              <a:rPr lang="en-US" sz="3400">
                <a:solidFill>
                  <a:prstClr val="white"/>
                </a:solidFill>
                <a:latin typeface="Calibri Light" panose="020F0302020204030204" pitchFamily="34" charset="0"/>
                <a:cs typeface="Calibri Light" panose="020F0302020204030204" pitchFamily="34" charset="0"/>
              </a:rPr>
              <a:t>loving discipline. </a:t>
            </a:r>
            <a:endParaRPr lang="en-US" sz="34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29238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As for you, you were dead in your trespasses and sins, </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the ruler of the kingdom of the air,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45273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were by nature deserving of wrath</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E8D629A6-6793-2BF9-DE62-D1D6C1946476}"/>
              </a:ext>
            </a:extLst>
          </p:cNvPr>
          <p:cNvSpPr>
            <a:spLocks noChangeArrowheads="1"/>
          </p:cNvSpPr>
          <p:nvPr/>
        </p:nvSpPr>
        <p:spPr bwMode="auto">
          <a:xfrm>
            <a:off x="762000" y="2895600"/>
            <a:ext cx="10668000" cy="38862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68211C7-9C0D-DAB1-8FE8-1BD96B71E346}"/>
              </a:ext>
            </a:extLst>
          </p:cNvPr>
          <p:cNvSpPr txBox="1">
            <a:spLocks noChangeArrowheads="1"/>
          </p:cNvSpPr>
          <p:nvPr/>
        </p:nvSpPr>
        <p:spPr bwMode="auto">
          <a:xfrm>
            <a:off x="806147" y="2951995"/>
            <a:ext cx="10602204" cy="3482492"/>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How does a weak view of our fallen human nature impact other areas? </a:t>
            </a:r>
          </a:p>
          <a:p>
            <a:pPr marL="458788" lvl="1" indent="-458788" fontAlgn="auto">
              <a:lnSpc>
                <a:spcPct val="90000"/>
              </a:lnSpc>
              <a:spcBef>
                <a:spcPts val="0"/>
              </a:spcBef>
              <a:spcAft>
                <a:spcPts val="0"/>
              </a:spcAft>
              <a:buSzPct val="100000"/>
              <a:defRPr/>
            </a:pPr>
            <a:r>
              <a:rPr lang="en-US" sz="3400" dirty="0">
                <a:solidFill>
                  <a:prstClr val="white"/>
                </a:solidFill>
                <a:latin typeface="Calibri Light" panose="020F0302020204030204" pitchFamily="34" charset="0"/>
                <a:cs typeface="Calibri Light" panose="020F0302020204030204" pitchFamily="34" charset="0"/>
              </a:rPr>
              <a:t>»	Our approach to the problems of society will be governed by our view of sin.</a:t>
            </a:r>
          </a:p>
          <a:p>
            <a:pPr marL="914400" lvl="1" indent="-458788" fontAlgn="auto">
              <a:lnSpc>
                <a:spcPct val="90000"/>
              </a:lnSpc>
              <a:spcBef>
                <a:spcPts val="0"/>
              </a:spcBef>
              <a:spcAft>
                <a:spcPts val="0"/>
              </a:spcAft>
              <a:buSzPct val="100000"/>
              <a:buFont typeface="Arial" panose="020B0604020202020204" pitchFamily="34" charset="0"/>
              <a:buChar char="•"/>
              <a:defRPr/>
            </a:pPr>
            <a:r>
              <a:rPr lang="en-US" sz="3400" dirty="0">
                <a:solidFill>
                  <a:prstClr val="white"/>
                </a:solidFill>
                <a:latin typeface="Calibri Light" panose="020F0302020204030204" pitchFamily="34" charset="0"/>
                <a:cs typeface="Calibri Light" panose="020F0302020204030204" pitchFamily="34" charset="0"/>
              </a:rPr>
              <a:t>If the problems of society are a result of human sin, then we will aim to transform societies one person at a time. </a:t>
            </a:r>
          </a:p>
        </p:txBody>
      </p:sp>
    </p:spTree>
    <p:extLst>
      <p:ext uri="{BB962C8B-B14F-4D97-AF65-F5344CB8AC3E}">
        <p14:creationId xmlns:p14="http://schemas.microsoft.com/office/powerpoint/2010/main" val="141618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4</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But because of his great love for us, God, who is rich in mercy, </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5</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made us alive with Christ even when we were dead in transgressions—it is by grace you have been saved.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8E0AA80-5F6F-4DA8-DA3F-936C0FF9EFCA}"/>
              </a:ext>
            </a:extLst>
          </p:cNvPr>
          <p:cNvSpPr>
            <a:spLocks noChangeArrowheads="1"/>
          </p:cNvSpPr>
          <p:nvPr/>
        </p:nvSpPr>
        <p:spPr bwMode="auto">
          <a:xfrm>
            <a:off x="609600" y="3505200"/>
            <a:ext cx="10972800" cy="125895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D6149A3F-27B8-928D-B3EC-0686DA1D82B3}"/>
              </a:ext>
            </a:extLst>
          </p:cNvPr>
          <p:cNvSpPr txBox="1">
            <a:spLocks noChangeArrowheads="1"/>
          </p:cNvSpPr>
          <p:nvPr/>
        </p:nvSpPr>
        <p:spPr bwMode="auto">
          <a:xfrm>
            <a:off x="649886" y="3532632"/>
            <a:ext cx="10905125" cy="11449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Knowing how bad our condition is helps us appreciate how good God is.</a:t>
            </a:r>
          </a:p>
        </p:txBody>
      </p:sp>
    </p:spTree>
    <p:extLst>
      <p:ext uri="{BB962C8B-B14F-4D97-AF65-F5344CB8AC3E}">
        <p14:creationId xmlns:p14="http://schemas.microsoft.com/office/powerpoint/2010/main" val="193708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4</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But because of his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great</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love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for us, God, who is rich in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mercy</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5</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made us alive with Christ even when we were dead in transgressions—it is by grace you have been saved.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24829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723823"/>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6</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And God raised us up with Christ and seated us with him in the heavenly realms in Christ Jesus, </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7</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 order that in the coming ages he might show the incomparable riches of his grace, expressed in his kindness to us in Christ Jesus.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11756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723823"/>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6</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And God raised us up with Christ and seated us with him in the heavenly realms in Christ Jesus,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7</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order that in the coming ages he might show the incomparable riches of his grace, expressed in his kindness to us in Christ Jesus.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80405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671227"/>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it is by grace you have been saved, through faith—and this is not from yourselves, it is the gift of God—</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not by works, so that no one can boast.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66219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671227"/>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For it is by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grace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you have been saved, through faith—and this is not from yourselves, it is the gift of God—</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not by works, so that no one can boast.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0651C7FF-BC9F-4ADF-F9DD-D601BA5A3802}"/>
              </a:ext>
            </a:extLst>
          </p:cNvPr>
          <p:cNvSpPr>
            <a:spLocks noChangeArrowheads="1"/>
          </p:cNvSpPr>
          <p:nvPr/>
        </p:nvSpPr>
        <p:spPr bwMode="auto">
          <a:xfrm>
            <a:off x="838200" y="1905000"/>
            <a:ext cx="10588243" cy="44196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343F2542-E70E-D170-AB07-D55BAB88623A}"/>
              </a:ext>
            </a:extLst>
          </p:cNvPr>
          <p:cNvSpPr txBox="1">
            <a:spLocks noChangeArrowheads="1"/>
          </p:cNvSpPr>
          <p:nvPr/>
        </p:nvSpPr>
        <p:spPr bwMode="auto">
          <a:xfrm>
            <a:off x="882347" y="1961395"/>
            <a:ext cx="10522939" cy="4273478"/>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G – God’s</a:t>
            </a:r>
          </a:p>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R – Riches</a:t>
            </a:r>
          </a:p>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A – At</a:t>
            </a:r>
          </a:p>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C – Christ’s</a:t>
            </a:r>
          </a:p>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E – Expense </a:t>
            </a:r>
          </a:p>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John Stott: “The essence of sin is us substituting ourselves for God, whereas the essence of salvation is God substituting himself for us.” </a:t>
            </a:r>
          </a:p>
        </p:txBody>
      </p:sp>
    </p:spTree>
    <p:extLst>
      <p:ext uri="{BB962C8B-B14F-4D97-AF65-F5344CB8AC3E}">
        <p14:creationId xmlns:p14="http://schemas.microsoft.com/office/powerpoint/2010/main" val="105082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nodeType="after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671227"/>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For it is by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grace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you have been saved, through faith—and this is not from yourselves, it is the gift of God—</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not by works, so that no one can boast.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977259FF-7D4A-7587-AF9F-BF8887524487}"/>
              </a:ext>
            </a:extLst>
          </p:cNvPr>
          <p:cNvSpPr>
            <a:spLocks noChangeArrowheads="1"/>
          </p:cNvSpPr>
          <p:nvPr/>
        </p:nvSpPr>
        <p:spPr bwMode="auto">
          <a:xfrm>
            <a:off x="1143000" y="1981200"/>
            <a:ext cx="5105400" cy="76200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FA40011D-C5A9-5B8E-CFFF-10E8BBED7749}"/>
              </a:ext>
            </a:extLst>
          </p:cNvPr>
          <p:cNvSpPr txBox="1">
            <a:spLocks noChangeArrowheads="1"/>
          </p:cNvSpPr>
          <p:nvPr/>
        </p:nvSpPr>
        <p:spPr bwMode="auto">
          <a:xfrm>
            <a:off x="1147099" y="2046732"/>
            <a:ext cx="5073912" cy="6186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800" dirty="0">
                <a:solidFill>
                  <a:prstClr val="white"/>
                </a:solidFill>
                <a:latin typeface="Calibri Light" panose="020F0302020204030204" pitchFamily="34" charset="0"/>
                <a:cs typeface="Calibri Light" panose="020F0302020204030204" pitchFamily="34" charset="0"/>
              </a:rPr>
              <a:t>What’s the catch?</a:t>
            </a:r>
          </a:p>
        </p:txBody>
      </p:sp>
    </p:spTree>
    <p:extLst>
      <p:ext uri="{BB962C8B-B14F-4D97-AF65-F5344CB8AC3E}">
        <p14:creationId xmlns:p14="http://schemas.microsoft.com/office/powerpoint/2010/main" val="376030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671227"/>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For it is by grace you have been saved, through faith—and this is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 from yourselves</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it is the gift of God—</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9</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not by works</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so that no one can boast.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94573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by </a:t>
            </a:r>
            <a:r>
              <a:rPr lang="en-US" sz="3800" strike="sngStrike"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grace</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law] you have been saved through </a:t>
            </a:r>
            <a:r>
              <a:rPr lang="en-US" sz="3800" strike="sngStrike"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faith</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[works]; and that </a:t>
            </a:r>
            <a:r>
              <a:rPr lang="en-US" sz="3800" strike="sngStrike"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of yourselves, it is [not] the gift of God; </a:t>
            </a:r>
            <a:r>
              <a:rPr lang="en-US" sz="3800" strike="sngStrike"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[instead] as a result of works, </a:t>
            </a:r>
          </a:p>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9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 that </a:t>
            </a:r>
            <a:r>
              <a:rPr lang="en-US" sz="3800" strike="sngStrike"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one may boast.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045586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680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were dead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in your trespasses and sins,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the ruler of the kingdom of the air,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92068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671227"/>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we are God’s handiwork, created in Christ Jesus to do good works, which God prepared in advance for us to do.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6130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3570208"/>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You can’t appreciate the Good News if you haven’t heard the bad news first. </a:t>
            </a:r>
          </a:p>
          <a:p>
            <a:pPr marL="571500" marR="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Without hearing about sin and moral failings, God can never address our deepest need –forgiveness. </a:t>
            </a:r>
            <a:endParaRPr lang="en-US" sz="4000" dirty="0">
              <a:solidFill>
                <a:prstClr val="white"/>
              </a:solidFill>
              <a:latin typeface="Calibri Light" panose="020F0302020204030204" pitchFamily="34" charset="0"/>
              <a:cs typeface="Calibri Light" panose="020F0302020204030204" pitchFamily="34" charset="0"/>
            </a:endParaRPr>
          </a:p>
          <a:p>
            <a:pPr marL="571500" marR="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God’s solution to our problem touches every area of our lives.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Conclusions</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8652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7442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you were dead in your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trespasses and sins</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the ruler of the kingdom of the air,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64C567A0-6D93-0936-85CF-B17D8C3262E0}"/>
              </a:ext>
            </a:extLst>
          </p:cNvPr>
          <p:cNvSpPr>
            <a:spLocks noChangeArrowheads="1"/>
          </p:cNvSpPr>
          <p:nvPr/>
        </p:nvSpPr>
        <p:spPr bwMode="auto">
          <a:xfrm>
            <a:off x="685800" y="2414649"/>
            <a:ext cx="10744200" cy="124295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0CA3ADE-B626-3455-A5D2-CDBEC60AA01D}"/>
              </a:ext>
            </a:extLst>
          </p:cNvPr>
          <p:cNvSpPr txBox="1">
            <a:spLocks noChangeArrowheads="1"/>
          </p:cNvSpPr>
          <p:nvPr/>
        </p:nvSpPr>
        <p:spPr bwMode="auto">
          <a:xfrm>
            <a:off x="724676" y="2486222"/>
            <a:ext cx="10677935" cy="10895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“Remember, it is sin to know what you ought to do and then not do it” (James 4:17, NLT). </a:t>
            </a:r>
          </a:p>
        </p:txBody>
      </p:sp>
    </p:spTree>
    <p:extLst>
      <p:ext uri="{BB962C8B-B14F-4D97-AF65-F5344CB8AC3E}">
        <p14:creationId xmlns:p14="http://schemas.microsoft.com/office/powerpoint/2010/main" val="137685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5918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you were dead in your trespasses and sins,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you followed the ways of this world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and of the ruler of the kingdom of the air,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AB50F913-775F-436B-5AD0-83220B21AE47}"/>
              </a:ext>
            </a:extLst>
          </p:cNvPr>
          <p:cNvSpPr>
            <a:spLocks noChangeArrowheads="1"/>
          </p:cNvSpPr>
          <p:nvPr/>
        </p:nvSpPr>
        <p:spPr bwMode="auto">
          <a:xfrm>
            <a:off x="381000" y="3410221"/>
            <a:ext cx="11353800" cy="26857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BE2DD61-A336-CA71-51BE-A4BDF0FC84DC}"/>
              </a:ext>
            </a:extLst>
          </p:cNvPr>
          <p:cNvSpPr txBox="1">
            <a:spLocks noChangeArrowheads="1"/>
          </p:cNvSpPr>
          <p:nvPr/>
        </p:nvSpPr>
        <p:spPr bwMode="auto">
          <a:xfrm>
            <a:off x="425147" y="3459980"/>
            <a:ext cx="11283774" cy="258532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“Do not love this world nor the things it offers you…For the world offers only a craving for physical pleasure, a craving for everything we see, and pride in our achievements and possessions. These are not from the Father, but are from this world” (1 John 2:15-17). </a:t>
            </a:r>
          </a:p>
        </p:txBody>
      </p:sp>
    </p:spTree>
    <p:extLst>
      <p:ext uri="{BB962C8B-B14F-4D97-AF65-F5344CB8AC3E}">
        <p14:creationId xmlns:p14="http://schemas.microsoft.com/office/powerpoint/2010/main" val="213920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7442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you were dead in your trespasses and sins,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ruler of the kingdom </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of the air,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6001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7442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you were dead in your trespasses and sins,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the ruler of the kingdom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of the air</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the spirit who is now at work in those who are disobedient.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56856A89-8573-494D-37E7-674A44324D9A}"/>
              </a:ext>
            </a:extLst>
          </p:cNvPr>
          <p:cNvSpPr>
            <a:spLocks noChangeArrowheads="1"/>
          </p:cNvSpPr>
          <p:nvPr/>
        </p:nvSpPr>
        <p:spPr bwMode="auto">
          <a:xfrm>
            <a:off x="381000" y="3962400"/>
            <a:ext cx="5867400" cy="78575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D0A5C53E-0BDF-B444-C467-DCB8332902CC}"/>
              </a:ext>
            </a:extLst>
          </p:cNvPr>
          <p:cNvSpPr txBox="1">
            <a:spLocks noChangeArrowheads="1"/>
          </p:cNvSpPr>
          <p:nvPr/>
        </p:nvSpPr>
        <p:spPr bwMode="auto">
          <a:xfrm>
            <a:off x="396148" y="4059374"/>
            <a:ext cx="5831213" cy="5909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“in the unseen world” (NLT), </a:t>
            </a:r>
          </a:p>
        </p:txBody>
      </p:sp>
    </p:spTree>
    <p:extLst>
      <p:ext uri="{BB962C8B-B14F-4D97-AF65-F5344CB8AC3E}">
        <p14:creationId xmlns:p14="http://schemas.microsoft.com/office/powerpoint/2010/main" val="44507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744200" cy="3250121"/>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As for you, you were dead in your trespasses and sins, </a:t>
            </a:r>
          </a:p>
          <a:p>
            <a:pPr marL="573088" marR="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in which you used to live when you followed the ways of this world and of the ruler of the kingdom of the air, </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spirit who is now at work in those who are disobedient</a:t>
            </a:r>
            <a:r>
              <a:rPr lang="en-US" sz="38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57741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197525"/>
          </a:xfrm>
          <a:prstGeom prst="rect">
            <a:avLst/>
          </a:prstGeom>
          <a:noFill/>
          <a:ln w="9525">
            <a:noFill/>
            <a:miter lim="800000"/>
            <a:headEnd/>
            <a:tailEnd/>
          </a:ln>
        </p:spPr>
        <p:txBody>
          <a:bodyPr wrap="square">
            <a:spAutoFit/>
          </a:bodyPr>
          <a:lstStyle/>
          <a:p>
            <a:pPr marL="573088" marR="0" indent="-573088">
              <a:lnSpc>
                <a:spcPct val="90000"/>
              </a:lnSpc>
              <a:spcBef>
                <a:spcPts val="0"/>
              </a:spcBef>
              <a:spcAft>
                <a:spcPts val="0"/>
              </a:spcAft>
            </a:pPr>
            <a:r>
              <a:rPr lang="en-US" sz="38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a:t>
            </a: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All of us also lived among them at one time, gratifying the cravings of our flesh and following its desires and thoughts. Like the rest, we were by nature deserving of wrath.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Ephesians</a:t>
            </a: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55158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Widescreen</PresentationFormat>
  <Paragraphs>143</Paragraphs>
  <Slides>31</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ＭＳ Ｐゴシック</vt:lpstr>
      <vt:lpstr>Arial</vt:lpstr>
      <vt:lpstr>Calibri</vt:lpstr>
      <vt:lpstr>Calibri Light</vt:lpstr>
      <vt:lpstr>Cambria</vt:lpstr>
      <vt:lpstr>Century Gothic</vt:lpstr>
      <vt:lpstr>Office Theme</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2022-08-08T13:04:02Z</dcterms:created>
  <dcterms:modified xsi:type="dcterms:W3CDTF">2022-08-08T13:04:08Z</dcterms:modified>
</cp:coreProperties>
</file>