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93"/>
  </p:notesMasterIdLst>
  <p:sldIdLst>
    <p:sldId id="449" r:id="rId2"/>
    <p:sldId id="450" r:id="rId3"/>
    <p:sldId id="451" r:id="rId4"/>
    <p:sldId id="411" r:id="rId5"/>
    <p:sldId id="364" r:id="rId6"/>
    <p:sldId id="332" r:id="rId7"/>
    <p:sldId id="413" r:id="rId8"/>
    <p:sldId id="333" r:id="rId9"/>
    <p:sldId id="414" r:id="rId10"/>
    <p:sldId id="454" r:id="rId11"/>
    <p:sldId id="464" r:id="rId12"/>
    <p:sldId id="465" r:id="rId13"/>
    <p:sldId id="470" r:id="rId14"/>
    <p:sldId id="334" r:id="rId15"/>
    <p:sldId id="415" r:id="rId16"/>
    <p:sldId id="335" r:id="rId17"/>
    <p:sldId id="455" r:id="rId18"/>
    <p:sldId id="416" r:id="rId19"/>
    <p:sldId id="417" r:id="rId20"/>
    <p:sldId id="338" r:id="rId21"/>
    <p:sldId id="418" r:id="rId22"/>
    <p:sldId id="339" r:id="rId23"/>
    <p:sldId id="419" r:id="rId24"/>
    <p:sldId id="420" r:id="rId25"/>
    <p:sldId id="421" r:id="rId26"/>
    <p:sldId id="456" r:id="rId27"/>
    <p:sldId id="422" r:id="rId28"/>
    <p:sldId id="343" r:id="rId29"/>
    <p:sldId id="423" r:id="rId30"/>
    <p:sldId id="425" r:id="rId31"/>
    <p:sldId id="424" r:id="rId32"/>
    <p:sldId id="426" r:id="rId33"/>
    <p:sldId id="429" r:id="rId34"/>
    <p:sldId id="367" r:id="rId35"/>
    <p:sldId id="346" r:id="rId36"/>
    <p:sldId id="368" r:id="rId37"/>
    <p:sldId id="369" r:id="rId38"/>
    <p:sldId id="471" r:id="rId39"/>
    <p:sldId id="472" r:id="rId40"/>
    <p:sldId id="473" r:id="rId41"/>
    <p:sldId id="436" r:id="rId42"/>
    <p:sldId id="370" r:id="rId43"/>
    <p:sldId id="371" r:id="rId44"/>
    <p:sldId id="352" r:id="rId45"/>
    <p:sldId id="372" r:id="rId46"/>
    <p:sldId id="439" r:id="rId47"/>
    <p:sldId id="457" r:id="rId48"/>
    <p:sldId id="458" r:id="rId49"/>
    <p:sldId id="459" r:id="rId50"/>
    <p:sldId id="466" r:id="rId51"/>
    <p:sldId id="475" r:id="rId52"/>
    <p:sldId id="476" r:id="rId53"/>
    <p:sldId id="354" r:id="rId54"/>
    <p:sldId id="467" r:id="rId55"/>
    <p:sldId id="441" r:id="rId56"/>
    <p:sldId id="375" r:id="rId57"/>
    <p:sldId id="443" r:id="rId58"/>
    <p:sldId id="376" r:id="rId59"/>
    <p:sldId id="462" r:id="rId60"/>
    <p:sldId id="377" r:id="rId61"/>
    <p:sldId id="378" r:id="rId62"/>
    <p:sldId id="379" r:id="rId63"/>
    <p:sldId id="445" r:id="rId64"/>
    <p:sldId id="383" r:id="rId65"/>
    <p:sldId id="446" r:id="rId66"/>
    <p:sldId id="386" r:id="rId67"/>
    <p:sldId id="387" r:id="rId68"/>
    <p:sldId id="388" r:id="rId69"/>
    <p:sldId id="477" r:id="rId70"/>
    <p:sldId id="478" r:id="rId71"/>
    <p:sldId id="390" r:id="rId72"/>
    <p:sldId id="391" r:id="rId73"/>
    <p:sldId id="392" r:id="rId74"/>
    <p:sldId id="463" r:id="rId75"/>
    <p:sldId id="400" r:id="rId76"/>
    <p:sldId id="399" r:id="rId77"/>
    <p:sldId id="393" r:id="rId78"/>
    <p:sldId id="401" r:id="rId79"/>
    <p:sldId id="402" r:id="rId80"/>
    <p:sldId id="403" r:id="rId81"/>
    <p:sldId id="468" r:id="rId82"/>
    <p:sldId id="469" r:id="rId83"/>
    <p:sldId id="405" r:id="rId84"/>
    <p:sldId id="404" r:id="rId85"/>
    <p:sldId id="407" r:id="rId86"/>
    <p:sldId id="408" r:id="rId87"/>
    <p:sldId id="406" r:id="rId88"/>
    <p:sldId id="398" r:id="rId89"/>
    <p:sldId id="409" r:id="rId90"/>
    <p:sldId id="447" r:id="rId91"/>
    <p:sldId id="448" r:id="rId92"/>
  </p:sldIdLst>
  <p:sldSz cx="4572000" cy="3429000"/>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Arial" charset="0"/>
      </a:defRPr>
    </a:lvl1pPr>
    <a:lvl2pPr marL="228600" indent="228600" algn="ctr" rtl="0" fontAlgn="base">
      <a:spcBef>
        <a:spcPct val="0"/>
      </a:spcBef>
      <a:spcAft>
        <a:spcPct val="0"/>
      </a:spcAft>
      <a:defRPr kern="1200">
        <a:solidFill>
          <a:schemeClr val="tx1"/>
        </a:solidFill>
        <a:latin typeface="Arial" charset="0"/>
        <a:ea typeface="+mn-ea"/>
        <a:cs typeface="Arial" charset="0"/>
      </a:defRPr>
    </a:lvl2pPr>
    <a:lvl3pPr marL="457200" indent="457200" algn="ctr" rtl="0" fontAlgn="base">
      <a:spcBef>
        <a:spcPct val="0"/>
      </a:spcBef>
      <a:spcAft>
        <a:spcPct val="0"/>
      </a:spcAft>
      <a:defRPr kern="1200">
        <a:solidFill>
          <a:schemeClr val="tx1"/>
        </a:solidFill>
        <a:latin typeface="Arial" charset="0"/>
        <a:ea typeface="+mn-ea"/>
        <a:cs typeface="Arial" charset="0"/>
      </a:defRPr>
    </a:lvl3pPr>
    <a:lvl4pPr marL="685800" indent="685800" algn="ctr" rtl="0" fontAlgn="base">
      <a:spcBef>
        <a:spcPct val="0"/>
      </a:spcBef>
      <a:spcAft>
        <a:spcPct val="0"/>
      </a:spcAft>
      <a:defRPr kern="1200">
        <a:solidFill>
          <a:schemeClr val="tx1"/>
        </a:solidFill>
        <a:latin typeface="Arial" charset="0"/>
        <a:ea typeface="+mn-ea"/>
        <a:cs typeface="Arial" charset="0"/>
      </a:defRPr>
    </a:lvl4pPr>
    <a:lvl5pPr marL="914400" indent="9144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80">
          <p15:clr>
            <a:srgbClr val="A4A3A4"/>
          </p15:clr>
        </p15:guide>
        <p15:guide id="2" pos="14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57" autoAdjust="0"/>
    <p:restoredTop sz="94697" autoAdjust="0"/>
  </p:normalViewPr>
  <p:slideViewPr>
    <p:cSldViewPr>
      <p:cViewPr>
        <p:scale>
          <a:sx n="164" d="100"/>
          <a:sy n="164" d="100"/>
        </p:scale>
        <p:origin x="676" y="-16"/>
      </p:cViewPr>
      <p:guideLst>
        <p:guide orient="horz" pos="1080"/>
        <p:guide pos="14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528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0CEE09-8E44-4458-A014-0B099C137A09}" type="datetimeFigureOut">
              <a:rPr lang="en-US" smtClean="0"/>
              <a:pPr/>
              <a:t>2/21/2023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1C24B6-1E93-49FA-A6AB-C9BF7496A4CD}" type="slidenum">
              <a:rPr lang="en-US" smtClean="0"/>
              <a:pPr/>
              <a:t>‹#›</a:t>
            </a:fld>
            <a:endParaRPr lang="en-US"/>
          </a:p>
        </p:txBody>
      </p:sp>
    </p:spTree>
    <p:extLst>
      <p:ext uri="{BB962C8B-B14F-4D97-AF65-F5344CB8AC3E}">
        <p14:creationId xmlns:p14="http://schemas.microsoft.com/office/powerpoint/2010/main" val="311003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a:t>
            </a:fld>
            <a:endParaRPr lang="en-US"/>
          </a:p>
        </p:txBody>
      </p:sp>
    </p:spTree>
    <p:extLst>
      <p:ext uri="{BB962C8B-B14F-4D97-AF65-F5344CB8AC3E}">
        <p14:creationId xmlns:p14="http://schemas.microsoft.com/office/powerpoint/2010/main" val="2322760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10</a:t>
            </a:fld>
            <a:endParaRPr lang="en-US"/>
          </a:p>
        </p:txBody>
      </p:sp>
    </p:spTree>
    <p:extLst>
      <p:ext uri="{BB962C8B-B14F-4D97-AF65-F5344CB8AC3E}">
        <p14:creationId xmlns:p14="http://schemas.microsoft.com/office/powerpoint/2010/main" val="69819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11</a:t>
            </a:fld>
            <a:endParaRPr lang="en-US"/>
          </a:p>
        </p:txBody>
      </p:sp>
    </p:spTree>
    <p:extLst>
      <p:ext uri="{BB962C8B-B14F-4D97-AF65-F5344CB8AC3E}">
        <p14:creationId xmlns:p14="http://schemas.microsoft.com/office/powerpoint/2010/main" val="610934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12</a:t>
            </a:fld>
            <a:endParaRPr lang="en-US"/>
          </a:p>
        </p:txBody>
      </p:sp>
    </p:spTree>
    <p:extLst>
      <p:ext uri="{BB962C8B-B14F-4D97-AF65-F5344CB8AC3E}">
        <p14:creationId xmlns:p14="http://schemas.microsoft.com/office/powerpoint/2010/main" val="1788589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13</a:t>
            </a:fld>
            <a:endParaRPr lang="en-US"/>
          </a:p>
        </p:txBody>
      </p:sp>
    </p:spTree>
    <p:extLst>
      <p:ext uri="{BB962C8B-B14F-4D97-AF65-F5344CB8AC3E}">
        <p14:creationId xmlns:p14="http://schemas.microsoft.com/office/powerpoint/2010/main" val="2654048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14</a:t>
            </a:fld>
            <a:endParaRPr lang="en-US"/>
          </a:p>
        </p:txBody>
      </p:sp>
    </p:spTree>
    <p:extLst>
      <p:ext uri="{BB962C8B-B14F-4D97-AF65-F5344CB8AC3E}">
        <p14:creationId xmlns:p14="http://schemas.microsoft.com/office/powerpoint/2010/main" val="170307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15</a:t>
            </a:fld>
            <a:endParaRPr lang="en-US"/>
          </a:p>
        </p:txBody>
      </p:sp>
    </p:spTree>
    <p:extLst>
      <p:ext uri="{BB962C8B-B14F-4D97-AF65-F5344CB8AC3E}">
        <p14:creationId xmlns:p14="http://schemas.microsoft.com/office/powerpoint/2010/main" val="40872273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16</a:t>
            </a:fld>
            <a:endParaRPr lang="en-US"/>
          </a:p>
        </p:txBody>
      </p:sp>
    </p:spTree>
    <p:extLst>
      <p:ext uri="{BB962C8B-B14F-4D97-AF65-F5344CB8AC3E}">
        <p14:creationId xmlns:p14="http://schemas.microsoft.com/office/powerpoint/2010/main" val="1747974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17</a:t>
            </a:fld>
            <a:endParaRPr lang="en-US"/>
          </a:p>
        </p:txBody>
      </p:sp>
    </p:spTree>
    <p:extLst>
      <p:ext uri="{BB962C8B-B14F-4D97-AF65-F5344CB8AC3E}">
        <p14:creationId xmlns:p14="http://schemas.microsoft.com/office/powerpoint/2010/main" val="34165720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18</a:t>
            </a:fld>
            <a:endParaRPr lang="en-US"/>
          </a:p>
        </p:txBody>
      </p:sp>
    </p:spTree>
    <p:extLst>
      <p:ext uri="{BB962C8B-B14F-4D97-AF65-F5344CB8AC3E}">
        <p14:creationId xmlns:p14="http://schemas.microsoft.com/office/powerpoint/2010/main" val="2831650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19</a:t>
            </a:fld>
            <a:endParaRPr lang="en-US"/>
          </a:p>
        </p:txBody>
      </p:sp>
    </p:spTree>
    <p:extLst>
      <p:ext uri="{BB962C8B-B14F-4D97-AF65-F5344CB8AC3E}">
        <p14:creationId xmlns:p14="http://schemas.microsoft.com/office/powerpoint/2010/main" val="4033802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a:t>
            </a:fld>
            <a:endParaRPr lang="en-US"/>
          </a:p>
        </p:txBody>
      </p:sp>
    </p:spTree>
    <p:extLst>
      <p:ext uri="{BB962C8B-B14F-4D97-AF65-F5344CB8AC3E}">
        <p14:creationId xmlns:p14="http://schemas.microsoft.com/office/powerpoint/2010/main" val="39228680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20</a:t>
            </a:fld>
            <a:endParaRPr lang="en-US"/>
          </a:p>
        </p:txBody>
      </p:sp>
    </p:spTree>
    <p:extLst>
      <p:ext uri="{BB962C8B-B14F-4D97-AF65-F5344CB8AC3E}">
        <p14:creationId xmlns:p14="http://schemas.microsoft.com/office/powerpoint/2010/main" val="2671862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21</a:t>
            </a:fld>
            <a:endParaRPr lang="en-US"/>
          </a:p>
        </p:txBody>
      </p:sp>
    </p:spTree>
    <p:extLst>
      <p:ext uri="{BB962C8B-B14F-4D97-AF65-F5344CB8AC3E}">
        <p14:creationId xmlns:p14="http://schemas.microsoft.com/office/powerpoint/2010/main" val="27996713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22</a:t>
            </a:fld>
            <a:endParaRPr lang="en-US"/>
          </a:p>
        </p:txBody>
      </p:sp>
    </p:spTree>
    <p:extLst>
      <p:ext uri="{BB962C8B-B14F-4D97-AF65-F5344CB8AC3E}">
        <p14:creationId xmlns:p14="http://schemas.microsoft.com/office/powerpoint/2010/main" val="7613187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23</a:t>
            </a:fld>
            <a:endParaRPr lang="en-US"/>
          </a:p>
        </p:txBody>
      </p:sp>
    </p:spTree>
    <p:extLst>
      <p:ext uri="{BB962C8B-B14F-4D97-AF65-F5344CB8AC3E}">
        <p14:creationId xmlns:p14="http://schemas.microsoft.com/office/powerpoint/2010/main" val="2624851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24</a:t>
            </a:fld>
            <a:endParaRPr lang="en-US"/>
          </a:p>
        </p:txBody>
      </p:sp>
    </p:spTree>
    <p:extLst>
      <p:ext uri="{BB962C8B-B14F-4D97-AF65-F5344CB8AC3E}">
        <p14:creationId xmlns:p14="http://schemas.microsoft.com/office/powerpoint/2010/main" val="2348150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25</a:t>
            </a:fld>
            <a:endParaRPr lang="en-US"/>
          </a:p>
        </p:txBody>
      </p:sp>
    </p:spTree>
    <p:extLst>
      <p:ext uri="{BB962C8B-B14F-4D97-AF65-F5344CB8AC3E}">
        <p14:creationId xmlns:p14="http://schemas.microsoft.com/office/powerpoint/2010/main" val="2333748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26</a:t>
            </a:fld>
            <a:endParaRPr lang="en-US"/>
          </a:p>
        </p:txBody>
      </p:sp>
    </p:spTree>
    <p:extLst>
      <p:ext uri="{BB962C8B-B14F-4D97-AF65-F5344CB8AC3E}">
        <p14:creationId xmlns:p14="http://schemas.microsoft.com/office/powerpoint/2010/main" val="23918941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27</a:t>
            </a:fld>
            <a:endParaRPr lang="en-US"/>
          </a:p>
        </p:txBody>
      </p:sp>
    </p:spTree>
    <p:extLst>
      <p:ext uri="{BB962C8B-B14F-4D97-AF65-F5344CB8AC3E}">
        <p14:creationId xmlns:p14="http://schemas.microsoft.com/office/powerpoint/2010/main" val="33464148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28</a:t>
            </a:fld>
            <a:endParaRPr lang="en-US"/>
          </a:p>
        </p:txBody>
      </p:sp>
    </p:spTree>
    <p:extLst>
      <p:ext uri="{BB962C8B-B14F-4D97-AF65-F5344CB8AC3E}">
        <p14:creationId xmlns:p14="http://schemas.microsoft.com/office/powerpoint/2010/main" val="1533776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29</a:t>
            </a:fld>
            <a:endParaRPr lang="en-US"/>
          </a:p>
        </p:txBody>
      </p:sp>
    </p:spTree>
    <p:extLst>
      <p:ext uri="{BB962C8B-B14F-4D97-AF65-F5344CB8AC3E}">
        <p14:creationId xmlns:p14="http://schemas.microsoft.com/office/powerpoint/2010/main" val="1210370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a:t>
            </a:fld>
            <a:endParaRPr lang="en-US"/>
          </a:p>
        </p:txBody>
      </p:sp>
    </p:spTree>
    <p:extLst>
      <p:ext uri="{BB962C8B-B14F-4D97-AF65-F5344CB8AC3E}">
        <p14:creationId xmlns:p14="http://schemas.microsoft.com/office/powerpoint/2010/main" val="37562683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30</a:t>
            </a:fld>
            <a:endParaRPr lang="en-US"/>
          </a:p>
        </p:txBody>
      </p:sp>
    </p:spTree>
    <p:extLst>
      <p:ext uri="{BB962C8B-B14F-4D97-AF65-F5344CB8AC3E}">
        <p14:creationId xmlns:p14="http://schemas.microsoft.com/office/powerpoint/2010/main" val="36114750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31</a:t>
            </a:fld>
            <a:endParaRPr lang="en-US"/>
          </a:p>
        </p:txBody>
      </p:sp>
    </p:spTree>
    <p:extLst>
      <p:ext uri="{BB962C8B-B14F-4D97-AF65-F5344CB8AC3E}">
        <p14:creationId xmlns:p14="http://schemas.microsoft.com/office/powerpoint/2010/main" val="8533076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32</a:t>
            </a:fld>
            <a:endParaRPr lang="en-US"/>
          </a:p>
        </p:txBody>
      </p:sp>
    </p:spTree>
    <p:extLst>
      <p:ext uri="{BB962C8B-B14F-4D97-AF65-F5344CB8AC3E}">
        <p14:creationId xmlns:p14="http://schemas.microsoft.com/office/powerpoint/2010/main" val="12626505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33</a:t>
            </a:fld>
            <a:endParaRPr lang="en-US"/>
          </a:p>
        </p:txBody>
      </p:sp>
    </p:spTree>
    <p:extLst>
      <p:ext uri="{BB962C8B-B14F-4D97-AF65-F5344CB8AC3E}">
        <p14:creationId xmlns:p14="http://schemas.microsoft.com/office/powerpoint/2010/main" val="40984638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34</a:t>
            </a:fld>
            <a:endParaRPr lang="en-US"/>
          </a:p>
        </p:txBody>
      </p:sp>
    </p:spTree>
    <p:extLst>
      <p:ext uri="{BB962C8B-B14F-4D97-AF65-F5344CB8AC3E}">
        <p14:creationId xmlns:p14="http://schemas.microsoft.com/office/powerpoint/2010/main" val="5497842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35</a:t>
            </a:fld>
            <a:endParaRPr lang="en-US"/>
          </a:p>
        </p:txBody>
      </p:sp>
    </p:spTree>
    <p:extLst>
      <p:ext uri="{BB962C8B-B14F-4D97-AF65-F5344CB8AC3E}">
        <p14:creationId xmlns:p14="http://schemas.microsoft.com/office/powerpoint/2010/main" val="30900108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36</a:t>
            </a:fld>
            <a:endParaRPr lang="en-US"/>
          </a:p>
        </p:txBody>
      </p:sp>
    </p:spTree>
    <p:extLst>
      <p:ext uri="{BB962C8B-B14F-4D97-AF65-F5344CB8AC3E}">
        <p14:creationId xmlns:p14="http://schemas.microsoft.com/office/powerpoint/2010/main" val="12126296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37</a:t>
            </a:fld>
            <a:endParaRPr lang="en-US"/>
          </a:p>
        </p:txBody>
      </p:sp>
    </p:spTree>
    <p:extLst>
      <p:ext uri="{BB962C8B-B14F-4D97-AF65-F5344CB8AC3E}">
        <p14:creationId xmlns:p14="http://schemas.microsoft.com/office/powerpoint/2010/main" val="6943262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38</a:t>
            </a:fld>
            <a:endParaRPr lang="en-US"/>
          </a:p>
        </p:txBody>
      </p:sp>
    </p:spTree>
    <p:extLst>
      <p:ext uri="{BB962C8B-B14F-4D97-AF65-F5344CB8AC3E}">
        <p14:creationId xmlns:p14="http://schemas.microsoft.com/office/powerpoint/2010/main" val="24874730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39</a:t>
            </a:fld>
            <a:endParaRPr lang="en-US"/>
          </a:p>
        </p:txBody>
      </p:sp>
    </p:spTree>
    <p:extLst>
      <p:ext uri="{BB962C8B-B14F-4D97-AF65-F5344CB8AC3E}">
        <p14:creationId xmlns:p14="http://schemas.microsoft.com/office/powerpoint/2010/main" val="1243907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a:t>
            </a:fld>
            <a:endParaRPr lang="en-US"/>
          </a:p>
        </p:txBody>
      </p:sp>
    </p:spTree>
    <p:extLst>
      <p:ext uri="{BB962C8B-B14F-4D97-AF65-F5344CB8AC3E}">
        <p14:creationId xmlns:p14="http://schemas.microsoft.com/office/powerpoint/2010/main" val="21502237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40</a:t>
            </a:fld>
            <a:endParaRPr lang="en-US"/>
          </a:p>
        </p:txBody>
      </p:sp>
    </p:spTree>
    <p:extLst>
      <p:ext uri="{BB962C8B-B14F-4D97-AF65-F5344CB8AC3E}">
        <p14:creationId xmlns:p14="http://schemas.microsoft.com/office/powerpoint/2010/main" val="22819403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41</a:t>
            </a:fld>
            <a:endParaRPr lang="en-US"/>
          </a:p>
        </p:txBody>
      </p:sp>
    </p:spTree>
    <p:extLst>
      <p:ext uri="{BB962C8B-B14F-4D97-AF65-F5344CB8AC3E}">
        <p14:creationId xmlns:p14="http://schemas.microsoft.com/office/powerpoint/2010/main" val="38323626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42</a:t>
            </a:fld>
            <a:endParaRPr lang="en-US"/>
          </a:p>
        </p:txBody>
      </p:sp>
    </p:spTree>
    <p:extLst>
      <p:ext uri="{BB962C8B-B14F-4D97-AF65-F5344CB8AC3E}">
        <p14:creationId xmlns:p14="http://schemas.microsoft.com/office/powerpoint/2010/main" val="41952665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43</a:t>
            </a:fld>
            <a:endParaRPr lang="en-US"/>
          </a:p>
        </p:txBody>
      </p:sp>
    </p:spTree>
    <p:extLst>
      <p:ext uri="{BB962C8B-B14F-4D97-AF65-F5344CB8AC3E}">
        <p14:creationId xmlns:p14="http://schemas.microsoft.com/office/powerpoint/2010/main" val="22824535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44</a:t>
            </a:fld>
            <a:endParaRPr lang="en-US"/>
          </a:p>
        </p:txBody>
      </p:sp>
    </p:spTree>
    <p:extLst>
      <p:ext uri="{BB962C8B-B14F-4D97-AF65-F5344CB8AC3E}">
        <p14:creationId xmlns:p14="http://schemas.microsoft.com/office/powerpoint/2010/main" val="14706153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45</a:t>
            </a:fld>
            <a:endParaRPr lang="en-US"/>
          </a:p>
        </p:txBody>
      </p:sp>
    </p:spTree>
    <p:extLst>
      <p:ext uri="{BB962C8B-B14F-4D97-AF65-F5344CB8AC3E}">
        <p14:creationId xmlns:p14="http://schemas.microsoft.com/office/powerpoint/2010/main" val="218330947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46</a:t>
            </a:fld>
            <a:endParaRPr lang="en-US"/>
          </a:p>
        </p:txBody>
      </p:sp>
    </p:spTree>
    <p:extLst>
      <p:ext uri="{BB962C8B-B14F-4D97-AF65-F5344CB8AC3E}">
        <p14:creationId xmlns:p14="http://schemas.microsoft.com/office/powerpoint/2010/main" val="38010422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47</a:t>
            </a:fld>
            <a:endParaRPr lang="en-US"/>
          </a:p>
        </p:txBody>
      </p:sp>
    </p:spTree>
    <p:extLst>
      <p:ext uri="{BB962C8B-B14F-4D97-AF65-F5344CB8AC3E}">
        <p14:creationId xmlns:p14="http://schemas.microsoft.com/office/powerpoint/2010/main" val="36511824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48</a:t>
            </a:fld>
            <a:endParaRPr lang="en-US"/>
          </a:p>
        </p:txBody>
      </p:sp>
    </p:spTree>
    <p:extLst>
      <p:ext uri="{BB962C8B-B14F-4D97-AF65-F5344CB8AC3E}">
        <p14:creationId xmlns:p14="http://schemas.microsoft.com/office/powerpoint/2010/main" val="3183252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49</a:t>
            </a:fld>
            <a:endParaRPr lang="en-US"/>
          </a:p>
        </p:txBody>
      </p:sp>
    </p:spTree>
    <p:extLst>
      <p:ext uri="{BB962C8B-B14F-4D97-AF65-F5344CB8AC3E}">
        <p14:creationId xmlns:p14="http://schemas.microsoft.com/office/powerpoint/2010/main" val="651739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a:t>
            </a:fld>
            <a:endParaRPr lang="en-US"/>
          </a:p>
        </p:txBody>
      </p:sp>
    </p:spTree>
    <p:extLst>
      <p:ext uri="{BB962C8B-B14F-4D97-AF65-F5344CB8AC3E}">
        <p14:creationId xmlns:p14="http://schemas.microsoft.com/office/powerpoint/2010/main" val="114063007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50</a:t>
            </a:fld>
            <a:endParaRPr lang="en-US"/>
          </a:p>
        </p:txBody>
      </p:sp>
    </p:spTree>
    <p:extLst>
      <p:ext uri="{BB962C8B-B14F-4D97-AF65-F5344CB8AC3E}">
        <p14:creationId xmlns:p14="http://schemas.microsoft.com/office/powerpoint/2010/main" val="11776637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51</a:t>
            </a:fld>
            <a:endParaRPr lang="en-US"/>
          </a:p>
        </p:txBody>
      </p:sp>
    </p:spTree>
    <p:extLst>
      <p:ext uri="{BB962C8B-B14F-4D97-AF65-F5344CB8AC3E}">
        <p14:creationId xmlns:p14="http://schemas.microsoft.com/office/powerpoint/2010/main" val="1732888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52</a:t>
            </a:fld>
            <a:endParaRPr lang="en-US"/>
          </a:p>
        </p:txBody>
      </p:sp>
    </p:spTree>
    <p:extLst>
      <p:ext uri="{BB962C8B-B14F-4D97-AF65-F5344CB8AC3E}">
        <p14:creationId xmlns:p14="http://schemas.microsoft.com/office/powerpoint/2010/main" val="285916342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53</a:t>
            </a:fld>
            <a:endParaRPr lang="en-US"/>
          </a:p>
        </p:txBody>
      </p:sp>
    </p:spTree>
    <p:extLst>
      <p:ext uri="{BB962C8B-B14F-4D97-AF65-F5344CB8AC3E}">
        <p14:creationId xmlns:p14="http://schemas.microsoft.com/office/powerpoint/2010/main" val="280606860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54</a:t>
            </a:fld>
            <a:endParaRPr lang="en-US"/>
          </a:p>
        </p:txBody>
      </p:sp>
    </p:spTree>
    <p:extLst>
      <p:ext uri="{BB962C8B-B14F-4D97-AF65-F5344CB8AC3E}">
        <p14:creationId xmlns:p14="http://schemas.microsoft.com/office/powerpoint/2010/main" val="418702799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55</a:t>
            </a:fld>
            <a:endParaRPr lang="en-US"/>
          </a:p>
        </p:txBody>
      </p:sp>
    </p:spTree>
    <p:extLst>
      <p:ext uri="{BB962C8B-B14F-4D97-AF65-F5344CB8AC3E}">
        <p14:creationId xmlns:p14="http://schemas.microsoft.com/office/powerpoint/2010/main" val="90170518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56</a:t>
            </a:fld>
            <a:endParaRPr lang="en-US"/>
          </a:p>
        </p:txBody>
      </p:sp>
    </p:spTree>
    <p:extLst>
      <p:ext uri="{BB962C8B-B14F-4D97-AF65-F5344CB8AC3E}">
        <p14:creationId xmlns:p14="http://schemas.microsoft.com/office/powerpoint/2010/main" val="174657129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57</a:t>
            </a:fld>
            <a:endParaRPr lang="en-US"/>
          </a:p>
        </p:txBody>
      </p:sp>
    </p:spTree>
    <p:extLst>
      <p:ext uri="{BB962C8B-B14F-4D97-AF65-F5344CB8AC3E}">
        <p14:creationId xmlns:p14="http://schemas.microsoft.com/office/powerpoint/2010/main" val="36239149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58</a:t>
            </a:fld>
            <a:endParaRPr lang="en-US"/>
          </a:p>
        </p:txBody>
      </p:sp>
    </p:spTree>
    <p:extLst>
      <p:ext uri="{BB962C8B-B14F-4D97-AF65-F5344CB8AC3E}">
        <p14:creationId xmlns:p14="http://schemas.microsoft.com/office/powerpoint/2010/main" val="149887947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59</a:t>
            </a:fld>
            <a:endParaRPr lang="en-US"/>
          </a:p>
        </p:txBody>
      </p:sp>
    </p:spTree>
    <p:extLst>
      <p:ext uri="{BB962C8B-B14F-4D97-AF65-F5344CB8AC3E}">
        <p14:creationId xmlns:p14="http://schemas.microsoft.com/office/powerpoint/2010/main" val="1963627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a:t>
            </a:fld>
            <a:endParaRPr lang="en-US"/>
          </a:p>
        </p:txBody>
      </p:sp>
    </p:spTree>
    <p:extLst>
      <p:ext uri="{BB962C8B-B14F-4D97-AF65-F5344CB8AC3E}">
        <p14:creationId xmlns:p14="http://schemas.microsoft.com/office/powerpoint/2010/main" val="382627394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60</a:t>
            </a:fld>
            <a:endParaRPr lang="en-US"/>
          </a:p>
        </p:txBody>
      </p:sp>
    </p:spTree>
    <p:extLst>
      <p:ext uri="{BB962C8B-B14F-4D97-AF65-F5344CB8AC3E}">
        <p14:creationId xmlns:p14="http://schemas.microsoft.com/office/powerpoint/2010/main" val="36581698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61</a:t>
            </a:fld>
            <a:endParaRPr lang="en-US"/>
          </a:p>
        </p:txBody>
      </p:sp>
    </p:spTree>
    <p:extLst>
      <p:ext uri="{BB962C8B-B14F-4D97-AF65-F5344CB8AC3E}">
        <p14:creationId xmlns:p14="http://schemas.microsoft.com/office/powerpoint/2010/main" val="29546106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62</a:t>
            </a:fld>
            <a:endParaRPr lang="en-US"/>
          </a:p>
        </p:txBody>
      </p:sp>
    </p:spTree>
    <p:extLst>
      <p:ext uri="{BB962C8B-B14F-4D97-AF65-F5344CB8AC3E}">
        <p14:creationId xmlns:p14="http://schemas.microsoft.com/office/powerpoint/2010/main" val="8724337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63</a:t>
            </a:fld>
            <a:endParaRPr lang="en-US"/>
          </a:p>
        </p:txBody>
      </p:sp>
    </p:spTree>
    <p:extLst>
      <p:ext uri="{BB962C8B-B14F-4D97-AF65-F5344CB8AC3E}">
        <p14:creationId xmlns:p14="http://schemas.microsoft.com/office/powerpoint/2010/main" val="394325463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64</a:t>
            </a:fld>
            <a:endParaRPr lang="en-US"/>
          </a:p>
        </p:txBody>
      </p:sp>
    </p:spTree>
    <p:extLst>
      <p:ext uri="{BB962C8B-B14F-4D97-AF65-F5344CB8AC3E}">
        <p14:creationId xmlns:p14="http://schemas.microsoft.com/office/powerpoint/2010/main" val="253498858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65</a:t>
            </a:fld>
            <a:endParaRPr lang="en-US"/>
          </a:p>
        </p:txBody>
      </p:sp>
    </p:spTree>
    <p:extLst>
      <p:ext uri="{BB962C8B-B14F-4D97-AF65-F5344CB8AC3E}">
        <p14:creationId xmlns:p14="http://schemas.microsoft.com/office/powerpoint/2010/main" val="414246483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66</a:t>
            </a:fld>
            <a:endParaRPr lang="en-US"/>
          </a:p>
        </p:txBody>
      </p:sp>
    </p:spTree>
    <p:extLst>
      <p:ext uri="{BB962C8B-B14F-4D97-AF65-F5344CB8AC3E}">
        <p14:creationId xmlns:p14="http://schemas.microsoft.com/office/powerpoint/2010/main" val="81259982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67</a:t>
            </a:fld>
            <a:endParaRPr lang="en-US"/>
          </a:p>
        </p:txBody>
      </p:sp>
    </p:spTree>
    <p:extLst>
      <p:ext uri="{BB962C8B-B14F-4D97-AF65-F5344CB8AC3E}">
        <p14:creationId xmlns:p14="http://schemas.microsoft.com/office/powerpoint/2010/main" val="193158989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68</a:t>
            </a:fld>
            <a:endParaRPr lang="en-US"/>
          </a:p>
        </p:txBody>
      </p:sp>
    </p:spTree>
    <p:extLst>
      <p:ext uri="{BB962C8B-B14F-4D97-AF65-F5344CB8AC3E}">
        <p14:creationId xmlns:p14="http://schemas.microsoft.com/office/powerpoint/2010/main" val="24036697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69</a:t>
            </a:fld>
            <a:endParaRPr lang="en-US"/>
          </a:p>
        </p:txBody>
      </p:sp>
    </p:spTree>
    <p:extLst>
      <p:ext uri="{BB962C8B-B14F-4D97-AF65-F5344CB8AC3E}">
        <p14:creationId xmlns:p14="http://schemas.microsoft.com/office/powerpoint/2010/main" val="401967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a:t>
            </a:fld>
            <a:endParaRPr lang="en-US"/>
          </a:p>
        </p:txBody>
      </p:sp>
    </p:spTree>
    <p:extLst>
      <p:ext uri="{BB962C8B-B14F-4D97-AF65-F5344CB8AC3E}">
        <p14:creationId xmlns:p14="http://schemas.microsoft.com/office/powerpoint/2010/main" val="41983634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70</a:t>
            </a:fld>
            <a:endParaRPr lang="en-US"/>
          </a:p>
        </p:txBody>
      </p:sp>
    </p:spTree>
    <p:extLst>
      <p:ext uri="{BB962C8B-B14F-4D97-AF65-F5344CB8AC3E}">
        <p14:creationId xmlns:p14="http://schemas.microsoft.com/office/powerpoint/2010/main" val="221856239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71</a:t>
            </a:fld>
            <a:endParaRPr lang="en-US"/>
          </a:p>
        </p:txBody>
      </p:sp>
    </p:spTree>
    <p:extLst>
      <p:ext uri="{BB962C8B-B14F-4D97-AF65-F5344CB8AC3E}">
        <p14:creationId xmlns:p14="http://schemas.microsoft.com/office/powerpoint/2010/main" val="351740665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72</a:t>
            </a:fld>
            <a:endParaRPr lang="en-US"/>
          </a:p>
        </p:txBody>
      </p:sp>
    </p:spTree>
    <p:extLst>
      <p:ext uri="{BB962C8B-B14F-4D97-AF65-F5344CB8AC3E}">
        <p14:creationId xmlns:p14="http://schemas.microsoft.com/office/powerpoint/2010/main" val="105871914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73</a:t>
            </a:fld>
            <a:endParaRPr lang="en-US"/>
          </a:p>
        </p:txBody>
      </p:sp>
    </p:spTree>
    <p:extLst>
      <p:ext uri="{BB962C8B-B14F-4D97-AF65-F5344CB8AC3E}">
        <p14:creationId xmlns:p14="http://schemas.microsoft.com/office/powerpoint/2010/main" val="422241554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74</a:t>
            </a:fld>
            <a:endParaRPr lang="en-US"/>
          </a:p>
        </p:txBody>
      </p:sp>
    </p:spTree>
    <p:extLst>
      <p:ext uri="{BB962C8B-B14F-4D97-AF65-F5344CB8AC3E}">
        <p14:creationId xmlns:p14="http://schemas.microsoft.com/office/powerpoint/2010/main" val="208130706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75</a:t>
            </a:fld>
            <a:endParaRPr lang="en-US"/>
          </a:p>
        </p:txBody>
      </p:sp>
    </p:spTree>
    <p:extLst>
      <p:ext uri="{BB962C8B-B14F-4D97-AF65-F5344CB8AC3E}">
        <p14:creationId xmlns:p14="http://schemas.microsoft.com/office/powerpoint/2010/main" val="2249359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76</a:t>
            </a:fld>
            <a:endParaRPr lang="en-US"/>
          </a:p>
        </p:txBody>
      </p:sp>
    </p:spTree>
    <p:extLst>
      <p:ext uri="{BB962C8B-B14F-4D97-AF65-F5344CB8AC3E}">
        <p14:creationId xmlns:p14="http://schemas.microsoft.com/office/powerpoint/2010/main" val="23025790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77</a:t>
            </a:fld>
            <a:endParaRPr lang="en-US"/>
          </a:p>
        </p:txBody>
      </p:sp>
    </p:spTree>
    <p:extLst>
      <p:ext uri="{BB962C8B-B14F-4D97-AF65-F5344CB8AC3E}">
        <p14:creationId xmlns:p14="http://schemas.microsoft.com/office/powerpoint/2010/main" val="203537508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78</a:t>
            </a:fld>
            <a:endParaRPr lang="en-US"/>
          </a:p>
        </p:txBody>
      </p:sp>
    </p:spTree>
    <p:extLst>
      <p:ext uri="{BB962C8B-B14F-4D97-AF65-F5344CB8AC3E}">
        <p14:creationId xmlns:p14="http://schemas.microsoft.com/office/powerpoint/2010/main" val="223407969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79</a:t>
            </a:fld>
            <a:endParaRPr lang="en-US"/>
          </a:p>
        </p:txBody>
      </p:sp>
    </p:spTree>
    <p:extLst>
      <p:ext uri="{BB962C8B-B14F-4D97-AF65-F5344CB8AC3E}">
        <p14:creationId xmlns:p14="http://schemas.microsoft.com/office/powerpoint/2010/main" val="1281462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a:t>
            </a:fld>
            <a:endParaRPr lang="en-US"/>
          </a:p>
        </p:txBody>
      </p:sp>
    </p:spTree>
    <p:extLst>
      <p:ext uri="{BB962C8B-B14F-4D97-AF65-F5344CB8AC3E}">
        <p14:creationId xmlns:p14="http://schemas.microsoft.com/office/powerpoint/2010/main" val="271866480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80</a:t>
            </a:fld>
            <a:endParaRPr lang="en-US"/>
          </a:p>
        </p:txBody>
      </p:sp>
    </p:spTree>
    <p:extLst>
      <p:ext uri="{BB962C8B-B14F-4D97-AF65-F5344CB8AC3E}">
        <p14:creationId xmlns:p14="http://schemas.microsoft.com/office/powerpoint/2010/main" val="79794337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81</a:t>
            </a:fld>
            <a:endParaRPr lang="en-US"/>
          </a:p>
        </p:txBody>
      </p:sp>
    </p:spTree>
    <p:extLst>
      <p:ext uri="{BB962C8B-B14F-4D97-AF65-F5344CB8AC3E}">
        <p14:creationId xmlns:p14="http://schemas.microsoft.com/office/powerpoint/2010/main" val="268997394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82</a:t>
            </a:fld>
            <a:endParaRPr lang="en-US"/>
          </a:p>
        </p:txBody>
      </p:sp>
    </p:spTree>
    <p:extLst>
      <p:ext uri="{BB962C8B-B14F-4D97-AF65-F5344CB8AC3E}">
        <p14:creationId xmlns:p14="http://schemas.microsoft.com/office/powerpoint/2010/main" val="314679006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83</a:t>
            </a:fld>
            <a:endParaRPr lang="en-US"/>
          </a:p>
        </p:txBody>
      </p:sp>
    </p:spTree>
    <p:extLst>
      <p:ext uri="{BB962C8B-B14F-4D97-AF65-F5344CB8AC3E}">
        <p14:creationId xmlns:p14="http://schemas.microsoft.com/office/powerpoint/2010/main" val="372657402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84</a:t>
            </a:fld>
            <a:endParaRPr lang="en-US"/>
          </a:p>
        </p:txBody>
      </p:sp>
    </p:spTree>
    <p:extLst>
      <p:ext uri="{BB962C8B-B14F-4D97-AF65-F5344CB8AC3E}">
        <p14:creationId xmlns:p14="http://schemas.microsoft.com/office/powerpoint/2010/main" val="173222051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85</a:t>
            </a:fld>
            <a:endParaRPr lang="en-US"/>
          </a:p>
        </p:txBody>
      </p:sp>
    </p:spTree>
    <p:extLst>
      <p:ext uri="{BB962C8B-B14F-4D97-AF65-F5344CB8AC3E}">
        <p14:creationId xmlns:p14="http://schemas.microsoft.com/office/powerpoint/2010/main" val="147645077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86</a:t>
            </a:fld>
            <a:endParaRPr lang="en-US"/>
          </a:p>
        </p:txBody>
      </p:sp>
    </p:spTree>
    <p:extLst>
      <p:ext uri="{BB962C8B-B14F-4D97-AF65-F5344CB8AC3E}">
        <p14:creationId xmlns:p14="http://schemas.microsoft.com/office/powerpoint/2010/main" val="212447706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87</a:t>
            </a:fld>
            <a:endParaRPr lang="en-US"/>
          </a:p>
        </p:txBody>
      </p:sp>
    </p:spTree>
    <p:extLst>
      <p:ext uri="{BB962C8B-B14F-4D97-AF65-F5344CB8AC3E}">
        <p14:creationId xmlns:p14="http://schemas.microsoft.com/office/powerpoint/2010/main" val="185118843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88</a:t>
            </a:fld>
            <a:endParaRPr lang="en-US"/>
          </a:p>
        </p:txBody>
      </p:sp>
    </p:spTree>
    <p:extLst>
      <p:ext uri="{BB962C8B-B14F-4D97-AF65-F5344CB8AC3E}">
        <p14:creationId xmlns:p14="http://schemas.microsoft.com/office/powerpoint/2010/main" val="295067524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89</a:t>
            </a:fld>
            <a:endParaRPr lang="en-US"/>
          </a:p>
        </p:txBody>
      </p:sp>
    </p:spTree>
    <p:extLst>
      <p:ext uri="{BB962C8B-B14F-4D97-AF65-F5344CB8AC3E}">
        <p14:creationId xmlns:p14="http://schemas.microsoft.com/office/powerpoint/2010/main" val="3939365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9</a:t>
            </a:fld>
            <a:endParaRPr lang="en-US"/>
          </a:p>
        </p:txBody>
      </p:sp>
    </p:spTree>
    <p:extLst>
      <p:ext uri="{BB962C8B-B14F-4D97-AF65-F5344CB8AC3E}">
        <p14:creationId xmlns:p14="http://schemas.microsoft.com/office/powerpoint/2010/main" val="195648394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90</a:t>
            </a:fld>
            <a:endParaRPr lang="en-US"/>
          </a:p>
        </p:txBody>
      </p:sp>
    </p:spTree>
    <p:extLst>
      <p:ext uri="{BB962C8B-B14F-4D97-AF65-F5344CB8AC3E}">
        <p14:creationId xmlns:p14="http://schemas.microsoft.com/office/powerpoint/2010/main" val="375579526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1C24B6-1E93-49FA-A6AB-C9BF7496A4CD}" type="slidenum">
              <a:rPr lang="en-US" smtClean="0"/>
              <a:pPr/>
              <a:t>91</a:t>
            </a:fld>
            <a:endParaRPr lang="en-US"/>
          </a:p>
        </p:txBody>
      </p:sp>
    </p:spTree>
    <p:extLst>
      <p:ext uri="{BB962C8B-B14F-4D97-AF65-F5344CB8AC3E}">
        <p14:creationId xmlns:p14="http://schemas.microsoft.com/office/powerpoint/2010/main" val="3562682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065213"/>
            <a:ext cx="3886200" cy="735013"/>
          </a:xfrm>
        </p:spPr>
        <p:txBody>
          <a:bodyPr/>
          <a:lstStyle/>
          <a:p>
            <a:r>
              <a:rPr lang="en-US" smtClean="0"/>
              <a:t>Click to edit Master title style</a:t>
            </a:r>
            <a:endParaRPr lang="en-US"/>
          </a:p>
        </p:txBody>
      </p:sp>
      <p:sp>
        <p:nvSpPr>
          <p:cNvPr id="3" name="Subtitle 2"/>
          <p:cNvSpPr>
            <a:spLocks noGrp="1"/>
          </p:cNvSpPr>
          <p:nvPr>
            <p:ph type="subTitle" idx="1"/>
          </p:nvPr>
        </p:nvSpPr>
        <p:spPr>
          <a:xfrm>
            <a:off x="685800" y="1943100"/>
            <a:ext cx="3200400" cy="876300"/>
          </a:xfrm>
        </p:spPr>
        <p:txBody>
          <a:bodyPr/>
          <a:lstStyle>
            <a:lvl1pPr marL="0" indent="0" algn="ctr">
              <a:buNone/>
              <a:defRPr/>
            </a:lvl1pPr>
            <a:lvl2pPr marL="228600" indent="0" algn="ctr">
              <a:buNone/>
              <a:defRPr/>
            </a:lvl2pPr>
            <a:lvl3pPr marL="457200" indent="0" algn="ctr">
              <a:buNone/>
              <a:defRPr/>
            </a:lvl3pPr>
            <a:lvl4pPr marL="685800" indent="0" algn="ctr">
              <a:buNone/>
              <a:defRPr/>
            </a:lvl4pPr>
            <a:lvl5pPr marL="914400" indent="0" algn="ctr">
              <a:buNone/>
              <a:defRPr/>
            </a:lvl5pPr>
            <a:lvl6pPr marL="1143000" indent="0" algn="ctr">
              <a:buNone/>
              <a:defRPr/>
            </a:lvl6pPr>
            <a:lvl7pPr marL="1371600" indent="0" algn="ctr">
              <a:buNone/>
              <a:defRPr/>
            </a:lvl7pPr>
            <a:lvl8pPr marL="1600200" indent="0" algn="ctr">
              <a:buNone/>
              <a:defRPr/>
            </a:lvl8pPr>
            <a:lvl9pPr marL="18288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429000" y="0"/>
            <a:ext cx="1143000" cy="3200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3352800" cy="3200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157" y="2203450"/>
            <a:ext cx="3886200" cy="681038"/>
          </a:xfrm>
        </p:spPr>
        <p:txBody>
          <a:bodyPr anchor="t"/>
          <a:lstStyle>
            <a:lvl1pPr algn="l">
              <a:defRPr sz="2000" b="1" cap="all"/>
            </a:lvl1pPr>
          </a:lstStyle>
          <a:p>
            <a:r>
              <a:rPr lang="en-US" smtClean="0"/>
              <a:t>Click to edit Master title style</a:t>
            </a:r>
            <a:endParaRPr lang="en-US"/>
          </a:p>
        </p:txBody>
      </p:sp>
      <p:sp>
        <p:nvSpPr>
          <p:cNvPr id="3" name="Text Placeholder 2"/>
          <p:cNvSpPr>
            <a:spLocks noGrp="1"/>
          </p:cNvSpPr>
          <p:nvPr>
            <p:ph type="body" idx="1"/>
          </p:nvPr>
        </p:nvSpPr>
        <p:spPr>
          <a:xfrm>
            <a:off x="361157" y="1453356"/>
            <a:ext cx="3886200" cy="750094"/>
          </a:xfrm>
        </p:spPr>
        <p:txBody>
          <a:bodyPr anchor="b"/>
          <a:lstStyle>
            <a:lvl1pPr marL="0" indent="0">
              <a:buNone/>
              <a:defRPr sz="1000"/>
            </a:lvl1pPr>
            <a:lvl2pPr marL="228600" indent="0">
              <a:buNone/>
              <a:defRPr sz="900"/>
            </a:lvl2pPr>
            <a:lvl3pPr marL="457200" indent="0">
              <a:buNone/>
              <a:defRPr sz="800"/>
            </a:lvl3pPr>
            <a:lvl4pPr marL="685800" indent="0">
              <a:buNone/>
              <a:defRPr sz="700"/>
            </a:lvl4pPr>
            <a:lvl5pPr marL="914400" indent="0">
              <a:buNone/>
              <a:defRPr sz="700"/>
            </a:lvl5pPr>
            <a:lvl6pPr marL="1143000" indent="0">
              <a:buNone/>
              <a:defRPr sz="700"/>
            </a:lvl6pPr>
            <a:lvl7pPr marL="1371600" indent="0">
              <a:buNone/>
              <a:defRPr sz="700"/>
            </a:lvl7pPr>
            <a:lvl8pPr marL="1600200" indent="0">
              <a:buNone/>
              <a:defRPr sz="700"/>
            </a:lvl8pPr>
            <a:lvl9pPr marL="1828800" indent="0">
              <a:buNone/>
              <a:defRPr sz="7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762000"/>
            <a:ext cx="2247900" cy="243840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324100" y="762000"/>
            <a:ext cx="2247900" cy="243840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7319"/>
            <a:ext cx="4114800" cy="5715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767556"/>
            <a:ext cx="2020094" cy="319881"/>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smtClean="0"/>
              <a:t>Click to edit Master text styles</a:t>
            </a:r>
          </a:p>
        </p:txBody>
      </p:sp>
      <p:sp>
        <p:nvSpPr>
          <p:cNvPr id="4" name="Content Placeholder 3"/>
          <p:cNvSpPr>
            <a:spLocks noGrp="1"/>
          </p:cNvSpPr>
          <p:nvPr>
            <p:ph sz="half" idx="2"/>
          </p:nvPr>
        </p:nvSpPr>
        <p:spPr>
          <a:xfrm>
            <a:off x="228600" y="1087437"/>
            <a:ext cx="2020094" cy="1975644"/>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322513" y="767556"/>
            <a:ext cx="2020888" cy="319881"/>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smtClean="0"/>
              <a:t>Click to edit Master text styles</a:t>
            </a:r>
          </a:p>
        </p:txBody>
      </p:sp>
      <p:sp>
        <p:nvSpPr>
          <p:cNvPr id="6" name="Content Placeholder 5"/>
          <p:cNvSpPr>
            <a:spLocks noGrp="1"/>
          </p:cNvSpPr>
          <p:nvPr>
            <p:ph sz="quarter" idx="4"/>
          </p:nvPr>
        </p:nvSpPr>
        <p:spPr>
          <a:xfrm>
            <a:off x="2322513" y="1087437"/>
            <a:ext cx="2020888" cy="1975644"/>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136525"/>
            <a:ext cx="1504157" cy="581025"/>
          </a:xfrm>
        </p:spPr>
        <p:txBody>
          <a:bodyPr anchor="b"/>
          <a:lstStyle>
            <a:lvl1pPr algn="l">
              <a:defRPr sz="1000" b="1"/>
            </a:lvl1pPr>
          </a:lstStyle>
          <a:p>
            <a:r>
              <a:rPr lang="en-US" smtClean="0"/>
              <a:t>Click to edit Master title style</a:t>
            </a:r>
            <a:endParaRPr lang="en-US"/>
          </a:p>
        </p:txBody>
      </p:sp>
      <p:sp>
        <p:nvSpPr>
          <p:cNvPr id="3" name="Content Placeholder 2"/>
          <p:cNvSpPr>
            <a:spLocks noGrp="1"/>
          </p:cNvSpPr>
          <p:nvPr>
            <p:ph idx="1"/>
          </p:nvPr>
        </p:nvSpPr>
        <p:spPr>
          <a:xfrm>
            <a:off x="1787525" y="136525"/>
            <a:ext cx="2555875" cy="2926557"/>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28600" y="717550"/>
            <a:ext cx="1504157" cy="2345532"/>
          </a:xfrm>
        </p:spPr>
        <p:txBody>
          <a:bodyPr/>
          <a:lstStyle>
            <a:lvl1pPr marL="0" indent="0">
              <a:buNone/>
              <a:defRPr sz="700"/>
            </a:lvl1pPr>
            <a:lvl2pPr marL="228600" indent="0">
              <a:buNone/>
              <a:defRPr sz="600"/>
            </a:lvl2pPr>
            <a:lvl3pPr marL="457200" indent="0">
              <a:buNone/>
              <a:defRPr sz="5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144" y="2400300"/>
            <a:ext cx="2743200" cy="283369"/>
          </a:xfrm>
        </p:spPr>
        <p:txBody>
          <a:bodyPr anchor="b"/>
          <a:lstStyle>
            <a:lvl1pPr algn="l">
              <a:defRPr sz="1000" b="1"/>
            </a:lvl1pPr>
          </a:lstStyle>
          <a:p>
            <a:r>
              <a:rPr lang="en-US" smtClean="0"/>
              <a:t>Click to edit Master title style</a:t>
            </a:r>
            <a:endParaRPr lang="en-US"/>
          </a:p>
        </p:txBody>
      </p:sp>
      <p:sp>
        <p:nvSpPr>
          <p:cNvPr id="3" name="Picture Placeholder 2"/>
          <p:cNvSpPr>
            <a:spLocks noGrp="1"/>
          </p:cNvSpPr>
          <p:nvPr>
            <p:ph type="pic" idx="1"/>
          </p:nvPr>
        </p:nvSpPr>
        <p:spPr>
          <a:xfrm>
            <a:off x="896144" y="306388"/>
            <a:ext cx="2743200" cy="2057400"/>
          </a:xfrm>
        </p:spPr>
        <p:txBody>
          <a:bodyPr/>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pPr lvl="0"/>
            <a:endParaRPr lang="en-US" noProof="0" smtClean="0"/>
          </a:p>
        </p:txBody>
      </p:sp>
      <p:sp>
        <p:nvSpPr>
          <p:cNvPr id="4" name="Text Placeholder 3"/>
          <p:cNvSpPr>
            <a:spLocks noGrp="1"/>
          </p:cNvSpPr>
          <p:nvPr>
            <p:ph type="body" sz="half" idx="2"/>
          </p:nvPr>
        </p:nvSpPr>
        <p:spPr>
          <a:xfrm>
            <a:off x="896144" y="2683669"/>
            <a:ext cx="2743200" cy="402431"/>
          </a:xfrm>
        </p:spPr>
        <p:txBody>
          <a:bodyPr/>
          <a:lstStyle>
            <a:lvl1pPr marL="0" indent="0">
              <a:buNone/>
              <a:defRPr sz="700"/>
            </a:lvl1pPr>
            <a:lvl2pPr marL="228600" indent="0">
              <a:buNone/>
              <a:defRPr sz="600"/>
            </a:lvl2pPr>
            <a:lvl3pPr marL="457200" indent="0">
              <a:buNone/>
              <a:defRPr sz="5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4572000" cy="762000"/>
          </a:xfrm>
          <a:prstGeom prst="rect">
            <a:avLst/>
          </a:prstGeom>
          <a:noFill/>
          <a:ln w="9525">
            <a:noFill/>
            <a:miter lim="800000"/>
            <a:headEnd/>
            <a:tailEnd/>
          </a:ln>
        </p:spPr>
        <p:txBody>
          <a:bodyPr vert="horz" wrap="square" lIns="46038" tIns="23019" rIns="46038" bIns="23019" numCol="1" anchor="ctr" anchorCtr="0" compatLnSpc="1">
            <a:prstTxWarp prst="textNoShape">
              <a:avLst/>
            </a:prstTxWarp>
          </a:bodyPr>
          <a:lstStyle/>
          <a:p>
            <a:pPr lvl="0"/>
            <a:r>
              <a:rPr lang="en-US" smtClean="0"/>
              <a:t>Slide Title</a:t>
            </a:r>
          </a:p>
        </p:txBody>
      </p:sp>
      <p:sp>
        <p:nvSpPr>
          <p:cNvPr id="1027" name="Rectangle 3"/>
          <p:cNvSpPr>
            <a:spLocks noGrp="1" noChangeArrowheads="1"/>
          </p:cNvSpPr>
          <p:nvPr>
            <p:ph type="body" idx="1"/>
          </p:nvPr>
        </p:nvSpPr>
        <p:spPr bwMode="auto">
          <a:xfrm>
            <a:off x="0" y="762000"/>
            <a:ext cx="4572000" cy="2438400"/>
          </a:xfrm>
          <a:prstGeom prst="rect">
            <a:avLst/>
          </a:prstGeom>
          <a:noFill/>
          <a:ln w="9525">
            <a:noFill/>
            <a:miter lim="800000"/>
            <a:headEnd/>
            <a:tailEnd/>
          </a:ln>
        </p:spPr>
        <p:txBody>
          <a:bodyPr vert="horz" wrap="square" lIns="46038" tIns="23019" rIns="46038" bIns="23019"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3000">
          <a:solidFill>
            <a:srgbClr val="A5E6F3"/>
          </a:solidFill>
          <a:latin typeface="+mj-lt"/>
          <a:ea typeface="+mj-ea"/>
          <a:cs typeface="+mj-cs"/>
        </a:defRPr>
      </a:lvl1pPr>
      <a:lvl2pPr algn="ctr" rtl="0" eaLnBrk="0" fontAlgn="base" hangingPunct="0">
        <a:lnSpc>
          <a:spcPct val="80000"/>
        </a:lnSpc>
        <a:spcBef>
          <a:spcPct val="0"/>
        </a:spcBef>
        <a:spcAft>
          <a:spcPct val="0"/>
        </a:spcAft>
        <a:defRPr sz="3000">
          <a:solidFill>
            <a:srgbClr val="A5E6F3"/>
          </a:solidFill>
          <a:latin typeface="Times New Roman" pitchFamily="18" charset="0"/>
          <a:cs typeface="Arial" charset="0"/>
        </a:defRPr>
      </a:lvl2pPr>
      <a:lvl3pPr algn="ctr" rtl="0" eaLnBrk="0" fontAlgn="base" hangingPunct="0">
        <a:lnSpc>
          <a:spcPct val="80000"/>
        </a:lnSpc>
        <a:spcBef>
          <a:spcPct val="0"/>
        </a:spcBef>
        <a:spcAft>
          <a:spcPct val="0"/>
        </a:spcAft>
        <a:defRPr sz="3000">
          <a:solidFill>
            <a:srgbClr val="A5E6F3"/>
          </a:solidFill>
          <a:latin typeface="Times New Roman" pitchFamily="18" charset="0"/>
          <a:cs typeface="Arial" charset="0"/>
        </a:defRPr>
      </a:lvl3pPr>
      <a:lvl4pPr algn="ctr" rtl="0" eaLnBrk="0" fontAlgn="base" hangingPunct="0">
        <a:lnSpc>
          <a:spcPct val="80000"/>
        </a:lnSpc>
        <a:spcBef>
          <a:spcPct val="0"/>
        </a:spcBef>
        <a:spcAft>
          <a:spcPct val="0"/>
        </a:spcAft>
        <a:defRPr sz="3000">
          <a:solidFill>
            <a:srgbClr val="A5E6F3"/>
          </a:solidFill>
          <a:latin typeface="Times New Roman" pitchFamily="18" charset="0"/>
          <a:cs typeface="Arial" charset="0"/>
        </a:defRPr>
      </a:lvl4pPr>
      <a:lvl5pPr algn="ctr" rtl="0" eaLnBrk="0" fontAlgn="base" hangingPunct="0">
        <a:lnSpc>
          <a:spcPct val="80000"/>
        </a:lnSpc>
        <a:spcBef>
          <a:spcPct val="0"/>
        </a:spcBef>
        <a:spcAft>
          <a:spcPct val="0"/>
        </a:spcAft>
        <a:defRPr sz="3000">
          <a:solidFill>
            <a:srgbClr val="A5E6F3"/>
          </a:solidFill>
          <a:latin typeface="Times New Roman" pitchFamily="18" charset="0"/>
          <a:cs typeface="Arial" charset="0"/>
        </a:defRPr>
      </a:lvl5pPr>
      <a:lvl6pPr marL="228600" algn="ctr" rtl="0" fontAlgn="base">
        <a:lnSpc>
          <a:spcPct val="80000"/>
        </a:lnSpc>
        <a:spcBef>
          <a:spcPct val="0"/>
        </a:spcBef>
        <a:spcAft>
          <a:spcPct val="0"/>
        </a:spcAft>
        <a:defRPr sz="3000" b="1">
          <a:solidFill>
            <a:srgbClr val="A5E6F3"/>
          </a:solidFill>
          <a:latin typeface="Times New Roman" pitchFamily="18" charset="0"/>
          <a:cs typeface="Arial" charset="0"/>
        </a:defRPr>
      </a:lvl6pPr>
      <a:lvl7pPr marL="457200" algn="ctr" rtl="0" fontAlgn="base">
        <a:lnSpc>
          <a:spcPct val="80000"/>
        </a:lnSpc>
        <a:spcBef>
          <a:spcPct val="0"/>
        </a:spcBef>
        <a:spcAft>
          <a:spcPct val="0"/>
        </a:spcAft>
        <a:defRPr sz="3000" b="1">
          <a:solidFill>
            <a:srgbClr val="A5E6F3"/>
          </a:solidFill>
          <a:latin typeface="Times New Roman" pitchFamily="18" charset="0"/>
          <a:cs typeface="Arial" charset="0"/>
        </a:defRPr>
      </a:lvl7pPr>
      <a:lvl8pPr marL="685800" algn="ctr" rtl="0" fontAlgn="base">
        <a:lnSpc>
          <a:spcPct val="80000"/>
        </a:lnSpc>
        <a:spcBef>
          <a:spcPct val="0"/>
        </a:spcBef>
        <a:spcAft>
          <a:spcPct val="0"/>
        </a:spcAft>
        <a:defRPr sz="3000" b="1">
          <a:solidFill>
            <a:srgbClr val="A5E6F3"/>
          </a:solidFill>
          <a:latin typeface="Times New Roman" pitchFamily="18" charset="0"/>
          <a:cs typeface="Arial" charset="0"/>
        </a:defRPr>
      </a:lvl8pPr>
      <a:lvl9pPr marL="914400" algn="ctr" rtl="0" fontAlgn="base">
        <a:lnSpc>
          <a:spcPct val="80000"/>
        </a:lnSpc>
        <a:spcBef>
          <a:spcPct val="0"/>
        </a:spcBef>
        <a:spcAft>
          <a:spcPct val="0"/>
        </a:spcAft>
        <a:defRPr sz="3000" b="1">
          <a:solidFill>
            <a:srgbClr val="A5E6F3"/>
          </a:solidFill>
          <a:latin typeface="Times New Roman" pitchFamily="18" charset="0"/>
          <a:cs typeface="Arial" charset="0"/>
        </a:defRPr>
      </a:lvl9pPr>
    </p:titleStyle>
    <p:bodyStyle>
      <a:lvl1pPr marL="142875" indent="-142875" algn="l" rtl="0" eaLnBrk="0" fontAlgn="base" hangingPunct="0">
        <a:lnSpc>
          <a:spcPct val="70000"/>
        </a:lnSpc>
        <a:spcBef>
          <a:spcPct val="15000"/>
        </a:spcBef>
        <a:spcAft>
          <a:spcPct val="0"/>
        </a:spcAft>
        <a:buClr>
          <a:schemeClr val="tx2"/>
        </a:buClr>
        <a:buSzPct val="100000"/>
        <a:buFont typeface="Wingdings" pitchFamily="2" charset="2"/>
        <a:buChar char="Ø"/>
        <a:defRPr sz="2200">
          <a:solidFill>
            <a:schemeClr val="tx1"/>
          </a:solidFill>
          <a:latin typeface="+mn-lt"/>
          <a:ea typeface="+mn-ea"/>
          <a:cs typeface="+mn-cs"/>
        </a:defRPr>
      </a:lvl1pPr>
      <a:lvl2pPr marL="342900" indent="-114300" algn="l" rtl="0" eaLnBrk="0" fontAlgn="base" hangingPunct="0">
        <a:lnSpc>
          <a:spcPct val="70000"/>
        </a:lnSpc>
        <a:spcBef>
          <a:spcPct val="15000"/>
        </a:spcBef>
        <a:spcAft>
          <a:spcPct val="0"/>
        </a:spcAft>
        <a:buSzPct val="100000"/>
        <a:buChar char="–"/>
        <a:defRPr sz="2800">
          <a:solidFill>
            <a:schemeClr val="tx1"/>
          </a:solidFill>
          <a:latin typeface="+mn-lt"/>
          <a:cs typeface="+mn-cs"/>
        </a:defRPr>
      </a:lvl2pPr>
      <a:lvl3pPr marL="571500" indent="-114300" algn="l" rtl="0" eaLnBrk="0" fontAlgn="base" hangingPunct="0">
        <a:lnSpc>
          <a:spcPct val="70000"/>
        </a:lnSpc>
        <a:spcBef>
          <a:spcPct val="15000"/>
        </a:spcBef>
        <a:spcAft>
          <a:spcPct val="0"/>
        </a:spcAft>
        <a:buSzPct val="100000"/>
        <a:buChar char="»"/>
        <a:defRPr sz="2400">
          <a:solidFill>
            <a:schemeClr val="tx1"/>
          </a:solidFill>
          <a:latin typeface="+mn-lt"/>
          <a:cs typeface="+mn-cs"/>
        </a:defRPr>
      </a:lvl3pPr>
      <a:lvl4pPr marL="771525" indent="-85725" algn="l" rtl="0" eaLnBrk="0" fontAlgn="base" hangingPunct="0">
        <a:lnSpc>
          <a:spcPct val="70000"/>
        </a:lnSpc>
        <a:spcBef>
          <a:spcPct val="15000"/>
        </a:spcBef>
        <a:spcAft>
          <a:spcPct val="0"/>
        </a:spcAft>
        <a:buSzPct val="100000"/>
        <a:buChar char="•"/>
        <a:defRPr sz="700">
          <a:solidFill>
            <a:schemeClr val="tx1"/>
          </a:solidFill>
          <a:latin typeface="+mn-lt"/>
          <a:cs typeface="+mn-cs"/>
        </a:defRPr>
      </a:lvl4pPr>
      <a:lvl5pPr marL="1000125" indent="-85725" algn="l" rtl="0" eaLnBrk="0" fontAlgn="base" hangingPunct="0">
        <a:lnSpc>
          <a:spcPct val="70000"/>
        </a:lnSpc>
        <a:spcBef>
          <a:spcPct val="15000"/>
        </a:spcBef>
        <a:spcAft>
          <a:spcPct val="0"/>
        </a:spcAft>
        <a:buSzPct val="100000"/>
        <a:buChar char="–"/>
        <a:defRPr sz="700">
          <a:solidFill>
            <a:schemeClr val="tx1"/>
          </a:solidFill>
          <a:latin typeface="+mn-lt"/>
          <a:cs typeface="+mn-cs"/>
        </a:defRPr>
      </a:lvl5pPr>
      <a:lvl6pPr marL="1228725" indent="-85725" algn="l" rtl="0" fontAlgn="base">
        <a:lnSpc>
          <a:spcPct val="70000"/>
        </a:lnSpc>
        <a:spcBef>
          <a:spcPct val="15000"/>
        </a:spcBef>
        <a:spcAft>
          <a:spcPct val="0"/>
        </a:spcAft>
        <a:buSzPct val="100000"/>
        <a:buChar char="–"/>
        <a:defRPr sz="700" b="1">
          <a:solidFill>
            <a:schemeClr val="tx1"/>
          </a:solidFill>
          <a:latin typeface="+mn-lt"/>
          <a:cs typeface="+mn-cs"/>
        </a:defRPr>
      </a:lvl6pPr>
      <a:lvl7pPr marL="1457325" indent="-85725" algn="l" rtl="0" fontAlgn="base">
        <a:lnSpc>
          <a:spcPct val="70000"/>
        </a:lnSpc>
        <a:spcBef>
          <a:spcPct val="15000"/>
        </a:spcBef>
        <a:spcAft>
          <a:spcPct val="0"/>
        </a:spcAft>
        <a:buSzPct val="100000"/>
        <a:buChar char="–"/>
        <a:defRPr sz="700" b="1">
          <a:solidFill>
            <a:schemeClr val="tx1"/>
          </a:solidFill>
          <a:latin typeface="+mn-lt"/>
          <a:cs typeface="+mn-cs"/>
        </a:defRPr>
      </a:lvl7pPr>
      <a:lvl8pPr marL="1685925" indent="-85725" algn="l" rtl="0" fontAlgn="base">
        <a:lnSpc>
          <a:spcPct val="70000"/>
        </a:lnSpc>
        <a:spcBef>
          <a:spcPct val="15000"/>
        </a:spcBef>
        <a:spcAft>
          <a:spcPct val="0"/>
        </a:spcAft>
        <a:buSzPct val="100000"/>
        <a:buChar char="–"/>
        <a:defRPr sz="700" b="1">
          <a:solidFill>
            <a:schemeClr val="tx1"/>
          </a:solidFill>
          <a:latin typeface="+mn-lt"/>
          <a:cs typeface="+mn-cs"/>
        </a:defRPr>
      </a:lvl8pPr>
      <a:lvl9pPr marL="1914525" indent="-85725" algn="l" rtl="0" fontAlgn="base">
        <a:lnSpc>
          <a:spcPct val="70000"/>
        </a:lnSpc>
        <a:spcBef>
          <a:spcPct val="15000"/>
        </a:spcBef>
        <a:spcAft>
          <a:spcPct val="0"/>
        </a:spcAft>
        <a:buSzPct val="100000"/>
        <a:buChar char="–"/>
        <a:defRPr sz="700" b="1">
          <a:solidFill>
            <a:schemeClr val="tx1"/>
          </a:solidFill>
          <a:latin typeface="+mn-lt"/>
          <a:cs typeface="+mn-cs"/>
        </a:defRPr>
      </a:lvl9pPr>
    </p:bodyStyle>
    <p:otherStyle>
      <a:defPPr>
        <a:defRPr lang="en-US"/>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a:t>
            </a:r>
          </a:p>
        </p:txBody>
      </p:sp>
      <p:sp>
        <p:nvSpPr>
          <p:cNvPr id="100355" name="Rectangle 2051"/>
          <p:cNvSpPr>
            <a:spLocks noGrp="1" noChangeArrowheads="1"/>
          </p:cNvSpPr>
          <p:nvPr>
            <p:ph type="body" idx="4294967295"/>
          </p:nvPr>
        </p:nvSpPr>
        <p:spPr>
          <a:xfrm>
            <a:off x="190500" y="1409700"/>
            <a:ext cx="3886200" cy="914400"/>
          </a:xfrm>
        </p:spPr>
        <p:txBody>
          <a:bodyPr/>
          <a:lstStyle/>
          <a:p>
            <a:pPr eaLnBrk="1" hangingPunct="1">
              <a:spcBef>
                <a:spcPct val="10000"/>
              </a:spcBef>
              <a:defRPr/>
            </a:pPr>
            <a:r>
              <a:rPr lang="en-US" sz="3000" dirty="0" smtClean="0">
                <a:effectLst>
                  <a:outerShdw blurRad="38100" dist="38100" dir="2700000" algn="tl">
                    <a:srgbClr val="000000"/>
                  </a:outerShdw>
                </a:effectLst>
              </a:rPr>
              <a:t>Getting ready to </a:t>
            </a:r>
            <a:br>
              <a:rPr lang="en-US" sz="3000" dirty="0" smtClean="0">
                <a:effectLst>
                  <a:outerShdw blurRad="38100" dist="38100" dir="2700000" algn="tl">
                    <a:srgbClr val="000000"/>
                  </a:outerShdw>
                </a:effectLst>
              </a:rPr>
            </a:br>
            <a:r>
              <a:rPr lang="en-US" sz="3000" dirty="0" smtClean="0">
                <a:effectLst>
                  <a:outerShdw blurRad="38100" dist="38100" dir="2700000" algn="tl">
                    <a:srgbClr val="000000"/>
                  </a:outerShdw>
                </a:effectLst>
              </a:rPr>
              <a:t>  hear God</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12 Moses’ arms soon became so tired he could no longer hold them up. So Aaron and </a:t>
            </a:r>
            <a:r>
              <a:rPr lang="en-US" dirty="0" err="1" smtClean="0">
                <a:effectLst>
                  <a:outerShdw blurRad="38100" dist="38100" dir="2700000" algn="tl">
                    <a:srgbClr val="000000"/>
                  </a:outerShdw>
                </a:effectLst>
              </a:rPr>
              <a:t>Hur</a:t>
            </a:r>
            <a:r>
              <a:rPr lang="en-US" dirty="0" smtClean="0">
                <a:effectLst>
                  <a:outerShdw blurRad="38100" dist="38100" dir="2700000" algn="tl">
                    <a:srgbClr val="000000"/>
                  </a:outerShdw>
                </a:effectLst>
              </a:rPr>
              <a:t> found a stone for him to sit on. Then they stood on each side of Moses, holding up his hands. So his hands held steady until sunset.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As a result, Joshua overwhelmed the army of Amalek in battle.</a:t>
            </a:r>
          </a:p>
        </p:txBody>
      </p:sp>
      <p:sp>
        <p:nvSpPr>
          <p:cNvPr id="15364" name="Rectangle 5"/>
          <p:cNvSpPr>
            <a:spLocks noChangeArrowheads="1"/>
          </p:cNvSpPr>
          <p:nvPr/>
        </p:nvSpPr>
        <p:spPr bwMode="auto">
          <a:xfrm>
            <a:off x="1181100" y="2377580"/>
            <a:ext cx="33147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7000"/>
              </a:lnSpc>
              <a:spcBef>
                <a:spcPct val="5000"/>
              </a:spcBef>
            </a:pPr>
            <a:r>
              <a:rPr lang="en-US" sz="2000" dirty="0">
                <a:latin typeface="Times New Roman" pitchFamily="18" charset="0"/>
              </a:rPr>
              <a:t>God clearly showing them that they must depend on his </a:t>
            </a:r>
            <a:r>
              <a:rPr lang="en-US" sz="2000" dirty="0" smtClean="0">
                <a:latin typeface="Times New Roman" pitchFamily="18" charset="0"/>
              </a:rPr>
              <a:t>power</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12 Moses’ arms soon became so tired he could no longer hold them up. So Aaron and </a:t>
            </a:r>
            <a:r>
              <a:rPr lang="en-US" dirty="0" err="1" smtClean="0">
                <a:effectLst>
                  <a:outerShdw blurRad="38100" dist="38100" dir="2700000" algn="tl">
                    <a:srgbClr val="000000"/>
                  </a:outerShdw>
                </a:effectLst>
              </a:rPr>
              <a:t>Hur</a:t>
            </a:r>
            <a:r>
              <a:rPr lang="en-US" dirty="0" smtClean="0">
                <a:effectLst>
                  <a:outerShdw blurRad="38100" dist="38100" dir="2700000" algn="tl">
                    <a:srgbClr val="000000"/>
                  </a:outerShdw>
                </a:effectLst>
              </a:rPr>
              <a:t> found a stone for him to sit on. Then they stood on each side of Moses, holding up his hands. So his hands held steady until sunset.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As a result, Joshua overwhelmed the army of Amalek in battle.</a:t>
            </a:r>
          </a:p>
        </p:txBody>
      </p:sp>
      <p:sp>
        <p:nvSpPr>
          <p:cNvPr id="15364" name="Rectangle 5"/>
          <p:cNvSpPr>
            <a:spLocks noChangeArrowheads="1"/>
          </p:cNvSpPr>
          <p:nvPr/>
        </p:nvSpPr>
        <p:spPr bwMode="auto">
          <a:xfrm>
            <a:off x="1181100" y="2377580"/>
            <a:ext cx="33147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7000"/>
              </a:lnSpc>
              <a:spcBef>
                <a:spcPct val="5000"/>
              </a:spcBef>
            </a:pPr>
            <a:r>
              <a:rPr lang="en-US" sz="2000" dirty="0">
                <a:latin typeface="Times New Roman" pitchFamily="18" charset="0"/>
              </a:rPr>
              <a:t>God clearly showing them that they must depend on his power</a:t>
            </a:r>
          </a:p>
          <a:p>
            <a:pPr algn="l">
              <a:lnSpc>
                <a:spcPct val="70000"/>
              </a:lnSpc>
              <a:spcBef>
                <a:spcPct val="5000"/>
              </a:spcBef>
            </a:pPr>
            <a:r>
              <a:rPr lang="en-US" sz="2000" dirty="0">
                <a:latin typeface="Times New Roman" pitchFamily="18" charset="0"/>
              </a:rPr>
              <a:t>Repeated associations </a:t>
            </a:r>
            <a:r>
              <a:rPr lang="en-US" sz="2000" dirty="0" smtClean="0">
                <a:latin typeface="Times New Roman" pitchFamily="18" charset="0"/>
              </a:rPr>
              <a:t>needed</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12 Moses’ arms soon became so tired he could no longer hold them up. So Aaron and </a:t>
            </a:r>
            <a:r>
              <a:rPr lang="en-US" dirty="0" err="1" smtClean="0">
                <a:effectLst>
                  <a:outerShdw blurRad="38100" dist="38100" dir="2700000" algn="tl">
                    <a:srgbClr val="000000"/>
                  </a:outerShdw>
                </a:effectLst>
              </a:rPr>
              <a:t>Hur</a:t>
            </a:r>
            <a:r>
              <a:rPr lang="en-US" dirty="0" smtClean="0">
                <a:effectLst>
                  <a:outerShdw blurRad="38100" dist="38100" dir="2700000" algn="tl">
                    <a:srgbClr val="000000"/>
                  </a:outerShdw>
                </a:effectLst>
              </a:rPr>
              <a:t> found a stone for him to sit on. Then they stood on each side of Moses, holding up his hands. So his hands held steady until sunset.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As a result, Joshua overwhelmed the army of Amalek in battle.</a:t>
            </a:r>
          </a:p>
        </p:txBody>
      </p:sp>
      <p:sp>
        <p:nvSpPr>
          <p:cNvPr id="15364" name="Rectangle 5"/>
          <p:cNvSpPr>
            <a:spLocks noChangeArrowheads="1"/>
          </p:cNvSpPr>
          <p:nvPr/>
        </p:nvSpPr>
        <p:spPr bwMode="auto">
          <a:xfrm>
            <a:off x="1181100" y="2377580"/>
            <a:ext cx="33147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7000"/>
              </a:lnSpc>
              <a:spcBef>
                <a:spcPct val="5000"/>
              </a:spcBef>
            </a:pPr>
            <a:r>
              <a:rPr lang="en-US" sz="2000" dirty="0">
                <a:latin typeface="Times New Roman" pitchFamily="18" charset="0"/>
              </a:rPr>
              <a:t>God clearly showing them that they must depend on his power</a:t>
            </a:r>
          </a:p>
          <a:p>
            <a:pPr algn="l">
              <a:lnSpc>
                <a:spcPct val="70000"/>
              </a:lnSpc>
              <a:spcBef>
                <a:spcPct val="5000"/>
              </a:spcBef>
            </a:pPr>
            <a:r>
              <a:rPr lang="en-US" sz="2000" dirty="0">
                <a:latin typeface="Times New Roman" pitchFamily="18" charset="0"/>
              </a:rPr>
              <a:t>Repeated associations needed</a:t>
            </a:r>
          </a:p>
          <a:p>
            <a:pPr algn="l">
              <a:lnSpc>
                <a:spcPct val="70000"/>
              </a:lnSpc>
              <a:spcBef>
                <a:spcPct val="5000"/>
              </a:spcBef>
            </a:pPr>
            <a:r>
              <a:rPr lang="en-US" sz="2000" dirty="0">
                <a:latin typeface="Times New Roman" pitchFamily="18" charset="0"/>
              </a:rPr>
              <a:t>Still happens today…</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12 Moses’ arms soon became so tired he could no longer hold them up. So Aaron and </a:t>
            </a:r>
            <a:r>
              <a:rPr lang="en-US" dirty="0" err="1" smtClean="0">
                <a:effectLst>
                  <a:outerShdw blurRad="38100" dist="38100" dir="2700000" algn="tl">
                    <a:srgbClr val="000000"/>
                  </a:outerShdw>
                </a:effectLst>
              </a:rPr>
              <a:t>Hur</a:t>
            </a:r>
            <a:r>
              <a:rPr lang="en-US" dirty="0" smtClean="0">
                <a:effectLst>
                  <a:outerShdw blurRad="38100" dist="38100" dir="2700000" algn="tl">
                    <a:srgbClr val="000000"/>
                  </a:outerShdw>
                </a:effectLst>
              </a:rPr>
              <a:t> found a stone for him to sit on. Then they stood on each side of Moses, holding up his hands. So his hands held steady until sunset.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As a result, Joshua overwhelmed the army of Amalek in battle.</a:t>
            </a:r>
          </a:p>
        </p:txBody>
      </p:sp>
      <p:sp>
        <p:nvSpPr>
          <p:cNvPr id="15364" name="Rectangle 5"/>
          <p:cNvSpPr>
            <a:spLocks noChangeArrowheads="1"/>
          </p:cNvSpPr>
          <p:nvPr/>
        </p:nvSpPr>
        <p:spPr bwMode="auto">
          <a:xfrm>
            <a:off x="1181100" y="2377580"/>
            <a:ext cx="33147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7000"/>
              </a:lnSpc>
              <a:spcBef>
                <a:spcPct val="5000"/>
              </a:spcBef>
            </a:pPr>
            <a:r>
              <a:rPr lang="en-US" sz="2000" dirty="0">
                <a:latin typeface="Times New Roman" pitchFamily="18" charset="0"/>
              </a:rPr>
              <a:t>God clearly showing them that they must depend on his power</a:t>
            </a:r>
          </a:p>
          <a:p>
            <a:pPr algn="l">
              <a:lnSpc>
                <a:spcPct val="70000"/>
              </a:lnSpc>
              <a:spcBef>
                <a:spcPct val="5000"/>
              </a:spcBef>
            </a:pPr>
            <a:r>
              <a:rPr lang="en-US" sz="2000" dirty="0">
                <a:latin typeface="Times New Roman" pitchFamily="18" charset="0"/>
              </a:rPr>
              <a:t>Repeated associations needed</a:t>
            </a:r>
          </a:p>
          <a:p>
            <a:pPr algn="l">
              <a:lnSpc>
                <a:spcPct val="70000"/>
              </a:lnSpc>
              <a:spcBef>
                <a:spcPct val="5000"/>
              </a:spcBef>
            </a:pPr>
            <a:r>
              <a:rPr lang="en-US" sz="2000" dirty="0">
                <a:latin typeface="Times New Roman" pitchFamily="18" charset="0"/>
              </a:rPr>
              <a:t>Still happens today…</a:t>
            </a:r>
          </a:p>
        </p:txBody>
      </p:sp>
      <p:sp>
        <p:nvSpPr>
          <p:cNvPr id="5" name="Rectangle 3"/>
          <p:cNvSpPr>
            <a:spLocks noChangeArrowheads="1"/>
          </p:cNvSpPr>
          <p:nvPr/>
        </p:nvSpPr>
        <p:spPr bwMode="auto">
          <a:xfrm>
            <a:off x="838200" y="80220"/>
            <a:ext cx="36576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dirty="0" smtClean="0">
                <a:latin typeface="Times New Roman" pitchFamily="18" charset="0"/>
              </a:rPr>
              <a:t>Observations:</a:t>
            </a:r>
          </a:p>
          <a:p>
            <a:pPr algn="l">
              <a:lnSpc>
                <a:spcPct val="75000"/>
              </a:lnSpc>
              <a:spcBef>
                <a:spcPts val="300"/>
              </a:spcBef>
            </a:pPr>
            <a:r>
              <a:rPr lang="en-US" sz="2000" dirty="0" smtClean="0">
                <a:latin typeface="Times New Roman" pitchFamily="18" charset="0"/>
              </a:rPr>
              <a:t>Winning </a:t>
            </a:r>
            <a:r>
              <a:rPr lang="en-US" sz="2000" dirty="0">
                <a:latin typeface="Times New Roman" pitchFamily="18" charset="0"/>
              </a:rPr>
              <a:t>a battle is a good time to get a big head</a:t>
            </a:r>
          </a:p>
          <a:p>
            <a:pPr algn="l">
              <a:lnSpc>
                <a:spcPct val="75000"/>
              </a:lnSpc>
              <a:spcBef>
                <a:spcPts val="300"/>
              </a:spcBef>
            </a:pPr>
            <a:r>
              <a:rPr lang="en-US" sz="2000" dirty="0">
                <a:latin typeface="Times New Roman" pitchFamily="18" charset="0"/>
              </a:rPr>
              <a:t>Today, some </a:t>
            </a:r>
            <a:r>
              <a:rPr lang="en-US" sz="2000" dirty="0" smtClean="0">
                <a:latin typeface="Times New Roman" pitchFamily="18" charset="0"/>
              </a:rPr>
              <a:t>home </a:t>
            </a:r>
            <a:r>
              <a:rPr lang="en-US" sz="2000" dirty="0">
                <a:latin typeface="Times New Roman" pitchFamily="18" charset="0"/>
              </a:rPr>
              <a:t>churches have no prayer meeting</a:t>
            </a:r>
          </a:p>
          <a:p>
            <a:pPr algn="l">
              <a:lnSpc>
                <a:spcPct val="75000"/>
              </a:lnSpc>
              <a:spcBef>
                <a:spcPts val="300"/>
              </a:spcBef>
            </a:pPr>
            <a:r>
              <a:rPr lang="en-US" sz="2000" dirty="0">
                <a:latin typeface="Times New Roman" pitchFamily="18" charset="0"/>
              </a:rPr>
              <a:t>What does that </a:t>
            </a:r>
            <a:r>
              <a:rPr lang="en-US" sz="2000" dirty="0" smtClean="0">
                <a:latin typeface="Times New Roman" pitchFamily="18" charset="0"/>
              </a:rPr>
              <a:t>say?</a:t>
            </a:r>
            <a:endParaRPr lang="en-US" sz="2000" dirty="0">
              <a:latin typeface="Times New Roman" pitchFamily="18" charset="0"/>
            </a:endParaRPr>
          </a:p>
          <a:p>
            <a:pPr algn="l">
              <a:lnSpc>
                <a:spcPct val="75000"/>
              </a:lnSpc>
              <a:spcBef>
                <a:spcPts val="300"/>
              </a:spcBef>
            </a:pPr>
            <a:r>
              <a:rPr lang="en-US" sz="2000" dirty="0">
                <a:latin typeface="Times New Roman" pitchFamily="18" charset="0"/>
              </a:rPr>
              <a:t>Is the prayer meeting the most important </a:t>
            </a:r>
            <a:r>
              <a:rPr lang="en-US" sz="2000" dirty="0" smtClean="0">
                <a:latin typeface="Times New Roman" pitchFamily="18" charset="0"/>
              </a:rPr>
              <a:t>meeting of </a:t>
            </a:r>
            <a:r>
              <a:rPr lang="en-US" sz="2000" dirty="0">
                <a:latin typeface="Times New Roman" pitchFamily="18" charset="0"/>
              </a:rPr>
              <a:t>the week?</a:t>
            </a:r>
          </a:p>
          <a:p>
            <a:pPr algn="l">
              <a:lnSpc>
                <a:spcPct val="75000"/>
              </a:lnSpc>
              <a:spcBef>
                <a:spcPts val="300"/>
              </a:spcBef>
            </a:pPr>
            <a:r>
              <a:rPr lang="en-US" sz="2000" dirty="0">
                <a:latin typeface="Times New Roman" pitchFamily="18" charset="0"/>
              </a:rPr>
              <a:t>Aaron and </a:t>
            </a:r>
            <a:r>
              <a:rPr lang="en-US" sz="2000" dirty="0" err="1">
                <a:latin typeface="Times New Roman" pitchFamily="18" charset="0"/>
              </a:rPr>
              <a:t>Hor</a:t>
            </a:r>
            <a:r>
              <a:rPr lang="en-US" sz="2000" dirty="0">
                <a:latin typeface="Times New Roman" pitchFamily="18" charset="0"/>
              </a:rPr>
              <a:t> </a:t>
            </a:r>
            <a:r>
              <a:rPr lang="en-US" sz="2000" dirty="0" smtClean="0">
                <a:latin typeface="Times New Roman" pitchFamily="18" charset="0"/>
              </a:rPr>
              <a:t>working together</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14 After the victory, the Lord instructed Moses, “Write this down on a scroll as a permanent reminder, and read it aloud to Joshua: I will erase the memory of Amalek from under heaven.” </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14 After the victory, the Lord instructed Moses, “Write this down on a scroll as a permanent reminder, and read it aloud to Joshua: I will erase the memory of Amalek from under heaven.”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15 Moses built an altar there and named it Yahweh-</a:t>
            </a:r>
            <a:r>
              <a:rPr lang="en-US" dirty="0" err="1" smtClean="0">
                <a:effectLst>
                  <a:outerShdw blurRad="38100" dist="38100" dir="2700000" algn="tl">
                    <a:srgbClr val="000000"/>
                  </a:outerShdw>
                </a:effectLst>
              </a:rPr>
              <a:t>nissi</a:t>
            </a:r>
            <a:r>
              <a:rPr lang="en-US" dirty="0" smtClean="0">
                <a:effectLst>
                  <a:outerShdw blurRad="38100" dist="38100" dir="2700000" algn="tl">
                    <a:srgbClr val="000000"/>
                  </a:outerShdw>
                </a:effectLst>
              </a:rPr>
              <a:t> (which means “the Lord is my banner”).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16 He said, “They have raised their fist against the Lord’s throne, so now the Lord will be at war with Amalek generation after generation.”</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Moses’ father-in-law, Jethro, the priest of Midian, heard about everything God had done for Moses and his people, the Israelites. He heard especially about how the Lord had rescued them from Egypt.</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Moses’ father-in-law, </a:t>
            </a:r>
            <a:r>
              <a:rPr lang="en-US" dirty="0" err="1" smtClean="0">
                <a:effectLst>
                  <a:outerShdw blurRad="38100" dist="38100" dir="2700000" algn="tl">
                    <a:srgbClr val="000000"/>
                  </a:outerShdw>
                </a:effectLst>
              </a:rPr>
              <a:t>Jethro</a:t>
            </a:r>
            <a:r>
              <a:rPr lang="en-US" dirty="0" smtClean="0">
                <a:effectLst>
                  <a:outerShdw blurRad="38100" dist="38100" dir="2700000" algn="tl">
                    <a:srgbClr val="000000"/>
                  </a:outerShdw>
                </a:effectLst>
              </a:rPr>
              <a:t>, the priest of </a:t>
            </a:r>
            <a:r>
              <a:rPr lang="en-US" dirty="0" err="1" smtClean="0">
                <a:effectLst>
                  <a:outerShdw blurRad="38100" dist="38100" dir="2700000" algn="tl">
                    <a:srgbClr val="000000"/>
                  </a:outerShdw>
                </a:effectLst>
              </a:rPr>
              <a:t>Midian</a:t>
            </a:r>
            <a:r>
              <a:rPr lang="en-US" dirty="0" smtClean="0">
                <a:effectLst>
                  <a:outerShdw blurRad="38100" dist="38100" dir="2700000" algn="tl">
                    <a:srgbClr val="000000"/>
                  </a:outerShdw>
                </a:effectLst>
              </a:rPr>
              <a:t>, heard about everything God had done for Moses and his people, the Israelites. He heard especially about how the Lord had rescued them from Egypt.</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Earlier, Moses had sent his wife, </a:t>
            </a:r>
            <a:r>
              <a:rPr lang="en-US" dirty="0" err="1" smtClean="0">
                <a:effectLst>
                  <a:outerShdw blurRad="38100" dist="38100" dir="2700000" algn="tl">
                    <a:srgbClr val="000000"/>
                  </a:outerShdw>
                </a:effectLst>
              </a:rPr>
              <a:t>Zipporah</a:t>
            </a:r>
            <a:r>
              <a:rPr lang="en-US" dirty="0" smtClean="0">
                <a:effectLst>
                  <a:outerShdw blurRad="38100" dist="38100" dir="2700000" algn="tl">
                    <a:srgbClr val="000000"/>
                  </a:outerShdw>
                </a:effectLst>
              </a:rPr>
              <a:t>, and his two sons back to </a:t>
            </a:r>
            <a:r>
              <a:rPr lang="en-US" dirty="0" err="1" smtClean="0">
                <a:effectLst>
                  <a:outerShdw blurRad="38100" dist="38100" dir="2700000" algn="tl">
                    <a:srgbClr val="000000"/>
                  </a:outerShdw>
                </a:effectLst>
              </a:rPr>
              <a:t>Jethro</a:t>
            </a:r>
            <a:r>
              <a:rPr lang="en-US" dirty="0" smtClean="0">
                <a:effectLst>
                  <a:outerShdw blurRad="38100" dist="38100" dir="2700000" algn="tl">
                    <a:srgbClr val="000000"/>
                  </a:outerShdw>
                </a:effectLst>
              </a:rPr>
              <a:t>, who had taken them in. </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(Moses’ first son was named </a:t>
            </a:r>
            <a:r>
              <a:rPr lang="en-US" dirty="0" err="1" smtClean="0">
                <a:effectLst>
                  <a:outerShdw blurRad="38100" dist="38100" dir="2700000" algn="tl">
                    <a:srgbClr val="000000"/>
                  </a:outerShdw>
                </a:effectLst>
              </a:rPr>
              <a:t>Gershom</a:t>
            </a:r>
            <a:r>
              <a:rPr lang="en-US" dirty="0" smtClean="0">
                <a:effectLst>
                  <a:outerShdw blurRad="38100" dist="38100" dir="2700000" algn="tl">
                    <a:srgbClr val="000000"/>
                  </a:outerShdw>
                </a:effectLst>
              </a:rPr>
              <a:t>, for Moses had said when the boy was born, “I have been a foreigner in a foreign land.”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His second son was named </a:t>
            </a:r>
            <a:r>
              <a:rPr lang="en-US" dirty="0" err="1" smtClean="0">
                <a:effectLst>
                  <a:outerShdw blurRad="38100" dist="38100" dir="2700000" algn="tl">
                    <a:srgbClr val="000000"/>
                  </a:outerShdw>
                </a:effectLst>
              </a:rPr>
              <a:t>Eliezer</a:t>
            </a:r>
            <a:r>
              <a:rPr lang="en-US" dirty="0" smtClean="0">
                <a:effectLst>
                  <a:outerShdw blurRad="38100" dist="38100" dir="2700000" algn="tl">
                    <a:srgbClr val="000000"/>
                  </a:outerShdw>
                </a:effectLst>
              </a:rPr>
              <a:t>, for Moses had said, “The God of my ancestors was my helper; he rescued me from the sword of Pharaoh.”)</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152400" y="1143000"/>
            <a:ext cx="4343400" cy="1981200"/>
          </a:xfrm>
        </p:spPr>
        <p:txBody>
          <a:bodyPr/>
          <a:lstStyle/>
          <a:p>
            <a:pPr eaLnBrk="1" hangingPunct="1">
              <a:spcBef>
                <a:spcPct val="10000"/>
              </a:spcBef>
              <a:defRPr/>
            </a:pPr>
            <a:r>
              <a:rPr lang="en-US" smtClean="0">
                <a:effectLst>
                  <a:outerShdw blurRad="38100" dist="38100" dir="2700000" algn="tl">
                    <a:srgbClr val="000000"/>
                  </a:outerShdw>
                </a:effectLst>
              </a:rPr>
              <a:t>God has established that he will feed the Hebrews and give them water</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5 Jethro, Moses’ father-in-law, now came to visit Moses in the wilderness. He brought Moses’ wife and two sons with him, and they arrived while Moses and the people were camped near the mountain of God. </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a:t>
            </a:r>
            <a:r>
              <a:rPr lang="en-US" dirty="0" err="1" smtClean="0">
                <a:effectLst>
                  <a:outerShdw blurRad="38100" dist="38100" dir="2700000" algn="tl">
                    <a:srgbClr val="000000"/>
                  </a:outerShdw>
                </a:effectLst>
              </a:rPr>
              <a:t>Jethro</a:t>
            </a:r>
            <a:r>
              <a:rPr lang="en-US" dirty="0" smtClean="0">
                <a:effectLst>
                  <a:outerShdw blurRad="38100" dist="38100" dir="2700000" algn="tl">
                    <a:srgbClr val="000000"/>
                  </a:outerShdw>
                </a:effectLst>
              </a:rPr>
              <a:t>, Moses’ father-in-law, now came to visit Moses in the wilderness. He brought Moses’ wife and two sons with him, and they arrived while Moses and the people were camped near the mountain of God.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6 </a:t>
            </a:r>
            <a:r>
              <a:rPr lang="en-US" dirty="0" err="1" smtClean="0">
                <a:effectLst>
                  <a:outerShdw blurRad="38100" dist="38100" dir="2700000" algn="tl">
                    <a:srgbClr val="000000"/>
                  </a:outerShdw>
                </a:effectLst>
              </a:rPr>
              <a:t>Jethro</a:t>
            </a:r>
            <a:r>
              <a:rPr lang="en-US" dirty="0" smtClean="0">
                <a:effectLst>
                  <a:outerShdw blurRad="38100" dist="38100" dir="2700000" algn="tl">
                    <a:srgbClr val="000000"/>
                  </a:outerShdw>
                </a:effectLst>
              </a:rPr>
              <a:t> had sent a message to Moses, saying, “I, </a:t>
            </a:r>
            <a:r>
              <a:rPr lang="en-US" dirty="0" err="1" smtClean="0">
                <a:effectLst>
                  <a:outerShdw blurRad="38100" dist="38100" dir="2700000" algn="tl">
                    <a:srgbClr val="000000"/>
                  </a:outerShdw>
                </a:effectLst>
              </a:rPr>
              <a:t>Jethro</a:t>
            </a:r>
            <a:r>
              <a:rPr lang="en-US" dirty="0" smtClean="0">
                <a:effectLst>
                  <a:outerShdw blurRad="38100" dist="38100" dir="2700000" algn="tl">
                    <a:srgbClr val="000000"/>
                  </a:outerShdw>
                </a:effectLst>
              </a:rPr>
              <a:t>, your father-in-law, am coming to see you with your wife and your two sons.”</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7 So Moses went out to meet his father-in-law. He bowed low and kissed him. They asked about each other’s welfare and then went into Moses’ tent.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8 Moses told his father-in-law everything the Lord had done to Pharaoh and Egypt on behalf of Israel. He also told about all the hardships they had experienced along the way and how the Lord had rescued his people from all their troubles.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a:t>
            </a:r>
            <a:r>
              <a:rPr lang="en-US" dirty="0" err="1" smtClean="0">
                <a:effectLst>
                  <a:outerShdw blurRad="38100" dist="38100" dir="2700000" algn="tl">
                    <a:srgbClr val="000000"/>
                  </a:outerShdw>
                </a:effectLst>
              </a:rPr>
              <a:t>Jethro</a:t>
            </a:r>
            <a:r>
              <a:rPr lang="en-US" dirty="0" smtClean="0">
                <a:effectLst>
                  <a:outerShdw blurRad="38100" dist="38100" dir="2700000" algn="tl">
                    <a:srgbClr val="000000"/>
                  </a:outerShdw>
                </a:effectLst>
              </a:rPr>
              <a:t> was delighted when he heard about all the good things the Lord had done for Israel as he rescued them from the hand of the Egyptians.</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10 “Praise Yahweh,” </a:t>
            </a:r>
            <a:r>
              <a:rPr lang="en-US" dirty="0" err="1" smtClean="0">
                <a:effectLst>
                  <a:outerShdw blurRad="38100" dist="38100" dir="2700000" algn="tl">
                    <a:srgbClr val="000000"/>
                  </a:outerShdw>
                </a:effectLst>
              </a:rPr>
              <a:t>Jethro</a:t>
            </a:r>
            <a:r>
              <a:rPr lang="en-US" dirty="0" smtClean="0">
                <a:effectLst>
                  <a:outerShdw blurRad="38100" dist="38100" dir="2700000" algn="tl">
                    <a:srgbClr val="000000"/>
                  </a:outerShdw>
                </a:effectLst>
              </a:rPr>
              <a:t> said, “for he has rescued you from the Egyptians and from Pharaoh. Yes, he has rescued Israel from the powerful hand of Egypt! </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11 I know now that Yahweh is greater than all other gods, because he rescued his people from the oppression of the proud Egyptians.”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12 Then Jethro, Moses’ father-in-law, brought a burnt offering and sacrifices to God. Aaron and all the elders of Israel came out and joined him in a sacrificial meal in God’s presence.</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11 I know now that Yahweh is greater than all other gods, because he rescued his people from the oppression of the proud Egyptians.”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12 Then Jethro, Moses’ father-in-law, brought a burnt offering and sacrifices to God. Aaron and all the elders of Israel came out and joined him in a sacrificial meal in God’s presence.</a:t>
            </a:r>
          </a:p>
        </p:txBody>
      </p:sp>
      <p:sp>
        <p:nvSpPr>
          <p:cNvPr id="33796" name="Rectangle 5"/>
          <p:cNvSpPr>
            <a:spLocks noChangeArrowheads="1"/>
          </p:cNvSpPr>
          <p:nvPr/>
        </p:nvSpPr>
        <p:spPr bwMode="auto">
          <a:xfrm>
            <a:off x="1866900" y="2324100"/>
            <a:ext cx="2628900" cy="10287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a:tailEnd/>
          </a:ln>
        </p:spPr>
        <p:txBody>
          <a:bodyPr lIns="45244" tIns="22225" rIns="45244" bIns="22225"/>
          <a:lstStyle/>
          <a:p>
            <a:pPr algn="l">
              <a:lnSpc>
                <a:spcPct val="78000"/>
              </a:lnSpc>
              <a:spcBef>
                <a:spcPts val="300"/>
              </a:spcBef>
            </a:pPr>
            <a:r>
              <a:rPr lang="en-US" sz="2000" dirty="0" err="1">
                <a:latin typeface="Times New Roman" pitchFamily="18" charset="0"/>
              </a:rPr>
              <a:t>Jethro</a:t>
            </a:r>
            <a:r>
              <a:rPr lang="en-US" sz="2000" dirty="0">
                <a:latin typeface="Times New Roman" pitchFamily="18" charset="0"/>
              </a:rPr>
              <a:t> vignette:</a:t>
            </a:r>
          </a:p>
          <a:p>
            <a:pPr algn="l">
              <a:lnSpc>
                <a:spcPct val="75000"/>
              </a:lnSpc>
              <a:spcBef>
                <a:spcPts val="300"/>
              </a:spcBef>
            </a:pPr>
            <a:r>
              <a:rPr lang="en-US" sz="2000" dirty="0">
                <a:latin typeface="Times New Roman" pitchFamily="18" charset="0"/>
              </a:rPr>
              <a:t>Shows this narrative was written by Moses, not centuries later </a:t>
            </a:r>
            <a:r>
              <a:rPr lang="en-US" sz="2000" dirty="0" smtClean="0">
                <a:latin typeface="Times New Roman" pitchFamily="18" charset="0"/>
              </a:rPr>
              <a:t>forgers</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The next day, Moses took his seat to hear the people’s disputes against each other. They waited before him from morning till evening.</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14 When Moses’ father-in-law saw all that Moses was doing for the people, he asked, “What are you really accomplishing here? Why are you trying to do all this alone while everyone stands around you from morning till evening?”</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15 Moses replied, “Because the people come to me to get a ruling from God.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15 Moses replied, “Because the people come to me to get a ruling from God.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16 When a dispute arises, they come to me, and I am the one who settles the case between the quarreling parties. I inform the people of God’s decrees and give them his instructions.”</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152400" y="1143000"/>
            <a:ext cx="4343400" cy="1981200"/>
          </a:xfrm>
        </p:spPr>
        <p:txBody>
          <a:bodyPr/>
          <a:lstStyle/>
          <a:p>
            <a:pPr eaLnBrk="1" hangingPunct="1">
              <a:spcBef>
                <a:spcPct val="10000"/>
              </a:spcBef>
              <a:defRPr/>
            </a:pPr>
            <a:r>
              <a:rPr lang="en-US" smtClean="0">
                <a:effectLst>
                  <a:outerShdw blurRad="38100" dist="38100" dir="2700000" algn="tl">
                    <a:srgbClr val="000000"/>
                  </a:outerShdw>
                </a:effectLst>
              </a:rPr>
              <a:t>God has established that he will feed the Hebrews and give them water</a:t>
            </a:r>
          </a:p>
          <a:p>
            <a:pPr eaLnBrk="1" hangingPunct="1">
              <a:spcBef>
                <a:spcPct val="10000"/>
              </a:spcBef>
              <a:defRPr/>
            </a:pPr>
            <a:r>
              <a:rPr lang="en-US" smtClean="0">
                <a:effectLst>
                  <a:outerShdw blurRad="38100" dist="38100" dir="2700000" algn="tl">
                    <a:srgbClr val="000000"/>
                  </a:outerShdw>
                </a:effectLst>
              </a:rPr>
              <a:t>They continue making their way down to Mount Sinai…</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“This is not good!” Moses’ father-in-law exclaimed.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18 “You’re going to wear yourself out—and the people, too. This job is too heavy a burden for you to handle all by yourself. </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19 Now listen to me, and let me give you a word of advice, and may God be with you. You should continue to be the people’s representative before God, bringing their disputes to him. </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20 Teach them God’s decrees, and give them his Torah (teachings). Show them how to conduct their lives.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21 But select from all the people some capable, honest men who fear God and hate bribes. Appoint them as leaders over groups of one thousand, one hundred, fifty, and ten. </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20 Teach them God’s decrees, and give them his Torah (teachings). Show them how to conduct their lives.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21 But select from all the people some capable, honest men who fear God and hate bribes. Appoint them as leaders over groups of one thousand, one hundred, fifty, and ten. </a:t>
            </a:r>
          </a:p>
        </p:txBody>
      </p:sp>
      <p:sp>
        <p:nvSpPr>
          <p:cNvPr id="44036" name="Rectangle 5"/>
          <p:cNvSpPr>
            <a:spLocks noChangeArrowheads="1"/>
          </p:cNvSpPr>
          <p:nvPr/>
        </p:nvSpPr>
        <p:spPr bwMode="auto">
          <a:xfrm>
            <a:off x="2400300" y="38100"/>
            <a:ext cx="2133600" cy="2895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dirty="0">
                <a:latin typeface="Times New Roman" pitchFamily="18" charset="0"/>
              </a:rPr>
              <a:t>(1) “capable men” </a:t>
            </a:r>
            <a:r>
              <a:rPr lang="en-US" sz="2000" dirty="0" smtClean="0">
                <a:latin typeface="Times New Roman" pitchFamily="18" charset="0"/>
              </a:rPr>
              <a:t/>
            </a:r>
            <a:br>
              <a:rPr lang="en-US" sz="2000" dirty="0" smtClean="0">
                <a:latin typeface="Times New Roman" pitchFamily="18" charset="0"/>
              </a:rPr>
            </a:br>
            <a:r>
              <a:rPr lang="en-US" sz="2000" dirty="0" smtClean="0">
                <a:latin typeface="Times New Roman" pitchFamily="18" charset="0"/>
              </a:rPr>
              <a:t>    (</a:t>
            </a:r>
            <a:r>
              <a:rPr lang="en-US" sz="2000" dirty="0">
                <a:latin typeface="Times New Roman" pitchFamily="18" charset="0"/>
              </a:rPr>
              <a:t>i.e., men with a </a:t>
            </a:r>
            <a:r>
              <a:rPr lang="en-US" sz="2000" dirty="0" smtClean="0">
                <a:latin typeface="Times New Roman" pitchFamily="18" charset="0"/>
              </a:rPr>
              <a:t/>
            </a:r>
            <a:br>
              <a:rPr lang="en-US" sz="2000" dirty="0" smtClean="0">
                <a:latin typeface="Times New Roman" pitchFamily="18" charset="0"/>
              </a:rPr>
            </a:br>
            <a:r>
              <a:rPr lang="en-US" sz="2000" dirty="0" smtClean="0">
                <a:latin typeface="Times New Roman" pitchFamily="18" charset="0"/>
              </a:rPr>
              <a:t>    native </a:t>
            </a:r>
            <a:r>
              <a:rPr lang="en-US" sz="2000" dirty="0">
                <a:latin typeface="Times New Roman" pitchFamily="18" charset="0"/>
              </a:rPr>
              <a:t>aptitude </a:t>
            </a:r>
            <a:r>
              <a:rPr lang="en-US" sz="2000" dirty="0" smtClean="0">
                <a:latin typeface="Times New Roman" pitchFamily="18" charset="0"/>
              </a:rPr>
              <a:t/>
            </a:r>
            <a:br>
              <a:rPr lang="en-US" sz="2000" dirty="0" smtClean="0">
                <a:latin typeface="Times New Roman" pitchFamily="18" charset="0"/>
              </a:rPr>
            </a:br>
            <a:r>
              <a:rPr lang="en-US" sz="2000" dirty="0" smtClean="0">
                <a:latin typeface="Times New Roman" pitchFamily="18" charset="0"/>
              </a:rPr>
              <a:t>    for </a:t>
            </a:r>
            <a:r>
              <a:rPr lang="en-US" sz="2000" dirty="0">
                <a:latin typeface="Times New Roman" pitchFamily="18" charset="0"/>
              </a:rPr>
              <a:t>judging), </a:t>
            </a:r>
          </a:p>
          <a:p>
            <a:pPr algn="l">
              <a:lnSpc>
                <a:spcPct val="75000"/>
              </a:lnSpc>
              <a:spcBef>
                <a:spcPts val="300"/>
              </a:spcBef>
            </a:pPr>
            <a:r>
              <a:rPr lang="en-US" sz="2000" dirty="0">
                <a:latin typeface="Times New Roman" pitchFamily="18" charset="0"/>
              </a:rPr>
              <a:t>(2) “men who fear </a:t>
            </a:r>
            <a:r>
              <a:rPr lang="en-US" sz="2000" dirty="0" smtClean="0">
                <a:latin typeface="Times New Roman" pitchFamily="18" charset="0"/>
              </a:rPr>
              <a:t/>
            </a:r>
            <a:br>
              <a:rPr lang="en-US" sz="2000" dirty="0" smtClean="0">
                <a:latin typeface="Times New Roman" pitchFamily="18" charset="0"/>
              </a:rPr>
            </a:br>
            <a:r>
              <a:rPr lang="en-US" sz="2000" dirty="0" smtClean="0">
                <a:latin typeface="Times New Roman" pitchFamily="18" charset="0"/>
              </a:rPr>
              <a:t>    [</a:t>
            </a:r>
            <a:r>
              <a:rPr lang="en-US" sz="2000" dirty="0">
                <a:latin typeface="Times New Roman" pitchFamily="18" charset="0"/>
              </a:rPr>
              <a:t>in reverence and </a:t>
            </a:r>
            <a:r>
              <a:rPr lang="en-US" sz="2000" dirty="0" smtClean="0">
                <a:latin typeface="Times New Roman" pitchFamily="18" charset="0"/>
              </a:rPr>
              <a:t/>
            </a:r>
            <a:br>
              <a:rPr lang="en-US" sz="2000" dirty="0" smtClean="0">
                <a:latin typeface="Times New Roman" pitchFamily="18" charset="0"/>
              </a:rPr>
            </a:br>
            <a:r>
              <a:rPr lang="en-US" sz="2000" dirty="0" smtClean="0">
                <a:latin typeface="Times New Roman" pitchFamily="18" charset="0"/>
              </a:rPr>
              <a:t>    belief</a:t>
            </a:r>
            <a:r>
              <a:rPr lang="en-US" sz="2000" dirty="0">
                <a:latin typeface="Times New Roman" pitchFamily="18" charset="0"/>
              </a:rPr>
              <a:t>] God,” </a:t>
            </a:r>
          </a:p>
          <a:p>
            <a:pPr algn="l">
              <a:lnSpc>
                <a:spcPct val="75000"/>
              </a:lnSpc>
              <a:spcBef>
                <a:spcPts val="300"/>
              </a:spcBef>
            </a:pPr>
            <a:r>
              <a:rPr lang="en-US" sz="2000" dirty="0">
                <a:latin typeface="Times New Roman" pitchFamily="18" charset="0"/>
              </a:rPr>
              <a:t>(3) men of truth </a:t>
            </a:r>
            <a:r>
              <a:rPr lang="en-US" sz="2000" dirty="0" smtClean="0">
                <a:latin typeface="Times New Roman" pitchFamily="18" charset="0"/>
              </a:rPr>
              <a:t/>
            </a:r>
            <a:br>
              <a:rPr lang="en-US" sz="2000" dirty="0" smtClean="0">
                <a:latin typeface="Times New Roman" pitchFamily="18" charset="0"/>
              </a:rPr>
            </a:br>
            <a:r>
              <a:rPr lang="en-US" sz="2000" dirty="0" smtClean="0">
                <a:latin typeface="Times New Roman" pitchFamily="18" charset="0"/>
              </a:rPr>
              <a:t>    (</a:t>
            </a:r>
            <a:r>
              <a:rPr lang="en-US" sz="2000" dirty="0" err="1" smtClean="0">
                <a:latin typeface="Times New Roman" pitchFamily="18" charset="0"/>
              </a:rPr>
              <a:t>i.e.trustworthy</a:t>
            </a:r>
            <a:r>
              <a:rPr lang="en-US" sz="2000" dirty="0" smtClean="0">
                <a:latin typeface="Times New Roman" pitchFamily="18" charset="0"/>
              </a:rPr>
              <a:t>) </a:t>
            </a:r>
            <a:endParaRPr lang="en-US" sz="2000" dirty="0">
              <a:latin typeface="Times New Roman" pitchFamily="18" charset="0"/>
            </a:endParaRPr>
          </a:p>
          <a:p>
            <a:pPr algn="l">
              <a:lnSpc>
                <a:spcPct val="75000"/>
              </a:lnSpc>
              <a:spcBef>
                <a:spcPts val="300"/>
              </a:spcBef>
            </a:pPr>
            <a:r>
              <a:rPr lang="en-US" sz="2000" dirty="0">
                <a:latin typeface="Times New Roman" pitchFamily="18" charset="0"/>
              </a:rPr>
              <a:t>(4) men who hated </a:t>
            </a:r>
            <a:r>
              <a:rPr lang="en-US" sz="2000" dirty="0" smtClean="0">
                <a:latin typeface="Times New Roman" pitchFamily="18" charset="0"/>
              </a:rPr>
              <a:t> </a:t>
            </a:r>
            <a:br>
              <a:rPr lang="en-US" sz="2000" dirty="0" smtClean="0">
                <a:latin typeface="Times New Roman" pitchFamily="18" charset="0"/>
              </a:rPr>
            </a:br>
            <a:r>
              <a:rPr lang="en-US" sz="2000" dirty="0" smtClean="0">
                <a:latin typeface="Times New Roman" pitchFamily="18" charset="0"/>
              </a:rPr>
              <a:t>    all </a:t>
            </a:r>
            <a:r>
              <a:rPr lang="en-US" sz="2000" dirty="0">
                <a:latin typeface="Times New Roman" pitchFamily="18" charset="0"/>
              </a:rPr>
              <a:t>“dishonest </a:t>
            </a:r>
            <a:r>
              <a:rPr lang="en-US" sz="2000" dirty="0" smtClean="0">
                <a:latin typeface="Times New Roman" pitchFamily="18" charset="0"/>
              </a:rPr>
              <a:t/>
            </a:r>
            <a:br>
              <a:rPr lang="en-US" sz="2000" dirty="0" smtClean="0">
                <a:latin typeface="Times New Roman" pitchFamily="18" charset="0"/>
              </a:rPr>
            </a:br>
            <a:r>
              <a:rPr lang="en-US" sz="2000" dirty="0" smtClean="0">
                <a:latin typeface="Times New Roman" pitchFamily="18" charset="0"/>
              </a:rPr>
              <a:t>    gain</a:t>
            </a:r>
            <a:r>
              <a:rPr lang="en-US" sz="2000" dirty="0">
                <a:latin typeface="Times New Roman" pitchFamily="18" charset="0"/>
              </a:rPr>
              <a: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4036">
                                            <p:txEl>
                                              <p:pRg st="1" end="1"/>
                                            </p:txEl>
                                          </p:spTgt>
                                        </p:tgtEl>
                                        <p:attrNameLst>
                                          <p:attrName>style.visibility</p:attrName>
                                        </p:attrNameLst>
                                      </p:cBhvr>
                                      <p:to>
                                        <p:strVal val="visible"/>
                                      </p:to>
                                    </p:set>
                                    <p:animEffect transition="in" filter="wipe(left)">
                                      <p:cBhvr>
                                        <p:cTn id="7" dur="500"/>
                                        <p:tgtEl>
                                          <p:spTgt spid="4403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4036">
                                            <p:txEl>
                                              <p:pRg st="2" end="2"/>
                                            </p:txEl>
                                          </p:spTgt>
                                        </p:tgtEl>
                                        <p:attrNameLst>
                                          <p:attrName>style.visibility</p:attrName>
                                        </p:attrNameLst>
                                      </p:cBhvr>
                                      <p:to>
                                        <p:strVal val="visible"/>
                                      </p:to>
                                    </p:set>
                                    <p:animEffect transition="in" filter="wipe(left)">
                                      <p:cBhvr>
                                        <p:cTn id="12" dur="500"/>
                                        <p:tgtEl>
                                          <p:spTgt spid="4403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4036">
                                            <p:txEl>
                                              <p:pRg st="3" end="3"/>
                                            </p:txEl>
                                          </p:spTgt>
                                        </p:tgtEl>
                                        <p:attrNameLst>
                                          <p:attrName>style.visibility</p:attrName>
                                        </p:attrNameLst>
                                      </p:cBhvr>
                                      <p:to>
                                        <p:strVal val="visible"/>
                                      </p:to>
                                    </p:set>
                                    <p:animEffect transition="in" filter="wipe(left)">
                                      <p:cBhvr>
                                        <p:cTn id="17" dur="500"/>
                                        <p:tgtEl>
                                          <p:spTgt spid="440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20 Teach them God’s decrees, and give them his Torah (teachings). Show them how to conduct their lives.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21 But select from all the people some capable, honest men who fear God and hate bribes. Appoint them as leaders over groups of one thousand, one hundred, fifty, and ten. </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22 They should always be available to solve the people’s common disputes, but have them bring the major cases to you. Let the leaders decide the smaller matters themselves. They will help you carry the load, making the task easier for you. </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23 If you follow this advice, and if God instructs you to do so, then you will be able to endure the pressures, and all these people will go home in peace.”</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24 Moses listened to his father-in-law’s advice and followed his suggestions. </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477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25 He chose capable men from all over Israel and appointed them as leaders over the people. He put them in charge of groups of one thousand, one hundred, fifty, and ten.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26 These men were always available to solve the people’s common disputes. They brought the major cases to Moses, but they took care of the smaller matters themselves.</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477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27 Soon after this, Moses said good-bye to his father-in-law, who returned to his own land.</a:t>
            </a:r>
          </a:p>
        </p:txBody>
      </p:sp>
      <p:sp>
        <p:nvSpPr>
          <p:cNvPr id="56324" name="Rectangle 5"/>
          <p:cNvSpPr>
            <a:spLocks noChangeArrowheads="1"/>
          </p:cNvSpPr>
          <p:nvPr/>
        </p:nvSpPr>
        <p:spPr bwMode="auto">
          <a:xfrm>
            <a:off x="685800" y="1485900"/>
            <a:ext cx="29718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dirty="0" err="1">
                <a:latin typeface="Times New Roman" pitchFamily="18" charset="0"/>
              </a:rPr>
              <a:t>Jethro’s</a:t>
            </a:r>
            <a:r>
              <a:rPr lang="en-US" sz="2000" dirty="0">
                <a:latin typeface="Times New Roman" pitchFamily="18" charset="0"/>
              </a:rPr>
              <a:t> advice:</a:t>
            </a:r>
          </a:p>
          <a:p>
            <a:pPr algn="l">
              <a:lnSpc>
                <a:spcPct val="75000"/>
              </a:lnSpc>
              <a:spcBef>
                <a:spcPts val="300"/>
              </a:spcBef>
            </a:pPr>
            <a:r>
              <a:rPr lang="en-US" sz="2000" dirty="0">
                <a:latin typeface="Times New Roman" pitchFamily="18" charset="0"/>
              </a:rPr>
              <a:t>Teaches the importance of delegation and </a:t>
            </a:r>
            <a:r>
              <a:rPr lang="en-US" sz="2000" dirty="0" smtClean="0">
                <a:latin typeface="Times New Roman" pitchFamily="18" charset="0"/>
              </a:rPr>
              <a:t>equipping</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477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27 Soon after this, Moses said good-bye to his father-in-law, who returned to his own land.</a:t>
            </a:r>
          </a:p>
        </p:txBody>
      </p:sp>
      <p:sp>
        <p:nvSpPr>
          <p:cNvPr id="56324" name="Rectangle 5"/>
          <p:cNvSpPr>
            <a:spLocks noChangeArrowheads="1"/>
          </p:cNvSpPr>
          <p:nvPr/>
        </p:nvSpPr>
        <p:spPr bwMode="auto">
          <a:xfrm>
            <a:off x="685800" y="1485900"/>
            <a:ext cx="29718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dirty="0" err="1">
                <a:latin typeface="Times New Roman" pitchFamily="18" charset="0"/>
              </a:rPr>
              <a:t>Jethro’s</a:t>
            </a:r>
            <a:r>
              <a:rPr lang="en-US" sz="2000" dirty="0">
                <a:latin typeface="Times New Roman" pitchFamily="18" charset="0"/>
              </a:rPr>
              <a:t> advice:</a:t>
            </a:r>
          </a:p>
          <a:p>
            <a:pPr algn="l">
              <a:lnSpc>
                <a:spcPct val="75000"/>
              </a:lnSpc>
              <a:spcBef>
                <a:spcPts val="300"/>
              </a:spcBef>
            </a:pPr>
            <a:r>
              <a:rPr lang="en-US" sz="2000" dirty="0">
                <a:latin typeface="Times New Roman" pitchFamily="18" charset="0"/>
              </a:rPr>
              <a:t>Teaches the importance of delegation and equipping</a:t>
            </a:r>
          </a:p>
          <a:p>
            <a:pPr algn="l">
              <a:lnSpc>
                <a:spcPct val="75000"/>
              </a:lnSpc>
              <a:spcBef>
                <a:spcPts val="300"/>
              </a:spcBef>
            </a:pPr>
            <a:r>
              <a:rPr lang="en-US" sz="2000" dirty="0">
                <a:latin typeface="Times New Roman" pitchFamily="18" charset="0"/>
              </a:rPr>
              <a:t>Discipleship: Moses to </a:t>
            </a:r>
            <a:r>
              <a:rPr lang="en-US" sz="2000" dirty="0" smtClean="0">
                <a:latin typeface="Times New Roman" pitchFamily="18" charset="0"/>
              </a:rPr>
              <a:t>Joshua</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8 While the people of Israel were still at Rephidim, the warriors of Amalek attacked them.</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18</a:t>
            </a:r>
          </a:p>
        </p:txBody>
      </p:sp>
      <p:sp>
        <p:nvSpPr>
          <p:cNvPr id="100355" name="Rectangle 2051"/>
          <p:cNvSpPr>
            <a:spLocks noGrp="1" noChangeArrowheads="1"/>
          </p:cNvSpPr>
          <p:nvPr>
            <p:ph type="body" idx="4294967295"/>
          </p:nvPr>
        </p:nvSpPr>
        <p:spPr>
          <a:xfrm>
            <a:off x="0" y="6477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27 Soon after this, Moses said good-bye to his father-in-law, who returned to his own land.</a:t>
            </a:r>
          </a:p>
        </p:txBody>
      </p:sp>
      <p:sp>
        <p:nvSpPr>
          <p:cNvPr id="56324" name="Rectangle 5"/>
          <p:cNvSpPr>
            <a:spLocks noChangeArrowheads="1"/>
          </p:cNvSpPr>
          <p:nvPr/>
        </p:nvSpPr>
        <p:spPr bwMode="auto">
          <a:xfrm>
            <a:off x="685800" y="1485900"/>
            <a:ext cx="29718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a:latin typeface="Times New Roman" pitchFamily="18" charset="0"/>
              </a:rPr>
              <a:t>Jethro’s advice:</a:t>
            </a:r>
          </a:p>
          <a:p>
            <a:pPr algn="l">
              <a:lnSpc>
                <a:spcPct val="75000"/>
              </a:lnSpc>
              <a:spcBef>
                <a:spcPts val="300"/>
              </a:spcBef>
            </a:pPr>
            <a:r>
              <a:rPr lang="en-US" sz="2000">
                <a:latin typeface="Times New Roman" pitchFamily="18" charset="0"/>
              </a:rPr>
              <a:t>Teaches the importance of delegation and equipping</a:t>
            </a:r>
          </a:p>
          <a:p>
            <a:pPr algn="l">
              <a:lnSpc>
                <a:spcPct val="75000"/>
              </a:lnSpc>
              <a:spcBef>
                <a:spcPts val="300"/>
              </a:spcBef>
            </a:pPr>
            <a:r>
              <a:rPr lang="en-US" sz="2000">
                <a:latin typeface="Times New Roman" pitchFamily="18" charset="0"/>
              </a:rPr>
              <a:t>Discipleship: Moses to Joshua, Joshua to ???</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Exactly two months after the Israelites left Egypt, they arrived in the wilderness of Sinai. </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Exactly two months after the Israelites left Egypt, they arrived in the wilderness of Sinai.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After breaking camp at </a:t>
            </a:r>
            <a:r>
              <a:rPr lang="en-US" dirty="0" err="1" smtClean="0">
                <a:effectLst>
                  <a:outerShdw blurRad="38100" dist="38100" dir="2700000" algn="tl">
                    <a:srgbClr val="000000"/>
                  </a:outerShdw>
                </a:effectLst>
              </a:rPr>
              <a:t>Rephidim</a:t>
            </a:r>
            <a:r>
              <a:rPr lang="en-US" dirty="0" smtClean="0">
                <a:effectLst>
                  <a:outerShdw blurRad="38100" dist="38100" dir="2700000" algn="tl">
                    <a:srgbClr val="000000"/>
                  </a:outerShdw>
                </a:effectLst>
              </a:rPr>
              <a:t>, they came to the wilderness of Sinai and set up camp there at the base of Mount Sinai.</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Then Moses climbed the mountain to appear before God. The Lord called to him from the mountain and said, “Give these instructions to the family of Jacob; announce it to the descendants of Israel: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‘You have seen what I did to the Egyptians. You know how I carried you on eagles’ wings and brought you to myself.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5 Now if you will obey me and keep my covenant, you will be my own special treasure from among all the peoples on earth; for all the earth belongs to me. </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Now if you will obey me and keep my covenant, you will be my own special treasure from among all the peoples on earth; for all the earth belongs to me.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6 And you will be my kingdom of priests, my holy nation.’ This is the message you must give to the people of Israel.”</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So Moses returned from the mountain and called together the elders of the people and told them everything the Lord had commanded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And all the people responded together, “We will do everything the Lord has commanded.” So Moses brought the people’s answer back to the Lord.</a:t>
            </a:r>
          </a:p>
        </p:txBody>
      </p:sp>
      <p:sp>
        <p:nvSpPr>
          <p:cNvPr id="68612" name="Rectangle 5"/>
          <p:cNvSpPr>
            <a:spLocks noChangeArrowheads="1"/>
          </p:cNvSpPr>
          <p:nvPr/>
        </p:nvSpPr>
        <p:spPr bwMode="auto">
          <a:xfrm>
            <a:off x="2133600" y="2857500"/>
            <a:ext cx="2362200" cy="495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000" dirty="0">
                <a:latin typeface="Times New Roman" pitchFamily="18" charset="0"/>
              </a:rPr>
              <a:t>Like asking someone to marry you</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So Moses returned from the mountain and called together the elders of the people and told them everything the Lord had commanded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And all the people responded together, “We will do everything the Lord has commanded.” So Moses brought the people’s answer back to the Lord.</a:t>
            </a:r>
          </a:p>
        </p:txBody>
      </p:sp>
      <p:sp>
        <p:nvSpPr>
          <p:cNvPr id="69637" name="Rectangle 5"/>
          <p:cNvSpPr>
            <a:spLocks noChangeArrowheads="1"/>
          </p:cNvSpPr>
          <p:nvPr/>
        </p:nvSpPr>
        <p:spPr bwMode="auto">
          <a:xfrm>
            <a:off x="1905000" y="1638300"/>
            <a:ext cx="2209800" cy="495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a:latin typeface="Times New Roman" pitchFamily="18" charset="0"/>
              </a:rPr>
              <a:t>Compare Abrahamic covenant to Mosaic</a:t>
            </a:r>
          </a:p>
        </p:txBody>
      </p:sp>
      <p:sp>
        <p:nvSpPr>
          <p:cNvPr id="6" name="Rectangle 5"/>
          <p:cNvSpPr>
            <a:spLocks noChangeArrowheads="1"/>
          </p:cNvSpPr>
          <p:nvPr/>
        </p:nvSpPr>
        <p:spPr bwMode="auto">
          <a:xfrm>
            <a:off x="2133600" y="2857500"/>
            <a:ext cx="2362200" cy="495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000" dirty="0">
                <a:latin typeface="Times New Roman" pitchFamily="18" charset="0"/>
              </a:rPr>
              <a:t>Like asking someone to marry you</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So Moses returned from the mountain and called together the elders of the people and told them everything the Lord had commanded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And all the people responded together, “We will do everything the Lord has commanded.” So Moses brought the people’s answer back to the Lord.</a:t>
            </a:r>
          </a:p>
        </p:txBody>
      </p:sp>
      <p:sp>
        <p:nvSpPr>
          <p:cNvPr id="70661" name="Rectangle 5"/>
          <p:cNvSpPr>
            <a:spLocks noChangeArrowheads="1"/>
          </p:cNvSpPr>
          <p:nvPr/>
        </p:nvSpPr>
        <p:spPr bwMode="auto">
          <a:xfrm>
            <a:off x="76200" y="876300"/>
            <a:ext cx="4191000" cy="1257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a:latin typeface="Times New Roman" pitchFamily="18" charset="0"/>
              </a:rPr>
              <a:t>Piper: The promises made to Abraham, including the promise of the Land, will be inherited as an everlasting gift only by true, spiritual Israel, not disobedient, unbelieving Israel.</a:t>
            </a:r>
          </a:p>
        </p:txBody>
      </p:sp>
      <p:sp>
        <p:nvSpPr>
          <p:cNvPr id="7" name="Rectangle 6"/>
          <p:cNvSpPr>
            <a:spLocks noChangeArrowheads="1"/>
          </p:cNvSpPr>
          <p:nvPr/>
        </p:nvSpPr>
        <p:spPr bwMode="auto">
          <a:xfrm>
            <a:off x="2133600" y="2857500"/>
            <a:ext cx="2362200" cy="495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000" dirty="0">
                <a:latin typeface="Times New Roman" pitchFamily="18" charset="0"/>
              </a:rPr>
              <a:t>Like asking someone to marry you</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So Moses returned from the mountain and called together the elders of the people and told them everything the Lord had commanded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And all the people responded together, “We will do everything the Lord has commanded.” So Moses brought the people’s answer back to the Lord.</a:t>
            </a:r>
          </a:p>
        </p:txBody>
      </p:sp>
      <p:sp>
        <p:nvSpPr>
          <p:cNvPr id="71684" name="Rectangle 5"/>
          <p:cNvSpPr>
            <a:spLocks noChangeArrowheads="1"/>
          </p:cNvSpPr>
          <p:nvPr/>
        </p:nvSpPr>
        <p:spPr bwMode="auto">
          <a:xfrm>
            <a:off x="2133600" y="2857500"/>
            <a:ext cx="2362200" cy="495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000">
                <a:latin typeface="Times New Roman" pitchFamily="18" charset="0"/>
              </a:rPr>
              <a:t>Like asking someone to marry you</a:t>
            </a:r>
          </a:p>
        </p:txBody>
      </p:sp>
      <p:sp>
        <p:nvSpPr>
          <p:cNvPr id="71685" name="Rectangle 5"/>
          <p:cNvSpPr>
            <a:spLocks noChangeArrowheads="1"/>
          </p:cNvSpPr>
          <p:nvPr/>
        </p:nvSpPr>
        <p:spPr bwMode="auto">
          <a:xfrm>
            <a:off x="76200" y="952500"/>
            <a:ext cx="44958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a:latin typeface="Times New Roman" pitchFamily="18" charset="0"/>
              </a:rPr>
              <a:t>Piper: This was plain in the Old Testament, …for example, in the terrible list of curses that God promised to bring on the people if they broke his covenant and forsook him </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While the people of Israel were still at </a:t>
            </a:r>
            <a:r>
              <a:rPr lang="en-US" dirty="0" err="1" smtClean="0">
                <a:effectLst>
                  <a:outerShdw blurRad="38100" dist="38100" dir="2700000" algn="tl">
                    <a:srgbClr val="000000"/>
                  </a:outerShdw>
                </a:effectLst>
              </a:rPr>
              <a:t>Rephidim</a:t>
            </a:r>
            <a:r>
              <a:rPr lang="en-US" dirty="0" smtClean="0">
                <a:effectLst>
                  <a:outerShdw blurRad="38100" dist="38100" dir="2700000" algn="tl">
                    <a:srgbClr val="000000"/>
                  </a:outerShdw>
                </a:effectLst>
              </a:rPr>
              <a:t>, the warriors of Amalek attacked them.</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Moses commanded Joshua, “Choose some men to go out and fight the army of Amalek for us. Tomorrow, I will stand at the top of the hill, holding the staff of God in my hand.”</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So Moses returned from the mountain and called together the elders of the people and told them everything the Lord had commanded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And all the people responded together, “We will do everything the Lord has commanded.” So Moses brought the people’s answer back to the Lord.</a:t>
            </a:r>
          </a:p>
        </p:txBody>
      </p:sp>
      <p:sp>
        <p:nvSpPr>
          <p:cNvPr id="71685" name="Rectangle 5"/>
          <p:cNvSpPr>
            <a:spLocks noChangeArrowheads="1"/>
          </p:cNvSpPr>
          <p:nvPr/>
        </p:nvSpPr>
        <p:spPr bwMode="auto">
          <a:xfrm>
            <a:off x="76200" y="952500"/>
            <a:ext cx="44958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a:latin typeface="Times New Roman" pitchFamily="18" charset="0"/>
              </a:rPr>
              <a:t>Piper: This was plain in the Old Testament, …for example, in the terrible list of curses that God promised to bring on the people if they broke his covenant and forsook him </a:t>
            </a:r>
          </a:p>
        </p:txBody>
      </p:sp>
      <p:sp>
        <p:nvSpPr>
          <p:cNvPr id="6" name="Line 6"/>
          <p:cNvSpPr>
            <a:spLocks noChangeShapeType="1"/>
          </p:cNvSpPr>
          <p:nvPr/>
        </p:nvSpPr>
        <p:spPr bwMode="auto">
          <a:xfrm>
            <a:off x="76200" y="876300"/>
            <a:ext cx="4495800" cy="1066800"/>
          </a:xfrm>
          <a:prstGeom prst="line">
            <a:avLst/>
          </a:prstGeom>
          <a:noFill/>
          <a:ln w="76200">
            <a:solidFill>
              <a:schemeClr val="tx1"/>
            </a:solidFill>
            <a:round/>
            <a:headEnd/>
            <a:tailEnd/>
          </a:ln>
        </p:spPr>
        <p:txBody>
          <a:bodyPr lIns="45720" tIns="22860" rIns="45720" bIns="22860"/>
          <a:lstStyle/>
          <a:p>
            <a:endParaRPr lang="en-US"/>
          </a:p>
        </p:txBody>
      </p:sp>
      <p:sp>
        <p:nvSpPr>
          <p:cNvPr id="7" name="Line 7"/>
          <p:cNvSpPr>
            <a:spLocks noChangeShapeType="1"/>
          </p:cNvSpPr>
          <p:nvPr/>
        </p:nvSpPr>
        <p:spPr bwMode="auto">
          <a:xfrm flipV="1">
            <a:off x="76200" y="876300"/>
            <a:ext cx="4495800" cy="1066800"/>
          </a:xfrm>
          <a:prstGeom prst="line">
            <a:avLst/>
          </a:prstGeom>
          <a:noFill/>
          <a:ln w="76200">
            <a:solidFill>
              <a:schemeClr val="tx1"/>
            </a:solidFill>
            <a:round/>
            <a:headEnd/>
            <a:tailEnd/>
          </a:ln>
        </p:spPr>
        <p:txBody>
          <a:bodyPr lIns="45720" tIns="22860" rIns="45720" bIns="22860"/>
          <a:lstStyle/>
          <a:p>
            <a:endParaRPr lang="en-US"/>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So Moses returned from the mountain and called together the elders of the people and told them everything the Lord had commanded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And all the people responded together, “We will do everything the Lord has commanded.” So Moses brought the people’s answer back to the Lord.</a:t>
            </a:r>
          </a:p>
        </p:txBody>
      </p:sp>
      <p:sp>
        <p:nvSpPr>
          <p:cNvPr id="71685" name="Rectangle 5"/>
          <p:cNvSpPr>
            <a:spLocks noChangeArrowheads="1"/>
          </p:cNvSpPr>
          <p:nvPr/>
        </p:nvSpPr>
        <p:spPr bwMode="auto">
          <a:xfrm>
            <a:off x="76200" y="952500"/>
            <a:ext cx="44958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a:latin typeface="Times New Roman" pitchFamily="18" charset="0"/>
              </a:rPr>
              <a:t>Piper: This was plain in the Old Testament, …for example, in the terrible list of curses that God promised to bring on the people if they broke his covenant and forsook him </a:t>
            </a:r>
          </a:p>
        </p:txBody>
      </p:sp>
      <p:sp>
        <p:nvSpPr>
          <p:cNvPr id="6" name="Line 6"/>
          <p:cNvSpPr>
            <a:spLocks noChangeShapeType="1"/>
          </p:cNvSpPr>
          <p:nvPr/>
        </p:nvSpPr>
        <p:spPr bwMode="auto">
          <a:xfrm>
            <a:off x="76200" y="876300"/>
            <a:ext cx="4495800" cy="1066800"/>
          </a:xfrm>
          <a:prstGeom prst="line">
            <a:avLst/>
          </a:prstGeom>
          <a:noFill/>
          <a:ln w="76200">
            <a:solidFill>
              <a:schemeClr val="tx1"/>
            </a:solidFill>
            <a:round/>
            <a:headEnd/>
            <a:tailEnd/>
          </a:ln>
        </p:spPr>
        <p:txBody>
          <a:bodyPr lIns="45720" tIns="22860" rIns="45720" bIns="22860"/>
          <a:lstStyle/>
          <a:p>
            <a:endParaRPr lang="en-US"/>
          </a:p>
        </p:txBody>
      </p:sp>
      <p:sp>
        <p:nvSpPr>
          <p:cNvPr id="7" name="Line 7"/>
          <p:cNvSpPr>
            <a:spLocks noChangeShapeType="1"/>
          </p:cNvSpPr>
          <p:nvPr/>
        </p:nvSpPr>
        <p:spPr bwMode="auto">
          <a:xfrm flipV="1">
            <a:off x="76200" y="876300"/>
            <a:ext cx="4495800" cy="1066800"/>
          </a:xfrm>
          <a:prstGeom prst="line">
            <a:avLst/>
          </a:prstGeom>
          <a:noFill/>
          <a:ln w="76200">
            <a:solidFill>
              <a:schemeClr val="tx1"/>
            </a:solidFill>
            <a:round/>
            <a:headEnd/>
            <a:tailEnd/>
          </a:ln>
        </p:spPr>
        <p:txBody>
          <a:bodyPr lIns="45720" tIns="22860" rIns="45720" bIns="22860"/>
          <a:lstStyle/>
          <a:p>
            <a:endParaRPr lang="en-US"/>
          </a:p>
        </p:txBody>
      </p:sp>
      <p:sp>
        <p:nvSpPr>
          <p:cNvPr id="8" name="Rectangle 5"/>
          <p:cNvSpPr>
            <a:spLocks noChangeArrowheads="1"/>
          </p:cNvSpPr>
          <p:nvPr/>
        </p:nvSpPr>
        <p:spPr bwMode="auto">
          <a:xfrm>
            <a:off x="82658" y="1981200"/>
            <a:ext cx="4495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dirty="0" smtClean="0">
                <a:latin typeface="Times New Roman" pitchFamily="18" charset="0"/>
              </a:rPr>
              <a:t>Paul: Gal. 3:16-17 Now the </a:t>
            </a:r>
            <a:r>
              <a:rPr lang="en-US" sz="2000" u="sng" dirty="0" smtClean="0">
                <a:latin typeface="Times New Roman" pitchFamily="18" charset="0"/>
              </a:rPr>
              <a:t>promises</a:t>
            </a:r>
            <a:r>
              <a:rPr lang="en-US" sz="2000" dirty="0" smtClean="0">
                <a:latin typeface="Times New Roman" pitchFamily="18" charset="0"/>
              </a:rPr>
              <a:t> were spoken to Abraham and to his seed…</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So Moses returned from the mountain and called together the elders of the people and told them everything the Lord had commanded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And all the people responded together, “We will do everything the Lord has commanded.” So Moses brought the people’s answer back to the Lord.</a:t>
            </a:r>
          </a:p>
        </p:txBody>
      </p:sp>
      <p:sp>
        <p:nvSpPr>
          <p:cNvPr id="71685" name="Rectangle 5"/>
          <p:cNvSpPr>
            <a:spLocks noChangeArrowheads="1"/>
          </p:cNvSpPr>
          <p:nvPr/>
        </p:nvSpPr>
        <p:spPr bwMode="auto">
          <a:xfrm>
            <a:off x="76200" y="952500"/>
            <a:ext cx="44958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a:latin typeface="Times New Roman" pitchFamily="18" charset="0"/>
              </a:rPr>
              <a:t>Piper: This was plain in the Old Testament, …for example, in the terrible list of curses that God promised to bring on the people if they broke his covenant and forsook him </a:t>
            </a:r>
          </a:p>
        </p:txBody>
      </p:sp>
      <p:sp>
        <p:nvSpPr>
          <p:cNvPr id="6" name="Line 6"/>
          <p:cNvSpPr>
            <a:spLocks noChangeShapeType="1"/>
          </p:cNvSpPr>
          <p:nvPr/>
        </p:nvSpPr>
        <p:spPr bwMode="auto">
          <a:xfrm>
            <a:off x="76200" y="876300"/>
            <a:ext cx="4495800" cy="1066800"/>
          </a:xfrm>
          <a:prstGeom prst="line">
            <a:avLst/>
          </a:prstGeom>
          <a:noFill/>
          <a:ln w="76200">
            <a:solidFill>
              <a:schemeClr val="tx1"/>
            </a:solidFill>
            <a:round/>
            <a:headEnd/>
            <a:tailEnd/>
          </a:ln>
        </p:spPr>
        <p:txBody>
          <a:bodyPr lIns="45720" tIns="22860" rIns="45720" bIns="22860"/>
          <a:lstStyle/>
          <a:p>
            <a:endParaRPr lang="en-US"/>
          </a:p>
        </p:txBody>
      </p:sp>
      <p:sp>
        <p:nvSpPr>
          <p:cNvPr id="7" name="Line 7"/>
          <p:cNvSpPr>
            <a:spLocks noChangeShapeType="1"/>
          </p:cNvSpPr>
          <p:nvPr/>
        </p:nvSpPr>
        <p:spPr bwMode="auto">
          <a:xfrm flipV="1">
            <a:off x="76200" y="876300"/>
            <a:ext cx="4495800" cy="1066800"/>
          </a:xfrm>
          <a:prstGeom prst="line">
            <a:avLst/>
          </a:prstGeom>
          <a:noFill/>
          <a:ln w="76200">
            <a:solidFill>
              <a:schemeClr val="tx1"/>
            </a:solidFill>
            <a:round/>
            <a:headEnd/>
            <a:tailEnd/>
          </a:ln>
        </p:spPr>
        <p:txBody>
          <a:bodyPr lIns="45720" tIns="22860" rIns="45720" bIns="22860"/>
          <a:lstStyle/>
          <a:p>
            <a:endParaRPr lang="en-US"/>
          </a:p>
        </p:txBody>
      </p:sp>
      <p:sp>
        <p:nvSpPr>
          <p:cNvPr id="8" name="Rectangle 5"/>
          <p:cNvSpPr>
            <a:spLocks noChangeArrowheads="1"/>
          </p:cNvSpPr>
          <p:nvPr/>
        </p:nvSpPr>
        <p:spPr bwMode="auto">
          <a:xfrm>
            <a:off x="76200" y="1943100"/>
            <a:ext cx="4495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000" dirty="0" smtClean="0">
                <a:latin typeface="Times New Roman" pitchFamily="18" charset="0"/>
              </a:rPr>
              <a:t>Paul: Gal. 3:16-17 Now the </a:t>
            </a:r>
            <a:r>
              <a:rPr lang="en-US" sz="2000" u="sng" dirty="0" smtClean="0">
                <a:latin typeface="Times New Roman" pitchFamily="18" charset="0"/>
              </a:rPr>
              <a:t>promises</a:t>
            </a:r>
            <a:r>
              <a:rPr lang="en-US" sz="2000" dirty="0" smtClean="0">
                <a:latin typeface="Times New Roman" pitchFamily="18" charset="0"/>
              </a:rPr>
              <a:t> were spoken to Abraham and to his seed… </a:t>
            </a:r>
            <a:br>
              <a:rPr lang="en-US" sz="2000" dirty="0" smtClean="0">
                <a:latin typeface="Times New Roman" pitchFamily="18" charset="0"/>
              </a:rPr>
            </a:br>
            <a:r>
              <a:rPr lang="en-US" sz="2000" dirty="0" smtClean="0">
                <a:latin typeface="Times New Roman" pitchFamily="18" charset="0"/>
              </a:rPr>
              <a:t>The </a:t>
            </a:r>
            <a:r>
              <a:rPr lang="en-US" sz="2000" u="sng" dirty="0" smtClean="0">
                <a:latin typeface="Times New Roman" pitchFamily="18" charset="0"/>
              </a:rPr>
              <a:t>Law</a:t>
            </a:r>
            <a:r>
              <a:rPr lang="en-US" sz="2000" dirty="0" smtClean="0">
                <a:latin typeface="Times New Roman" pitchFamily="18" charset="0"/>
              </a:rPr>
              <a:t>, which came four hundred and thirty years later, does not invalidate a covenant previously ratified by God, so as to nullify the promise.</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Then the Lord said to Moses, “I will come to you in a thick cloud, Moses, so the people themselves can hear me when I speak with you. Then they will always trust you.”</a:t>
            </a: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Then the Lord said to Moses, “I will come to you in a thick cloud, Moses, so the people themselves can hear me when I speak with you. </a:t>
            </a:r>
            <a:r>
              <a:rPr lang="en-US" strike="sngStrike" dirty="0" smtClean="0">
                <a:effectLst>
                  <a:outerShdw blurRad="38100" dist="38100" dir="2700000" algn="tl">
                    <a:srgbClr val="000000"/>
                  </a:outerShdw>
                </a:effectLst>
              </a:rPr>
              <a:t>Then they will always trust you</a:t>
            </a:r>
            <a:r>
              <a:rPr lang="en-US" dirty="0" smtClean="0">
                <a:effectLst>
                  <a:outerShdw blurRad="38100" dist="38100" dir="2700000" algn="tl">
                    <a:srgbClr val="000000"/>
                  </a:outerShdw>
                </a:effectLst>
              </a:rPr>
              <a:t>.”</a:t>
            </a:r>
          </a:p>
        </p:txBody>
      </p:sp>
      <p:sp>
        <p:nvSpPr>
          <p:cNvPr id="209924" name="Text Box 4"/>
          <p:cNvSpPr txBox="1">
            <a:spLocks noChangeArrowheads="1"/>
          </p:cNvSpPr>
          <p:nvPr/>
        </p:nvSpPr>
        <p:spPr bwMode="auto">
          <a:xfrm>
            <a:off x="228600" y="1995488"/>
            <a:ext cx="4087813" cy="763587"/>
          </a:xfrm>
          <a:prstGeom prst="rect">
            <a:avLst/>
          </a:prstGeom>
          <a:noFill/>
          <a:ln w="9525">
            <a:noFill/>
            <a:miter lim="800000"/>
            <a:headEnd/>
            <a:tailEnd/>
          </a:ln>
          <a:effectLst/>
        </p:spPr>
        <p:txBody>
          <a:bodyPr wrap="none" lIns="45720" tIns="22860" rIns="45720" bIns="22860">
            <a:spAutoFit/>
          </a:bodyPr>
          <a:lstStyle/>
          <a:p>
            <a:pPr algn="l">
              <a:lnSpc>
                <a:spcPct val="70000"/>
              </a:lnSpc>
              <a:defRPr/>
            </a:pPr>
            <a:r>
              <a:rPr lang="en-US" sz="2200" dirty="0">
                <a:effectLst>
                  <a:outerShdw blurRad="38100" dist="38100" dir="2700000" algn="tl">
                    <a:srgbClr val="000000"/>
                  </a:outerShdw>
                </a:effectLst>
                <a:latin typeface="Times New Roman" pitchFamily="18" charset="0"/>
                <a:cs typeface="Times New Roman" pitchFamily="18" charset="0"/>
              </a:rPr>
              <a:t>so that the people may hear </a:t>
            </a:r>
            <a:br>
              <a:rPr lang="en-US" sz="2200" dirty="0">
                <a:effectLst>
                  <a:outerShdw blurRad="38100" dist="38100" dir="2700000" algn="tl">
                    <a:srgbClr val="000000"/>
                  </a:outerShdw>
                </a:effectLst>
                <a:latin typeface="Times New Roman" pitchFamily="18" charset="0"/>
                <a:cs typeface="Times New Roman" pitchFamily="18" charset="0"/>
              </a:rPr>
            </a:br>
            <a:r>
              <a:rPr lang="en-US" sz="2200" dirty="0">
                <a:effectLst>
                  <a:outerShdw blurRad="38100" dist="38100" dir="2700000" algn="tl">
                    <a:srgbClr val="000000"/>
                  </a:outerShdw>
                </a:effectLst>
                <a:latin typeface="Times New Roman" pitchFamily="18" charset="0"/>
                <a:cs typeface="Times New Roman" pitchFamily="18" charset="0"/>
              </a:rPr>
              <a:t>when I speak with you and may </a:t>
            </a:r>
            <a:br>
              <a:rPr lang="en-US" sz="2200" dirty="0">
                <a:effectLst>
                  <a:outerShdw blurRad="38100" dist="38100" dir="2700000" algn="tl">
                    <a:srgbClr val="000000"/>
                  </a:outerShdw>
                </a:effectLst>
                <a:latin typeface="Times New Roman" pitchFamily="18" charset="0"/>
                <a:cs typeface="Times New Roman" pitchFamily="18" charset="0"/>
              </a:rPr>
            </a:br>
            <a:r>
              <a:rPr lang="en-US" sz="2200" dirty="0">
                <a:effectLst>
                  <a:outerShdw blurRad="38100" dist="38100" dir="2700000" algn="tl">
                    <a:srgbClr val="000000"/>
                  </a:outerShdw>
                </a:effectLst>
                <a:latin typeface="Times New Roman" pitchFamily="18" charset="0"/>
                <a:cs typeface="Times New Roman" pitchFamily="18" charset="0"/>
              </a:rPr>
              <a:t>also believe in you forever. NASB</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10 Then the Lord told Moses, “Go down and prepare the people for my arrival. Consecrate them today and tomorrow, and have them </a:t>
            </a:r>
            <a:r>
              <a:rPr lang="en-US" u="sng" smtClean="0">
                <a:effectLst>
                  <a:outerShdw blurRad="38100" dist="38100" dir="2700000" algn="tl">
                    <a:srgbClr val="000000"/>
                  </a:outerShdw>
                </a:effectLst>
              </a:rPr>
              <a:t>wash their clothing</a:t>
            </a:r>
            <a:r>
              <a:rPr lang="en-US" smtClean="0">
                <a:effectLst>
                  <a:outerShdw blurRad="38100" dist="38100" dir="2700000" algn="tl">
                    <a:srgbClr val="000000"/>
                  </a:outerShdw>
                </a:effectLst>
              </a:rPr>
              <a:t>. </a:t>
            </a:r>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10 Then the Lord told Moses, “Go down and prepare the people for my arrival. Consecrate them today and tomorrow, and have them wash their clothing.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11 Be sure they are ready on the third day, for on that day the Lord will come down on Mount Sinai as all the people watch. </a:t>
            </a: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12 Mark off a boundary all around the mountain. Warn the people, ‘Be careful! Do not go up on the mountain or even touch its boundaries. Anyone who touches the mountain will certainly be put to death.</a:t>
            </a:r>
          </a:p>
        </p:txBody>
      </p:sp>
      <p:sp>
        <p:nvSpPr>
          <p:cNvPr id="6" name="Rectangle 5"/>
          <p:cNvSpPr>
            <a:spLocks noChangeArrowheads="1"/>
          </p:cNvSpPr>
          <p:nvPr/>
        </p:nvSpPr>
        <p:spPr bwMode="auto">
          <a:xfrm>
            <a:off x="1295400" y="2133600"/>
            <a:ext cx="2362200" cy="495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7000"/>
              </a:lnSpc>
              <a:spcBef>
                <a:spcPts val="300"/>
              </a:spcBef>
            </a:pPr>
            <a:r>
              <a:rPr lang="en-US" sz="3600">
                <a:latin typeface="Times New Roman" pitchFamily="18" charset="0"/>
              </a:rPr>
              <a:t>Separation</a:t>
            </a:r>
          </a:p>
        </p:txBody>
      </p:sp>
      <p:sp>
        <p:nvSpPr>
          <p:cNvPr id="81925" name="Rectangle 5"/>
          <p:cNvSpPr>
            <a:spLocks noChangeArrowheads="1"/>
          </p:cNvSpPr>
          <p:nvPr/>
        </p:nvSpPr>
        <p:spPr bwMode="auto">
          <a:xfrm>
            <a:off x="190500" y="2590800"/>
            <a:ext cx="3543300" cy="8001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200" dirty="0">
                <a:latin typeface="Times New Roman" pitchFamily="18" charset="0"/>
              </a:rPr>
              <a:t>Is. 59:2 </a:t>
            </a:r>
            <a:r>
              <a:rPr lang="en-US" sz="2200" dirty="0" smtClean="0">
                <a:latin typeface="Times New Roman" pitchFamily="18" charset="0"/>
              </a:rPr>
              <a:t>Your </a:t>
            </a:r>
            <a:r>
              <a:rPr lang="en-US" sz="2200" dirty="0">
                <a:latin typeface="Times New Roman" pitchFamily="18" charset="0"/>
              </a:rPr>
              <a:t>iniquities have made a separation between you and your God</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No hand may touch the person or animal that crosses the boundary; instead, stone them or shoot them with arrows. They must be put to death.’ However, when the ram’s horn sounds a long blast, then the people may go up on the mountain.”</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14 So Moses went down to the people. He consecrated them for worship, and they washed their clothes. </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15 He told them, “Get ready for the third day, and until then </a:t>
            </a:r>
            <a:r>
              <a:rPr lang="en-US" u="sng" smtClean="0">
                <a:effectLst>
                  <a:outerShdw blurRad="38100" dist="38100" dir="2700000" algn="tl">
                    <a:srgbClr val="000000"/>
                  </a:outerShdw>
                </a:effectLst>
              </a:rPr>
              <a:t>abstain from having sexual intercourse</a:t>
            </a:r>
            <a:r>
              <a:rPr lang="en-US" smtClean="0">
                <a:effectLst>
                  <a:outerShdw blurRad="38100" dist="38100" dir="2700000" algn="tl">
                    <a:srgbClr val="000000"/>
                  </a:outerShdw>
                </a:effectLst>
              </a:rPr>
              <a:t>.”</a:t>
            </a:r>
          </a:p>
        </p:txBody>
      </p:sp>
      <p:sp>
        <p:nvSpPr>
          <p:cNvPr id="87044" name="Rectangle 5"/>
          <p:cNvSpPr>
            <a:spLocks noChangeArrowheads="1"/>
          </p:cNvSpPr>
          <p:nvPr/>
        </p:nvSpPr>
        <p:spPr bwMode="auto">
          <a:xfrm>
            <a:off x="495300" y="1676400"/>
            <a:ext cx="3543300" cy="876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Association of reproduction with passing on the sin nature - reminder</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10 So Joshua did what Moses had told him and fought the army of Amalek. Meanwhile, Moses, Aaron, and Hur climbed to the top of a nearby hill.</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15 He told them, “Get ready for the third day, and until then abstain from having sexual intercourse.”</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16 On the morning of the third day, thunder roared and lightning flashed, and a dense cloud came down on the mountain. There was a long, loud blast from a ram’s horn, and all the people trembled. </a:t>
            </a:r>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17 Moses led them out from the camp to meet with God, and they stood at the foot of the mountain.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18 All of Mount Sinai was covered with smoke because the Lord had descended on it in the form of fire. The smoke billowed into the sky like smoke from a brick kiln, and the whole mountain shook violently. </a:t>
            </a: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19 As the blast of the ram’s horn grew louder and louder, Moses spoke, and God thundered his reply.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20 The Lord came down on the top of Mount Sinai and called Moses to the top of the mountain. So Moses climbed the mountain. </a:t>
            </a:r>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24 But the Lord said, “Go down and bring </a:t>
            </a:r>
            <a:r>
              <a:rPr lang="en-US" u="sng" smtClean="0">
                <a:effectLst>
                  <a:outerShdw blurRad="38100" dist="38100" dir="2700000" algn="tl">
                    <a:srgbClr val="000000"/>
                  </a:outerShdw>
                </a:effectLst>
              </a:rPr>
              <a:t>Aaron</a:t>
            </a:r>
            <a:r>
              <a:rPr lang="en-US" smtClean="0">
                <a:effectLst>
                  <a:outerShdw blurRad="38100" dist="38100" dir="2700000" algn="tl">
                    <a:srgbClr val="000000"/>
                  </a:outerShdw>
                </a:effectLst>
              </a:rPr>
              <a:t> back up with you. In the meantime, do not let the priests or the people break through to approach the Lord, or he will break out and destroy them.”</a:t>
            </a:r>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19</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24 But the Lord said, “Go down and bring Aaron back up with you. In the meantime, do not let the priests or the people break through to approach the Lord, or he will break out and destroy them.”</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25 So Moses went down to the people and told them what the Lord had said.</a:t>
            </a:r>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Then God gave the people all these instructions:</a:t>
            </a:r>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“I am Yahweh your God, who rescued you from the land of Egypt, the place of your slavery.</a:t>
            </a:r>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You must not have any other god but me…”</a:t>
            </a:r>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You must not have any other god but me…”</a:t>
            </a:r>
          </a:p>
        </p:txBody>
      </p:sp>
      <p:sp>
        <p:nvSpPr>
          <p:cNvPr id="105476" name="Rectangle 5"/>
          <p:cNvSpPr>
            <a:spLocks noChangeArrowheads="1"/>
          </p:cNvSpPr>
          <p:nvPr/>
        </p:nvSpPr>
        <p:spPr bwMode="auto">
          <a:xfrm>
            <a:off x="1371600" y="2324100"/>
            <a:ext cx="2590800" cy="266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000">
                <a:latin typeface="Times New Roman" pitchFamily="18" charset="0"/>
              </a:rPr>
              <a:t>The 10 Commandments</a:t>
            </a:r>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You must not have any other god but me…”</a:t>
            </a:r>
          </a:p>
        </p:txBody>
      </p:sp>
      <p:sp>
        <p:nvSpPr>
          <p:cNvPr id="105476" name="Rectangle 5"/>
          <p:cNvSpPr>
            <a:spLocks noChangeArrowheads="1"/>
          </p:cNvSpPr>
          <p:nvPr/>
        </p:nvSpPr>
        <p:spPr bwMode="auto">
          <a:xfrm>
            <a:off x="1371600" y="2324100"/>
            <a:ext cx="2590800" cy="266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000" dirty="0">
                <a:latin typeface="Times New Roman" pitchFamily="18" charset="0"/>
              </a:rPr>
              <a:t>The 10 </a:t>
            </a:r>
            <a:r>
              <a:rPr lang="en-US" sz="2000" dirty="0" smtClean="0">
                <a:latin typeface="Times New Roman" pitchFamily="18" charset="0"/>
              </a:rPr>
              <a:t>words or sayings</a:t>
            </a:r>
            <a:endParaRPr lang="en-US" sz="2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10 So Joshua did what Moses had told him and fought the army of Amalek. Meanwhile, Moses, Aaron, and Hur climbed to the top of a nearby hill.</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11 As long as Moses held up the staff in his hand, the Israelites had the advantage. But whenever he dropped his hand, the Amalekites gained the advantage. </a:t>
            </a:r>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You must not have any other god but me…”</a:t>
            </a:r>
          </a:p>
        </p:txBody>
      </p:sp>
      <p:sp>
        <p:nvSpPr>
          <p:cNvPr id="105476" name="Rectangle 5"/>
          <p:cNvSpPr>
            <a:spLocks noChangeArrowheads="1"/>
          </p:cNvSpPr>
          <p:nvPr/>
        </p:nvSpPr>
        <p:spPr bwMode="auto">
          <a:xfrm>
            <a:off x="1371600" y="2324100"/>
            <a:ext cx="2590800" cy="266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000" dirty="0">
                <a:latin typeface="Times New Roman" pitchFamily="18" charset="0"/>
              </a:rPr>
              <a:t>The 10 </a:t>
            </a:r>
            <a:r>
              <a:rPr lang="en-US" sz="2000" dirty="0" smtClean="0">
                <a:latin typeface="Times New Roman" pitchFamily="18" charset="0"/>
              </a:rPr>
              <a:t>words or sayings</a:t>
            </a:r>
            <a:endParaRPr lang="en-US" sz="2000" dirty="0">
              <a:latin typeface="Times New Roman" pitchFamily="18" charset="0"/>
            </a:endParaRPr>
          </a:p>
        </p:txBody>
      </p:sp>
      <p:sp>
        <p:nvSpPr>
          <p:cNvPr id="5" name="Rectangle 5"/>
          <p:cNvSpPr>
            <a:spLocks noChangeArrowheads="1"/>
          </p:cNvSpPr>
          <p:nvPr/>
        </p:nvSpPr>
        <p:spPr bwMode="auto">
          <a:xfrm>
            <a:off x="1524000" y="2705100"/>
            <a:ext cx="2362200" cy="45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4000">
                <a:latin typeface="Times New Roman" pitchFamily="18" charset="0"/>
              </a:rPr>
              <a:t>Next Week</a:t>
            </a:r>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07524"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p:txBody>
      </p:sp>
    </p:spTree>
  </p:cSld>
  <p:clrMapOvr>
    <a:masterClrMapping/>
  </p:clrMapOvr>
  <p:transition spd="slow">
    <p:zo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08548"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dirty="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dirty="0">
                <a:latin typeface="Times New Roman" pitchFamily="18" charset="0"/>
              </a:rPr>
              <a:t>The New Testament </a:t>
            </a:r>
            <a:br>
              <a:rPr lang="en-US" sz="2700" dirty="0">
                <a:latin typeface="Times New Roman" pitchFamily="18" charset="0"/>
              </a:rPr>
            </a:br>
            <a:r>
              <a:rPr lang="en-US" sz="2700" dirty="0">
                <a:latin typeface="Times New Roman" pitchFamily="18" charset="0"/>
              </a:rPr>
              <a:t>    </a:t>
            </a:r>
            <a:r>
              <a:rPr lang="en-US" sz="2700" dirty="0" smtClean="0">
                <a:latin typeface="Times New Roman" pitchFamily="18" charset="0"/>
              </a:rPr>
              <a:t>gives the interpretation</a:t>
            </a:r>
            <a:endParaRPr lang="en-US" sz="27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09572"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09573" name="Rectangle 5"/>
          <p:cNvSpPr>
            <a:spLocks noChangeArrowheads="1"/>
          </p:cNvSpPr>
          <p:nvPr/>
        </p:nvSpPr>
        <p:spPr bwMode="auto">
          <a:xfrm>
            <a:off x="152400" y="1085850"/>
            <a:ext cx="4114800" cy="1638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Hebrews 12:18 </a:t>
            </a:r>
          </a:p>
        </p:txBody>
      </p:sp>
    </p:spTree>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0596"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0597"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Hebrews 12:18 You have not come to a physical mountain, to a place of flaming fire, darkness, gloom, and whirlwind, as the Israelites did at Mount Sinai.</a:t>
            </a:r>
          </a:p>
        </p:txBody>
      </p:sp>
    </p:spTree>
  </p:cSld>
  <p:clrMapOvr>
    <a:masterClrMapping/>
  </p:clrMapOvr>
  <p:transition>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a:xfrm>
            <a:off x="0" y="0"/>
            <a:ext cx="4572000" cy="762000"/>
          </a:xfrm>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1620"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1621"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Hebrews 12:18 You have not come to a physical mountain, to a place of flaming fire, darkness, gloom, and whirlwind, as the Israelites did at Mount Sinai.</a:t>
            </a:r>
          </a:p>
        </p:txBody>
      </p:sp>
      <p:sp>
        <p:nvSpPr>
          <p:cNvPr id="111622" name="Oval 6"/>
          <p:cNvSpPr>
            <a:spLocks noChangeArrowheads="1"/>
          </p:cNvSpPr>
          <p:nvPr/>
        </p:nvSpPr>
        <p:spPr bwMode="auto">
          <a:xfrm>
            <a:off x="3505200" y="76200"/>
            <a:ext cx="609600" cy="304800"/>
          </a:xfrm>
          <a:prstGeom prst="ellipse">
            <a:avLst/>
          </a:prstGeom>
          <a:noFill/>
          <a:ln w="57150">
            <a:solidFill>
              <a:schemeClr val="tx1"/>
            </a:solidFill>
            <a:round/>
            <a:headEnd/>
            <a:tailEnd/>
          </a:ln>
        </p:spPr>
        <p:txBody>
          <a:bodyPr wrap="none" lIns="45720" tIns="22860" rIns="45720" bIns="22860" anchor="ctr"/>
          <a:lstStyle/>
          <a:p>
            <a:endParaRPr lang="en-US"/>
          </a:p>
        </p:txBody>
      </p:sp>
    </p:spTree>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2644"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2645"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Hebrews 12:18 You have not come to a physical mountain, to a place of flaming fire, darkness, gloom, and whirlwind, as the Israelites did at Mount Sinai. </a:t>
            </a:r>
          </a:p>
          <a:p>
            <a:pPr algn="l">
              <a:lnSpc>
                <a:spcPct val="75000"/>
              </a:lnSpc>
              <a:spcBef>
                <a:spcPts val="300"/>
              </a:spcBef>
            </a:pPr>
            <a:r>
              <a:rPr lang="en-US" sz="2400">
                <a:latin typeface="Times New Roman" pitchFamily="18" charset="0"/>
              </a:rPr>
              <a:t>19 For they heard an awesome trumpet blast and a voice so terrible that they begged God to stop speaking. </a:t>
            </a:r>
          </a:p>
        </p:txBody>
      </p:sp>
      <p:sp>
        <p:nvSpPr>
          <p:cNvPr id="7" name="Oval 6"/>
          <p:cNvSpPr>
            <a:spLocks noChangeArrowheads="1"/>
          </p:cNvSpPr>
          <p:nvPr/>
        </p:nvSpPr>
        <p:spPr bwMode="auto">
          <a:xfrm>
            <a:off x="3505200" y="76200"/>
            <a:ext cx="609600" cy="304800"/>
          </a:xfrm>
          <a:prstGeom prst="ellipse">
            <a:avLst/>
          </a:prstGeom>
          <a:noFill/>
          <a:ln w="57150">
            <a:solidFill>
              <a:schemeClr val="tx1"/>
            </a:solidFill>
            <a:round/>
            <a:headEnd/>
            <a:tailEnd/>
          </a:ln>
        </p:spPr>
        <p:txBody>
          <a:bodyPr wrap="none" lIns="45720" tIns="22860" rIns="45720" bIns="22860" anchor="ctr"/>
          <a:lstStyle/>
          <a:p>
            <a:endParaRPr lang="en-US"/>
          </a:p>
        </p:txBody>
      </p:sp>
    </p:spTree>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3668"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3669"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20 They staggered back under God’s command: “If even an animal touches the mountain, it must be stoned to death.”</a:t>
            </a:r>
          </a:p>
        </p:txBody>
      </p:sp>
    </p:spTree>
  </p:cSld>
  <p:clrMapOvr>
    <a:masterClrMapping/>
  </p:clrMapOvr>
  <p:transition>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4692"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4693"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20 They staggered back under God’s command: “If even an animal touches the mountain, it must be stoned to death.” </a:t>
            </a:r>
          </a:p>
          <a:p>
            <a:pPr algn="l">
              <a:lnSpc>
                <a:spcPct val="75000"/>
              </a:lnSpc>
              <a:spcBef>
                <a:spcPts val="300"/>
              </a:spcBef>
            </a:pPr>
            <a:r>
              <a:rPr lang="en-US" sz="2400">
                <a:latin typeface="Times New Roman" pitchFamily="18" charset="0"/>
              </a:rPr>
              <a:t>21 Moses himself was so frightened at the sight that he said, “I am terrified and trembling.”</a:t>
            </a:r>
          </a:p>
        </p:txBody>
      </p:sp>
    </p:spTree>
  </p:cSld>
  <p:clrMapOvr>
    <a:masterClrMapping/>
  </p:clrMapOvr>
  <p:transition>
    <p:wipe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5716"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5717"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20 They staggered back under God’s command: “If even an animal touches the mountain, it must be stoned to death.” </a:t>
            </a:r>
          </a:p>
          <a:p>
            <a:pPr algn="l">
              <a:lnSpc>
                <a:spcPct val="75000"/>
              </a:lnSpc>
              <a:spcBef>
                <a:spcPts val="300"/>
              </a:spcBef>
            </a:pPr>
            <a:r>
              <a:rPr lang="en-US" sz="2400">
                <a:latin typeface="Times New Roman" pitchFamily="18" charset="0"/>
              </a:rPr>
              <a:t>21 Moses himself was so frightened at the sight that he said, “I am terrified and trembling.”</a:t>
            </a:r>
          </a:p>
        </p:txBody>
      </p:sp>
      <p:sp>
        <p:nvSpPr>
          <p:cNvPr id="115718" name="Rectangle 5"/>
          <p:cNvSpPr>
            <a:spLocks noChangeArrowheads="1"/>
          </p:cNvSpPr>
          <p:nvPr/>
        </p:nvSpPr>
        <p:spPr bwMode="auto">
          <a:xfrm>
            <a:off x="876300" y="2362200"/>
            <a:ext cx="3505200" cy="876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Under law, God looks menacing and dangerous</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12 Moses’ arms soon became so tired he could no longer hold them up. So Aaron and Hur found a stone for him to sit on. Then they stood on each side of Moses, holding up his hands. So his hands held steady until sunset. </a:t>
            </a:r>
          </a:p>
        </p:txBody>
      </p:sp>
    </p:spTree>
  </p:cSld>
  <p:clrMapOvr>
    <a:masterClrMapping/>
  </p:clrMapOvr>
  <p:transition>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6740"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6741"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20 They staggered back under God’s command: “If even an animal touches the mountain, it must be stoned to death.”</a:t>
            </a:r>
          </a:p>
          <a:p>
            <a:pPr algn="l">
              <a:lnSpc>
                <a:spcPct val="75000"/>
              </a:lnSpc>
              <a:spcBef>
                <a:spcPts val="300"/>
              </a:spcBef>
            </a:pPr>
            <a:r>
              <a:rPr lang="en-US" sz="2400">
                <a:latin typeface="Times New Roman" pitchFamily="18" charset="0"/>
              </a:rPr>
              <a:t>21 Moses himself was so frightened at the sight that he said, “I am terrified and trembling.”</a:t>
            </a:r>
          </a:p>
        </p:txBody>
      </p:sp>
      <p:sp>
        <p:nvSpPr>
          <p:cNvPr id="116742" name="Rectangle 5"/>
          <p:cNvSpPr>
            <a:spLocks noChangeArrowheads="1"/>
          </p:cNvSpPr>
          <p:nvPr/>
        </p:nvSpPr>
        <p:spPr bwMode="auto">
          <a:xfrm>
            <a:off x="876300" y="2362200"/>
            <a:ext cx="3505200" cy="8763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Under law, God looks menacing and dangerous</a:t>
            </a:r>
          </a:p>
          <a:p>
            <a:pPr algn="l">
              <a:lnSpc>
                <a:spcPct val="75000"/>
              </a:lnSpc>
              <a:spcBef>
                <a:spcPts val="300"/>
              </a:spcBef>
            </a:pPr>
            <a:r>
              <a:rPr lang="en-US" sz="2400">
                <a:latin typeface="Times New Roman" pitchFamily="18" charset="0"/>
              </a:rPr>
              <a:t>Fear = common</a:t>
            </a:r>
          </a:p>
        </p:txBody>
      </p:sp>
    </p:spTree>
  </p:cSld>
  <p:clrMapOvr>
    <a:masterClrMapping/>
  </p:clrMapOvr>
  <p:transition>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7764"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7765"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dirty="0">
                <a:latin typeface="Times New Roman" pitchFamily="18" charset="0"/>
              </a:rPr>
              <a:t>22 No, you have come to Mount Zion, to the city of the living God, the heavenly Jerusalem, and to countless thousands of angels in </a:t>
            </a:r>
            <a:r>
              <a:rPr lang="en-US" sz="2400" u="sng" dirty="0">
                <a:latin typeface="Times New Roman" pitchFamily="18" charset="0"/>
              </a:rPr>
              <a:t>a joyful gathering</a:t>
            </a:r>
            <a:r>
              <a:rPr lang="en-US" sz="2400" dirty="0">
                <a:latin typeface="Times New Roman" pitchFamily="18" charset="0"/>
              </a:rPr>
              <a:t>. </a:t>
            </a:r>
          </a:p>
        </p:txBody>
      </p:sp>
    </p:spTree>
  </p:cSld>
  <p:clrMapOvr>
    <a:masterClrMapping/>
  </p:clrMapOvr>
  <p:transition>
    <p:wipe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18788"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18789"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dirty="0">
                <a:latin typeface="Times New Roman" pitchFamily="18" charset="0"/>
              </a:rPr>
              <a:t>23 You have come to the assembly of </a:t>
            </a:r>
            <a:r>
              <a:rPr lang="en-US" sz="2400" u="sng" dirty="0">
                <a:latin typeface="Times New Roman" pitchFamily="18" charset="0"/>
              </a:rPr>
              <a:t>God’s firstborn children, whose names are written in heaven</a:t>
            </a:r>
            <a:r>
              <a:rPr lang="en-US" sz="2400" dirty="0">
                <a:latin typeface="Times New Roman" pitchFamily="18" charset="0"/>
              </a:rPr>
              <a:t>. You have come to God himself, who is the judge over all things. You have come to the spirits of the righteous ones in heaven who have now been made perfect. </a:t>
            </a:r>
          </a:p>
        </p:txBody>
      </p:sp>
    </p:spTree>
  </p:cSld>
  <p:clrMapOvr>
    <a:masterClrMapping/>
  </p:clrMapOvr>
  <p:transition>
    <p:wipe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0836"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20837"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24 You have come to </a:t>
            </a:r>
            <a:r>
              <a:rPr lang="en-US" sz="2400" u="sng">
                <a:latin typeface="Times New Roman" pitchFamily="18" charset="0"/>
              </a:rPr>
              <a:t>Jesus, the one who mediates the new covenant between God and people</a:t>
            </a:r>
            <a:r>
              <a:rPr lang="en-US" sz="2400">
                <a:latin typeface="Times New Roman" pitchFamily="18" charset="0"/>
              </a:rPr>
              <a:t>, and to the sprinkled blood, which speaks of forgiveness instead of crying out for vengeance like the blood of Abel.</a:t>
            </a:r>
          </a:p>
        </p:txBody>
      </p:sp>
    </p:spTree>
  </p:cSld>
  <p:clrMapOvr>
    <a:masterClrMapping/>
  </p:clrMapOvr>
  <p:transition>
    <p:wipe dir="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1860"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21861"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24 You have come to Jesus, the one who mediates the new covenant between God and people, and to </a:t>
            </a:r>
            <a:r>
              <a:rPr lang="en-US" sz="2400" u="sng">
                <a:latin typeface="Times New Roman" pitchFamily="18" charset="0"/>
              </a:rPr>
              <a:t>the sprinkled blood, which speaks of forgiveness instead of crying out for vengeance</a:t>
            </a:r>
            <a:r>
              <a:rPr lang="en-US" sz="2400">
                <a:latin typeface="Times New Roman" pitchFamily="18" charset="0"/>
              </a:rPr>
              <a:t> like the blood of Abel.</a:t>
            </a:r>
          </a:p>
        </p:txBody>
      </p:sp>
    </p:spTree>
  </p:cSld>
  <p:clrMapOvr>
    <a:masterClrMapping/>
  </p:clrMapOvr>
  <p:transition>
    <p:wipe dir="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3908"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23909"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25 Be careful that you do not refuse to listen to the One who is speaking. For if the people of Israel </a:t>
            </a:r>
            <a:r>
              <a:rPr lang="en-US" sz="2400" u="sng">
                <a:latin typeface="Times New Roman" pitchFamily="18" charset="0"/>
              </a:rPr>
              <a:t>did not escape when they refused to listen to Moses, the earthly messenger</a:t>
            </a:r>
            <a:r>
              <a:rPr lang="en-US" sz="2400">
                <a:latin typeface="Times New Roman" pitchFamily="18" charset="0"/>
              </a:rPr>
              <a:t>, we will certainly not escape if we reject the One who speaks to us from heaven!</a:t>
            </a:r>
          </a:p>
        </p:txBody>
      </p:sp>
    </p:spTree>
  </p:cSld>
  <p:clrMapOvr>
    <a:masterClrMapping/>
  </p:clrMapOvr>
  <p:transition>
    <p:wipe dir="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4932"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24933"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25 Be careful that you do not refuse to listen to the One who is speaking. For if the people of Israel did not escape when they refused to listen to Moses, the earthly messenger, </a:t>
            </a:r>
            <a:r>
              <a:rPr lang="en-US" sz="2400" u="sng">
                <a:latin typeface="Times New Roman" pitchFamily="18" charset="0"/>
              </a:rPr>
              <a:t>we will certainly not escape if we reject the One who speaks to us from heaven</a:t>
            </a:r>
            <a:r>
              <a:rPr lang="en-US" sz="2400">
                <a:latin typeface="Times New Roman" pitchFamily="18" charset="0"/>
              </a:rPr>
              <a:t>!</a:t>
            </a:r>
          </a:p>
        </p:txBody>
      </p:sp>
    </p:spTree>
  </p:cSld>
  <p:clrMapOvr>
    <a:masterClrMapping/>
  </p:clrMapOvr>
  <p:transition>
    <p:wipe dir="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5956"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25957" name="Rectangle 5"/>
          <p:cNvSpPr>
            <a:spLocks noChangeArrowheads="1"/>
          </p:cNvSpPr>
          <p:nvPr/>
        </p:nvSpPr>
        <p:spPr bwMode="auto">
          <a:xfrm>
            <a:off x="419100" y="762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a:latin typeface="Times New Roman" pitchFamily="18" charset="0"/>
              </a:rPr>
              <a:t>25 Be careful that you do not refuse to listen to the One who is speaking. For if the people of Israel did not escape when they refused to listen to Moses, the earthly messenger, </a:t>
            </a:r>
            <a:r>
              <a:rPr lang="en-US" sz="2400" u="sng">
                <a:latin typeface="Times New Roman" pitchFamily="18" charset="0"/>
              </a:rPr>
              <a:t>we will certainly not escape if we reject the One who speaks to us from heaven</a:t>
            </a:r>
            <a:r>
              <a:rPr lang="en-US" sz="2400">
                <a:latin typeface="Times New Roman" pitchFamily="18" charset="0"/>
              </a:rPr>
              <a:t>!</a:t>
            </a:r>
          </a:p>
        </p:txBody>
      </p:sp>
      <p:sp>
        <p:nvSpPr>
          <p:cNvPr id="125958" name="Rectangle 5"/>
          <p:cNvSpPr>
            <a:spLocks noChangeArrowheads="1"/>
          </p:cNvSpPr>
          <p:nvPr/>
        </p:nvSpPr>
        <p:spPr bwMode="auto">
          <a:xfrm>
            <a:off x="762000" y="2209800"/>
            <a:ext cx="37338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7000"/>
              </a:lnSpc>
              <a:spcBef>
                <a:spcPts val="300"/>
              </a:spcBef>
            </a:pPr>
            <a:r>
              <a:rPr lang="en-US" sz="2400" dirty="0">
                <a:latin typeface="Times New Roman" pitchFamily="18" charset="0"/>
              </a:rPr>
              <a:t>The classic mistake – thinking that just because God came near in Jesus, he isn’t sovereign!</a:t>
            </a:r>
          </a:p>
        </p:txBody>
      </p:sp>
    </p:spTree>
  </p:cSld>
  <p:clrMapOvr>
    <a:masterClrMapping/>
  </p:clrMapOvr>
  <p:transition>
    <p:wipe dir="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6980"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a:latin typeface="Times New Roman" pitchFamily="18" charset="0"/>
              </a:rPr>
              <a:t>The New Testament </a:t>
            </a:r>
            <a:br>
              <a:rPr lang="en-US" sz="2700">
                <a:latin typeface="Times New Roman" pitchFamily="18" charset="0"/>
              </a:rPr>
            </a:br>
            <a:r>
              <a:rPr lang="en-US" sz="2700">
                <a:latin typeface="Times New Roman" pitchFamily="18" charset="0"/>
              </a:rPr>
              <a:t>    application</a:t>
            </a:r>
          </a:p>
        </p:txBody>
      </p:sp>
      <p:sp>
        <p:nvSpPr>
          <p:cNvPr id="126981" name="Rectangle 5"/>
          <p:cNvSpPr>
            <a:spLocks noChangeArrowheads="1"/>
          </p:cNvSpPr>
          <p:nvPr/>
        </p:nvSpPr>
        <p:spPr bwMode="auto">
          <a:xfrm>
            <a:off x="152400" y="38100"/>
            <a:ext cx="4114800" cy="33147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400" dirty="0">
                <a:latin typeface="Times New Roman" pitchFamily="18" charset="0"/>
              </a:rPr>
              <a:t>25 Be careful that you do not refuse to listen to the One who is speaking. For if the people of Israel did not escape when they refused to listen to Moses, the earthly messenger, </a:t>
            </a:r>
            <a:r>
              <a:rPr lang="en-US" sz="2400" u="sng" dirty="0">
                <a:latin typeface="Times New Roman" pitchFamily="18" charset="0"/>
              </a:rPr>
              <a:t>we will certainly not escape if we reject the One who speaks to us from heaven</a:t>
            </a:r>
            <a:r>
              <a:rPr lang="en-US" sz="2400" dirty="0">
                <a:latin typeface="Times New Roman" pitchFamily="18" charset="0"/>
              </a:rPr>
              <a:t>!</a:t>
            </a:r>
          </a:p>
        </p:txBody>
      </p:sp>
      <p:sp>
        <p:nvSpPr>
          <p:cNvPr id="126982" name="Rectangle 5"/>
          <p:cNvSpPr>
            <a:spLocks noChangeArrowheads="1"/>
          </p:cNvSpPr>
          <p:nvPr/>
        </p:nvSpPr>
        <p:spPr bwMode="auto">
          <a:xfrm>
            <a:off x="762000" y="2628900"/>
            <a:ext cx="32766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8000"/>
              </a:lnSpc>
              <a:spcBef>
                <a:spcPts val="300"/>
              </a:spcBef>
            </a:pPr>
            <a:r>
              <a:rPr lang="en-US" sz="2400" dirty="0">
                <a:latin typeface="Times New Roman" pitchFamily="18" charset="0"/>
              </a:rPr>
              <a:t>Thinking that the God of grace couldn’t hurt a flea</a:t>
            </a:r>
          </a:p>
        </p:txBody>
      </p:sp>
    </p:spTree>
  </p:cSld>
  <p:clrMapOvr>
    <a:masterClrMapping/>
  </p:clrMapOvr>
  <p:transition>
    <p:wipe dir="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8004"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dirty="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dirty="0">
                <a:latin typeface="Times New Roman" pitchFamily="18" charset="0"/>
              </a:rPr>
              <a:t>The New Testament </a:t>
            </a:r>
            <a:br>
              <a:rPr lang="en-US" sz="2700" dirty="0">
                <a:latin typeface="Times New Roman" pitchFamily="18" charset="0"/>
              </a:rPr>
            </a:br>
            <a:r>
              <a:rPr lang="en-US" sz="2700" dirty="0">
                <a:latin typeface="Times New Roman" pitchFamily="18" charset="0"/>
              </a:rPr>
              <a:t> </a:t>
            </a:r>
            <a:r>
              <a:rPr lang="en-US" sz="2700" dirty="0" smtClean="0">
                <a:latin typeface="Times New Roman" pitchFamily="18" charset="0"/>
              </a:rPr>
              <a:t>   gives the interpretation</a:t>
            </a:r>
            <a:endParaRPr lang="en-US" sz="2700" dirty="0">
              <a:latin typeface="Times New Roman" pitchFamily="18" charset="0"/>
            </a:endParaRPr>
          </a:p>
          <a:p>
            <a:pPr algn="l">
              <a:lnSpc>
                <a:spcPct val="75000"/>
              </a:lnSpc>
              <a:spcBef>
                <a:spcPts val="300"/>
              </a:spcBef>
              <a:buClr>
                <a:schemeClr val="accent2"/>
              </a:buClr>
              <a:buFont typeface="Wingdings" pitchFamily="2" charset="2"/>
              <a:buChar char="Ø"/>
            </a:pPr>
            <a:r>
              <a:rPr lang="en-US" sz="2700" dirty="0">
                <a:latin typeface="Times New Roman" pitchFamily="18" charset="0"/>
              </a:rPr>
              <a:t>God is still transcendent and </a:t>
            </a:r>
            <a:br>
              <a:rPr lang="en-US" sz="2700" dirty="0">
                <a:latin typeface="Times New Roman" pitchFamily="18" charset="0"/>
              </a:rPr>
            </a:br>
            <a:r>
              <a:rPr lang="en-US" sz="2700" dirty="0">
                <a:latin typeface="Times New Roman" pitchFamily="18" charset="0"/>
              </a:rPr>
              <a:t>    powerful</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12 Moses’ arms soon became so tired he could no longer hold them up. So Aaron and </a:t>
            </a:r>
            <a:r>
              <a:rPr lang="en-US" dirty="0" err="1" smtClean="0">
                <a:effectLst>
                  <a:outerShdw blurRad="38100" dist="38100" dir="2700000" algn="tl">
                    <a:srgbClr val="000000"/>
                  </a:outerShdw>
                </a:effectLst>
              </a:rPr>
              <a:t>Hur</a:t>
            </a:r>
            <a:r>
              <a:rPr lang="en-US" dirty="0" smtClean="0">
                <a:effectLst>
                  <a:outerShdw blurRad="38100" dist="38100" dir="2700000" algn="tl">
                    <a:srgbClr val="000000"/>
                  </a:outerShdw>
                </a:effectLst>
              </a:rPr>
              <a:t> found a stone for him to sit on. Then they stood on each side of Moses, holding up his hands. So his hands held steady until sunset.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As a result, Joshua overwhelmed the army of Amalek in battle.</a:t>
            </a:r>
          </a:p>
        </p:txBody>
      </p:sp>
    </p:spTree>
  </p:cSld>
  <p:clrMapOvr>
    <a:masterClrMapping/>
  </p:clrMapOvr>
  <p:transition>
    <p:wipe dir="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29028"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dirty="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dirty="0">
                <a:latin typeface="Times New Roman" pitchFamily="18" charset="0"/>
              </a:rPr>
              <a:t>The New Testament </a:t>
            </a:r>
            <a:br>
              <a:rPr lang="en-US" sz="2700" dirty="0">
                <a:latin typeface="Times New Roman" pitchFamily="18" charset="0"/>
              </a:rPr>
            </a:br>
            <a:r>
              <a:rPr lang="en-US" sz="2700" dirty="0">
                <a:latin typeface="Times New Roman" pitchFamily="18" charset="0"/>
              </a:rPr>
              <a:t>    </a:t>
            </a:r>
            <a:r>
              <a:rPr lang="en-US" sz="2700" dirty="0" smtClean="0">
                <a:latin typeface="Times New Roman" pitchFamily="18" charset="0"/>
              </a:rPr>
              <a:t>gives the interpretation</a:t>
            </a:r>
            <a:endParaRPr lang="en-US" sz="2700" dirty="0">
              <a:latin typeface="Times New Roman" pitchFamily="18" charset="0"/>
            </a:endParaRPr>
          </a:p>
          <a:p>
            <a:pPr algn="l">
              <a:lnSpc>
                <a:spcPct val="75000"/>
              </a:lnSpc>
              <a:spcBef>
                <a:spcPts val="300"/>
              </a:spcBef>
              <a:buClr>
                <a:schemeClr val="accent2"/>
              </a:buClr>
              <a:buFont typeface="Wingdings" pitchFamily="2" charset="2"/>
              <a:buChar char="Ø"/>
            </a:pPr>
            <a:r>
              <a:rPr lang="en-US" sz="2700" dirty="0">
                <a:latin typeface="Times New Roman" pitchFamily="18" charset="0"/>
              </a:rPr>
              <a:t>God is still transcendent and </a:t>
            </a:r>
            <a:br>
              <a:rPr lang="en-US" sz="2700" dirty="0">
                <a:latin typeface="Times New Roman" pitchFamily="18" charset="0"/>
              </a:rPr>
            </a:br>
            <a:r>
              <a:rPr lang="en-US" sz="2700" dirty="0">
                <a:latin typeface="Times New Roman" pitchFamily="18" charset="0"/>
              </a:rPr>
              <a:t>    powerful</a:t>
            </a:r>
          </a:p>
          <a:p>
            <a:pPr algn="l">
              <a:lnSpc>
                <a:spcPct val="75000"/>
              </a:lnSpc>
              <a:spcBef>
                <a:spcPts val="300"/>
              </a:spcBef>
              <a:buClr>
                <a:schemeClr val="accent2"/>
              </a:buClr>
              <a:buFont typeface="Wingdings" pitchFamily="2" charset="2"/>
              <a:buChar char="Ø"/>
            </a:pPr>
            <a:r>
              <a:rPr lang="en-US" sz="2700" dirty="0">
                <a:latin typeface="Times New Roman" pitchFamily="18" charset="0"/>
              </a:rPr>
              <a:t>Now he is also close and </a:t>
            </a:r>
            <a:br>
              <a:rPr lang="en-US" sz="2700" dirty="0">
                <a:latin typeface="Times New Roman" pitchFamily="18" charset="0"/>
              </a:rPr>
            </a:br>
            <a:r>
              <a:rPr lang="en-US" sz="2700" dirty="0">
                <a:latin typeface="Times New Roman" pitchFamily="18" charset="0"/>
              </a:rPr>
              <a:t>    gracious</a:t>
            </a:r>
          </a:p>
        </p:txBody>
      </p:sp>
    </p:spTree>
  </p:cSld>
  <p:clrMapOvr>
    <a:masterClrMapping/>
  </p:clrMapOvr>
  <p:transition>
    <p:wipe dir="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48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685800"/>
            <a:ext cx="4572000" cy="24384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God gave the people all these instructions﻿﻿:</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“I am Yahweh your God, who rescued you from the land of Egypt, the place of your slavery.</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You must not have any other god but me…”</a:t>
            </a:r>
          </a:p>
        </p:txBody>
      </p:sp>
      <p:sp>
        <p:nvSpPr>
          <p:cNvPr id="130052" name="Rectangle 5"/>
          <p:cNvSpPr>
            <a:spLocks noChangeArrowheads="1"/>
          </p:cNvSpPr>
          <p:nvPr/>
        </p:nvSpPr>
        <p:spPr bwMode="auto">
          <a:xfrm>
            <a:off x="0" y="0"/>
            <a:ext cx="4572000" cy="3429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45244" tIns="22225" rIns="45244" bIns="22225"/>
          <a:lstStyle/>
          <a:p>
            <a:pPr algn="l">
              <a:lnSpc>
                <a:spcPct val="75000"/>
              </a:lnSpc>
              <a:spcBef>
                <a:spcPts val="300"/>
              </a:spcBef>
            </a:pPr>
            <a:r>
              <a:rPr lang="en-US" sz="2700" dirty="0">
                <a:latin typeface="Times New Roman" pitchFamily="18" charset="0"/>
              </a:rPr>
              <a:t>What’s the point of this story?</a:t>
            </a:r>
          </a:p>
          <a:p>
            <a:pPr algn="l">
              <a:lnSpc>
                <a:spcPct val="75000"/>
              </a:lnSpc>
              <a:spcBef>
                <a:spcPts val="300"/>
              </a:spcBef>
              <a:buClr>
                <a:schemeClr val="accent2"/>
              </a:buClr>
              <a:buFont typeface="Wingdings" pitchFamily="2" charset="2"/>
              <a:buChar char="Ø"/>
            </a:pPr>
            <a:r>
              <a:rPr lang="en-US" sz="2700" dirty="0">
                <a:latin typeface="Times New Roman" pitchFamily="18" charset="0"/>
              </a:rPr>
              <a:t>The New Testament </a:t>
            </a:r>
            <a:br>
              <a:rPr lang="en-US" sz="2700" dirty="0">
                <a:latin typeface="Times New Roman" pitchFamily="18" charset="0"/>
              </a:rPr>
            </a:br>
            <a:r>
              <a:rPr lang="en-US" sz="2700" dirty="0">
                <a:latin typeface="Times New Roman" pitchFamily="18" charset="0"/>
              </a:rPr>
              <a:t>    </a:t>
            </a:r>
            <a:r>
              <a:rPr lang="en-US" sz="2700" dirty="0" smtClean="0">
                <a:latin typeface="Times New Roman" pitchFamily="18" charset="0"/>
              </a:rPr>
              <a:t>gives the interpretation</a:t>
            </a:r>
            <a:endParaRPr lang="en-US" sz="2700" dirty="0">
              <a:latin typeface="Times New Roman" pitchFamily="18" charset="0"/>
            </a:endParaRPr>
          </a:p>
          <a:p>
            <a:pPr algn="l">
              <a:lnSpc>
                <a:spcPct val="75000"/>
              </a:lnSpc>
              <a:spcBef>
                <a:spcPts val="300"/>
              </a:spcBef>
              <a:buClr>
                <a:schemeClr val="accent2"/>
              </a:buClr>
              <a:buFont typeface="Wingdings" pitchFamily="2" charset="2"/>
              <a:buChar char="Ø"/>
            </a:pPr>
            <a:r>
              <a:rPr lang="en-US" sz="2700" dirty="0">
                <a:latin typeface="Times New Roman" pitchFamily="18" charset="0"/>
              </a:rPr>
              <a:t>God is still transcendent and </a:t>
            </a:r>
            <a:br>
              <a:rPr lang="en-US" sz="2700" dirty="0">
                <a:latin typeface="Times New Roman" pitchFamily="18" charset="0"/>
              </a:rPr>
            </a:br>
            <a:r>
              <a:rPr lang="en-US" sz="2700" dirty="0">
                <a:latin typeface="Times New Roman" pitchFamily="18" charset="0"/>
              </a:rPr>
              <a:t>    powerful</a:t>
            </a:r>
          </a:p>
          <a:p>
            <a:pPr algn="l">
              <a:lnSpc>
                <a:spcPct val="75000"/>
              </a:lnSpc>
              <a:spcBef>
                <a:spcPts val="300"/>
              </a:spcBef>
              <a:buClr>
                <a:schemeClr val="accent2"/>
              </a:buClr>
              <a:buFont typeface="Wingdings" pitchFamily="2" charset="2"/>
              <a:buChar char="Ø"/>
            </a:pPr>
            <a:r>
              <a:rPr lang="en-US" sz="2700" dirty="0">
                <a:latin typeface="Times New Roman" pitchFamily="18" charset="0"/>
              </a:rPr>
              <a:t>Now he is also close and </a:t>
            </a:r>
            <a:br>
              <a:rPr lang="en-US" sz="2700" dirty="0">
                <a:latin typeface="Times New Roman" pitchFamily="18" charset="0"/>
              </a:rPr>
            </a:br>
            <a:r>
              <a:rPr lang="en-US" sz="2700" dirty="0">
                <a:latin typeface="Times New Roman" pitchFamily="18" charset="0"/>
              </a:rPr>
              <a:t>    gracious</a:t>
            </a:r>
          </a:p>
          <a:p>
            <a:pPr algn="l">
              <a:lnSpc>
                <a:spcPct val="75000"/>
              </a:lnSpc>
              <a:spcBef>
                <a:spcPts val="300"/>
              </a:spcBef>
              <a:buClr>
                <a:schemeClr val="accent2"/>
              </a:buClr>
              <a:buFont typeface="Wingdings" pitchFamily="2" charset="2"/>
              <a:buChar char="Ø"/>
            </a:pPr>
            <a:r>
              <a:rPr lang="en-US" sz="2700" dirty="0">
                <a:latin typeface="Times New Roman" pitchFamily="18" charset="0"/>
              </a:rPr>
              <a:t>The difference is our </a:t>
            </a:r>
            <a:br>
              <a:rPr lang="en-US" sz="2700" dirty="0">
                <a:latin typeface="Times New Roman" pitchFamily="18" charset="0"/>
              </a:rPr>
            </a:br>
            <a:r>
              <a:rPr lang="en-US" sz="2700" dirty="0">
                <a:latin typeface="Times New Roman" pitchFamily="18" charset="0"/>
              </a:rPr>
              <a:t>    relation to him</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1475</Words>
  <Application>Microsoft Office PowerPoint</Application>
  <PresentationFormat>Custom</PresentationFormat>
  <Paragraphs>484</Paragraphs>
  <Slides>91</Slides>
  <Notes>91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91</vt:i4>
      </vt:variant>
    </vt:vector>
  </HeadingPairs>
  <TitlesOfParts>
    <vt:vector size="96" baseType="lpstr">
      <vt:lpstr>Arial</vt:lpstr>
      <vt:lpstr>Calibri</vt:lpstr>
      <vt:lpstr>Times New Roman</vt:lpstr>
      <vt:lpstr>Wingdings</vt:lpstr>
      <vt:lpstr>denblue</vt:lpstr>
      <vt:lpstr>Exodus</vt:lpstr>
      <vt:lpstr>Exodus 17</vt:lpstr>
      <vt:lpstr>Exodus 17</vt:lpstr>
      <vt:lpstr>Exodus 17</vt:lpstr>
      <vt:lpstr>Exodus 17</vt:lpstr>
      <vt:lpstr>Exodus 17</vt:lpstr>
      <vt:lpstr>Exodus 17</vt:lpstr>
      <vt:lpstr>Exodus 17</vt:lpstr>
      <vt:lpstr>Exodus 17</vt:lpstr>
      <vt:lpstr>Exodus 17</vt:lpstr>
      <vt:lpstr>Exodus 17</vt:lpstr>
      <vt:lpstr>Exodus 17</vt:lpstr>
      <vt:lpstr>Exodus 17</vt:lpstr>
      <vt:lpstr>Exodus 17</vt:lpstr>
      <vt:lpstr>Exodus 17</vt:lpstr>
      <vt:lpstr>Exodus 17</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18</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19</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2023-02-21T17:11:51Z</dcterms:created>
  <dcterms:modified xsi:type="dcterms:W3CDTF">2023-02-21T17:11:58Z</dcterms:modified>
</cp:coreProperties>
</file>