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56"/>
  </p:notesMasterIdLst>
  <p:sldIdLst>
    <p:sldId id="4158" r:id="rId5"/>
    <p:sldId id="8078" r:id="rId6"/>
    <p:sldId id="8155" r:id="rId7"/>
    <p:sldId id="8211" r:id="rId8"/>
    <p:sldId id="8158" r:id="rId9"/>
    <p:sldId id="8160" r:id="rId10"/>
    <p:sldId id="8161" r:id="rId11"/>
    <p:sldId id="8162" r:id="rId12"/>
    <p:sldId id="8163" r:id="rId13"/>
    <p:sldId id="8164" r:id="rId14"/>
    <p:sldId id="8165" r:id="rId15"/>
    <p:sldId id="8166" r:id="rId16"/>
    <p:sldId id="8167" r:id="rId17"/>
    <p:sldId id="8168" r:id="rId18"/>
    <p:sldId id="8169" r:id="rId19"/>
    <p:sldId id="8170" r:id="rId20"/>
    <p:sldId id="8171" r:id="rId21"/>
    <p:sldId id="8079" r:id="rId22"/>
    <p:sldId id="8172" r:id="rId23"/>
    <p:sldId id="8176" r:id="rId24"/>
    <p:sldId id="8177" r:id="rId25"/>
    <p:sldId id="8178" r:id="rId26"/>
    <p:sldId id="8181" r:id="rId27"/>
    <p:sldId id="8182" r:id="rId28"/>
    <p:sldId id="8183" r:id="rId29"/>
    <p:sldId id="8184" r:id="rId30"/>
    <p:sldId id="8185" r:id="rId31"/>
    <p:sldId id="8186" r:id="rId32"/>
    <p:sldId id="8187" r:id="rId33"/>
    <p:sldId id="8188" r:id="rId34"/>
    <p:sldId id="8189" r:id="rId35"/>
    <p:sldId id="8190" r:id="rId36"/>
    <p:sldId id="8191" r:id="rId37"/>
    <p:sldId id="8193" r:id="rId38"/>
    <p:sldId id="8194" r:id="rId39"/>
    <p:sldId id="8195" r:id="rId40"/>
    <p:sldId id="8212" r:id="rId41"/>
    <p:sldId id="8196" r:id="rId42"/>
    <p:sldId id="8197" r:id="rId43"/>
    <p:sldId id="8198" r:id="rId44"/>
    <p:sldId id="8199" r:id="rId45"/>
    <p:sldId id="8200" r:id="rId46"/>
    <p:sldId id="8201" r:id="rId47"/>
    <p:sldId id="8202" r:id="rId48"/>
    <p:sldId id="8203" r:id="rId49"/>
    <p:sldId id="8204" r:id="rId50"/>
    <p:sldId id="8206" r:id="rId51"/>
    <p:sldId id="8207" r:id="rId52"/>
    <p:sldId id="8208" r:id="rId53"/>
    <p:sldId id="8209" r:id="rId54"/>
    <p:sldId id="8210" r:id="rId55"/>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llivanM" initials="" lastIdx="0" clrIdx="0"/>
  <p:cmAuthor id="2" name="SullivanM" initials="S" lastIdx="1" clrIdx="1">
    <p:extLst>
      <p:ext uri="{19B8F6BF-5375-455C-9EA6-DF929625EA0E}">
        <p15:presenceInfo xmlns:p15="http://schemas.microsoft.com/office/powerpoint/2012/main" userId="S-1-5-21-4265015632-2890982846-1145617646-13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9900"/>
    <a:srgbClr val="0066CC"/>
    <a:srgbClr val="800000"/>
    <a:srgbClr val="003F7F"/>
    <a:srgbClr val="CAD7E4"/>
    <a:srgbClr val="E2C7B9"/>
    <a:srgbClr val="DBC1B3"/>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302" autoAdjust="0"/>
    <p:restoredTop sz="93995" autoAdjust="0"/>
  </p:normalViewPr>
  <p:slideViewPr>
    <p:cSldViewPr snapToGrid="0">
      <p:cViewPr varScale="1">
        <p:scale>
          <a:sx n="73" d="100"/>
          <a:sy n="73" d="100"/>
        </p:scale>
        <p:origin x="234" y="72"/>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711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66"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llivanM" userId="350d618f-92d9-45c2-831f-faece6ff0719" providerId="ADAL" clId="{E4DFCD9F-BEE4-4B90-9ADB-DC9D791EB852}"/>
    <pc:docChg chg="undo redo custSel addSld delSld modSld sldOrd">
      <pc:chgData name="SullivanM" userId="350d618f-92d9-45c2-831f-faece6ff0719" providerId="ADAL" clId="{E4DFCD9F-BEE4-4B90-9ADB-DC9D791EB852}" dt="2023-07-16T03:10:18.456" v="8304"/>
      <pc:docMkLst>
        <pc:docMk/>
      </pc:docMkLst>
      <pc:sldChg chg="modSp">
        <pc:chgData name="SullivanM" userId="350d618f-92d9-45c2-831f-faece6ff0719" providerId="ADAL" clId="{E4DFCD9F-BEE4-4B90-9ADB-DC9D791EB852}" dt="2023-07-15T21:52:04.330" v="47" actId="1035"/>
        <pc:sldMkLst>
          <pc:docMk/>
          <pc:sldMk cId="0" sldId="4158"/>
        </pc:sldMkLst>
        <pc:spChg chg="mod">
          <ac:chgData name="SullivanM" userId="350d618f-92d9-45c2-831f-faece6ff0719" providerId="ADAL" clId="{E4DFCD9F-BEE4-4B90-9ADB-DC9D791EB852}" dt="2023-07-15T21:52:04.330" v="47" actId="1035"/>
          <ac:spMkLst>
            <pc:docMk/>
            <pc:sldMk cId="0" sldId="4158"/>
            <ac:spMk id="2" creationId="{0A8DBD8C-BE1E-4494-BD6F-EF3B41733F33}"/>
          </ac:spMkLst>
        </pc:spChg>
      </pc:sldChg>
      <pc:sldChg chg="modSp add modAnim">
        <pc:chgData name="SullivanM" userId="350d618f-92d9-45c2-831f-faece6ff0719" providerId="ADAL" clId="{E4DFCD9F-BEE4-4B90-9ADB-DC9D791EB852}" dt="2023-07-16T03:04:34.876" v="8248" actId="6549"/>
        <pc:sldMkLst>
          <pc:docMk/>
          <pc:sldMk cId="3438888432" sldId="8011"/>
        </pc:sldMkLst>
        <pc:spChg chg="mod">
          <ac:chgData name="SullivanM" userId="350d618f-92d9-45c2-831f-faece6ff0719" providerId="ADAL" clId="{E4DFCD9F-BEE4-4B90-9ADB-DC9D791EB852}" dt="2023-07-16T03:04:34.876" v="8248" actId="6549"/>
          <ac:spMkLst>
            <pc:docMk/>
            <pc:sldMk cId="3438888432" sldId="8011"/>
            <ac:spMk id="18434" creationId="{C7D27934-BA8D-0729-FEBE-700E6E619618}"/>
          </ac:spMkLst>
        </pc:spChg>
      </pc:sldChg>
      <pc:sldChg chg="add">
        <pc:chgData name="SullivanM" userId="350d618f-92d9-45c2-831f-faece6ff0719" providerId="ADAL" clId="{E4DFCD9F-BEE4-4B90-9ADB-DC9D791EB852}" dt="2023-07-16T02:31:31.934" v="7589"/>
        <pc:sldMkLst>
          <pc:docMk/>
          <pc:sldMk cId="2180794817" sldId="8069"/>
        </pc:sldMkLst>
      </pc:sldChg>
      <pc:sldChg chg="modSp add ord">
        <pc:chgData name="SullivanM" userId="350d618f-92d9-45c2-831f-faece6ff0719" providerId="ADAL" clId="{E4DFCD9F-BEE4-4B90-9ADB-DC9D791EB852}" dt="2023-07-16T02:31:49.599" v="7593"/>
        <pc:sldMkLst>
          <pc:docMk/>
          <pc:sldMk cId="3893007872" sldId="8070"/>
        </pc:sldMkLst>
        <pc:spChg chg="mod">
          <ac:chgData name="SullivanM" userId="350d618f-92d9-45c2-831f-faece6ff0719" providerId="ADAL" clId="{E4DFCD9F-BEE4-4B90-9ADB-DC9D791EB852}" dt="2023-07-16T02:31:46.319" v="7592" actId="6549"/>
          <ac:spMkLst>
            <pc:docMk/>
            <pc:sldMk cId="3893007872" sldId="8070"/>
            <ac:spMk id="18434" creationId="{C7D27934-BA8D-0729-FEBE-700E6E619618}"/>
          </ac:spMkLst>
        </pc:spChg>
      </pc:sldChg>
    </pc:docChg>
  </pc:docChgLst>
  <pc:docChgLst>
    <pc:chgData name="SullivanM" userId="350d618f-92d9-45c2-831f-faece6ff0719" providerId="ADAL" clId="{5BF8958D-10D8-4E64-8FD5-595D09127483}"/>
    <pc:docChg chg="custSel addSld modSld">
      <pc:chgData name="SullivanM" userId="350d618f-92d9-45c2-831f-faece6ff0719" providerId="ADAL" clId="{5BF8958D-10D8-4E64-8FD5-595D09127483}" dt="2023-07-22T17:38:51.335" v="101" actId="20577"/>
      <pc:docMkLst>
        <pc:docMk/>
      </pc:docMkLst>
      <pc:sldChg chg="modSp add">
        <pc:chgData name="SullivanM" userId="350d618f-92d9-45c2-831f-faece6ff0719" providerId="ADAL" clId="{5BF8958D-10D8-4E64-8FD5-595D09127483}" dt="2023-07-22T17:38:51.335" v="101" actId="20577"/>
        <pc:sldMkLst>
          <pc:docMk/>
          <pc:sldMk cId="865151976" sldId="8078"/>
        </pc:sldMkLst>
        <pc:spChg chg="mod">
          <ac:chgData name="SullivanM" userId="350d618f-92d9-45c2-831f-faece6ff0719" providerId="ADAL" clId="{5BF8958D-10D8-4E64-8FD5-595D09127483}" dt="2023-07-22T17:38:51.335" v="101" actId="20577"/>
          <ac:spMkLst>
            <pc:docMk/>
            <pc:sldMk cId="865151976" sldId="8078"/>
            <ac:spMk id="18434" creationId="{C7D27934-BA8D-0729-FEBE-700E6E619618}"/>
          </ac:spMkLst>
        </pc:spChg>
      </pc:sldChg>
    </pc:docChg>
  </pc:docChgLst>
  <pc:docChgLst>
    <pc:chgData name="SullivanM" userId="350d618f-92d9-45c2-831f-faece6ff0719" providerId="ADAL" clId="{85AD5170-AA9D-4DD5-9A74-4894F33A9D7F}"/>
    <pc:docChg chg="custSel modSld">
      <pc:chgData name="SullivanM" userId="350d618f-92d9-45c2-831f-faece6ff0719" providerId="ADAL" clId="{85AD5170-AA9D-4DD5-9A74-4894F33A9D7F}" dt="2023-07-16T13:22:32.869" v="56" actId="20577"/>
      <pc:docMkLst>
        <pc:docMk/>
      </pc:docMkLst>
    </pc:docChg>
  </pc:docChgLst>
  <pc:docChgLst>
    <pc:chgData name="SullivanM" userId="350d618f-92d9-45c2-831f-faece6ff0719" providerId="ADAL" clId="{7067B11E-40C1-4E0E-BE6B-A6A022D3A695}"/>
    <pc:docChg chg="undo redo custSel addSld modSld sldOrd">
      <pc:chgData name="SullivanM" userId="350d618f-92d9-45c2-831f-faece6ff0719" providerId="ADAL" clId="{7067B11E-40C1-4E0E-BE6B-A6A022D3A695}" dt="2023-07-29T23:48:49.508" v="704" actId="1076"/>
      <pc:docMkLst>
        <pc:docMk/>
      </pc:docMkLst>
      <pc:sldChg chg="modSp modAnim">
        <pc:chgData name="SullivanM" userId="350d618f-92d9-45c2-831f-faece6ff0719" providerId="ADAL" clId="{7067B11E-40C1-4E0E-BE6B-A6A022D3A695}" dt="2023-07-29T23:05:01.355" v="56" actId="207"/>
        <pc:sldMkLst>
          <pc:docMk/>
          <pc:sldMk cId="865151976" sldId="8078"/>
        </pc:sldMkLst>
        <pc:spChg chg="mod">
          <ac:chgData name="SullivanM" userId="350d618f-92d9-45c2-831f-faece6ff0719" providerId="ADAL" clId="{7067B11E-40C1-4E0E-BE6B-A6A022D3A695}" dt="2023-07-29T23:05:01.355" v="56" actId="207"/>
          <ac:spMkLst>
            <pc:docMk/>
            <pc:sldMk cId="865151976" sldId="8078"/>
            <ac:spMk id="18434" creationId="{C7D27934-BA8D-0729-FEBE-700E6E619618}"/>
          </ac:spMkLst>
        </pc:spChg>
      </pc:sldChg>
      <pc:sldChg chg="modSp add">
        <pc:chgData name="SullivanM" userId="350d618f-92d9-45c2-831f-faece6ff0719" providerId="ADAL" clId="{7067B11E-40C1-4E0E-BE6B-A6A022D3A695}" dt="2023-07-29T23:09:57.793" v="151" actId="20577"/>
        <pc:sldMkLst>
          <pc:docMk/>
          <pc:sldMk cId="1137205853" sldId="8155"/>
        </pc:sldMkLst>
        <pc:spChg chg="mod">
          <ac:chgData name="SullivanM" userId="350d618f-92d9-45c2-831f-faece6ff0719" providerId="ADAL" clId="{7067B11E-40C1-4E0E-BE6B-A6A022D3A695}" dt="2023-07-29T23:09:57.793" v="151" actId="20577"/>
          <ac:spMkLst>
            <pc:docMk/>
            <pc:sldMk cId="1137205853" sldId="8155"/>
            <ac:spMk id="18434" creationId="{C7D27934-BA8D-0729-FEBE-700E6E619618}"/>
          </ac:spMkLst>
        </pc:spChg>
      </pc:sldChg>
      <pc:sldChg chg="modSp add">
        <pc:chgData name="SullivanM" userId="350d618f-92d9-45c2-831f-faece6ff0719" providerId="ADAL" clId="{7067B11E-40C1-4E0E-BE6B-A6A022D3A695}" dt="2023-07-29T23:10:04.488" v="152" actId="20577"/>
        <pc:sldMkLst>
          <pc:docMk/>
          <pc:sldMk cId="2059499974" sldId="8156"/>
        </pc:sldMkLst>
        <pc:spChg chg="mod">
          <ac:chgData name="SullivanM" userId="350d618f-92d9-45c2-831f-faece6ff0719" providerId="ADAL" clId="{7067B11E-40C1-4E0E-BE6B-A6A022D3A695}" dt="2023-07-29T23:10:04.488" v="152" actId="20577"/>
          <ac:spMkLst>
            <pc:docMk/>
            <pc:sldMk cId="2059499974" sldId="8156"/>
            <ac:spMk id="18434" creationId="{C7D27934-BA8D-0729-FEBE-700E6E619618}"/>
          </ac:spMkLst>
        </pc:spChg>
      </pc:sldChg>
      <pc:sldChg chg="modSp add">
        <pc:chgData name="SullivanM" userId="350d618f-92d9-45c2-831f-faece6ff0719" providerId="ADAL" clId="{7067B11E-40C1-4E0E-BE6B-A6A022D3A695}" dt="2023-07-29T23:09:50.307" v="150" actId="20577"/>
        <pc:sldMkLst>
          <pc:docMk/>
          <pc:sldMk cId="4104159633" sldId="8157"/>
        </pc:sldMkLst>
        <pc:spChg chg="mod">
          <ac:chgData name="SullivanM" userId="350d618f-92d9-45c2-831f-faece6ff0719" providerId="ADAL" clId="{7067B11E-40C1-4E0E-BE6B-A6A022D3A695}" dt="2023-07-29T23:09:50.307" v="150" actId="20577"/>
          <ac:spMkLst>
            <pc:docMk/>
            <pc:sldMk cId="4104159633" sldId="8157"/>
            <ac:spMk id="18434" creationId="{C7D27934-BA8D-0729-FEBE-700E6E619618}"/>
          </ac:spMkLst>
        </pc:spChg>
      </pc:sldChg>
      <pc:sldChg chg="modSp add">
        <pc:chgData name="SullivanM" userId="350d618f-92d9-45c2-831f-faece6ff0719" providerId="ADAL" clId="{7067B11E-40C1-4E0E-BE6B-A6A022D3A695}" dt="2023-07-29T23:11:06.755" v="217" actId="5793"/>
        <pc:sldMkLst>
          <pc:docMk/>
          <pc:sldMk cId="467959576" sldId="8158"/>
        </pc:sldMkLst>
        <pc:spChg chg="mod">
          <ac:chgData name="SullivanM" userId="350d618f-92d9-45c2-831f-faece6ff0719" providerId="ADAL" clId="{7067B11E-40C1-4E0E-BE6B-A6A022D3A695}" dt="2023-07-29T23:11:06.755" v="217" actId="5793"/>
          <ac:spMkLst>
            <pc:docMk/>
            <pc:sldMk cId="467959576" sldId="8158"/>
            <ac:spMk id="18434" creationId="{C7D27934-BA8D-0729-FEBE-700E6E619618}"/>
          </ac:spMkLst>
        </pc:spChg>
      </pc:sldChg>
      <pc:sldChg chg="addSp delSp modSp add">
        <pc:chgData name="SullivanM" userId="350d618f-92d9-45c2-831f-faece6ff0719" providerId="ADAL" clId="{7067B11E-40C1-4E0E-BE6B-A6A022D3A695}" dt="2023-07-29T23:12:31.603" v="220" actId="931"/>
        <pc:sldMkLst>
          <pc:docMk/>
          <pc:sldMk cId="2066440140" sldId="8159"/>
        </pc:sldMkLst>
        <pc:spChg chg="del">
          <ac:chgData name="SullivanM" userId="350d618f-92d9-45c2-831f-faece6ff0719" providerId="ADAL" clId="{7067B11E-40C1-4E0E-BE6B-A6A022D3A695}" dt="2023-07-29T23:11:21.044" v="219" actId="478"/>
          <ac:spMkLst>
            <pc:docMk/>
            <pc:sldMk cId="2066440140" sldId="8159"/>
            <ac:spMk id="2" creationId="{790ED19A-DE5E-4250-8A3D-C8CFCEDF1448}"/>
          </ac:spMkLst>
        </pc:spChg>
        <pc:spChg chg="del">
          <ac:chgData name="SullivanM" userId="350d618f-92d9-45c2-831f-faece6ff0719" providerId="ADAL" clId="{7067B11E-40C1-4E0E-BE6B-A6A022D3A695}" dt="2023-07-29T23:11:21.044" v="219" actId="478"/>
          <ac:spMkLst>
            <pc:docMk/>
            <pc:sldMk cId="2066440140" sldId="8159"/>
            <ac:spMk id="3" creationId="{EEB7E185-CFAA-4EF8-81B9-85F7FBAA7D03}"/>
          </ac:spMkLst>
        </pc:spChg>
        <pc:picChg chg="add mod">
          <ac:chgData name="SullivanM" userId="350d618f-92d9-45c2-831f-faece6ff0719" providerId="ADAL" clId="{7067B11E-40C1-4E0E-BE6B-A6A022D3A695}" dt="2023-07-29T23:12:31.603" v="220" actId="931"/>
          <ac:picMkLst>
            <pc:docMk/>
            <pc:sldMk cId="2066440140" sldId="8159"/>
            <ac:picMk id="5" creationId="{FF1C7698-8F6E-466D-8F01-B4DD69AD6B8C}"/>
          </ac:picMkLst>
        </pc:picChg>
      </pc:sldChg>
      <pc:sldChg chg="addSp modSp add ord modAnim">
        <pc:chgData name="SullivanM" userId="350d618f-92d9-45c2-831f-faece6ff0719" providerId="ADAL" clId="{7067B11E-40C1-4E0E-BE6B-A6A022D3A695}" dt="2023-07-29T23:18:39.810" v="302" actId="1076"/>
        <pc:sldMkLst>
          <pc:docMk/>
          <pc:sldMk cId="3462562665" sldId="8160"/>
        </pc:sldMkLst>
        <pc:spChg chg="add mod">
          <ac:chgData name="SullivanM" userId="350d618f-92d9-45c2-831f-faece6ff0719" providerId="ADAL" clId="{7067B11E-40C1-4E0E-BE6B-A6A022D3A695}" dt="2023-07-29T23:18:39.810" v="302" actId="1076"/>
          <ac:spMkLst>
            <pc:docMk/>
            <pc:sldMk cId="3462562665" sldId="8160"/>
            <ac:spMk id="3" creationId="{D5DB267E-B1AD-4253-8FB2-E3B6B70F1FE2}"/>
          </ac:spMkLst>
        </pc:spChg>
        <pc:spChg chg="mod">
          <ac:chgData name="SullivanM" userId="350d618f-92d9-45c2-831f-faece6ff0719" providerId="ADAL" clId="{7067B11E-40C1-4E0E-BE6B-A6A022D3A695}" dt="2023-07-29T23:15:35.320" v="223" actId="113"/>
          <ac:spMkLst>
            <pc:docMk/>
            <pc:sldMk cId="3462562665" sldId="8160"/>
            <ac:spMk id="18434" creationId="{C7D27934-BA8D-0729-FEBE-700E6E619618}"/>
          </ac:spMkLst>
        </pc:spChg>
      </pc:sldChg>
      <pc:sldChg chg="modSp add">
        <pc:chgData name="SullivanM" userId="350d618f-92d9-45c2-831f-faece6ff0719" providerId="ADAL" clId="{7067B11E-40C1-4E0E-BE6B-A6A022D3A695}" dt="2023-07-29T23:19:32.090" v="304" actId="113"/>
        <pc:sldMkLst>
          <pc:docMk/>
          <pc:sldMk cId="97108954" sldId="8161"/>
        </pc:sldMkLst>
        <pc:spChg chg="mod">
          <ac:chgData name="SullivanM" userId="350d618f-92d9-45c2-831f-faece6ff0719" providerId="ADAL" clId="{7067B11E-40C1-4E0E-BE6B-A6A022D3A695}" dt="2023-07-29T23:19:32.090" v="304" actId="113"/>
          <ac:spMkLst>
            <pc:docMk/>
            <pc:sldMk cId="97108954" sldId="8161"/>
            <ac:spMk id="18434" creationId="{C7D27934-BA8D-0729-FEBE-700E6E619618}"/>
          </ac:spMkLst>
        </pc:spChg>
      </pc:sldChg>
      <pc:sldChg chg="modSp add">
        <pc:chgData name="SullivanM" userId="350d618f-92d9-45c2-831f-faece6ff0719" providerId="ADAL" clId="{7067B11E-40C1-4E0E-BE6B-A6A022D3A695}" dt="2023-07-29T23:23:05.307" v="386" actId="1076"/>
        <pc:sldMkLst>
          <pc:docMk/>
          <pc:sldMk cId="287789928" sldId="8162"/>
        </pc:sldMkLst>
        <pc:spChg chg="mod">
          <ac:chgData name="SullivanM" userId="350d618f-92d9-45c2-831f-faece6ff0719" providerId="ADAL" clId="{7067B11E-40C1-4E0E-BE6B-A6A022D3A695}" dt="2023-07-29T23:23:05.307" v="386" actId="1076"/>
          <ac:spMkLst>
            <pc:docMk/>
            <pc:sldMk cId="287789928" sldId="8162"/>
            <ac:spMk id="3" creationId="{D5DB267E-B1AD-4253-8FB2-E3B6B70F1FE2}"/>
          </ac:spMkLst>
        </pc:spChg>
      </pc:sldChg>
      <pc:sldChg chg="delSp modSp add delAnim">
        <pc:chgData name="SullivanM" userId="350d618f-92d9-45c2-831f-faece6ff0719" providerId="ADAL" clId="{7067B11E-40C1-4E0E-BE6B-A6A022D3A695}" dt="2023-07-29T23:25:16.520" v="391" actId="948"/>
        <pc:sldMkLst>
          <pc:docMk/>
          <pc:sldMk cId="3761999969" sldId="8163"/>
        </pc:sldMkLst>
        <pc:spChg chg="del">
          <ac:chgData name="SullivanM" userId="350d618f-92d9-45c2-831f-faece6ff0719" providerId="ADAL" clId="{7067B11E-40C1-4E0E-BE6B-A6A022D3A695}" dt="2023-07-29T23:24:49.848" v="388" actId="478"/>
          <ac:spMkLst>
            <pc:docMk/>
            <pc:sldMk cId="3761999969" sldId="8163"/>
            <ac:spMk id="3" creationId="{D5DB267E-B1AD-4253-8FB2-E3B6B70F1FE2}"/>
          </ac:spMkLst>
        </pc:spChg>
        <pc:spChg chg="mod">
          <ac:chgData name="SullivanM" userId="350d618f-92d9-45c2-831f-faece6ff0719" providerId="ADAL" clId="{7067B11E-40C1-4E0E-BE6B-A6A022D3A695}" dt="2023-07-29T23:25:16.520" v="391" actId="948"/>
          <ac:spMkLst>
            <pc:docMk/>
            <pc:sldMk cId="3761999969" sldId="8163"/>
            <ac:spMk id="18434" creationId="{C7D27934-BA8D-0729-FEBE-700E6E619618}"/>
          </ac:spMkLst>
        </pc:spChg>
      </pc:sldChg>
      <pc:sldChg chg="addSp modSp add">
        <pc:chgData name="SullivanM" userId="350d618f-92d9-45c2-831f-faece6ff0719" providerId="ADAL" clId="{7067B11E-40C1-4E0E-BE6B-A6A022D3A695}" dt="2023-07-29T23:31:29.605" v="479" actId="1076"/>
        <pc:sldMkLst>
          <pc:docMk/>
          <pc:sldMk cId="1424485596" sldId="8164"/>
        </pc:sldMkLst>
        <pc:spChg chg="mod">
          <ac:chgData name="SullivanM" userId="350d618f-92d9-45c2-831f-faece6ff0719" providerId="ADAL" clId="{7067B11E-40C1-4E0E-BE6B-A6A022D3A695}" dt="2023-07-29T23:31:00.631" v="477" actId="20577"/>
          <ac:spMkLst>
            <pc:docMk/>
            <pc:sldMk cId="1424485596" sldId="8164"/>
            <ac:spMk id="18434" creationId="{C7D27934-BA8D-0729-FEBE-700E6E619618}"/>
          </ac:spMkLst>
        </pc:spChg>
        <pc:picChg chg="add mod">
          <ac:chgData name="SullivanM" userId="350d618f-92d9-45c2-831f-faece6ff0719" providerId="ADAL" clId="{7067B11E-40C1-4E0E-BE6B-A6A022D3A695}" dt="2023-07-29T23:31:29.605" v="479" actId="1076"/>
          <ac:picMkLst>
            <pc:docMk/>
            <pc:sldMk cId="1424485596" sldId="8164"/>
            <ac:picMk id="3" creationId="{6A2AFDCC-B64D-453E-988A-8BC8DCF92D39}"/>
          </ac:picMkLst>
        </pc:picChg>
      </pc:sldChg>
      <pc:sldChg chg="addSp delSp modSp add">
        <pc:chgData name="SullivanM" userId="350d618f-92d9-45c2-831f-faece6ff0719" providerId="ADAL" clId="{7067B11E-40C1-4E0E-BE6B-A6A022D3A695}" dt="2023-07-29T23:47:08.181" v="667" actId="20577"/>
        <pc:sldMkLst>
          <pc:docMk/>
          <pc:sldMk cId="279040252" sldId="8165"/>
        </pc:sldMkLst>
        <pc:spChg chg="add mod">
          <ac:chgData name="SullivanM" userId="350d618f-92d9-45c2-831f-faece6ff0719" providerId="ADAL" clId="{7067B11E-40C1-4E0E-BE6B-A6A022D3A695}" dt="2023-07-29T23:46:16.265" v="657" actId="20577"/>
          <ac:spMkLst>
            <pc:docMk/>
            <pc:sldMk cId="279040252" sldId="8165"/>
            <ac:spMk id="4" creationId="{8A21C261-818E-4CE0-8DFA-6B93E380EF05}"/>
          </ac:spMkLst>
        </pc:spChg>
        <pc:spChg chg="mod">
          <ac:chgData name="SullivanM" userId="350d618f-92d9-45c2-831f-faece6ff0719" providerId="ADAL" clId="{7067B11E-40C1-4E0E-BE6B-A6A022D3A695}" dt="2023-07-29T23:47:08.181" v="667" actId="20577"/>
          <ac:spMkLst>
            <pc:docMk/>
            <pc:sldMk cId="279040252" sldId="8165"/>
            <ac:spMk id="18434" creationId="{C7D27934-BA8D-0729-FEBE-700E6E619618}"/>
          </ac:spMkLst>
        </pc:spChg>
        <pc:picChg chg="del">
          <ac:chgData name="SullivanM" userId="350d618f-92d9-45c2-831f-faece6ff0719" providerId="ADAL" clId="{7067B11E-40C1-4E0E-BE6B-A6A022D3A695}" dt="2023-07-29T23:32:18.744" v="481" actId="478"/>
          <ac:picMkLst>
            <pc:docMk/>
            <pc:sldMk cId="279040252" sldId="8165"/>
            <ac:picMk id="3" creationId="{6A2AFDCC-B64D-453E-988A-8BC8DCF92D39}"/>
          </ac:picMkLst>
        </pc:picChg>
      </pc:sldChg>
      <pc:sldChg chg="modSp add">
        <pc:chgData name="SullivanM" userId="350d618f-92d9-45c2-831f-faece6ff0719" providerId="ADAL" clId="{7067B11E-40C1-4E0E-BE6B-A6A022D3A695}" dt="2023-07-29T23:46:39.716" v="664" actId="20577"/>
        <pc:sldMkLst>
          <pc:docMk/>
          <pc:sldMk cId="3066345736" sldId="8166"/>
        </pc:sldMkLst>
        <pc:spChg chg="mod">
          <ac:chgData name="SullivanM" userId="350d618f-92d9-45c2-831f-faece6ff0719" providerId="ADAL" clId="{7067B11E-40C1-4E0E-BE6B-A6A022D3A695}" dt="2023-07-29T23:46:22.828" v="659" actId="20577"/>
          <ac:spMkLst>
            <pc:docMk/>
            <pc:sldMk cId="3066345736" sldId="8166"/>
            <ac:spMk id="4" creationId="{8A21C261-818E-4CE0-8DFA-6B93E380EF05}"/>
          </ac:spMkLst>
        </pc:spChg>
        <pc:spChg chg="mod">
          <ac:chgData name="SullivanM" userId="350d618f-92d9-45c2-831f-faece6ff0719" providerId="ADAL" clId="{7067B11E-40C1-4E0E-BE6B-A6A022D3A695}" dt="2023-07-29T23:46:39.716" v="664" actId="20577"/>
          <ac:spMkLst>
            <pc:docMk/>
            <pc:sldMk cId="3066345736" sldId="8166"/>
            <ac:spMk id="18434" creationId="{C7D27934-BA8D-0729-FEBE-700E6E619618}"/>
          </ac:spMkLst>
        </pc:spChg>
      </pc:sldChg>
      <pc:sldChg chg="modSp add">
        <pc:chgData name="SullivanM" userId="350d618f-92d9-45c2-831f-faece6ff0719" providerId="ADAL" clId="{7067B11E-40C1-4E0E-BE6B-A6A022D3A695}" dt="2023-07-29T23:46:44.614" v="666" actId="20577"/>
        <pc:sldMkLst>
          <pc:docMk/>
          <pc:sldMk cId="2553466459" sldId="8167"/>
        </pc:sldMkLst>
        <pc:spChg chg="mod">
          <ac:chgData name="SullivanM" userId="350d618f-92d9-45c2-831f-faece6ff0719" providerId="ADAL" clId="{7067B11E-40C1-4E0E-BE6B-A6A022D3A695}" dt="2023-07-29T23:46:27.150" v="661" actId="20577"/>
          <ac:spMkLst>
            <pc:docMk/>
            <pc:sldMk cId="2553466459" sldId="8167"/>
            <ac:spMk id="4" creationId="{8A21C261-818E-4CE0-8DFA-6B93E380EF05}"/>
          </ac:spMkLst>
        </pc:spChg>
        <pc:spChg chg="mod">
          <ac:chgData name="SullivanM" userId="350d618f-92d9-45c2-831f-faece6ff0719" providerId="ADAL" clId="{7067B11E-40C1-4E0E-BE6B-A6A022D3A695}" dt="2023-07-29T23:46:44.614" v="666" actId="20577"/>
          <ac:spMkLst>
            <pc:docMk/>
            <pc:sldMk cId="2553466459" sldId="8167"/>
            <ac:spMk id="18434" creationId="{C7D27934-BA8D-0729-FEBE-700E6E619618}"/>
          </ac:spMkLst>
        </pc:spChg>
      </pc:sldChg>
      <pc:sldChg chg="modSp add">
        <pc:chgData name="SullivanM" userId="350d618f-92d9-45c2-831f-faece6ff0719" providerId="ADAL" clId="{7067B11E-40C1-4E0E-BE6B-A6A022D3A695}" dt="2023-07-29T23:47:27.633" v="671" actId="20577"/>
        <pc:sldMkLst>
          <pc:docMk/>
          <pc:sldMk cId="3348395364" sldId="8168"/>
        </pc:sldMkLst>
        <pc:spChg chg="mod">
          <ac:chgData name="SullivanM" userId="350d618f-92d9-45c2-831f-faece6ff0719" providerId="ADAL" clId="{7067B11E-40C1-4E0E-BE6B-A6A022D3A695}" dt="2023-07-29T23:47:22.388" v="669" actId="20577"/>
          <ac:spMkLst>
            <pc:docMk/>
            <pc:sldMk cId="3348395364" sldId="8168"/>
            <ac:spMk id="4" creationId="{8A21C261-818E-4CE0-8DFA-6B93E380EF05}"/>
          </ac:spMkLst>
        </pc:spChg>
        <pc:spChg chg="mod">
          <ac:chgData name="SullivanM" userId="350d618f-92d9-45c2-831f-faece6ff0719" providerId="ADAL" clId="{7067B11E-40C1-4E0E-BE6B-A6A022D3A695}" dt="2023-07-29T23:47:27.633" v="671" actId="20577"/>
          <ac:spMkLst>
            <pc:docMk/>
            <pc:sldMk cId="3348395364" sldId="8168"/>
            <ac:spMk id="18434" creationId="{C7D27934-BA8D-0729-FEBE-700E6E619618}"/>
          </ac:spMkLst>
        </pc:spChg>
      </pc:sldChg>
      <pc:sldChg chg="modSp add">
        <pc:chgData name="SullivanM" userId="350d618f-92d9-45c2-831f-faece6ff0719" providerId="ADAL" clId="{7067B11E-40C1-4E0E-BE6B-A6A022D3A695}" dt="2023-07-29T23:47:36.167" v="675" actId="20577"/>
        <pc:sldMkLst>
          <pc:docMk/>
          <pc:sldMk cId="55768153" sldId="8169"/>
        </pc:sldMkLst>
        <pc:spChg chg="mod">
          <ac:chgData name="SullivanM" userId="350d618f-92d9-45c2-831f-faece6ff0719" providerId="ADAL" clId="{7067B11E-40C1-4E0E-BE6B-A6A022D3A695}" dt="2023-07-29T23:47:33.083" v="673" actId="20577"/>
          <ac:spMkLst>
            <pc:docMk/>
            <pc:sldMk cId="55768153" sldId="8169"/>
            <ac:spMk id="4" creationId="{8A21C261-818E-4CE0-8DFA-6B93E380EF05}"/>
          </ac:spMkLst>
        </pc:spChg>
        <pc:spChg chg="mod">
          <ac:chgData name="SullivanM" userId="350d618f-92d9-45c2-831f-faece6ff0719" providerId="ADAL" clId="{7067B11E-40C1-4E0E-BE6B-A6A022D3A695}" dt="2023-07-29T23:47:36.167" v="675" actId="20577"/>
          <ac:spMkLst>
            <pc:docMk/>
            <pc:sldMk cId="55768153" sldId="8169"/>
            <ac:spMk id="18434" creationId="{C7D27934-BA8D-0729-FEBE-700E6E619618}"/>
          </ac:spMkLst>
        </pc:spChg>
      </pc:sldChg>
      <pc:sldChg chg="addSp delSp modSp add modAnim">
        <pc:chgData name="SullivanM" userId="350d618f-92d9-45c2-831f-faece6ff0719" providerId="ADAL" clId="{7067B11E-40C1-4E0E-BE6B-A6A022D3A695}" dt="2023-07-29T23:48:49.508" v="704" actId="1076"/>
        <pc:sldMkLst>
          <pc:docMk/>
          <pc:sldMk cId="1150682675" sldId="8170"/>
        </pc:sldMkLst>
        <pc:spChg chg="mod">
          <ac:chgData name="SullivanM" userId="350d618f-92d9-45c2-831f-faece6ff0719" providerId="ADAL" clId="{7067B11E-40C1-4E0E-BE6B-A6A022D3A695}" dt="2023-07-29T23:48:04.425" v="681" actId="1076"/>
          <ac:spMkLst>
            <pc:docMk/>
            <pc:sldMk cId="1150682675" sldId="8170"/>
            <ac:spMk id="4" creationId="{8A21C261-818E-4CE0-8DFA-6B93E380EF05}"/>
          </ac:spMkLst>
        </pc:spChg>
        <pc:spChg chg="add mod">
          <ac:chgData name="SullivanM" userId="350d618f-92d9-45c2-831f-faece6ff0719" providerId="ADAL" clId="{7067B11E-40C1-4E0E-BE6B-A6A022D3A695}" dt="2023-07-29T23:48:49.508" v="704" actId="1076"/>
          <ac:spMkLst>
            <pc:docMk/>
            <pc:sldMk cId="1150682675" sldId="8170"/>
            <ac:spMk id="5" creationId="{41229457-C8EC-4A22-8E1E-1A6DEE38486A}"/>
          </ac:spMkLst>
        </pc:spChg>
        <pc:spChg chg="del">
          <ac:chgData name="SullivanM" userId="350d618f-92d9-45c2-831f-faece6ff0719" providerId="ADAL" clId="{7067B11E-40C1-4E0E-BE6B-A6A022D3A695}" dt="2023-07-29T23:46:05.604" v="654" actId="478"/>
          <ac:spMkLst>
            <pc:docMk/>
            <pc:sldMk cId="1150682675" sldId="8170"/>
            <ac:spMk id="18434" creationId="{C7D27934-BA8D-0729-FEBE-700E6E61961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786F43C-0AB3-4BA7-8721-85776655CA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dirty="0"/>
          </a:p>
        </p:txBody>
      </p:sp>
      <p:sp>
        <p:nvSpPr>
          <p:cNvPr id="3" name="Date Placeholder 2">
            <a:extLst>
              <a:ext uri="{FF2B5EF4-FFF2-40B4-BE49-F238E27FC236}">
                <a16:creationId xmlns:a16="http://schemas.microsoft.com/office/drawing/2014/main" xmlns="" id="{2C489880-ADEF-4370-87EF-E940809B059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989D8FF-3999-405E-BF22-A70A8BF5833B}" type="datetimeFigureOut">
              <a:rPr lang="en-US"/>
              <a:pPr>
                <a:defRPr/>
              </a:pPr>
              <a:t>8/18/2023</a:t>
            </a:fld>
            <a:endParaRPr lang="en-US" dirty="0"/>
          </a:p>
        </p:txBody>
      </p:sp>
      <p:sp>
        <p:nvSpPr>
          <p:cNvPr id="4" name="Slide Image Placeholder 3">
            <a:extLst>
              <a:ext uri="{FF2B5EF4-FFF2-40B4-BE49-F238E27FC236}">
                <a16:creationId xmlns:a16="http://schemas.microsoft.com/office/drawing/2014/main" xmlns="" id="{88A7654F-B748-4C41-8157-EE87E54DDBF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xmlns="" id="{10F0D949-EBC6-469A-ABED-397FA14F822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25CF6FAA-9856-4084-9ADF-6F641CF31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xmlns="" id="{45AF443E-E627-4ED6-8F90-E6AB66E58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9756194-6E61-4C6C-94B4-DDE111584CB3}" type="slidenum">
              <a:rPr lang="en-US" altLang="en-US"/>
              <a:pPr/>
              <a:t>‹#›</a:t>
            </a:fld>
            <a:endParaRPr lang="en-US" altLang="en-US" dirty="0"/>
          </a:p>
        </p:txBody>
      </p:sp>
    </p:spTree>
    <p:extLst>
      <p:ext uri="{BB962C8B-B14F-4D97-AF65-F5344CB8AC3E}">
        <p14:creationId xmlns:p14="http://schemas.microsoft.com/office/powerpoint/2010/main" val="38710661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a:t>
            </a:fld>
            <a:endParaRPr lang="en-US" altLang="en-US" dirty="0">
              <a:solidFill>
                <a:srgbClr val="000000"/>
              </a:solidFill>
            </a:endParaRPr>
          </a:p>
        </p:txBody>
      </p:sp>
    </p:spTree>
    <p:extLst>
      <p:ext uri="{BB962C8B-B14F-4D97-AF65-F5344CB8AC3E}">
        <p14:creationId xmlns:p14="http://schemas.microsoft.com/office/powerpoint/2010/main" val="40697153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11</a:t>
            </a:fld>
            <a:endParaRPr lang="en-US" altLang="en-US" dirty="0">
              <a:solidFill>
                <a:srgbClr val="000000"/>
              </a:solidFill>
            </a:endParaRPr>
          </a:p>
        </p:txBody>
      </p:sp>
    </p:spTree>
    <p:extLst>
      <p:ext uri="{BB962C8B-B14F-4D97-AF65-F5344CB8AC3E}">
        <p14:creationId xmlns:p14="http://schemas.microsoft.com/office/powerpoint/2010/main" val="1653156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12</a:t>
            </a:fld>
            <a:endParaRPr lang="en-US" altLang="en-US" dirty="0">
              <a:solidFill>
                <a:srgbClr val="000000"/>
              </a:solidFill>
            </a:endParaRPr>
          </a:p>
        </p:txBody>
      </p:sp>
    </p:spTree>
    <p:extLst>
      <p:ext uri="{BB962C8B-B14F-4D97-AF65-F5344CB8AC3E}">
        <p14:creationId xmlns:p14="http://schemas.microsoft.com/office/powerpoint/2010/main" val="27249504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13</a:t>
            </a:fld>
            <a:endParaRPr lang="en-US" altLang="en-US" dirty="0">
              <a:solidFill>
                <a:srgbClr val="000000"/>
              </a:solidFill>
            </a:endParaRPr>
          </a:p>
        </p:txBody>
      </p:sp>
    </p:spTree>
    <p:extLst>
      <p:ext uri="{BB962C8B-B14F-4D97-AF65-F5344CB8AC3E}">
        <p14:creationId xmlns:p14="http://schemas.microsoft.com/office/powerpoint/2010/main" val="8407914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14</a:t>
            </a:fld>
            <a:endParaRPr lang="en-US" altLang="en-US" dirty="0">
              <a:solidFill>
                <a:srgbClr val="000000"/>
              </a:solidFill>
            </a:endParaRPr>
          </a:p>
        </p:txBody>
      </p:sp>
    </p:spTree>
    <p:extLst>
      <p:ext uri="{BB962C8B-B14F-4D97-AF65-F5344CB8AC3E}">
        <p14:creationId xmlns:p14="http://schemas.microsoft.com/office/powerpoint/2010/main" val="23456306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15</a:t>
            </a:fld>
            <a:endParaRPr lang="en-US" altLang="en-US" dirty="0">
              <a:solidFill>
                <a:srgbClr val="000000"/>
              </a:solidFill>
            </a:endParaRPr>
          </a:p>
        </p:txBody>
      </p:sp>
    </p:spTree>
    <p:extLst>
      <p:ext uri="{BB962C8B-B14F-4D97-AF65-F5344CB8AC3E}">
        <p14:creationId xmlns:p14="http://schemas.microsoft.com/office/powerpoint/2010/main" val="35478845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16</a:t>
            </a:fld>
            <a:endParaRPr lang="en-US" altLang="en-US" dirty="0">
              <a:solidFill>
                <a:srgbClr val="000000"/>
              </a:solidFill>
            </a:endParaRPr>
          </a:p>
        </p:txBody>
      </p:sp>
    </p:spTree>
    <p:extLst>
      <p:ext uri="{BB962C8B-B14F-4D97-AF65-F5344CB8AC3E}">
        <p14:creationId xmlns:p14="http://schemas.microsoft.com/office/powerpoint/2010/main" val="16724651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901899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412661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420440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216265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a:t>
            </a:fld>
            <a:endParaRPr lang="en-US" altLang="en-US" dirty="0">
              <a:solidFill>
                <a:srgbClr val="000000"/>
              </a:solidFill>
            </a:endParaRPr>
          </a:p>
        </p:txBody>
      </p:sp>
    </p:spTree>
    <p:extLst>
      <p:ext uri="{BB962C8B-B14F-4D97-AF65-F5344CB8AC3E}">
        <p14:creationId xmlns:p14="http://schemas.microsoft.com/office/powerpoint/2010/main" val="40382103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606570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227958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532622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817611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27620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490765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577910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391667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192982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03817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a:t>
            </a:fld>
            <a:endParaRPr lang="en-US" altLang="en-US" dirty="0">
              <a:solidFill>
                <a:srgbClr val="000000"/>
              </a:solidFill>
            </a:endParaRPr>
          </a:p>
        </p:txBody>
      </p:sp>
    </p:spTree>
    <p:extLst>
      <p:ext uri="{BB962C8B-B14F-4D97-AF65-F5344CB8AC3E}">
        <p14:creationId xmlns:p14="http://schemas.microsoft.com/office/powerpoint/2010/main" val="37897775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770889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911813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008111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967426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086852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567390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505271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405294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5008360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37600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a:t>
            </a:fld>
            <a:endParaRPr lang="en-US" altLang="en-US" dirty="0">
              <a:solidFill>
                <a:srgbClr val="000000"/>
              </a:solidFill>
            </a:endParaRPr>
          </a:p>
        </p:txBody>
      </p:sp>
    </p:spTree>
    <p:extLst>
      <p:ext uri="{BB962C8B-B14F-4D97-AF65-F5344CB8AC3E}">
        <p14:creationId xmlns:p14="http://schemas.microsoft.com/office/powerpoint/2010/main" val="316298790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599243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3215770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0672260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2862509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9700845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245217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EEC053-4139-4A00-A256-0489E5F8585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51</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72267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a:t>
            </a:fld>
            <a:endParaRPr lang="en-US" altLang="en-US" dirty="0">
              <a:solidFill>
                <a:srgbClr val="000000"/>
              </a:solidFill>
            </a:endParaRPr>
          </a:p>
        </p:txBody>
      </p:sp>
    </p:spTree>
    <p:extLst>
      <p:ext uri="{BB962C8B-B14F-4D97-AF65-F5344CB8AC3E}">
        <p14:creationId xmlns:p14="http://schemas.microsoft.com/office/powerpoint/2010/main" val="4189849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7</a:t>
            </a:fld>
            <a:endParaRPr lang="en-US" altLang="en-US" dirty="0">
              <a:solidFill>
                <a:srgbClr val="000000"/>
              </a:solidFill>
            </a:endParaRPr>
          </a:p>
        </p:txBody>
      </p:sp>
    </p:spTree>
    <p:extLst>
      <p:ext uri="{BB962C8B-B14F-4D97-AF65-F5344CB8AC3E}">
        <p14:creationId xmlns:p14="http://schemas.microsoft.com/office/powerpoint/2010/main" val="416216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8</a:t>
            </a:fld>
            <a:endParaRPr lang="en-US" altLang="en-US" dirty="0">
              <a:solidFill>
                <a:srgbClr val="000000"/>
              </a:solidFill>
            </a:endParaRPr>
          </a:p>
        </p:txBody>
      </p:sp>
    </p:spTree>
    <p:extLst>
      <p:ext uri="{BB962C8B-B14F-4D97-AF65-F5344CB8AC3E}">
        <p14:creationId xmlns:p14="http://schemas.microsoft.com/office/powerpoint/2010/main" val="392441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9</a:t>
            </a:fld>
            <a:endParaRPr lang="en-US" altLang="en-US" dirty="0">
              <a:solidFill>
                <a:srgbClr val="000000"/>
              </a:solidFill>
            </a:endParaRPr>
          </a:p>
        </p:txBody>
      </p:sp>
    </p:spTree>
    <p:extLst>
      <p:ext uri="{BB962C8B-B14F-4D97-AF65-F5344CB8AC3E}">
        <p14:creationId xmlns:p14="http://schemas.microsoft.com/office/powerpoint/2010/main" val="2621071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10</a:t>
            </a:fld>
            <a:endParaRPr lang="en-US" altLang="en-US" dirty="0">
              <a:solidFill>
                <a:srgbClr val="000000"/>
              </a:solidFill>
            </a:endParaRPr>
          </a:p>
        </p:txBody>
      </p:sp>
    </p:spTree>
    <p:extLst>
      <p:ext uri="{BB962C8B-B14F-4D97-AF65-F5344CB8AC3E}">
        <p14:creationId xmlns:p14="http://schemas.microsoft.com/office/powerpoint/2010/main" val="1937129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5">
            <a:extLst>
              <a:ext uri="{FF2B5EF4-FFF2-40B4-BE49-F238E27FC236}">
                <a16:creationId xmlns:a16="http://schemas.microsoft.com/office/drawing/2014/main" xmlns="" id="{3E1DEECF-E61F-814E-69DF-A313146612E2}"/>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10885316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4F9C064-DB40-98F6-40EB-98570E3FACAA}"/>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CCF823F-417E-4C03-8D26-546A41A99AEB}" type="datetimeFigureOut">
              <a:rPr lang="en-US"/>
              <a:pPr>
                <a:defRPr/>
              </a:pPr>
              <a:t>8/18/2023</a:t>
            </a:fld>
            <a:endParaRPr lang="en-US" dirty="0"/>
          </a:p>
        </p:txBody>
      </p:sp>
      <p:sp>
        <p:nvSpPr>
          <p:cNvPr id="5" name="Footer Placeholder 4">
            <a:extLst>
              <a:ext uri="{FF2B5EF4-FFF2-40B4-BE49-F238E27FC236}">
                <a16:creationId xmlns:a16="http://schemas.microsoft.com/office/drawing/2014/main" xmlns="" id="{54A2BFBD-F50E-6566-CB70-4425423E45E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xmlns="" id="{BA563734-BA59-E696-7481-A551446475B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256E2A3-E4A8-4F52-BD19-2FF329CB9055}" type="slidenum">
              <a:rPr lang="en-US" altLang="en-US"/>
              <a:pPr/>
              <a:t>‹#›</a:t>
            </a:fld>
            <a:endParaRPr lang="en-US" altLang="en-US" dirty="0"/>
          </a:p>
        </p:txBody>
      </p:sp>
    </p:spTree>
    <p:extLst>
      <p:ext uri="{BB962C8B-B14F-4D97-AF65-F5344CB8AC3E}">
        <p14:creationId xmlns:p14="http://schemas.microsoft.com/office/powerpoint/2010/main" val="1614102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7FA659A-7C16-D97B-E105-ADB8B8409B82}"/>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1A1D96E-22B6-4C66-8E08-67C609C47D93}" type="datetimeFigureOut">
              <a:rPr lang="en-US"/>
              <a:pPr>
                <a:defRPr/>
              </a:pPr>
              <a:t>8/18/2023</a:t>
            </a:fld>
            <a:endParaRPr lang="en-US" dirty="0"/>
          </a:p>
        </p:txBody>
      </p:sp>
      <p:sp>
        <p:nvSpPr>
          <p:cNvPr id="5" name="Footer Placeholder 4">
            <a:extLst>
              <a:ext uri="{FF2B5EF4-FFF2-40B4-BE49-F238E27FC236}">
                <a16:creationId xmlns:a16="http://schemas.microsoft.com/office/drawing/2014/main" xmlns="" id="{E9C7E850-A326-0C93-323A-15EBE52423E4}"/>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xmlns="" id="{A2C7B571-B3DD-3BC1-1034-DDB6101E49D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249564F-0EE4-4556-8B76-1CA17047D742}" type="slidenum">
              <a:rPr lang="en-US" altLang="en-US"/>
              <a:pPr/>
              <a:t>‹#›</a:t>
            </a:fld>
            <a:endParaRPr lang="en-US" altLang="en-US" dirty="0"/>
          </a:p>
        </p:txBody>
      </p:sp>
    </p:spTree>
    <p:extLst>
      <p:ext uri="{BB962C8B-B14F-4D97-AF65-F5344CB8AC3E}">
        <p14:creationId xmlns:p14="http://schemas.microsoft.com/office/powerpoint/2010/main" val="3721834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mn-lt"/>
              </a:defRPr>
            </a:lvl1pPr>
            <a:lvl2pPr>
              <a:spcBef>
                <a:spcPts val="0"/>
              </a:spcBef>
              <a:buClr>
                <a:schemeClr val="tx1"/>
              </a:buClr>
              <a:defRPr sz="3400">
                <a:solidFill>
                  <a:schemeClr val="tx1"/>
                </a:solidFill>
                <a:latin typeface="+mn-lt"/>
              </a:defRPr>
            </a:lvl2pPr>
            <a:lvl3pPr>
              <a:spcBef>
                <a:spcPts val="0"/>
              </a:spcBef>
              <a:buClr>
                <a:schemeClr val="tx1"/>
              </a:buClr>
              <a:defRPr sz="3400">
                <a:solidFill>
                  <a:schemeClr val="tx1"/>
                </a:solidFill>
                <a:latin typeface="+mn-lt"/>
              </a:defRPr>
            </a:lvl3pPr>
            <a:lvl4pPr>
              <a:spcBef>
                <a:spcPts val="0"/>
              </a:spcBef>
              <a:buClr>
                <a:schemeClr val="tx1"/>
              </a:buClr>
              <a:defRPr sz="3400">
                <a:solidFill>
                  <a:schemeClr val="tx1"/>
                </a:solidFill>
                <a:latin typeface="+mn-lt"/>
              </a:defRPr>
            </a:lvl4pPr>
            <a:lvl5pPr>
              <a:spcBef>
                <a:spcPts val="0"/>
              </a:spcBef>
              <a:buClr>
                <a:schemeClr val="tx1"/>
              </a:buClr>
              <a:defRPr sz="34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78959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xmlns="" id="{D442EDFD-9244-D118-8B75-1CBDDF854F11}"/>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5" name="Freeform 6">
            <a:extLst>
              <a:ext uri="{FF2B5EF4-FFF2-40B4-BE49-F238E27FC236}">
                <a16:creationId xmlns:a16="http://schemas.microsoft.com/office/drawing/2014/main" xmlns="" id="{920F7579-FF4D-F6CD-047D-82C7ED2DA54F}"/>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xmlns="" id="{2EA70423-5BA3-B57A-3DCE-56EBCE66357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58F405C-8F80-4499-B6A0-2D275C8B301B}" type="datetimeFigureOut">
              <a:rPr lang="en-US"/>
              <a:pPr>
                <a:defRPr/>
              </a:pPr>
              <a:t>8/18/2023</a:t>
            </a:fld>
            <a:endParaRPr lang="en-US" dirty="0"/>
          </a:p>
        </p:txBody>
      </p:sp>
      <p:sp>
        <p:nvSpPr>
          <p:cNvPr id="7" name="Footer Placeholder 4">
            <a:extLst>
              <a:ext uri="{FF2B5EF4-FFF2-40B4-BE49-F238E27FC236}">
                <a16:creationId xmlns:a16="http://schemas.microsoft.com/office/drawing/2014/main" xmlns="" id="{1AFE8211-B259-7D7D-79F7-5F6D0BBE501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8" name="Slide Number Placeholder 5">
            <a:extLst>
              <a:ext uri="{FF2B5EF4-FFF2-40B4-BE49-F238E27FC236}">
                <a16:creationId xmlns:a16="http://schemas.microsoft.com/office/drawing/2014/main" xmlns="" id="{A7F3E01E-3F0E-130D-33F1-03098C5578BF}"/>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6D7317EC-8274-45FE-B77C-74E01BECC023}" type="slidenum">
              <a:rPr lang="en-US" altLang="en-US"/>
              <a:pPr/>
              <a:t>‹#›</a:t>
            </a:fld>
            <a:endParaRPr lang="en-US" altLang="en-US" dirty="0"/>
          </a:p>
        </p:txBody>
      </p:sp>
    </p:spTree>
    <p:extLst>
      <p:ext uri="{BB962C8B-B14F-4D97-AF65-F5344CB8AC3E}">
        <p14:creationId xmlns:p14="http://schemas.microsoft.com/office/powerpoint/2010/main" val="14591901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273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AD7864F-F19B-E57B-7BDC-622051C6361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28D1B9B-BBD1-40B9-B99E-923E96B0EA1D}" type="datetimeFigureOut">
              <a:rPr lang="en-US"/>
              <a:pPr>
                <a:defRPr/>
              </a:pPr>
              <a:t>8/18/2023</a:t>
            </a:fld>
            <a:endParaRPr lang="en-US" dirty="0"/>
          </a:p>
        </p:txBody>
      </p:sp>
      <p:sp>
        <p:nvSpPr>
          <p:cNvPr id="8" name="Footer Placeholder 7">
            <a:extLst>
              <a:ext uri="{FF2B5EF4-FFF2-40B4-BE49-F238E27FC236}">
                <a16:creationId xmlns:a16="http://schemas.microsoft.com/office/drawing/2014/main" xmlns="" id="{6C557010-248C-57E7-A932-C5E38FDDDF0C}"/>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9" name="Slide Number Placeholder 8">
            <a:extLst>
              <a:ext uri="{FF2B5EF4-FFF2-40B4-BE49-F238E27FC236}">
                <a16:creationId xmlns:a16="http://schemas.microsoft.com/office/drawing/2014/main" xmlns="" id="{1942BBA1-2A9B-75F5-687C-FFADAEB394D0}"/>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4CFE3C1A-F99D-4FF1-AE0B-1E2768A574B7}" type="slidenum">
              <a:rPr lang="en-US" altLang="en-US"/>
              <a:pPr/>
              <a:t>‹#›</a:t>
            </a:fld>
            <a:endParaRPr lang="en-US" altLang="en-US" dirty="0"/>
          </a:p>
        </p:txBody>
      </p:sp>
    </p:spTree>
    <p:extLst>
      <p:ext uri="{BB962C8B-B14F-4D97-AF65-F5344CB8AC3E}">
        <p14:creationId xmlns:p14="http://schemas.microsoft.com/office/powerpoint/2010/main" val="1422573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a16="http://schemas.microsoft.com/office/drawing/2014/main" xmlns="" id="{A3486F8F-7684-E598-A1E1-E9A5E765902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6F30E0B-665A-4738-B927-8436ADB3D3DD}" type="datetimeFigureOut">
              <a:rPr lang="en-US"/>
              <a:pPr>
                <a:defRPr/>
              </a:pPr>
              <a:t>8/18/2023</a:t>
            </a:fld>
            <a:endParaRPr lang="en-US" dirty="0"/>
          </a:p>
        </p:txBody>
      </p:sp>
      <p:sp>
        <p:nvSpPr>
          <p:cNvPr id="4" name="Slide Number Placeholder 7">
            <a:extLst>
              <a:ext uri="{FF2B5EF4-FFF2-40B4-BE49-F238E27FC236}">
                <a16:creationId xmlns:a16="http://schemas.microsoft.com/office/drawing/2014/main" xmlns="" id="{B7DD172D-28AF-7EC0-8E72-BCF7FD0BE18F}"/>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CA7F6E26-4B4E-4EB3-9AFA-AEEC475830F7}" type="slidenum">
              <a:rPr lang="en-US" altLang="en-US"/>
              <a:pPr/>
              <a:t>‹#›</a:t>
            </a:fld>
            <a:endParaRPr lang="en-US" altLang="en-US" dirty="0"/>
          </a:p>
        </p:txBody>
      </p:sp>
      <p:sp>
        <p:nvSpPr>
          <p:cNvPr id="5" name="Footer Placeholder 8">
            <a:extLst>
              <a:ext uri="{FF2B5EF4-FFF2-40B4-BE49-F238E27FC236}">
                <a16:creationId xmlns:a16="http://schemas.microsoft.com/office/drawing/2014/main" xmlns="" id="{66E017F3-F069-56F5-9A08-9BF6FBAA8D4F}"/>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Tree>
    <p:extLst>
      <p:ext uri="{BB962C8B-B14F-4D97-AF65-F5344CB8AC3E}">
        <p14:creationId xmlns:p14="http://schemas.microsoft.com/office/powerpoint/2010/main" val="1934393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B98E0F-22D6-3A0C-8F69-40AF5BC3AB0C}"/>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7873A7A-EE85-4561-A002-5D0E2C165165}" type="datetimeFigureOut">
              <a:rPr lang="en-US"/>
              <a:pPr>
                <a:defRPr/>
              </a:pPr>
              <a:t>8/18/2023</a:t>
            </a:fld>
            <a:endParaRPr lang="en-US" dirty="0"/>
          </a:p>
        </p:txBody>
      </p:sp>
      <p:sp>
        <p:nvSpPr>
          <p:cNvPr id="3" name="Footer Placeholder 2">
            <a:extLst>
              <a:ext uri="{FF2B5EF4-FFF2-40B4-BE49-F238E27FC236}">
                <a16:creationId xmlns:a16="http://schemas.microsoft.com/office/drawing/2014/main" xmlns="" id="{B1173F5D-7B9D-1D2E-069C-59EF0D0F178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4" name="Slide Number Placeholder 3">
            <a:extLst>
              <a:ext uri="{FF2B5EF4-FFF2-40B4-BE49-F238E27FC236}">
                <a16:creationId xmlns:a16="http://schemas.microsoft.com/office/drawing/2014/main" xmlns="" id="{E6506599-E1ED-6961-54EC-4EF22C55A4FA}"/>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9DD54E6-A2FD-4088-92CC-E338C2F85DD4}" type="slidenum">
              <a:rPr lang="en-US" altLang="en-US"/>
              <a:pPr/>
              <a:t>‹#›</a:t>
            </a:fld>
            <a:endParaRPr lang="en-US" altLang="en-US" dirty="0"/>
          </a:p>
        </p:txBody>
      </p:sp>
    </p:spTree>
    <p:extLst>
      <p:ext uri="{BB962C8B-B14F-4D97-AF65-F5344CB8AC3E}">
        <p14:creationId xmlns:p14="http://schemas.microsoft.com/office/powerpoint/2010/main" val="1752537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FCD74A7-AF3A-8E99-2747-421B7A83BCFB}"/>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43CDEE05-52C8-4ABD-B31B-0854020A235A}" type="datetimeFigureOut">
              <a:rPr lang="en-US"/>
              <a:pPr>
                <a:defRPr/>
              </a:pPr>
              <a:t>8/18/2023</a:t>
            </a:fld>
            <a:endParaRPr lang="en-US" dirty="0"/>
          </a:p>
        </p:txBody>
      </p:sp>
      <p:sp>
        <p:nvSpPr>
          <p:cNvPr id="6" name="Footer Placeholder 5">
            <a:extLst>
              <a:ext uri="{FF2B5EF4-FFF2-40B4-BE49-F238E27FC236}">
                <a16:creationId xmlns:a16="http://schemas.microsoft.com/office/drawing/2014/main" xmlns="" id="{82CCE88E-DA63-A544-6174-FF03870DED80}"/>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xmlns="" id="{B8627219-7590-F063-EF81-FEE71C828B7F}"/>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FE4EA9C-F616-4FE5-A94A-541CC13C25BF}" type="slidenum">
              <a:rPr lang="en-US" altLang="en-US"/>
              <a:pPr/>
              <a:t>‹#›</a:t>
            </a:fld>
            <a:endParaRPr lang="en-US" altLang="en-US" dirty="0"/>
          </a:p>
        </p:txBody>
      </p:sp>
    </p:spTree>
    <p:extLst>
      <p:ext uri="{BB962C8B-B14F-4D97-AF65-F5344CB8AC3E}">
        <p14:creationId xmlns:p14="http://schemas.microsoft.com/office/powerpoint/2010/main" val="2687179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xmlns="" id="{BC85BB4A-AD5C-06C9-8E52-6CFBE54185B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AB3B7013-395F-4AB3-ACDF-2FEC77E18761}" type="datetimeFigureOut">
              <a:rPr lang="en-US"/>
              <a:pPr>
                <a:defRPr/>
              </a:pPr>
              <a:t>8/18/2023</a:t>
            </a:fld>
            <a:endParaRPr lang="en-US" dirty="0"/>
          </a:p>
        </p:txBody>
      </p:sp>
      <p:sp>
        <p:nvSpPr>
          <p:cNvPr id="6" name="Footer Placeholder 5">
            <a:extLst>
              <a:ext uri="{FF2B5EF4-FFF2-40B4-BE49-F238E27FC236}">
                <a16:creationId xmlns:a16="http://schemas.microsoft.com/office/drawing/2014/main" xmlns="" id="{5B241932-496B-506E-56C5-27479251464E}"/>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xmlns="" id="{9EC32814-7FF7-3A96-F6D2-FFCF57282991}"/>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25251BA-41E6-467C-BF87-D4A5821DE721}" type="slidenum">
              <a:rPr lang="en-US" altLang="en-US"/>
              <a:pPr/>
              <a:t>‹#›</a:t>
            </a:fld>
            <a:endParaRPr lang="en-US" altLang="en-US" dirty="0"/>
          </a:p>
        </p:txBody>
      </p:sp>
    </p:spTree>
    <p:extLst>
      <p:ext uri="{BB962C8B-B14F-4D97-AF65-F5344CB8AC3E}">
        <p14:creationId xmlns:p14="http://schemas.microsoft.com/office/powerpoint/2010/main" val="168876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xmlns="" id="{3B9C898A-583B-4938-83D7-534639E3A954}"/>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6" name="Freeform 15">
            <a:extLst>
              <a:ext uri="{FF2B5EF4-FFF2-40B4-BE49-F238E27FC236}">
                <a16:creationId xmlns:a16="http://schemas.microsoft.com/office/drawing/2014/main" xmlns="" id="{190CA3D5-820A-4FA4-AE92-773B3B30EE8B}"/>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dirty="0">
              <a:latin typeface="+mn-lt"/>
              <a:cs typeface="+mn-cs"/>
            </a:endParaRPr>
          </a:p>
        </p:txBody>
      </p:sp>
      <p:sp>
        <p:nvSpPr>
          <p:cNvPr id="1028" name="Title Placeholder 8">
            <a:extLst>
              <a:ext uri="{FF2B5EF4-FFF2-40B4-BE49-F238E27FC236}">
                <a16:creationId xmlns:a16="http://schemas.microsoft.com/office/drawing/2014/main" xmlns="" id="{694B1FB8-485F-8F4A-F287-67BB2F9B05EB}"/>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E94CB713-ED07-E76B-F58E-15C4E73DC98F}"/>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1" tx1="lt1" bg2="dk2" tx2="lt2" accent1="accent1" accent2="accent2" accent3="accent3" accent4="accent4" accent5="accent5" accent6="accent6" hlink="hlink" folHlink="folHlink"/>
  <p:sldLayoutIdLst>
    <p:sldLayoutId id="2147491510" r:id="rId1"/>
    <p:sldLayoutId id="2147491511" r:id="rId2"/>
    <p:sldLayoutId id="2147491512" r:id="rId3"/>
    <p:sldLayoutId id="2147491513" r:id="rId4"/>
    <p:sldLayoutId id="2147491514" r:id="rId5"/>
    <p:sldLayoutId id="2147491515" r:id="rId6"/>
    <p:sldLayoutId id="2147491516" r:id="rId7"/>
    <p:sldLayoutId id="2147491517" r:id="rId8"/>
    <p:sldLayoutId id="2147491518" r:id="rId9"/>
    <p:sldLayoutId id="2147491519" r:id="rId10"/>
    <p:sldLayoutId id="2147491520"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8DBD8C-BE1E-4494-BD6F-EF3B41733F33}"/>
              </a:ext>
            </a:extLst>
          </p:cNvPr>
          <p:cNvSpPr>
            <a:spLocks noGrp="1"/>
          </p:cNvSpPr>
          <p:nvPr>
            <p:ph type="ctrTitle"/>
          </p:nvPr>
        </p:nvSpPr>
        <p:spPr>
          <a:xfrm>
            <a:off x="0" y="3552812"/>
            <a:ext cx="12191999" cy="1100137"/>
          </a:xfrm>
          <a:ln>
            <a:miter lim="800000"/>
            <a:headEnd/>
            <a:tailEnd/>
          </a:ln>
        </p:spPr>
        <p:txBody>
          <a:bodyPr/>
          <a:lstStyle/>
          <a:p>
            <a:pPr algn="ctr" eaLnBrk="1" fontAlgn="auto" hangingPunct="1">
              <a:lnSpc>
                <a:spcPts val="7300"/>
              </a:lnSpc>
              <a:spcAft>
                <a:spcPts val="0"/>
              </a:spcAft>
              <a:defRPr/>
            </a:pPr>
            <a:r>
              <a:rPr lang="en-US" sz="19900" dirty="0">
                <a:solidFill>
                  <a:srgbClr val="00B0F0"/>
                </a:solidFill>
                <a:effectLst/>
                <a:latin typeface="+mn-lt"/>
              </a:rPr>
              <a:t>Ezekiel</a:t>
            </a:r>
            <a:endParaRPr sz="19900" cap="none" dirty="0">
              <a:solidFill>
                <a:srgbClr val="00B0F0"/>
              </a:solidFill>
              <a:effectLst/>
              <a:latin typeface="+mn-l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What went wrong?</a:t>
            </a:r>
          </a:p>
          <a:p>
            <a:pPr>
              <a:lnSpc>
                <a:spcPts val="4300"/>
              </a:lnSpc>
              <a:spcAft>
                <a:spcPts val="0"/>
              </a:spcAft>
              <a:buClr>
                <a:srgbClr val="FFFFFF"/>
              </a:buClr>
              <a:buNone/>
            </a:pPr>
            <a:endParaRPr lang="en-US" altLang="en-US" sz="4400" b="1" dirty="0"/>
          </a:p>
          <a:p>
            <a:pPr marL="466725">
              <a:lnSpc>
                <a:spcPts val="4300"/>
              </a:lnSpc>
              <a:spcAft>
                <a:spcPts val="0"/>
              </a:spcAft>
              <a:buClr>
                <a:srgbClr val="FFFFFF"/>
              </a:buClr>
              <a:buNone/>
            </a:pPr>
            <a:r>
              <a:rPr lang="en-US" altLang="en-US" sz="4400" dirty="0"/>
              <a:t>The people of Jerusalem </a:t>
            </a:r>
            <a:br>
              <a:rPr lang="en-US" altLang="en-US" sz="4400" dirty="0"/>
            </a:br>
            <a:r>
              <a:rPr lang="en-US" altLang="en-US" sz="4400" dirty="0"/>
              <a:t>put their hope in the </a:t>
            </a:r>
            <a:br>
              <a:rPr lang="en-US" altLang="en-US" sz="4400" dirty="0"/>
            </a:br>
            <a:r>
              <a:rPr lang="en-US" altLang="en-US" sz="4400" dirty="0"/>
              <a:t>wrong places.</a:t>
            </a:r>
          </a:p>
        </p:txBody>
      </p:sp>
    </p:spTree>
    <p:extLst>
      <p:ext uri="{BB962C8B-B14F-4D97-AF65-F5344CB8AC3E}">
        <p14:creationId xmlns:p14="http://schemas.microsoft.com/office/powerpoint/2010/main" val="14244855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577924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r>
              <a:rPr lang="en-US" altLang="en-US" sz="4400" b="1" dirty="0"/>
              <a:t>Ezekiel 7:19 </a:t>
            </a:r>
            <a:r>
              <a:rPr lang="en-US" altLang="en-US" sz="4400" dirty="0"/>
              <a:t>They will throw their money in the streets, tossing it out like worthless trash. Their silver and gold won’t save them on that day of the LORD’s anger. It will neither satisfy nor feed them, for their greed can only trip them up.</a:t>
            </a:r>
          </a:p>
        </p:txBody>
      </p:sp>
      <p:sp>
        <p:nvSpPr>
          <p:cNvPr id="4" name="Content Placeholder 2">
            <a:extLst>
              <a:ext uri="{FF2B5EF4-FFF2-40B4-BE49-F238E27FC236}">
                <a16:creationId xmlns:a16="http://schemas.microsoft.com/office/drawing/2014/main" xmlns="" id="{8A21C261-818E-4CE0-8DFA-6B93E380EF05}"/>
              </a:ext>
            </a:extLst>
          </p:cNvPr>
          <p:cNvSpPr txBox="1">
            <a:spLocks/>
          </p:cNvSpPr>
          <p:nvPr/>
        </p:nvSpPr>
        <p:spPr bwMode="auto">
          <a:xfrm>
            <a:off x="6311154" y="91440"/>
            <a:ext cx="5779245"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endParaRPr lang="en-US" altLang="en-US" sz="4400" b="1" dirty="0">
              <a:solidFill>
                <a:srgbClr val="FFC000"/>
              </a:solidFill>
            </a:endParaRPr>
          </a:p>
          <a:p>
            <a:pPr>
              <a:lnSpc>
                <a:spcPts val="4300"/>
              </a:lnSpc>
              <a:spcAft>
                <a:spcPts val="0"/>
              </a:spcAft>
              <a:buClr>
                <a:srgbClr val="FFFFFF"/>
              </a:buClr>
              <a:buNone/>
            </a:pPr>
            <a:endParaRPr lang="en-US" altLang="en-US" sz="4400" b="1" dirty="0">
              <a:solidFill>
                <a:srgbClr val="FFC000"/>
              </a:solidFill>
            </a:endParaRPr>
          </a:p>
          <a:p>
            <a:pPr>
              <a:lnSpc>
                <a:spcPts val="4300"/>
              </a:lnSpc>
              <a:spcAft>
                <a:spcPts val="0"/>
              </a:spcAft>
              <a:buClr>
                <a:srgbClr val="FFFFFF"/>
              </a:buClr>
              <a:buNone/>
            </a:pPr>
            <a:r>
              <a:rPr lang="en-US" altLang="en-US" sz="4400" b="1" dirty="0">
                <a:solidFill>
                  <a:srgbClr val="FFC000"/>
                </a:solidFill>
              </a:rPr>
              <a:t>Money</a:t>
            </a:r>
            <a:endParaRPr lang="en-US" altLang="en-US" sz="4400" dirty="0">
              <a:solidFill>
                <a:srgbClr val="FFC000"/>
              </a:solidFill>
            </a:endParaRPr>
          </a:p>
        </p:txBody>
      </p:sp>
    </p:spTree>
    <p:extLst>
      <p:ext uri="{BB962C8B-B14F-4D97-AF65-F5344CB8AC3E}">
        <p14:creationId xmlns:p14="http://schemas.microsoft.com/office/powerpoint/2010/main" val="2790402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577924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r>
              <a:rPr lang="en-US" altLang="en-US" sz="4400" b="1" dirty="0"/>
              <a:t>Ezekiel 7:20 </a:t>
            </a:r>
            <a:r>
              <a:rPr lang="en-US" altLang="en-US" sz="4400" dirty="0"/>
              <a:t>They were proud of their beautiful jewelry and used it to make detestable idols and vile images… 21 I will give it as plunder to foreigners, to the most wicked of nations…</a:t>
            </a:r>
          </a:p>
        </p:txBody>
      </p:sp>
      <p:sp>
        <p:nvSpPr>
          <p:cNvPr id="4" name="Content Placeholder 2">
            <a:extLst>
              <a:ext uri="{FF2B5EF4-FFF2-40B4-BE49-F238E27FC236}">
                <a16:creationId xmlns:a16="http://schemas.microsoft.com/office/drawing/2014/main" xmlns="" id="{8A21C261-818E-4CE0-8DFA-6B93E380EF05}"/>
              </a:ext>
            </a:extLst>
          </p:cNvPr>
          <p:cNvSpPr txBox="1">
            <a:spLocks/>
          </p:cNvSpPr>
          <p:nvPr/>
        </p:nvSpPr>
        <p:spPr bwMode="auto">
          <a:xfrm>
            <a:off x="6311154" y="91440"/>
            <a:ext cx="5779245"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r>
              <a:rPr lang="en-US" altLang="en-US" sz="4400" b="1" dirty="0"/>
              <a:t>Money</a:t>
            </a:r>
          </a:p>
          <a:p>
            <a:pPr>
              <a:lnSpc>
                <a:spcPts val="4300"/>
              </a:lnSpc>
              <a:spcAft>
                <a:spcPts val="0"/>
              </a:spcAft>
              <a:buClr>
                <a:srgbClr val="FFFFFF"/>
              </a:buClr>
              <a:buNone/>
            </a:pPr>
            <a:r>
              <a:rPr lang="en-US" altLang="en-US" sz="4400" b="1" dirty="0">
                <a:solidFill>
                  <a:srgbClr val="FFC000"/>
                </a:solidFill>
              </a:rPr>
              <a:t>Idols/false gods</a:t>
            </a:r>
            <a:endParaRPr lang="en-US" altLang="en-US" sz="4400" dirty="0">
              <a:solidFill>
                <a:srgbClr val="FFC000"/>
              </a:solidFill>
            </a:endParaRPr>
          </a:p>
        </p:txBody>
      </p:sp>
    </p:spTree>
    <p:extLst>
      <p:ext uri="{BB962C8B-B14F-4D97-AF65-F5344CB8AC3E}">
        <p14:creationId xmlns:p14="http://schemas.microsoft.com/office/powerpoint/2010/main" val="306634573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577924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r>
              <a:rPr lang="en-US" altLang="en-US" sz="4400" b="1" dirty="0"/>
              <a:t>Ezekiel 7:24 </a:t>
            </a:r>
            <a:r>
              <a:rPr lang="en-US" altLang="en-US" sz="4400" dirty="0"/>
              <a:t>…I will also make the pride of the strong ones cease…</a:t>
            </a:r>
          </a:p>
        </p:txBody>
      </p:sp>
      <p:sp>
        <p:nvSpPr>
          <p:cNvPr id="4" name="Content Placeholder 2">
            <a:extLst>
              <a:ext uri="{FF2B5EF4-FFF2-40B4-BE49-F238E27FC236}">
                <a16:creationId xmlns:a16="http://schemas.microsoft.com/office/drawing/2014/main" xmlns="" id="{8A21C261-818E-4CE0-8DFA-6B93E380EF05}"/>
              </a:ext>
            </a:extLst>
          </p:cNvPr>
          <p:cNvSpPr txBox="1">
            <a:spLocks/>
          </p:cNvSpPr>
          <p:nvPr/>
        </p:nvSpPr>
        <p:spPr bwMode="auto">
          <a:xfrm>
            <a:off x="6311154" y="91440"/>
            <a:ext cx="5779245"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r>
              <a:rPr lang="en-US" altLang="en-US" sz="4400" b="1" dirty="0"/>
              <a:t>Money</a:t>
            </a:r>
          </a:p>
          <a:p>
            <a:pPr>
              <a:lnSpc>
                <a:spcPts val="4300"/>
              </a:lnSpc>
              <a:spcAft>
                <a:spcPts val="0"/>
              </a:spcAft>
              <a:buClr>
                <a:srgbClr val="FFFFFF"/>
              </a:buClr>
              <a:buNone/>
            </a:pPr>
            <a:r>
              <a:rPr lang="en-US" altLang="en-US" sz="4400" b="1" dirty="0"/>
              <a:t>Idols/false gods</a:t>
            </a:r>
          </a:p>
          <a:p>
            <a:pPr>
              <a:lnSpc>
                <a:spcPts val="4300"/>
              </a:lnSpc>
              <a:spcAft>
                <a:spcPts val="0"/>
              </a:spcAft>
              <a:buClr>
                <a:srgbClr val="FFFFFF"/>
              </a:buClr>
              <a:buNone/>
            </a:pPr>
            <a:r>
              <a:rPr lang="en-US" altLang="en-US" sz="4400" b="1" dirty="0">
                <a:solidFill>
                  <a:srgbClr val="FFC000"/>
                </a:solidFill>
              </a:rPr>
              <a:t>Military</a:t>
            </a:r>
            <a:endParaRPr lang="en-US" altLang="en-US" sz="4400" dirty="0">
              <a:solidFill>
                <a:srgbClr val="FFC000"/>
              </a:solidFill>
            </a:endParaRPr>
          </a:p>
        </p:txBody>
      </p:sp>
    </p:spTree>
    <p:extLst>
      <p:ext uri="{BB962C8B-B14F-4D97-AF65-F5344CB8AC3E}">
        <p14:creationId xmlns:p14="http://schemas.microsoft.com/office/powerpoint/2010/main" val="25534664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577924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r>
              <a:rPr lang="en-US" altLang="en-US" sz="4400" b="1" dirty="0"/>
              <a:t>Ezekiel 7:26 </a:t>
            </a:r>
            <a:r>
              <a:rPr lang="en-US" altLang="en-US" sz="4400" dirty="0"/>
              <a:t>…they will look in vain for a vision from the prophets…</a:t>
            </a:r>
          </a:p>
          <a:p>
            <a:pPr>
              <a:lnSpc>
                <a:spcPts val="4300"/>
              </a:lnSpc>
              <a:spcAft>
                <a:spcPts val="0"/>
              </a:spcAft>
              <a:buClr>
                <a:srgbClr val="FFFFFF"/>
              </a:buClr>
              <a:buNone/>
            </a:pPr>
            <a:endParaRPr lang="en-US" altLang="en-US" sz="4400" dirty="0"/>
          </a:p>
          <a:p>
            <a:pPr>
              <a:lnSpc>
                <a:spcPts val="4300"/>
              </a:lnSpc>
              <a:spcAft>
                <a:spcPts val="0"/>
              </a:spcAft>
              <a:buClr>
                <a:srgbClr val="FFFFFF"/>
              </a:buClr>
              <a:buNone/>
            </a:pPr>
            <a:r>
              <a:rPr lang="en-US" altLang="en-US" sz="4400" b="1" dirty="0"/>
              <a:t>Ezekiel 13:16 </a:t>
            </a:r>
            <a:r>
              <a:rPr lang="en-US" altLang="en-US" sz="4400" dirty="0"/>
              <a:t>…lying prophets who claimed peace would come to Jerusalem when there was no peace…</a:t>
            </a:r>
          </a:p>
        </p:txBody>
      </p:sp>
      <p:sp>
        <p:nvSpPr>
          <p:cNvPr id="4" name="Content Placeholder 2">
            <a:extLst>
              <a:ext uri="{FF2B5EF4-FFF2-40B4-BE49-F238E27FC236}">
                <a16:creationId xmlns:a16="http://schemas.microsoft.com/office/drawing/2014/main" xmlns="" id="{8A21C261-818E-4CE0-8DFA-6B93E380EF05}"/>
              </a:ext>
            </a:extLst>
          </p:cNvPr>
          <p:cNvSpPr txBox="1">
            <a:spLocks/>
          </p:cNvSpPr>
          <p:nvPr/>
        </p:nvSpPr>
        <p:spPr bwMode="auto">
          <a:xfrm>
            <a:off x="6311154" y="91440"/>
            <a:ext cx="5779245"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r>
              <a:rPr lang="en-US" altLang="en-US" sz="4400" b="1" dirty="0"/>
              <a:t>Money</a:t>
            </a:r>
          </a:p>
          <a:p>
            <a:pPr>
              <a:lnSpc>
                <a:spcPts val="4300"/>
              </a:lnSpc>
              <a:spcAft>
                <a:spcPts val="0"/>
              </a:spcAft>
              <a:buClr>
                <a:srgbClr val="FFFFFF"/>
              </a:buClr>
              <a:buNone/>
            </a:pPr>
            <a:r>
              <a:rPr lang="en-US" altLang="en-US" sz="4400" b="1" dirty="0"/>
              <a:t>Idols/false gods</a:t>
            </a:r>
          </a:p>
          <a:p>
            <a:pPr>
              <a:lnSpc>
                <a:spcPts val="4300"/>
              </a:lnSpc>
              <a:spcAft>
                <a:spcPts val="0"/>
              </a:spcAft>
              <a:buClr>
                <a:srgbClr val="FFFFFF"/>
              </a:buClr>
              <a:buNone/>
            </a:pPr>
            <a:r>
              <a:rPr lang="en-US" altLang="en-US" sz="4400" b="1" dirty="0"/>
              <a:t>Military</a:t>
            </a:r>
          </a:p>
          <a:p>
            <a:pPr>
              <a:lnSpc>
                <a:spcPts val="4300"/>
              </a:lnSpc>
              <a:spcAft>
                <a:spcPts val="0"/>
              </a:spcAft>
              <a:buClr>
                <a:srgbClr val="FFFFFF"/>
              </a:buClr>
              <a:buNone/>
            </a:pPr>
            <a:r>
              <a:rPr lang="en-US" altLang="en-US" sz="4400" b="1" dirty="0">
                <a:solidFill>
                  <a:srgbClr val="FFC000"/>
                </a:solidFill>
              </a:rPr>
              <a:t>False prophets/“experts”</a:t>
            </a:r>
          </a:p>
        </p:txBody>
      </p:sp>
    </p:spTree>
    <p:extLst>
      <p:ext uri="{BB962C8B-B14F-4D97-AF65-F5344CB8AC3E}">
        <p14:creationId xmlns:p14="http://schemas.microsoft.com/office/powerpoint/2010/main" val="33483953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577924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r>
              <a:rPr lang="en-US" altLang="en-US" sz="4400" b="1" dirty="0"/>
              <a:t>Ezekiel 7:27 </a:t>
            </a:r>
            <a:r>
              <a:rPr lang="en-US" altLang="en-US" sz="4400" dirty="0"/>
              <a:t>The king and prince will stand helpless, weeping in despair…</a:t>
            </a:r>
          </a:p>
        </p:txBody>
      </p:sp>
      <p:sp>
        <p:nvSpPr>
          <p:cNvPr id="4" name="Content Placeholder 2">
            <a:extLst>
              <a:ext uri="{FF2B5EF4-FFF2-40B4-BE49-F238E27FC236}">
                <a16:creationId xmlns:a16="http://schemas.microsoft.com/office/drawing/2014/main" xmlns="" id="{8A21C261-818E-4CE0-8DFA-6B93E380EF05}"/>
              </a:ext>
            </a:extLst>
          </p:cNvPr>
          <p:cNvSpPr txBox="1">
            <a:spLocks/>
          </p:cNvSpPr>
          <p:nvPr/>
        </p:nvSpPr>
        <p:spPr bwMode="auto">
          <a:xfrm>
            <a:off x="6311154" y="91440"/>
            <a:ext cx="5779245"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endParaRPr lang="en-US" altLang="en-US" sz="4400" b="1" dirty="0"/>
          </a:p>
          <a:p>
            <a:pPr>
              <a:lnSpc>
                <a:spcPts val="4300"/>
              </a:lnSpc>
              <a:spcAft>
                <a:spcPts val="0"/>
              </a:spcAft>
              <a:buClr>
                <a:srgbClr val="FFFFFF"/>
              </a:buClr>
              <a:buNone/>
            </a:pPr>
            <a:r>
              <a:rPr lang="en-US" altLang="en-US" sz="4400" b="1" dirty="0"/>
              <a:t>Money</a:t>
            </a:r>
          </a:p>
          <a:p>
            <a:pPr>
              <a:lnSpc>
                <a:spcPts val="4300"/>
              </a:lnSpc>
              <a:spcAft>
                <a:spcPts val="0"/>
              </a:spcAft>
              <a:buClr>
                <a:srgbClr val="FFFFFF"/>
              </a:buClr>
              <a:buNone/>
            </a:pPr>
            <a:r>
              <a:rPr lang="en-US" altLang="en-US" sz="4400" b="1" dirty="0"/>
              <a:t>Idols/false gods</a:t>
            </a:r>
          </a:p>
          <a:p>
            <a:pPr>
              <a:lnSpc>
                <a:spcPts val="4300"/>
              </a:lnSpc>
              <a:spcAft>
                <a:spcPts val="0"/>
              </a:spcAft>
              <a:buClr>
                <a:srgbClr val="FFFFFF"/>
              </a:buClr>
              <a:buNone/>
            </a:pPr>
            <a:r>
              <a:rPr lang="en-US" altLang="en-US" sz="4400" b="1" dirty="0"/>
              <a:t>Military</a:t>
            </a:r>
          </a:p>
          <a:p>
            <a:pPr>
              <a:lnSpc>
                <a:spcPts val="4300"/>
              </a:lnSpc>
              <a:spcAft>
                <a:spcPts val="0"/>
              </a:spcAft>
              <a:buClr>
                <a:srgbClr val="FFFFFF"/>
              </a:buClr>
              <a:buNone/>
            </a:pPr>
            <a:r>
              <a:rPr lang="en-US" altLang="en-US" sz="4400" b="1" dirty="0"/>
              <a:t>False prophets/“experts”</a:t>
            </a:r>
          </a:p>
          <a:p>
            <a:pPr>
              <a:lnSpc>
                <a:spcPts val="4300"/>
              </a:lnSpc>
              <a:spcAft>
                <a:spcPts val="0"/>
              </a:spcAft>
              <a:buClr>
                <a:srgbClr val="FFFFFF"/>
              </a:buClr>
              <a:buNone/>
            </a:pPr>
            <a:r>
              <a:rPr lang="en-US" altLang="en-US" sz="4400" b="1" dirty="0">
                <a:solidFill>
                  <a:srgbClr val="FFC000"/>
                </a:solidFill>
              </a:rPr>
              <a:t>Government</a:t>
            </a:r>
          </a:p>
          <a:p>
            <a:pPr>
              <a:lnSpc>
                <a:spcPts val="4300"/>
              </a:lnSpc>
              <a:spcAft>
                <a:spcPts val="0"/>
              </a:spcAft>
              <a:buClr>
                <a:srgbClr val="FFFFFF"/>
              </a:buClr>
              <a:buNone/>
            </a:pPr>
            <a:endParaRPr lang="en-US" altLang="en-US" sz="4400" b="1" dirty="0">
              <a:solidFill>
                <a:srgbClr val="FFC000"/>
              </a:solidFill>
            </a:endParaRPr>
          </a:p>
        </p:txBody>
      </p:sp>
    </p:spTree>
    <p:extLst>
      <p:ext uri="{BB962C8B-B14F-4D97-AF65-F5344CB8AC3E}">
        <p14:creationId xmlns:p14="http://schemas.microsoft.com/office/powerpoint/2010/main" val="557681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8A21C261-818E-4CE0-8DFA-6B93E380EF05}"/>
              </a:ext>
            </a:extLst>
          </p:cNvPr>
          <p:cNvSpPr txBox="1">
            <a:spLocks/>
          </p:cNvSpPr>
          <p:nvPr/>
        </p:nvSpPr>
        <p:spPr bwMode="auto">
          <a:xfrm>
            <a:off x="6311154" y="91440"/>
            <a:ext cx="5779245"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endParaRPr lang="en-US" altLang="en-US" sz="4400" b="1" dirty="0">
              <a:solidFill>
                <a:srgbClr val="FFC000"/>
              </a:solidFill>
            </a:endParaRPr>
          </a:p>
          <a:p>
            <a:pPr>
              <a:lnSpc>
                <a:spcPts val="4300"/>
              </a:lnSpc>
              <a:spcAft>
                <a:spcPts val="0"/>
              </a:spcAft>
              <a:buClr>
                <a:srgbClr val="FFFFFF"/>
              </a:buClr>
              <a:buNone/>
            </a:pPr>
            <a:endParaRPr lang="en-US" altLang="en-US" sz="4400" b="1" dirty="0">
              <a:solidFill>
                <a:srgbClr val="FFC000"/>
              </a:solidFill>
            </a:endParaRPr>
          </a:p>
          <a:p>
            <a:pPr>
              <a:lnSpc>
                <a:spcPts val="4300"/>
              </a:lnSpc>
              <a:spcAft>
                <a:spcPts val="0"/>
              </a:spcAft>
              <a:buClr>
                <a:srgbClr val="FFFFFF"/>
              </a:buClr>
              <a:buNone/>
            </a:pPr>
            <a:r>
              <a:rPr lang="en-US" altLang="en-US" sz="4400" b="1" dirty="0">
                <a:solidFill>
                  <a:srgbClr val="FFC000"/>
                </a:solidFill>
              </a:rPr>
              <a:t>Money</a:t>
            </a:r>
          </a:p>
          <a:p>
            <a:pPr>
              <a:lnSpc>
                <a:spcPts val="4300"/>
              </a:lnSpc>
              <a:spcAft>
                <a:spcPts val="0"/>
              </a:spcAft>
              <a:buClr>
                <a:srgbClr val="FFFFFF"/>
              </a:buClr>
              <a:buNone/>
            </a:pPr>
            <a:r>
              <a:rPr lang="en-US" altLang="en-US" sz="4400" b="1" dirty="0">
                <a:solidFill>
                  <a:srgbClr val="FFC000"/>
                </a:solidFill>
              </a:rPr>
              <a:t>Idols/false gods</a:t>
            </a:r>
          </a:p>
          <a:p>
            <a:pPr>
              <a:lnSpc>
                <a:spcPts val="4300"/>
              </a:lnSpc>
              <a:spcAft>
                <a:spcPts val="0"/>
              </a:spcAft>
              <a:buClr>
                <a:srgbClr val="FFFFFF"/>
              </a:buClr>
              <a:buNone/>
            </a:pPr>
            <a:r>
              <a:rPr lang="en-US" altLang="en-US" sz="4400" b="1" dirty="0">
                <a:solidFill>
                  <a:srgbClr val="FFC000"/>
                </a:solidFill>
              </a:rPr>
              <a:t>Military</a:t>
            </a:r>
          </a:p>
          <a:p>
            <a:pPr>
              <a:lnSpc>
                <a:spcPts val="4300"/>
              </a:lnSpc>
              <a:spcAft>
                <a:spcPts val="0"/>
              </a:spcAft>
              <a:buClr>
                <a:srgbClr val="FFFFFF"/>
              </a:buClr>
              <a:buNone/>
            </a:pPr>
            <a:r>
              <a:rPr lang="en-US" altLang="en-US" sz="4400" b="1" dirty="0">
                <a:solidFill>
                  <a:srgbClr val="FFC000"/>
                </a:solidFill>
              </a:rPr>
              <a:t>False prophets/“experts”</a:t>
            </a:r>
          </a:p>
          <a:p>
            <a:pPr>
              <a:lnSpc>
                <a:spcPts val="4300"/>
              </a:lnSpc>
              <a:spcAft>
                <a:spcPts val="0"/>
              </a:spcAft>
              <a:buClr>
                <a:srgbClr val="FFFFFF"/>
              </a:buClr>
              <a:buNone/>
            </a:pPr>
            <a:r>
              <a:rPr lang="en-US" altLang="en-US" sz="4400" b="1" dirty="0">
                <a:solidFill>
                  <a:srgbClr val="FFC000"/>
                </a:solidFill>
              </a:rPr>
              <a:t>Government</a:t>
            </a:r>
          </a:p>
          <a:p>
            <a:pPr>
              <a:lnSpc>
                <a:spcPts val="4300"/>
              </a:lnSpc>
              <a:spcAft>
                <a:spcPts val="0"/>
              </a:spcAft>
              <a:buClr>
                <a:srgbClr val="FFFFFF"/>
              </a:buClr>
              <a:buNone/>
            </a:pPr>
            <a:endParaRPr lang="en-US" altLang="en-US" sz="4400" b="1" dirty="0">
              <a:solidFill>
                <a:srgbClr val="FFC000"/>
              </a:solidFill>
            </a:endParaRPr>
          </a:p>
        </p:txBody>
      </p:sp>
      <p:sp>
        <p:nvSpPr>
          <p:cNvPr id="5" name="Text Box 4">
            <a:extLst>
              <a:ext uri="{FF2B5EF4-FFF2-40B4-BE49-F238E27FC236}">
                <a16:creationId xmlns:a16="http://schemas.microsoft.com/office/drawing/2014/main" xmlns="" id="{41229457-C8EC-4A22-8E1E-1A6DEE38486A}"/>
              </a:ext>
            </a:extLst>
          </p:cNvPr>
          <p:cNvSpPr txBox="1">
            <a:spLocks noChangeArrowheads="1"/>
          </p:cNvSpPr>
          <p:nvPr/>
        </p:nvSpPr>
        <p:spPr bwMode="auto">
          <a:xfrm>
            <a:off x="922037" y="2079816"/>
            <a:ext cx="4618152" cy="93232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5400"/>
              </a:lnSpc>
              <a:defRPr/>
            </a:pPr>
            <a:r>
              <a:rPr lang="en-GB" altLang="en-US" sz="5400" dirty="0">
                <a:latin typeface="Arial Narrow" panose="020B0606020202030204" pitchFamily="34" charset="0"/>
              </a:rPr>
              <a:t>Sound familiar?</a:t>
            </a:r>
            <a:endParaRPr lang="en-US" altLang="en-US" sz="5400" dirty="0">
              <a:latin typeface="Arial Narrow" panose="020B0606020202030204" pitchFamily="34" charset="0"/>
            </a:endParaRPr>
          </a:p>
        </p:txBody>
      </p:sp>
    </p:spTree>
    <p:extLst>
      <p:ext uri="{BB962C8B-B14F-4D97-AF65-F5344CB8AC3E}">
        <p14:creationId xmlns:p14="http://schemas.microsoft.com/office/powerpoint/2010/main" val="11506826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b="1" dirty="0">
                <a:solidFill>
                  <a:prstClr val="white"/>
                </a:solidFill>
              </a:rPr>
              <a:t>How Israel lost hope in God</a:t>
            </a:r>
            <a:endPar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False sources of hope</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dirty="0">
                <a:solidFill>
                  <a:prstClr val="white"/>
                </a:solidFill>
              </a:rPr>
              <a:t>F</a:t>
            </a:r>
            <a:r>
              <a:rPr kumimoji="0" lang="en-US" altLang="en-US" sz="4400" b="0" i="0" u="none" strike="noStrike" kern="1200" cap="none" spc="0" normalizeH="0" baseline="0" noProof="0" dirty="0" err="1">
                <a:ln>
                  <a:noFill/>
                </a:ln>
                <a:solidFill>
                  <a:prstClr val="white"/>
                </a:solidFill>
                <a:effectLst/>
                <a:uLnTx/>
                <a:uFillTx/>
                <a:latin typeface="Arial Narrow" panose="020B0606020202030204" pitchFamily="34" charset="0"/>
                <a:ea typeface="+mn-ea"/>
                <a:cs typeface="Arial" panose="020B0604020202020204" pitchFamily="34" charset="0"/>
              </a:rPr>
              <a:t>avorite</a:t>
            </a:r>
            <a:r>
              <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 sayings</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7041422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DCED5BA8-B741-4EEC-812C-EBD74BC65D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112" y="95250"/>
            <a:ext cx="9525000" cy="6667500"/>
          </a:xfrm>
          <a:prstGeom prst="rect">
            <a:avLst/>
          </a:prstGeom>
        </p:spPr>
      </p:pic>
      <p:sp>
        <p:nvSpPr>
          <p:cNvPr id="6" name="Content Placeholder 2">
            <a:extLst>
              <a:ext uri="{FF2B5EF4-FFF2-40B4-BE49-F238E27FC236}">
                <a16:creationId xmlns:a16="http://schemas.microsoft.com/office/drawing/2014/main" xmlns="" id="{78CB1AD5-60BA-44F6-88C6-221F9FDCB4F7}"/>
              </a:ext>
            </a:extLst>
          </p:cNvPr>
          <p:cNvSpPr txBox="1">
            <a:spLocks/>
          </p:cNvSpPr>
          <p:nvPr/>
        </p:nvSpPr>
        <p:spPr bwMode="auto">
          <a:xfrm>
            <a:off x="7401513" y="1201271"/>
            <a:ext cx="3929877" cy="4787153"/>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600"/>
              </a:lnSpc>
              <a:spcAft>
                <a:spcPts val="1200"/>
              </a:spcAft>
              <a:buClr>
                <a:srgbClr val="FFFFFF"/>
              </a:buClr>
              <a:buNone/>
            </a:pPr>
            <a:r>
              <a:rPr lang="en-US" altLang="en-US" sz="3800" b="1" dirty="0">
                <a:solidFill>
                  <a:schemeClr val="bg1"/>
                </a:solidFill>
              </a:rPr>
              <a:t>“Live and let live.”</a:t>
            </a:r>
          </a:p>
          <a:p>
            <a:pPr algn="ctr">
              <a:lnSpc>
                <a:spcPts val="3600"/>
              </a:lnSpc>
              <a:spcAft>
                <a:spcPts val="1200"/>
              </a:spcAft>
              <a:buClr>
                <a:srgbClr val="FFFFFF"/>
              </a:buClr>
              <a:buNone/>
            </a:pPr>
            <a:r>
              <a:rPr lang="en-US" altLang="en-US" sz="3800" b="1" dirty="0">
                <a:solidFill>
                  <a:schemeClr val="bg1"/>
                </a:solidFill>
              </a:rPr>
              <a:t>“If it </a:t>
            </a:r>
            <a:r>
              <a:rPr lang="en-US" altLang="en-US" sz="3800" b="1" dirty="0" err="1">
                <a:solidFill>
                  <a:schemeClr val="bg1"/>
                </a:solidFill>
              </a:rPr>
              <a:t>ain’t</a:t>
            </a:r>
            <a:r>
              <a:rPr lang="en-US" altLang="en-US" sz="3800" b="1" dirty="0">
                <a:solidFill>
                  <a:schemeClr val="bg1"/>
                </a:solidFill>
              </a:rPr>
              <a:t> broke, don’t fix it.”</a:t>
            </a:r>
          </a:p>
          <a:p>
            <a:pPr algn="ctr">
              <a:lnSpc>
                <a:spcPts val="3600"/>
              </a:lnSpc>
              <a:spcAft>
                <a:spcPts val="1200"/>
              </a:spcAft>
              <a:buClr>
                <a:srgbClr val="FFFFFF"/>
              </a:buClr>
              <a:buNone/>
            </a:pPr>
            <a:r>
              <a:rPr lang="en-US" altLang="en-US" sz="3800" b="1" dirty="0">
                <a:solidFill>
                  <a:schemeClr val="bg1"/>
                </a:solidFill>
              </a:rPr>
              <a:t>“What happens in Vegas stays in Vegas.”</a:t>
            </a:r>
          </a:p>
          <a:p>
            <a:pPr algn="ctr">
              <a:lnSpc>
                <a:spcPts val="3600"/>
              </a:lnSpc>
              <a:spcAft>
                <a:spcPts val="1200"/>
              </a:spcAft>
              <a:buClr>
                <a:srgbClr val="FFFFFF"/>
              </a:buClr>
              <a:buNone/>
            </a:pPr>
            <a:r>
              <a:rPr lang="en-US" altLang="en-US" sz="3800" b="1" dirty="0">
                <a:solidFill>
                  <a:schemeClr val="bg1"/>
                </a:solidFill>
              </a:rPr>
              <a:t>“God helps those who help themselves.”</a:t>
            </a:r>
          </a:p>
        </p:txBody>
      </p:sp>
    </p:spTree>
    <p:extLst>
      <p:ext uri="{BB962C8B-B14F-4D97-AF65-F5344CB8AC3E}">
        <p14:creationId xmlns:p14="http://schemas.microsoft.com/office/powerpoint/2010/main" val="5567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5779246"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schemeClr val="bg1"/>
                </a:solidFill>
              </a:rPr>
              <a:t>How Israel</a:t>
            </a:r>
            <a:endParaRPr kumimoji="0" lang="en-US" altLang="en-US" sz="4400" b="1" i="0" u="none" strike="noStrike" kern="1200" cap="none" spc="0" normalizeH="0" baseline="0" noProof="0" dirty="0">
              <a:ln>
                <a:noFill/>
              </a:ln>
              <a:solidFill>
                <a:schemeClr val="bg1"/>
              </a:solidFill>
              <a:effectLst/>
              <a:uLnTx/>
              <a:uFillTx/>
            </a:endParaRP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schemeClr val="bg1"/>
              </a:solidFill>
              <a:effectLst/>
              <a:uLnTx/>
              <a:uFillTx/>
              <a:latin typeface="Arial Narrow" panose="020B0606020202030204" pitchFamily="34" charset="0"/>
              <a:ea typeface="+mn-ea"/>
              <a:cs typeface="Arial" panose="020B0604020202020204" pitchFamily="34" charset="0"/>
            </a:endParaRP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schemeClr val="bg1"/>
                </a:solidFill>
                <a:effectLst/>
                <a:uLnTx/>
                <a:uFillTx/>
                <a:latin typeface="Arial Narrow" panose="020B0606020202030204" pitchFamily="34" charset="0"/>
                <a:ea typeface="+mn-ea"/>
                <a:cs typeface="Arial" panose="020B0604020202020204" pitchFamily="34" charset="0"/>
              </a:rPr>
              <a:t>False sources of hope.</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b="1" dirty="0">
                <a:solidFill>
                  <a:srgbClr val="FFC000"/>
                </a:solidFill>
              </a:rPr>
              <a:t>F</a:t>
            </a:r>
            <a:r>
              <a:rPr kumimoji="0" lang="en-US" altLang="en-US" sz="4400" b="1" i="0" u="none" strike="noStrike" kern="1200" cap="none" spc="0" normalizeH="0" baseline="0" noProof="0" dirty="0" err="1">
                <a:ln>
                  <a:noFill/>
                </a:ln>
                <a:solidFill>
                  <a:srgbClr val="FFC000"/>
                </a:solidFill>
                <a:effectLst/>
                <a:uLnTx/>
                <a:uFillTx/>
                <a:latin typeface="Arial Narrow" panose="020B0606020202030204" pitchFamily="34" charset="0"/>
                <a:ea typeface="+mn-ea"/>
                <a:cs typeface="Arial" panose="020B0604020202020204" pitchFamily="34" charset="0"/>
              </a:rPr>
              <a:t>avorite</a:t>
            </a:r>
            <a: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 sayings </a:t>
            </a:r>
            <a:b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br>
            <a: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that eroded </a:t>
            </a:r>
            <a:b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br>
            <a: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hope in God.</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3" name="Content Placeholder 2">
            <a:extLst>
              <a:ext uri="{FF2B5EF4-FFF2-40B4-BE49-F238E27FC236}">
                <a16:creationId xmlns:a16="http://schemas.microsoft.com/office/drawing/2014/main" xmlns="" id="{A6BE0854-D0D1-4C2C-9072-962205F58E05}"/>
              </a:ext>
            </a:extLst>
          </p:cNvPr>
          <p:cNvSpPr txBox="1">
            <a:spLocks/>
          </p:cNvSpPr>
          <p:nvPr/>
        </p:nvSpPr>
        <p:spPr bwMode="auto">
          <a:xfrm>
            <a:off x="5880847" y="91440"/>
            <a:ext cx="6209552"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lvl="0">
              <a:lnSpc>
                <a:spcPts val="4300"/>
              </a:lnSpc>
              <a:spcAft>
                <a:spcPts val="1200"/>
              </a:spcAft>
              <a:buClr>
                <a:srgbClr val="FFFFFF"/>
              </a:buClr>
              <a:buNone/>
              <a:defRPr/>
            </a:pPr>
            <a:r>
              <a:rPr lang="en-US" altLang="en-US" sz="4400" b="1" dirty="0">
                <a:solidFill>
                  <a:prstClr val="white"/>
                </a:solidFill>
              </a:rPr>
              <a:t>Ezekiel 8:12 </a:t>
            </a:r>
            <a:r>
              <a:rPr lang="en-US" altLang="en-US" sz="4400" dirty="0">
                <a:solidFill>
                  <a:prstClr val="white"/>
                </a:solidFill>
              </a:rPr>
              <a:t>Then the LORD said to me, “Son of man, have you seen what the leaders of Israel are doing with their idols in dark rooms? They are saying,</a:t>
            </a:r>
          </a:p>
          <a:p>
            <a:pPr marL="0" lvl="0">
              <a:lnSpc>
                <a:spcPts val="4300"/>
              </a:lnSpc>
              <a:spcAft>
                <a:spcPts val="1200"/>
              </a:spcAft>
              <a:buClr>
                <a:srgbClr val="FFFFFF"/>
              </a:buClr>
              <a:buNone/>
              <a:defRPr/>
            </a:pPr>
            <a:r>
              <a:rPr lang="en-US" altLang="en-US" sz="4400" dirty="0">
                <a:solidFill>
                  <a:srgbClr val="FFC000"/>
                </a:solidFill>
              </a:rPr>
              <a:t>‘The LORD doesn’t see us;</a:t>
            </a:r>
          </a:p>
          <a:p>
            <a:pPr marL="0" lvl="0">
              <a:lnSpc>
                <a:spcPts val="4300"/>
              </a:lnSpc>
              <a:spcAft>
                <a:spcPts val="1200"/>
              </a:spcAft>
              <a:buClr>
                <a:srgbClr val="FFFFFF"/>
              </a:buClr>
              <a:buNone/>
              <a:defRPr/>
            </a:pPr>
            <a:r>
              <a:rPr lang="en-US" altLang="en-US" sz="4400" dirty="0">
                <a:solidFill>
                  <a:srgbClr val="FFC000"/>
                </a:solidFill>
              </a:rPr>
              <a:t>He has deserted our land!’”</a:t>
            </a:r>
          </a:p>
        </p:txBody>
      </p:sp>
      <p:sp>
        <p:nvSpPr>
          <p:cNvPr id="4" name="Content Placeholder 2">
            <a:extLst>
              <a:ext uri="{FF2B5EF4-FFF2-40B4-BE49-F238E27FC236}">
                <a16:creationId xmlns:a16="http://schemas.microsoft.com/office/drawing/2014/main" xmlns="" id="{6FBF25CE-05A3-4A14-858D-94C8FC53D1B4}"/>
              </a:ext>
            </a:extLst>
          </p:cNvPr>
          <p:cNvSpPr txBox="1">
            <a:spLocks/>
          </p:cNvSpPr>
          <p:nvPr/>
        </p:nvSpPr>
        <p:spPr bwMode="auto">
          <a:xfrm>
            <a:off x="6881560" y="5002306"/>
            <a:ext cx="3929877" cy="1559859"/>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600"/>
              </a:lnSpc>
              <a:spcAft>
                <a:spcPts val="1200"/>
              </a:spcAft>
              <a:buClr>
                <a:srgbClr val="FFFFFF"/>
              </a:buClr>
              <a:buNone/>
            </a:pPr>
            <a:r>
              <a:rPr lang="en-US" altLang="en-US" sz="3800" b="1" dirty="0">
                <a:solidFill>
                  <a:schemeClr val="bg1"/>
                </a:solidFill>
              </a:rPr>
              <a:t>Why hope in a God who doesn’t see and isn’t involved?</a:t>
            </a:r>
          </a:p>
        </p:txBody>
      </p:sp>
    </p:spTree>
    <p:extLst>
      <p:ext uri="{BB962C8B-B14F-4D97-AF65-F5344CB8AC3E}">
        <p14:creationId xmlns:p14="http://schemas.microsoft.com/office/powerpoint/2010/main" val="15433010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call</a:t>
            </a:r>
          </a:p>
          <a:p>
            <a:pPr>
              <a:lnSpc>
                <a:spcPts val="4300"/>
              </a:lnSpc>
              <a:spcAft>
                <a:spcPts val="1200"/>
              </a:spcAft>
              <a:buClr>
                <a:srgbClr val="FFFFFF"/>
              </a:buClr>
              <a:buNone/>
            </a:pPr>
            <a:r>
              <a:rPr lang="en-US" altLang="en-US" sz="4400" b="1" dirty="0"/>
              <a:t>God’s message</a:t>
            </a:r>
          </a:p>
          <a:p>
            <a:pPr>
              <a:lnSpc>
                <a:spcPts val="4300"/>
              </a:lnSpc>
              <a:spcAft>
                <a:spcPts val="1200"/>
              </a:spcAft>
              <a:buClr>
                <a:srgbClr val="FFFFFF"/>
              </a:buClr>
              <a:buNone/>
            </a:pPr>
            <a:r>
              <a:rPr lang="en-US" altLang="en-US" sz="4400" b="1" dirty="0"/>
              <a:t>God’s glory</a:t>
            </a:r>
            <a:endParaRPr lang="en-GB" altLang="en-US" sz="4400" dirty="0"/>
          </a:p>
        </p:txBody>
      </p:sp>
    </p:spTree>
    <p:extLst>
      <p:ext uri="{BB962C8B-B14F-4D97-AF65-F5344CB8AC3E}">
        <p14:creationId xmlns:p14="http://schemas.microsoft.com/office/powerpoint/2010/main" val="8651519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5779246"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schemeClr val="bg1"/>
                </a:solidFill>
              </a:rPr>
              <a:t>How Israel</a:t>
            </a:r>
            <a:endParaRPr kumimoji="0" lang="en-US" altLang="en-US" sz="4400" b="1" i="0" u="none" strike="noStrike" kern="1200" cap="none" spc="0" normalizeH="0" baseline="0" noProof="0" dirty="0">
              <a:ln>
                <a:noFill/>
              </a:ln>
              <a:solidFill>
                <a:schemeClr val="bg1"/>
              </a:solidFill>
              <a:effectLst/>
              <a:uLnTx/>
              <a:uFillTx/>
            </a:endParaRP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schemeClr val="bg1"/>
              </a:solidFill>
              <a:effectLst/>
              <a:uLnTx/>
              <a:uFillTx/>
              <a:latin typeface="Arial Narrow" panose="020B0606020202030204" pitchFamily="34" charset="0"/>
              <a:ea typeface="+mn-ea"/>
              <a:cs typeface="Arial" panose="020B0604020202020204" pitchFamily="34" charset="0"/>
            </a:endParaRP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schemeClr val="bg1"/>
                </a:solidFill>
                <a:effectLst/>
                <a:uLnTx/>
                <a:uFillTx/>
                <a:latin typeface="Arial Narrow" panose="020B0606020202030204" pitchFamily="34" charset="0"/>
                <a:ea typeface="+mn-ea"/>
                <a:cs typeface="Arial" panose="020B0604020202020204" pitchFamily="34" charset="0"/>
              </a:rPr>
              <a:t>False sources of hope.</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b="1" dirty="0">
                <a:solidFill>
                  <a:srgbClr val="FFC000"/>
                </a:solidFill>
              </a:rPr>
              <a:t>F</a:t>
            </a:r>
            <a:r>
              <a:rPr kumimoji="0" lang="en-US" altLang="en-US" sz="4400" b="1" i="0" u="none" strike="noStrike" kern="1200" cap="none" spc="0" normalizeH="0" baseline="0" noProof="0" dirty="0" err="1">
                <a:ln>
                  <a:noFill/>
                </a:ln>
                <a:solidFill>
                  <a:srgbClr val="FFC000"/>
                </a:solidFill>
                <a:effectLst/>
                <a:uLnTx/>
                <a:uFillTx/>
                <a:latin typeface="Arial Narrow" panose="020B0606020202030204" pitchFamily="34" charset="0"/>
                <a:ea typeface="+mn-ea"/>
                <a:cs typeface="Arial" panose="020B0604020202020204" pitchFamily="34" charset="0"/>
              </a:rPr>
              <a:t>avorite</a:t>
            </a:r>
            <a: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 sayings </a:t>
            </a:r>
            <a:b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br>
            <a: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that eroded </a:t>
            </a:r>
            <a:b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br>
            <a: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hope in God.</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3" name="Content Placeholder 2">
            <a:extLst>
              <a:ext uri="{FF2B5EF4-FFF2-40B4-BE49-F238E27FC236}">
                <a16:creationId xmlns:a16="http://schemas.microsoft.com/office/drawing/2014/main" xmlns="" id="{A6BE0854-D0D1-4C2C-9072-962205F58E05}"/>
              </a:ext>
            </a:extLst>
          </p:cNvPr>
          <p:cNvSpPr txBox="1">
            <a:spLocks/>
          </p:cNvSpPr>
          <p:nvPr/>
        </p:nvSpPr>
        <p:spPr bwMode="auto">
          <a:xfrm>
            <a:off x="5880847" y="91440"/>
            <a:ext cx="6209552"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lvl="0">
              <a:lnSpc>
                <a:spcPts val="4300"/>
              </a:lnSpc>
              <a:spcAft>
                <a:spcPts val="1200"/>
              </a:spcAft>
              <a:buClr>
                <a:srgbClr val="FFFFFF"/>
              </a:buClr>
              <a:buNone/>
              <a:defRPr/>
            </a:pPr>
            <a:r>
              <a:rPr lang="en-US" altLang="en-US" sz="4400" b="1" dirty="0">
                <a:solidFill>
                  <a:prstClr val="white"/>
                </a:solidFill>
              </a:rPr>
              <a:t>Ezekiel 11:3 </a:t>
            </a:r>
            <a:r>
              <a:rPr lang="en-US" altLang="en-US" sz="4400" dirty="0">
                <a:solidFill>
                  <a:prstClr val="white"/>
                </a:solidFill>
              </a:rPr>
              <a:t>They [the prominent men in the city] say to the people, </a:t>
            </a:r>
          </a:p>
          <a:p>
            <a:pPr marL="0" lvl="0">
              <a:lnSpc>
                <a:spcPts val="4300"/>
              </a:lnSpc>
              <a:spcAft>
                <a:spcPts val="1200"/>
              </a:spcAft>
              <a:buClr>
                <a:srgbClr val="FFFFFF"/>
              </a:buClr>
              <a:buNone/>
              <a:defRPr/>
            </a:pPr>
            <a:r>
              <a:rPr lang="en-US" altLang="en-US" sz="4400" dirty="0">
                <a:solidFill>
                  <a:srgbClr val="FFC000"/>
                </a:solidFill>
              </a:rPr>
              <a:t>‘Is it not a good time to build houses? This city is like an iron pot. We are safe inside it like meat in a pot.’</a:t>
            </a:r>
          </a:p>
        </p:txBody>
      </p:sp>
      <p:sp>
        <p:nvSpPr>
          <p:cNvPr id="5" name="Content Placeholder 2">
            <a:extLst>
              <a:ext uri="{FF2B5EF4-FFF2-40B4-BE49-F238E27FC236}">
                <a16:creationId xmlns:a16="http://schemas.microsoft.com/office/drawing/2014/main" xmlns="" id="{4749D042-44B5-419D-85C0-94E6DF99BEA6}"/>
              </a:ext>
            </a:extLst>
          </p:cNvPr>
          <p:cNvSpPr txBox="1">
            <a:spLocks/>
          </p:cNvSpPr>
          <p:nvPr/>
        </p:nvSpPr>
        <p:spPr bwMode="auto">
          <a:xfrm>
            <a:off x="6233457" y="4356847"/>
            <a:ext cx="5504332" cy="1039906"/>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600"/>
              </a:lnSpc>
              <a:spcAft>
                <a:spcPts val="1200"/>
              </a:spcAft>
              <a:buClr>
                <a:srgbClr val="FFFFFF"/>
              </a:buClr>
              <a:buNone/>
            </a:pPr>
            <a:r>
              <a:rPr lang="en-US" altLang="en-US" sz="3800" b="1" dirty="0">
                <a:solidFill>
                  <a:schemeClr val="bg1"/>
                </a:solidFill>
              </a:rPr>
              <a:t>Don’t trust God’s prophets. Throw in with us.</a:t>
            </a:r>
          </a:p>
        </p:txBody>
      </p:sp>
    </p:spTree>
    <p:extLst>
      <p:ext uri="{BB962C8B-B14F-4D97-AF65-F5344CB8AC3E}">
        <p14:creationId xmlns:p14="http://schemas.microsoft.com/office/powerpoint/2010/main" val="37761250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5779246"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schemeClr val="bg1"/>
                </a:solidFill>
              </a:rPr>
              <a:t>How Israel</a:t>
            </a:r>
            <a:endParaRPr kumimoji="0" lang="en-US" altLang="en-US" sz="4400" b="1" i="0" u="none" strike="noStrike" kern="1200" cap="none" spc="0" normalizeH="0" baseline="0" noProof="0" dirty="0">
              <a:ln>
                <a:noFill/>
              </a:ln>
              <a:solidFill>
                <a:schemeClr val="bg1"/>
              </a:solidFill>
              <a:effectLst/>
              <a:uLnTx/>
              <a:uFillTx/>
            </a:endParaRP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schemeClr val="bg1"/>
              </a:solidFill>
              <a:effectLst/>
              <a:uLnTx/>
              <a:uFillTx/>
              <a:latin typeface="Arial Narrow" panose="020B0606020202030204" pitchFamily="34" charset="0"/>
              <a:ea typeface="+mn-ea"/>
              <a:cs typeface="Arial" panose="020B0604020202020204" pitchFamily="34" charset="0"/>
            </a:endParaRP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schemeClr val="bg1"/>
                </a:solidFill>
                <a:effectLst/>
                <a:uLnTx/>
                <a:uFillTx/>
                <a:latin typeface="Arial Narrow" panose="020B0606020202030204" pitchFamily="34" charset="0"/>
                <a:ea typeface="+mn-ea"/>
                <a:cs typeface="Arial" panose="020B0604020202020204" pitchFamily="34" charset="0"/>
              </a:rPr>
              <a:t>False sources of hope.</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b="1" dirty="0">
                <a:solidFill>
                  <a:srgbClr val="FFC000"/>
                </a:solidFill>
              </a:rPr>
              <a:t>F</a:t>
            </a:r>
            <a:r>
              <a:rPr kumimoji="0" lang="en-US" altLang="en-US" sz="4400" b="1" i="0" u="none" strike="noStrike" kern="1200" cap="none" spc="0" normalizeH="0" baseline="0" noProof="0" dirty="0" err="1">
                <a:ln>
                  <a:noFill/>
                </a:ln>
                <a:solidFill>
                  <a:srgbClr val="FFC000"/>
                </a:solidFill>
                <a:effectLst/>
                <a:uLnTx/>
                <a:uFillTx/>
                <a:latin typeface="Arial Narrow" panose="020B0606020202030204" pitchFamily="34" charset="0"/>
                <a:ea typeface="+mn-ea"/>
                <a:cs typeface="Arial" panose="020B0604020202020204" pitchFamily="34" charset="0"/>
              </a:rPr>
              <a:t>avorite</a:t>
            </a:r>
            <a: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 sayings </a:t>
            </a:r>
            <a:b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br>
            <a: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that eroded </a:t>
            </a:r>
            <a:b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br>
            <a: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hope in God.</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3" name="Content Placeholder 2">
            <a:extLst>
              <a:ext uri="{FF2B5EF4-FFF2-40B4-BE49-F238E27FC236}">
                <a16:creationId xmlns:a16="http://schemas.microsoft.com/office/drawing/2014/main" xmlns="" id="{A6BE0854-D0D1-4C2C-9072-962205F58E05}"/>
              </a:ext>
            </a:extLst>
          </p:cNvPr>
          <p:cNvSpPr txBox="1">
            <a:spLocks/>
          </p:cNvSpPr>
          <p:nvPr/>
        </p:nvSpPr>
        <p:spPr bwMode="auto">
          <a:xfrm>
            <a:off x="5880847" y="91440"/>
            <a:ext cx="6209552"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lvl="0">
              <a:lnSpc>
                <a:spcPts val="4300"/>
              </a:lnSpc>
              <a:spcAft>
                <a:spcPts val="1200"/>
              </a:spcAft>
              <a:buClr>
                <a:srgbClr val="FFFFFF"/>
              </a:buClr>
              <a:buNone/>
              <a:defRPr/>
            </a:pPr>
            <a:r>
              <a:rPr lang="en-US" altLang="en-US" sz="4400" b="1" dirty="0">
                <a:solidFill>
                  <a:prstClr val="white"/>
                </a:solidFill>
              </a:rPr>
              <a:t>Ezekiel 12:22 </a:t>
            </a:r>
            <a:r>
              <a:rPr lang="en-US" altLang="en-US" sz="4400" dirty="0">
                <a:solidFill>
                  <a:prstClr val="white"/>
                </a:solidFill>
              </a:rPr>
              <a:t>“Son of man, you’ve heard that proverb they quote in Israel: </a:t>
            </a:r>
          </a:p>
          <a:p>
            <a:pPr marL="0" lvl="0">
              <a:lnSpc>
                <a:spcPts val="4300"/>
              </a:lnSpc>
              <a:spcAft>
                <a:spcPts val="1200"/>
              </a:spcAft>
              <a:buClr>
                <a:srgbClr val="FFFFFF"/>
              </a:buClr>
              <a:buNone/>
              <a:defRPr/>
            </a:pPr>
            <a:r>
              <a:rPr lang="en-US" altLang="en-US" sz="4400" dirty="0">
                <a:solidFill>
                  <a:srgbClr val="FFC000"/>
                </a:solidFill>
              </a:rPr>
              <a:t>‘Time passes, and prophecies come to nothing.’</a:t>
            </a:r>
          </a:p>
        </p:txBody>
      </p:sp>
    </p:spTree>
    <p:extLst>
      <p:ext uri="{BB962C8B-B14F-4D97-AF65-F5344CB8AC3E}">
        <p14:creationId xmlns:p14="http://schemas.microsoft.com/office/powerpoint/2010/main" val="13461029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5779246"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schemeClr val="bg1"/>
                </a:solidFill>
              </a:rPr>
              <a:t>How Israel</a:t>
            </a:r>
            <a:endParaRPr kumimoji="0" lang="en-US" altLang="en-US" sz="4400" b="1" i="0" u="none" strike="noStrike" kern="1200" cap="none" spc="0" normalizeH="0" baseline="0" noProof="0" dirty="0">
              <a:ln>
                <a:noFill/>
              </a:ln>
              <a:solidFill>
                <a:schemeClr val="bg1"/>
              </a:solidFill>
              <a:effectLst/>
              <a:uLnTx/>
              <a:uFillTx/>
            </a:endParaRP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schemeClr val="bg1"/>
              </a:solidFill>
              <a:effectLst/>
              <a:uLnTx/>
              <a:uFillTx/>
              <a:latin typeface="Arial Narrow" panose="020B0606020202030204" pitchFamily="34" charset="0"/>
              <a:ea typeface="+mn-ea"/>
              <a:cs typeface="Arial" panose="020B0604020202020204" pitchFamily="34" charset="0"/>
            </a:endParaRP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schemeClr val="bg1"/>
                </a:solidFill>
                <a:effectLst/>
                <a:uLnTx/>
                <a:uFillTx/>
                <a:latin typeface="Arial Narrow" panose="020B0606020202030204" pitchFamily="34" charset="0"/>
                <a:ea typeface="+mn-ea"/>
                <a:cs typeface="Arial" panose="020B0604020202020204" pitchFamily="34" charset="0"/>
              </a:rPr>
              <a:t>False sources of hope.</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b="1" dirty="0">
                <a:solidFill>
                  <a:srgbClr val="FFC000"/>
                </a:solidFill>
              </a:rPr>
              <a:t>F</a:t>
            </a:r>
            <a:r>
              <a:rPr kumimoji="0" lang="en-US" altLang="en-US" sz="4400" b="1" i="0" u="none" strike="noStrike" kern="1200" cap="none" spc="0" normalizeH="0" baseline="0" noProof="0" dirty="0" err="1">
                <a:ln>
                  <a:noFill/>
                </a:ln>
                <a:solidFill>
                  <a:srgbClr val="FFC000"/>
                </a:solidFill>
                <a:effectLst/>
                <a:uLnTx/>
                <a:uFillTx/>
                <a:latin typeface="Arial Narrow" panose="020B0606020202030204" pitchFamily="34" charset="0"/>
                <a:ea typeface="+mn-ea"/>
                <a:cs typeface="Arial" panose="020B0604020202020204" pitchFamily="34" charset="0"/>
              </a:rPr>
              <a:t>avorite</a:t>
            </a:r>
            <a: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 sayings </a:t>
            </a:r>
            <a:b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br>
            <a: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that eroded </a:t>
            </a:r>
            <a:b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br>
            <a:r>
              <a:rPr kumimoji="0" lang="en-US" altLang="en-US" sz="4400" b="1"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hope in God.</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3" name="Content Placeholder 2">
            <a:extLst>
              <a:ext uri="{FF2B5EF4-FFF2-40B4-BE49-F238E27FC236}">
                <a16:creationId xmlns:a16="http://schemas.microsoft.com/office/drawing/2014/main" xmlns="" id="{A6BE0854-D0D1-4C2C-9072-962205F58E05}"/>
              </a:ext>
            </a:extLst>
          </p:cNvPr>
          <p:cNvSpPr txBox="1">
            <a:spLocks/>
          </p:cNvSpPr>
          <p:nvPr/>
        </p:nvSpPr>
        <p:spPr bwMode="auto">
          <a:xfrm>
            <a:off x="5880847" y="91440"/>
            <a:ext cx="6209552"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lvl="0">
              <a:lnSpc>
                <a:spcPts val="4300"/>
              </a:lnSpc>
              <a:spcAft>
                <a:spcPts val="1200"/>
              </a:spcAft>
              <a:buClr>
                <a:srgbClr val="FFFFFF"/>
              </a:buClr>
              <a:buNone/>
              <a:defRPr/>
            </a:pPr>
            <a:r>
              <a:rPr lang="en-US" altLang="en-US" sz="4400" b="1" dirty="0">
                <a:solidFill>
                  <a:prstClr val="white"/>
                </a:solidFill>
              </a:rPr>
              <a:t>Ezekiel 12:27 </a:t>
            </a:r>
            <a:r>
              <a:rPr lang="en-US" altLang="en-US" sz="4400" dirty="0">
                <a:solidFill>
                  <a:prstClr val="white"/>
                </a:solidFill>
              </a:rPr>
              <a:t>“Son of man, the people of Israel are saying, </a:t>
            </a:r>
          </a:p>
          <a:p>
            <a:pPr marL="0" lvl="0">
              <a:lnSpc>
                <a:spcPts val="4300"/>
              </a:lnSpc>
              <a:spcAft>
                <a:spcPts val="1200"/>
              </a:spcAft>
              <a:buClr>
                <a:srgbClr val="FFFFFF"/>
              </a:buClr>
              <a:buNone/>
              <a:defRPr/>
            </a:pPr>
            <a:r>
              <a:rPr lang="en-US" altLang="en-US" sz="4400" dirty="0">
                <a:solidFill>
                  <a:srgbClr val="FFC000"/>
                </a:solidFill>
              </a:rPr>
              <a:t>‘He’s talking about the distant future. His visions won’t come true for a long, long time.’‘</a:t>
            </a:r>
          </a:p>
        </p:txBody>
      </p:sp>
      <p:sp>
        <p:nvSpPr>
          <p:cNvPr id="4" name="Content Placeholder 2">
            <a:extLst>
              <a:ext uri="{FF2B5EF4-FFF2-40B4-BE49-F238E27FC236}">
                <a16:creationId xmlns:a16="http://schemas.microsoft.com/office/drawing/2014/main" xmlns="" id="{53F5C537-FD2B-4F48-9AC1-717CE1BA6941}"/>
              </a:ext>
            </a:extLst>
          </p:cNvPr>
          <p:cNvSpPr txBox="1">
            <a:spLocks/>
          </p:cNvSpPr>
          <p:nvPr/>
        </p:nvSpPr>
        <p:spPr bwMode="auto">
          <a:xfrm>
            <a:off x="7383584" y="3801035"/>
            <a:ext cx="3929877" cy="1559859"/>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600"/>
              </a:lnSpc>
              <a:spcAft>
                <a:spcPts val="1200"/>
              </a:spcAft>
              <a:buClr>
                <a:srgbClr val="FFFFFF"/>
              </a:buClr>
              <a:buNone/>
            </a:pPr>
            <a:r>
              <a:rPr lang="en-US" altLang="en-US" sz="3800" b="1" dirty="0">
                <a:solidFill>
                  <a:schemeClr val="bg1"/>
                </a:solidFill>
              </a:rPr>
              <a:t>God’s prophets are either wrong or irrelevant.</a:t>
            </a:r>
          </a:p>
        </p:txBody>
      </p:sp>
    </p:spTree>
    <p:extLst>
      <p:ext uri="{BB962C8B-B14F-4D97-AF65-F5344CB8AC3E}">
        <p14:creationId xmlns:p14="http://schemas.microsoft.com/office/powerpoint/2010/main" val="17267685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599439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Today we face our own dangers and challenges…</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Climate change</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dirty="0">
                <a:solidFill>
                  <a:prstClr val="white"/>
                </a:solidFill>
              </a:rPr>
              <a:t>Inflation</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Political instability</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3" name="Content Placeholder 2">
            <a:extLst>
              <a:ext uri="{FF2B5EF4-FFF2-40B4-BE49-F238E27FC236}">
                <a16:creationId xmlns:a16="http://schemas.microsoft.com/office/drawing/2014/main" xmlns="" id="{B041DA86-EE19-4EA5-A1AE-31838F11424C}"/>
              </a:ext>
            </a:extLst>
          </p:cNvPr>
          <p:cNvSpPr txBox="1">
            <a:spLocks/>
          </p:cNvSpPr>
          <p:nvPr/>
        </p:nvSpPr>
        <p:spPr bwMode="auto">
          <a:xfrm>
            <a:off x="6096000" y="2043953"/>
            <a:ext cx="5761318"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Concerning trends with our spouse and kids?</a:t>
            </a:r>
          </a:p>
          <a:p>
            <a:pPr marL="0"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dirty="0">
                <a:solidFill>
                  <a:prstClr val="white"/>
                </a:solidFill>
              </a:rPr>
              <a:t>Financial setbacks?</a:t>
            </a:r>
          </a:p>
          <a:p>
            <a:pPr marL="0"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Health problems?</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7827446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5994399"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Today we face our own dangers and challenges…</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Where should we place our hope?</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50176991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“The Lord doesn’t see us.”</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6725" lvl="0">
              <a:lnSpc>
                <a:spcPts val="4300"/>
              </a:lnSpc>
              <a:spcAft>
                <a:spcPts val="0"/>
              </a:spcAft>
              <a:buClr>
                <a:srgbClr val="FFFFFF"/>
              </a:buClr>
              <a:buNone/>
              <a:defRPr/>
            </a:pPr>
            <a:r>
              <a:rPr lang="en-US" altLang="en-US" sz="4400" b="1" dirty="0">
                <a:solidFill>
                  <a:prstClr val="white"/>
                </a:solidFill>
              </a:rPr>
              <a:t>Ezekiel 22:11 </a:t>
            </a:r>
            <a:r>
              <a:rPr lang="en-US" altLang="en-US" sz="4400" dirty="0">
                <a:solidFill>
                  <a:prstClr val="white"/>
                </a:solidFill>
              </a:rPr>
              <a:t>Within your walls live men who commit adultery with their neighbors’ wives, who defile their daughters-in-law, who rape their own sisters…</a:t>
            </a:r>
          </a:p>
          <a:p>
            <a:pPr marL="466725" lvl="0">
              <a:lnSpc>
                <a:spcPts val="4300"/>
              </a:lnSpc>
              <a:spcAft>
                <a:spcPts val="1200"/>
              </a:spcAft>
              <a:buClr>
                <a:srgbClr val="FFFFFF"/>
              </a:buClr>
              <a:buNone/>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12 </a:t>
            </a:r>
            <a:r>
              <a:rPr kumimoji="0" lang="en-US" altLang="en-US" sz="4400" i="0" u="none" strike="noStrike" kern="1200" cap="none" spc="0" normalizeH="0" baseline="0" noProof="0" dirty="0" err="1">
                <a:ln>
                  <a:noFill/>
                </a:ln>
                <a:solidFill>
                  <a:prstClr val="white"/>
                </a:solidFill>
                <a:effectLst/>
                <a:uLnTx/>
                <a:uFillTx/>
                <a:latin typeface="Arial Narrow" panose="020B0606020202030204" pitchFamily="34" charset="0"/>
                <a:ea typeface="+mn-ea"/>
                <a:cs typeface="Arial" panose="020B0604020202020204" pitchFamily="34" charset="0"/>
              </a:rPr>
              <a:t>Ther</a:t>
            </a:r>
            <a:r>
              <a:rPr lang="en-US" altLang="en-US" sz="4400" dirty="0">
                <a:solidFill>
                  <a:prstClr val="white"/>
                </a:solidFill>
              </a:rPr>
              <a:t>e are hired murderers, loan racketeers, and extortioners everywhere…</a:t>
            </a:r>
            <a:endPar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37052866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“The Lord doesn’t see us.”</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6725" lvl="0">
              <a:lnSpc>
                <a:spcPts val="4300"/>
              </a:lnSpc>
              <a:spcAft>
                <a:spcPts val="0"/>
              </a:spcAft>
              <a:buClr>
                <a:srgbClr val="FFFFFF"/>
              </a:buClr>
              <a:buNone/>
              <a:defRPr/>
            </a:pPr>
            <a:r>
              <a:rPr lang="en-US" altLang="en-US" sz="4400" b="1" dirty="0">
                <a:solidFill>
                  <a:prstClr val="white"/>
                </a:solidFill>
              </a:rPr>
              <a:t>Ezekiel 20:30 </a:t>
            </a:r>
            <a:r>
              <a:rPr lang="en-US" altLang="en-US" sz="4400" dirty="0">
                <a:solidFill>
                  <a:prstClr val="white"/>
                </a:solidFill>
              </a:rPr>
              <a:t>…Do you intend to keep prostituting yourselves by worshiping vile images? 31 For when you offer gifts to them and give your little children to be burned as sacrifices, you continue to pollute yourselves with idols to this day.</a:t>
            </a:r>
            <a:endPar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3" name="Content Placeholder 2">
            <a:extLst>
              <a:ext uri="{FF2B5EF4-FFF2-40B4-BE49-F238E27FC236}">
                <a16:creationId xmlns:a16="http://schemas.microsoft.com/office/drawing/2014/main" xmlns="" id="{B756B022-E111-43A0-8002-18A2B650E972}"/>
              </a:ext>
            </a:extLst>
          </p:cNvPr>
          <p:cNvSpPr txBox="1">
            <a:spLocks/>
          </p:cNvSpPr>
          <p:nvPr/>
        </p:nvSpPr>
        <p:spPr bwMode="auto">
          <a:xfrm>
            <a:off x="7383585" y="3801035"/>
            <a:ext cx="3589216" cy="1096085"/>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600"/>
              </a:lnSpc>
              <a:spcAft>
                <a:spcPts val="1200"/>
              </a:spcAft>
              <a:buClr>
                <a:srgbClr val="FFFFFF"/>
              </a:buClr>
              <a:buNone/>
            </a:pPr>
            <a:r>
              <a:rPr lang="en-US" altLang="en-US" sz="3800" b="1" dirty="0">
                <a:solidFill>
                  <a:schemeClr val="bg1"/>
                </a:solidFill>
              </a:rPr>
              <a:t>“The bloody city” (22:2; 24:6; 24:9)</a:t>
            </a:r>
          </a:p>
        </p:txBody>
      </p:sp>
    </p:spTree>
    <p:extLst>
      <p:ext uri="{BB962C8B-B14F-4D97-AF65-F5344CB8AC3E}">
        <p14:creationId xmlns:p14="http://schemas.microsoft.com/office/powerpoint/2010/main" val="6193903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effectLst/>
                <a:uLnTx/>
                <a:uFillTx/>
                <a:latin typeface="Arial Narrow" panose="020B0606020202030204" pitchFamily="34" charset="0"/>
                <a:ea typeface="+mn-ea"/>
                <a:cs typeface="Arial" panose="020B0604020202020204" pitchFamily="34" charset="0"/>
              </a:rPr>
              <a:t>“The Lord doesn’t see us.”</a:t>
            </a: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b="1" dirty="0"/>
              <a:t>“God won’t hold us accountable.”</a:t>
            </a:r>
            <a:endParaRPr kumimoji="0" lang="en-US" altLang="en-US" sz="4400" b="1" i="0" u="none" strike="noStrike" kern="1200" cap="none" spc="0" normalizeH="0" baseline="0" noProof="0" dirty="0">
              <a:ln>
                <a:noFill/>
              </a:ln>
              <a:effectLst/>
              <a:uLnTx/>
              <a:uFillTx/>
            </a:endParaRP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b="1" dirty="0">
                <a:solidFill>
                  <a:srgbClr val="FFC000"/>
                </a:solidFill>
              </a:rPr>
              <a:t>“I don’t believe in a God who judges sinners.”</a:t>
            </a:r>
            <a:endParaRPr kumimoji="0" lang="en-US" altLang="en-US" sz="4400" b="1" i="0" u="none" strike="noStrike" kern="1200" cap="none" spc="0" normalizeH="0" baseline="0" noProof="0" dirty="0">
              <a:ln>
                <a:noFill/>
              </a:ln>
              <a:solidFill>
                <a:srgbClr val="FFC000"/>
              </a:solidFill>
              <a:effectLst/>
              <a:uLnTx/>
              <a:uFillTx/>
            </a:endParaRP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27111518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849E7DE7-12E4-431F-B281-121558499BF1}"/>
              </a:ext>
            </a:extLst>
          </p:cNvPr>
          <p:cNvSpPr txBox="1">
            <a:spLocks/>
          </p:cNvSpPr>
          <p:nvPr/>
        </p:nvSpPr>
        <p:spPr bwMode="auto">
          <a:xfrm>
            <a:off x="7171764" y="215153"/>
            <a:ext cx="484094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lvl="0">
              <a:lnSpc>
                <a:spcPts val="4300"/>
              </a:lnSpc>
              <a:spcAft>
                <a:spcPts val="1200"/>
              </a:spcAft>
              <a:buClr>
                <a:srgbClr val="FFFFFF"/>
              </a:buClr>
              <a:buNone/>
              <a:defRPr/>
            </a:pPr>
            <a:r>
              <a:rPr lang="en-US" altLang="en-US" sz="4400" dirty="0">
                <a:solidFill>
                  <a:prstClr val="white"/>
                </a:solidFill>
              </a:rPr>
              <a:t>“Would a God who did not care about the difference between right and wrong be a good and admirable being? </a:t>
            </a: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6" name="Content Placeholder 2">
            <a:extLst>
              <a:ext uri="{FF2B5EF4-FFF2-40B4-BE49-F238E27FC236}">
                <a16:creationId xmlns:a16="http://schemas.microsoft.com/office/drawing/2014/main" xmlns="" id="{DC1C762E-0E50-4501-8DB4-E3A894CB58F3}"/>
              </a:ext>
            </a:extLst>
          </p:cNvPr>
          <p:cNvSpPr txBox="1">
            <a:spLocks/>
          </p:cNvSpPr>
          <p:nvPr/>
        </p:nvSpPr>
        <p:spPr bwMode="auto">
          <a:xfrm>
            <a:off x="4428564" y="4805080"/>
            <a:ext cx="2563906" cy="1129553"/>
          </a:xfrm>
          <a:prstGeom prst="rect">
            <a:avLst/>
          </a:prstGeom>
          <a:solidFill>
            <a:schemeClr val="bg1"/>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100"/>
              </a:lnSpc>
              <a:spcAft>
                <a:spcPts val="600"/>
              </a:spcAft>
              <a:buClr>
                <a:srgbClr val="FFFFFF"/>
              </a:buClr>
              <a:buNone/>
            </a:pPr>
            <a:r>
              <a:rPr lang="en-US" altLang="en-US" sz="3200" b="1" dirty="0">
                <a:solidFill>
                  <a:srgbClr val="FFC000"/>
                </a:solidFill>
                <a:latin typeface="Times New Roman" panose="02020603050405020304" pitchFamily="18" charset="0"/>
                <a:cs typeface="Times New Roman" panose="02020603050405020304" pitchFamily="18" charset="0"/>
              </a:rPr>
              <a:t>J. I. Packer</a:t>
            </a:r>
          </a:p>
          <a:p>
            <a:pPr algn="ctr">
              <a:lnSpc>
                <a:spcPts val="3100"/>
              </a:lnSpc>
              <a:spcAft>
                <a:spcPts val="1200"/>
              </a:spcAft>
              <a:buClr>
                <a:srgbClr val="FFFFFF"/>
              </a:buClr>
              <a:buNone/>
            </a:pPr>
            <a:r>
              <a:rPr lang="en-US" altLang="en-US" sz="3200" dirty="0">
                <a:solidFill>
                  <a:srgbClr val="FFC000"/>
                </a:solidFill>
                <a:latin typeface="Times New Roman" panose="02020603050405020304" pitchFamily="18" charset="0"/>
                <a:cs typeface="Times New Roman" panose="02020603050405020304" pitchFamily="18" charset="0"/>
              </a:rPr>
              <a:t>(1926 – 2020)</a:t>
            </a:r>
          </a:p>
        </p:txBody>
      </p:sp>
    </p:spTree>
    <p:extLst>
      <p:ext uri="{BB962C8B-B14F-4D97-AF65-F5344CB8AC3E}">
        <p14:creationId xmlns:p14="http://schemas.microsoft.com/office/powerpoint/2010/main" val="29427096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849E7DE7-12E4-431F-B281-121558499BF1}"/>
              </a:ext>
            </a:extLst>
          </p:cNvPr>
          <p:cNvSpPr txBox="1">
            <a:spLocks/>
          </p:cNvSpPr>
          <p:nvPr/>
        </p:nvSpPr>
        <p:spPr bwMode="auto">
          <a:xfrm>
            <a:off x="7171764" y="215153"/>
            <a:ext cx="484094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lvl="0">
              <a:lnSpc>
                <a:spcPts val="4300"/>
              </a:lnSpc>
              <a:spcAft>
                <a:spcPts val="1200"/>
              </a:spcAft>
              <a:buClr>
                <a:srgbClr val="FFFFFF"/>
              </a:buClr>
              <a:buNone/>
              <a:defRPr/>
            </a:pPr>
            <a:r>
              <a:rPr lang="en-US" altLang="en-US" sz="4400" dirty="0">
                <a:solidFill>
                  <a:prstClr val="white"/>
                </a:solidFill>
              </a:rPr>
              <a:t>“Would a God who made no distinction between the beasts of history (e.g., Hitler, Stalin, etc.), and his own saints, be morally praiseworthy and perfect…”</a:t>
            </a: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6" name="Content Placeholder 2">
            <a:extLst>
              <a:ext uri="{FF2B5EF4-FFF2-40B4-BE49-F238E27FC236}">
                <a16:creationId xmlns:a16="http://schemas.microsoft.com/office/drawing/2014/main" xmlns="" id="{DC1C762E-0E50-4501-8DB4-E3A894CB58F3}"/>
              </a:ext>
            </a:extLst>
          </p:cNvPr>
          <p:cNvSpPr txBox="1">
            <a:spLocks/>
          </p:cNvSpPr>
          <p:nvPr/>
        </p:nvSpPr>
        <p:spPr bwMode="auto">
          <a:xfrm>
            <a:off x="4428564" y="4805080"/>
            <a:ext cx="2563906" cy="1129553"/>
          </a:xfrm>
          <a:prstGeom prst="rect">
            <a:avLst/>
          </a:prstGeom>
          <a:solidFill>
            <a:schemeClr val="bg1"/>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100"/>
              </a:lnSpc>
              <a:spcAft>
                <a:spcPts val="600"/>
              </a:spcAft>
              <a:buClr>
                <a:srgbClr val="FFFFFF"/>
              </a:buClr>
              <a:buNone/>
            </a:pPr>
            <a:r>
              <a:rPr lang="en-US" altLang="en-US" sz="3200" b="1" dirty="0">
                <a:solidFill>
                  <a:srgbClr val="FFC000"/>
                </a:solidFill>
                <a:latin typeface="Times New Roman" panose="02020603050405020304" pitchFamily="18" charset="0"/>
                <a:cs typeface="Times New Roman" panose="02020603050405020304" pitchFamily="18" charset="0"/>
              </a:rPr>
              <a:t>J. I. Packer</a:t>
            </a:r>
          </a:p>
          <a:p>
            <a:pPr algn="ctr">
              <a:lnSpc>
                <a:spcPts val="3100"/>
              </a:lnSpc>
              <a:spcAft>
                <a:spcPts val="1200"/>
              </a:spcAft>
              <a:buClr>
                <a:srgbClr val="FFFFFF"/>
              </a:buClr>
              <a:buNone/>
            </a:pPr>
            <a:r>
              <a:rPr lang="en-US" altLang="en-US" sz="3200" dirty="0">
                <a:solidFill>
                  <a:srgbClr val="FFC000"/>
                </a:solidFill>
                <a:latin typeface="Times New Roman" panose="02020603050405020304" pitchFamily="18" charset="0"/>
                <a:cs typeface="Times New Roman" panose="02020603050405020304" pitchFamily="18" charset="0"/>
              </a:rPr>
              <a:t>(1926 – 2020)</a:t>
            </a:r>
          </a:p>
        </p:txBody>
      </p:sp>
    </p:spTree>
    <p:extLst>
      <p:ext uri="{BB962C8B-B14F-4D97-AF65-F5344CB8AC3E}">
        <p14:creationId xmlns:p14="http://schemas.microsoft.com/office/powerpoint/2010/main" val="342761982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hope</a:t>
            </a:r>
          </a:p>
          <a:p>
            <a:pPr marL="466725">
              <a:lnSpc>
                <a:spcPts val="4300"/>
              </a:lnSpc>
              <a:spcAft>
                <a:spcPts val="1200"/>
              </a:spcAft>
              <a:buClr>
                <a:srgbClr val="FFFFFF"/>
              </a:buClr>
              <a:buNone/>
            </a:pPr>
            <a:endParaRPr lang="en-US" altLang="en-US" sz="4400" dirty="0"/>
          </a:p>
          <a:p>
            <a:pPr marL="466725">
              <a:lnSpc>
                <a:spcPts val="4300"/>
              </a:lnSpc>
              <a:spcAft>
                <a:spcPts val="1200"/>
              </a:spcAft>
              <a:buClr>
                <a:srgbClr val="FFFFFF"/>
              </a:buClr>
              <a:buNone/>
            </a:pPr>
            <a:r>
              <a:rPr lang="en-US" altLang="en-US" sz="4400" dirty="0"/>
              <a:t>Not wishful thinking</a:t>
            </a:r>
          </a:p>
          <a:p>
            <a:pPr marL="466725">
              <a:lnSpc>
                <a:spcPts val="4300"/>
              </a:lnSpc>
              <a:spcAft>
                <a:spcPts val="1200"/>
              </a:spcAft>
              <a:buClr>
                <a:srgbClr val="FFFFFF"/>
              </a:buClr>
              <a:buNone/>
            </a:pPr>
            <a:r>
              <a:rPr lang="en-US" altLang="en-US" sz="4400" dirty="0"/>
              <a:t>Tied to God’s good character and promise-keeping</a:t>
            </a:r>
          </a:p>
          <a:p>
            <a:pPr marL="466725">
              <a:lnSpc>
                <a:spcPts val="4300"/>
              </a:lnSpc>
              <a:spcAft>
                <a:spcPts val="1200"/>
              </a:spcAft>
              <a:buClr>
                <a:srgbClr val="FFFFFF"/>
              </a:buClr>
              <a:buNone/>
            </a:pPr>
            <a:endParaRPr lang="en-US" altLang="en-US" sz="4400" dirty="0"/>
          </a:p>
          <a:p>
            <a:pPr marL="457200">
              <a:lnSpc>
                <a:spcPts val="4300"/>
              </a:lnSpc>
              <a:spcAft>
                <a:spcPts val="1200"/>
              </a:spcAft>
              <a:buClr>
                <a:srgbClr val="FFFFFF"/>
              </a:buClr>
              <a:buNone/>
            </a:pPr>
            <a:r>
              <a:rPr lang="en-US" altLang="en-US" sz="4400" b="1" dirty="0"/>
              <a:t>2 Thessalonians 2:16 </a:t>
            </a:r>
            <a:r>
              <a:rPr lang="en-US" altLang="en-US" sz="4400" dirty="0"/>
              <a:t>Now may our Lord Jesus Christ himself and God our Father, who loved us and by his grace gave us eternal comfort and a wonderful hope, 17 comfort you and strengthen you in every good thing you do and say.</a:t>
            </a:r>
          </a:p>
        </p:txBody>
      </p:sp>
    </p:spTree>
    <p:extLst>
      <p:ext uri="{BB962C8B-B14F-4D97-AF65-F5344CB8AC3E}">
        <p14:creationId xmlns:p14="http://schemas.microsoft.com/office/powerpoint/2010/main" val="11372058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849E7DE7-12E4-431F-B281-121558499BF1}"/>
              </a:ext>
            </a:extLst>
          </p:cNvPr>
          <p:cNvSpPr txBox="1">
            <a:spLocks/>
          </p:cNvSpPr>
          <p:nvPr/>
        </p:nvSpPr>
        <p:spPr bwMode="auto">
          <a:xfrm>
            <a:off x="7171764" y="215153"/>
            <a:ext cx="484094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0" lvl="0">
              <a:lnSpc>
                <a:spcPts val="4300"/>
              </a:lnSpc>
              <a:spcAft>
                <a:spcPts val="1200"/>
              </a:spcAft>
              <a:buClr>
                <a:srgbClr val="FFFFFF"/>
              </a:buClr>
              <a:buNone/>
              <a:defRPr/>
            </a:pPr>
            <a:r>
              <a:rPr lang="en-US" altLang="en-US" sz="4400" dirty="0">
                <a:solidFill>
                  <a:prstClr val="white"/>
                </a:solidFill>
              </a:rPr>
              <a:t>“Moral indifference would be an imperfection… </a:t>
            </a:r>
            <a:br>
              <a:rPr lang="en-US" altLang="en-US" sz="4400" dirty="0">
                <a:solidFill>
                  <a:prstClr val="white"/>
                </a:solidFill>
              </a:rPr>
            </a:br>
            <a:r>
              <a:rPr lang="en-US" altLang="en-US" sz="4400" dirty="0">
                <a:solidFill>
                  <a:prstClr val="white"/>
                </a:solidFill>
              </a:rPr>
              <a:t>(and) to not judge… would show moral indifference.” </a:t>
            </a:r>
          </a:p>
          <a:p>
            <a:pPr marL="0" lvl="0" algn="r">
              <a:lnSpc>
                <a:spcPts val="2000"/>
              </a:lnSpc>
              <a:spcAft>
                <a:spcPts val="0"/>
              </a:spcAft>
              <a:buClr>
                <a:srgbClr val="FFFFFF"/>
              </a:buClr>
              <a:buNone/>
              <a:defRPr/>
            </a:pPr>
            <a:r>
              <a:rPr lang="en-US" altLang="en-US" sz="2000" dirty="0">
                <a:solidFill>
                  <a:prstClr val="white"/>
                </a:solidFill>
              </a:rPr>
              <a:t>– J. I. Packer, Kno</a:t>
            </a:r>
            <a:r>
              <a:rPr lang="en-US" altLang="en-US" sz="2000" i="1" dirty="0">
                <a:solidFill>
                  <a:prstClr val="white"/>
                </a:solidFill>
              </a:rPr>
              <a:t>wing God </a:t>
            </a:r>
            <a:br>
              <a:rPr lang="en-US" altLang="en-US" sz="2000" i="1" dirty="0">
                <a:solidFill>
                  <a:prstClr val="white"/>
                </a:solidFill>
              </a:rPr>
            </a:br>
            <a:r>
              <a:rPr lang="en-US" altLang="en-US" sz="2000" dirty="0">
                <a:solidFill>
                  <a:prstClr val="white"/>
                </a:solidFill>
              </a:rPr>
              <a:t>(Intervarsity Press, 1993), p. 143.</a:t>
            </a:r>
            <a:endParaRPr kumimoji="0" lang="en-US" altLang="en-US" sz="20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6" name="Content Placeholder 2">
            <a:extLst>
              <a:ext uri="{FF2B5EF4-FFF2-40B4-BE49-F238E27FC236}">
                <a16:creationId xmlns:a16="http://schemas.microsoft.com/office/drawing/2014/main" xmlns="" id="{DC1C762E-0E50-4501-8DB4-E3A894CB58F3}"/>
              </a:ext>
            </a:extLst>
          </p:cNvPr>
          <p:cNvSpPr txBox="1">
            <a:spLocks/>
          </p:cNvSpPr>
          <p:nvPr/>
        </p:nvSpPr>
        <p:spPr bwMode="auto">
          <a:xfrm>
            <a:off x="4428564" y="4805080"/>
            <a:ext cx="2563906" cy="1129553"/>
          </a:xfrm>
          <a:prstGeom prst="rect">
            <a:avLst/>
          </a:prstGeom>
          <a:solidFill>
            <a:schemeClr val="bg1"/>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100"/>
              </a:lnSpc>
              <a:spcAft>
                <a:spcPts val="600"/>
              </a:spcAft>
              <a:buClr>
                <a:srgbClr val="FFFFFF"/>
              </a:buClr>
              <a:buNone/>
            </a:pPr>
            <a:r>
              <a:rPr lang="en-US" altLang="en-US" sz="3200" b="1" dirty="0">
                <a:solidFill>
                  <a:srgbClr val="FFC000"/>
                </a:solidFill>
                <a:latin typeface="Times New Roman" panose="02020603050405020304" pitchFamily="18" charset="0"/>
                <a:cs typeface="Times New Roman" panose="02020603050405020304" pitchFamily="18" charset="0"/>
              </a:rPr>
              <a:t>J. I. Packer</a:t>
            </a:r>
          </a:p>
          <a:p>
            <a:pPr algn="ctr">
              <a:lnSpc>
                <a:spcPts val="3100"/>
              </a:lnSpc>
              <a:spcAft>
                <a:spcPts val="1200"/>
              </a:spcAft>
              <a:buClr>
                <a:srgbClr val="FFFFFF"/>
              </a:buClr>
              <a:buNone/>
            </a:pPr>
            <a:r>
              <a:rPr lang="en-US" altLang="en-US" sz="3200" dirty="0">
                <a:solidFill>
                  <a:srgbClr val="FFC000"/>
                </a:solidFill>
                <a:latin typeface="Times New Roman" panose="02020603050405020304" pitchFamily="18" charset="0"/>
                <a:cs typeface="Times New Roman" panose="02020603050405020304" pitchFamily="18" charset="0"/>
              </a:rPr>
              <a:t>(1926 – 2020)</a:t>
            </a:r>
          </a:p>
        </p:txBody>
      </p:sp>
    </p:spTree>
    <p:extLst>
      <p:ext uri="{BB962C8B-B14F-4D97-AF65-F5344CB8AC3E}">
        <p14:creationId xmlns:p14="http://schemas.microsoft.com/office/powerpoint/2010/main" val="3692506141"/>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schemeClr val="bg1"/>
                </a:solidFill>
                <a:effectLst/>
                <a:uLnTx/>
                <a:uFillTx/>
                <a:latin typeface="Arial Narrow" panose="020B0606020202030204" pitchFamily="34" charset="0"/>
                <a:ea typeface="+mn-ea"/>
                <a:cs typeface="Arial" panose="020B0604020202020204" pitchFamily="34" charset="0"/>
              </a:rPr>
              <a:t>“The Lord doesn’t see us.”</a:t>
            </a: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b="1" dirty="0">
                <a:solidFill>
                  <a:schemeClr val="bg1"/>
                </a:solidFill>
              </a:rPr>
              <a:t>“I don’t believe in a God who judges sinners.”</a:t>
            </a:r>
          </a:p>
          <a:p>
            <a:pPr marL="466725"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i="0" u="none" strike="noStrike" kern="1200" cap="none" spc="0" normalizeH="0" baseline="0" noProof="0" dirty="0">
              <a:ln>
                <a:noFill/>
              </a:ln>
              <a:solidFill>
                <a:srgbClr val="FFC000"/>
              </a:solidFill>
              <a:effectLst/>
              <a:uLnTx/>
              <a:uFillTx/>
            </a:endParaRPr>
          </a:p>
          <a:p>
            <a:pPr marL="466725"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effectLst/>
                <a:uLnTx/>
                <a:uFillTx/>
              </a:rPr>
              <a:t>What would it say about God if he had nothing to say to us about the way we treat each other?</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284553612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schemeClr val="bg1"/>
                </a:solidFill>
                <a:effectLst/>
                <a:uLnTx/>
                <a:uFillTx/>
                <a:latin typeface="Arial Narrow" panose="020B0606020202030204" pitchFamily="34" charset="0"/>
                <a:ea typeface="+mn-ea"/>
                <a:cs typeface="Arial" panose="020B0604020202020204" pitchFamily="34" charset="0"/>
              </a:rPr>
              <a:t>“The Lord doesn’t see us.”</a:t>
            </a: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b="1" dirty="0">
                <a:solidFill>
                  <a:schemeClr val="bg1"/>
                </a:solidFill>
              </a:rPr>
              <a:t>“I don’t believe in a God who judges sinners.”</a:t>
            </a:r>
          </a:p>
          <a:p>
            <a:pPr marL="466725"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i="0" u="none" strike="noStrike" kern="1200" cap="none" spc="0" normalizeH="0" baseline="0" noProof="0" dirty="0">
              <a:ln>
                <a:noFill/>
              </a:ln>
              <a:solidFill>
                <a:srgbClr val="FFC000"/>
              </a:solidFill>
              <a:effectLst/>
              <a:uLnTx/>
              <a:uFillTx/>
            </a:endParaRPr>
          </a:p>
          <a:p>
            <a:pPr marL="466725"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effectLst/>
                <a:uLnTx/>
                <a:uFillTx/>
              </a:rPr>
              <a:t>We tend to focus on how hard it is </a:t>
            </a:r>
            <a:r>
              <a:rPr kumimoji="0" lang="en-US" altLang="en-US" sz="4400" i="0" u="none" strike="noStrike" kern="1200" cap="none" spc="0" normalizeH="0" baseline="0" noProof="0" dirty="0" err="1">
                <a:ln>
                  <a:noFill/>
                </a:ln>
                <a:effectLst/>
                <a:uLnTx/>
                <a:uFillTx/>
              </a:rPr>
              <a:t>fo</a:t>
            </a:r>
            <a:r>
              <a:rPr lang="en-US" altLang="en-US" sz="4400" dirty="0"/>
              <a:t>r the guilty to be judged…</a:t>
            </a:r>
          </a:p>
          <a:p>
            <a:pPr marL="466725"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dirty="0"/>
              <a:t>…e</a:t>
            </a:r>
            <a:r>
              <a:rPr kumimoji="0" lang="en-US" altLang="en-US" sz="4400" i="0" u="none" strike="noStrike" kern="1200" cap="none" spc="0" normalizeH="0" baseline="0" noProof="0" dirty="0" err="1">
                <a:ln>
                  <a:noFill/>
                </a:ln>
                <a:effectLst/>
                <a:uLnTx/>
                <a:uFillTx/>
              </a:rPr>
              <a:t>xcept</a:t>
            </a:r>
            <a:r>
              <a:rPr kumimoji="0" lang="en-US" altLang="en-US" sz="4400" i="0" u="none" strike="noStrike" kern="1200" cap="none" spc="0" normalizeH="0" baseline="0" noProof="0" dirty="0">
                <a:ln>
                  <a:noFill/>
                </a:ln>
                <a:effectLst/>
                <a:uLnTx/>
                <a:uFillTx/>
              </a:rPr>
              <a:t> when we’re the victim.</a:t>
            </a:r>
          </a:p>
          <a:p>
            <a:pPr marL="466725"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dirty="0"/>
              <a:t>When God moves against evil, victims get relief.</a:t>
            </a:r>
            <a:endParaRPr kumimoji="0" lang="en-US" altLang="en-US" sz="4400" i="0" u="none" strike="noStrike" kern="1200" cap="none" spc="0" normalizeH="0" baseline="0" noProof="0" dirty="0">
              <a:ln>
                <a:noFill/>
              </a:ln>
              <a:effectLst/>
              <a:uLnTx/>
              <a:uFillTx/>
            </a:endParaRP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3753471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schemeClr val="bg1"/>
                </a:solidFill>
                <a:effectLst/>
                <a:uLnTx/>
                <a:uFillTx/>
                <a:latin typeface="Arial Narrow" panose="020B0606020202030204" pitchFamily="34" charset="0"/>
                <a:ea typeface="+mn-ea"/>
                <a:cs typeface="Arial" panose="020B0604020202020204" pitchFamily="34" charset="0"/>
              </a:rPr>
              <a:t>“The Lord doesn’t see us.”</a:t>
            </a: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b="1" dirty="0">
                <a:solidFill>
                  <a:schemeClr val="bg1"/>
                </a:solidFill>
              </a:rPr>
              <a:t>“I don’t believe in a God who judges sinners.”</a:t>
            </a:r>
          </a:p>
          <a:p>
            <a:pPr marL="466725"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i="0" u="none" strike="noStrike" kern="1200" cap="none" spc="0" normalizeH="0" baseline="0" noProof="0" dirty="0">
              <a:ln>
                <a:noFill/>
              </a:ln>
              <a:solidFill>
                <a:srgbClr val="FFC000"/>
              </a:solidFill>
              <a:effectLst/>
              <a:uLnTx/>
              <a:uFillTx/>
            </a:endParaRPr>
          </a:p>
          <a:p>
            <a:pPr marL="466725" lvl="0">
              <a:lnSpc>
                <a:spcPts val="4300"/>
              </a:lnSpc>
              <a:spcAft>
                <a:spcPts val="1200"/>
              </a:spcAft>
              <a:buClr>
                <a:srgbClr val="FFFFFF"/>
              </a:buClr>
              <a:buNone/>
              <a:defRPr/>
            </a:pPr>
            <a:r>
              <a:rPr lang="en-US" altLang="en-US" sz="4400" b="1" dirty="0"/>
              <a:t>Ezekiel 7:24 </a:t>
            </a:r>
            <a:r>
              <a:rPr lang="en-US" altLang="en-US" sz="4400" dirty="0"/>
              <a:t>…I will put an end to the pride of the mighty, and their sanctuaries will be desecrated.</a:t>
            </a:r>
          </a:p>
          <a:p>
            <a:pPr marL="466725" lvl="0">
              <a:lnSpc>
                <a:spcPts val="4300"/>
              </a:lnSpc>
              <a:spcAft>
                <a:spcPts val="1200"/>
              </a:spcAft>
              <a:buClr>
                <a:srgbClr val="FFFFFF"/>
              </a:buClr>
              <a:buNone/>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6725" lvl="0">
              <a:lnSpc>
                <a:spcPts val="4300"/>
              </a:lnSpc>
              <a:spcAft>
                <a:spcPts val="1200"/>
              </a:spcAft>
              <a:buClr>
                <a:srgbClr val="FFFFFF"/>
              </a:buClr>
              <a:buNone/>
              <a:defRPr/>
            </a:pPr>
            <a:r>
              <a:rPr lang="en-US" altLang="en-US" sz="4400" dirty="0">
                <a:solidFill>
                  <a:prstClr val="white"/>
                </a:solidFill>
              </a:rPr>
              <a:t>For the weak and defenseless in Jerusalem, </a:t>
            </a:r>
            <a:br>
              <a:rPr lang="en-US" altLang="en-US" sz="4400" dirty="0">
                <a:solidFill>
                  <a:prstClr val="white"/>
                </a:solidFill>
              </a:rPr>
            </a:br>
            <a:r>
              <a:rPr lang="en-US" altLang="en-US" sz="4400" dirty="0">
                <a:solidFill>
                  <a:prstClr val="white"/>
                </a:solidFill>
              </a:rPr>
              <a:t>this was a word of hope.</a:t>
            </a: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40913407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“The Lord has deserted our land.”</a:t>
            </a: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b="1" dirty="0">
                <a:solidFill>
                  <a:srgbClr val="FFC000"/>
                </a:solidFill>
              </a:rPr>
              <a:t>“God is too disengaged and disinterested to be a factor in our lives.”</a:t>
            </a:r>
          </a:p>
          <a:p>
            <a:pPr marL="914400"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914400"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Coming from a place of pain</a:t>
            </a:r>
          </a:p>
          <a:p>
            <a:pPr marL="914400"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dirty="0">
                <a:solidFill>
                  <a:prstClr val="white"/>
                </a:solidFill>
              </a:rPr>
              <a:t>A common feeling</a:t>
            </a:r>
          </a:p>
          <a:p>
            <a:pPr marL="914400" marR="0" lvl="0" algn="l" defTabSz="914400" rtl="0" eaLnBrk="0" fontAlgn="base" latinLnBrk="0" hangingPunct="0">
              <a:lnSpc>
                <a:spcPts val="4300"/>
              </a:lnSpc>
              <a:spcBef>
                <a:spcPct val="0"/>
              </a:spcBef>
              <a:spcAft>
                <a:spcPts val="0"/>
              </a:spcAft>
              <a:buClr>
                <a:srgbClr val="FFFFFF"/>
              </a:buClr>
              <a:buSzPct val="80000"/>
              <a:buFont typeface="Wingdings 2" panose="05020102010507070707" pitchFamily="18" charset="2"/>
              <a:buNone/>
              <a:tabLst/>
              <a:defRPr/>
            </a:pPr>
            <a:r>
              <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But God still has plans for his people…</a:t>
            </a:r>
            <a:endParaRPr lang="en-US" altLang="en-US" sz="4400" dirty="0">
              <a:solidFill>
                <a:prstClr val="white"/>
              </a:solidFill>
            </a:endParaRPr>
          </a:p>
          <a:p>
            <a:pPr marL="914400"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dirty="0">
                <a:solidFill>
                  <a:prstClr val="white"/>
                </a:solidFill>
              </a:rPr>
              <a:t>…and with each of us.</a:t>
            </a:r>
            <a:endPar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23452624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lang="en-US" altLang="en-US" sz="4400" dirty="0">
              <a:solidFill>
                <a:prstClr val="white"/>
              </a:solidFill>
            </a:endParaRP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6725"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dirty="0">
                <a:solidFill>
                  <a:prstClr val="white"/>
                </a:solidFill>
              </a:rPr>
              <a:t>God won’t deliver us from the consequences of our bad choices…</a:t>
            </a:r>
          </a:p>
          <a:p>
            <a:pPr marL="466725"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914400" lvl="0">
              <a:lnSpc>
                <a:spcPts val="4300"/>
              </a:lnSpc>
              <a:spcAft>
                <a:spcPts val="1200"/>
              </a:spcAft>
              <a:buClr>
                <a:srgbClr val="FFFFFF"/>
              </a:buClr>
              <a:buNone/>
              <a:defRPr/>
            </a:pPr>
            <a:r>
              <a:rPr lang="en-US" altLang="en-US" sz="4400" b="1" dirty="0">
                <a:solidFill>
                  <a:prstClr val="white"/>
                </a:solidFill>
              </a:rPr>
              <a:t>Colossians 3:25 </a:t>
            </a:r>
            <a:r>
              <a:rPr lang="en-US" altLang="en-US" sz="4400" dirty="0">
                <a:solidFill>
                  <a:prstClr val="white"/>
                </a:solidFill>
              </a:rPr>
              <a:t>For he who does wrong will receive the consequences of the wrong which he has done, and that without partiality.</a:t>
            </a:r>
            <a:endPar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41600735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349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6725" marR="0" lvl="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r>
              <a:rPr lang="en-US" altLang="en-US" sz="4400" dirty="0">
                <a:solidFill>
                  <a:prstClr val="white"/>
                </a:solidFill>
              </a:rPr>
              <a:t>God won’t deliver us from the consequences of our bad choices…</a:t>
            </a:r>
          </a:p>
          <a:p>
            <a:pPr marL="466725" lvl="0">
              <a:lnSpc>
                <a:spcPts val="4300"/>
              </a:lnSpc>
              <a:spcAft>
                <a:spcPts val="1200"/>
              </a:spcAft>
              <a:buClr>
                <a:srgbClr val="FFFFFF"/>
              </a:buClr>
              <a:buNone/>
              <a:defRPr/>
            </a:pPr>
            <a:r>
              <a:rPr lang="en-US" altLang="en-US" sz="4400" dirty="0">
                <a:solidFill>
                  <a:prstClr val="white"/>
                </a:solidFill>
              </a:rPr>
              <a:t>…but as long as we live, he’ll never stop pursuing us.</a:t>
            </a:r>
          </a:p>
          <a:p>
            <a:pPr marL="466725" lvl="0">
              <a:lnSpc>
                <a:spcPts val="4300"/>
              </a:lnSpc>
              <a:spcAft>
                <a:spcPts val="1200"/>
              </a:spcAft>
              <a:buClr>
                <a:srgbClr val="FFFFFF"/>
              </a:buClr>
              <a:buNone/>
              <a:defRPr/>
            </a:pPr>
            <a:endPar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914400" lvl="0">
              <a:lnSpc>
                <a:spcPts val="4300"/>
              </a:lnSpc>
              <a:spcAft>
                <a:spcPts val="1200"/>
              </a:spcAft>
              <a:buClr>
                <a:srgbClr val="FFFFFF"/>
              </a:buClr>
              <a:buNone/>
              <a:defRPr/>
            </a:pPr>
            <a:r>
              <a:rPr lang="en-US" altLang="en-US" sz="4400" b="1" dirty="0">
                <a:solidFill>
                  <a:prstClr val="white"/>
                </a:solidFill>
              </a:rPr>
              <a:t>Hebrews 4:16 </a:t>
            </a:r>
            <a:r>
              <a:rPr lang="en-US" altLang="en-US" sz="4400" dirty="0">
                <a:solidFill>
                  <a:prstClr val="white"/>
                </a:solidFill>
              </a:rPr>
              <a:t>So let us come boldly to the throne</a:t>
            </a:r>
            <a:br>
              <a:rPr lang="en-US" altLang="en-US" sz="4400" dirty="0">
                <a:solidFill>
                  <a:prstClr val="white"/>
                </a:solidFill>
              </a:rPr>
            </a:br>
            <a:r>
              <a:rPr lang="en-US" altLang="en-US" sz="4400" dirty="0">
                <a:solidFill>
                  <a:prstClr val="white"/>
                </a:solidFill>
              </a:rPr>
              <a:t>of our gracious God. There we will receive his mercy, and we will find grace to help us when we need it most.</a:t>
            </a:r>
            <a:endParaRPr kumimoji="0" lang="en-US" altLang="en-US" sz="44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2540456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E754BDE-51BE-4CD2-B277-4F3667D33352}"/>
              </a:ext>
            </a:extLst>
          </p:cNvPr>
          <p:cNvSpPr txBox="1">
            <a:spLocks/>
          </p:cNvSpPr>
          <p:nvPr/>
        </p:nvSpPr>
        <p:spPr bwMode="auto">
          <a:xfrm>
            <a:off x="766827" y="3414955"/>
            <a:ext cx="3589216" cy="638885"/>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600"/>
              </a:lnSpc>
              <a:spcAft>
                <a:spcPts val="1200"/>
              </a:spcAft>
              <a:buClr>
                <a:srgbClr val="FFFFFF"/>
              </a:buClr>
              <a:buNone/>
            </a:pPr>
            <a:r>
              <a:rPr lang="en-US" altLang="en-US" sz="3800" b="1" dirty="0">
                <a:solidFill>
                  <a:schemeClr val="bg1"/>
                </a:solidFill>
              </a:rPr>
              <a:t>God is not absent</a:t>
            </a:r>
          </a:p>
        </p:txBody>
      </p:sp>
      <p:sp>
        <p:nvSpPr>
          <p:cNvPr id="4" name="Content Placeholder 2">
            <a:extLst>
              <a:ext uri="{FF2B5EF4-FFF2-40B4-BE49-F238E27FC236}">
                <a16:creationId xmlns:a16="http://schemas.microsoft.com/office/drawing/2014/main" xmlns="" id="{4526E76C-1793-4F44-A79B-9A3E08ADA23B}"/>
              </a:ext>
            </a:extLst>
          </p:cNvPr>
          <p:cNvSpPr txBox="1">
            <a:spLocks/>
          </p:cNvSpPr>
          <p:nvPr/>
        </p:nvSpPr>
        <p:spPr bwMode="auto">
          <a:xfrm>
            <a:off x="4848963" y="3414955"/>
            <a:ext cx="2395117" cy="638885"/>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600"/>
              </a:lnSpc>
              <a:spcAft>
                <a:spcPts val="1200"/>
              </a:spcAft>
              <a:buClr>
                <a:srgbClr val="FFFFFF"/>
              </a:buClr>
              <a:buNone/>
            </a:pPr>
            <a:r>
              <a:rPr lang="en-US" altLang="en-US" sz="3800" b="1" dirty="0">
                <a:solidFill>
                  <a:schemeClr val="bg1"/>
                </a:solidFill>
              </a:rPr>
              <a:t>He sees us</a:t>
            </a:r>
          </a:p>
        </p:txBody>
      </p:sp>
      <p:sp>
        <p:nvSpPr>
          <p:cNvPr id="5" name="Content Placeholder 2">
            <a:extLst>
              <a:ext uri="{FF2B5EF4-FFF2-40B4-BE49-F238E27FC236}">
                <a16:creationId xmlns:a16="http://schemas.microsoft.com/office/drawing/2014/main" xmlns="" id="{7632CAAE-4CDE-4013-8B43-9923A32EF96D}"/>
              </a:ext>
            </a:extLst>
          </p:cNvPr>
          <p:cNvSpPr txBox="1">
            <a:spLocks/>
          </p:cNvSpPr>
          <p:nvPr/>
        </p:nvSpPr>
        <p:spPr bwMode="auto">
          <a:xfrm>
            <a:off x="7713853" y="3414955"/>
            <a:ext cx="3688173" cy="638885"/>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600"/>
              </a:lnSpc>
              <a:spcAft>
                <a:spcPts val="1200"/>
              </a:spcAft>
              <a:buClr>
                <a:srgbClr val="FFFFFF"/>
              </a:buClr>
              <a:buNone/>
            </a:pPr>
            <a:r>
              <a:rPr lang="en-US" altLang="en-US" sz="3800" b="1" dirty="0">
                <a:solidFill>
                  <a:schemeClr val="bg1"/>
                </a:solidFill>
              </a:rPr>
              <a:t>He can restore us</a:t>
            </a:r>
          </a:p>
        </p:txBody>
      </p:sp>
    </p:spTree>
    <p:extLst>
      <p:ext uri="{BB962C8B-B14F-4D97-AF65-F5344CB8AC3E}">
        <p14:creationId xmlns:p14="http://schemas.microsoft.com/office/powerpoint/2010/main" val="27474419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prstClr val="white"/>
                </a:solidFill>
              </a:rPr>
              <a:t>“Is it not a good time to build houses?”</a:t>
            </a:r>
          </a:p>
          <a:p>
            <a:pPr lvl="0">
              <a:lnSpc>
                <a:spcPts val="4300"/>
              </a:lnSpc>
              <a:spcAft>
                <a:spcPts val="1200"/>
              </a:spcAft>
              <a:buClr>
                <a:srgbClr val="FFFFFF"/>
              </a:buClr>
              <a:buNone/>
              <a:defRPr/>
            </a:pPr>
            <a:r>
              <a:rPr lang="en-US" altLang="en-US" sz="4400" b="1" dirty="0">
                <a:solidFill>
                  <a:prstClr val="white"/>
                </a:solidFill>
              </a:rPr>
              <a:t>“Time passes, and prophecies come to nothing.”</a:t>
            </a:r>
          </a:p>
          <a:p>
            <a:pPr lvl="0">
              <a:lnSpc>
                <a:spcPts val="4300"/>
              </a:lnSpc>
              <a:spcAft>
                <a:spcPts val="1200"/>
              </a:spcAft>
              <a:buClr>
                <a:srgbClr val="FFFFFF"/>
              </a:buClr>
              <a:buNone/>
              <a:defRPr/>
            </a:pPr>
            <a:r>
              <a:rPr lang="en-US" altLang="en-US" sz="4400" b="1" dirty="0">
                <a:solidFill>
                  <a:prstClr val="white"/>
                </a:solidFill>
              </a:rPr>
              <a:t>“His visions won’t come true for a long time.”</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4" name="Content Placeholder 2">
            <a:extLst>
              <a:ext uri="{FF2B5EF4-FFF2-40B4-BE49-F238E27FC236}">
                <a16:creationId xmlns:a16="http://schemas.microsoft.com/office/drawing/2014/main" xmlns="" id="{A10D89FA-56B8-4570-A487-D32D62D43C3F}"/>
              </a:ext>
            </a:extLst>
          </p:cNvPr>
          <p:cNvSpPr txBox="1">
            <a:spLocks/>
          </p:cNvSpPr>
          <p:nvPr/>
        </p:nvSpPr>
        <p:spPr bwMode="auto">
          <a:xfrm>
            <a:off x="4004234" y="2366683"/>
            <a:ext cx="4052049" cy="1595716"/>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600"/>
              </a:lnSpc>
              <a:spcAft>
                <a:spcPts val="1200"/>
              </a:spcAft>
              <a:buClr>
                <a:srgbClr val="FFFFFF"/>
              </a:buClr>
              <a:buNone/>
            </a:pPr>
            <a:r>
              <a:rPr lang="en-US" altLang="en-US" sz="3800" b="1" dirty="0">
                <a:solidFill>
                  <a:schemeClr val="bg1"/>
                </a:solidFill>
              </a:rPr>
              <a:t>Extreme skepticism about what God says will happen.</a:t>
            </a:r>
          </a:p>
        </p:txBody>
      </p:sp>
    </p:spTree>
    <p:extLst>
      <p:ext uri="{BB962C8B-B14F-4D97-AF65-F5344CB8AC3E}">
        <p14:creationId xmlns:p14="http://schemas.microsoft.com/office/powerpoint/2010/main" val="422694630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prstClr val="white"/>
                </a:solidFill>
              </a:rPr>
              <a:t>“Is it not a good time to build houses?”</a:t>
            </a:r>
          </a:p>
          <a:p>
            <a:pPr lvl="0">
              <a:lnSpc>
                <a:spcPts val="4300"/>
              </a:lnSpc>
              <a:spcAft>
                <a:spcPts val="1200"/>
              </a:spcAft>
              <a:buClr>
                <a:srgbClr val="FFFFFF"/>
              </a:buClr>
              <a:buNone/>
              <a:defRPr/>
            </a:pPr>
            <a:r>
              <a:rPr lang="en-US" altLang="en-US" sz="4400" b="1" dirty="0">
                <a:solidFill>
                  <a:prstClr val="white"/>
                </a:solidFill>
              </a:rPr>
              <a:t>“Time passes, and prophecies come to nothing.”</a:t>
            </a:r>
          </a:p>
          <a:p>
            <a:pPr lvl="0">
              <a:lnSpc>
                <a:spcPts val="4300"/>
              </a:lnSpc>
              <a:spcAft>
                <a:spcPts val="1200"/>
              </a:spcAft>
              <a:buClr>
                <a:srgbClr val="FFFFFF"/>
              </a:buClr>
              <a:buNone/>
              <a:defRPr/>
            </a:pPr>
            <a:r>
              <a:rPr lang="en-US" altLang="en-US" sz="4400" b="1" dirty="0">
                <a:solidFill>
                  <a:prstClr val="white"/>
                </a:solidFill>
              </a:rPr>
              <a:t>“His visions won’t come true for a long time.”</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4" name="Content Placeholder 2">
            <a:extLst>
              <a:ext uri="{FF2B5EF4-FFF2-40B4-BE49-F238E27FC236}">
                <a16:creationId xmlns:a16="http://schemas.microsoft.com/office/drawing/2014/main" xmlns="" id="{A10D89FA-56B8-4570-A487-D32D62D43C3F}"/>
              </a:ext>
            </a:extLst>
          </p:cNvPr>
          <p:cNvSpPr txBox="1">
            <a:spLocks/>
          </p:cNvSpPr>
          <p:nvPr/>
        </p:nvSpPr>
        <p:spPr bwMode="auto">
          <a:xfrm>
            <a:off x="4004234" y="2366683"/>
            <a:ext cx="5354919" cy="1541930"/>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600"/>
              </a:lnSpc>
              <a:spcAft>
                <a:spcPts val="1200"/>
              </a:spcAft>
              <a:buClr>
                <a:srgbClr val="FFFFFF"/>
              </a:buClr>
              <a:buNone/>
            </a:pPr>
            <a:r>
              <a:rPr lang="en-US" altLang="en-US" sz="3800" b="1" dirty="0">
                <a:solidFill>
                  <a:schemeClr val="bg1"/>
                </a:solidFill>
              </a:rPr>
              <a:t>“Jesus is coming back?</a:t>
            </a:r>
            <a:br>
              <a:rPr lang="en-US" altLang="en-US" sz="3800" b="1" dirty="0">
                <a:solidFill>
                  <a:schemeClr val="bg1"/>
                </a:solidFill>
              </a:rPr>
            </a:br>
            <a:r>
              <a:rPr lang="en-US" altLang="en-US" sz="3800" b="1" dirty="0">
                <a:solidFill>
                  <a:schemeClr val="bg1"/>
                </a:solidFill>
              </a:rPr>
              <a:t>You Christians have said that for centuries!”</a:t>
            </a:r>
          </a:p>
        </p:txBody>
      </p:sp>
    </p:spTree>
    <p:extLst>
      <p:ext uri="{BB962C8B-B14F-4D97-AF65-F5344CB8AC3E}">
        <p14:creationId xmlns:p14="http://schemas.microsoft.com/office/powerpoint/2010/main" val="10325424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hope</a:t>
            </a:r>
          </a:p>
          <a:p>
            <a:pPr marL="466725">
              <a:lnSpc>
                <a:spcPts val="4300"/>
              </a:lnSpc>
              <a:spcAft>
                <a:spcPts val="1200"/>
              </a:spcAft>
              <a:buClr>
                <a:srgbClr val="FFFFFF"/>
              </a:buClr>
              <a:buNone/>
            </a:pPr>
            <a:endParaRPr lang="en-US" altLang="en-US" sz="4400" dirty="0"/>
          </a:p>
          <a:p>
            <a:pPr marL="466725">
              <a:lnSpc>
                <a:spcPts val="4300"/>
              </a:lnSpc>
              <a:spcAft>
                <a:spcPts val="1200"/>
              </a:spcAft>
              <a:buClr>
                <a:srgbClr val="FFFFFF"/>
              </a:buClr>
              <a:buNone/>
            </a:pPr>
            <a:r>
              <a:rPr lang="en-US" altLang="en-US" sz="4400" dirty="0"/>
              <a:t>Not wishful thinking</a:t>
            </a:r>
          </a:p>
          <a:p>
            <a:pPr marL="466725">
              <a:lnSpc>
                <a:spcPts val="4300"/>
              </a:lnSpc>
              <a:spcAft>
                <a:spcPts val="1200"/>
              </a:spcAft>
              <a:buClr>
                <a:srgbClr val="FFFFFF"/>
              </a:buClr>
              <a:buNone/>
            </a:pPr>
            <a:r>
              <a:rPr lang="en-US" altLang="en-US" sz="4400" dirty="0"/>
              <a:t>Tied to God’s good character and promise-keeping</a:t>
            </a:r>
          </a:p>
          <a:p>
            <a:pPr marL="466725">
              <a:lnSpc>
                <a:spcPts val="4300"/>
              </a:lnSpc>
              <a:spcAft>
                <a:spcPts val="1200"/>
              </a:spcAft>
              <a:buClr>
                <a:srgbClr val="FFFFFF"/>
              </a:buClr>
              <a:buNone/>
            </a:pPr>
            <a:endParaRPr lang="en-US" altLang="en-US" sz="4400" dirty="0"/>
          </a:p>
          <a:p>
            <a:pPr marL="457200">
              <a:lnSpc>
                <a:spcPts val="4300"/>
              </a:lnSpc>
              <a:spcAft>
                <a:spcPts val="1200"/>
              </a:spcAft>
              <a:buClr>
                <a:srgbClr val="FFFFFF"/>
              </a:buClr>
              <a:buNone/>
            </a:pPr>
            <a:r>
              <a:rPr lang="en-US" altLang="en-US" sz="4400" b="1" dirty="0"/>
              <a:t>2 Thessalonians 2:16 </a:t>
            </a:r>
            <a:r>
              <a:rPr lang="en-US" altLang="en-US" sz="4400" dirty="0"/>
              <a:t>Now may our Lord Jesus Christ himself and God our Father, who loved us and by his grace</a:t>
            </a:r>
            <a:r>
              <a:rPr lang="en-US" altLang="en-US" sz="4400" dirty="0">
                <a:solidFill>
                  <a:srgbClr val="FFC000"/>
                </a:solidFill>
              </a:rPr>
              <a:t> </a:t>
            </a:r>
            <a:r>
              <a:rPr lang="en-US" altLang="en-US" sz="4400" dirty="0"/>
              <a:t>gave us eternal comfort and </a:t>
            </a:r>
            <a:r>
              <a:rPr lang="en-US" altLang="en-US" sz="4400" dirty="0">
                <a:solidFill>
                  <a:srgbClr val="FFC000"/>
                </a:solidFill>
              </a:rPr>
              <a:t>a wonderful hope</a:t>
            </a:r>
            <a:r>
              <a:rPr lang="en-US" altLang="en-US" sz="4400" dirty="0"/>
              <a:t>, 17 comfort you and strengthen you in every good thing you do and say.</a:t>
            </a:r>
          </a:p>
        </p:txBody>
      </p:sp>
    </p:spTree>
    <p:extLst>
      <p:ext uri="{BB962C8B-B14F-4D97-AF65-F5344CB8AC3E}">
        <p14:creationId xmlns:p14="http://schemas.microsoft.com/office/powerpoint/2010/main" val="2098871386"/>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7565B59B-17CA-4688-AD44-C75BB174F5C7}"/>
              </a:ext>
            </a:extLst>
          </p:cNvPr>
          <p:cNvSpPr txBox="1">
            <a:spLocks/>
          </p:cNvSpPr>
          <p:nvPr/>
        </p:nvSpPr>
        <p:spPr bwMode="auto">
          <a:xfrm>
            <a:off x="4129741" y="3343836"/>
            <a:ext cx="7847107" cy="3316941"/>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3600"/>
              </a:lnSpc>
              <a:spcAft>
                <a:spcPts val="1200"/>
              </a:spcAft>
              <a:buClr>
                <a:srgbClr val="FFFFFF"/>
              </a:buClr>
              <a:buNone/>
            </a:pPr>
            <a:r>
              <a:rPr lang="en-US" altLang="en-US" sz="3800" b="1" dirty="0">
                <a:solidFill>
                  <a:schemeClr val="bg1"/>
                </a:solidFill>
              </a:rPr>
              <a:t>2 Peter 3:3 </a:t>
            </a:r>
            <a:r>
              <a:rPr lang="en-US" altLang="en-US" sz="3800" dirty="0">
                <a:solidFill>
                  <a:schemeClr val="bg1"/>
                </a:solidFill>
              </a:rPr>
              <a:t>Know this first of all, that in the last days mockers will come with their mocking, following after their own lusts, </a:t>
            </a:r>
            <a:br>
              <a:rPr lang="en-US" altLang="en-US" sz="3800" dirty="0">
                <a:solidFill>
                  <a:schemeClr val="bg1"/>
                </a:solidFill>
              </a:rPr>
            </a:br>
            <a:r>
              <a:rPr lang="en-US" altLang="en-US" sz="3800" dirty="0">
                <a:solidFill>
                  <a:schemeClr val="bg1"/>
                </a:solidFill>
              </a:rPr>
              <a:t>4 and saying, “Where is the promise of His coming? For ever since the fathers fell asleep, all continues just as it was from the beginning of creation.”</a:t>
            </a:r>
          </a:p>
        </p:txBody>
      </p:sp>
    </p:spTree>
    <p:extLst>
      <p:ext uri="{BB962C8B-B14F-4D97-AF65-F5344CB8AC3E}">
        <p14:creationId xmlns:p14="http://schemas.microsoft.com/office/powerpoint/2010/main" val="20937390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prstClr val="white"/>
                </a:solidFill>
              </a:rPr>
              <a:t>“Is it not a good time to build houses?”</a:t>
            </a:r>
          </a:p>
          <a:p>
            <a:pPr lvl="0">
              <a:lnSpc>
                <a:spcPts val="4300"/>
              </a:lnSpc>
              <a:spcAft>
                <a:spcPts val="1200"/>
              </a:spcAft>
              <a:buClr>
                <a:srgbClr val="FFFFFF"/>
              </a:buClr>
              <a:buNone/>
              <a:defRPr/>
            </a:pPr>
            <a:r>
              <a:rPr lang="en-US" altLang="en-US" sz="4400" b="1" dirty="0">
                <a:solidFill>
                  <a:prstClr val="white"/>
                </a:solidFill>
              </a:rPr>
              <a:t>“Time passes, and prophecies come to nothing.”</a:t>
            </a:r>
          </a:p>
          <a:p>
            <a:pPr lvl="0">
              <a:lnSpc>
                <a:spcPts val="4300"/>
              </a:lnSpc>
              <a:spcAft>
                <a:spcPts val="1200"/>
              </a:spcAft>
              <a:buClr>
                <a:srgbClr val="FFFFFF"/>
              </a:buClr>
              <a:buNone/>
              <a:defRPr/>
            </a:pPr>
            <a:r>
              <a:rPr lang="en-US" altLang="en-US" sz="4400" b="1" dirty="0">
                <a:solidFill>
                  <a:srgbClr val="FFC000"/>
                </a:solidFill>
              </a:rPr>
              <a:t>“His visions won’t come true for a long time.”</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4" name="Content Placeholder 2">
            <a:extLst>
              <a:ext uri="{FF2B5EF4-FFF2-40B4-BE49-F238E27FC236}">
                <a16:creationId xmlns:a16="http://schemas.microsoft.com/office/drawing/2014/main" xmlns="" id="{A10D89FA-56B8-4570-A487-D32D62D43C3F}"/>
              </a:ext>
            </a:extLst>
          </p:cNvPr>
          <p:cNvSpPr txBox="1">
            <a:spLocks/>
          </p:cNvSpPr>
          <p:nvPr/>
        </p:nvSpPr>
        <p:spPr bwMode="auto">
          <a:xfrm>
            <a:off x="4004234" y="2366683"/>
            <a:ext cx="5354919" cy="1255058"/>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600"/>
              </a:lnSpc>
              <a:spcAft>
                <a:spcPts val="1200"/>
              </a:spcAft>
              <a:buClr>
                <a:srgbClr val="FFFFFF"/>
              </a:buClr>
              <a:buNone/>
            </a:pPr>
            <a:r>
              <a:rPr lang="en-US" altLang="en-US" sz="3800" b="1" dirty="0">
                <a:solidFill>
                  <a:schemeClr val="bg1"/>
                </a:solidFill>
              </a:rPr>
              <a:t>Partially true!</a:t>
            </a:r>
          </a:p>
          <a:p>
            <a:pPr algn="ctr">
              <a:lnSpc>
                <a:spcPts val="3600"/>
              </a:lnSpc>
              <a:spcAft>
                <a:spcPts val="1200"/>
              </a:spcAft>
              <a:buClr>
                <a:srgbClr val="FFFFFF"/>
              </a:buClr>
              <a:buNone/>
            </a:pPr>
            <a:r>
              <a:rPr lang="en-US" altLang="en-US" sz="3800" b="1" dirty="0">
                <a:solidFill>
                  <a:schemeClr val="bg1"/>
                </a:solidFill>
              </a:rPr>
              <a:t>There often is a long delay.</a:t>
            </a:r>
          </a:p>
        </p:txBody>
      </p:sp>
    </p:spTree>
    <p:extLst>
      <p:ext uri="{BB962C8B-B14F-4D97-AF65-F5344CB8AC3E}">
        <p14:creationId xmlns:p14="http://schemas.microsoft.com/office/powerpoint/2010/main" val="299975952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prstClr val="white"/>
                </a:solidFill>
              </a:rPr>
              <a:t>“Is it not a good time to build houses?”</a:t>
            </a:r>
          </a:p>
          <a:p>
            <a:pPr lvl="0">
              <a:lnSpc>
                <a:spcPts val="4300"/>
              </a:lnSpc>
              <a:spcAft>
                <a:spcPts val="1200"/>
              </a:spcAft>
              <a:buClr>
                <a:srgbClr val="FFFFFF"/>
              </a:buClr>
              <a:buNone/>
              <a:defRPr/>
            </a:pPr>
            <a:r>
              <a:rPr lang="en-US" altLang="en-US" sz="4400" b="1" dirty="0">
                <a:solidFill>
                  <a:prstClr val="white"/>
                </a:solidFill>
              </a:rPr>
              <a:t>“Time passes, and prophecies come to nothing.”</a:t>
            </a:r>
          </a:p>
          <a:p>
            <a:pPr lvl="0">
              <a:lnSpc>
                <a:spcPts val="4300"/>
              </a:lnSpc>
              <a:spcAft>
                <a:spcPts val="1200"/>
              </a:spcAft>
              <a:buClr>
                <a:srgbClr val="FFFFFF"/>
              </a:buClr>
              <a:buNone/>
              <a:defRPr/>
            </a:pPr>
            <a:r>
              <a:rPr lang="en-US" altLang="en-US" sz="4400" b="1" dirty="0">
                <a:solidFill>
                  <a:srgbClr val="FFC000"/>
                </a:solidFill>
              </a:rPr>
              <a:t>“His visions won’t come true for a long time.”</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4" name="Content Placeholder 2">
            <a:extLst>
              <a:ext uri="{FF2B5EF4-FFF2-40B4-BE49-F238E27FC236}">
                <a16:creationId xmlns:a16="http://schemas.microsoft.com/office/drawing/2014/main" xmlns="" id="{A10D89FA-56B8-4570-A487-D32D62D43C3F}"/>
              </a:ext>
            </a:extLst>
          </p:cNvPr>
          <p:cNvSpPr txBox="1">
            <a:spLocks/>
          </p:cNvSpPr>
          <p:nvPr/>
        </p:nvSpPr>
        <p:spPr bwMode="auto">
          <a:xfrm>
            <a:off x="4004234" y="2366683"/>
            <a:ext cx="3579907" cy="2796988"/>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600"/>
              </a:lnSpc>
              <a:spcAft>
                <a:spcPts val="1200"/>
              </a:spcAft>
              <a:buClr>
                <a:srgbClr val="FFFFFF"/>
              </a:buClr>
              <a:buNone/>
            </a:pPr>
            <a:r>
              <a:rPr lang="en-US" altLang="en-US" sz="3800" b="1" dirty="0">
                <a:solidFill>
                  <a:schemeClr val="bg1"/>
                </a:solidFill>
              </a:rPr>
              <a:t>Why?</a:t>
            </a:r>
          </a:p>
          <a:p>
            <a:pPr algn="ctr">
              <a:lnSpc>
                <a:spcPts val="3600"/>
              </a:lnSpc>
              <a:spcAft>
                <a:spcPts val="1200"/>
              </a:spcAft>
              <a:buClr>
                <a:srgbClr val="FFFFFF"/>
              </a:buClr>
              <a:buNone/>
            </a:pPr>
            <a:r>
              <a:rPr lang="en-US" altLang="en-US" sz="3800" dirty="0">
                <a:solidFill>
                  <a:schemeClr val="bg1"/>
                </a:solidFill>
              </a:rPr>
              <a:t>Not because God is lazy or forgetful.</a:t>
            </a:r>
          </a:p>
          <a:p>
            <a:pPr algn="ctr">
              <a:lnSpc>
                <a:spcPts val="3600"/>
              </a:lnSpc>
              <a:spcAft>
                <a:spcPts val="1200"/>
              </a:spcAft>
              <a:buClr>
                <a:srgbClr val="FFFFFF"/>
              </a:buClr>
              <a:buNone/>
            </a:pPr>
            <a:r>
              <a:rPr lang="en-US" altLang="en-US" sz="3800" dirty="0">
                <a:solidFill>
                  <a:schemeClr val="bg1"/>
                </a:solidFill>
              </a:rPr>
              <a:t>Because God</a:t>
            </a:r>
            <a:br>
              <a:rPr lang="en-US" altLang="en-US" sz="3800" dirty="0">
                <a:solidFill>
                  <a:schemeClr val="bg1"/>
                </a:solidFill>
              </a:rPr>
            </a:br>
            <a:r>
              <a:rPr lang="en-US" altLang="en-US" sz="3800" dirty="0">
                <a:solidFill>
                  <a:schemeClr val="bg1"/>
                </a:solidFill>
              </a:rPr>
              <a:t>is merciful.</a:t>
            </a:r>
          </a:p>
        </p:txBody>
      </p:sp>
    </p:spTree>
    <p:extLst>
      <p:ext uri="{BB962C8B-B14F-4D97-AF65-F5344CB8AC3E}">
        <p14:creationId xmlns:p14="http://schemas.microsoft.com/office/powerpoint/2010/main" val="31996239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prstClr val="white"/>
                </a:solidFill>
              </a:rPr>
              <a:t>Psalm 103:8 </a:t>
            </a:r>
            <a:r>
              <a:rPr lang="en-US" altLang="en-US" sz="4400" dirty="0">
                <a:solidFill>
                  <a:prstClr val="white"/>
                </a:solidFill>
              </a:rPr>
              <a:t>The LORD is compassionate and gracious, slow to anger and abounding in lovingkindness.</a:t>
            </a:r>
          </a:p>
          <a:p>
            <a:pPr lvl="0">
              <a:lnSpc>
                <a:spcPts val="4300"/>
              </a:lnSpc>
              <a:spcAft>
                <a:spcPts val="1200"/>
              </a:spcAft>
              <a:buClr>
                <a:srgbClr val="FFFFFF"/>
              </a:buClr>
              <a:buNone/>
              <a:defRPr/>
            </a:pPr>
            <a:endParaRPr lang="en-US" altLang="en-US" sz="4400" b="1" dirty="0">
              <a:solidFill>
                <a:prstClr val="white"/>
              </a:solidFill>
            </a:endParaRPr>
          </a:p>
          <a:p>
            <a:pPr lvl="0">
              <a:lnSpc>
                <a:spcPts val="4300"/>
              </a:lnSpc>
              <a:spcAft>
                <a:spcPts val="1200"/>
              </a:spcAft>
              <a:buClr>
                <a:srgbClr val="FFFFFF"/>
              </a:buClr>
              <a:buNone/>
              <a:defRPr/>
            </a:pPr>
            <a:r>
              <a:rPr lang="en-US" altLang="en-US" sz="4400" b="1" dirty="0">
                <a:solidFill>
                  <a:prstClr val="white"/>
                </a:solidFill>
              </a:rPr>
              <a:t>2 Peter 3:9 </a:t>
            </a:r>
            <a:r>
              <a:rPr lang="en-US" altLang="en-US" sz="4400" dirty="0">
                <a:solidFill>
                  <a:prstClr val="white"/>
                </a:solidFill>
              </a:rPr>
              <a:t>The Lord is not slow about His promise, as some count slowness, but is patient toward you, not wishing for any to perish but for all to come to repentance.</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180903428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prstClr val="white"/>
                </a:solidFill>
              </a:rPr>
              <a:t>Ezekiel 18:23 </a:t>
            </a:r>
            <a:r>
              <a:rPr lang="en-US" altLang="en-US" sz="4400" dirty="0">
                <a:solidFill>
                  <a:prstClr val="white"/>
                </a:solidFill>
              </a:rPr>
              <a:t>Have I any pleasure that the wicked should die… and not that he should return from his ways, and live?</a:t>
            </a:r>
          </a:p>
          <a:p>
            <a:pPr lvl="0">
              <a:lnSpc>
                <a:spcPts val="4300"/>
              </a:lnSpc>
              <a:spcAft>
                <a:spcPts val="1200"/>
              </a:spcAft>
              <a:buClr>
                <a:srgbClr val="FFFFFF"/>
              </a:buClr>
              <a:buNone/>
              <a:defRPr/>
            </a:pPr>
            <a:endParaRPr lang="en-US" altLang="en-US" sz="4400" b="1" dirty="0">
              <a:solidFill>
                <a:prstClr val="white"/>
              </a:solidFill>
            </a:endParaRPr>
          </a:p>
          <a:p>
            <a:pPr lvl="0">
              <a:lnSpc>
                <a:spcPts val="4300"/>
              </a:lnSpc>
              <a:spcAft>
                <a:spcPts val="1200"/>
              </a:spcAft>
              <a:buClr>
                <a:srgbClr val="FFFFFF"/>
              </a:buClr>
              <a:buNone/>
              <a:defRPr/>
            </a:pPr>
            <a:r>
              <a:rPr lang="en-US" altLang="en-US" sz="4400" b="1" dirty="0">
                <a:solidFill>
                  <a:prstClr val="white"/>
                </a:solidFill>
              </a:rPr>
              <a:t>Ezekiel 18:32 </a:t>
            </a:r>
            <a:r>
              <a:rPr lang="en-US" altLang="en-US" sz="4400" dirty="0">
                <a:solidFill>
                  <a:prstClr val="white"/>
                </a:solidFill>
              </a:rPr>
              <a:t>I have no pleasure in the death of anyone who dies.</a:t>
            </a:r>
          </a:p>
          <a:p>
            <a:pPr lvl="0">
              <a:lnSpc>
                <a:spcPts val="4300"/>
              </a:lnSpc>
              <a:spcAft>
                <a:spcPts val="1200"/>
              </a:spcAft>
              <a:buClr>
                <a:srgbClr val="FFFFFF"/>
              </a:buClr>
              <a:buNone/>
              <a:defRPr/>
            </a:pPr>
            <a:endParaRPr lang="en-US" altLang="en-US" sz="4400" b="1" dirty="0">
              <a:solidFill>
                <a:prstClr val="white"/>
              </a:solidFill>
            </a:endParaRPr>
          </a:p>
          <a:p>
            <a:pPr lvl="0">
              <a:lnSpc>
                <a:spcPts val="4300"/>
              </a:lnSpc>
              <a:spcAft>
                <a:spcPts val="1200"/>
              </a:spcAft>
              <a:buClr>
                <a:srgbClr val="FFFFFF"/>
              </a:buClr>
              <a:buNone/>
              <a:defRPr/>
            </a:pPr>
            <a:r>
              <a:rPr lang="en-US" altLang="en-US" sz="4400" b="1" dirty="0">
                <a:solidFill>
                  <a:prstClr val="white"/>
                </a:solidFill>
              </a:rPr>
              <a:t>Ezekiel 33:11 </a:t>
            </a:r>
            <a:r>
              <a:rPr lang="en-US" altLang="en-US" sz="4400" dirty="0">
                <a:solidFill>
                  <a:prstClr val="white"/>
                </a:solidFill>
              </a:rPr>
              <a:t>I take no pleasure in the death of the wicked… </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5864382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prstClr val="white"/>
                </a:solidFill>
              </a:rPr>
              <a:t>“Is it not a good time to build houses?”</a:t>
            </a:r>
          </a:p>
          <a:p>
            <a:pPr lvl="0">
              <a:lnSpc>
                <a:spcPts val="4300"/>
              </a:lnSpc>
              <a:spcAft>
                <a:spcPts val="1200"/>
              </a:spcAft>
              <a:buClr>
                <a:srgbClr val="FFFFFF"/>
              </a:buClr>
              <a:buNone/>
              <a:defRPr/>
            </a:pPr>
            <a:r>
              <a:rPr lang="en-US" altLang="en-US" sz="4400" b="1" dirty="0">
                <a:solidFill>
                  <a:prstClr val="white"/>
                </a:solidFill>
              </a:rPr>
              <a:t>“Time passes, and prophecies come to nothing.”</a:t>
            </a:r>
          </a:p>
          <a:p>
            <a:pPr lvl="0">
              <a:lnSpc>
                <a:spcPts val="4300"/>
              </a:lnSpc>
              <a:spcAft>
                <a:spcPts val="1200"/>
              </a:spcAft>
              <a:buClr>
                <a:srgbClr val="FFFFFF"/>
              </a:buClr>
              <a:buNone/>
              <a:defRPr/>
            </a:pPr>
            <a:r>
              <a:rPr lang="en-US" altLang="en-US" sz="4400" b="1" dirty="0">
                <a:solidFill>
                  <a:srgbClr val="FFC000"/>
                </a:solidFill>
              </a:rPr>
              <a:t>“His visions won’t come true for a long time.”</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4" name="Content Placeholder 2">
            <a:extLst>
              <a:ext uri="{FF2B5EF4-FFF2-40B4-BE49-F238E27FC236}">
                <a16:creationId xmlns:a16="http://schemas.microsoft.com/office/drawing/2014/main" xmlns="" id="{A10D89FA-56B8-4570-A487-D32D62D43C3F}"/>
              </a:ext>
            </a:extLst>
          </p:cNvPr>
          <p:cNvSpPr txBox="1">
            <a:spLocks/>
          </p:cNvSpPr>
          <p:nvPr/>
        </p:nvSpPr>
        <p:spPr bwMode="auto">
          <a:xfrm>
            <a:off x="2043356" y="2254923"/>
            <a:ext cx="6866964" cy="1219797"/>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600"/>
              </a:lnSpc>
              <a:spcAft>
                <a:spcPts val="1200"/>
              </a:spcAft>
              <a:buClr>
                <a:srgbClr val="FFFFFF"/>
              </a:buClr>
              <a:buNone/>
            </a:pPr>
            <a:r>
              <a:rPr lang="en-US" altLang="en-US" sz="3800" b="1" dirty="0">
                <a:solidFill>
                  <a:schemeClr val="bg1"/>
                </a:solidFill>
              </a:rPr>
              <a:t>God is reluctant to judge</a:t>
            </a:r>
          </a:p>
          <a:p>
            <a:pPr algn="ctr">
              <a:lnSpc>
                <a:spcPts val="3600"/>
              </a:lnSpc>
              <a:spcAft>
                <a:spcPts val="1200"/>
              </a:spcAft>
              <a:buClr>
                <a:srgbClr val="FFFFFF"/>
              </a:buClr>
              <a:buNone/>
            </a:pPr>
            <a:r>
              <a:rPr lang="en-US" altLang="en-US" sz="3800" b="1" dirty="0">
                <a:solidFill>
                  <a:schemeClr val="bg1"/>
                </a:solidFill>
              </a:rPr>
              <a:t>But the delay won’t last forever.</a:t>
            </a:r>
          </a:p>
        </p:txBody>
      </p:sp>
    </p:spTree>
    <p:extLst>
      <p:ext uri="{BB962C8B-B14F-4D97-AF65-F5344CB8AC3E}">
        <p14:creationId xmlns:p14="http://schemas.microsoft.com/office/powerpoint/2010/main" val="25678806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prstClr val="white"/>
                </a:solidFill>
              </a:rPr>
              <a:t>“Is it not a good time to build houses?”</a:t>
            </a:r>
          </a:p>
          <a:p>
            <a:pPr lvl="0">
              <a:lnSpc>
                <a:spcPts val="4300"/>
              </a:lnSpc>
              <a:spcAft>
                <a:spcPts val="1200"/>
              </a:spcAft>
              <a:buClr>
                <a:srgbClr val="FFFFFF"/>
              </a:buClr>
              <a:buNone/>
              <a:defRPr/>
            </a:pPr>
            <a:r>
              <a:rPr lang="en-US" altLang="en-US" sz="4400" b="1" dirty="0">
                <a:solidFill>
                  <a:prstClr val="white"/>
                </a:solidFill>
              </a:rPr>
              <a:t>“Time passes, and prophecies come to nothing.”</a:t>
            </a:r>
          </a:p>
          <a:p>
            <a:pPr lvl="0">
              <a:lnSpc>
                <a:spcPts val="4300"/>
              </a:lnSpc>
              <a:spcAft>
                <a:spcPts val="1200"/>
              </a:spcAft>
              <a:buClr>
                <a:srgbClr val="FFFFFF"/>
              </a:buClr>
              <a:buNone/>
              <a:defRPr/>
            </a:pPr>
            <a:r>
              <a:rPr lang="en-US" altLang="en-US" sz="4400" b="1" dirty="0">
                <a:solidFill>
                  <a:srgbClr val="FFC000"/>
                </a:solidFill>
              </a:rPr>
              <a:t>“His visions won’t come true for a long time.”</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4" name="Content Placeholder 2">
            <a:extLst>
              <a:ext uri="{FF2B5EF4-FFF2-40B4-BE49-F238E27FC236}">
                <a16:creationId xmlns:a16="http://schemas.microsoft.com/office/drawing/2014/main" xmlns="" id="{A10D89FA-56B8-4570-A487-D32D62D43C3F}"/>
              </a:ext>
            </a:extLst>
          </p:cNvPr>
          <p:cNvSpPr txBox="1">
            <a:spLocks/>
          </p:cNvSpPr>
          <p:nvPr/>
        </p:nvSpPr>
        <p:spPr bwMode="auto">
          <a:xfrm>
            <a:off x="3112001" y="2482428"/>
            <a:ext cx="5967998" cy="1062317"/>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600"/>
              </a:lnSpc>
              <a:spcAft>
                <a:spcPts val="1200"/>
              </a:spcAft>
              <a:buClr>
                <a:srgbClr val="FFFFFF"/>
              </a:buClr>
              <a:buNone/>
            </a:pPr>
            <a:r>
              <a:rPr lang="en-US" altLang="en-US" sz="3800" b="1" dirty="0">
                <a:solidFill>
                  <a:schemeClr val="bg1"/>
                </a:solidFill>
              </a:rPr>
              <a:t>When God says he will do</a:t>
            </a:r>
            <a:br>
              <a:rPr lang="en-US" altLang="en-US" sz="3800" b="1" dirty="0">
                <a:solidFill>
                  <a:schemeClr val="bg1"/>
                </a:solidFill>
              </a:rPr>
            </a:br>
            <a:r>
              <a:rPr lang="en-US" altLang="en-US" sz="3800" b="1" dirty="0">
                <a:solidFill>
                  <a:schemeClr val="bg1"/>
                </a:solidFill>
              </a:rPr>
              <a:t>anything, it will come to pass.</a:t>
            </a:r>
            <a:endParaRPr lang="en-US" altLang="en-US" sz="3800" dirty="0">
              <a:solidFill>
                <a:schemeClr val="bg1"/>
              </a:solidFill>
            </a:endParaRPr>
          </a:p>
        </p:txBody>
      </p:sp>
    </p:spTree>
    <p:extLst>
      <p:ext uri="{BB962C8B-B14F-4D97-AF65-F5344CB8AC3E}">
        <p14:creationId xmlns:p14="http://schemas.microsoft.com/office/powerpoint/2010/main" val="955704199"/>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AB1C7F7-5B52-4939-8583-D52DA6A11987}"/>
              </a:ext>
            </a:extLst>
          </p:cNvPr>
          <p:cNvSpPr txBox="1">
            <a:spLocks/>
          </p:cNvSpPr>
          <p:nvPr/>
        </p:nvSpPr>
        <p:spPr bwMode="auto">
          <a:xfrm>
            <a:off x="7386918" y="85060"/>
            <a:ext cx="4805082" cy="66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3700"/>
              </a:lnSpc>
              <a:spcAft>
                <a:spcPts val="1200"/>
              </a:spcAft>
              <a:buClr>
                <a:srgbClr val="FFFFFF"/>
              </a:buClr>
              <a:buNone/>
              <a:defRPr/>
            </a:pPr>
            <a:r>
              <a:rPr lang="en-US" altLang="en-US" sz="3800" b="1" dirty="0">
                <a:solidFill>
                  <a:srgbClr val="FFC000"/>
                </a:solidFill>
              </a:rPr>
              <a:t>A prediction about </a:t>
            </a:r>
            <a:br>
              <a:rPr lang="en-US" altLang="en-US" sz="3800" b="1" dirty="0">
                <a:solidFill>
                  <a:srgbClr val="FFC000"/>
                </a:solidFill>
              </a:rPr>
            </a:br>
            <a:r>
              <a:rPr lang="en-US" altLang="en-US" sz="3800" b="1" dirty="0">
                <a:solidFill>
                  <a:srgbClr val="FFC000"/>
                </a:solidFill>
              </a:rPr>
              <a:t>King Zedekiah</a:t>
            </a:r>
            <a:endParaRPr lang="en-US" altLang="en-US" sz="4400" dirty="0">
              <a:solidFill>
                <a:prstClr val="white"/>
              </a:solidFill>
            </a:endParaRPr>
          </a:p>
          <a:p>
            <a:pPr lvl="0">
              <a:lnSpc>
                <a:spcPts val="3700"/>
              </a:lnSpc>
              <a:spcAft>
                <a:spcPts val="1200"/>
              </a:spcAft>
              <a:buClr>
                <a:srgbClr val="FFFFFF"/>
              </a:buClr>
              <a:buNone/>
              <a:defRPr/>
            </a:pPr>
            <a:r>
              <a:rPr lang="en-US" altLang="en-US" sz="3800" b="1" dirty="0"/>
              <a:t>Ezekiel 12:13 </a:t>
            </a:r>
            <a:r>
              <a:rPr lang="en-US" altLang="en-US" sz="3800" dirty="0"/>
              <a:t>Then I will throw my net over [Zedekiah] and capture him in my snare. I will bring him to Babylon, the land of the Babylonians, though he will never see it, and he will die there.</a:t>
            </a:r>
          </a:p>
        </p:txBody>
      </p:sp>
    </p:spTree>
    <p:extLst>
      <p:ext uri="{BB962C8B-B14F-4D97-AF65-F5344CB8AC3E}">
        <p14:creationId xmlns:p14="http://schemas.microsoft.com/office/powerpoint/2010/main" val="222467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AB1C7F7-5B52-4939-8583-D52DA6A11987}"/>
              </a:ext>
            </a:extLst>
          </p:cNvPr>
          <p:cNvSpPr txBox="1">
            <a:spLocks/>
          </p:cNvSpPr>
          <p:nvPr/>
        </p:nvSpPr>
        <p:spPr bwMode="auto">
          <a:xfrm>
            <a:off x="7386918" y="85060"/>
            <a:ext cx="4805082" cy="66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3700"/>
              </a:lnSpc>
              <a:spcAft>
                <a:spcPts val="1200"/>
              </a:spcAft>
              <a:buClr>
                <a:srgbClr val="FFFFFF"/>
              </a:buClr>
              <a:buNone/>
              <a:defRPr/>
            </a:pPr>
            <a:r>
              <a:rPr lang="en-US" altLang="en-US" sz="3800" b="1" dirty="0">
                <a:solidFill>
                  <a:srgbClr val="FFC000"/>
                </a:solidFill>
              </a:rPr>
              <a:t>A prediction about </a:t>
            </a:r>
            <a:br>
              <a:rPr lang="en-US" altLang="en-US" sz="3800" b="1" dirty="0">
                <a:solidFill>
                  <a:srgbClr val="FFC000"/>
                </a:solidFill>
              </a:rPr>
            </a:br>
            <a:r>
              <a:rPr lang="en-US" altLang="en-US" sz="3800" b="1" dirty="0">
                <a:solidFill>
                  <a:srgbClr val="FFC000"/>
                </a:solidFill>
              </a:rPr>
              <a:t>King Zedekiah</a:t>
            </a:r>
            <a:endParaRPr lang="en-US" altLang="en-US" sz="4400" dirty="0">
              <a:solidFill>
                <a:prstClr val="white"/>
              </a:solidFill>
            </a:endParaRPr>
          </a:p>
          <a:p>
            <a:pPr lvl="0">
              <a:lnSpc>
                <a:spcPts val="3700"/>
              </a:lnSpc>
              <a:spcAft>
                <a:spcPts val="1200"/>
              </a:spcAft>
              <a:buClr>
                <a:srgbClr val="FFFFFF"/>
              </a:buClr>
              <a:buNone/>
              <a:defRPr/>
            </a:pPr>
            <a:r>
              <a:rPr lang="en-US" altLang="en-US" sz="3800" b="1" dirty="0"/>
              <a:t>2 Kings 5:6 </a:t>
            </a:r>
            <a:r>
              <a:rPr lang="en-US" altLang="en-US" sz="3800" dirty="0"/>
              <a:t>“…they captured the king and brought him to the king of Babylon at </a:t>
            </a:r>
            <a:r>
              <a:rPr lang="en-US" altLang="en-US" sz="3800" dirty="0" err="1"/>
              <a:t>Riblah</a:t>
            </a:r>
            <a:r>
              <a:rPr lang="en-US" altLang="en-US" sz="3800" dirty="0"/>
              <a:t>, and he passed sentence on him. </a:t>
            </a:r>
          </a:p>
        </p:txBody>
      </p:sp>
    </p:spTree>
    <p:extLst>
      <p:ext uri="{BB962C8B-B14F-4D97-AF65-F5344CB8AC3E}">
        <p14:creationId xmlns:p14="http://schemas.microsoft.com/office/powerpoint/2010/main" val="18066289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AB1C7F7-5B52-4939-8583-D52DA6A11987}"/>
              </a:ext>
            </a:extLst>
          </p:cNvPr>
          <p:cNvSpPr txBox="1">
            <a:spLocks/>
          </p:cNvSpPr>
          <p:nvPr/>
        </p:nvSpPr>
        <p:spPr bwMode="auto">
          <a:xfrm>
            <a:off x="7386918" y="85060"/>
            <a:ext cx="4805082" cy="66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3700"/>
              </a:lnSpc>
              <a:spcAft>
                <a:spcPts val="1200"/>
              </a:spcAft>
              <a:buClr>
                <a:srgbClr val="FFFFFF"/>
              </a:buClr>
              <a:buNone/>
              <a:defRPr/>
            </a:pPr>
            <a:r>
              <a:rPr lang="en-US" altLang="en-US" sz="3800" b="1" dirty="0">
                <a:solidFill>
                  <a:srgbClr val="FFC000"/>
                </a:solidFill>
              </a:rPr>
              <a:t>A prediction about </a:t>
            </a:r>
            <a:br>
              <a:rPr lang="en-US" altLang="en-US" sz="3800" b="1" dirty="0">
                <a:solidFill>
                  <a:srgbClr val="FFC000"/>
                </a:solidFill>
              </a:rPr>
            </a:br>
            <a:r>
              <a:rPr lang="en-US" altLang="en-US" sz="3800" b="1" dirty="0">
                <a:solidFill>
                  <a:srgbClr val="FFC000"/>
                </a:solidFill>
              </a:rPr>
              <a:t>King Zedekiah</a:t>
            </a:r>
            <a:endParaRPr lang="en-US" altLang="en-US" sz="4400" dirty="0">
              <a:solidFill>
                <a:prstClr val="white"/>
              </a:solidFill>
            </a:endParaRPr>
          </a:p>
          <a:p>
            <a:pPr lvl="0">
              <a:lnSpc>
                <a:spcPts val="3700"/>
              </a:lnSpc>
              <a:spcAft>
                <a:spcPts val="1200"/>
              </a:spcAft>
              <a:buClr>
                <a:srgbClr val="FFFFFF"/>
              </a:buClr>
              <a:buNone/>
              <a:defRPr/>
            </a:pPr>
            <a:r>
              <a:rPr lang="en-US" altLang="en-US" sz="3800" b="1" dirty="0"/>
              <a:t>2 Kings 5:7 </a:t>
            </a:r>
            <a:r>
              <a:rPr lang="en-US" altLang="en-US" sz="3800" dirty="0"/>
              <a:t> They slaughtered the sons of Zedekiah before his eyes, then put out the eyes of Zedekiah and bound him with bronze fetters and brought him to Babylon.”</a:t>
            </a:r>
          </a:p>
        </p:txBody>
      </p:sp>
      <p:sp>
        <p:nvSpPr>
          <p:cNvPr id="4" name="Content Placeholder 2">
            <a:extLst>
              <a:ext uri="{FF2B5EF4-FFF2-40B4-BE49-F238E27FC236}">
                <a16:creationId xmlns:a16="http://schemas.microsoft.com/office/drawing/2014/main" xmlns="" id="{74B09F4D-2D84-40B5-AECB-CADA2A949792}"/>
              </a:ext>
            </a:extLst>
          </p:cNvPr>
          <p:cNvSpPr txBox="1">
            <a:spLocks/>
          </p:cNvSpPr>
          <p:nvPr/>
        </p:nvSpPr>
        <p:spPr bwMode="auto">
          <a:xfrm>
            <a:off x="4911379" y="4647302"/>
            <a:ext cx="4951078" cy="1944060"/>
          </a:xfrm>
          <a:prstGeom prst="rect">
            <a:avLst/>
          </a:prstGeom>
          <a:solidFill>
            <a:srgbClr val="00B0F0"/>
          </a:solidFill>
          <a:ln>
            <a:solidFill>
              <a:srgbClr val="00B0F0"/>
            </a:solid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3600"/>
              </a:lnSpc>
              <a:spcAft>
                <a:spcPts val="1200"/>
              </a:spcAft>
              <a:buClr>
                <a:srgbClr val="FFFFFF"/>
              </a:buClr>
              <a:buNone/>
            </a:pPr>
            <a:r>
              <a:rPr lang="en-US" altLang="en-US" sz="3800" b="1" dirty="0">
                <a:solidFill>
                  <a:schemeClr val="bg1"/>
                </a:solidFill>
              </a:rPr>
              <a:t>The Bible is riddled with predictions like this, big and small, that have all come true.</a:t>
            </a:r>
            <a:endParaRPr lang="en-US" altLang="en-US" sz="3800" dirty="0">
              <a:solidFill>
                <a:schemeClr val="bg1"/>
              </a:solidFill>
            </a:endParaRPr>
          </a:p>
        </p:txBody>
      </p:sp>
    </p:spTree>
    <p:extLst>
      <p:ext uri="{BB962C8B-B14F-4D97-AF65-F5344CB8AC3E}">
        <p14:creationId xmlns:p14="http://schemas.microsoft.com/office/powerpoint/2010/main" val="2292435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God’s hope</a:t>
            </a:r>
          </a:p>
          <a:p>
            <a:pPr marL="466725">
              <a:lnSpc>
                <a:spcPts val="4300"/>
              </a:lnSpc>
              <a:spcAft>
                <a:spcPts val="1200"/>
              </a:spcAft>
              <a:buClr>
                <a:srgbClr val="FFFFFF"/>
              </a:buClr>
              <a:buNone/>
            </a:pPr>
            <a:endParaRPr lang="en-US" altLang="en-US" sz="4400" dirty="0"/>
          </a:p>
          <a:p>
            <a:pPr marL="466725">
              <a:lnSpc>
                <a:spcPts val="4300"/>
              </a:lnSpc>
              <a:spcAft>
                <a:spcPts val="1200"/>
              </a:spcAft>
              <a:buClr>
                <a:srgbClr val="FFFFFF"/>
              </a:buClr>
              <a:buNone/>
            </a:pPr>
            <a:r>
              <a:rPr lang="en-US" altLang="en-US" sz="4400" dirty="0"/>
              <a:t>People who have put their hope in God will, at times, put their hope in other places.</a:t>
            </a:r>
          </a:p>
          <a:p>
            <a:pPr marL="466725">
              <a:lnSpc>
                <a:spcPts val="4300"/>
              </a:lnSpc>
              <a:spcAft>
                <a:spcPts val="1200"/>
              </a:spcAft>
              <a:buClr>
                <a:srgbClr val="FFFFFF"/>
              </a:buClr>
              <a:buNone/>
            </a:pPr>
            <a:r>
              <a:rPr lang="en-US" altLang="en-US" sz="4400" dirty="0"/>
              <a:t>But misplaced hope can put us in a tough spot.</a:t>
            </a:r>
          </a:p>
        </p:txBody>
      </p:sp>
    </p:spTree>
    <p:extLst>
      <p:ext uri="{BB962C8B-B14F-4D97-AF65-F5344CB8AC3E}">
        <p14:creationId xmlns:p14="http://schemas.microsoft.com/office/powerpoint/2010/main" val="4679595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91440"/>
            <a:ext cx="11857317"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300"/>
              </a:lnSpc>
              <a:spcAft>
                <a:spcPts val="1200"/>
              </a:spcAft>
              <a:buClr>
                <a:srgbClr val="FFFFFF"/>
              </a:buClr>
              <a:buNone/>
              <a:defRPr/>
            </a:pPr>
            <a:r>
              <a:rPr lang="en-US" altLang="en-US" sz="4400" b="1" dirty="0">
                <a:solidFill>
                  <a:prstClr val="white"/>
                </a:solidFill>
              </a:rPr>
              <a:t>How can we maintain hope in God?</a:t>
            </a:r>
          </a:p>
          <a:p>
            <a:pPr marL="468313" lvl="0">
              <a:lnSpc>
                <a:spcPts val="4300"/>
              </a:lnSpc>
              <a:spcAft>
                <a:spcPts val="1200"/>
              </a:spcAft>
              <a:buClr>
                <a:srgbClr val="FFFFFF"/>
              </a:buClr>
              <a:buNone/>
              <a:defRPr/>
            </a:pPr>
            <a:r>
              <a:rPr lang="en-US" altLang="en-US" sz="4400" dirty="0">
                <a:solidFill>
                  <a:prstClr val="white"/>
                </a:solidFill>
              </a:rPr>
              <a:t>Learn about the future God has in store for you.</a:t>
            </a:r>
          </a:p>
          <a:p>
            <a:pPr marL="468313" lvl="0">
              <a:lnSpc>
                <a:spcPts val="4300"/>
              </a:lnSpc>
              <a:spcAft>
                <a:spcPts val="1200"/>
              </a:spcAft>
              <a:buClr>
                <a:srgbClr val="FFFFFF"/>
              </a:buClr>
              <a:buNone/>
              <a:defRPr/>
            </a:pPr>
            <a:r>
              <a:rPr lang="en-US" altLang="en-US" sz="4400" dirty="0">
                <a:solidFill>
                  <a:prstClr val="white"/>
                </a:solidFill>
              </a:rPr>
              <a:t>Read the Gospels.</a:t>
            </a:r>
          </a:p>
          <a:p>
            <a:pPr marL="468313" lvl="0">
              <a:lnSpc>
                <a:spcPts val="4300"/>
              </a:lnSpc>
              <a:spcAft>
                <a:spcPts val="1200"/>
              </a:spcAft>
              <a:buClr>
                <a:srgbClr val="FFFFFF"/>
              </a:buClr>
              <a:buNone/>
              <a:defRPr/>
            </a:pPr>
            <a:r>
              <a:rPr lang="en-US" altLang="en-US" sz="4400" dirty="0">
                <a:solidFill>
                  <a:prstClr val="white"/>
                </a:solidFill>
              </a:rPr>
              <a:t>Read a biography to see how hope plays out</a:t>
            </a:r>
            <a:br>
              <a:rPr lang="en-US" altLang="en-US" sz="4400" dirty="0">
                <a:solidFill>
                  <a:prstClr val="white"/>
                </a:solidFill>
              </a:rPr>
            </a:br>
            <a:r>
              <a:rPr lang="en-US" altLang="en-US" sz="4400" dirty="0">
                <a:solidFill>
                  <a:prstClr val="white"/>
                </a:solidFill>
              </a:rPr>
              <a:t>in the life of a Christian.</a:t>
            </a:r>
          </a:p>
          <a:p>
            <a:pPr marL="468313" lvl="0">
              <a:lnSpc>
                <a:spcPts val="4300"/>
              </a:lnSpc>
              <a:spcAft>
                <a:spcPts val="1200"/>
              </a:spcAft>
              <a:buClr>
                <a:srgbClr val="FFFFFF"/>
              </a:buClr>
              <a:buNone/>
              <a:defRPr/>
            </a:pPr>
            <a:r>
              <a:rPr lang="en-US" altLang="en-US" sz="4400" dirty="0">
                <a:solidFill>
                  <a:prstClr val="white"/>
                </a:solidFill>
              </a:rPr>
              <a:t>Pay attention to popular sayings…</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33281511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1" y="2916820"/>
            <a:ext cx="11857317" cy="394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468313" lvl="0" algn="ctr">
              <a:lnSpc>
                <a:spcPts val="4300"/>
              </a:lnSpc>
              <a:spcAft>
                <a:spcPts val="1200"/>
              </a:spcAft>
              <a:buClr>
                <a:srgbClr val="FFFFFF"/>
              </a:buClr>
              <a:buNone/>
              <a:defRPr/>
            </a:pPr>
            <a:r>
              <a:rPr lang="en-US" altLang="en-US" sz="4400" b="1" dirty="0">
                <a:solidFill>
                  <a:srgbClr val="FFC000"/>
                </a:solidFill>
              </a:rPr>
              <a:t>Don’t try to hold onto hope alone!</a:t>
            </a:r>
          </a:p>
          <a:p>
            <a:pPr marL="466725" marR="0" lvl="0" indent="0" algn="l" defTabSz="914400" rtl="0" eaLnBrk="0" fontAlgn="base" latinLnBrk="0" hangingPunct="0">
              <a:lnSpc>
                <a:spcPts val="4300"/>
              </a:lnSpc>
              <a:spcBef>
                <a:spcPct val="0"/>
              </a:spcBef>
              <a:spcAft>
                <a:spcPts val="1200"/>
              </a:spcAft>
              <a:buClr>
                <a:srgbClr val="FFFFFF"/>
              </a:buClr>
              <a:buSzPct val="80000"/>
              <a:buFont typeface="Wingdings 2" panose="05020102010507070707" pitchFamily="18" charset="2"/>
              <a:buNone/>
              <a:tabLst/>
              <a:defRPr/>
            </a:pPr>
            <a:endParaRPr kumimoji="0" lang="en-US" altLang="en-US" sz="44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119908602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Deuteronomy 28:1 </a:t>
            </a:r>
            <a:r>
              <a:rPr lang="en-US" altLang="en-US" sz="4400" dirty="0"/>
              <a:t>“If you fully obey the Lord your God and carefully keep all his commands that I am giving you today, the Lord your God will set you high above all the nations of the world… 3 Your towns and fields will be blessed… 5 Your fruit baskets and breadboards will be blessed… 7 The Lord will conquer your enemies when they attack you…		</a:t>
            </a:r>
          </a:p>
        </p:txBody>
      </p:sp>
      <p:sp>
        <p:nvSpPr>
          <p:cNvPr id="3" name="Text Box 4">
            <a:extLst>
              <a:ext uri="{FF2B5EF4-FFF2-40B4-BE49-F238E27FC236}">
                <a16:creationId xmlns:a16="http://schemas.microsoft.com/office/drawing/2014/main" xmlns="" id="{D5DB267E-B1AD-4253-8FB2-E3B6B70F1FE2}"/>
              </a:ext>
            </a:extLst>
          </p:cNvPr>
          <p:cNvSpPr txBox="1">
            <a:spLocks noChangeArrowheads="1"/>
          </p:cNvSpPr>
          <p:nvPr/>
        </p:nvSpPr>
        <p:spPr bwMode="auto">
          <a:xfrm>
            <a:off x="4182669" y="3530600"/>
            <a:ext cx="5926063" cy="112945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What the nation of Israel will experience in this life</a:t>
            </a:r>
            <a:endParaRPr lang="en-US" altLang="en-US" sz="4000" dirty="0">
              <a:latin typeface="Arial Narrow" panose="020B0606020202030204" pitchFamily="34" charset="0"/>
            </a:endParaRPr>
          </a:p>
        </p:txBody>
      </p:sp>
    </p:spTree>
    <p:extLst>
      <p:ext uri="{BB962C8B-B14F-4D97-AF65-F5344CB8AC3E}">
        <p14:creationId xmlns:p14="http://schemas.microsoft.com/office/powerpoint/2010/main" val="34625626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Deuteronomy 28:15 </a:t>
            </a:r>
            <a:r>
              <a:rPr lang="en-US" altLang="en-US" sz="4400" dirty="0"/>
              <a:t>“But if you refuse to listen to the LORD your God and do not obey all the commands and decrees I am giving you today… 16 Your towns and fields will be cursed. 17 Your fruit baskets and breadboards will be cursed… 26 The Lord will cause you to be defeated by your enemies…</a:t>
            </a:r>
          </a:p>
        </p:txBody>
      </p:sp>
      <p:sp>
        <p:nvSpPr>
          <p:cNvPr id="3" name="Text Box 4">
            <a:extLst>
              <a:ext uri="{FF2B5EF4-FFF2-40B4-BE49-F238E27FC236}">
                <a16:creationId xmlns:a16="http://schemas.microsoft.com/office/drawing/2014/main" xmlns="" id="{D5DB267E-B1AD-4253-8FB2-E3B6B70F1FE2}"/>
              </a:ext>
            </a:extLst>
          </p:cNvPr>
          <p:cNvSpPr txBox="1">
            <a:spLocks noChangeArrowheads="1"/>
          </p:cNvSpPr>
          <p:nvPr/>
        </p:nvSpPr>
        <p:spPr bwMode="auto">
          <a:xfrm>
            <a:off x="4182669" y="3530600"/>
            <a:ext cx="5926063" cy="112945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defRPr/>
            </a:pPr>
            <a:r>
              <a:rPr lang="en-GB" altLang="en-US" sz="4000" dirty="0">
                <a:latin typeface="Arial Narrow" panose="020B0606020202030204" pitchFamily="34" charset="0"/>
              </a:rPr>
              <a:t>What the nation of Israel will experience in this life</a:t>
            </a:r>
            <a:endParaRPr lang="en-US" altLang="en-US" sz="4000" dirty="0">
              <a:latin typeface="Arial Narrow" panose="020B0606020202030204" pitchFamily="34" charset="0"/>
            </a:endParaRPr>
          </a:p>
        </p:txBody>
      </p:sp>
    </p:spTree>
    <p:extLst>
      <p:ext uri="{BB962C8B-B14F-4D97-AF65-F5344CB8AC3E}">
        <p14:creationId xmlns:p14="http://schemas.microsoft.com/office/powerpoint/2010/main" val="9710895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r>
              <a:rPr lang="en-US" altLang="en-US" sz="4400" b="1" dirty="0"/>
              <a:t>Deuteronomy 28:15 </a:t>
            </a:r>
            <a:r>
              <a:rPr lang="en-US" altLang="en-US" sz="4400" dirty="0"/>
              <a:t>“But if you refuse to listen to the LORD your God and do not obey all the commands and decrees I am giving you today… 16 Your towns and fields will be cursed. 17 Your fruit baskets and breadboards will be cursed… 26 The Lord will cause you to be defeated by your enemies…</a:t>
            </a:r>
          </a:p>
        </p:txBody>
      </p:sp>
      <p:sp>
        <p:nvSpPr>
          <p:cNvPr id="3" name="Text Box 4">
            <a:extLst>
              <a:ext uri="{FF2B5EF4-FFF2-40B4-BE49-F238E27FC236}">
                <a16:creationId xmlns:a16="http://schemas.microsoft.com/office/drawing/2014/main" xmlns="" id="{D5DB267E-B1AD-4253-8FB2-E3B6B70F1FE2}"/>
              </a:ext>
            </a:extLst>
          </p:cNvPr>
          <p:cNvSpPr txBox="1">
            <a:spLocks noChangeArrowheads="1"/>
          </p:cNvSpPr>
          <p:nvPr/>
        </p:nvSpPr>
        <p:spPr bwMode="auto">
          <a:xfrm>
            <a:off x="3883621" y="3529853"/>
            <a:ext cx="6518669" cy="184224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137160" rIns="45720"/>
          <a:lstStyle>
            <a:defPPr>
              <a:defRPr lang="en-US"/>
            </a:defPPr>
            <a:lvl1pPr algn="ctr" eaLnBrk="1" hangingPunct="1">
              <a:lnSpc>
                <a:spcPct val="100000"/>
              </a:lnSpc>
              <a:spcAft>
                <a:spcPts val="0"/>
              </a:spcAft>
              <a:defRPr sz="3200" b="1">
                <a:solidFill>
                  <a:prstClr val="black"/>
                </a:solidFill>
              </a:defRPr>
            </a:lvl1pPr>
          </a:lstStyle>
          <a:p>
            <a:pPr>
              <a:lnSpc>
                <a:spcPts val="3800"/>
              </a:lnSpc>
              <a:spcAft>
                <a:spcPts val="1200"/>
              </a:spcAft>
              <a:defRPr/>
            </a:pPr>
            <a:r>
              <a:rPr lang="en-GB" altLang="en-US" sz="4000" dirty="0">
                <a:latin typeface="Arial Narrow" panose="020B0606020202030204" pitchFamily="34" charset="0"/>
              </a:rPr>
              <a:t>After hearing this, where should Israel have placed their hope?</a:t>
            </a:r>
          </a:p>
          <a:p>
            <a:pPr>
              <a:lnSpc>
                <a:spcPts val="3800"/>
              </a:lnSpc>
              <a:defRPr/>
            </a:pPr>
            <a:r>
              <a:rPr lang="en-US" altLang="en-US" sz="4000" dirty="0">
                <a:latin typeface="Arial Narrow" panose="020B0606020202030204" pitchFamily="34" charset="0"/>
              </a:rPr>
              <a:t>IN GOD!</a:t>
            </a:r>
          </a:p>
        </p:txBody>
      </p:sp>
    </p:spTree>
    <p:extLst>
      <p:ext uri="{BB962C8B-B14F-4D97-AF65-F5344CB8AC3E}">
        <p14:creationId xmlns:p14="http://schemas.microsoft.com/office/powerpoint/2010/main" val="2877899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91440"/>
            <a:ext cx="11847513" cy="676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0"/>
              </a:spcAft>
              <a:buClr>
                <a:srgbClr val="FFFFFF"/>
              </a:buClr>
              <a:buNone/>
            </a:pPr>
            <a:r>
              <a:rPr lang="en-US" altLang="en-US" sz="4400" b="1" dirty="0"/>
              <a:t>Ezekiel 5:8 </a:t>
            </a:r>
            <a:r>
              <a:rPr lang="en-US" altLang="en-US" sz="4400" dirty="0"/>
              <a:t>Therefore, thus say the Lord God, “Behold I, even I am against you, and I will execute judgments among you in the sight of many nations…</a:t>
            </a:r>
          </a:p>
          <a:p>
            <a:pPr>
              <a:lnSpc>
                <a:spcPts val="4300"/>
              </a:lnSpc>
              <a:spcAft>
                <a:spcPts val="1200"/>
              </a:spcAft>
              <a:buClr>
                <a:srgbClr val="FFFFFF"/>
              </a:buClr>
              <a:buNone/>
            </a:pPr>
            <a:r>
              <a:rPr lang="en-US" altLang="en-US" sz="4400" dirty="0"/>
              <a:t>11 “I will also withdraw, and my eye will have no pity and I will not spare.”</a:t>
            </a:r>
          </a:p>
        </p:txBody>
      </p:sp>
    </p:spTree>
    <p:extLst>
      <p:ext uri="{BB962C8B-B14F-4D97-AF65-F5344CB8AC3E}">
        <p14:creationId xmlns:p14="http://schemas.microsoft.com/office/powerpoint/2010/main" val="37619999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27dcc229-67af-4c71-9eaf-4ce1176dd78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DA59B1FF26B87429C7EB66F311DAE8D" ma:contentTypeVersion="15" ma:contentTypeDescription="Create a new document." ma:contentTypeScope="" ma:versionID="a01996be7494b73377a7163ee4669c8b">
  <xsd:schema xmlns:xsd="http://www.w3.org/2001/XMLSchema" xmlns:xs="http://www.w3.org/2001/XMLSchema" xmlns:p="http://schemas.microsoft.com/office/2006/metadata/properties" xmlns:ns3="27dcc229-67af-4c71-9eaf-4ce1176dd786" xmlns:ns4="a0914f5c-98df-43af-a816-8645eb93ec60" targetNamespace="http://schemas.microsoft.com/office/2006/metadata/properties" ma:root="true" ma:fieldsID="0d1f9792f11d946b465a56e612e6e5ef" ns3:_="" ns4:_="">
    <xsd:import namespace="27dcc229-67af-4c71-9eaf-4ce1176dd786"/>
    <xsd:import namespace="a0914f5c-98df-43af-a816-8645eb93ec6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dcc229-67af-4c71-9eaf-4ce1176dd7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0914f5c-98df-43af-a816-8645eb93ec6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A0CB20-814B-4AC5-91FC-A1619CB9E448}">
  <ds:schemaRefs>
    <ds:schemaRef ds:uri="http://schemas.microsoft.com/sharepoint/v3/contenttype/forms"/>
  </ds:schemaRefs>
</ds:datastoreItem>
</file>

<file path=customXml/itemProps2.xml><?xml version="1.0" encoding="utf-8"?>
<ds:datastoreItem xmlns:ds="http://schemas.openxmlformats.org/officeDocument/2006/customXml" ds:itemID="{64B2452E-A687-49FD-B4B3-7CEC64381C34}">
  <ds:schemaRefs>
    <ds:schemaRef ds:uri="http://purl.org/dc/elements/1.1/"/>
    <ds:schemaRef ds:uri="http://schemas.microsoft.com/office/2006/metadata/properties"/>
    <ds:schemaRef ds:uri="27dcc229-67af-4c71-9eaf-4ce1176dd786"/>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a0914f5c-98df-43af-a816-8645eb93ec60"/>
    <ds:schemaRef ds:uri="http://www.w3.org/XML/1998/namespace"/>
  </ds:schemaRefs>
</ds:datastoreItem>
</file>

<file path=customXml/itemProps3.xml><?xml version="1.0" encoding="utf-8"?>
<ds:datastoreItem xmlns:ds="http://schemas.openxmlformats.org/officeDocument/2006/customXml" ds:itemID="{A5AE855A-55B9-44D6-8FA9-04D6FE8EB8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dcc229-67af-4c71-9eaf-4ce1176dd786"/>
    <ds:schemaRef ds:uri="a0914f5c-98df-43af-a816-8645eb93ec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56287</TotalTime>
  <Words>1937</Words>
  <Application>Microsoft Office PowerPoint</Application>
  <PresentationFormat>Widescreen</PresentationFormat>
  <Paragraphs>283</Paragraphs>
  <Slides>51</Slides>
  <Notes>46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Arial</vt:lpstr>
      <vt:lpstr>Arial Narrow</vt:lpstr>
      <vt:lpstr>Calibri</vt:lpstr>
      <vt:lpstr>Franklin Gothic Book</vt:lpstr>
      <vt:lpstr>Times New Roman</vt:lpstr>
      <vt:lpstr>Wingdings 2</vt:lpstr>
      <vt:lpstr>Technic</vt:lpstr>
      <vt:lpstr>Ezekiel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SullivanM</dc:creator>
  <cp:lastModifiedBy>DoddH</cp:lastModifiedBy>
  <cp:revision>4099</cp:revision>
  <dcterms:created xsi:type="dcterms:W3CDTF">2014-04-18T14:05:51Z</dcterms:created>
  <dcterms:modified xsi:type="dcterms:W3CDTF">2023-08-18T15:54:38Z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0x0101001DA59B1FF26B87429C7EB66F311DAE8D</vt:lpwstr>
  </property>
</Properties>
</file>