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75"/>
  </p:notesMasterIdLst>
  <p:sldIdLst>
    <p:sldId id="454" r:id="rId2"/>
    <p:sldId id="431" r:id="rId3"/>
    <p:sldId id="481" r:id="rId4"/>
    <p:sldId id="482" r:id="rId5"/>
    <p:sldId id="435" r:id="rId6"/>
    <p:sldId id="438" r:id="rId7"/>
    <p:sldId id="441" r:id="rId8"/>
    <p:sldId id="484" r:id="rId9"/>
    <p:sldId id="483" r:id="rId10"/>
    <p:sldId id="485" r:id="rId11"/>
    <p:sldId id="480" r:id="rId12"/>
    <p:sldId id="478" r:id="rId13"/>
    <p:sldId id="302" r:id="rId14"/>
    <p:sldId id="442" r:id="rId15"/>
    <p:sldId id="456" r:id="rId16"/>
    <p:sldId id="457" r:id="rId17"/>
    <p:sldId id="444" r:id="rId18"/>
    <p:sldId id="445" r:id="rId19"/>
    <p:sldId id="332" r:id="rId20"/>
    <p:sldId id="487" r:id="rId21"/>
    <p:sldId id="447" r:id="rId22"/>
    <p:sldId id="306" r:id="rId23"/>
    <p:sldId id="342" r:id="rId24"/>
    <p:sldId id="343" r:id="rId25"/>
    <p:sldId id="345" r:id="rId26"/>
    <p:sldId id="347" r:id="rId27"/>
    <p:sldId id="469" r:id="rId28"/>
    <p:sldId id="470" r:id="rId29"/>
    <p:sldId id="461" r:id="rId30"/>
    <p:sldId id="465" r:id="rId31"/>
    <p:sldId id="450" r:id="rId32"/>
    <p:sldId id="451" r:id="rId33"/>
    <p:sldId id="452" r:id="rId34"/>
    <p:sldId id="453" r:id="rId35"/>
    <p:sldId id="467" r:id="rId36"/>
    <p:sldId id="468" r:id="rId37"/>
    <p:sldId id="472" r:id="rId38"/>
    <p:sldId id="419" r:id="rId39"/>
    <p:sldId id="489" r:id="rId40"/>
    <p:sldId id="375" r:id="rId41"/>
    <p:sldId id="414" r:id="rId42"/>
    <p:sldId id="417" r:id="rId43"/>
    <p:sldId id="415" r:id="rId44"/>
    <p:sldId id="416" r:id="rId45"/>
    <p:sldId id="373" r:id="rId46"/>
    <p:sldId id="374" r:id="rId47"/>
    <p:sldId id="474" r:id="rId48"/>
    <p:sldId id="490" r:id="rId49"/>
    <p:sldId id="475" r:id="rId50"/>
    <p:sldId id="391" r:id="rId51"/>
    <p:sldId id="392" r:id="rId52"/>
    <p:sldId id="393" r:id="rId53"/>
    <p:sldId id="394" r:id="rId54"/>
    <p:sldId id="395" r:id="rId55"/>
    <p:sldId id="406" r:id="rId56"/>
    <p:sldId id="407" r:id="rId57"/>
    <p:sldId id="408" r:id="rId58"/>
    <p:sldId id="377" r:id="rId59"/>
    <p:sldId id="378" r:id="rId60"/>
    <p:sldId id="380" r:id="rId61"/>
    <p:sldId id="476" r:id="rId62"/>
    <p:sldId id="381" r:id="rId63"/>
    <p:sldId id="382" r:id="rId64"/>
    <p:sldId id="383" r:id="rId65"/>
    <p:sldId id="384" r:id="rId66"/>
    <p:sldId id="385" r:id="rId67"/>
    <p:sldId id="479" r:id="rId68"/>
    <p:sldId id="386" r:id="rId69"/>
    <p:sldId id="409" r:id="rId70"/>
    <p:sldId id="410" r:id="rId71"/>
    <p:sldId id="411" r:id="rId72"/>
    <p:sldId id="412" r:id="rId73"/>
    <p:sldId id="413" r:id="rId7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08" autoAdjust="0"/>
    <p:restoredTop sz="94660"/>
  </p:normalViewPr>
  <p:slideViewPr>
    <p:cSldViewPr>
      <p:cViewPr varScale="1">
        <p:scale>
          <a:sx n="83" d="100"/>
          <a:sy n="83" d="100"/>
        </p:scale>
        <p:origin x="44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572710B-08C7-4BFD-90DC-987A8F298636}" type="datetimeFigureOut">
              <a:rPr lang="en-US"/>
              <a:pPr>
                <a:defRPr/>
              </a:pPr>
              <a:t>1/30/2023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B77E136-4E47-4FCE-BF22-4B4DE80D37DA}" type="slidenum">
              <a:rPr lang="en-US"/>
              <a:pPr>
                <a:defRPr/>
              </a:pPr>
              <a:t>‹#›</a:t>
            </a:fld>
            <a:endParaRPr lang="en-US"/>
          </a:p>
        </p:txBody>
      </p:sp>
    </p:spTree>
    <p:extLst>
      <p:ext uri="{BB962C8B-B14F-4D97-AF65-F5344CB8AC3E}">
        <p14:creationId xmlns:p14="http://schemas.microsoft.com/office/powerpoint/2010/main" val="2772368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8A47AE-EA0B-47F6-B79D-9A7F1D12E8BB}" type="slidenum">
              <a:rPr lang="en-US"/>
              <a:pPr/>
              <a:t>1</a:t>
            </a:fld>
            <a:endParaRPr lang="en-US"/>
          </a:p>
        </p:txBody>
      </p:sp>
    </p:spTree>
    <p:extLst>
      <p:ext uri="{BB962C8B-B14F-4D97-AF65-F5344CB8AC3E}">
        <p14:creationId xmlns:p14="http://schemas.microsoft.com/office/powerpoint/2010/main" val="1160319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839173-B8AF-43C1-BA9E-3F68644DD463}" type="slidenum">
              <a:rPr lang="en-US"/>
              <a:pPr/>
              <a:t>10</a:t>
            </a:fld>
            <a:endParaRPr lang="en-US"/>
          </a:p>
        </p:txBody>
      </p:sp>
    </p:spTree>
    <p:extLst>
      <p:ext uri="{BB962C8B-B14F-4D97-AF65-F5344CB8AC3E}">
        <p14:creationId xmlns:p14="http://schemas.microsoft.com/office/powerpoint/2010/main" val="545261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839173-B8AF-43C1-BA9E-3F68644DD463}" type="slidenum">
              <a:rPr lang="en-US"/>
              <a:pPr/>
              <a:t>11</a:t>
            </a:fld>
            <a:endParaRPr lang="en-US"/>
          </a:p>
        </p:txBody>
      </p:sp>
    </p:spTree>
    <p:extLst>
      <p:ext uri="{BB962C8B-B14F-4D97-AF65-F5344CB8AC3E}">
        <p14:creationId xmlns:p14="http://schemas.microsoft.com/office/powerpoint/2010/main" val="1333629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839173-B8AF-43C1-BA9E-3F68644DD463}" type="slidenum">
              <a:rPr lang="en-US"/>
              <a:pPr/>
              <a:t>12</a:t>
            </a:fld>
            <a:endParaRPr lang="en-US"/>
          </a:p>
        </p:txBody>
      </p:sp>
    </p:spTree>
    <p:extLst>
      <p:ext uri="{BB962C8B-B14F-4D97-AF65-F5344CB8AC3E}">
        <p14:creationId xmlns:p14="http://schemas.microsoft.com/office/powerpoint/2010/main" val="1642382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9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67A949-E2DE-4210-BCDA-E64CD3CB5D47}" type="slidenum">
              <a:rPr lang="en-US"/>
              <a:pPr/>
              <a:t>13</a:t>
            </a:fld>
            <a:endParaRPr lang="en-US"/>
          </a:p>
        </p:txBody>
      </p:sp>
    </p:spTree>
    <p:extLst>
      <p:ext uri="{BB962C8B-B14F-4D97-AF65-F5344CB8AC3E}">
        <p14:creationId xmlns:p14="http://schemas.microsoft.com/office/powerpoint/2010/main" val="4188711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3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E182F8-EFC5-47C5-BE9B-B9C734A8EA75}" type="slidenum">
              <a:rPr lang="en-US"/>
              <a:pPr/>
              <a:t>14</a:t>
            </a:fld>
            <a:endParaRPr lang="en-US"/>
          </a:p>
        </p:txBody>
      </p:sp>
    </p:spTree>
    <p:extLst>
      <p:ext uri="{BB962C8B-B14F-4D97-AF65-F5344CB8AC3E}">
        <p14:creationId xmlns:p14="http://schemas.microsoft.com/office/powerpoint/2010/main" val="82753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3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E182F8-EFC5-47C5-BE9B-B9C734A8EA75}" type="slidenum">
              <a:rPr lang="en-US"/>
              <a:pPr/>
              <a:t>15</a:t>
            </a:fld>
            <a:endParaRPr lang="en-US"/>
          </a:p>
        </p:txBody>
      </p:sp>
    </p:spTree>
    <p:extLst>
      <p:ext uri="{BB962C8B-B14F-4D97-AF65-F5344CB8AC3E}">
        <p14:creationId xmlns:p14="http://schemas.microsoft.com/office/powerpoint/2010/main" val="3855803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31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E182F8-EFC5-47C5-BE9B-B9C734A8EA75}" type="slidenum">
              <a:rPr lang="en-US"/>
              <a:pPr/>
              <a:t>16</a:t>
            </a:fld>
            <a:endParaRPr lang="en-US"/>
          </a:p>
        </p:txBody>
      </p:sp>
    </p:spTree>
    <p:extLst>
      <p:ext uri="{BB962C8B-B14F-4D97-AF65-F5344CB8AC3E}">
        <p14:creationId xmlns:p14="http://schemas.microsoft.com/office/powerpoint/2010/main" val="528066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p:spPr>
      </p:sp>
      <p:sp>
        <p:nvSpPr>
          <p:cNvPr id="135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B6B4B4-1A97-438A-BD58-2DE09AA30592}" type="slidenum">
              <a:rPr lang="en-US"/>
              <a:pPr/>
              <a:t>17</a:t>
            </a:fld>
            <a:endParaRPr lang="en-US"/>
          </a:p>
        </p:txBody>
      </p:sp>
    </p:spTree>
    <p:extLst>
      <p:ext uri="{BB962C8B-B14F-4D97-AF65-F5344CB8AC3E}">
        <p14:creationId xmlns:p14="http://schemas.microsoft.com/office/powerpoint/2010/main" val="2254716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p:spPr>
      </p:sp>
      <p:sp>
        <p:nvSpPr>
          <p:cNvPr id="135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B6B4B4-1A97-438A-BD58-2DE09AA30592}" type="slidenum">
              <a:rPr lang="en-US"/>
              <a:pPr/>
              <a:t>18</a:t>
            </a:fld>
            <a:endParaRPr lang="en-US"/>
          </a:p>
        </p:txBody>
      </p:sp>
    </p:spTree>
    <p:extLst>
      <p:ext uri="{BB962C8B-B14F-4D97-AF65-F5344CB8AC3E}">
        <p14:creationId xmlns:p14="http://schemas.microsoft.com/office/powerpoint/2010/main" val="1032124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39EBE4-A4E9-40D2-A869-8A733F5ECE6F}" type="slidenum">
              <a:rPr lang="en-US"/>
              <a:pPr/>
              <a:t>19</a:t>
            </a:fld>
            <a:endParaRPr lang="en-US"/>
          </a:p>
        </p:txBody>
      </p:sp>
    </p:spTree>
    <p:extLst>
      <p:ext uri="{BB962C8B-B14F-4D97-AF65-F5344CB8AC3E}">
        <p14:creationId xmlns:p14="http://schemas.microsoft.com/office/powerpoint/2010/main" val="3990478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BF6654-B5D8-49E1-94AA-5E5B6A4FCEB8}" type="slidenum">
              <a:rPr lang="en-US"/>
              <a:pPr/>
              <a:t>2</a:t>
            </a:fld>
            <a:endParaRPr lang="en-US"/>
          </a:p>
        </p:txBody>
      </p:sp>
    </p:spTree>
    <p:extLst>
      <p:ext uri="{BB962C8B-B14F-4D97-AF65-F5344CB8AC3E}">
        <p14:creationId xmlns:p14="http://schemas.microsoft.com/office/powerpoint/2010/main" val="31642119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2CD63D-115E-4308-ABB4-1F932E5E5CA0}" type="slidenum">
              <a:rPr lang="en-US"/>
              <a:pPr/>
              <a:t>20</a:t>
            </a:fld>
            <a:endParaRPr lang="en-US"/>
          </a:p>
        </p:txBody>
      </p:sp>
    </p:spTree>
    <p:extLst>
      <p:ext uri="{BB962C8B-B14F-4D97-AF65-F5344CB8AC3E}">
        <p14:creationId xmlns:p14="http://schemas.microsoft.com/office/powerpoint/2010/main" val="1199375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350F34-298E-4E09-A326-549F7EF59934}" type="slidenum">
              <a:rPr lang="en-US"/>
              <a:pPr/>
              <a:t>21</a:t>
            </a:fld>
            <a:endParaRPr lang="en-US"/>
          </a:p>
        </p:txBody>
      </p:sp>
    </p:spTree>
    <p:extLst>
      <p:ext uri="{BB962C8B-B14F-4D97-AF65-F5344CB8AC3E}">
        <p14:creationId xmlns:p14="http://schemas.microsoft.com/office/powerpoint/2010/main" val="34049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6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DF4E0F-25D0-486E-B0EE-CFF0129F510A}" type="slidenum">
              <a:rPr lang="en-US"/>
              <a:pPr/>
              <a:t>22</a:t>
            </a:fld>
            <a:endParaRPr lang="en-US"/>
          </a:p>
        </p:txBody>
      </p:sp>
    </p:spTree>
    <p:extLst>
      <p:ext uri="{BB962C8B-B14F-4D97-AF65-F5344CB8AC3E}">
        <p14:creationId xmlns:p14="http://schemas.microsoft.com/office/powerpoint/2010/main" val="31913117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0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AC81AE-F8D8-49F1-B019-BB0D9B4E9997}" type="slidenum">
              <a:rPr lang="en-US"/>
              <a:pPr/>
              <a:t>23</a:t>
            </a:fld>
            <a:endParaRPr lang="en-US"/>
          </a:p>
        </p:txBody>
      </p:sp>
    </p:spTree>
    <p:extLst>
      <p:ext uri="{BB962C8B-B14F-4D97-AF65-F5344CB8AC3E}">
        <p14:creationId xmlns:p14="http://schemas.microsoft.com/office/powerpoint/2010/main" val="2246083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2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05572D-6840-44E0-BBED-600ECDBE7F39}" type="slidenum">
              <a:rPr lang="en-US"/>
              <a:pPr/>
              <a:t>24</a:t>
            </a:fld>
            <a:endParaRPr lang="en-US"/>
          </a:p>
        </p:txBody>
      </p:sp>
    </p:spTree>
    <p:extLst>
      <p:ext uri="{BB962C8B-B14F-4D97-AF65-F5344CB8AC3E}">
        <p14:creationId xmlns:p14="http://schemas.microsoft.com/office/powerpoint/2010/main" val="36526434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4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AF9084-4F02-4A12-BF22-53797EF17C7A}" type="slidenum">
              <a:rPr lang="en-US"/>
              <a:pPr/>
              <a:t>25</a:t>
            </a:fld>
            <a:endParaRPr lang="en-US"/>
          </a:p>
        </p:txBody>
      </p:sp>
    </p:spTree>
    <p:extLst>
      <p:ext uri="{BB962C8B-B14F-4D97-AF65-F5344CB8AC3E}">
        <p14:creationId xmlns:p14="http://schemas.microsoft.com/office/powerpoint/2010/main" val="60459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6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2D90B4-A56B-4451-8702-F3813E2F9EFB}" type="slidenum">
              <a:rPr lang="en-US"/>
              <a:pPr/>
              <a:t>26</a:t>
            </a:fld>
            <a:endParaRPr lang="en-US"/>
          </a:p>
        </p:txBody>
      </p:sp>
    </p:spTree>
    <p:extLst>
      <p:ext uri="{BB962C8B-B14F-4D97-AF65-F5344CB8AC3E}">
        <p14:creationId xmlns:p14="http://schemas.microsoft.com/office/powerpoint/2010/main" val="25976293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6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2D90B4-A56B-4451-8702-F3813E2F9EFB}" type="slidenum">
              <a:rPr lang="en-US"/>
              <a:pPr/>
              <a:t>27</a:t>
            </a:fld>
            <a:endParaRPr lang="en-US"/>
          </a:p>
        </p:txBody>
      </p:sp>
    </p:spTree>
    <p:extLst>
      <p:ext uri="{BB962C8B-B14F-4D97-AF65-F5344CB8AC3E}">
        <p14:creationId xmlns:p14="http://schemas.microsoft.com/office/powerpoint/2010/main" val="34888040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6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2D90B4-A56B-4451-8702-F3813E2F9EFB}" type="slidenum">
              <a:rPr lang="en-US"/>
              <a:pPr/>
              <a:t>28</a:t>
            </a:fld>
            <a:endParaRPr lang="en-US"/>
          </a:p>
        </p:txBody>
      </p:sp>
    </p:spTree>
    <p:extLst>
      <p:ext uri="{BB962C8B-B14F-4D97-AF65-F5344CB8AC3E}">
        <p14:creationId xmlns:p14="http://schemas.microsoft.com/office/powerpoint/2010/main" val="8901158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7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2EAD48-6503-41E4-9872-949FB9459C94}" type="slidenum">
              <a:rPr lang="en-US"/>
              <a:pPr/>
              <a:t>29</a:t>
            </a:fld>
            <a:endParaRPr lang="en-US"/>
          </a:p>
        </p:txBody>
      </p:sp>
    </p:spTree>
    <p:extLst>
      <p:ext uri="{BB962C8B-B14F-4D97-AF65-F5344CB8AC3E}">
        <p14:creationId xmlns:p14="http://schemas.microsoft.com/office/powerpoint/2010/main" val="1533207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BF6654-B5D8-49E1-94AA-5E5B6A4FCEB8}" type="slidenum">
              <a:rPr lang="en-US"/>
              <a:pPr/>
              <a:t>3</a:t>
            </a:fld>
            <a:endParaRPr lang="en-US"/>
          </a:p>
        </p:txBody>
      </p:sp>
    </p:spTree>
    <p:extLst>
      <p:ext uri="{BB962C8B-B14F-4D97-AF65-F5344CB8AC3E}">
        <p14:creationId xmlns:p14="http://schemas.microsoft.com/office/powerpoint/2010/main" val="28661900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7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2EAD48-6503-41E4-9872-949FB9459C94}" type="slidenum">
              <a:rPr lang="en-US"/>
              <a:pPr/>
              <a:t>30</a:t>
            </a:fld>
            <a:endParaRPr lang="en-US"/>
          </a:p>
        </p:txBody>
      </p:sp>
    </p:spTree>
    <p:extLst>
      <p:ext uri="{BB962C8B-B14F-4D97-AF65-F5344CB8AC3E}">
        <p14:creationId xmlns:p14="http://schemas.microsoft.com/office/powerpoint/2010/main" val="12903203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7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2EAD48-6503-41E4-9872-949FB9459C94}" type="slidenum">
              <a:rPr lang="en-US"/>
              <a:pPr/>
              <a:t>31</a:t>
            </a:fld>
            <a:endParaRPr lang="en-US"/>
          </a:p>
        </p:txBody>
      </p:sp>
    </p:spTree>
    <p:extLst>
      <p:ext uri="{BB962C8B-B14F-4D97-AF65-F5344CB8AC3E}">
        <p14:creationId xmlns:p14="http://schemas.microsoft.com/office/powerpoint/2010/main" val="5103934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bwMode="auto">
          <a:noFill/>
          <a:ln>
            <a:solidFill>
              <a:srgbClr val="000000"/>
            </a:solidFill>
            <a:miter lim="800000"/>
            <a:headEnd/>
            <a:tailEnd/>
          </a:ln>
        </p:spPr>
      </p:sp>
      <p:sp>
        <p:nvSpPr>
          <p:cNvPr id="157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7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2EAD48-6503-41E4-9872-949FB9459C94}" type="slidenum">
              <a:rPr lang="en-US"/>
              <a:pPr/>
              <a:t>32</a:t>
            </a:fld>
            <a:endParaRPr lang="en-US"/>
          </a:p>
        </p:txBody>
      </p:sp>
    </p:spTree>
    <p:extLst>
      <p:ext uri="{BB962C8B-B14F-4D97-AF65-F5344CB8AC3E}">
        <p14:creationId xmlns:p14="http://schemas.microsoft.com/office/powerpoint/2010/main" val="188355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1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A8645D-7AA1-4759-8E80-4FEA1684F124}" type="slidenum">
              <a:rPr lang="en-US"/>
              <a:pPr/>
              <a:t>33</a:t>
            </a:fld>
            <a:endParaRPr lang="en-US"/>
          </a:p>
        </p:txBody>
      </p:sp>
    </p:spTree>
    <p:extLst>
      <p:ext uri="{BB962C8B-B14F-4D97-AF65-F5344CB8AC3E}">
        <p14:creationId xmlns:p14="http://schemas.microsoft.com/office/powerpoint/2010/main" val="9523650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2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9A4FD7-BF8A-449D-9F33-8D3057DE563D}" type="slidenum">
              <a:rPr lang="en-US"/>
              <a:pPr/>
              <a:t>34</a:t>
            </a:fld>
            <a:endParaRPr lang="en-US"/>
          </a:p>
        </p:txBody>
      </p:sp>
    </p:spTree>
    <p:extLst>
      <p:ext uri="{BB962C8B-B14F-4D97-AF65-F5344CB8AC3E}">
        <p14:creationId xmlns:p14="http://schemas.microsoft.com/office/powerpoint/2010/main" val="19515642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p:spPr>
      </p:sp>
      <p:sp>
        <p:nvSpPr>
          <p:cNvPr id="164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4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2B3F0F-4C44-491B-A0DE-DEBB792DCD38}" type="slidenum">
              <a:rPr lang="en-US"/>
              <a:pPr/>
              <a:t>35</a:t>
            </a:fld>
            <a:endParaRPr lang="en-US"/>
          </a:p>
        </p:txBody>
      </p:sp>
    </p:spTree>
    <p:extLst>
      <p:ext uri="{BB962C8B-B14F-4D97-AF65-F5344CB8AC3E}">
        <p14:creationId xmlns:p14="http://schemas.microsoft.com/office/powerpoint/2010/main" val="34076778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p:spPr>
      </p:sp>
      <p:sp>
        <p:nvSpPr>
          <p:cNvPr id="164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4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2B3F0F-4C44-491B-A0DE-DEBB792DCD38}" type="slidenum">
              <a:rPr lang="en-US"/>
              <a:pPr/>
              <a:t>36</a:t>
            </a:fld>
            <a:endParaRPr lang="en-US"/>
          </a:p>
        </p:txBody>
      </p:sp>
    </p:spTree>
    <p:extLst>
      <p:ext uri="{BB962C8B-B14F-4D97-AF65-F5344CB8AC3E}">
        <p14:creationId xmlns:p14="http://schemas.microsoft.com/office/powerpoint/2010/main" val="42650715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bwMode="auto">
          <a:noFill/>
          <a:ln>
            <a:solidFill>
              <a:srgbClr val="000000"/>
            </a:solidFill>
            <a:miter lim="800000"/>
            <a:headEnd/>
            <a:tailEnd/>
          </a:ln>
        </p:spPr>
      </p:sp>
      <p:sp>
        <p:nvSpPr>
          <p:cNvPr id="165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5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0EA22F-E8F8-446C-BF29-EA8032972904}" type="slidenum">
              <a:rPr lang="en-US"/>
              <a:pPr/>
              <a:t>37</a:t>
            </a:fld>
            <a:endParaRPr lang="en-US"/>
          </a:p>
        </p:txBody>
      </p:sp>
    </p:spTree>
    <p:extLst>
      <p:ext uri="{BB962C8B-B14F-4D97-AF65-F5344CB8AC3E}">
        <p14:creationId xmlns:p14="http://schemas.microsoft.com/office/powerpoint/2010/main" val="37986584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p:spPr>
      </p:sp>
      <p:sp>
        <p:nvSpPr>
          <p:cNvPr id="168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8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7A6774-DF18-44A6-8565-D6A03CDEE2F5}" type="slidenum">
              <a:rPr lang="en-US"/>
              <a:pPr/>
              <a:t>38</a:t>
            </a:fld>
            <a:endParaRPr lang="en-US"/>
          </a:p>
        </p:txBody>
      </p:sp>
    </p:spTree>
    <p:extLst>
      <p:ext uri="{BB962C8B-B14F-4D97-AF65-F5344CB8AC3E}">
        <p14:creationId xmlns:p14="http://schemas.microsoft.com/office/powerpoint/2010/main" val="6720229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p:spPr>
      </p:sp>
      <p:sp>
        <p:nvSpPr>
          <p:cNvPr id="168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8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7A6774-DF18-44A6-8565-D6A03CDEE2F5}" type="slidenum">
              <a:rPr lang="en-US"/>
              <a:pPr/>
              <a:t>39</a:t>
            </a:fld>
            <a:endParaRPr lang="en-US"/>
          </a:p>
        </p:txBody>
      </p:sp>
    </p:spTree>
    <p:extLst>
      <p:ext uri="{BB962C8B-B14F-4D97-AF65-F5344CB8AC3E}">
        <p14:creationId xmlns:p14="http://schemas.microsoft.com/office/powerpoint/2010/main" val="167148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67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BF6654-B5D8-49E1-94AA-5E5B6A4FCEB8}" type="slidenum">
              <a:rPr lang="en-US"/>
              <a:pPr/>
              <a:t>4</a:t>
            </a:fld>
            <a:endParaRPr lang="en-US"/>
          </a:p>
        </p:txBody>
      </p:sp>
    </p:spTree>
    <p:extLst>
      <p:ext uri="{BB962C8B-B14F-4D97-AF65-F5344CB8AC3E}">
        <p14:creationId xmlns:p14="http://schemas.microsoft.com/office/powerpoint/2010/main" val="41991613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p:spPr>
      </p:sp>
      <p:sp>
        <p:nvSpPr>
          <p:cNvPr id="172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2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5B9ACD-9136-4ABD-BC28-1804B7433B8B}" type="slidenum">
              <a:rPr lang="en-US"/>
              <a:pPr/>
              <a:t>40</a:t>
            </a:fld>
            <a:endParaRPr lang="en-US"/>
          </a:p>
        </p:txBody>
      </p:sp>
    </p:spTree>
    <p:extLst>
      <p:ext uri="{BB962C8B-B14F-4D97-AF65-F5344CB8AC3E}">
        <p14:creationId xmlns:p14="http://schemas.microsoft.com/office/powerpoint/2010/main" val="17668086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bwMode="auto">
          <a:noFill/>
          <a:ln>
            <a:solidFill>
              <a:srgbClr val="000000"/>
            </a:solidFill>
            <a:miter lim="800000"/>
            <a:headEnd/>
            <a:tailEnd/>
          </a:ln>
        </p:spPr>
      </p:sp>
      <p:sp>
        <p:nvSpPr>
          <p:cNvPr id="1761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6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DC2B84-987C-445B-A4CC-FCFC55D3D5F3}" type="slidenum">
              <a:rPr lang="en-US"/>
              <a:pPr/>
              <a:t>41</a:t>
            </a:fld>
            <a:endParaRPr lang="en-US"/>
          </a:p>
        </p:txBody>
      </p:sp>
    </p:spTree>
    <p:extLst>
      <p:ext uri="{BB962C8B-B14F-4D97-AF65-F5344CB8AC3E}">
        <p14:creationId xmlns:p14="http://schemas.microsoft.com/office/powerpoint/2010/main" val="7268648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p:spPr>
      </p:sp>
      <p:sp>
        <p:nvSpPr>
          <p:cNvPr id="1771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7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24D436-FA52-4BCF-AD8A-28E233EBF56A}" type="slidenum">
              <a:rPr lang="en-US"/>
              <a:pPr/>
              <a:t>42</a:t>
            </a:fld>
            <a:endParaRPr lang="en-US"/>
          </a:p>
        </p:txBody>
      </p:sp>
    </p:spTree>
    <p:extLst>
      <p:ext uri="{BB962C8B-B14F-4D97-AF65-F5344CB8AC3E}">
        <p14:creationId xmlns:p14="http://schemas.microsoft.com/office/powerpoint/2010/main" val="4764573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bwMode="auto">
          <a:noFill/>
          <a:ln>
            <a:solidFill>
              <a:srgbClr val="000000"/>
            </a:solidFill>
            <a:miter lim="800000"/>
            <a:headEnd/>
            <a:tailEnd/>
          </a:ln>
        </p:spPr>
      </p:sp>
      <p:sp>
        <p:nvSpPr>
          <p:cNvPr id="1781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8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9759E8-CB06-4A70-84B8-EB46578031A5}" type="slidenum">
              <a:rPr lang="en-US"/>
              <a:pPr/>
              <a:t>43</a:t>
            </a:fld>
            <a:endParaRPr lang="en-US"/>
          </a:p>
        </p:txBody>
      </p:sp>
    </p:spTree>
    <p:extLst>
      <p:ext uri="{BB962C8B-B14F-4D97-AF65-F5344CB8AC3E}">
        <p14:creationId xmlns:p14="http://schemas.microsoft.com/office/powerpoint/2010/main" val="12289072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bwMode="auto">
          <a:noFill/>
          <a:ln>
            <a:solidFill>
              <a:srgbClr val="000000"/>
            </a:solidFill>
            <a:miter lim="800000"/>
            <a:headEnd/>
            <a:tailEnd/>
          </a:ln>
        </p:spPr>
      </p:sp>
      <p:sp>
        <p:nvSpPr>
          <p:cNvPr id="1792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9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0512DA-88EB-402C-B281-75251176A358}" type="slidenum">
              <a:rPr lang="en-US"/>
              <a:pPr/>
              <a:t>44</a:t>
            </a:fld>
            <a:endParaRPr lang="en-US"/>
          </a:p>
        </p:txBody>
      </p:sp>
    </p:spTree>
    <p:extLst>
      <p:ext uri="{BB962C8B-B14F-4D97-AF65-F5344CB8AC3E}">
        <p14:creationId xmlns:p14="http://schemas.microsoft.com/office/powerpoint/2010/main" val="30342216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noFill/>
          <a:ln>
            <a:solidFill>
              <a:srgbClr val="000000"/>
            </a:solidFill>
            <a:miter lim="800000"/>
            <a:headEnd/>
            <a:tailEnd/>
          </a:ln>
        </p:spPr>
      </p:sp>
      <p:sp>
        <p:nvSpPr>
          <p:cNvPr id="186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6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534915-DEBD-428E-986B-230841413A27}" type="slidenum">
              <a:rPr lang="en-US"/>
              <a:pPr/>
              <a:t>45</a:t>
            </a:fld>
            <a:endParaRPr lang="en-US"/>
          </a:p>
        </p:txBody>
      </p:sp>
    </p:spTree>
    <p:extLst>
      <p:ext uri="{BB962C8B-B14F-4D97-AF65-F5344CB8AC3E}">
        <p14:creationId xmlns:p14="http://schemas.microsoft.com/office/powerpoint/2010/main" val="19563975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8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B2293B-BBB5-46F1-A49A-36F1B9995BC9}" type="slidenum">
              <a:rPr lang="en-US"/>
              <a:pPr/>
              <a:t>46</a:t>
            </a:fld>
            <a:endParaRPr lang="en-US"/>
          </a:p>
        </p:txBody>
      </p:sp>
    </p:spTree>
    <p:extLst>
      <p:ext uri="{BB962C8B-B14F-4D97-AF65-F5344CB8AC3E}">
        <p14:creationId xmlns:p14="http://schemas.microsoft.com/office/powerpoint/2010/main" val="308133628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9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F2FEDE-5C00-4274-82D6-8DDAD58B1BA3}" type="slidenum">
              <a:rPr lang="en-US"/>
              <a:pPr/>
              <a:t>47</a:t>
            </a:fld>
            <a:endParaRPr lang="en-US"/>
          </a:p>
        </p:txBody>
      </p:sp>
    </p:spTree>
    <p:extLst>
      <p:ext uri="{BB962C8B-B14F-4D97-AF65-F5344CB8AC3E}">
        <p14:creationId xmlns:p14="http://schemas.microsoft.com/office/powerpoint/2010/main" val="11907009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p:spPr>
      </p:sp>
      <p:sp>
        <p:nvSpPr>
          <p:cNvPr id="190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0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C732F2-22A7-444C-88AE-6ACD2A49B3DA}" type="slidenum">
              <a:rPr lang="en-US"/>
              <a:pPr/>
              <a:t>48</a:t>
            </a:fld>
            <a:endParaRPr lang="en-US"/>
          </a:p>
        </p:txBody>
      </p:sp>
    </p:spTree>
    <p:extLst>
      <p:ext uri="{BB962C8B-B14F-4D97-AF65-F5344CB8AC3E}">
        <p14:creationId xmlns:p14="http://schemas.microsoft.com/office/powerpoint/2010/main" val="38896119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p:spPr>
      </p:sp>
      <p:sp>
        <p:nvSpPr>
          <p:cNvPr id="191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1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3BF963-B868-4FFA-8C84-BD87BC292DE6}" type="slidenum">
              <a:rPr lang="en-US"/>
              <a:pPr/>
              <a:t>49</a:t>
            </a:fld>
            <a:endParaRPr lang="en-US"/>
          </a:p>
        </p:txBody>
      </p:sp>
    </p:spTree>
    <p:extLst>
      <p:ext uri="{BB962C8B-B14F-4D97-AF65-F5344CB8AC3E}">
        <p14:creationId xmlns:p14="http://schemas.microsoft.com/office/powerpoint/2010/main" val="3236217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B0711E-5D8A-4A6F-A5D2-743AFADC74B6}" type="slidenum">
              <a:rPr lang="en-US"/>
              <a:pPr/>
              <a:t>5</a:t>
            </a:fld>
            <a:endParaRPr lang="en-US"/>
          </a:p>
        </p:txBody>
      </p:sp>
    </p:spTree>
    <p:extLst>
      <p:ext uri="{BB962C8B-B14F-4D97-AF65-F5344CB8AC3E}">
        <p14:creationId xmlns:p14="http://schemas.microsoft.com/office/powerpoint/2010/main" val="11734086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p:spPr>
      </p:sp>
      <p:sp>
        <p:nvSpPr>
          <p:cNvPr id="192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2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3BEEDD-EAB9-4605-8B44-2D5741F28D0F}" type="slidenum">
              <a:rPr lang="en-US"/>
              <a:pPr/>
              <a:t>50</a:t>
            </a:fld>
            <a:endParaRPr lang="en-US"/>
          </a:p>
        </p:txBody>
      </p:sp>
    </p:spTree>
    <p:extLst>
      <p:ext uri="{BB962C8B-B14F-4D97-AF65-F5344CB8AC3E}">
        <p14:creationId xmlns:p14="http://schemas.microsoft.com/office/powerpoint/2010/main" val="60215955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p:spPr>
      </p:sp>
      <p:sp>
        <p:nvSpPr>
          <p:cNvPr id="193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3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A85B061-A879-4DCB-BBBB-97F90553F9CF}" type="slidenum">
              <a:rPr lang="en-US"/>
              <a:pPr/>
              <a:t>51</a:t>
            </a:fld>
            <a:endParaRPr lang="en-US"/>
          </a:p>
        </p:txBody>
      </p:sp>
    </p:spTree>
    <p:extLst>
      <p:ext uri="{BB962C8B-B14F-4D97-AF65-F5344CB8AC3E}">
        <p14:creationId xmlns:p14="http://schemas.microsoft.com/office/powerpoint/2010/main" val="21138546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bwMode="auto">
          <a:noFill/>
          <a:ln>
            <a:solidFill>
              <a:srgbClr val="000000"/>
            </a:solidFill>
            <a:miter lim="800000"/>
            <a:headEnd/>
            <a:tailEnd/>
          </a:ln>
        </p:spPr>
      </p:sp>
      <p:sp>
        <p:nvSpPr>
          <p:cNvPr id="194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10C926-55BD-4981-AF57-F032419975B5}" type="slidenum">
              <a:rPr lang="en-US"/>
              <a:pPr/>
              <a:t>52</a:t>
            </a:fld>
            <a:endParaRPr lang="en-US"/>
          </a:p>
        </p:txBody>
      </p:sp>
    </p:spTree>
    <p:extLst>
      <p:ext uri="{BB962C8B-B14F-4D97-AF65-F5344CB8AC3E}">
        <p14:creationId xmlns:p14="http://schemas.microsoft.com/office/powerpoint/2010/main" val="402195129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bwMode="auto">
          <a:noFill/>
          <a:ln>
            <a:solidFill>
              <a:srgbClr val="000000"/>
            </a:solidFill>
            <a:miter lim="800000"/>
            <a:headEnd/>
            <a:tailEnd/>
          </a:ln>
        </p:spPr>
      </p:sp>
      <p:sp>
        <p:nvSpPr>
          <p:cNvPr id="195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5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D44969-F3E0-4BAB-96E9-628505157462}" type="slidenum">
              <a:rPr lang="en-US"/>
              <a:pPr/>
              <a:t>53</a:t>
            </a:fld>
            <a:endParaRPr lang="en-US"/>
          </a:p>
        </p:txBody>
      </p:sp>
    </p:spTree>
    <p:extLst>
      <p:ext uri="{BB962C8B-B14F-4D97-AF65-F5344CB8AC3E}">
        <p14:creationId xmlns:p14="http://schemas.microsoft.com/office/powerpoint/2010/main" val="216980334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6037B1-4C4F-482D-BE69-00164CDCBC37}" type="slidenum">
              <a:rPr lang="en-US"/>
              <a:pPr/>
              <a:t>54</a:t>
            </a:fld>
            <a:endParaRPr lang="en-US"/>
          </a:p>
        </p:txBody>
      </p:sp>
    </p:spTree>
    <p:extLst>
      <p:ext uri="{BB962C8B-B14F-4D97-AF65-F5344CB8AC3E}">
        <p14:creationId xmlns:p14="http://schemas.microsoft.com/office/powerpoint/2010/main" val="5284925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bwMode="auto">
          <a:noFill/>
          <a:ln>
            <a:solidFill>
              <a:srgbClr val="000000"/>
            </a:solidFill>
            <a:miter lim="800000"/>
            <a:headEnd/>
            <a:tailEnd/>
          </a:ln>
        </p:spPr>
      </p:sp>
      <p:sp>
        <p:nvSpPr>
          <p:cNvPr id="198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8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1379C3-1081-4066-8D15-0AA0C799A619}" type="slidenum">
              <a:rPr lang="en-US"/>
              <a:pPr/>
              <a:t>55</a:t>
            </a:fld>
            <a:endParaRPr lang="en-US"/>
          </a:p>
        </p:txBody>
      </p:sp>
    </p:spTree>
    <p:extLst>
      <p:ext uri="{BB962C8B-B14F-4D97-AF65-F5344CB8AC3E}">
        <p14:creationId xmlns:p14="http://schemas.microsoft.com/office/powerpoint/2010/main" val="1749024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bwMode="auto">
          <a:noFill/>
          <a:ln>
            <a:solidFill>
              <a:srgbClr val="000000"/>
            </a:solidFill>
            <a:miter lim="800000"/>
            <a:headEnd/>
            <a:tailEnd/>
          </a:ln>
        </p:spPr>
      </p:sp>
      <p:sp>
        <p:nvSpPr>
          <p:cNvPr id="1996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9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F808C1-CA7D-477E-A851-D621F108BF3C}" type="slidenum">
              <a:rPr lang="en-US"/>
              <a:pPr/>
              <a:t>56</a:t>
            </a:fld>
            <a:endParaRPr lang="en-US"/>
          </a:p>
        </p:txBody>
      </p:sp>
    </p:spTree>
    <p:extLst>
      <p:ext uri="{BB962C8B-B14F-4D97-AF65-F5344CB8AC3E}">
        <p14:creationId xmlns:p14="http://schemas.microsoft.com/office/powerpoint/2010/main" val="30775657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p:spPr>
      </p:sp>
      <p:sp>
        <p:nvSpPr>
          <p:cNvPr id="201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1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576968-AAF8-4EB1-97EC-F084C063D170}" type="slidenum">
              <a:rPr lang="en-US"/>
              <a:pPr/>
              <a:t>57</a:t>
            </a:fld>
            <a:endParaRPr lang="en-US"/>
          </a:p>
        </p:txBody>
      </p:sp>
    </p:spTree>
    <p:extLst>
      <p:ext uri="{BB962C8B-B14F-4D97-AF65-F5344CB8AC3E}">
        <p14:creationId xmlns:p14="http://schemas.microsoft.com/office/powerpoint/2010/main" val="77327858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2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740979-9DF7-4CE8-9B3B-0819C1518D2A}" type="slidenum">
              <a:rPr lang="en-US"/>
              <a:pPr/>
              <a:t>58</a:t>
            </a:fld>
            <a:endParaRPr lang="en-US"/>
          </a:p>
        </p:txBody>
      </p:sp>
    </p:spTree>
    <p:extLst>
      <p:ext uri="{BB962C8B-B14F-4D97-AF65-F5344CB8AC3E}">
        <p14:creationId xmlns:p14="http://schemas.microsoft.com/office/powerpoint/2010/main" val="328635201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bwMode="auto">
          <a:noFill/>
          <a:ln>
            <a:solidFill>
              <a:srgbClr val="000000"/>
            </a:solidFill>
            <a:miter lim="800000"/>
            <a:headEnd/>
            <a:tailEnd/>
          </a:ln>
        </p:spPr>
      </p:sp>
      <p:sp>
        <p:nvSpPr>
          <p:cNvPr id="203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3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E3D311-E76D-425B-9B97-6358F5DC3030}" type="slidenum">
              <a:rPr lang="en-US"/>
              <a:pPr/>
              <a:t>59</a:t>
            </a:fld>
            <a:endParaRPr lang="en-US"/>
          </a:p>
        </p:txBody>
      </p:sp>
    </p:spTree>
    <p:extLst>
      <p:ext uri="{BB962C8B-B14F-4D97-AF65-F5344CB8AC3E}">
        <p14:creationId xmlns:p14="http://schemas.microsoft.com/office/powerpoint/2010/main" val="905908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116144-71EE-4606-8477-A5CC41F73A85}" type="slidenum">
              <a:rPr lang="en-US"/>
              <a:pPr/>
              <a:t>6</a:t>
            </a:fld>
            <a:endParaRPr lang="en-US"/>
          </a:p>
        </p:txBody>
      </p:sp>
    </p:spTree>
    <p:extLst>
      <p:ext uri="{BB962C8B-B14F-4D97-AF65-F5344CB8AC3E}">
        <p14:creationId xmlns:p14="http://schemas.microsoft.com/office/powerpoint/2010/main" val="319715162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32E5C-4E72-41BC-91F0-0541A8359A0B}" type="slidenum">
              <a:rPr lang="en-US"/>
              <a:pPr/>
              <a:t>60</a:t>
            </a:fld>
            <a:endParaRPr lang="en-US"/>
          </a:p>
        </p:txBody>
      </p:sp>
    </p:spTree>
    <p:extLst>
      <p:ext uri="{BB962C8B-B14F-4D97-AF65-F5344CB8AC3E}">
        <p14:creationId xmlns:p14="http://schemas.microsoft.com/office/powerpoint/2010/main" val="33004647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32E5C-4E72-41BC-91F0-0541A8359A0B}" type="slidenum">
              <a:rPr lang="en-US"/>
              <a:pPr/>
              <a:t>61</a:t>
            </a:fld>
            <a:endParaRPr lang="en-US"/>
          </a:p>
        </p:txBody>
      </p:sp>
    </p:spTree>
    <p:extLst>
      <p:ext uri="{BB962C8B-B14F-4D97-AF65-F5344CB8AC3E}">
        <p14:creationId xmlns:p14="http://schemas.microsoft.com/office/powerpoint/2010/main" val="374989519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5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FD23F5-D84C-4412-B2D5-180D4E4BC1B2}" type="slidenum">
              <a:rPr lang="en-US"/>
              <a:pPr/>
              <a:t>62</a:t>
            </a:fld>
            <a:endParaRPr lang="en-US"/>
          </a:p>
        </p:txBody>
      </p:sp>
    </p:spTree>
    <p:extLst>
      <p:ext uri="{BB962C8B-B14F-4D97-AF65-F5344CB8AC3E}">
        <p14:creationId xmlns:p14="http://schemas.microsoft.com/office/powerpoint/2010/main" val="31499822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p:spPr>
      </p:sp>
      <p:sp>
        <p:nvSpPr>
          <p:cNvPr id="206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6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471C9F-79DE-4F0E-93B5-9320201A88C6}" type="slidenum">
              <a:rPr lang="en-US"/>
              <a:pPr/>
              <a:t>63</a:t>
            </a:fld>
            <a:endParaRPr lang="en-US"/>
          </a:p>
        </p:txBody>
      </p:sp>
    </p:spTree>
    <p:extLst>
      <p:ext uri="{BB962C8B-B14F-4D97-AF65-F5344CB8AC3E}">
        <p14:creationId xmlns:p14="http://schemas.microsoft.com/office/powerpoint/2010/main" val="364169132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p:spPr>
      </p:sp>
      <p:sp>
        <p:nvSpPr>
          <p:cNvPr id="207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7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BB401E-080A-442D-85E6-7AFB52BEE8E0}" type="slidenum">
              <a:rPr lang="en-US"/>
              <a:pPr/>
              <a:t>64</a:t>
            </a:fld>
            <a:endParaRPr lang="en-US"/>
          </a:p>
        </p:txBody>
      </p:sp>
    </p:spTree>
    <p:extLst>
      <p:ext uri="{BB962C8B-B14F-4D97-AF65-F5344CB8AC3E}">
        <p14:creationId xmlns:p14="http://schemas.microsoft.com/office/powerpoint/2010/main" val="24225921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Image Placeholder 1"/>
          <p:cNvSpPr>
            <a:spLocks noGrp="1" noRot="1" noChangeAspect="1" noTextEdit="1"/>
          </p:cNvSpPr>
          <p:nvPr>
            <p:ph type="sldImg"/>
          </p:nvPr>
        </p:nvSpPr>
        <p:spPr bwMode="auto">
          <a:noFill/>
          <a:ln>
            <a:solidFill>
              <a:srgbClr val="000000"/>
            </a:solidFill>
            <a:miter lim="800000"/>
            <a:headEnd/>
            <a:tailEnd/>
          </a:ln>
        </p:spPr>
      </p:sp>
      <p:sp>
        <p:nvSpPr>
          <p:cNvPr id="2088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8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CBFCC2-3F2E-4B33-AE60-A6958507AE44}" type="slidenum">
              <a:rPr lang="en-US"/>
              <a:pPr/>
              <a:t>65</a:t>
            </a:fld>
            <a:endParaRPr lang="en-US"/>
          </a:p>
        </p:txBody>
      </p:sp>
    </p:spTree>
    <p:extLst>
      <p:ext uri="{BB962C8B-B14F-4D97-AF65-F5344CB8AC3E}">
        <p14:creationId xmlns:p14="http://schemas.microsoft.com/office/powerpoint/2010/main" val="2366759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9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696E9D-2998-4ED5-8CB1-0130E967393D}" type="slidenum">
              <a:rPr lang="en-US"/>
              <a:pPr/>
              <a:t>66</a:t>
            </a:fld>
            <a:endParaRPr lang="en-US"/>
          </a:p>
        </p:txBody>
      </p:sp>
    </p:spTree>
    <p:extLst>
      <p:ext uri="{BB962C8B-B14F-4D97-AF65-F5344CB8AC3E}">
        <p14:creationId xmlns:p14="http://schemas.microsoft.com/office/powerpoint/2010/main" val="34840885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9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696E9D-2998-4ED5-8CB1-0130E967393D}" type="slidenum">
              <a:rPr lang="en-US"/>
              <a:pPr/>
              <a:t>67</a:t>
            </a:fld>
            <a:endParaRPr lang="en-US"/>
          </a:p>
        </p:txBody>
      </p:sp>
    </p:spTree>
    <p:extLst>
      <p:ext uri="{BB962C8B-B14F-4D97-AF65-F5344CB8AC3E}">
        <p14:creationId xmlns:p14="http://schemas.microsoft.com/office/powerpoint/2010/main" val="187584881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p:spPr>
      </p:sp>
      <p:sp>
        <p:nvSpPr>
          <p:cNvPr id="2109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0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6A4CB3-4D9F-4BED-B0AA-B150B8A1070D}" type="slidenum">
              <a:rPr lang="en-US"/>
              <a:pPr/>
              <a:t>68</a:t>
            </a:fld>
            <a:endParaRPr lang="en-US"/>
          </a:p>
        </p:txBody>
      </p:sp>
    </p:spTree>
    <p:extLst>
      <p:ext uri="{BB962C8B-B14F-4D97-AF65-F5344CB8AC3E}">
        <p14:creationId xmlns:p14="http://schemas.microsoft.com/office/powerpoint/2010/main" val="92094869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4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F07650-627C-48F5-ACE5-B9BC6FCFE284}" type="slidenum">
              <a:rPr lang="en-US"/>
              <a:pPr/>
              <a:t>69</a:t>
            </a:fld>
            <a:endParaRPr lang="en-US"/>
          </a:p>
        </p:txBody>
      </p:sp>
    </p:spTree>
    <p:extLst>
      <p:ext uri="{BB962C8B-B14F-4D97-AF65-F5344CB8AC3E}">
        <p14:creationId xmlns:p14="http://schemas.microsoft.com/office/powerpoint/2010/main" val="217096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839173-B8AF-43C1-BA9E-3F68644DD463}" type="slidenum">
              <a:rPr lang="en-US"/>
              <a:pPr/>
              <a:t>7</a:t>
            </a:fld>
            <a:endParaRPr lang="en-US"/>
          </a:p>
        </p:txBody>
      </p:sp>
    </p:spTree>
    <p:extLst>
      <p:ext uri="{BB962C8B-B14F-4D97-AF65-F5344CB8AC3E}">
        <p14:creationId xmlns:p14="http://schemas.microsoft.com/office/powerpoint/2010/main" val="40172070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Image Placeholder 1"/>
          <p:cNvSpPr>
            <a:spLocks noGrp="1" noRot="1" noChangeAspect="1" noTextEdit="1"/>
          </p:cNvSpPr>
          <p:nvPr>
            <p:ph type="sldImg"/>
          </p:nvPr>
        </p:nvSpPr>
        <p:spPr bwMode="auto">
          <a:noFill/>
          <a:ln>
            <a:solidFill>
              <a:srgbClr val="000000"/>
            </a:solidFill>
            <a:miter lim="800000"/>
            <a:headEnd/>
            <a:tailEnd/>
          </a:ln>
        </p:spPr>
      </p:sp>
      <p:sp>
        <p:nvSpPr>
          <p:cNvPr id="215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BB2F49-02A3-4318-87A3-8A44C2E369FF}" type="slidenum">
              <a:rPr lang="en-US"/>
              <a:pPr/>
              <a:t>70</a:t>
            </a:fld>
            <a:endParaRPr lang="en-US"/>
          </a:p>
        </p:txBody>
      </p:sp>
    </p:spTree>
    <p:extLst>
      <p:ext uri="{BB962C8B-B14F-4D97-AF65-F5344CB8AC3E}">
        <p14:creationId xmlns:p14="http://schemas.microsoft.com/office/powerpoint/2010/main" val="307451125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p:spPr>
      </p:sp>
      <p:sp>
        <p:nvSpPr>
          <p:cNvPr id="2160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6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266A3A8-BBA9-4A2E-90EB-BCC615F62A0E}" type="slidenum">
              <a:rPr lang="en-US"/>
              <a:pPr/>
              <a:t>71</a:t>
            </a:fld>
            <a:endParaRPr lang="en-US"/>
          </a:p>
        </p:txBody>
      </p:sp>
    </p:spTree>
    <p:extLst>
      <p:ext uri="{BB962C8B-B14F-4D97-AF65-F5344CB8AC3E}">
        <p14:creationId xmlns:p14="http://schemas.microsoft.com/office/powerpoint/2010/main" val="87472541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2170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7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864FDB-8C25-439B-B8AF-748327EE5AD0}" type="slidenum">
              <a:rPr lang="en-US"/>
              <a:pPr/>
              <a:t>72</a:t>
            </a:fld>
            <a:endParaRPr lang="en-US"/>
          </a:p>
        </p:txBody>
      </p:sp>
    </p:spTree>
    <p:extLst>
      <p:ext uri="{BB962C8B-B14F-4D97-AF65-F5344CB8AC3E}">
        <p14:creationId xmlns:p14="http://schemas.microsoft.com/office/powerpoint/2010/main" val="137909051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noFill/>
          <a:ln>
            <a:solidFill>
              <a:srgbClr val="000000"/>
            </a:solidFill>
            <a:miter lim="800000"/>
            <a:headEnd/>
            <a:tailEnd/>
          </a:ln>
        </p:spPr>
      </p:sp>
      <p:sp>
        <p:nvSpPr>
          <p:cNvPr id="218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8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5CEC7A-8E65-4A04-BE6C-DBA545FBAAEC}" type="slidenum">
              <a:rPr lang="en-US"/>
              <a:pPr/>
              <a:t>73</a:t>
            </a:fld>
            <a:endParaRPr lang="en-US"/>
          </a:p>
        </p:txBody>
      </p:sp>
    </p:spTree>
    <p:extLst>
      <p:ext uri="{BB962C8B-B14F-4D97-AF65-F5344CB8AC3E}">
        <p14:creationId xmlns:p14="http://schemas.microsoft.com/office/powerpoint/2010/main" val="4113843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839173-B8AF-43C1-BA9E-3F68644DD463}" type="slidenum">
              <a:rPr lang="en-US"/>
              <a:pPr/>
              <a:t>8</a:t>
            </a:fld>
            <a:endParaRPr lang="en-US"/>
          </a:p>
        </p:txBody>
      </p:sp>
    </p:spTree>
    <p:extLst>
      <p:ext uri="{BB962C8B-B14F-4D97-AF65-F5344CB8AC3E}">
        <p14:creationId xmlns:p14="http://schemas.microsoft.com/office/powerpoint/2010/main" val="110873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839173-B8AF-43C1-BA9E-3F68644DD463}" type="slidenum">
              <a:rPr lang="en-US"/>
              <a:pPr/>
              <a:t>9</a:t>
            </a:fld>
            <a:endParaRPr lang="en-US"/>
          </a:p>
        </p:txBody>
      </p:sp>
    </p:spTree>
    <p:extLst>
      <p:ext uri="{BB962C8B-B14F-4D97-AF65-F5344CB8AC3E}">
        <p14:creationId xmlns:p14="http://schemas.microsoft.com/office/powerpoint/2010/main" val="2521751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524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latin typeface="+mj-lt"/>
          <a:ea typeface="+mj-ea"/>
          <a:cs typeface="+mj-cs"/>
        </a:defRPr>
      </a:lvl1pPr>
      <a:lvl2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5pPr>
      <a:lvl6pPr marL="457200" algn="ctr" rtl="0" fontAlgn="base">
        <a:lnSpc>
          <a:spcPct val="80000"/>
        </a:lnSpc>
        <a:spcBef>
          <a:spcPct val="0"/>
        </a:spcBef>
        <a:spcAft>
          <a:spcPct val="0"/>
        </a:spcAft>
        <a:defRPr sz="6000" b="1">
          <a:solidFill>
            <a:srgbClr val="A5E6F3"/>
          </a:solidFill>
          <a:latin typeface="Times New Roman" pitchFamily="18" charset="0"/>
          <a:cs typeface="Arial" charset="0"/>
        </a:defRPr>
      </a:lvl6pPr>
      <a:lvl7pPr marL="914400" algn="ctr" rtl="0" fontAlgn="base">
        <a:lnSpc>
          <a:spcPct val="80000"/>
        </a:lnSpc>
        <a:spcBef>
          <a:spcPct val="0"/>
        </a:spcBef>
        <a:spcAft>
          <a:spcPct val="0"/>
        </a:spcAft>
        <a:defRPr sz="6000" b="1">
          <a:solidFill>
            <a:srgbClr val="A5E6F3"/>
          </a:solidFill>
          <a:latin typeface="Times New Roman" pitchFamily="18" charset="0"/>
          <a:cs typeface="Arial" charset="0"/>
        </a:defRPr>
      </a:lvl7pPr>
      <a:lvl8pPr marL="1371600" algn="ctr" rtl="0" fontAlgn="base">
        <a:lnSpc>
          <a:spcPct val="80000"/>
        </a:lnSpc>
        <a:spcBef>
          <a:spcPct val="0"/>
        </a:spcBef>
        <a:spcAft>
          <a:spcPct val="0"/>
        </a:spcAft>
        <a:defRPr sz="6000" b="1">
          <a:solidFill>
            <a:srgbClr val="A5E6F3"/>
          </a:solidFill>
          <a:latin typeface="Times New Roman" pitchFamily="18" charset="0"/>
          <a:cs typeface="Arial" charset="0"/>
        </a:defRPr>
      </a:lvl8pPr>
      <a:lvl9pPr marL="1828800" algn="ctr" rtl="0" fontAlgn="base">
        <a:lnSpc>
          <a:spcPct val="80000"/>
        </a:lnSpc>
        <a:spcBef>
          <a:spcPct val="0"/>
        </a:spcBef>
        <a:spcAft>
          <a:spcPct val="0"/>
        </a:spcAft>
        <a:defRPr sz="6000" b="1">
          <a:solidFill>
            <a:srgbClr val="A5E6F3"/>
          </a:solidFill>
          <a:latin typeface="Times New Roman" pitchFamily="18" charset="0"/>
          <a:cs typeface="Arial"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latin typeface="+mn-lt"/>
          <a:cs typeface="+mn-cs"/>
        </a:defRPr>
      </a:lvl2pPr>
      <a:lvl3pPr marL="1143000" indent="-228600" algn="l" rtl="0" eaLnBrk="0" fontAlgn="base" hangingPunct="0">
        <a:lnSpc>
          <a:spcPct val="70000"/>
        </a:lnSpc>
        <a:spcBef>
          <a:spcPct val="15000"/>
        </a:spcBef>
        <a:spcAft>
          <a:spcPct val="0"/>
        </a:spcAft>
        <a:buSzPct val="100000"/>
        <a:buChar char="»"/>
        <a:defRPr b="0">
          <a:solidFill>
            <a:schemeClr val="tx1"/>
          </a:solidFill>
          <a:latin typeface="+mn-lt"/>
          <a:cs typeface="+mn-cs"/>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5pPr>
      <a:lvl6pPr marL="2457450" indent="-171450" algn="l" rtl="0" fontAlgn="base">
        <a:lnSpc>
          <a:spcPct val="70000"/>
        </a:lnSpc>
        <a:spcBef>
          <a:spcPct val="15000"/>
        </a:spcBef>
        <a:spcAft>
          <a:spcPct val="0"/>
        </a:spcAft>
        <a:buSzPct val="100000"/>
        <a:buChar char="–"/>
        <a:defRPr sz="1400" b="1">
          <a:solidFill>
            <a:schemeClr val="tx1"/>
          </a:solidFill>
          <a:latin typeface="+mn-lt"/>
          <a:cs typeface="+mn-cs"/>
        </a:defRPr>
      </a:lvl6pPr>
      <a:lvl7pPr marL="2914650" indent="-171450" algn="l" rtl="0" fontAlgn="base">
        <a:lnSpc>
          <a:spcPct val="70000"/>
        </a:lnSpc>
        <a:spcBef>
          <a:spcPct val="15000"/>
        </a:spcBef>
        <a:spcAft>
          <a:spcPct val="0"/>
        </a:spcAft>
        <a:buSzPct val="100000"/>
        <a:buChar char="–"/>
        <a:defRPr sz="1400" b="1">
          <a:solidFill>
            <a:schemeClr val="tx1"/>
          </a:solidFill>
          <a:latin typeface="+mn-lt"/>
          <a:cs typeface="+mn-cs"/>
        </a:defRPr>
      </a:lvl7pPr>
      <a:lvl8pPr marL="3371850" indent="-171450" algn="l" rtl="0" fontAlgn="base">
        <a:lnSpc>
          <a:spcPct val="70000"/>
        </a:lnSpc>
        <a:spcBef>
          <a:spcPct val="15000"/>
        </a:spcBef>
        <a:spcAft>
          <a:spcPct val="0"/>
        </a:spcAft>
        <a:buSzPct val="100000"/>
        <a:buChar char="–"/>
        <a:defRPr sz="1400" b="1">
          <a:solidFill>
            <a:schemeClr val="tx1"/>
          </a:solidFill>
          <a:latin typeface="+mn-lt"/>
          <a:cs typeface="+mn-cs"/>
        </a:defRPr>
      </a:lvl8pPr>
      <a:lvl9pPr marL="3829050" indent="-171450" algn="l" rtl="0" fontAlgn="base">
        <a:lnSpc>
          <a:spcPct val="70000"/>
        </a:lnSpc>
        <a:spcBef>
          <a:spcPct val="15000"/>
        </a:spcBef>
        <a:spcAft>
          <a:spcPct val="0"/>
        </a:spcAft>
        <a:buSzPct val="100000"/>
        <a:buChar char="–"/>
        <a:defRPr sz="14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11-12</a:t>
            </a:r>
          </a:p>
        </p:txBody>
      </p:sp>
      <p:sp>
        <p:nvSpPr>
          <p:cNvPr id="100355" name="Rectangle 2051"/>
          <p:cNvSpPr>
            <a:spLocks noGrp="1" noChangeArrowheads="1"/>
          </p:cNvSpPr>
          <p:nvPr>
            <p:ph type="body" idx="4294967295"/>
          </p:nvPr>
        </p:nvSpPr>
        <p:spPr>
          <a:xfrm>
            <a:off x="304800" y="2743200"/>
            <a:ext cx="8534400" cy="3276600"/>
          </a:xfrm>
        </p:spPr>
        <p:txBody>
          <a:bodyPr/>
          <a:lstStyle/>
          <a:p>
            <a:pPr eaLnBrk="1" hangingPunct="1">
              <a:spcBef>
                <a:spcPct val="10000"/>
              </a:spcBef>
              <a:defRPr/>
            </a:pPr>
            <a:r>
              <a:rPr lang="en-US" sz="6600" dirty="0" smtClean="0">
                <a:effectLst>
                  <a:outerShdw blurRad="38100" dist="38100" dir="2700000" algn="tl">
                    <a:srgbClr val="000000"/>
                  </a:outerShdw>
                </a:effectLst>
              </a:rPr>
              <a:t>One more plague</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Moses had announced to Pharaoh, “This is what the Lord says: At midnight tonight I will pass through the heart of Egypt.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All the firstborn sons will die…</a:t>
            </a:r>
          </a:p>
        </p:txBody>
      </p:sp>
      <p:sp>
        <p:nvSpPr>
          <p:cNvPr id="18436" name="Rectangle 3"/>
          <p:cNvSpPr>
            <a:spLocks noChangeArrowheads="1"/>
          </p:cNvSpPr>
          <p:nvPr/>
        </p:nvSpPr>
        <p:spPr bwMode="auto">
          <a:xfrm>
            <a:off x="2286000" y="3886200"/>
            <a:ext cx="6400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People dying under God’s judgment:</a:t>
            </a:r>
          </a:p>
          <a:p>
            <a:pPr>
              <a:lnSpc>
                <a:spcPct val="75000"/>
              </a:lnSpc>
              <a:spcBef>
                <a:spcPts val="600"/>
              </a:spcBef>
              <a:buClr>
                <a:schemeClr val="tx2"/>
              </a:buClr>
              <a:buFont typeface="Wingdings" pitchFamily="2" charset="2"/>
              <a:buChar char="Ø"/>
            </a:pPr>
            <a:r>
              <a:rPr lang="en-US" sz="3600" dirty="0" smtClean="0">
                <a:latin typeface="Times New Roman" pitchFamily="18" charset="0"/>
              </a:rPr>
              <a:t>What about children?</a:t>
            </a:r>
            <a:endParaRPr lang="en-US" sz="3600" dirty="0">
              <a:latin typeface="Times New Roman" pitchFamily="18" charset="0"/>
            </a:endParaRPr>
          </a:p>
          <a:p>
            <a:pPr>
              <a:lnSpc>
                <a:spcPct val="75000"/>
              </a:lnSpc>
              <a:spcBef>
                <a:spcPts val="600"/>
              </a:spcBef>
              <a:buClr>
                <a:schemeClr val="tx2"/>
              </a:buClr>
              <a:buFont typeface="Wingdings" pitchFamily="2" charset="2"/>
              <a:buChar char="Ø"/>
            </a:pPr>
            <a:r>
              <a:rPr lang="en-US" sz="3600" dirty="0" smtClean="0">
                <a:latin typeface="Times New Roman" pitchFamily="18" charset="0"/>
              </a:rPr>
              <a:t>People didn’t have to die</a:t>
            </a:r>
            <a:endParaRPr lang="en-US" sz="36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Moses had announced to Pharaoh, “This is what the Lord says: At midnight tonight I will pass through the heart of Egypt.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All the firstborn sons will die…</a:t>
            </a:r>
          </a:p>
        </p:txBody>
      </p:sp>
      <p:sp>
        <p:nvSpPr>
          <p:cNvPr id="18436" name="Rectangle 3"/>
          <p:cNvSpPr>
            <a:spLocks noChangeArrowheads="1"/>
          </p:cNvSpPr>
          <p:nvPr/>
        </p:nvSpPr>
        <p:spPr bwMode="auto">
          <a:xfrm>
            <a:off x="2286000" y="3886200"/>
            <a:ext cx="6400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People dying under God’s judgment:</a:t>
            </a:r>
          </a:p>
          <a:p>
            <a:pPr>
              <a:lnSpc>
                <a:spcPct val="75000"/>
              </a:lnSpc>
              <a:spcBef>
                <a:spcPts val="600"/>
              </a:spcBef>
              <a:buClr>
                <a:schemeClr val="tx2"/>
              </a:buClr>
              <a:buFont typeface="Wingdings" pitchFamily="2" charset="2"/>
              <a:buChar char="Ø"/>
            </a:pPr>
            <a:r>
              <a:rPr lang="en-US" sz="3600" dirty="0" smtClean="0">
                <a:latin typeface="Times New Roman" pitchFamily="18" charset="0"/>
              </a:rPr>
              <a:t>What about children?</a:t>
            </a:r>
            <a:endParaRPr lang="en-US" sz="3600" dirty="0">
              <a:latin typeface="Times New Roman" pitchFamily="18" charset="0"/>
            </a:endParaRPr>
          </a:p>
          <a:p>
            <a:pPr>
              <a:lnSpc>
                <a:spcPct val="75000"/>
              </a:lnSpc>
              <a:spcBef>
                <a:spcPts val="600"/>
              </a:spcBef>
              <a:buClr>
                <a:schemeClr val="tx2"/>
              </a:buClr>
              <a:buFont typeface="Wingdings" pitchFamily="2" charset="2"/>
              <a:buChar char="Ø"/>
            </a:pPr>
            <a:r>
              <a:rPr lang="en-US" sz="3600" dirty="0" smtClean="0">
                <a:latin typeface="Times New Roman" pitchFamily="18" charset="0"/>
              </a:rPr>
              <a:t>People didn’t have to die</a:t>
            </a:r>
            <a:endParaRPr lang="en-US" sz="3600" dirty="0">
              <a:latin typeface="Times New Roman" pitchFamily="18" charset="0"/>
            </a:endParaRPr>
          </a:p>
        </p:txBody>
      </p:sp>
      <p:sp>
        <p:nvSpPr>
          <p:cNvPr id="5" name="Rectangle 3"/>
          <p:cNvSpPr>
            <a:spLocks noChangeArrowheads="1"/>
          </p:cNvSpPr>
          <p:nvPr/>
        </p:nvSpPr>
        <p:spPr bwMode="auto">
          <a:xfrm>
            <a:off x="304800" y="1143000"/>
            <a:ext cx="72390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smtClean="0">
                <a:latin typeface="Times New Roman" pitchFamily="18" charset="0"/>
              </a:rPr>
              <a:t>12: 48 “If there are foreigners living among you who want to celebrate the Lord’s Passover, let all their males be circumcised. Only then may they celebrate the Passover with you like any native-born Israelite.”</a:t>
            </a:r>
            <a:endParaRPr lang="en-US" sz="36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Moses had announced to Pharaoh, “This is what the Lord says: At midnight tonight I will pass through the heart of Egypt.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All the firstborn sons will die…</a:t>
            </a:r>
          </a:p>
        </p:txBody>
      </p:sp>
      <p:sp>
        <p:nvSpPr>
          <p:cNvPr id="18436" name="Rectangle 3"/>
          <p:cNvSpPr>
            <a:spLocks noChangeArrowheads="1"/>
          </p:cNvSpPr>
          <p:nvPr/>
        </p:nvSpPr>
        <p:spPr bwMode="auto">
          <a:xfrm>
            <a:off x="1447800" y="3886200"/>
            <a:ext cx="7239000" cy="274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smtClean="0">
                <a:latin typeface="Times New Roman" pitchFamily="18" charset="0"/>
              </a:rPr>
              <a:t>4:22 God to Pharaoh: “Thus says the Lord, “Israel is My son, My firstborn.</a:t>
            </a:r>
          </a:p>
          <a:p>
            <a:pPr>
              <a:lnSpc>
                <a:spcPct val="75000"/>
              </a:lnSpc>
              <a:spcBef>
                <a:spcPts val="600"/>
              </a:spcBef>
            </a:pPr>
            <a:r>
              <a:rPr lang="en-US" sz="3600" dirty="0" smtClean="0">
                <a:latin typeface="Times New Roman" pitchFamily="18" charset="0"/>
              </a:rPr>
              <a:t>23 So I said to you, ‘Let My son go that he may serve Me’; but you have refused to let him go. Behold, I will kill your son, your firstborn.”’”</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All the officials of Egypt will run to me and fall to the ground before me. ‘Please leave!’ they will beg. ‘Hurry! And take all your followers with you.’ Only then will I go!” Then, burning with anger, Moses left Pharaoh. </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While the Israelites were still in the land of Egypt, the Lord gave the following instructions to Moses and Aaron:</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“From now on, this month will be the first month of the year for you.</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Announce to the whole community of Israel that on the tenth day of this month each family must choose a lamb or a young goat for a sacrifice, one animal for each household.</a:t>
            </a:r>
          </a:p>
        </p:txBody>
      </p:sp>
      <p:sp>
        <p:nvSpPr>
          <p:cNvPr id="4" name="Rectangle 3"/>
          <p:cNvSpPr/>
          <p:nvPr/>
        </p:nvSpPr>
        <p:spPr>
          <a:xfrm>
            <a:off x="228600" y="5680710"/>
            <a:ext cx="50292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While the Israelites were still in the land of Egypt, the Lord gave the following instructions to Moses and Aaron:</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“From now on, this month will be the first month of the year for you.</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Announce to the whole community of Israel that on the tenth day of this month each family must choose a lamb or a young goat for a sacrifice, one animal for each household.</a:t>
            </a:r>
          </a:p>
        </p:txBody>
      </p:sp>
      <p:sp>
        <p:nvSpPr>
          <p:cNvPr id="4" name="Rectangle 3"/>
          <p:cNvSpPr/>
          <p:nvPr/>
        </p:nvSpPr>
        <p:spPr>
          <a:xfrm>
            <a:off x="228600" y="5680710"/>
            <a:ext cx="50292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3"/>
          <p:cNvSpPr>
            <a:spLocks noChangeArrowheads="1"/>
          </p:cNvSpPr>
          <p:nvPr/>
        </p:nvSpPr>
        <p:spPr bwMode="auto">
          <a:xfrm>
            <a:off x="2514600" y="2057400"/>
            <a:ext cx="39624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800" dirty="0" smtClean="0">
                <a:latin typeface="Times New Roman" pitchFamily="18" charset="0"/>
              </a:rPr>
              <a:t>This is our introduction to the festival of “Passover”</a:t>
            </a:r>
            <a:endParaRPr lang="en-US" sz="48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While the Israelites were still in the land of Egypt, the Lord gave the following instructions to Moses and Aaron:</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“From now on, this month will be the first month of the year for you.</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 Announce to the whole community of Israel that on the tenth day of this month each family must choose a lamb or a young goat for a sacrifice, one animal for each household.</a:t>
            </a:r>
          </a:p>
        </p:txBody>
      </p:sp>
      <p:sp>
        <p:nvSpPr>
          <p:cNvPr id="6" name="Rectangle 5"/>
          <p:cNvSpPr/>
          <p:nvPr/>
        </p:nvSpPr>
        <p:spPr>
          <a:xfrm>
            <a:off x="1828800" y="5200650"/>
            <a:ext cx="2743200" cy="6096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If a family is too small to eat a whole animal, let them share with another family in the neighborhood. Divide the animal according to the size of each family and how much they can eat.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The animal you select must be a one-year-old male, either a sheep or a goat, with no defects. </a:t>
            </a:r>
          </a:p>
        </p:txBody>
      </p:sp>
      <p:sp>
        <p:nvSpPr>
          <p:cNvPr id="5" name="Rectangle 5"/>
          <p:cNvSpPr>
            <a:spLocks noChangeArrowheads="1"/>
          </p:cNvSpPr>
          <p:nvPr/>
        </p:nvSpPr>
        <p:spPr bwMode="auto">
          <a:xfrm>
            <a:off x="4038600" y="5410200"/>
            <a:ext cx="3962400" cy="6858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6000" dirty="0">
                <a:latin typeface="+mj-lt"/>
              </a:rPr>
              <a:t>Substitution</a:t>
            </a:r>
          </a:p>
        </p:txBody>
      </p:sp>
      <p:sp>
        <p:nvSpPr>
          <p:cNvPr id="7" name="Rectangle 6"/>
          <p:cNvSpPr/>
          <p:nvPr/>
        </p:nvSpPr>
        <p:spPr>
          <a:xfrm>
            <a:off x="304800" y="5158740"/>
            <a:ext cx="3581400" cy="533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If a family is too small to eat a whole animal, let them share with another family in the neighborhood. Divide the animal according to the size of each family and how much they can eat.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The animal you select must be a one-year-old male, either a sheep or a goat, with no defects. </a:t>
            </a:r>
          </a:p>
        </p:txBody>
      </p:sp>
      <p:sp>
        <p:nvSpPr>
          <p:cNvPr id="5" name="Rectangle 5"/>
          <p:cNvSpPr>
            <a:spLocks noChangeArrowheads="1"/>
          </p:cNvSpPr>
          <p:nvPr/>
        </p:nvSpPr>
        <p:spPr bwMode="auto">
          <a:xfrm>
            <a:off x="4038600" y="5410200"/>
            <a:ext cx="3962400" cy="6858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6000" dirty="0">
                <a:latin typeface="+mj-lt"/>
              </a:rPr>
              <a:t>Substitution</a:t>
            </a:r>
          </a:p>
        </p:txBody>
      </p:sp>
      <p:sp>
        <p:nvSpPr>
          <p:cNvPr id="6" name="Rectangle 5"/>
          <p:cNvSpPr>
            <a:spLocks noChangeArrowheads="1"/>
          </p:cNvSpPr>
          <p:nvPr/>
        </p:nvSpPr>
        <p:spPr bwMode="auto">
          <a:xfrm>
            <a:off x="304800" y="304800"/>
            <a:ext cx="8610600" cy="3124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5400" dirty="0">
                <a:latin typeface="+mj-lt"/>
              </a:rPr>
              <a:t>John 1:29</a:t>
            </a:r>
            <a:r>
              <a:rPr lang="en-US" dirty="0">
                <a:latin typeface="+mj-lt"/>
              </a:rPr>
              <a:t> </a:t>
            </a:r>
            <a:r>
              <a:rPr lang="en-US" sz="5400" dirty="0">
                <a:latin typeface="+mj-lt"/>
              </a:rPr>
              <a:t>The next day [John the Baptist] saw Jesus coming to him, and said, “Behold, the </a:t>
            </a:r>
            <a:r>
              <a:rPr lang="en-US" sz="5400" u="sng" dirty="0">
                <a:latin typeface="+mj-lt"/>
              </a:rPr>
              <a:t>Lamb of God</a:t>
            </a:r>
            <a:r>
              <a:rPr lang="en-US" sz="5400" dirty="0">
                <a:latin typeface="+mj-lt"/>
              </a:rPr>
              <a:t> who takes away the sin of the world!”</a:t>
            </a:r>
            <a:endParaRPr lang="en-US" sz="12000" dirty="0">
              <a:latin typeface="+mj-lt"/>
            </a:endParaRPr>
          </a:p>
        </p:txBody>
      </p:sp>
      <p:sp>
        <p:nvSpPr>
          <p:cNvPr id="7" name="Rectangle 6"/>
          <p:cNvSpPr/>
          <p:nvPr/>
        </p:nvSpPr>
        <p:spPr>
          <a:xfrm>
            <a:off x="304800" y="5158740"/>
            <a:ext cx="3581400" cy="533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6 “Take special care of this chosen animal until the evening of the fourteenth day of this first month. Then the whole assembly of the community of Israel must </a:t>
            </a:r>
            <a:r>
              <a:rPr lang="en-US" u="sng" dirty="0" smtClean="0">
                <a:effectLst>
                  <a:outerShdw blurRad="38100" dist="38100" dir="2700000" algn="tl">
                    <a:srgbClr val="000000"/>
                  </a:outerShdw>
                </a:effectLst>
              </a:rPr>
              <a:t>slaughter their lamb</a:t>
            </a:r>
            <a:r>
              <a:rPr lang="en-US" dirty="0" smtClean="0">
                <a:effectLst>
                  <a:outerShdw blurRad="38100" dist="38100" dir="2700000" algn="tl">
                    <a:srgbClr val="000000"/>
                  </a:outerShdw>
                </a:effectLst>
              </a:rPr>
              <a:t> or young goat at twilight.</a:t>
            </a:r>
          </a:p>
        </p:txBody>
      </p:sp>
      <p:sp>
        <p:nvSpPr>
          <p:cNvPr id="4" name="Rectangle 3"/>
          <p:cNvSpPr>
            <a:spLocks noChangeArrowheads="1"/>
          </p:cNvSpPr>
          <p:nvPr/>
        </p:nvSpPr>
        <p:spPr bwMode="auto">
          <a:xfrm>
            <a:off x="304800" y="4343400"/>
            <a:ext cx="8001000" cy="1981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5400" dirty="0">
                <a:latin typeface="+mj-lt"/>
              </a:rPr>
              <a:t>Rom. 3:23 For everyone has sinned; we all fall short of God’s </a:t>
            </a:r>
            <a:r>
              <a:rPr lang="en-US" sz="5400" dirty="0" smtClean="0">
                <a:latin typeface="+mj-lt"/>
              </a:rPr>
              <a:t>awesome </a:t>
            </a:r>
            <a:r>
              <a:rPr lang="en-US" sz="5400" dirty="0">
                <a:latin typeface="+mj-lt"/>
              </a:rPr>
              <a:t>standard.</a:t>
            </a:r>
            <a:endParaRPr lang="en-US" sz="12000" dirty="0">
              <a:latin typeface="+mj-lt"/>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228600" y="1295400"/>
            <a:ext cx="8839200" cy="4419600"/>
          </a:xfrm>
        </p:spPr>
        <p:txBody>
          <a:bodyPr/>
          <a:lstStyle/>
          <a:p>
            <a:pPr eaLnBrk="1" hangingPunct="1">
              <a:spcBef>
                <a:spcPct val="10000"/>
              </a:spcBef>
              <a:defRPr/>
            </a:pPr>
            <a:r>
              <a:rPr lang="en-US" sz="4800" dirty="0" smtClean="0">
                <a:effectLst>
                  <a:outerShdw blurRad="38100" dist="38100" dir="2700000" algn="tl">
                    <a:srgbClr val="000000"/>
                  </a:outerShdw>
                </a:effectLst>
              </a:rPr>
              <a:t>Evil Pharaoh has enslaved the Hebrews</a:t>
            </a:r>
          </a:p>
          <a:p>
            <a:pPr eaLnBrk="1" hangingPunct="1">
              <a:spcBef>
                <a:spcPct val="10000"/>
              </a:spcBef>
              <a:defRPr/>
            </a:pPr>
            <a:r>
              <a:rPr lang="en-US" sz="4800" dirty="0" smtClean="0">
                <a:effectLst>
                  <a:outerShdw blurRad="38100" dist="38100" dir="2700000" algn="tl">
                    <a:srgbClr val="000000"/>
                  </a:outerShdw>
                </a:effectLst>
              </a:rPr>
              <a:t>God is rocking Egypt with 10 plagues, demanding release</a:t>
            </a:r>
          </a:p>
          <a:p>
            <a:pPr eaLnBrk="1" hangingPunct="1">
              <a:spcBef>
                <a:spcPct val="10000"/>
              </a:spcBef>
              <a:defRPr/>
            </a:pPr>
            <a:r>
              <a:rPr lang="en-US" sz="4800" dirty="0" smtClean="0">
                <a:effectLst>
                  <a:outerShdw blurRad="38100" dist="38100" dir="2700000" algn="tl">
                    <a:srgbClr val="000000"/>
                  </a:outerShdw>
                </a:effectLst>
              </a:rPr>
              <a:t>Some are changing their hearts 12:37-38</a:t>
            </a:r>
          </a:p>
          <a:p>
            <a:pPr eaLnBrk="1" hangingPunct="1">
              <a:spcBef>
                <a:spcPct val="10000"/>
              </a:spcBef>
              <a:defRPr/>
            </a:pPr>
            <a:r>
              <a:rPr lang="en-US" sz="4800" dirty="0" smtClean="0">
                <a:effectLst>
                  <a:outerShdw blurRad="38100" dist="38100" dir="2700000" algn="tl">
                    <a:srgbClr val="000000"/>
                  </a:outerShdw>
                </a:effectLst>
              </a:rPr>
              <a:t>All-out assault on the gods of Egypt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wipe(left)">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wipe(left)">
                                      <p:cBhvr>
                                        <p:cTn id="12" dur="5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wipe(left)">
                                      <p:cBhvr>
                                        <p:cTn id="17" dur="500"/>
                                        <p:tgtEl>
                                          <p:spTgt spid="100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wipe(left)">
                                      <p:cBhvr>
                                        <p:cTn id="22" dur="500"/>
                                        <p:tgtEl>
                                          <p:spTgt spid="100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6 “Take special care of this chosen animal until the evening of the fourteenth day of this first month. Then the whole assembly of the community of Israel must </a:t>
            </a:r>
            <a:r>
              <a:rPr lang="en-US" u="sng" dirty="0" smtClean="0">
                <a:effectLst>
                  <a:outerShdw blurRad="38100" dist="38100" dir="2700000" algn="tl">
                    <a:srgbClr val="000000"/>
                  </a:outerShdw>
                </a:effectLst>
              </a:rPr>
              <a:t>slaughter their lamb</a:t>
            </a:r>
            <a:r>
              <a:rPr lang="en-US" dirty="0" smtClean="0">
                <a:effectLst>
                  <a:outerShdw blurRad="38100" dist="38100" dir="2700000" algn="tl">
                    <a:srgbClr val="000000"/>
                  </a:outerShdw>
                </a:effectLst>
              </a:rPr>
              <a:t> or young goat at twilight.</a:t>
            </a:r>
          </a:p>
        </p:txBody>
      </p:sp>
      <p:sp>
        <p:nvSpPr>
          <p:cNvPr id="4" name="Rectangle 3"/>
          <p:cNvSpPr>
            <a:spLocks noChangeArrowheads="1"/>
          </p:cNvSpPr>
          <p:nvPr/>
        </p:nvSpPr>
        <p:spPr bwMode="auto">
          <a:xfrm>
            <a:off x="304800" y="4343400"/>
            <a:ext cx="8153400" cy="22098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Rom. </a:t>
            </a:r>
            <a:r>
              <a:rPr lang="en-US" sz="4800" dirty="0" smtClean="0">
                <a:latin typeface="+mj-lt"/>
              </a:rPr>
              <a:t>6:23</a:t>
            </a:r>
            <a:r>
              <a:rPr lang="en-US" sz="4800" dirty="0">
                <a:latin typeface="+mj-lt"/>
              </a:rPr>
              <a:t> </a:t>
            </a:r>
            <a:r>
              <a:rPr lang="en-US" sz="4800" dirty="0" smtClean="0">
                <a:latin typeface="+mj-lt"/>
              </a:rPr>
              <a:t>The </a:t>
            </a:r>
            <a:r>
              <a:rPr lang="en-US" sz="4800" dirty="0">
                <a:latin typeface="+mj-lt"/>
              </a:rPr>
              <a:t>wages of sin is death, but </a:t>
            </a:r>
            <a:r>
              <a:rPr lang="en-US" sz="4800" u="sng" dirty="0">
                <a:latin typeface="+mj-lt"/>
              </a:rPr>
              <a:t>the free gift of God is eternal life through Christ Jesus</a:t>
            </a:r>
            <a:r>
              <a:rPr lang="en-US" sz="4800" dirty="0">
                <a:latin typeface="+mj-lt"/>
              </a:rPr>
              <a:t> our Lord.</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7 They are to take some of the blood and smear it on the sides and top of the doorframes of the houses where they eat the animal.</a:t>
            </a:r>
          </a:p>
        </p:txBody>
      </p:sp>
      <p:sp>
        <p:nvSpPr>
          <p:cNvPr id="5" name="Rectangle 4"/>
          <p:cNvSpPr/>
          <p:nvPr/>
        </p:nvSpPr>
        <p:spPr>
          <a:xfrm>
            <a:off x="6934200" y="1318260"/>
            <a:ext cx="1447800" cy="5334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a:spLocks noChangeArrowheads="1"/>
          </p:cNvSpPr>
          <p:nvPr/>
        </p:nvSpPr>
        <p:spPr bwMode="auto">
          <a:xfrm>
            <a:off x="685800" y="3505200"/>
            <a:ext cx="8153400" cy="28956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000" dirty="0">
                <a:latin typeface="+mj-lt"/>
              </a:rPr>
              <a:t>Lev. 17:11 </a:t>
            </a:r>
            <a:r>
              <a:rPr lang="en-US" sz="4000" dirty="0" smtClean="0">
                <a:latin typeface="+mj-lt"/>
              </a:rPr>
              <a:t>You </a:t>
            </a:r>
            <a:r>
              <a:rPr lang="en-US" sz="4000" dirty="0">
                <a:latin typeface="+mj-lt"/>
              </a:rPr>
              <a:t>should not eat </a:t>
            </a:r>
            <a:r>
              <a:rPr lang="en-US" sz="4000" dirty="0" smtClean="0">
                <a:latin typeface="+mj-lt"/>
              </a:rPr>
              <a:t>blood </a:t>
            </a:r>
            <a:r>
              <a:rPr lang="en-US" sz="4000" dirty="0">
                <a:latin typeface="+mj-lt"/>
              </a:rPr>
              <a:t>for the life of any creature is in its blood. I have given you the blood so you can make atonement for your sins. </a:t>
            </a:r>
            <a:r>
              <a:rPr lang="en-US" sz="4000" u="sng" dirty="0">
                <a:latin typeface="+mj-lt"/>
              </a:rPr>
              <a:t>It is the blood, representing life, that brings you atonement</a:t>
            </a:r>
            <a:r>
              <a:rPr lang="en-US" sz="4000" dirty="0">
                <a:latin typeface="+mj-lt"/>
              </a:rPr>
              <a:t>.</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roast the meat over a fire and eat it along with bitter salad greens and bread made without yeast.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a:t>
            </a:r>
            <a:r>
              <a:rPr lang="en-US" u="sng" dirty="0" smtClean="0">
                <a:effectLst>
                  <a:outerShdw blurRad="38100" dist="38100" dir="2700000" algn="tl">
                    <a:srgbClr val="000000"/>
                  </a:outerShdw>
                </a:effectLst>
              </a:rPr>
              <a:t>roast the meat over a fire</a:t>
            </a:r>
            <a:r>
              <a:rPr lang="en-US" dirty="0" smtClean="0">
                <a:effectLst>
                  <a:outerShdw blurRad="38100" dist="38100" dir="2700000" algn="tl">
                    <a:srgbClr val="000000"/>
                  </a:outerShdw>
                </a:effectLst>
              </a:rPr>
              <a:t> and eat it along with bitter salad greens and bread made without yeast.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a:t>
            </a:r>
            <a:r>
              <a:rPr lang="en-US" u="sng" dirty="0" smtClean="0">
                <a:effectLst>
                  <a:outerShdw blurRad="38100" dist="38100" dir="2700000" algn="tl">
                    <a:srgbClr val="000000"/>
                  </a:outerShdw>
                </a:effectLst>
              </a:rPr>
              <a:t>Do not eat any of the meat raw or boiled in water</a:t>
            </a:r>
            <a:r>
              <a:rPr lang="en-US" dirty="0" smtClean="0">
                <a:effectLst>
                  <a:outerShdw blurRad="38100" dist="38100" dir="2700000" algn="tl">
                    <a:srgbClr val="000000"/>
                  </a:outerShdw>
                </a:effectLst>
              </a:rPr>
              <a:t>. The whole animal—including the head, legs, and internal organs—</a:t>
            </a:r>
            <a:r>
              <a:rPr lang="en-US" u="sng" dirty="0" smtClean="0">
                <a:effectLst>
                  <a:outerShdw blurRad="38100" dist="38100" dir="2700000" algn="tl">
                    <a:srgbClr val="000000"/>
                  </a:outerShdw>
                </a:effectLst>
              </a:rPr>
              <a:t>must be roasted over a fire</a:t>
            </a:r>
            <a:r>
              <a:rPr lang="en-US" dirty="0" smtClean="0">
                <a:effectLst>
                  <a:outerShdw blurRad="38100" dist="38100" dir="2700000" algn="tl">
                    <a:srgbClr val="000000"/>
                  </a:outerShdw>
                </a:effectLst>
              </a:rPr>
              <a:t>.</a:t>
            </a:r>
          </a:p>
        </p:txBody>
      </p:sp>
      <p:sp>
        <p:nvSpPr>
          <p:cNvPr id="4" name="Rectangle 5"/>
          <p:cNvSpPr>
            <a:spLocks noChangeArrowheads="1"/>
          </p:cNvSpPr>
          <p:nvPr/>
        </p:nvSpPr>
        <p:spPr bwMode="auto">
          <a:xfrm>
            <a:off x="1066800" y="5410200"/>
            <a:ext cx="7010400" cy="5334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000" dirty="0">
                <a:latin typeface="+mj-lt"/>
              </a:rPr>
              <a:t>Roasting = The judgment of God</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roast the meat over a fire and </a:t>
            </a:r>
            <a:r>
              <a:rPr lang="en-US" u="sng" dirty="0" smtClean="0">
                <a:effectLst>
                  <a:outerShdw blurRad="38100" dist="38100" dir="2700000" algn="tl">
                    <a:srgbClr val="000000"/>
                  </a:outerShdw>
                </a:effectLst>
              </a:rPr>
              <a:t>eat it</a:t>
            </a:r>
            <a:r>
              <a:rPr lang="en-US" dirty="0" smtClean="0">
                <a:effectLst>
                  <a:outerShdw blurRad="38100" dist="38100" dir="2700000" algn="tl">
                    <a:srgbClr val="000000"/>
                  </a:outerShdw>
                </a:effectLst>
              </a:rPr>
              <a:t> along with bitter salad greens and bread made without yeast.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Do not eat any of the meat raw or boiled in water. The whole animal—including the head, legs, and internal organs—must be roasted over a fire.</a:t>
            </a:r>
          </a:p>
        </p:txBody>
      </p:sp>
      <p:cxnSp>
        <p:nvCxnSpPr>
          <p:cNvPr id="6" name="Straight Arrow Connector 5"/>
          <p:cNvCxnSpPr/>
          <p:nvPr/>
        </p:nvCxnSpPr>
        <p:spPr>
          <a:xfrm rot="5400000" flipH="1" flipV="1">
            <a:off x="2171700" y="2857500"/>
            <a:ext cx="3505200" cy="2209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5"/>
          <p:cNvSpPr>
            <a:spLocks noChangeArrowheads="1"/>
          </p:cNvSpPr>
          <p:nvPr/>
        </p:nvSpPr>
        <p:spPr bwMode="auto">
          <a:xfrm>
            <a:off x="1219200" y="5257800"/>
            <a:ext cx="52578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Internalized, not just mental assent</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roast the meat over a fire and </a:t>
            </a:r>
            <a:r>
              <a:rPr lang="en-US" u="sng" dirty="0" smtClean="0">
                <a:effectLst>
                  <a:outerShdw blurRad="38100" dist="38100" dir="2700000" algn="tl">
                    <a:srgbClr val="000000"/>
                  </a:outerShdw>
                </a:effectLst>
              </a:rPr>
              <a:t>eat it</a:t>
            </a:r>
            <a:r>
              <a:rPr lang="en-US" dirty="0" smtClean="0">
                <a:effectLst>
                  <a:outerShdw blurRad="38100" dist="38100" dir="2700000" algn="tl">
                    <a:srgbClr val="000000"/>
                  </a:outerShdw>
                </a:effectLst>
              </a:rPr>
              <a:t> along with </a:t>
            </a:r>
            <a:r>
              <a:rPr lang="en-US" u="sng" dirty="0" smtClean="0">
                <a:effectLst>
                  <a:outerShdw blurRad="38100" dist="38100" dir="2700000" algn="tl">
                    <a:srgbClr val="000000"/>
                  </a:outerShdw>
                </a:effectLst>
              </a:rPr>
              <a:t>bitter salad greens</a:t>
            </a:r>
            <a:r>
              <a:rPr lang="en-US" dirty="0" smtClean="0">
                <a:effectLst>
                  <a:outerShdw blurRad="38100" dist="38100" dir="2700000" algn="tl">
                    <a:srgbClr val="000000"/>
                  </a:outerShdw>
                </a:effectLst>
              </a:rPr>
              <a:t> and bread made without yeast.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Do not eat any of the meat raw or boiled in water. The whole animal—including the head, legs, and internal organs—must be roasted over a fire.</a:t>
            </a:r>
          </a:p>
        </p:txBody>
      </p:sp>
      <p:cxnSp>
        <p:nvCxnSpPr>
          <p:cNvPr id="6" name="Straight Arrow Connector 5"/>
          <p:cNvCxnSpPr/>
          <p:nvPr/>
        </p:nvCxnSpPr>
        <p:spPr>
          <a:xfrm rot="16200000" flipV="1">
            <a:off x="2971800" y="3505200"/>
            <a:ext cx="3276600" cy="17526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5"/>
          <p:cNvSpPr>
            <a:spLocks noChangeArrowheads="1"/>
          </p:cNvSpPr>
          <p:nvPr/>
        </p:nvSpPr>
        <p:spPr bwMode="auto">
          <a:xfrm>
            <a:off x="1219200" y="5334000"/>
            <a:ext cx="56388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The bitterness of their years of bondage</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roast the meat over a fire and </a:t>
            </a:r>
            <a:r>
              <a:rPr lang="en-US" u="sng" dirty="0" smtClean="0">
                <a:effectLst>
                  <a:outerShdw blurRad="38100" dist="38100" dir="2700000" algn="tl">
                    <a:srgbClr val="000000"/>
                  </a:outerShdw>
                </a:effectLst>
              </a:rPr>
              <a:t>eat it</a:t>
            </a:r>
            <a:r>
              <a:rPr lang="en-US" dirty="0" smtClean="0">
                <a:effectLst>
                  <a:outerShdw blurRad="38100" dist="38100" dir="2700000" algn="tl">
                    <a:srgbClr val="000000"/>
                  </a:outerShdw>
                </a:effectLst>
              </a:rPr>
              <a:t> along with </a:t>
            </a:r>
            <a:r>
              <a:rPr lang="en-US" u="sng" dirty="0" smtClean="0">
                <a:effectLst>
                  <a:outerShdw blurRad="38100" dist="38100" dir="2700000" algn="tl">
                    <a:srgbClr val="000000"/>
                  </a:outerShdw>
                </a:effectLst>
              </a:rPr>
              <a:t>bitter salad greens</a:t>
            </a:r>
            <a:r>
              <a:rPr lang="en-US" dirty="0" smtClean="0">
                <a:effectLst>
                  <a:outerShdw blurRad="38100" dist="38100" dir="2700000" algn="tl">
                    <a:srgbClr val="000000"/>
                  </a:outerShdw>
                </a:effectLst>
              </a:rPr>
              <a:t> and </a:t>
            </a:r>
            <a:r>
              <a:rPr lang="en-US" u="sng" dirty="0" smtClean="0">
                <a:effectLst>
                  <a:outerShdw blurRad="38100" dist="38100" dir="2700000" algn="tl">
                    <a:srgbClr val="000000"/>
                  </a:outerShdw>
                </a:effectLst>
              </a:rPr>
              <a:t>bread made without yeast</a:t>
            </a:r>
            <a:r>
              <a:rPr lang="en-US" dirty="0" smtClean="0">
                <a:effectLst>
                  <a:outerShdw blurRad="38100" dist="38100" dir="2700000" algn="tl">
                    <a:srgbClr val="000000"/>
                  </a:outerShdw>
                </a:effectLst>
              </a:rPr>
              <a: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Do not eat any of the meat raw or boiled in water. The whole animal—including the head, legs, and internal organs—must be roasted over a fire.</a:t>
            </a:r>
          </a:p>
        </p:txBody>
      </p:sp>
      <p:cxnSp>
        <p:nvCxnSpPr>
          <p:cNvPr id="6" name="Straight Arrow Connector 5"/>
          <p:cNvCxnSpPr/>
          <p:nvPr/>
        </p:nvCxnSpPr>
        <p:spPr>
          <a:xfrm rot="5400000" flipH="1" flipV="1">
            <a:off x="2819400" y="2895600"/>
            <a:ext cx="2819400" cy="26670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Rectangle 5"/>
          <p:cNvSpPr>
            <a:spLocks noChangeArrowheads="1"/>
          </p:cNvSpPr>
          <p:nvPr/>
        </p:nvSpPr>
        <p:spPr bwMode="auto">
          <a:xfrm>
            <a:off x="1219200" y="5334000"/>
            <a:ext cx="3733800" cy="6858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Fermentation</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roast the meat over a fire and </a:t>
            </a:r>
            <a:r>
              <a:rPr lang="en-US" u="sng" dirty="0" smtClean="0">
                <a:effectLst>
                  <a:outerShdw blurRad="38100" dist="38100" dir="2700000" algn="tl">
                    <a:srgbClr val="000000"/>
                  </a:outerShdw>
                </a:effectLst>
              </a:rPr>
              <a:t>eat it</a:t>
            </a:r>
            <a:r>
              <a:rPr lang="en-US" dirty="0" smtClean="0">
                <a:effectLst>
                  <a:outerShdw blurRad="38100" dist="38100" dir="2700000" algn="tl">
                    <a:srgbClr val="000000"/>
                  </a:outerShdw>
                </a:effectLst>
              </a:rPr>
              <a:t> along with </a:t>
            </a:r>
            <a:r>
              <a:rPr lang="en-US" u="sng" dirty="0" smtClean="0">
                <a:effectLst>
                  <a:outerShdw blurRad="38100" dist="38100" dir="2700000" algn="tl">
                    <a:srgbClr val="000000"/>
                  </a:outerShdw>
                </a:effectLst>
              </a:rPr>
              <a:t>bitter salad greens</a:t>
            </a:r>
            <a:r>
              <a:rPr lang="en-US" dirty="0" smtClean="0">
                <a:effectLst>
                  <a:outerShdw blurRad="38100" dist="38100" dir="2700000" algn="tl">
                    <a:srgbClr val="000000"/>
                  </a:outerShdw>
                </a:effectLst>
              </a:rPr>
              <a:t> and </a:t>
            </a:r>
            <a:r>
              <a:rPr lang="en-US" u="sng" dirty="0" smtClean="0">
                <a:effectLst>
                  <a:outerShdw blurRad="38100" dist="38100" dir="2700000" algn="tl">
                    <a:srgbClr val="000000"/>
                  </a:outerShdw>
                </a:effectLst>
              </a:rPr>
              <a:t>bread made without yeast</a:t>
            </a:r>
            <a:r>
              <a:rPr lang="en-US" dirty="0" smtClean="0">
                <a:effectLst>
                  <a:outerShdw blurRad="38100" dist="38100" dir="2700000" algn="tl">
                    <a:srgbClr val="000000"/>
                  </a:outerShdw>
                </a:effectLst>
              </a:rPr>
              <a: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Do not eat any of the meat raw or boiled in water. The whole animal—including the head, legs, and internal organs—must be roasted over a fire.</a:t>
            </a:r>
          </a:p>
        </p:txBody>
      </p:sp>
      <p:cxnSp>
        <p:nvCxnSpPr>
          <p:cNvPr id="5" name="Straight Arrow Connector 4"/>
          <p:cNvCxnSpPr/>
          <p:nvPr/>
        </p:nvCxnSpPr>
        <p:spPr>
          <a:xfrm rot="5400000" flipH="1" flipV="1">
            <a:off x="2819400" y="2895600"/>
            <a:ext cx="2819400" cy="26670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5"/>
          <p:cNvSpPr>
            <a:spLocks noChangeArrowheads="1"/>
          </p:cNvSpPr>
          <p:nvPr/>
        </p:nvSpPr>
        <p:spPr bwMode="auto">
          <a:xfrm>
            <a:off x="1371600" y="5334000"/>
            <a:ext cx="37338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Immediacy of their flight</a:t>
            </a:r>
          </a:p>
        </p:txBody>
      </p:sp>
      <p:sp>
        <p:nvSpPr>
          <p:cNvPr id="6" name="Rectangle 5"/>
          <p:cNvSpPr>
            <a:spLocks noChangeArrowheads="1"/>
          </p:cNvSpPr>
          <p:nvPr/>
        </p:nvSpPr>
        <p:spPr bwMode="auto">
          <a:xfrm>
            <a:off x="5867400" y="5486400"/>
            <a:ext cx="2057400" cy="6858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i="1" dirty="0" err="1" smtClean="0">
                <a:latin typeface="+mj-lt"/>
              </a:rPr>
              <a:t>matzah</a:t>
            </a:r>
            <a:endParaRPr lang="en-US" sz="4800" i="1" dirty="0">
              <a:latin typeface="+mj-lt"/>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8 That same night they must roast the meat over a fire and </a:t>
            </a:r>
            <a:r>
              <a:rPr lang="en-US" u="sng" dirty="0" smtClean="0">
                <a:effectLst>
                  <a:outerShdw blurRad="38100" dist="38100" dir="2700000" algn="tl">
                    <a:srgbClr val="000000"/>
                  </a:outerShdw>
                </a:effectLst>
              </a:rPr>
              <a:t>eat it</a:t>
            </a:r>
            <a:r>
              <a:rPr lang="en-US" dirty="0" smtClean="0">
                <a:effectLst>
                  <a:outerShdw blurRad="38100" dist="38100" dir="2700000" algn="tl">
                    <a:srgbClr val="000000"/>
                  </a:outerShdw>
                </a:effectLst>
              </a:rPr>
              <a:t> along with </a:t>
            </a:r>
            <a:r>
              <a:rPr lang="en-US" u="sng" dirty="0" smtClean="0">
                <a:effectLst>
                  <a:outerShdw blurRad="38100" dist="38100" dir="2700000" algn="tl">
                    <a:srgbClr val="000000"/>
                  </a:outerShdw>
                </a:effectLst>
              </a:rPr>
              <a:t>bitter salad greens</a:t>
            </a:r>
            <a:r>
              <a:rPr lang="en-US" dirty="0" smtClean="0">
                <a:effectLst>
                  <a:outerShdw blurRad="38100" dist="38100" dir="2700000" algn="tl">
                    <a:srgbClr val="000000"/>
                  </a:outerShdw>
                </a:effectLst>
              </a:rPr>
              <a:t> and </a:t>
            </a:r>
            <a:r>
              <a:rPr lang="en-US" u="sng" dirty="0" smtClean="0">
                <a:effectLst>
                  <a:outerShdw blurRad="38100" dist="38100" dir="2700000" algn="tl">
                    <a:srgbClr val="000000"/>
                  </a:outerShdw>
                </a:effectLst>
              </a:rPr>
              <a:t>bread made without yeast</a:t>
            </a:r>
            <a:r>
              <a:rPr lang="en-US" dirty="0" smtClean="0">
                <a:effectLst>
                  <a:outerShdw blurRad="38100" dist="38100" dir="2700000" algn="tl">
                    <a:srgbClr val="000000"/>
                  </a:outerShdw>
                </a:effectLst>
              </a:rPr>
              <a: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9 Do not eat any of the meat raw or boiled in water. The whole animal—including the head, legs, and internal organs—must be roasted over a fire.</a:t>
            </a:r>
          </a:p>
        </p:txBody>
      </p:sp>
      <p:cxnSp>
        <p:nvCxnSpPr>
          <p:cNvPr id="5" name="Straight Arrow Connector 4"/>
          <p:cNvCxnSpPr/>
          <p:nvPr/>
        </p:nvCxnSpPr>
        <p:spPr>
          <a:xfrm rot="5400000" flipH="1" flipV="1">
            <a:off x="2819400" y="2895600"/>
            <a:ext cx="2819400" cy="26670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5"/>
          <p:cNvSpPr>
            <a:spLocks noChangeArrowheads="1"/>
          </p:cNvSpPr>
          <p:nvPr/>
        </p:nvSpPr>
        <p:spPr bwMode="auto">
          <a:xfrm>
            <a:off x="1371600" y="5334000"/>
            <a:ext cx="37338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Immediacy of their flight</a:t>
            </a:r>
          </a:p>
        </p:txBody>
      </p:sp>
      <p:sp>
        <p:nvSpPr>
          <p:cNvPr id="7" name="Rectangle 5"/>
          <p:cNvSpPr>
            <a:spLocks noChangeArrowheads="1"/>
          </p:cNvSpPr>
          <p:nvPr/>
        </p:nvSpPr>
        <p:spPr bwMode="auto">
          <a:xfrm>
            <a:off x="5410200" y="5334000"/>
            <a:ext cx="32766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Jesus: “This is my body”</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10 </a:t>
            </a:r>
            <a:r>
              <a:rPr lang="en-US" u="sng" dirty="0" smtClean="0">
                <a:effectLst>
                  <a:outerShdw blurRad="38100" dist="38100" dir="2700000" algn="tl">
                    <a:srgbClr val="000000"/>
                  </a:outerShdw>
                </a:effectLst>
              </a:rPr>
              <a:t>Do not leave any of it</a:t>
            </a:r>
            <a:r>
              <a:rPr lang="en-US" dirty="0" smtClean="0">
                <a:effectLst>
                  <a:outerShdw blurRad="38100" dist="38100" dir="2700000" algn="tl">
                    <a:srgbClr val="000000"/>
                  </a:outerShdw>
                </a:effectLst>
              </a:rPr>
              <a:t> until the next morning. Burn whatever is not eaten before morning.</a:t>
            </a:r>
          </a:p>
        </p:txBody>
      </p:sp>
      <p:cxnSp>
        <p:nvCxnSpPr>
          <p:cNvPr id="6" name="Straight Arrow Connector 5"/>
          <p:cNvCxnSpPr/>
          <p:nvPr/>
        </p:nvCxnSpPr>
        <p:spPr>
          <a:xfrm rot="16200000" flipV="1">
            <a:off x="3162300" y="2247900"/>
            <a:ext cx="2667000" cy="1828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5"/>
          <p:cNvSpPr>
            <a:spLocks noChangeArrowheads="1"/>
          </p:cNvSpPr>
          <p:nvPr/>
        </p:nvSpPr>
        <p:spPr bwMode="auto">
          <a:xfrm>
            <a:off x="2438400" y="3581400"/>
            <a:ext cx="5334000" cy="18288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No throwing it in the trash or giving it to the dogs = corrupted</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228600" y="1295400"/>
            <a:ext cx="8839200" cy="4419600"/>
          </a:xfrm>
        </p:spPr>
        <p:txBody>
          <a:bodyPr/>
          <a:lstStyle/>
          <a:p>
            <a:pPr eaLnBrk="1" hangingPunct="1">
              <a:spcBef>
                <a:spcPct val="10000"/>
              </a:spcBef>
              <a:defRPr/>
            </a:pPr>
            <a:r>
              <a:rPr lang="en-US" sz="4800" dirty="0" smtClean="0">
                <a:effectLst>
                  <a:outerShdw blurRad="38100" dist="38100" dir="2700000" algn="tl">
                    <a:srgbClr val="000000"/>
                  </a:outerShdw>
                </a:effectLst>
              </a:rPr>
              <a:t>Evil Pharaoh has enslaved the Hebrews</a:t>
            </a:r>
          </a:p>
          <a:p>
            <a:pPr eaLnBrk="1" hangingPunct="1">
              <a:spcBef>
                <a:spcPct val="10000"/>
              </a:spcBef>
              <a:defRPr/>
            </a:pPr>
            <a:r>
              <a:rPr lang="en-US" sz="4800" dirty="0" smtClean="0">
                <a:effectLst>
                  <a:outerShdw blurRad="38100" dist="38100" dir="2700000" algn="tl">
                    <a:srgbClr val="000000"/>
                  </a:outerShdw>
                </a:effectLst>
              </a:rPr>
              <a:t>God is rocking Egypt with 10 plagues, demanding release</a:t>
            </a:r>
          </a:p>
          <a:p>
            <a:pPr eaLnBrk="1" hangingPunct="1">
              <a:spcBef>
                <a:spcPct val="10000"/>
              </a:spcBef>
              <a:defRPr/>
            </a:pPr>
            <a:r>
              <a:rPr lang="en-US" sz="4800" dirty="0" smtClean="0">
                <a:effectLst>
                  <a:outerShdw blurRad="38100" dist="38100" dir="2700000" algn="tl">
                    <a:srgbClr val="000000"/>
                  </a:outerShdw>
                </a:effectLst>
              </a:rPr>
              <a:t>Some are changing their hearts 12:37-38</a:t>
            </a:r>
          </a:p>
          <a:p>
            <a:pPr eaLnBrk="1" hangingPunct="1">
              <a:spcBef>
                <a:spcPct val="10000"/>
              </a:spcBef>
              <a:defRPr/>
            </a:pPr>
            <a:r>
              <a:rPr lang="en-US" sz="4800" dirty="0" smtClean="0">
                <a:effectLst>
                  <a:outerShdw blurRad="38100" dist="38100" dir="2700000" algn="tl">
                    <a:srgbClr val="000000"/>
                  </a:outerShdw>
                </a:effectLst>
              </a:rPr>
              <a:t>All-out assault on the gods of Egypt</a:t>
            </a:r>
          </a:p>
        </p:txBody>
      </p:sp>
      <p:sp>
        <p:nvSpPr>
          <p:cNvPr id="4" name="Rectangle 4"/>
          <p:cNvSpPr>
            <a:spLocks noChangeArrowheads="1"/>
          </p:cNvSpPr>
          <p:nvPr/>
        </p:nvSpPr>
        <p:spPr bwMode="auto">
          <a:xfrm>
            <a:off x="1600200" y="2514600"/>
            <a:ext cx="5029200" cy="190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000" dirty="0" smtClean="0">
                <a:latin typeface="Times New Roman" pitchFamily="18" charset="0"/>
              </a:rPr>
              <a:t>12:12 I will execute judgment against all the gods of Egypt, for I am the Lord!</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10 Do not leave any of it until the next morning. Burn whatever is not eaten before morning.</a:t>
            </a:r>
          </a:p>
          <a:p>
            <a:pPr eaLnBrk="1" hangingPunct="1">
              <a:spcBef>
                <a:spcPct val="10000"/>
              </a:spcBef>
              <a:buNone/>
              <a:defRPr/>
            </a:pPr>
            <a:r>
              <a:rPr lang="en-US" dirty="0" smtClean="0">
                <a:effectLst>
                  <a:outerShdw blurRad="38100" dist="38100" dir="2700000" algn="tl">
                    <a:srgbClr val="000000"/>
                  </a:outerShdw>
                </a:effectLst>
              </a:rPr>
              <a:t>11 “These are your instructions for eating this meal: Be </a:t>
            </a:r>
            <a:r>
              <a:rPr lang="en-US" u="sng" dirty="0" smtClean="0">
                <a:effectLst>
                  <a:outerShdw blurRad="38100" dist="38100" dir="2700000" algn="tl">
                    <a:srgbClr val="000000"/>
                  </a:outerShdw>
                </a:effectLst>
              </a:rPr>
              <a:t>fully dressed</a:t>
            </a:r>
            <a:r>
              <a:rPr lang="en-US" dirty="0" smtClean="0">
                <a:effectLst>
                  <a:outerShdw blurRad="38100" dist="38100" dir="2700000" algn="tl">
                    <a:srgbClr val="000000"/>
                  </a:outerShdw>
                </a:effectLst>
              </a:rPr>
              <a:t>, wear your </a:t>
            </a:r>
            <a:r>
              <a:rPr lang="en-US" u="sng" dirty="0" smtClean="0">
                <a:effectLst>
                  <a:outerShdw blurRad="38100" dist="38100" dir="2700000" algn="tl">
                    <a:srgbClr val="000000"/>
                  </a:outerShdw>
                </a:effectLst>
              </a:rPr>
              <a:t>sandals</a:t>
            </a:r>
            <a:r>
              <a:rPr lang="en-US" dirty="0" smtClean="0">
                <a:effectLst>
                  <a:outerShdw blurRad="38100" dist="38100" dir="2700000" algn="tl">
                    <a:srgbClr val="000000"/>
                  </a:outerShdw>
                </a:effectLst>
              </a:rPr>
              <a:t>, and carry your </a:t>
            </a:r>
            <a:r>
              <a:rPr lang="en-US" u="sng" dirty="0" smtClean="0">
                <a:effectLst>
                  <a:outerShdw blurRad="38100" dist="38100" dir="2700000" algn="tl">
                    <a:srgbClr val="000000"/>
                  </a:outerShdw>
                </a:effectLst>
              </a:rPr>
              <a:t>walking stick in your hand</a:t>
            </a:r>
            <a:r>
              <a:rPr lang="en-US" dirty="0" smtClean="0">
                <a:effectLst>
                  <a:outerShdw blurRad="38100" dist="38100" dir="2700000" algn="tl">
                    <a:srgbClr val="000000"/>
                  </a:outerShdw>
                </a:effectLst>
              </a:rPr>
              <a:t>. Eat the meal with </a:t>
            </a:r>
            <a:r>
              <a:rPr lang="en-US" u="sng" dirty="0" smtClean="0">
                <a:effectLst>
                  <a:outerShdw blurRad="38100" dist="38100" dir="2700000" algn="tl">
                    <a:srgbClr val="000000"/>
                  </a:outerShdw>
                </a:effectLst>
              </a:rPr>
              <a:t>urgency</a:t>
            </a:r>
            <a:r>
              <a:rPr lang="en-US" dirty="0" smtClean="0">
                <a:effectLst>
                  <a:outerShdw blurRad="38100" dist="38100" dir="2700000" algn="tl">
                    <a:srgbClr val="000000"/>
                  </a:outerShdw>
                </a:effectLst>
              </a:rPr>
              <a:t>, for this is the Lord’s Passover.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10 Do not leave any of it until the next morning. Burn whatever is not eaten before morning.</a:t>
            </a:r>
          </a:p>
          <a:p>
            <a:pPr eaLnBrk="1" hangingPunct="1">
              <a:spcBef>
                <a:spcPct val="10000"/>
              </a:spcBef>
              <a:buNone/>
              <a:defRPr/>
            </a:pPr>
            <a:r>
              <a:rPr lang="en-US" dirty="0" smtClean="0">
                <a:effectLst>
                  <a:outerShdw blurRad="38100" dist="38100" dir="2700000" algn="tl">
                    <a:srgbClr val="000000"/>
                  </a:outerShdw>
                </a:effectLst>
              </a:rPr>
              <a:t>11 “These are your instructions for eating this meal: Be </a:t>
            </a:r>
            <a:r>
              <a:rPr lang="en-US" u="sng" dirty="0" smtClean="0">
                <a:effectLst>
                  <a:outerShdw blurRad="38100" dist="38100" dir="2700000" algn="tl">
                    <a:srgbClr val="000000"/>
                  </a:outerShdw>
                </a:effectLst>
              </a:rPr>
              <a:t>fully dressed</a:t>
            </a:r>
            <a:r>
              <a:rPr lang="en-US" dirty="0" smtClean="0">
                <a:effectLst>
                  <a:outerShdw blurRad="38100" dist="38100" dir="2700000" algn="tl">
                    <a:srgbClr val="000000"/>
                  </a:outerShdw>
                </a:effectLst>
              </a:rPr>
              <a:t>, wear your </a:t>
            </a:r>
            <a:r>
              <a:rPr lang="en-US" u="sng" dirty="0" smtClean="0">
                <a:effectLst>
                  <a:outerShdw blurRad="38100" dist="38100" dir="2700000" algn="tl">
                    <a:srgbClr val="000000"/>
                  </a:outerShdw>
                </a:effectLst>
              </a:rPr>
              <a:t>sandals</a:t>
            </a:r>
            <a:r>
              <a:rPr lang="en-US" dirty="0" smtClean="0">
                <a:effectLst>
                  <a:outerShdw blurRad="38100" dist="38100" dir="2700000" algn="tl">
                    <a:srgbClr val="000000"/>
                  </a:outerShdw>
                </a:effectLst>
              </a:rPr>
              <a:t>, and carry your </a:t>
            </a:r>
            <a:r>
              <a:rPr lang="en-US" u="sng" dirty="0" smtClean="0">
                <a:effectLst>
                  <a:outerShdw blurRad="38100" dist="38100" dir="2700000" algn="tl">
                    <a:srgbClr val="000000"/>
                  </a:outerShdw>
                </a:effectLst>
              </a:rPr>
              <a:t>walking stick in your hand</a:t>
            </a:r>
            <a:r>
              <a:rPr lang="en-US" dirty="0" smtClean="0">
                <a:effectLst>
                  <a:outerShdw blurRad="38100" dist="38100" dir="2700000" algn="tl">
                    <a:srgbClr val="000000"/>
                  </a:outerShdw>
                </a:effectLst>
              </a:rPr>
              <a:t>. Eat the meal with </a:t>
            </a:r>
            <a:r>
              <a:rPr lang="en-US" u="sng" dirty="0" smtClean="0">
                <a:effectLst>
                  <a:outerShdw blurRad="38100" dist="38100" dir="2700000" algn="tl">
                    <a:srgbClr val="000000"/>
                  </a:outerShdw>
                </a:effectLst>
              </a:rPr>
              <a:t>urgency</a:t>
            </a:r>
            <a:r>
              <a:rPr lang="en-US" dirty="0" smtClean="0">
                <a:effectLst>
                  <a:outerShdw blurRad="38100" dist="38100" dir="2700000" algn="tl">
                    <a:srgbClr val="000000"/>
                  </a:outerShdw>
                </a:effectLst>
              </a:rPr>
              <a:t>, for this is the Lord’s Passover. </a:t>
            </a:r>
          </a:p>
        </p:txBody>
      </p:sp>
      <p:sp>
        <p:nvSpPr>
          <p:cNvPr id="4" name="Rectangle 5"/>
          <p:cNvSpPr>
            <a:spLocks noChangeArrowheads="1"/>
          </p:cNvSpPr>
          <p:nvPr/>
        </p:nvSpPr>
        <p:spPr bwMode="auto">
          <a:xfrm>
            <a:off x="5410200" y="838200"/>
            <a:ext cx="3124200" cy="1905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Haste</a:t>
            </a:r>
          </a:p>
          <a:p>
            <a:pPr>
              <a:lnSpc>
                <a:spcPct val="75000"/>
              </a:lnSpc>
              <a:spcBef>
                <a:spcPct val="10000"/>
              </a:spcBef>
              <a:defRPr/>
            </a:pPr>
            <a:r>
              <a:rPr lang="en-US" sz="4800" dirty="0" smtClean="0">
                <a:latin typeface="+mj-lt"/>
              </a:rPr>
              <a:t>Immediacy</a:t>
            </a:r>
          </a:p>
          <a:p>
            <a:pPr>
              <a:lnSpc>
                <a:spcPct val="75000"/>
              </a:lnSpc>
              <a:spcBef>
                <a:spcPct val="10000"/>
              </a:spcBef>
              <a:defRPr/>
            </a:pPr>
            <a:r>
              <a:rPr lang="en-US" sz="4800" dirty="0" smtClean="0">
                <a:latin typeface="+mj-lt"/>
              </a:rPr>
              <a:t>Expectancy</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10 Do not leave any of it until the next morning. Burn whatever is not eaten before morning.</a:t>
            </a:r>
          </a:p>
          <a:p>
            <a:pPr eaLnBrk="1" hangingPunct="1">
              <a:spcBef>
                <a:spcPct val="10000"/>
              </a:spcBef>
              <a:buNone/>
              <a:defRPr/>
            </a:pPr>
            <a:r>
              <a:rPr lang="en-US" dirty="0" smtClean="0">
                <a:effectLst>
                  <a:outerShdw blurRad="38100" dist="38100" dir="2700000" algn="tl">
                    <a:srgbClr val="000000"/>
                  </a:outerShdw>
                </a:effectLst>
              </a:rPr>
              <a:t>11 “These are your instructions for eating this meal: Be </a:t>
            </a:r>
            <a:r>
              <a:rPr lang="en-US" u="sng" dirty="0" smtClean="0">
                <a:effectLst>
                  <a:outerShdw blurRad="38100" dist="38100" dir="2700000" algn="tl">
                    <a:srgbClr val="000000"/>
                  </a:outerShdw>
                </a:effectLst>
              </a:rPr>
              <a:t>fully dressed</a:t>
            </a:r>
            <a:r>
              <a:rPr lang="en-US" dirty="0" smtClean="0">
                <a:effectLst>
                  <a:outerShdw blurRad="38100" dist="38100" dir="2700000" algn="tl">
                    <a:srgbClr val="000000"/>
                  </a:outerShdw>
                </a:effectLst>
              </a:rPr>
              <a:t>, wear your </a:t>
            </a:r>
            <a:r>
              <a:rPr lang="en-US" u="sng" dirty="0" smtClean="0">
                <a:effectLst>
                  <a:outerShdw blurRad="38100" dist="38100" dir="2700000" algn="tl">
                    <a:srgbClr val="000000"/>
                  </a:outerShdw>
                </a:effectLst>
              </a:rPr>
              <a:t>sandals</a:t>
            </a:r>
            <a:r>
              <a:rPr lang="en-US" dirty="0" smtClean="0">
                <a:effectLst>
                  <a:outerShdw blurRad="38100" dist="38100" dir="2700000" algn="tl">
                    <a:srgbClr val="000000"/>
                  </a:outerShdw>
                </a:effectLst>
              </a:rPr>
              <a:t>, and carry your </a:t>
            </a:r>
            <a:r>
              <a:rPr lang="en-US" u="sng" dirty="0" smtClean="0">
                <a:effectLst>
                  <a:outerShdw blurRad="38100" dist="38100" dir="2700000" algn="tl">
                    <a:srgbClr val="000000"/>
                  </a:outerShdw>
                </a:effectLst>
              </a:rPr>
              <a:t>walking stick in your hand</a:t>
            </a:r>
            <a:r>
              <a:rPr lang="en-US" dirty="0" smtClean="0">
                <a:effectLst>
                  <a:outerShdw blurRad="38100" dist="38100" dir="2700000" algn="tl">
                    <a:srgbClr val="000000"/>
                  </a:outerShdw>
                </a:effectLst>
              </a:rPr>
              <a:t>. Eat the meal with </a:t>
            </a:r>
            <a:r>
              <a:rPr lang="en-US" u="sng" dirty="0" smtClean="0">
                <a:effectLst>
                  <a:outerShdw blurRad="38100" dist="38100" dir="2700000" algn="tl">
                    <a:srgbClr val="000000"/>
                  </a:outerShdw>
                </a:effectLst>
              </a:rPr>
              <a:t>urgency</a:t>
            </a:r>
            <a:r>
              <a:rPr lang="en-US" dirty="0" smtClean="0">
                <a:effectLst>
                  <a:outerShdw blurRad="38100" dist="38100" dir="2700000" algn="tl">
                    <a:srgbClr val="000000"/>
                  </a:outerShdw>
                </a:effectLst>
              </a:rPr>
              <a:t>, for this is the Lord’s Passover. </a:t>
            </a:r>
          </a:p>
        </p:txBody>
      </p:sp>
      <p:sp>
        <p:nvSpPr>
          <p:cNvPr id="4" name="Rectangle 5"/>
          <p:cNvSpPr>
            <a:spLocks noChangeArrowheads="1"/>
          </p:cNvSpPr>
          <p:nvPr/>
        </p:nvSpPr>
        <p:spPr bwMode="auto">
          <a:xfrm>
            <a:off x="4953000" y="1143000"/>
            <a:ext cx="35814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Reenactment for the future</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12 On that night I will pass through the land of Egypt and strike down every firstborn son and firstborn male animal in the land of Egypt. I will execute </a:t>
            </a:r>
            <a:r>
              <a:rPr lang="en-US" u="sng" dirty="0" smtClean="0">
                <a:effectLst>
                  <a:outerShdw blurRad="38100" dist="38100" dir="2700000" algn="tl">
                    <a:srgbClr val="000000"/>
                  </a:outerShdw>
                </a:effectLst>
              </a:rPr>
              <a:t>judgment against all the gods</a:t>
            </a:r>
            <a:r>
              <a:rPr lang="en-US" dirty="0" smtClean="0">
                <a:effectLst>
                  <a:outerShdw blurRad="38100" dist="38100" dir="2700000" algn="tl">
                    <a:srgbClr val="000000"/>
                  </a:outerShdw>
                </a:effectLst>
              </a:rPr>
              <a:t> of Egypt, for I am the Lord! </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13 But the blood on your doorposts will serve as a sign, marking the houses where you are staying. When I see the blood, </a:t>
            </a:r>
            <a:r>
              <a:rPr lang="en-US" u="sng" dirty="0" smtClean="0">
                <a:effectLst>
                  <a:outerShdw blurRad="38100" dist="38100" dir="2700000" algn="tl">
                    <a:srgbClr val="000000"/>
                  </a:outerShdw>
                </a:effectLst>
              </a:rPr>
              <a:t>I will pass over you</a:t>
            </a:r>
            <a:r>
              <a:rPr lang="en-US" dirty="0" smtClean="0">
                <a:effectLst>
                  <a:outerShdw blurRad="38100" dist="38100" dir="2700000" algn="tl">
                    <a:srgbClr val="000000"/>
                  </a:outerShdw>
                </a:effectLst>
              </a:rPr>
              <a:t>. This plague of death will not touch you when I strike the land of Egypt.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“This is a day to remember. Each year, from generation to generation, you must celebrate it as a special festival to the Lord. This is a law for all time.”</a:t>
            </a:r>
          </a:p>
        </p:txBody>
      </p:sp>
      <p:sp>
        <p:nvSpPr>
          <p:cNvPr id="4" name="Rectangle 5"/>
          <p:cNvSpPr>
            <a:spLocks noChangeArrowheads="1"/>
          </p:cNvSpPr>
          <p:nvPr/>
        </p:nvSpPr>
        <p:spPr bwMode="auto">
          <a:xfrm>
            <a:off x="2667000" y="4419600"/>
            <a:ext cx="3124200" cy="1219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What about today?</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14 “This is a day to remember. Each year, </a:t>
            </a:r>
            <a:r>
              <a:rPr lang="en-US" u="sng" dirty="0" smtClean="0">
                <a:effectLst>
                  <a:outerShdw blurRad="38100" dist="38100" dir="2700000" algn="tl">
                    <a:srgbClr val="000000"/>
                  </a:outerShdw>
                </a:effectLst>
              </a:rPr>
              <a:t>from generation to generation</a:t>
            </a:r>
            <a:r>
              <a:rPr lang="en-US" dirty="0" smtClean="0">
                <a:effectLst>
                  <a:outerShdw blurRad="38100" dist="38100" dir="2700000" algn="tl">
                    <a:srgbClr val="000000"/>
                  </a:outerShdw>
                </a:effectLst>
              </a:rPr>
              <a:t>, you must celebrate it as a special festival to the Lord. This is a law for all time.”</a:t>
            </a:r>
          </a:p>
        </p:txBody>
      </p:sp>
      <p:sp>
        <p:nvSpPr>
          <p:cNvPr id="4" name="Rectangle 5"/>
          <p:cNvSpPr>
            <a:spLocks noChangeArrowheads="1"/>
          </p:cNvSpPr>
          <p:nvPr/>
        </p:nvSpPr>
        <p:spPr bwMode="auto">
          <a:xfrm>
            <a:off x="2667000" y="4419600"/>
            <a:ext cx="3124200" cy="1219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What about today?</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15 For </a:t>
            </a:r>
            <a:r>
              <a:rPr lang="en-US" u="sng" dirty="0" smtClean="0">
                <a:effectLst>
                  <a:outerShdw blurRad="38100" dist="38100" dir="2700000" algn="tl">
                    <a:srgbClr val="000000"/>
                  </a:outerShdw>
                </a:effectLst>
              </a:rPr>
              <a:t>seven days</a:t>
            </a:r>
            <a:r>
              <a:rPr lang="en-US" dirty="0" smtClean="0">
                <a:effectLst>
                  <a:outerShdw blurRad="38100" dist="38100" dir="2700000" algn="tl">
                    <a:srgbClr val="000000"/>
                  </a:outerShdw>
                </a:effectLst>
              </a:rPr>
              <a:t> the bread you eat must be made without yeast. On the first day of the festival, remove every trace of yeast from your homes. Anyone who eats bread made with yeast during the seven days of the festival will be cut off from the community of Israel. </a:t>
            </a:r>
          </a:p>
        </p:txBody>
      </p:sp>
      <p:cxnSp>
        <p:nvCxnSpPr>
          <p:cNvPr id="6" name="Straight Arrow Connector 5"/>
          <p:cNvCxnSpPr/>
          <p:nvPr/>
        </p:nvCxnSpPr>
        <p:spPr>
          <a:xfrm rot="16200000" flipV="1">
            <a:off x="3162300" y="2400300"/>
            <a:ext cx="3429000" cy="22860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ectangle 5"/>
          <p:cNvSpPr>
            <a:spLocks noChangeArrowheads="1"/>
          </p:cNvSpPr>
          <p:nvPr/>
        </p:nvSpPr>
        <p:spPr bwMode="auto">
          <a:xfrm>
            <a:off x="5334000" y="4876800"/>
            <a:ext cx="3124200" cy="16764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smtClean="0">
                <a:latin typeface="+mj-lt"/>
              </a:rPr>
              <a:t>Feast of unleavened bread</a:t>
            </a:r>
            <a:endParaRPr lang="en-US" sz="4800" dirty="0">
              <a:latin typeface="+mj-lt"/>
            </a:endParaRP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17 “Celebrate this Festival of Unleavened Bread, for it will remind you that I brought your forces out of the land of Egypt on this very day. This festival will be a permanent law for you; celebrate this day from generation to generation.” </a:t>
            </a:r>
          </a:p>
        </p:txBody>
      </p:sp>
      <p:sp>
        <p:nvSpPr>
          <p:cNvPr id="4" name="Rectangle 5"/>
          <p:cNvSpPr>
            <a:spLocks noChangeArrowheads="1"/>
          </p:cNvSpPr>
          <p:nvPr/>
        </p:nvSpPr>
        <p:spPr bwMode="auto">
          <a:xfrm>
            <a:off x="304800" y="4800600"/>
            <a:ext cx="8458200" cy="1905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000" dirty="0" smtClean="0">
                <a:latin typeface="+mj-lt"/>
              </a:rPr>
              <a:t>Offering of first fruits: Nissan 16, which was the third day after Passover and the second day of the Feast of Unleavened Bread. Leviticus 23:9-14; Deut. 26:1-11</a:t>
            </a:r>
            <a:endParaRPr lang="en-US" sz="4000" dirty="0">
              <a:latin typeface="+mj-lt"/>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17 “Celebrate this Festival of Unleavened Bread, for it will remind you that I brought your forces out of the land of Egypt on this very day. This festival will be a permanent law for you; celebrate this day from generation to generation.” </a:t>
            </a:r>
          </a:p>
        </p:txBody>
      </p:sp>
      <p:sp>
        <p:nvSpPr>
          <p:cNvPr id="4" name="Rectangle 5"/>
          <p:cNvSpPr>
            <a:spLocks noChangeArrowheads="1"/>
          </p:cNvSpPr>
          <p:nvPr/>
        </p:nvSpPr>
        <p:spPr bwMode="auto">
          <a:xfrm>
            <a:off x="304800" y="4800600"/>
            <a:ext cx="8458200" cy="1905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000" dirty="0" smtClean="0">
                <a:latin typeface="+mj-lt"/>
              </a:rPr>
              <a:t>Offering of first fruits: Nissan 16, which was the third day after Passover and the second day of the Feast of Unleavened Bread. Leviticus 23:9-14; Deut. 26:1-11</a:t>
            </a:r>
            <a:endParaRPr lang="en-US" sz="4000" dirty="0">
              <a:latin typeface="+mj-lt"/>
            </a:endParaRPr>
          </a:p>
        </p:txBody>
      </p:sp>
      <p:sp>
        <p:nvSpPr>
          <p:cNvPr id="5" name="Rectangle 5"/>
          <p:cNvSpPr>
            <a:spLocks noChangeArrowheads="1"/>
          </p:cNvSpPr>
          <p:nvPr/>
        </p:nvSpPr>
        <p:spPr bwMode="auto">
          <a:xfrm>
            <a:off x="457200" y="2286000"/>
            <a:ext cx="8458200" cy="1905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000" dirty="0" smtClean="0">
                <a:latin typeface="+mj-lt"/>
              </a:rPr>
              <a:t>“Christ has indeed been raised from the dead, the </a:t>
            </a:r>
            <a:r>
              <a:rPr lang="en-US" sz="4000" u="sng" dirty="0" smtClean="0">
                <a:latin typeface="+mj-lt"/>
              </a:rPr>
              <a:t>first fruits</a:t>
            </a:r>
            <a:r>
              <a:rPr lang="en-US" sz="4000" dirty="0" smtClean="0">
                <a:latin typeface="+mj-lt"/>
              </a:rPr>
              <a:t> of those who have fallen asleep.” </a:t>
            </a:r>
            <a:br>
              <a:rPr lang="en-US" sz="4000" dirty="0" smtClean="0">
                <a:latin typeface="+mj-lt"/>
              </a:rPr>
            </a:br>
            <a:r>
              <a:rPr lang="en-US" sz="4000" dirty="0" smtClean="0">
                <a:latin typeface="+mj-lt"/>
              </a:rPr>
              <a:t>(1 Corinthians 15:20)</a:t>
            </a:r>
            <a:endParaRPr lang="en-US" sz="4000" dirty="0">
              <a:latin typeface="+mj-lt"/>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228600" y="1295400"/>
            <a:ext cx="8839200" cy="4419600"/>
          </a:xfrm>
        </p:spPr>
        <p:txBody>
          <a:bodyPr/>
          <a:lstStyle/>
          <a:p>
            <a:pPr eaLnBrk="1" hangingPunct="1">
              <a:spcBef>
                <a:spcPct val="10000"/>
              </a:spcBef>
              <a:defRPr/>
            </a:pPr>
            <a:r>
              <a:rPr lang="en-US" sz="4800" dirty="0" smtClean="0">
                <a:effectLst>
                  <a:outerShdw blurRad="38100" dist="38100" dir="2700000" algn="tl">
                    <a:srgbClr val="000000"/>
                  </a:outerShdw>
                </a:effectLst>
              </a:rPr>
              <a:t>Evil Pharaoh has enslaved the Hebrews</a:t>
            </a:r>
          </a:p>
          <a:p>
            <a:pPr eaLnBrk="1" hangingPunct="1">
              <a:spcBef>
                <a:spcPct val="10000"/>
              </a:spcBef>
              <a:defRPr/>
            </a:pPr>
            <a:r>
              <a:rPr lang="en-US" sz="4800" dirty="0" smtClean="0">
                <a:effectLst>
                  <a:outerShdw blurRad="38100" dist="38100" dir="2700000" algn="tl">
                    <a:srgbClr val="000000"/>
                  </a:outerShdw>
                </a:effectLst>
              </a:rPr>
              <a:t>God is rocking Egypt with 10 plagues, demanding release</a:t>
            </a:r>
          </a:p>
          <a:p>
            <a:pPr eaLnBrk="1" hangingPunct="1">
              <a:spcBef>
                <a:spcPct val="10000"/>
              </a:spcBef>
              <a:defRPr/>
            </a:pPr>
            <a:r>
              <a:rPr lang="en-US" sz="4800" dirty="0" smtClean="0">
                <a:effectLst>
                  <a:outerShdw blurRad="38100" dist="38100" dir="2700000" algn="tl">
                    <a:srgbClr val="000000"/>
                  </a:outerShdw>
                </a:effectLst>
              </a:rPr>
              <a:t>Some are changing their hearts 12:37-38</a:t>
            </a:r>
          </a:p>
          <a:p>
            <a:pPr eaLnBrk="1" hangingPunct="1">
              <a:spcBef>
                <a:spcPct val="10000"/>
              </a:spcBef>
              <a:defRPr/>
            </a:pPr>
            <a:r>
              <a:rPr lang="en-US" sz="4800" dirty="0" smtClean="0">
                <a:effectLst>
                  <a:outerShdw blurRad="38100" dist="38100" dir="2700000" algn="tl">
                    <a:srgbClr val="000000"/>
                  </a:outerShdw>
                </a:effectLst>
              </a:rPr>
              <a:t>All-out assault on the gods of Egypt</a:t>
            </a:r>
          </a:p>
          <a:p>
            <a:pPr eaLnBrk="1" hangingPunct="1">
              <a:spcBef>
                <a:spcPct val="10000"/>
              </a:spcBef>
              <a:defRPr/>
            </a:pPr>
            <a:r>
              <a:rPr lang="en-US" sz="4800" dirty="0" smtClean="0">
                <a:effectLst>
                  <a:outerShdw blurRad="38100" dist="38100" dir="2700000" algn="tl">
                    <a:srgbClr val="000000"/>
                  </a:outerShdw>
                </a:effectLst>
              </a:rPr>
              <a:t>The final plague is at hand</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19 During those seven days, there must be no trace of yeast in your homes. Anyone who eats anything made with yeast during this week will be cut off from the community of Israel. These regulations </a:t>
            </a:r>
            <a:r>
              <a:rPr lang="en-US" u="sng" dirty="0" smtClean="0">
                <a:effectLst>
                  <a:outerShdw blurRad="38100" dist="38100" dir="2700000" algn="tl">
                    <a:srgbClr val="000000"/>
                  </a:outerShdw>
                </a:effectLst>
              </a:rPr>
              <a:t>apply both to the foreigners living among you and to the native-born Israelites</a:t>
            </a:r>
            <a:r>
              <a:rPr lang="en-US" dirty="0" smtClean="0">
                <a:effectLst>
                  <a:outerShdw blurRad="38100" dist="38100" dir="2700000" algn="tl">
                    <a:srgbClr val="000000"/>
                  </a:outerShdw>
                </a:effectLst>
              </a:rPr>
              <a:t>. </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21 Then Moses called all the elders of Israel together and said to them, “Go, pick out a lamb or young goat for each of your families, and slaughter the Passover animal.</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22 Drain the blood into a basin. Then take a </a:t>
            </a:r>
            <a:r>
              <a:rPr lang="en-US" u="sng" dirty="0" smtClean="0">
                <a:effectLst>
                  <a:outerShdw blurRad="38100" dist="38100" dir="2700000" algn="tl">
                    <a:srgbClr val="000000"/>
                  </a:outerShdw>
                </a:effectLst>
              </a:rPr>
              <a:t>bundle of hyssop branches and dip it into the blood. Touch the hyssop across the top and sides of the doorframes of your houses</a:t>
            </a:r>
            <a:r>
              <a:rPr lang="en-US" dirty="0" smtClean="0">
                <a:effectLst>
                  <a:outerShdw blurRad="38100" dist="38100" dir="2700000" algn="tl">
                    <a:srgbClr val="000000"/>
                  </a:outerShdw>
                </a:effectLst>
              </a:rPr>
              <a:t>… </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21 Then Moses called all the elders of Israel together and said to them, “Go, pick out a lamb or young goat for each of your families, and slaughter the Passover animal.</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22 Drain the blood into a basin. Then take a </a:t>
            </a:r>
            <a:r>
              <a:rPr lang="en-US" u="sng" dirty="0" smtClean="0">
                <a:effectLst>
                  <a:outerShdw blurRad="38100" dist="38100" dir="2700000" algn="tl">
                    <a:srgbClr val="000000"/>
                  </a:outerShdw>
                </a:effectLst>
              </a:rPr>
              <a:t>bundle of hyssop branches and dip it into the blood. Touch the hyssop across the top and sides of the doorframes of your houses</a:t>
            </a:r>
            <a:r>
              <a:rPr lang="en-US" dirty="0" smtClean="0">
                <a:effectLst>
                  <a:outerShdw blurRad="38100" dist="38100" dir="2700000" algn="tl">
                    <a:srgbClr val="000000"/>
                  </a:outerShdw>
                </a:effectLst>
              </a:rPr>
              <a:t>…</a:t>
            </a:r>
          </a:p>
        </p:txBody>
      </p:sp>
      <p:sp>
        <p:nvSpPr>
          <p:cNvPr id="4" name="Rectangle 5"/>
          <p:cNvSpPr>
            <a:spLocks noChangeArrowheads="1"/>
          </p:cNvSpPr>
          <p:nvPr/>
        </p:nvSpPr>
        <p:spPr bwMode="auto">
          <a:xfrm>
            <a:off x="381000" y="2819400"/>
            <a:ext cx="4495800" cy="838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6600" dirty="0">
                <a:latin typeface="+mj-lt"/>
              </a:rPr>
              <a:t>“Sprinkling”</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21 Then Moses called all the elders of Israel together and said to them, “Go, pick out a lamb or young goat for each of your families, and slaughter the Passover animal.</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22 Drain the blood into a basin. Then take a </a:t>
            </a:r>
            <a:r>
              <a:rPr lang="en-US" u="sng" dirty="0" smtClean="0">
                <a:effectLst>
                  <a:outerShdw blurRad="38100" dist="38100" dir="2700000" algn="tl">
                    <a:srgbClr val="000000"/>
                  </a:outerShdw>
                </a:effectLst>
              </a:rPr>
              <a:t>bundle of hyssop branches and dip it into the blood. Touch the hyssop across the top and sides of the doorframes of your houses</a:t>
            </a:r>
            <a:r>
              <a:rPr lang="en-US" dirty="0" smtClean="0">
                <a:effectLst>
                  <a:outerShdw blurRad="38100" dist="38100" dir="2700000" algn="tl">
                    <a:srgbClr val="000000"/>
                  </a:outerShdw>
                </a:effectLst>
              </a:rPr>
              <a:t>…</a:t>
            </a:r>
          </a:p>
        </p:txBody>
      </p:sp>
      <p:sp>
        <p:nvSpPr>
          <p:cNvPr id="5" name="Rectangle 5"/>
          <p:cNvSpPr>
            <a:spLocks noChangeArrowheads="1"/>
          </p:cNvSpPr>
          <p:nvPr/>
        </p:nvSpPr>
        <p:spPr bwMode="auto">
          <a:xfrm>
            <a:off x="381000" y="2819400"/>
            <a:ext cx="4495800" cy="838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6600" dirty="0">
                <a:latin typeface="+mj-lt"/>
              </a:rPr>
              <a:t>“Sprinkling”</a:t>
            </a:r>
          </a:p>
        </p:txBody>
      </p:sp>
      <p:sp>
        <p:nvSpPr>
          <p:cNvPr id="4" name="Rectangle 5"/>
          <p:cNvSpPr>
            <a:spLocks noChangeArrowheads="1"/>
          </p:cNvSpPr>
          <p:nvPr/>
        </p:nvSpPr>
        <p:spPr bwMode="auto">
          <a:xfrm>
            <a:off x="609600" y="76200"/>
            <a:ext cx="8458200" cy="28194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Is. 52:14 Just as many were astonished at you, </a:t>
            </a:r>
            <a:r>
              <a:rPr lang="en-US" sz="4800" dirty="0" smtClean="0">
                <a:latin typeface="+mj-lt"/>
              </a:rPr>
              <a:t>	my </a:t>
            </a:r>
            <a:r>
              <a:rPr lang="en-US" sz="4800" dirty="0">
                <a:latin typeface="+mj-lt"/>
              </a:rPr>
              <a:t>people, So His appearance was marred more than any man </a:t>
            </a:r>
            <a:r>
              <a:rPr lang="en-US" sz="4800" dirty="0" smtClean="0">
                <a:latin typeface="+mj-lt"/>
              </a:rPr>
              <a:t>and </a:t>
            </a:r>
            <a:r>
              <a:rPr lang="en-US" sz="4800" dirty="0">
                <a:latin typeface="+mj-lt"/>
              </a:rPr>
              <a:t>His form more than the sons of men.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21 Then Moses called all the elders of Israel together and said to them, “Go, pick out a lamb or young goat for each of your families, and slaughter the Passover animal.</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22 Drain the blood into a basin. Then take a </a:t>
            </a:r>
            <a:r>
              <a:rPr lang="en-US" u="sng" dirty="0" smtClean="0">
                <a:effectLst>
                  <a:outerShdw blurRad="38100" dist="38100" dir="2700000" algn="tl">
                    <a:srgbClr val="000000"/>
                  </a:outerShdw>
                </a:effectLst>
              </a:rPr>
              <a:t>bundle of hyssop branches and dip it into the blood. Touch the hyssop across the top and sides of the doorframes of your houses</a:t>
            </a:r>
            <a:r>
              <a:rPr lang="en-US" dirty="0" smtClean="0">
                <a:effectLst>
                  <a:outerShdw blurRad="38100" dist="38100" dir="2700000" algn="tl">
                    <a:srgbClr val="000000"/>
                  </a:outerShdw>
                </a:effectLst>
              </a:rPr>
              <a:t>…</a:t>
            </a:r>
          </a:p>
        </p:txBody>
      </p:sp>
      <p:sp>
        <p:nvSpPr>
          <p:cNvPr id="4" name="Rectangle 5"/>
          <p:cNvSpPr>
            <a:spLocks noChangeArrowheads="1"/>
          </p:cNvSpPr>
          <p:nvPr/>
        </p:nvSpPr>
        <p:spPr bwMode="auto">
          <a:xfrm>
            <a:off x="381000" y="457200"/>
            <a:ext cx="7848600" cy="2286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4800" dirty="0">
                <a:latin typeface="+mj-lt"/>
              </a:rPr>
              <a:t>Is. 52:</a:t>
            </a:r>
            <a:r>
              <a:rPr lang="en-US" sz="4800" dirty="0">
                <a:solidFill>
                  <a:srgbClr val="FFFFFF"/>
                </a:solidFill>
                <a:latin typeface="Times New Roman"/>
              </a:rPr>
              <a:t>15 Thus </a:t>
            </a:r>
            <a:r>
              <a:rPr lang="en-US" sz="4800" u="sng" dirty="0">
                <a:solidFill>
                  <a:srgbClr val="FFFFFF"/>
                </a:solidFill>
                <a:latin typeface="Times New Roman"/>
              </a:rPr>
              <a:t>He will sprinkle many nations</a:t>
            </a:r>
            <a:r>
              <a:rPr lang="en-US" sz="4800" dirty="0" smtClean="0">
                <a:solidFill>
                  <a:srgbClr val="FFFFFF"/>
                </a:solidFill>
                <a:latin typeface="Times New Roman"/>
              </a:rPr>
              <a:t>, kings </a:t>
            </a:r>
            <a:r>
              <a:rPr lang="en-US" sz="4800" dirty="0">
                <a:solidFill>
                  <a:srgbClr val="FFFFFF"/>
                </a:solidFill>
                <a:latin typeface="Times New Roman"/>
              </a:rPr>
              <a:t>will shut their mouths on account of Him… </a:t>
            </a:r>
          </a:p>
          <a:p>
            <a:pPr>
              <a:lnSpc>
                <a:spcPct val="75000"/>
              </a:lnSpc>
              <a:spcBef>
                <a:spcPct val="10000"/>
              </a:spcBef>
              <a:defRPr/>
            </a:pPr>
            <a:endParaRPr lang="en-US" sz="4800" dirty="0">
              <a:solidFill>
                <a:srgbClr val="FFFFFF"/>
              </a:solidFill>
              <a:latin typeface="Times New Roman"/>
            </a:endParaRPr>
          </a:p>
        </p:txBody>
      </p:sp>
      <p:sp>
        <p:nvSpPr>
          <p:cNvPr id="5" name="Rectangle 5"/>
          <p:cNvSpPr>
            <a:spLocks noChangeArrowheads="1"/>
          </p:cNvSpPr>
          <p:nvPr/>
        </p:nvSpPr>
        <p:spPr bwMode="auto">
          <a:xfrm>
            <a:off x="381000" y="2819400"/>
            <a:ext cx="4495800" cy="8382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r>
              <a:rPr lang="en-US" sz="6600" dirty="0">
                <a:latin typeface="+mj-lt"/>
              </a:rPr>
              <a:t>“Sprinkling”</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28 So the people of Israel did just as the Lord had commanded through Moses and Aaron.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29 And that night at midnight, the Lord struck down all the firstborn sons in the land of Egypt, from the firstborn son of Pharaoh, who sat on his throne, to the firstborn son of the prisoner in the dungeon. Even the firstborn of their livestock were killed.</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31 Pharaoh sent for Moses and Aaron during the night. “Get out!” he ordered. “Leave my people—and take the rest of the Israelites with you! Go and serve the Lord as you have requested. </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12</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32 Take your flocks and herds, as you said, and be gone. Go, but bless me as you leave.”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33 All the Egyptians urged the people of Israel to get out of the land as quickly as possible, for they thought, “We will all die!”</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0" y="3265488"/>
            <a:ext cx="9144000" cy="1382712"/>
          </a:xfrm>
        </p:spPr>
        <p:txBody>
          <a:bodyPr/>
          <a:lstStyle/>
          <a:p>
            <a:pPr>
              <a:defRPr/>
            </a:pPr>
            <a:r>
              <a:rPr lang="en-US" sz="8800" dirty="0" smtClean="0">
                <a:effectLst>
                  <a:outerShdw blurRad="38100" dist="38100" dir="2700000" algn="tl">
                    <a:srgbClr val="000000">
                      <a:alpha val="43137"/>
                    </a:srgbClr>
                  </a:outerShdw>
                </a:effectLst>
              </a:rPr>
              <a:t>The BIG picture</a:t>
            </a:r>
            <a:endParaRPr lang="en-US" sz="8800" dirty="0">
              <a:effectLst>
                <a:outerShdw blurRad="38100" dist="38100" dir="2700000" algn="tl">
                  <a:srgbClr val="000000">
                    <a:alpha val="43137"/>
                  </a:srgbClr>
                </a:outerShdw>
              </a:effectLst>
            </a:endParaRPr>
          </a:p>
        </p:txBody>
      </p:sp>
      <p:sp>
        <p:nvSpPr>
          <p:cNvPr id="4" name="Title 3"/>
          <p:cNvSpPr>
            <a:spLocks noGrp="1"/>
          </p:cNvSpPr>
          <p:nvPr>
            <p:ph type="title"/>
          </p:nvPr>
        </p:nvSpPr>
        <p:spPr/>
        <p:txBody>
          <a:bodyPr/>
          <a:lstStyle/>
          <a:p>
            <a:pPr>
              <a:defRPr/>
            </a:pPr>
            <a:r>
              <a:rPr lang="en-US" sz="9600" dirty="0" smtClean="0">
                <a:effectLst>
                  <a:outerShdw blurRad="38100" dist="38100" dir="2700000" algn="tl">
                    <a:srgbClr val="000000"/>
                  </a:outerShdw>
                </a:effectLst>
              </a:rPr>
              <a:t>Exodus 12</a:t>
            </a:r>
            <a:endParaRPr lang="en-US" dirty="0"/>
          </a:p>
        </p:txBody>
      </p:sp>
      <p:sp>
        <p:nvSpPr>
          <p:cNvPr id="5" name="Rectangle 5"/>
          <p:cNvSpPr>
            <a:spLocks noChangeArrowheads="1"/>
          </p:cNvSpPr>
          <p:nvPr/>
        </p:nvSpPr>
        <p:spPr bwMode="auto">
          <a:xfrm>
            <a:off x="0" y="0"/>
            <a:ext cx="9144000" cy="6858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5000"/>
              </a:lnSpc>
              <a:spcBef>
                <a:spcPct val="10000"/>
              </a:spcBef>
              <a:defRPr/>
            </a:pPr>
            <a:endParaRPr lang="en-US" sz="4800" dirty="0" smtClean="0">
              <a:latin typeface="+mj-lt"/>
            </a:endParaRPr>
          </a:p>
          <a:p>
            <a:pPr>
              <a:lnSpc>
                <a:spcPct val="75000"/>
              </a:lnSpc>
              <a:spcBef>
                <a:spcPct val="10000"/>
              </a:spcBef>
              <a:defRPr/>
            </a:pPr>
            <a:endParaRPr lang="en-US" sz="4800" dirty="0" smtClean="0">
              <a:latin typeface="+mj-lt"/>
            </a:endParaRPr>
          </a:p>
          <a:p>
            <a:pPr>
              <a:lnSpc>
                <a:spcPct val="75000"/>
              </a:lnSpc>
              <a:spcBef>
                <a:spcPct val="10000"/>
              </a:spcBef>
              <a:defRPr/>
            </a:pPr>
            <a:endParaRPr lang="en-US" sz="4800" dirty="0" smtClean="0">
              <a:latin typeface="+mj-lt"/>
            </a:endParaRPr>
          </a:p>
          <a:p>
            <a:pPr>
              <a:lnSpc>
                <a:spcPct val="75000"/>
              </a:lnSpc>
              <a:spcBef>
                <a:spcPct val="10000"/>
              </a:spcBef>
              <a:defRPr/>
            </a:pPr>
            <a:r>
              <a:rPr lang="en-US" sz="8800" dirty="0" smtClean="0">
                <a:latin typeface="+mj-lt"/>
              </a:rPr>
              <a:t>Passover in history</a:t>
            </a:r>
          </a:p>
          <a:p>
            <a:pPr>
              <a:lnSpc>
                <a:spcPct val="75000"/>
              </a:lnSpc>
              <a:spcBef>
                <a:spcPct val="10000"/>
              </a:spcBef>
              <a:defRPr/>
            </a:pPr>
            <a:r>
              <a:rPr lang="en-US" sz="8800" dirty="0" smtClean="0">
                <a:solidFill>
                  <a:srgbClr val="FFFFFF"/>
                </a:solidFill>
                <a:latin typeface="+mj-lt"/>
              </a:rPr>
              <a:t>God has a plan…</a:t>
            </a:r>
            <a:endParaRPr lang="en-US" sz="8800" dirty="0">
              <a:solidFill>
                <a:srgbClr val="FFFFFF"/>
              </a:solidFill>
              <a:latin typeface="Times New Roman"/>
            </a:endParaRPr>
          </a:p>
        </p:txBody>
      </p:sp>
    </p:spTree>
  </p:cSld>
  <p:clrMapOvr>
    <a:masterClrMapping/>
  </p:clrMapOvr>
  <p:transition spd="slow">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Oval 13"/>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1150" name="Text Box 14"/>
          <p:cNvSpPr txBox="1">
            <a:spLocks noChangeArrowheads="1"/>
          </p:cNvSpPr>
          <p:nvPr/>
        </p:nvSpPr>
        <p:spPr bwMode="auto">
          <a:xfrm>
            <a:off x="133350" y="2557463"/>
            <a:ext cx="1604963" cy="523875"/>
          </a:xfrm>
          <a:prstGeom prst="rect">
            <a:avLst/>
          </a:prstGeom>
          <a:noFill/>
          <a:ln w="76200">
            <a:noFill/>
            <a:miter lim="800000"/>
            <a:headEnd/>
            <a:tailEnd/>
          </a:ln>
          <a:effectLst/>
        </p:spPr>
        <p:txBody>
          <a:bodyPr wrap="none" anchor="ctr">
            <a:spAutoFit/>
          </a:bodyPr>
          <a:lstStyle/>
          <a:p>
            <a:pPr>
              <a:defRPr/>
            </a:pPr>
            <a:r>
              <a:rPr lang="en-US" sz="2800" dirty="0">
                <a:effectLst>
                  <a:outerShdw blurRad="38100" dist="38100" dir="2700000" algn="tl">
                    <a:srgbClr val="000000"/>
                  </a:outerShdw>
                </a:effectLst>
              </a:rPr>
              <a:t>The “fall”</a:t>
            </a:r>
          </a:p>
        </p:txBody>
      </p:sp>
      <p:sp>
        <p:nvSpPr>
          <p:cNvPr id="81924" name="Line 15"/>
          <p:cNvSpPr>
            <a:spLocks noChangeShapeType="1"/>
          </p:cNvSpPr>
          <p:nvPr/>
        </p:nvSpPr>
        <p:spPr bwMode="auto">
          <a:xfrm flipH="1">
            <a:off x="381000" y="3048000"/>
            <a:ext cx="990600" cy="762000"/>
          </a:xfrm>
          <a:prstGeom prst="line">
            <a:avLst/>
          </a:prstGeom>
          <a:noFill/>
          <a:ln w="76200">
            <a:solidFill>
              <a:schemeClr val="tx1"/>
            </a:solidFill>
            <a:round/>
            <a:headEnd/>
            <a:tailEnd type="triangle" w="med" len="med"/>
          </a:ln>
        </p:spPr>
        <p:txBody>
          <a:bodyPr wrap="none" anchor="ctr">
            <a:spAutoFit/>
          </a:bodyPr>
          <a:lstStyle/>
          <a:p>
            <a:endParaRPr lang="en-US"/>
          </a:p>
        </p:txBody>
      </p:sp>
      <p:sp>
        <p:nvSpPr>
          <p:cNvPr id="91152" name="Rectangle 16"/>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Then the Lord said to Moses, “I will strike Pharaoh and the land of Egypt with one more blow. After that, Pharaoh will let you leave this country. In fact, he will be so eager to get rid of you that he will force you all to leave.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 Tell all the Israelite men and women to ask their Egyptian neighbors for articles of silver and gold.” </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Line 3"/>
          <p:cNvSpPr>
            <a:spLocks noChangeShapeType="1"/>
          </p:cNvSpPr>
          <p:nvPr/>
        </p:nvSpPr>
        <p:spPr bwMode="auto">
          <a:xfrm>
            <a:off x="304800" y="3962400"/>
            <a:ext cx="1524000" cy="0"/>
          </a:xfrm>
          <a:prstGeom prst="line">
            <a:avLst/>
          </a:prstGeom>
          <a:noFill/>
          <a:ln w="76200">
            <a:solidFill>
              <a:schemeClr val="tx1"/>
            </a:solidFill>
            <a:round/>
            <a:headEnd/>
            <a:tailEnd/>
          </a:ln>
        </p:spPr>
        <p:txBody>
          <a:bodyPr anchor="ctr">
            <a:spAutoFit/>
          </a:bodyPr>
          <a:lstStyle/>
          <a:p>
            <a:endParaRPr lang="en-US"/>
          </a:p>
        </p:txBody>
      </p:sp>
      <p:sp>
        <p:nvSpPr>
          <p:cNvPr id="82947" name="Oval 4"/>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2405" name="Rectangle 5"/>
          <p:cNvSpPr>
            <a:spLocks noGrp="1" noChangeArrowheads="1"/>
          </p:cNvSpPr>
          <p:nvPr>
            <p:ph type="title"/>
          </p:nvPr>
        </p:nvSpPr>
        <p:spPr>
          <a:xfrm>
            <a:off x="304800" y="209550"/>
            <a:ext cx="8134350" cy="1143000"/>
          </a:xfrm>
        </p:spPr>
        <p:txBody>
          <a:bodyPr/>
          <a:lstStyle/>
          <a:p>
            <a:pPr>
              <a:defRPr/>
            </a:pPr>
            <a:r>
              <a:rPr lang="en-US" sz="660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Line 3"/>
          <p:cNvSpPr>
            <a:spLocks noChangeShapeType="1"/>
          </p:cNvSpPr>
          <p:nvPr/>
        </p:nvSpPr>
        <p:spPr bwMode="auto">
          <a:xfrm>
            <a:off x="304800" y="3962400"/>
            <a:ext cx="1524000" cy="0"/>
          </a:xfrm>
          <a:prstGeom prst="line">
            <a:avLst/>
          </a:prstGeom>
          <a:noFill/>
          <a:ln w="76200">
            <a:solidFill>
              <a:schemeClr val="tx1"/>
            </a:solidFill>
            <a:round/>
            <a:headEnd/>
            <a:tailEnd/>
          </a:ln>
        </p:spPr>
        <p:txBody>
          <a:bodyPr anchor="ctr">
            <a:spAutoFit/>
          </a:bodyPr>
          <a:lstStyle/>
          <a:p>
            <a:endParaRPr lang="en-US"/>
          </a:p>
        </p:txBody>
      </p:sp>
      <p:sp>
        <p:nvSpPr>
          <p:cNvPr id="83971"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3972" name="Oval 5"/>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0358" name="Rectangle 6"/>
          <p:cNvSpPr>
            <a:spLocks noGrp="1" noChangeArrowheads="1"/>
          </p:cNvSpPr>
          <p:nvPr>
            <p:ph type="title"/>
          </p:nvPr>
        </p:nvSpPr>
        <p:spPr>
          <a:xfrm>
            <a:off x="304800" y="209550"/>
            <a:ext cx="8134350" cy="1143000"/>
          </a:xfrm>
        </p:spPr>
        <p:txBody>
          <a:bodyPr/>
          <a:lstStyle/>
          <a:p>
            <a:pPr>
              <a:defRPr/>
            </a:pPr>
            <a:r>
              <a:rPr lang="en-US" sz="6600">
                <a:effectLst>
                  <a:outerShdw blurRad="38100" dist="38100" dir="2700000" algn="tl">
                    <a:srgbClr val="000000">
                      <a:alpha val="43137"/>
                    </a:srgbClr>
                  </a:outerShdw>
                </a:effectLst>
              </a:rPr>
              <a:t>God’s Plan of Rescue</a:t>
            </a:r>
          </a:p>
        </p:txBody>
      </p:sp>
      <p:sp>
        <p:nvSpPr>
          <p:cNvPr id="100359" name="Text Box 7"/>
          <p:cNvSpPr txBox="1">
            <a:spLocks noChangeArrowheads="1"/>
          </p:cNvSpPr>
          <p:nvPr/>
        </p:nvSpPr>
        <p:spPr bwMode="auto">
          <a:xfrm>
            <a:off x="0" y="2362200"/>
            <a:ext cx="1438275" cy="457200"/>
          </a:xfrm>
          <a:prstGeom prst="rect">
            <a:avLst/>
          </a:prstGeom>
          <a:noFill/>
          <a:ln w="76200">
            <a:noFill/>
            <a:miter lim="800000"/>
            <a:headEnd/>
            <a:tailEnd/>
          </a:ln>
          <a:effectLst/>
        </p:spPr>
        <p:txBody>
          <a:bodyPr wrap="none" anchor="ctr">
            <a:spAutoFit/>
          </a:bodyPr>
          <a:lstStyle/>
          <a:p>
            <a:pPr>
              <a:defRPr/>
            </a:pPr>
            <a:r>
              <a:rPr lang="en-US" sz="2400">
                <a:effectLst>
                  <a:outerShdw blurRad="38100" dist="38100" dir="2700000" algn="tl">
                    <a:srgbClr val="000000"/>
                  </a:outerShdw>
                </a:effectLst>
              </a:rPr>
              <a:t>Abraham</a:t>
            </a:r>
          </a:p>
        </p:txBody>
      </p:sp>
    </p:spTree>
  </p:cSld>
  <p:clrMapOvr>
    <a:masterClrMapping/>
  </p:clrMapOvr>
  <p:transition spd="slow">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Line 3"/>
          <p:cNvSpPr>
            <a:spLocks noChangeShapeType="1"/>
          </p:cNvSpPr>
          <p:nvPr/>
        </p:nvSpPr>
        <p:spPr bwMode="auto">
          <a:xfrm>
            <a:off x="304800" y="3962400"/>
            <a:ext cx="2286000" cy="0"/>
          </a:xfrm>
          <a:prstGeom prst="line">
            <a:avLst/>
          </a:prstGeom>
          <a:noFill/>
          <a:ln w="76200">
            <a:solidFill>
              <a:schemeClr val="tx1"/>
            </a:solidFill>
            <a:round/>
            <a:headEnd/>
            <a:tailEnd/>
          </a:ln>
        </p:spPr>
        <p:txBody>
          <a:bodyPr anchor="ctr">
            <a:spAutoFit/>
          </a:bodyPr>
          <a:lstStyle/>
          <a:p>
            <a:endParaRPr lang="en-US"/>
          </a:p>
        </p:txBody>
      </p:sp>
      <p:sp>
        <p:nvSpPr>
          <p:cNvPr id="84995"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4996"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4997" name="Oval 6"/>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9335" name="Rectangle 7"/>
          <p:cNvSpPr>
            <a:spLocks noGrp="1" noChangeArrowheads="1"/>
          </p:cNvSpPr>
          <p:nvPr>
            <p:ph type="title"/>
          </p:nvPr>
        </p:nvSpPr>
        <p:spPr>
          <a:xfrm>
            <a:off x="304800" y="209550"/>
            <a:ext cx="8134350" cy="1143000"/>
          </a:xfrm>
        </p:spPr>
        <p:txBody>
          <a:bodyPr/>
          <a:lstStyle/>
          <a:p>
            <a:pPr>
              <a:defRPr/>
            </a:pPr>
            <a:r>
              <a:rPr lang="en-US" sz="6600">
                <a:effectLst>
                  <a:outerShdw blurRad="38100" dist="38100" dir="2700000" algn="tl">
                    <a:srgbClr val="000000">
                      <a:alpha val="43137"/>
                    </a:srgbClr>
                  </a:outerShdw>
                </a:effectLst>
              </a:rPr>
              <a:t>God’s Plan of Rescue</a:t>
            </a:r>
          </a:p>
        </p:txBody>
      </p:sp>
      <p:sp>
        <p:nvSpPr>
          <p:cNvPr id="99336" name="Text Box 8"/>
          <p:cNvSpPr txBox="1">
            <a:spLocks noChangeArrowheads="1"/>
          </p:cNvSpPr>
          <p:nvPr/>
        </p:nvSpPr>
        <p:spPr bwMode="auto">
          <a:xfrm>
            <a:off x="384175" y="5105400"/>
            <a:ext cx="996950" cy="457200"/>
          </a:xfrm>
          <a:prstGeom prst="rect">
            <a:avLst/>
          </a:prstGeom>
          <a:noFill/>
          <a:ln w="76200">
            <a:noFill/>
            <a:miter lim="800000"/>
            <a:headEnd/>
            <a:tailEnd/>
          </a:ln>
          <a:effectLst/>
        </p:spPr>
        <p:txBody>
          <a:bodyPr wrap="none" anchor="ctr">
            <a:spAutoFit/>
          </a:bodyPr>
          <a:lstStyle/>
          <a:p>
            <a:pPr>
              <a:defRPr/>
            </a:pPr>
            <a:r>
              <a:rPr lang="en-US" sz="2400">
                <a:effectLst>
                  <a:outerShdw blurRad="38100" dist="38100" dir="2700000" algn="tl">
                    <a:srgbClr val="000000"/>
                  </a:outerShdw>
                </a:effectLst>
              </a:rPr>
              <a:t>Moses</a:t>
            </a:r>
          </a:p>
        </p:txBody>
      </p:sp>
    </p:spTree>
  </p:cSld>
  <p:clrMapOvr>
    <a:masterClrMapping/>
  </p:clrMapOvr>
  <p:transition spd="slow">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Line 3"/>
          <p:cNvSpPr>
            <a:spLocks noChangeShapeType="1"/>
          </p:cNvSpPr>
          <p:nvPr/>
        </p:nvSpPr>
        <p:spPr bwMode="auto">
          <a:xfrm>
            <a:off x="304800" y="3962400"/>
            <a:ext cx="2667000" cy="0"/>
          </a:xfrm>
          <a:prstGeom prst="line">
            <a:avLst/>
          </a:prstGeom>
          <a:noFill/>
          <a:ln w="76200">
            <a:solidFill>
              <a:schemeClr val="tx1"/>
            </a:solidFill>
            <a:round/>
            <a:headEnd/>
            <a:tailEnd/>
          </a:ln>
        </p:spPr>
        <p:txBody>
          <a:bodyPr anchor="ctr">
            <a:spAutoFit/>
          </a:bodyPr>
          <a:lstStyle/>
          <a:p>
            <a:endParaRPr lang="en-US"/>
          </a:p>
        </p:txBody>
      </p:sp>
      <p:sp>
        <p:nvSpPr>
          <p:cNvPr id="86019"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6020"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6021" name="Freeform 6"/>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6022" name="Oval 7"/>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8312" name="Rectangle 8"/>
          <p:cNvSpPr>
            <a:spLocks noGrp="1" noChangeArrowheads="1"/>
          </p:cNvSpPr>
          <p:nvPr>
            <p:ph type="title"/>
          </p:nvPr>
        </p:nvSpPr>
        <p:spPr>
          <a:xfrm>
            <a:off x="304800" y="209550"/>
            <a:ext cx="8134350" cy="1143000"/>
          </a:xfrm>
        </p:spPr>
        <p:txBody>
          <a:bodyPr/>
          <a:lstStyle/>
          <a:p>
            <a:pPr>
              <a:defRPr/>
            </a:pPr>
            <a:r>
              <a:rPr lang="en-US" sz="6600">
                <a:effectLst>
                  <a:outerShdw blurRad="38100" dist="38100" dir="2700000" algn="tl">
                    <a:srgbClr val="000000">
                      <a:alpha val="43137"/>
                    </a:srgbClr>
                  </a:outerShdw>
                </a:effectLst>
              </a:rPr>
              <a:t>God’s Plan of Rescue</a:t>
            </a:r>
          </a:p>
        </p:txBody>
      </p:sp>
      <p:sp>
        <p:nvSpPr>
          <p:cNvPr id="98313" name="Text Box 9"/>
          <p:cNvSpPr txBox="1">
            <a:spLocks noChangeArrowheads="1"/>
          </p:cNvSpPr>
          <p:nvPr/>
        </p:nvSpPr>
        <p:spPr bwMode="auto">
          <a:xfrm>
            <a:off x="1458913" y="2438400"/>
            <a:ext cx="963612" cy="457200"/>
          </a:xfrm>
          <a:prstGeom prst="rect">
            <a:avLst/>
          </a:prstGeom>
          <a:noFill/>
          <a:ln w="76200">
            <a:noFill/>
            <a:miter lim="800000"/>
            <a:headEnd/>
            <a:tailEnd/>
          </a:ln>
          <a:effectLst/>
        </p:spPr>
        <p:txBody>
          <a:bodyPr wrap="none" anchor="ctr">
            <a:spAutoFit/>
          </a:bodyPr>
          <a:lstStyle/>
          <a:p>
            <a:pPr>
              <a:defRPr/>
            </a:pPr>
            <a:r>
              <a:rPr lang="en-US" sz="2400">
                <a:effectLst>
                  <a:outerShdw blurRad="38100" dist="38100" dir="2700000" algn="tl">
                    <a:srgbClr val="000000"/>
                  </a:outerShdw>
                </a:effectLst>
              </a:rPr>
              <a:t>David</a:t>
            </a:r>
          </a:p>
        </p:txBody>
      </p:sp>
    </p:spTree>
  </p:cSld>
  <p:clrMapOvr>
    <a:masterClrMapping/>
  </p:clrMapOvr>
  <p:transition spd="slow">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Line 3"/>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87043"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7044"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7045" name="Freeform 6"/>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7046" name="Freeform 7"/>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7047" name="Oval 8"/>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7289" name="Rectangle 9"/>
          <p:cNvSpPr>
            <a:spLocks noGrp="1" noChangeArrowheads="1"/>
          </p:cNvSpPr>
          <p:nvPr>
            <p:ph type="title"/>
          </p:nvPr>
        </p:nvSpPr>
        <p:spPr>
          <a:xfrm>
            <a:off x="304800" y="209550"/>
            <a:ext cx="8134350" cy="1143000"/>
          </a:xfrm>
        </p:spPr>
        <p:txBody>
          <a:bodyPr/>
          <a:lstStyle/>
          <a:p>
            <a:pPr>
              <a:defRPr/>
            </a:pPr>
            <a:r>
              <a:rPr lang="en-US" sz="6600">
                <a:effectLst>
                  <a:outerShdw blurRad="38100" dist="38100" dir="2700000" algn="tl">
                    <a:srgbClr val="000000">
                      <a:alpha val="43137"/>
                    </a:srgbClr>
                  </a:outerShdw>
                </a:effectLst>
              </a:rPr>
              <a:t>God’s Plan of Rescue</a:t>
            </a:r>
          </a:p>
        </p:txBody>
      </p:sp>
      <p:sp>
        <p:nvSpPr>
          <p:cNvPr id="97290" name="Text Box 10"/>
          <p:cNvSpPr txBox="1">
            <a:spLocks noChangeArrowheads="1"/>
          </p:cNvSpPr>
          <p:nvPr/>
        </p:nvSpPr>
        <p:spPr bwMode="auto">
          <a:xfrm>
            <a:off x="1495425" y="5105400"/>
            <a:ext cx="1352550" cy="457200"/>
          </a:xfrm>
          <a:prstGeom prst="rect">
            <a:avLst/>
          </a:prstGeom>
          <a:noFill/>
          <a:ln w="76200">
            <a:noFill/>
            <a:miter lim="800000"/>
            <a:headEnd/>
            <a:tailEnd/>
          </a:ln>
          <a:effectLst/>
        </p:spPr>
        <p:txBody>
          <a:bodyPr wrap="none" anchor="ctr">
            <a:spAutoFit/>
          </a:bodyPr>
          <a:lstStyle/>
          <a:p>
            <a:pPr>
              <a:defRPr/>
            </a:pPr>
            <a:r>
              <a:rPr lang="en-US" sz="2400">
                <a:effectLst>
                  <a:outerShdw blurRad="38100" dist="38100" dir="2700000" algn="tl">
                    <a:srgbClr val="000000"/>
                  </a:outerShdw>
                </a:effectLst>
              </a:rPr>
              <a:t>Prophets</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Line 2"/>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89091" name="Freeform 3"/>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9092" name="Freeform 4"/>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9093" name="Freeform 5"/>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9094" name="Freeform 6"/>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89095" name="Oval 7"/>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6504"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
        <p:nvSpPr>
          <p:cNvPr id="106505" name="Rectangle 9"/>
          <p:cNvSpPr>
            <a:spLocks noChangeArrowheads="1"/>
          </p:cNvSpPr>
          <p:nvPr/>
        </p:nvSpPr>
        <p:spPr bwMode="auto">
          <a:xfrm>
            <a:off x="4191000" y="1841500"/>
            <a:ext cx="4876800" cy="4406900"/>
          </a:xfrm>
          <a:prstGeom prst="rect">
            <a:avLst/>
          </a:prstGeom>
          <a:solidFill>
            <a:schemeClr val="accent3">
              <a:lumMod val="25000"/>
            </a:schemeClr>
          </a:solidFill>
          <a:ln w="12700">
            <a:solidFill>
              <a:schemeClr val="tx1"/>
            </a:solidFill>
            <a:miter lim="800000"/>
            <a:headEnd/>
            <a:tailEnd/>
          </a:ln>
          <a:effectLst/>
        </p:spPr>
        <p:txBody>
          <a:bodyPr lIns="92075" tIns="46038" rIns="92075" bIns="46038"/>
          <a:lstStyle/>
          <a:p>
            <a:pPr>
              <a:lnSpc>
                <a:spcPct val="75000"/>
              </a:lnSpc>
              <a:spcBef>
                <a:spcPct val="15000"/>
              </a:spcBef>
              <a:defRPr/>
            </a:pPr>
            <a:r>
              <a:rPr lang="en-US" sz="4000" dirty="0">
                <a:effectLst>
                  <a:outerShdw blurRad="38100" dist="38100" dir="2700000" algn="tl">
                    <a:srgbClr val="000000"/>
                  </a:outerShdw>
                </a:effectLst>
              </a:rPr>
              <a:t>The Old Testament</a:t>
            </a:r>
          </a:p>
          <a:p>
            <a:pPr>
              <a:lnSpc>
                <a:spcPct val="75000"/>
              </a:lnSpc>
              <a:spcBef>
                <a:spcPct val="15000"/>
              </a:spcBef>
              <a:defRPr/>
            </a:pPr>
            <a:r>
              <a:rPr lang="en-US" sz="4000" dirty="0">
                <a:effectLst>
                  <a:outerShdw blurRad="38100" dist="38100" dir="2700000" algn="tl">
                    <a:srgbClr val="000000"/>
                  </a:outerShdw>
                </a:effectLst>
              </a:rPr>
              <a:t>1. God established </a:t>
            </a:r>
            <a:br>
              <a:rPr lang="en-US" sz="4000" dirty="0">
                <a:effectLst>
                  <a:outerShdw blurRad="38100" dist="38100" dir="2700000" algn="tl">
                    <a:srgbClr val="000000"/>
                  </a:outerShdw>
                </a:effectLst>
              </a:rPr>
            </a:br>
            <a:r>
              <a:rPr lang="en-US" sz="4000" dirty="0">
                <a:effectLst>
                  <a:outerShdw blurRad="38100" dist="38100" dir="2700000" algn="tl">
                    <a:srgbClr val="000000"/>
                  </a:outerShdw>
                </a:effectLst>
              </a:rPr>
              <a:t>   who he is and </a:t>
            </a:r>
            <a:br>
              <a:rPr lang="en-US" sz="4000" dirty="0">
                <a:effectLst>
                  <a:outerShdw blurRad="38100" dist="38100" dir="2700000" algn="tl">
                    <a:srgbClr val="000000"/>
                  </a:outerShdw>
                </a:effectLst>
              </a:rPr>
            </a:br>
            <a:r>
              <a:rPr lang="en-US" sz="4000" dirty="0">
                <a:effectLst>
                  <a:outerShdw blurRad="38100" dist="38100" dir="2700000" algn="tl">
                    <a:srgbClr val="000000"/>
                  </a:outerShdw>
                </a:effectLst>
              </a:rPr>
              <a:t>   what he is like</a:t>
            </a:r>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90115" name="Freeform 3"/>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0116" name="Freeform 4"/>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0117" name="Freeform 5"/>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0118" name="Freeform 6"/>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0119" name="Oval 7"/>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6504"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
        <p:nvSpPr>
          <p:cNvPr id="106505" name="Rectangle 9"/>
          <p:cNvSpPr>
            <a:spLocks noChangeArrowheads="1"/>
          </p:cNvSpPr>
          <p:nvPr/>
        </p:nvSpPr>
        <p:spPr bwMode="auto">
          <a:xfrm>
            <a:off x="4191000" y="1841500"/>
            <a:ext cx="4876800" cy="4406900"/>
          </a:xfrm>
          <a:prstGeom prst="rect">
            <a:avLst/>
          </a:prstGeom>
          <a:solidFill>
            <a:schemeClr val="accent3">
              <a:lumMod val="25000"/>
            </a:schemeClr>
          </a:solidFill>
          <a:ln w="12700">
            <a:solidFill>
              <a:schemeClr val="tx1"/>
            </a:solidFill>
            <a:miter lim="800000"/>
            <a:headEnd/>
            <a:tailEnd/>
          </a:ln>
          <a:effectLst/>
        </p:spPr>
        <p:txBody>
          <a:bodyPr lIns="92075" tIns="46038" rIns="92075" bIns="46038"/>
          <a:lstStyle/>
          <a:p>
            <a:pPr>
              <a:lnSpc>
                <a:spcPct val="75000"/>
              </a:lnSpc>
              <a:spcBef>
                <a:spcPct val="15000"/>
              </a:spcBef>
              <a:defRPr/>
            </a:pPr>
            <a:r>
              <a:rPr lang="en-US" sz="4000" dirty="0">
                <a:effectLst>
                  <a:outerShdw blurRad="38100" dist="38100" dir="2700000" algn="tl">
                    <a:srgbClr val="000000"/>
                  </a:outerShdw>
                </a:effectLst>
              </a:rPr>
              <a:t>The Old Testament</a:t>
            </a:r>
          </a:p>
          <a:p>
            <a:pPr>
              <a:lnSpc>
                <a:spcPct val="75000"/>
              </a:lnSpc>
              <a:spcBef>
                <a:spcPct val="15000"/>
              </a:spcBef>
              <a:defRPr/>
            </a:pPr>
            <a:r>
              <a:rPr lang="en-US" sz="4000" dirty="0">
                <a:effectLst>
                  <a:outerShdw blurRad="38100" dist="38100" dir="2700000" algn="tl">
                    <a:srgbClr val="000000"/>
                  </a:outerShdw>
                </a:effectLst>
              </a:rPr>
              <a:t>1. God established </a:t>
            </a:r>
            <a:br>
              <a:rPr lang="en-US" sz="4000" dirty="0">
                <a:effectLst>
                  <a:outerShdw blurRad="38100" dist="38100" dir="2700000" algn="tl">
                    <a:srgbClr val="000000"/>
                  </a:outerShdw>
                </a:effectLst>
              </a:rPr>
            </a:br>
            <a:r>
              <a:rPr lang="en-US" sz="4000" dirty="0">
                <a:effectLst>
                  <a:outerShdw blurRad="38100" dist="38100" dir="2700000" algn="tl">
                    <a:srgbClr val="000000"/>
                  </a:outerShdw>
                </a:effectLst>
              </a:rPr>
              <a:t>   who he is and </a:t>
            </a:r>
            <a:br>
              <a:rPr lang="en-US" sz="4000" dirty="0">
                <a:effectLst>
                  <a:outerShdw blurRad="38100" dist="38100" dir="2700000" algn="tl">
                    <a:srgbClr val="000000"/>
                  </a:outerShdw>
                </a:effectLst>
              </a:rPr>
            </a:br>
            <a:r>
              <a:rPr lang="en-US" sz="4000" dirty="0">
                <a:effectLst>
                  <a:outerShdw blurRad="38100" dist="38100" dir="2700000" algn="tl">
                    <a:srgbClr val="000000"/>
                  </a:outerShdw>
                </a:effectLst>
              </a:rPr>
              <a:t>   what he is like</a:t>
            </a:r>
          </a:p>
          <a:p>
            <a:pPr>
              <a:lnSpc>
                <a:spcPct val="75000"/>
              </a:lnSpc>
              <a:spcBef>
                <a:spcPct val="15000"/>
              </a:spcBef>
              <a:defRPr/>
            </a:pPr>
            <a:r>
              <a:rPr lang="en-US" sz="4000" dirty="0">
                <a:effectLst>
                  <a:outerShdw blurRad="38100" dist="38100" dir="2700000" algn="tl">
                    <a:srgbClr val="000000"/>
                  </a:outerShdw>
                </a:effectLst>
              </a:rPr>
              <a:t>2. Selected a people </a:t>
            </a:r>
            <a:br>
              <a:rPr lang="en-US" sz="4000" dirty="0">
                <a:effectLst>
                  <a:outerShdw blurRad="38100" dist="38100" dir="2700000" algn="tl">
                    <a:srgbClr val="000000"/>
                  </a:outerShdw>
                </a:effectLst>
              </a:rPr>
            </a:br>
            <a:r>
              <a:rPr lang="en-US" sz="4000" dirty="0">
                <a:effectLst>
                  <a:outerShdw blurRad="38100" dist="38100" dir="2700000" algn="tl">
                    <a:srgbClr val="000000"/>
                  </a:outerShdw>
                </a:effectLst>
              </a:rPr>
              <a:t>   to incubate </a:t>
            </a:r>
            <a:r>
              <a:rPr lang="en-US" sz="4000" dirty="0" smtClean="0">
                <a:effectLst>
                  <a:outerShdw blurRad="38100" dist="38100" dir="2700000" algn="tl">
                    <a:srgbClr val="000000"/>
                  </a:outerShdw>
                </a:effectLst>
              </a:rPr>
              <a:t>and </a:t>
            </a:r>
            <a:br>
              <a:rPr lang="en-US" sz="4000" dirty="0" smtClean="0">
                <a:effectLst>
                  <a:outerShdw blurRad="38100" dist="38100" dir="2700000" algn="tl">
                    <a:srgbClr val="000000"/>
                  </a:outerShdw>
                </a:effectLst>
              </a:rPr>
            </a:br>
            <a:r>
              <a:rPr lang="en-US" sz="4000" dirty="0" smtClean="0">
                <a:effectLst>
                  <a:outerShdw blurRad="38100" dist="38100" dir="2700000" algn="tl">
                    <a:srgbClr val="000000"/>
                  </a:outerShdw>
                </a:effectLst>
              </a:rPr>
              <a:t>   preserve this </a:t>
            </a:r>
            <a:r>
              <a:rPr lang="en-US" sz="4000" dirty="0">
                <a:effectLst>
                  <a:outerShdw blurRad="38100" dist="38100" dir="2700000" algn="tl">
                    <a:srgbClr val="000000"/>
                  </a:outerShdw>
                </a:effectLst>
              </a:rPr>
              <a:t/>
            </a:r>
            <a:br>
              <a:rPr lang="en-US" sz="4000" dirty="0">
                <a:effectLst>
                  <a:outerShdw blurRad="38100" dist="38100" dir="2700000" algn="tl">
                    <a:srgbClr val="000000"/>
                  </a:outerShdw>
                </a:effectLst>
              </a:rPr>
            </a:br>
            <a:r>
              <a:rPr lang="en-US" sz="4000" dirty="0">
                <a:effectLst>
                  <a:outerShdw blurRad="38100" dist="38100" dir="2700000" algn="tl">
                    <a:srgbClr val="000000"/>
                  </a:outerShdw>
                </a:effectLst>
              </a:rPr>
              <a:t>   knowledge</a:t>
            </a: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Line 2"/>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92163" name="Freeform 3"/>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2164" name="Freeform 4"/>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2165" name="Freeform 5"/>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2166" name="Freeform 6"/>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92167" name="Oval 7"/>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96616"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
        <p:nvSpPr>
          <p:cNvPr id="196617" name="Rectangle 9"/>
          <p:cNvSpPr>
            <a:spLocks noChangeArrowheads="1"/>
          </p:cNvSpPr>
          <p:nvPr/>
        </p:nvSpPr>
        <p:spPr bwMode="auto">
          <a:xfrm>
            <a:off x="4191000" y="1841500"/>
            <a:ext cx="4572000" cy="4406900"/>
          </a:xfrm>
          <a:prstGeom prst="rect">
            <a:avLst/>
          </a:prstGeom>
          <a:solidFill>
            <a:schemeClr val="accent3">
              <a:lumMod val="25000"/>
            </a:schemeClr>
          </a:solidFill>
          <a:ln w="12700">
            <a:solidFill>
              <a:schemeClr val="tx1"/>
            </a:solidFill>
            <a:miter lim="800000"/>
            <a:headEnd/>
            <a:tailEnd/>
          </a:ln>
          <a:effectLst/>
        </p:spPr>
        <p:txBody>
          <a:bodyPr lIns="92075" tIns="46038" rIns="92075" bIns="46038"/>
          <a:lstStyle/>
          <a:p>
            <a:pPr>
              <a:lnSpc>
                <a:spcPct val="75000"/>
              </a:lnSpc>
              <a:spcBef>
                <a:spcPts val="600"/>
              </a:spcBef>
              <a:defRPr/>
            </a:pPr>
            <a:r>
              <a:rPr lang="en-US" sz="4000" dirty="0"/>
              <a:t>The Old Testament</a:t>
            </a:r>
          </a:p>
          <a:p>
            <a:pPr>
              <a:lnSpc>
                <a:spcPct val="75000"/>
              </a:lnSpc>
              <a:spcBef>
                <a:spcPts val="600"/>
              </a:spcBef>
              <a:defRPr/>
            </a:pPr>
            <a:r>
              <a:rPr lang="en-US" sz="4000" dirty="0"/>
              <a:t>3. Constructed </a:t>
            </a:r>
            <a:br>
              <a:rPr lang="en-US" sz="4000" dirty="0"/>
            </a:br>
            <a:r>
              <a:rPr lang="en-US" sz="4000" dirty="0"/>
              <a:t>  protective </a:t>
            </a:r>
            <a:br>
              <a:rPr lang="en-US" sz="4000" dirty="0"/>
            </a:br>
            <a:r>
              <a:rPr lang="en-US" sz="4000" dirty="0"/>
              <a:t>  structures around </a:t>
            </a:r>
            <a:br>
              <a:rPr lang="en-US" sz="4000" dirty="0"/>
            </a:br>
            <a:r>
              <a:rPr lang="en-US" sz="4000" dirty="0"/>
              <a:t>  them</a:t>
            </a:r>
          </a:p>
          <a:p>
            <a:pPr>
              <a:lnSpc>
                <a:spcPct val="75000"/>
              </a:lnSpc>
              <a:spcBef>
                <a:spcPts val="600"/>
              </a:spcBef>
              <a:defRPr/>
            </a:pPr>
            <a:r>
              <a:rPr lang="en-US" sz="4000" dirty="0"/>
              <a:t>4. </a:t>
            </a:r>
            <a:r>
              <a:rPr lang="en-US" sz="4000" dirty="0" smtClean="0"/>
              <a:t>Recorded  </a:t>
            </a:r>
            <a:r>
              <a:rPr lang="en-US" sz="4000" dirty="0"/>
              <a:t/>
            </a:r>
            <a:br>
              <a:rPr lang="en-US" sz="4000" dirty="0"/>
            </a:br>
            <a:r>
              <a:rPr lang="en-US" sz="4000" dirty="0"/>
              <a:t>  revelation </a:t>
            </a:r>
            <a:r>
              <a:rPr lang="en-US" sz="4000" dirty="0" smtClean="0"/>
              <a:t>that</a:t>
            </a:r>
            <a:r>
              <a:rPr lang="en-US" sz="4000" dirty="0"/>
              <a:t/>
            </a:r>
            <a:br>
              <a:rPr lang="en-US" sz="4000" dirty="0"/>
            </a:br>
            <a:r>
              <a:rPr lang="en-US" sz="4000" dirty="0"/>
              <a:t>  pre-authenticated </a:t>
            </a:r>
            <a:br>
              <a:rPr lang="en-US" sz="4000" dirty="0"/>
            </a:br>
            <a:r>
              <a:rPr lang="en-US" sz="4000" dirty="0"/>
              <a:t>  the Messiah</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3188"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72710"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8"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4212"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4998"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85003" name="Text Box 11"/>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85004" name="Text Box 12"/>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85005" name="Text Box 13"/>
          <p:cNvSpPr txBox="1">
            <a:spLocks noChangeArrowheads="1"/>
          </p:cNvSpPr>
          <p:nvPr/>
        </p:nvSpPr>
        <p:spPr bwMode="auto">
          <a:xfrm rot="-5379871">
            <a:off x="1670051" y="3117850"/>
            <a:ext cx="830262" cy="1468437"/>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sz="12900">
                <a:effectLst>
                  <a:outerShdw blurRad="38100" dist="38100" dir="2700000" algn="tl">
                    <a:srgbClr val="000000"/>
                  </a:outerShdw>
                </a:effectLst>
              </a:rPr>
              <a:t>}</a:t>
            </a:r>
          </a:p>
        </p:txBody>
      </p:sp>
      <p:sp>
        <p:nvSpPr>
          <p:cNvPr id="85006" name="Text Box 14"/>
          <p:cNvSpPr txBox="1">
            <a:spLocks noChangeArrowheads="1"/>
          </p:cNvSpPr>
          <p:nvPr/>
        </p:nvSpPr>
        <p:spPr bwMode="auto">
          <a:xfrm>
            <a:off x="285750" y="3048000"/>
            <a:ext cx="54292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Feast of Unleavened Bread</a:t>
            </a:r>
          </a:p>
        </p:txBody>
      </p:sp>
      <p:sp>
        <p:nvSpPr>
          <p:cNvPr id="12"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3 (Now Yahweh had </a:t>
            </a:r>
            <a:r>
              <a:rPr lang="en-US" sz="4800" u="sng" dirty="0" smtClean="0">
                <a:effectLst>
                  <a:outerShdw blurRad="38100" dist="38100" dir="2700000" algn="tl">
                    <a:srgbClr val="000000"/>
                  </a:outerShdw>
                </a:effectLst>
              </a:rPr>
              <a:t>caused the Egyptians to look favorably on the people of Israel</a:t>
            </a:r>
            <a:r>
              <a:rPr lang="en-US" sz="4800" dirty="0" smtClean="0">
                <a:effectLst>
                  <a:outerShdw blurRad="38100" dist="38100" dir="2700000" algn="tl">
                    <a:srgbClr val="000000"/>
                  </a:outerShdw>
                </a:effectLst>
              </a:rPr>
              <a:t>. And </a:t>
            </a:r>
            <a:r>
              <a:rPr lang="en-US" sz="4800" u="sng" dirty="0" smtClean="0">
                <a:effectLst>
                  <a:outerShdw blurRad="38100" dist="38100" dir="2700000" algn="tl">
                    <a:srgbClr val="000000"/>
                  </a:outerShdw>
                </a:effectLst>
              </a:rPr>
              <a:t>Moses was considered a very great man in the land of Egypt, respected by Pharaoh’s officials and the Egyptian people alike</a:t>
            </a:r>
            <a:r>
              <a:rPr lang="en-US" sz="4800" dirty="0" smtClean="0">
                <a:effectLst>
                  <a:outerShdw blurRad="38100" dist="38100" dir="2700000" algn="tl">
                    <a:srgbClr val="000000"/>
                  </a:outerShdw>
                </a:effectLst>
              </a:rPr>
              <a:t>.)</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5236"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6022"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86023"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95239"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6026" name="Text Box 10"/>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86027" name="Text Box 11"/>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4"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5236"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6022"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86023"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95239"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6026" name="Text Box 10"/>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86027" name="Text Box 11"/>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0" name="Rectangle 9"/>
          <p:cNvSpPr>
            <a:spLocks noChangeArrowheads="1"/>
          </p:cNvSpPr>
          <p:nvPr/>
        </p:nvSpPr>
        <p:spPr bwMode="auto">
          <a:xfrm>
            <a:off x="381000" y="1752600"/>
            <a:ext cx="4267200" cy="11430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8000"/>
              </a:lnSpc>
              <a:spcBef>
                <a:spcPct val="10000"/>
              </a:spcBef>
              <a:defRPr/>
            </a:pPr>
            <a:r>
              <a:rPr lang="en-US" sz="4000" dirty="0" smtClean="0">
                <a:latin typeface="+mj-lt"/>
              </a:rPr>
              <a:t>Leviticus 23:9-14; </a:t>
            </a:r>
            <a:br>
              <a:rPr lang="en-US" sz="4000" dirty="0" smtClean="0">
                <a:latin typeface="+mj-lt"/>
              </a:rPr>
            </a:br>
            <a:r>
              <a:rPr lang="en-US" sz="4000" dirty="0" smtClean="0">
                <a:latin typeface="+mj-lt"/>
              </a:rPr>
              <a:t>Deut. 26:1-11</a:t>
            </a:r>
            <a:endParaRPr lang="en-US" sz="7200" dirty="0">
              <a:solidFill>
                <a:srgbClr val="FFFFFF"/>
              </a:solidFill>
              <a:latin typeface="Times New Roman"/>
            </a:endParaRPr>
          </a:p>
        </p:txBody>
      </p:sp>
      <p:sp>
        <p:nvSpPr>
          <p:cNvPr id="14" name="Title 13"/>
          <p:cNvSpPr>
            <a:spLocks noGrp="1"/>
          </p:cNvSpPr>
          <p:nvPr>
            <p:ph type="title"/>
          </p:nvPr>
        </p:nvSpPr>
        <p:spPr/>
        <p:txBody>
          <a:bodyPr/>
          <a:lstStyle/>
          <a:p>
            <a:r>
              <a:rPr lang="en-US" dirty="0" smtClean="0"/>
              <a:t>		</a:t>
            </a:r>
            <a:endParaRPr lang="en-US" dirty="0"/>
          </a:p>
        </p:txBody>
      </p:sp>
      <p:sp>
        <p:nvSpPr>
          <p:cNvPr id="15" name="Rectangle 8"/>
          <p:cNvSpPr txBox="1">
            <a:spLocks noChangeArrowheads="1"/>
          </p:cNvSpPr>
          <p:nvPr/>
        </p:nvSpPr>
        <p:spPr bwMode="auto">
          <a:xfrm>
            <a:off x="304800" y="209550"/>
            <a:ext cx="813435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defRPr/>
            </a:pPr>
            <a:r>
              <a:rPr kumimoji="0" lang="en-US" sz="6600" b="0" i="0" u="none" strike="noStrike" kern="0" cap="none" spc="0" normalizeH="0" baseline="0" noProof="0" smtClean="0">
                <a:ln>
                  <a:noFill/>
                </a:ln>
                <a:solidFill>
                  <a:srgbClr val="A5E6F3"/>
                </a:solidFill>
                <a:effectLst>
                  <a:outerShdw blurRad="38100" dist="38100" dir="2700000" algn="tl">
                    <a:srgbClr val="000000">
                      <a:alpha val="43137"/>
                    </a:srgbClr>
                  </a:outerShdw>
                </a:effectLst>
                <a:uLnTx/>
                <a:uFillTx/>
                <a:latin typeface="+mj-lt"/>
                <a:ea typeface="+mj-ea"/>
                <a:cs typeface="+mj-cs"/>
              </a:rPr>
              <a:t>God’s Plan of Rescue</a:t>
            </a:r>
            <a:endParaRPr kumimoji="0" lang="en-US" sz="6600" b="0" i="0" u="none" strike="noStrike" kern="0" cap="none" spc="0" normalizeH="0" baseline="0" noProof="0" dirty="0">
              <a:ln>
                <a:noFill/>
              </a:ln>
              <a:solidFill>
                <a:srgbClr val="A5E6F3"/>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6260"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1926"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81927"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96263"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6264"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1930"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96266" name="AutoShape 13"/>
          <p:cNvSpPr>
            <a:spLocks noChangeArrowheads="1"/>
          </p:cNvSpPr>
          <p:nvPr/>
        </p:nvSpPr>
        <p:spPr bwMode="auto">
          <a:xfrm rot="-9406378">
            <a:off x="6616700" y="3868738"/>
            <a:ext cx="1981200" cy="304800"/>
          </a:xfrm>
          <a:prstGeom prst="leftArrow">
            <a:avLst>
              <a:gd name="adj1" fmla="val 50000"/>
              <a:gd name="adj2" fmla="val 162500"/>
            </a:avLst>
          </a:prstGeom>
          <a:solidFill>
            <a:schemeClr val="accent1"/>
          </a:solidFill>
          <a:ln w="19050">
            <a:solidFill>
              <a:schemeClr val="tx1"/>
            </a:solidFill>
            <a:miter lim="800000"/>
            <a:headEnd/>
            <a:tailEnd/>
          </a:ln>
        </p:spPr>
        <p:txBody>
          <a:bodyPr anchor="ctr">
            <a:spAutoFit/>
          </a:bodyPr>
          <a:lstStyle/>
          <a:p>
            <a:endParaRPr lang="en-US"/>
          </a:p>
        </p:txBody>
      </p:sp>
      <p:sp>
        <p:nvSpPr>
          <p:cNvPr id="96267" name="AutoShape 14"/>
          <p:cNvSpPr>
            <a:spLocks noChangeArrowheads="1"/>
          </p:cNvSpPr>
          <p:nvPr/>
        </p:nvSpPr>
        <p:spPr bwMode="auto">
          <a:xfrm rot="-1523277">
            <a:off x="1649413" y="3810000"/>
            <a:ext cx="1301750" cy="304800"/>
          </a:xfrm>
          <a:prstGeom prst="leftArrow">
            <a:avLst>
              <a:gd name="adj1" fmla="val 50000"/>
              <a:gd name="adj2" fmla="val 106771"/>
            </a:avLst>
          </a:prstGeom>
          <a:solidFill>
            <a:schemeClr val="accent1"/>
          </a:solidFill>
          <a:ln w="19050">
            <a:solidFill>
              <a:schemeClr val="tx1"/>
            </a:solidFill>
            <a:miter lim="800000"/>
            <a:headEnd/>
            <a:tailEnd/>
          </a:ln>
        </p:spPr>
        <p:txBody>
          <a:bodyPr anchor="ctr">
            <a:spAutoFit/>
          </a:bodyPr>
          <a:lstStyle/>
          <a:p>
            <a:endParaRPr lang="en-US"/>
          </a:p>
        </p:txBody>
      </p:sp>
      <p:sp>
        <p:nvSpPr>
          <p:cNvPr id="81931" name="Text Box 11"/>
          <p:cNvSpPr txBox="1">
            <a:spLocks noChangeArrowheads="1"/>
          </p:cNvSpPr>
          <p:nvPr/>
        </p:nvSpPr>
        <p:spPr bwMode="auto">
          <a:xfrm>
            <a:off x="2859088" y="3227388"/>
            <a:ext cx="3997325" cy="708025"/>
          </a:xfrm>
          <a:prstGeom prst="rect">
            <a:avLst/>
          </a:prstGeom>
          <a:solidFill>
            <a:schemeClr val="bg1">
              <a:lumMod val="75000"/>
            </a:schemeClr>
          </a:solidFill>
          <a:ln w="19050">
            <a:solidFill>
              <a:schemeClr val="tx1"/>
            </a:solidFill>
            <a:miter lim="800000"/>
            <a:headEnd type="none" w="sm" len="sm"/>
            <a:tailEnd type="none" w="sm" len="sm"/>
          </a:ln>
          <a:effectLst/>
        </p:spPr>
        <p:txBody>
          <a:bodyPr wrap="none" anchor="ctr">
            <a:spAutoFit/>
          </a:bodyPr>
          <a:lstStyle/>
          <a:p>
            <a:pPr>
              <a:lnSpc>
                <a:spcPct val="70000"/>
              </a:lnSpc>
              <a:defRPr/>
            </a:pPr>
            <a:r>
              <a:rPr lang="en-US" sz="2800">
                <a:effectLst>
                  <a:outerShdw blurRad="38100" dist="38100" dir="2700000" algn="tl">
                    <a:srgbClr val="000000"/>
                  </a:outerShdw>
                </a:effectLst>
              </a:rPr>
              <a:t>7x7 days after the</a:t>
            </a:r>
            <a:br>
              <a:rPr lang="en-US" sz="2800">
                <a:effectLst>
                  <a:outerShdw blurRad="38100" dist="38100" dir="2700000" algn="tl">
                    <a:srgbClr val="000000"/>
                  </a:outerShdw>
                </a:effectLst>
              </a:rPr>
            </a:br>
            <a:r>
              <a:rPr lang="en-US" sz="2800">
                <a:effectLst>
                  <a:outerShdw blurRad="38100" dist="38100" dir="2700000" algn="tl">
                    <a:srgbClr val="000000"/>
                  </a:outerShdw>
                </a:effectLst>
              </a:rPr>
              <a:t>offering of the first fruits</a:t>
            </a:r>
          </a:p>
        </p:txBody>
      </p:sp>
      <p:sp>
        <p:nvSpPr>
          <p:cNvPr id="81935" name="Text Box 15"/>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81936" name="Text Box 16"/>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7"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7284"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2950"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82951"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97287"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7288"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82954"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97290" name="AutoShape 11"/>
          <p:cNvSpPr>
            <a:spLocks noChangeArrowheads="1"/>
          </p:cNvSpPr>
          <p:nvPr/>
        </p:nvSpPr>
        <p:spPr bwMode="auto">
          <a:xfrm rot="-1523277">
            <a:off x="1649413" y="3810000"/>
            <a:ext cx="1301750" cy="304800"/>
          </a:xfrm>
          <a:prstGeom prst="leftArrow">
            <a:avLst>
              <a:gd name="adj1" fmla="val 50000"/>
              <a:gd name="adj2" fmla="val 106771"/>
            </a:avLst>
          </a:prstGeom>
          <a:solidFill>
            <a:schemeClr val="accent1"/>
          </a:solidFill>
          <a:ln w="19050">
            <a:solidFill>
              <a:schemeClr val="tx1"/>
            </a:solidFill>
            <a:miter lim="800000"/>
            <a:headEnd/>
            <a:tailEnd/>
          </a:ln>
        </p:spPr>
        <p:txBody>
          <a:bodyPr anchor="ctr">
            <a:spAutoFit/>
          </a:bodyPr>
          <a:lstStyle/>
          <a:p>
            <a:endParaRPr lang="en-US"/>
          </a:p>
        </p:txBody>
      </p:sp>
      <p:sp>
        <p:nvSpPr>
          <p:cNvPr id="97291" name="AutoShape 12"/>
          <p:cNvSpPr>
            <a:spLocks noChangeArrowheads="1"/>
          </p:cNvSpPr>
          <p:nvPr/>
        </p:nvSpPr>
        <p:spPr bwMode="auto">
          <a:xfrm rot="-9406378">
            <a:off x="6616700" y="3868738"/>
            <a:ext cx="1981200" cy="304800"/>
          </a:xfrm>
          <a:prstGeom prst="leftArrow">
            <a:avLst>
              <a:gd name="adj1" fmla="val 50000"/>
              <a:gd name="adj2" fmla="val 162500"/>
            </a:avLst>
          </a:prstGeom>
          <a:solidFill>
            <a:schemeClr val="accent1"/>
          </a:solidFill>
          <a:ln w="19050">
            <a:solidFill>
              <a:schemeClr val="tx1"/>
            </a:solidFill>
            <a:miter lim="800000"/>
            <a:headEnd/>
            <a:tailEnd/>
          </a:ln>
        </p:spPr>
        <p:txBody>
          <a:bodyPr anchor="ctr">
            <a:spAutoFit/>
          </a:bodyPr>
          <a:lstStyle/>
          <a:p>
            <a:endParaRPr lang="en-US"/>
          </a:p>
        </p:txBody>
      </p:sp>
      <p:sp>
        <p:nvSpPr>
          <p:cNvPr id="97292" name="AutoShape 15"/>
          <p:cNvSpPr>
            <a:spLocks noChangeArrowheads="1"/>
          </p:cNvSpPr>
          <p:nvPr/>
        </p:nvSpPr>
        <p:spPr bwMode="auto">
          <a:xfrm rot="9339271">
            <a:off x="6310313" y="5041900"/>
            <a:ext cx="2286000" cy="304800"/>
          </a:xfrm>
          <a:prstGeom prst="leftArrow">
            <a:avLst>
              <a:gd name="adj1" fmla="val 50000"/>
              <a:gd name="adj2" fmla="val 187500"/>
            </a:avLst>
          </a:prstGeom>
          <a:solidFill>
            <a:schemeClr val="accent1"/>
          </a:solidFill>
          <a:ln w="19050">
            <a:solidFill>
              <a:schemeClr val="tx1"/>
            </a:solidFill>
            <a:miter lim="800000"/>
            <a:headEnd/>
            <a:tailEnd/>
          </a:ln>
        </p:spPr>
        <p:txBody>
          <a:bodyPr anchor="ctr">
            <a:spAutoFit/>
          </a:bodyPr>
          <a:lstStyle/>
          <a:p>
            <a:endParaRPr lang="en-US"/>
          </a:p>
        </p:txBody>
      </p:sp>
      <p:sp>
        <p:nvSpPr>
          <p:cNvPr id="97293" name="AutoShape 16"/>
          <p:cNvSpPr>
            <a:spLocks noChangeArrowheads="1"/>
          </p:cNvSpPr>
          <p:nvPr/>
        </p:nvSpPr>
        <p:spPr bwMode="auto">
          <a:xfrm rot="1370067">
            <a:off x="1290638" y="5057775"/>
            <a:ext cx="2068512" cy="304800"/>
          </a:xfrm>
          <a:prstGeom prst="leftArrow">
            <a:avLst>
              <a:gd name="adj1" fmla="val 50000"/>
              <a:gd name="adj2" fmla="val 169661"/>
            </a:avLst>
          </a:prstGeom>
          <a:solidFill>
            <a:schemeClr val="accent1"/>
          </a:solidFill>
          <a:ln w="19050">
            <a:solidFill>
              <a:schemeClr val="tx1"/>
            </a:solidFill>
            <a:miter lim="800000"/>
            <a:headEnd/>
            <a:tailEnd/>
          </a:ln>
        </p:spPr>
        <p:txBody>
          <a:bodyPr anchor="ctr">
            <a:spAutoFit/>
          </a:bodyPr>
          <a:lstStyle/>
          <a:p>
            <a:endParaRPr lang="en-US"/>
          </a:p>
        </p:txBody>
      </p:sp>
      <p:sp>
        <p:nvSpPr>
          <p:cNvPr id="82958" name="Text Box 14"/>
          <p:cNvSpPr txBox="1">
            <a:spLocks noChangeArrowheads="1"/>
          </p:cNvSpPr>
          <p:nvPr/>
        </p:nvSpPr>
        <p:spPr bwMode="auto">
          <a:xfrm>
            <a:off x="2952750" y="5321175"/>
            <a:ext cx="3985386" cy="695575"/>
          </a:xfrm>
          <a:prstGeom prst="rect">
            <a:avLst/>
          </a:prstGeom>
          <a:solidFill>
            <a:schemeClr val="bg1">
              <a:lumMod val="75000"/>
            </a:schemeClr>
          </a:solidFill>
          <a:ln w="19050">
            <a:solidFill>
              <a:schemeClr val="tx1"/>
            </a:solidFill>
            <a:miter lim="800000"/>
            <a:headEnd type="none" w="sm" len="sm"/>
            <a:tailEnd type="none" w="sm" len="sm"/>
          </a:ln>
          <a:effectLst/>
        </p:spPr>
        <p:txBody>
          <a:bodyPr wrap="none" anchor="ctr">
            <a:spAutoFit/>
          </a:bodyPr>
          <a:lstStyle/>
          <a:p>
            <a:pPr>
              <a:lnSpc>
                <a:spcPct val="70000"/>
              </a:lnSpc>
              <a:defRPr/>
            </a:pPr>
            <a:r>
              <a:rPr lang="en-US" sz="2800" dirty="0">
                <a:effectLst>
                  <a:outerShdw blurRad="38100" dist="38100" dir="2700000" algn="tl">
                    <a:srgbClr val="000000"/>
                  </a:outerShdw>
                </a:effectLst>
              </a:rPr>
              <a:t>Therefore, </a:t>
            </a:r>
            <a:r>
              <a:rPr lang="en-US" sz="2800" u="sng" dirty="0" smtClean="0">
                <a:effectLst>
                  <a:outerShdw blurRad="38100" dist="38100" dir="2700000" algn="tl">
                    <a:srgbClr val="000000"/>
                  </a:outerShdw>
                </a:effectLst>
              </a:rPr>
              <a:t>fifty</a:t>
            </a:r>
            <a:r>
              <a:rPr lang="en-US" sz="2800" dirty="0" smtClean="0">
                <a:effectLst>
                  <a:outerShdw blurRad="38100" dist="38100" dir="2700000" algn="tl">
                    <a:srgbClr val="000000"/>
                  </a:outerShdw>
                </a:effectLst>
              </a:rPr>
              <a:t> </a:t>
            </a:r>
            <a:r>
              <a:rPr lang="en-US" sz="2800" dirty="0">
                <a:effectLst>
                  <a:outerShdw blurRad="38100" dist="38100" dir="2700000" algn="tl">
                    <a:srgbClr val="000000"/>
                  </a:outerShdw>
                </a:effectLst>
              </a:rPr>
              <a:t>days</a:t>
            </a:r>
            <a:br>
              <a:rPr lang="en-US" sz="2800" dirty="0">
                <a:effectLst>
                  <a:outerShdw blurRad="38100" dist="38100" dir="2700000" algn="tl">
                    <a:srgbClr val="000000"/>
                  </a:outerShdw>
                </a:effectLst>
              </a:rPr>
            </a:br>
            <a:r>
              <a:rPr lang="en-US" sz="2800" dirty="0">
                <a:effectLst>
                  <a:outerShdw blurRad="38100" dist="38100" dir="2700000" algn="tl">
                    <a:srgbClr val="000000"/>
                  </a:outerShdw>
                </a:effectLst>
              </a:rPr>
              <a:t>from Unleavened Bread</a:t>
            </a:r>
          </a:p>
        </p:txBody>
      </p:sp>
      <p:sp>
        <p:nvSpPr>
          <p:cNvPr id="82961" name="Text Box 17"/>
          <p:cNvSpPr txBox="1">
            <a:spLocks noChangeArrowheads="1"/>
          </p:cNvSpPr>
          <p:nvPr/>
        </p:nvSpPr>
        <p:spPr bwMode="auto">
          <a:xfrm>
            <a:off x="2859088" y="3227388"/>
            <a:ext cx="3997325" cy="708025"/>
          </a:xfrm>
          <a:prstGeom prst="rect">
            <a:avLst/>
          </a:prstGeom>
          <a:solidFill>
            <a:schemeClr val="bg1">
              <a:lumMod val="75000"/>
            </a:schemeClr>
          </a:solidFill>
          <a:ln w="19050">
            <a:solidFill>
              <a:schemeClr val="tx1"/>
            </a:solidFill>
            <a:miter lim="800000"/>
            <a:headEnd type="none" w="sm" len="sm"/>
            <a:tailEnd type="none" w="sm" len="sm"/>
          </a:ln>
          <a:effectLst/>
        </p:spPr>
        <p:txBody>
          <a:bodyPr wrap="none" anchor="ctr">
            <a:spAutoFit/>
          </a:bodyPr>
          <a:lstStyle/>
          <a:p>
            <a:pPr>
              <a:lnSpc>
                <a:spcPct val="70000"/>
              </a:lnSpc>
              <a:defRPr/>
            </a:pPr>
            <a:r>
              <a:rPr lang="en-US" sz="2800">
                <a:effectLst>
                  <a:outerShdw blurRad="38100" dist="38100" dir="2700000" algn="tl">
                    <a:srgbClr val="000000"/>
                  </a:outerShdw>
                </a:effectLst>
              </a:rPr>
              <a:t>7x7 days after the</a:t>
            </a:r>
            <a:br>
              <a:rPr lang="en-US" sz="2800">
                <a:effectLst>
                  <a:outerShdw blurRad="38100" dist="38100" dir="2700000" algn="tl">
                    <a:srgbClr val="000000"/>
                  </a:outerShdw>
                </a:effectLst>
              </a:rPr>
            </a:br>
            <a:r>
              <a:rPr lang="en-US" sz="2800">
                <a:effectLst>
                  <a:outerShdw blurRad="38100" dist="38100" dir="2700000" algn="tl">
                    <a:srgbClr val="000000"/>
                  </a:outerShdw>
                </a:effectLst>
              </a:rPr>
              <a:t>offering of the first fruits</a:t>
            </a:r>
          </a:p>
        </p:txBody>
      </p:sp>
      <p:sp>
        <p:nvSpPr>
          <p:cNvPr id="82962" name="Text Box 18"/>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82963" name="Text Box 19"/>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20"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8308"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76806"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76807"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98311"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8312"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76810"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76811" name="Text Box 11"/>
          <p:cNvSpPr txBox="1">
            <a:spLocks noChangeArrowheads="1"/>
          </p:cNvSpPr>
          <p:nvPr/>
        </p:nvSpPr>
        <p:spPr bwMode="auto">
          <a:xfrm>
            <a:off x="6775450" y="5257800"/>
            <a:ext cx="18351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The full </a:t>
            </a:r>
            <a:br>
              <a:rPr lang="en-US">
                <a:effectLst>
                  <a:outerShdw blurRad="38100" dist="38100" dir="2700000" algn="tl">
                    <a:srgbClr val="000000"/>
                  </a:outerShdw>
                </a:effectLst>
              </a:rPr>
            </a:br>
            <a:r>
              <a:rPr lang="en-US">
                <a:effectLst>
                  <a:outerShdw blurRad="38100" dist="38100" dir="2700000" algn="tl">
                    <a:srgbClr val="000000"/>
                  </a:outerShdw>
                </a:effectLst>
              </a:rPr>
              <a:t>harvest</a:t>
            </a:r>
          </a:p>
        </p:txBody>
      </p:sp>
      <p:sp>
        <p:nvSpPr>
          <p:cNvPr id="76814" name="Text Box 14"/>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76815" name="Text Box 15"/>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5" name="Rectangle 8"/>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a:defRPr/>
            </a:pPr>
            <a:r>
              <a:rPr lang="en-US" sz="9600" dirty="0" smtClean="0">
                <a:effectLst>
                  <a:outerShdw blurRad="38100" dist="38100" dir="2700000" algn="tl">
                    <a:srgbClr val="000000"/>
                  </a:outerShdw>
                </a:effectLst>
              </a:rPr>
              <a:t>Exodus 12</a:t>
            </a:r>
            <a:endParaRPr lang="en-US" sz="6600" dirty="0">
              <a:solidFill>
                <a:schemeClr val="tx1"/>
              </a:solidFill>
            </a:endParaRPr>
          </a:p>
        </p:txBody>
      </p:sp>
      <p:sp>
        <p:nvSpPr>
          <p:cNvPr id="99331"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9332"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7398"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187399"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99335"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99336"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7402"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187403" name="Text Box 11"/>
          <p:cNvSpPr txBox="1">
            <a:spLocks noChangeArrowheads="1"/>
          </p:cNvSpPr>
          <p:nvPr/>
        </p:nvSpPr>
        <p:spPr bwMode="auto">
          <a:xfrm>
            <a:off x="6775450" y="5257800"/>
            <a:ext cx="18351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The full </a:t>
            </a:r>
            <a:br>
              <a:rPr lang="en-US">
                <a:effectLst>
                  <a:outerShdw blurRad="38100" dist="38100" dir="2700000" algn="tl">
                    <a:srgbClr val="000000"/>
                  </a:outerShdw>
                </a:effectLst>
              </a:rPr>
            </a:br>
            <a:r>
              <a:rPr lang="en-US">
                <a:effectLst>
                  <a:outerShdw blurRad="38100" dist="38100" dir="2700000" algn="tl">
                    <a:srgbClr val="000000"/>
                  </a:outerShdw>
                </a:effectLst>
              </a:rPr>
              <a:t>harvest</a:t>
            </a:r>
          </a:p>
        </p:txBody>
      </p:sp>
      <p:sp>
        <p:nvSpPr>
          <p:cNvPr id="187404" name="Text Box 12"/>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87405" name="Text Box 13"/>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99341" name="AutoShape 14"/>
          <p:cNvSpPr>
            <a:spLocks noChangeArrowheads="1"/>
          </p:cNvSpPr>
          <p:nvPr/>
        </p:nvSpPr>
        <p:spPr bwMode="auto">
          <a:xfrm>
            <a:off x="844550" y="27432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87407" name="Text Box 15"/>
          <p:cNvSpPr txBox="1">
            <a:spLocks noChangeArrowheads="1"/>
          </p:cNvSpPr>
          <p:nvPr/>
        </p:nvSpPr>
        <p:spPr bwMode="auto">
          <a:xfrm rot="19840728">
            <a:off x="940596" y="1924202"/>
            <a:ext cx="2098651"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Crucifixion</a:t>
            </a:r>
          </a:p>
        </p:txBody>
      </p:sp>
    </p:spTree>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a:defRPr/>
            </a:pPr>
            <a:r>
              <a:rPr lang="en-US" sz="9600" dirty="0" smtClean="0">
                <a:effectLst>
                  <a:outerShdw blurRad="38100" dist="38100" dir="2700000" algn="tl">
                    <a:srgbClr val="000000"/>
                  </a:outerShdw>
                </a:effectLst>
              </a:rPr>
              <a:t>Exodus 12</a:t>
            </a:r>
            <a:endParaRPr lang="en-US" sz="6600" dirty="0">
              <a:solidFill>
                <a:schemeClr val="tx1"/>
              </a:solidFill>
            </a:endParaRPr>
          </a:p>
        </p:txBody>
      </p:sp>
      <p:sp>
        <p:nvSpPr>
          <p:cNvPr id="100355"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00356"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8422"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188423"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100359"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00360"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8426"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188427" name="Text Box 11"/>
          <p:cNvSpPr txBox="1">
            <a:spLocks noChangeArrowheads="1"/>
          </p:cNvSpPr>
          <p:nvPr/>
        </p:nvSpPr>
        <p:spPr bwMode="auto">
          <a:xfrm>
            <a:off x="6775450" y="5257800"/>
            <a:ext cx="18351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The full </a:t>
            </a:r>
            <a:br>
              <a:rPr lang="en-US">
                <a:effectLst>
                  <a:outerShdw blurRad="38100" dist="38100" dir="2700000" algn="tl">
                    <a:srgbClr val="000000"/>
                  </a:outerShdw>
                </a:effectLst>
              </a:rPr>
            </a:br>
            <a:r>
              <a:rPr lang="en-US">
                <a:effectLst>
                  <a:outerShdw blurRad="38100" dist="38100" dir="2700000" algn="tl">
                    <a:srgbClr val="000000"/>
                  </a:outerShdw>
                </a:effectLst>
              </a:rPr>
              <a:t>harvest</a:t>
            </a:r>
          </a:p>
        </p:txBody>
      </p:sp>
      <p:sp>
        <p:nvSpPr>
          <p:cNvPr id="188428" name="Text Box 12"/>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88429" name="Text Box 13"/>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00365" name="AutoShape 14"/>
          <p:cNvSpPr>
            <a:spLocks noChangeArrowheads="1"/>
          </p:cNvSpPr>
          <p:nvPr/>
        </p:nvSpPr>
        <p:spPr bwMode="auto">
          <a:xfrm>
            <a:off x="844550" y="27432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00367" name="AutoShape 16"/>
          <p:cNvSpPr>
            <a:spLocks noChangeArrowheads="1"/>
          </p:cNvSpPr>
          <p:nvPr/>
        </p:nvSpPr>
        <p:spPr bwMode="auto">
          <a:xfrm rot="10800000">
            <a:off x="1447800" y="48006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88433" name="Text Box 17"/>
          <p:cNvSpPr txBox="1">
            <a:spLocks noChangeArrowheads="1"/>
          </p:cNvSpPr>
          <p:nvPr/>
        </p:nvSpPr>
        <p:spPr bwMode="auto">
          <a:xfrm rot="20561614">
            <a:off x="1759782" y="5541319"/>
            <a:ext cx="2507418"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Resurrection</a:t>
            </a:r>
          </a:p>
        </p:txBody>
      </p:sp>
      <p:sp>
        <p:nvSpPr>
          <p:cNvPr id="18" name="Text Box 15"/>
          <p:cNvSpPr txBox="1">
            <a:spLocks noChangeArrowheads="1"/>
          </p:cNvSpPr>
          <p:nvPr/>
        </p:nvSpPr>
        <p:spPr bwMode="auto">
          <a:xfrm rot="19840728">
            <a:off x="940596" y="1924202"/>
            <a:ext cx="2098651"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Crucifixion</a:t>
            </a:r>
          </a:p>
        </p:txBody>
      </p:sp>
    </p:spTree>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a:defRPr/>
            </a:pPr>
            <a:r>
              <a:rPr lang="en-US" sz="9600" dirty="0" smtClean="0">
                <a:effectLst>
                  <a:outerShdw blurRad="38100" dist="38100" dir="2700000" algn="tl">
                    <a:srgbClr val="000000"/>
                  </a:outerShdw>
                </a:effectLst>
              </a:rPr>
              <a:t>Exodus 12</a:t>
            </a:r>
            <a:endParaRPr lang="en-US" sz="6600" dirty="0">
              <a:solidFill>
                <a:schemeClr val="tx1"/>
              </a:solidFill>
            </a:endParaRPr>
          </a:p>
        </p:txBody>
      </p:sp>
      <p:sp>
        <p:nvSpPr>
          <p:cNvPr id="100355"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00356"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8422"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188423"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100359"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00360"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8426"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188427" name="Text Box 11"/>
          <p:cNvSpPr txBox="1">
            <a:spLocks noChangeArrowheads="1"/>
          </p:cNvSpPr>
          <p:nvPr/>
        </p:nvSpPr>
        <p:spPr bwMode="auto">
          <a:xfrm>
            <a:off x="6775450" y="5257800"/>
            <a:ext cx="18351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The full </a:t>
            </a:r>
            <a:br>
              <a:rPr lang="en-US">
                <a:effectLst>
                  <a:outerShdw blurRad="38100" dist="38100" dir="2700000" algn="tl">
                    <a:srgbClr val="000000"/>
                  </a:outerShdw>
                </a:effectLst>
              </a:rPr>
            </a:br>
            <a:r>
              <a:rPr lang="en-US">
                <a:effectLst>
                  <a:outerShdw blurRad="38100" dist="38100" dir="2700000" algn="tl">
                    <a:srgbClr val="000000"/>
                  </a:outerShdw>
                </a:effectLst>
              </a:rPr>
              <a:t>harvest</a:t>
            </a:r>
          </a:p>
        </p:txBody>
      </p:sp>
      <p:sp>
        <p:nvSpPr>
          <p:cNvPr id="188428" name="Text Box 12"/>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88429" name="Text Box 13"/>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00365" name="AutoShape 14"/>
          <p:cNvSpPr>
            <a:spLocks noChangeArrowheads="1"/>
          </p:cNvSpPr>
          <p:nvPr/>
        </p:nvSpPr>
        <p:spPr bwMode="auto">
          <a:xfrm>
            <a:off x="844550" y="27432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00367" name="AutoShape 16"/>
          <p:cNvSpPr>
            <a:spLocks noChangeArrowheads="1"/>
          </p:cNvSpPr>
          <p:nvPr/>
        </p:nvSpPr>
        <p:spPr bwMode="auto">
          <a:xfrm rot="10800000">
            <a:off x="1447800" y="48006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88433" name="Text Box 17"/>
          <p:cNvSpPr txBox="1">
            <a:spLocks noChangeArrowheads="1"/>
          </p:cNvSpPr>
          <p:nvPr/>
        </p:nvSpPr>
        <p:spPr bwMode="auto">
          <a:xfrm rot="20561614">
            <a:off x="1759782" y="5541319"/>
            <a:ext cx="2507418"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Resurrection</a:t>
            </a:r>
          </a:p>
        </p:txBody>
      </p:sp>
      <p:sp>
        <p:nvSpPr>
          <p:cNvPr id="18" name="Text Box 15"/>
          <p:cNvSpPr txBox="1">
            <a:spLocks noChangeArrowheads="1"/>
          </p:cNvSpPr>
          <p:nvPr/>
        </p:nvSpPr>
        <p:spPr bwMode="auto">
          <a:xfrm rot="19840728">
            <a:off x="940596" y="1924202"/>
            <a:ext cx="2098651"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Crucifixion</a:t>
            </a:r>
          </a:p>
        </p:txBody>
      </p:sp>
      <p:sp>
        <p:nvSpPr>
          <p:cNvPr id="17" name="Rectangle 16"/>
          <p:cNvSpPr>
            <a:spLocks noChangeArrowheads="1"/>
          </p:cNvSpPr>
          <p:nvPr/>
        </p:nvSpPr>
        <p:spPr bwMode="auto">
          <a:xfrm>
            <a:off x="533400" y="1371600"/>
            <a:ext cx="6705600" cy="2057400"/>
          </a:xfrm>
          <a:prstGeom prst="rect">
            <a:avLst/>
          </a:prstGeom>
          <a:gradFill rotWithShape="0">
            <a:gsLst>
              <a:gs pos="0">
                <a:srgbClr val="000000"/>
              </a:gs>
              <a:gs pos="50000">
                <a:srgbClr val="000076"/>
              </a:gs>
              <a:gs pos="100000">
                <a:srgbClr val="000000"/>
              </a:gs>
            </a:gsLst>
            <a:lin ang="5400000" scaled="1"/>
          </a:gradFill>
          <a:ln w="25400">
            <a:solidFill>
              <a:schemeClr val="tx1"/>
            </a:solidFill>
            <a:miter lim="800000"/>
            <a:headEnd type="none" w="sm" len="sm"/>
            <a:tailEnd type="none" w="sm" len="sm"/>
          </a:ln>
        </p:spPr>
        <p:txBody>
          <a:bodyPr/>
          <a:lstStyle/>
          <a:p>
            <a:pPr>
              <a:lnSpc>
                <a:spcPct val="78000"/>
              </a:lnSpc>
              <a:spcBef>
                <a:spcPct val="10000"/>
              </a:spcBef>
              <a:defRPr/>
            </a:pPr>
            <a:r>
              <a:rPr lang="en-US" sz="4000" dirty="0" smtClean="0">
                <a:latin typeface="+mj-lt"/>
              </a:rPr>
              <a:t>“But Christ has indeed been raised from the dead, the </a:t>
            </a:r>
            <a:r>
              <a:rPr lang="en-US" sz="4000" u="sng" dirty="0" err="1" smtClean="0">
                <a:latin typeface="+mj-lt"/>
              </a:rPr>
              <a:t>firstfruits</a:t>
            </a:r>
            <a:r>
              <a:rPr lang="en-US" sz="4000" dirty="0" smtClean="0">
                <a:latin typeface="+mj-lt"/>
              </a:rPr>
              <a:t> of those who have fallen asleep” </a:t>
            </a:r>
            <a:r>
              <a:rPr lang="en-US" sz="3200" dirty="0" smtClean="0">
                <a:latin typeface="+mj-lt"/>
              </a:rPr>
              <a:t>(1Corinthians 15:20)</a:t>
            </a:r>
            <a:endParaRPr lang="en-US" sz="6000" dirty="0">
              <a:solidFill>
                <a:srgbClr val="FFFFFF"/>
              </a:solidFill>
              <a:latin typeface="Times New Roman"/>
            </a:endParaRPr>
          </a:p>
        </p:txBody>
      </p: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a:defRPr/>
            </a:pPr>
            <a:r>
              <a:rPr lang="en-US" sz="9600" dirty="0" smtClean="0">
                <a:effectLst>
                  <a:outerShdw blurRad="38100" dist="38100" dir="2700000" algn="tl">
                    <a:srgbClr val="000000"/>
                  </a:outerShdw>
                </a:effectLst>
              </a:rPr>
              <a:t>Exodus 12</a:t>
            </a:r>
            <a:endParaRPr lang="en-US" sz="6600" dirty="0">
              <a:solidFill>
                <a:schemeClr val="tx1"/>
              </a:solidFill>
            </a:endParaRPr>
          </a:p>
        </p:txBody>
      </p:sp>
      <p:sp>
        <p:nvSpPr>
          <p:cNvPr id="101379" name="Line 4"/>
          <p:cNvSpPr>
            <a:spLocks noChangeShapeType="1"/>
          </p:cNvSpPr>
          <p:nvPr/>
        </p:nvSpPr>
        <p:spPr bwMode="auto">
          <a:xfrm>
            <a:off x="381000" y="4495800"/>
            <a:ext cx="8458200" cy="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01380" name="Line 5"/>
          <p:cNvSpPr>
            <a:spLocks noChangeShapeType="1"/>
          </p:cNvSpPr>
          <p:nvPr/>
        </p:nvSpPr>
        <p:spPr bwMode="auto">
          <a:xfrm>
            <a:off x="10668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9446" name="Text Box 6"/>
          <p:cNvSpPr txBox="1">
            <a:spLocks noChangeArrowheads="1"/>
          </p:cNvSpPr>
          <p:nvPr/>
        </p:nvSpPr>
        <p:spPr bwMode="auto">
          <a:xfrm>
            <a:off x="755650" y="4800600"/>
            <a:ext cx="1911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Passover</a:t>
            </a:r>
          </a:p>
        </p:txBody>
      </p:sp>
      <p:sp>
        <p:nvSpPr>
          <p:cNvPr id="189447" name="Text Box 7"/>
          <p:cNvSpPr txBox="1">
            <a:spLocks noChangeArrowheads="1"/>
          </p:cNvSpPr>
          <p:nvPr/>
        </p:nvSpPr>
        <p:spPr bwMode="auto">
          <a:xfrm>
            <a:off x="1524000" y="3254375"/>
            <a:ext cx="13779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First</a:t>
            </a:r>
            <a:br>
              <a:rPr lang="en-US">
                <a:effectLst>
                  <a:outerShdw blurRad="38100" dist="38100" dir="2700000" algn="tl">
                    <a:srgbClr val="000000"/>
                  </a:outerShdw>
                </a:effectLst>
              </a:rPr>
            </a:br>
            <a:r>
              <a:rPr lang="en-US">
                <a:effectLst>
                  <a:outerShdw blurRad="38100" dist="38100" dir="2700000" algn="tl">
                    <a:srgbClr val="000000"/>
                  </a:outerShdw>
                </a:effectLst>
              </a:rPr>
              <a:t>Fruits</a:t>
            </a:r>
          </a:p>
        </p:txBody>
      </p:sp>
      <p:sp>
        <p:nvSpPr>
          <p:cNvPr id="101383" name="Line 8"/>
          <p:cNvSpPr>
            <a:spLocks noChangeShapeType="1"/>
          </p:cNvSpPr>
          <p:nvPr/>
        </p:nvSpPr>
        <p:spPr bwMode="auto">
          <a:xfrm>
            <a:off x="1676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01384" name="Line 9"/>
          <p:cNvSpPr>
            <a:spLocks noChangeShapeType="1"/>
          </p:cNvSpPr>
          <p:nvPr/>
        </p:nvSpPr>
        <p:spPr bwMode="auto">
          <a:xfrm>
            <a:off x="8534400" y="4038600"/>
            <a:ext cx="0" cy="762000"/>
          </a:xfrm>
          <a:prstGeom prst="line">
            <a:avLst/>
          </a:prstGeom>
          <a:noFill/>
          <a:ln w="76200">
            <a:solidFill>
              <a:schemeClr val="tx1"/>
            </a:solidFill>
            <a:round/>
            <a:headEnd type="none" w="sm" len="sm"/>
            <a:tailEnd type="none" w="sm" len="sm"/>
          </a:ln>
        </p:spPr>
        <p:txBody>
          <a:bodyPr wrap="none" anchor="ctr"/>
          <a:lstStyle/>
          <a:p>
            <a:endParaRPr lang="en-US"/>
          </a:p>
        </p:txBody>
      </p:sp>
      <p:sp>
        <p:nvSpPr>
          <p:cNvPr id="189450" name="Text Box 10"/>
          <p:cNvSpPr txBox="1">
            <a:spLocks noChangeArrowheads="1"/>
          </p:cNvSpPr>
          <p:nvPr/>
        </p:nvSpPr>
        <p:spPr bwMode="auto">
          <a:xfrm>
            <a:off x="6788150" y="4648200"/>
            <a:ext cx="2038350" cy="641350"/>
          </a:xfrm>
          <a:prstGeom prst="rect">
            <a:avLst/>
          </a:prstGeom>
          <a:noFill/>
          <a:ln w="76200">
            <a:noFill/>
            <a:miter lim="800000"/>
            <a:headEnd type="none" w="sm" len="sm"/>
            <a:tailEnd type="none" w="sm" len="sm"/>
          </a:ln>
          <a:effectLst/>
        </p:spPr>
        <p:txBody>
          <a:bodyPr wrap="none" anchor="ctr">
            <a:spAutoFit/>
          </a:bodyPr>
          <a:lstStyle/>
          <a:p>
            <a:pPr>
              <a:defRPr/>
            </a:pPr>
            <a:r>
              <a:rPr lang="en-US">
                <a:effectLst>
                  <a:outerShdw blurRad="38100" dist="38100" dir="2700000" algn="tl">
                    <a:srgbClr val="000000"/>
                  </a:outerShdw>
                </a:effectLst>
              </a:rPr>
              <a:t>Pentecost</a:t>
            </a:r>
          </a:p>
        </p:txBody>
      </p:sp>
      <p:sp>
        <p:nvSpPr>
          <p:cNvPr id="189451" name="Text Box 11"/>
          <p:cNvSpPr txBox="1">
            <a:spLocks noChangeArrowheads="1"/>
          </p:cNvSpPr>
          <p:nvPr/>
        </p:nvSpPr>
        <p:spPr bwMode="auto">
          <a:xfrm>
            <a:off x="6775450" y="5257800"/>
            <a:ext cx="1835150" cy="860425"/>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The full </a:t>
            </a:r>
            <a:br>
              <a:rPr lang="en-US">
                <a:effectLst>
                  <a:outerShdw blurRad="38100" dist="38100" dir="2700000" algn="tl">
                    <a:srgbClr val="000000"/>
                  </a:outerShdw>
                </a:effectLst>
              </a:rPr>
            </a:br>
            <a:r>
              <a:rPr lang="en-US">
                <a:effectLst>
                  <a:outerShdw blurRad="38100" dist="38100" dir="2700000" algn="tl">
                    <a:srgbClr val="000000"/>
                  </a:outerShdw>
                </a:effectLst>
              </a:rPr>
              <a:t>harvest</a:t>
            </a:r>
          </a:p>
        </p:txBody>
      </p:sp>
      <p:sp>
        <p:nvSpPr>
          <p:cNvPr id="189452" name="Text Box 12"/>
          <p:cNvSpPr txBox="1">
            <a:spLocks noChangeArrowheads="1"/>
          </p:cNvSpPr>
          <p:nvPr/>
        </p:nvSpPr>
        <p:spPr bwMode="auto">
          <a:xfrm>
            <a:off x="118745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89453" name="Text Box 13"/>
          <p:cNvSpPr txBox="1">
            <a:spLocks noChangeArrowheads="1"/>
          </p:cNvSpPr>
          <p:nvPr/>
        </p:nvSpPr>
        <p:spPr bwMode="auto">
          <a:xfrm>
            <a:off x="2667000" y="4191000"/>
            <a:ext cx="336550" cy="476250"/>
          </a:xfrm>
          <a:prstGeom prst="rect">
            <a:avLst/>
          </a:prstGeom>
          <a:noFill/>
          <a:ln w="76200">
            <a:noFill/>
            <a:miter lim="800000"/>
            <a:headEnd type="none" w="sm" len="sm"/>
            <a:tailEnd type="none" w="sm" len="sm"/>
          </a:ln>
          <a:effectLst/>
        </p:spPr>
        <p:txBody>
          <a:bodyPr wrap="none" anchor="ctr">
            <a:spAutoFit/>
          </a:bodyPr>
          <a:lstStyle/>
          <a:p>
            <a:pPr>
              <a:lnSpc>
                <a:spcPct val="70000"/>
              </a:lnSpc>
              <a:defRPr/>
            </a:pPr>
            <a:r>
              <a:rPr lang="en-US">
                <a:effectLst>
                  <a:outerShdw blurRad="38100" dist="38100" dir="2700000" algn="tl">
                    <a:srgbClr val="000000"/>
                  </a:outerShdw>
                </a:effectLst>
              </a:rPr>
              <a:t>]</a:t>
            </a:r>
          </a:p>
        </p:txBody>
      </p:sp>
      <p:sp>
        <p:nvSpPr>
          <p:cNvPr id="101389" name="AutoShape 14"/>
          <p:cNvSpPr>
            <a:spLocks noChangeArrowheads="1"/>
          </p:cNvSpPr>
          <p:nvPr/>
        </p:nvSpPr>
        <p:spPr bwMode="auto">
          <a:xfrm>
            <a:off x="844550" y="27432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01391" name="AutoShape 16"/>
          <p:cNvSpPr>
            <a:spLocks noChangeArrowheads="1"/>
          </p:cNvSpPr>
          <p:nvPr/>
        </p:nvSpPr>
        <p:spPr bwMode="auto">
          <a:xfrm rot="10800000">
            <a:off x="1447800" y="48006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101393" name="AutoShape 18"/>
          <p:cNvSpPr>
            <a:spLocks noChangeArrowheads="1"/>
          </p:cNvSpPr>
          <p:nvPr/>
        </p:nvSpPr>
        <p:spPr bwMode="auto">
          <a:xfrm>
            <a:off x="8305800" y="2743200"/>
            <a:ext cx="457200" cy="1295400"/>
          </a:xfrm>
          <a:prstGeom prst="downArrow">
            <a:avLst>
              <a:gd name="adj1" fmla="val 50000"/>
              <a:gd name="adj2" fmla="val 70833"/>
            </a:avLst>
          </a:prstGeom>
          <a:solidFill>
            <a:schemeClr val="accent1"/>
          </a:solidFill>
          <a:ln w="19050">
            <a:solidFill>
              <a:schemeClr val="tx1"/>
            </a:solidFill>
            <a:miter lim="800000"/>
            <a:headEnd/>
            <a:tailEnd/>
          </a:ln>
        </p:spPr>
        <p:txBody>
          <a:bodyPr wrap="none" anchor="ctr">
            <a:spAutoFit/>
          </a:bodyPr>
          <a:lstStyle/>
          <a:p>
            <a:endParaRPr lang="en-US"/>
          </a:p>
        </p:txBody>
      </p:sp>
      <p:sp>
        <p:nvSpPr>
          <p:cNvPr id="20" name="Text Box 17"/>
          <p:cNvSpPr txBox="1">
            <a:spLocks noChangeArrowheads="1"/>
          </p:cNvSpPr>
          <p:nvPr/>
        </p:nvSpPr>
        <p:spPr bwMode="auto">
          <a:xfrm rot="20561614">
            <a:off x="1759782" y="5541319"/>
            <a:ext cx="2507418"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Resurrection</a:t>
            </a:r>
          </a:p>
        </p:txBody>
      </p:sp>
      <p:sp>
        <p:nvSpPr>
          <p:cNvPr id="21" name="Text Box 15"/>
          <p:cNvSpPr txBox="1">
            <a:spLocks noChangeArrowheads="1"/>
          </p:cNvSpPr>
          <p:nvPr/>
        </p:nvSpPr>
        <p:spPr bwMode="auto">
          <a:xfrm rot="19840728">
            <a:off x="940596" y="1924202"/>
            <a:ext cx="2098651"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a:effectLst>
                  <a:outerShdw blurRad="38100" dist="38100" dir="2700000" algn="tl">
                    <a:srgbClr val="000000"/>
                  </a:outerShdw>
                </a:effectLst>
              </a:rPr>
              <a:t>Crucifixion</a:t>
            </a:r>
          </a:p>
        </p:txBody>
      </p:sp>
      <p:sp>
        <p:nvSpPr>
          <p:cNvPr id="22" name="Text Box 17"/>
          <p:cNvSpPr txBox="1">
            <a:spLocks noChangeArrowheads="1"/>
          </p:cNvSpPr>
          <p:nvPr/>
        </p:nvSpPr>
        <p:spPr bwMode="auto">
          <a:xfrm rot="20561614">
            <a:off x="6328904" y="2747572"/>
            <a:ext cx="2167581" cy="584775"/>
          </a:xfrm>
          <a:prstGeom prst="rect">
            <a:avLst/>
          </a:prstGeom>
          <a:noFill/>
          <a:ln w="76200">
            <a:noFill/>
            <a:miter lim="800000"/>
            <a:headEnd type="none" w="sm" len="sm"/>
            <a:tailEnd type="none" w="sm" len="sm"/>
          </a:ln>
          <a:effectLst/>
        </p:spPr>
        <p:txBody>
          <a:bodyPr wrap="none" anchor="ctr">
            <a:spAutoFit/>
          </a:bodyPr>
          <a:lstStyle/>
          <a:p>
            <a:pPr>
              <a:defRPr/>
            </a:pPr>
            <a:r>
              <a:rPr lang="en-US" sz="3200" dirty="0" smtClean="0">
                <a:effectLst>
                  <a:outerShdw blurRad="38100" dist="38100" dir="2700000" algn="tl">
                    <a:srgbClr val="000000"/>
                  </a:outerShdw>
                </a:effectLst>
              </a:rPr>
              <a:t>Holy Spirit!</a:t>
            </a:r>
            <a:endParaRPr lang="en-US" sz="320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Line 3"/>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104451"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4452"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4453" name="Freeform 6"/>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4454" name="Freeform 7"/>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4455" name="Line 8"/>
          <p:cNvSpPr>
            <a:spLocks noChangeShapeType="1"/>
          </p:cNvSpPr>
          <p:nvPr/>
        </p:nvSpPr>
        <p:spPr bwMode="auto">
          <a:xfrm>
            <a:off x="4114800" y="3429000"/>
            <a:ext cx="0" cy="914400"/>
          </a:xfrm>
          <a:prstGeom prst="line">
            <a:avLst/>
          </a:prstGeom>
          <a:noFill/>
          <a:ln w="76200">
            <a:solidFill>
              <a:schemeClr val="tx1"/>
            </a:solidFill>
            <a:round/>
            <a:headEnd/>
            <a:tailEnd/>
          </a:ln>
        </p:spPr>
        <p:txBody>
          <a:bodyPr wrap="none" anchor="ctr">
            <a:spAutoFit/>
          </a:bodyPr>
          <a:lstStyle/>
          <a:p>
            <a:endParaRPr lang="en-US"/>
          </a:p>
        </p:txBody>
      </p:sp>
      <p:sp>
        <p:nvSpPr>
          <p:cNvPr id="104456" name="Line 9"/>
          <p:cNvSpPr>
            <a:spLocks noChangeShapeType="1"/>
          </p:cNvSpPr>
          <p:nvPr/>
        </p:nvSpPr>
        <p:spPr bwMode="auto">
          <a:xfrm>
            <a:off x="3886200" y="3657600"/>
            <a:ext cx="457200" cy="0"/>
          </a:xfrm>
          <a:prstGeom prst="line">
            <a:avLst/>
          </a:prstGeom>
          <a:noFill/>
          <a:ln w="76200">
            <a:solidFill>
              <a:schemeClr val="tx1"/>
            </a:solidFill>
            <a:round/>
            <a:headEnd/>
            <a:tailEnd/>
          </a:ln>
        </p:spPr>
        <p:txBody>
          <a:bodyPr wrap="none" anchor="ctr">
            <a:spAutoFit/>
          </a:bodyPr>
          <a:lstStyle/>
          <a:p>
            <a:endParaRPr lang="en-US"/>
          </a:p>
        </p:txBody>
      </p:sp>
      <p:sp>
        <p:nvSpPr>
          <p:cNvPr id="104457" name="Oval 10"/>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6267" name="Rectangle 11"/>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Moses had announced to Pharaoh, “This is what the Lord says: At midnight tonight I will pass through the heart of Egypt.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All the firstborn sons will die…</a:t>
            </a:r>
          </a:p>
        </p:txBody>
      </p:sp>
      <p:sp>
        <p:nvSpPr>
          <p:cNvPr id="18436" name="Rectangle 3"/>
          <p:cNvSpPr>
            <a:spLocks noChangeArrowheads="1"/>
          </p:cNvSpPr>
          <p:nvPr/>
        </p:nvSpPr>
        <p:spPr bwMode="auto">
          <a:xfrm>
            <a:off x="2286000" y="3886200"/>
            <a:ext cx="6400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People dying under God’s judgment:</a:t>
            </a:r>
          </a:p>
          <a:p>
            <a:pPr>
              <a:lnSpc>
                <a:spcPct val="75000"/>
              </a:lnSpc>
              <a:spcBef>
                <a:spcPts val="600"/>
              </a:spcBef>
              <a:buClr>
                <a:schemeClr val="tx2"/>
              </a:buClr>
              <a:buFont typeface="Wingdings" pitchFamily="2" charset="2"/>
              <a:buChar char="Ø"/>
            </a:pPr>
            <a:r>
              <a:rPr lang="en-US" sz="3600" dirty="0">
                <a:latin typeface="Times New Roman" pitchFamily="18" charset="0"/>
              </a:rPr>
              <a:t>Death is inevitable</a:t>
            </a:r>
          </a:p>
          <a:p>
            <a:pPr>
              <a:lnSpc>
                <a:spcPct val="75000"/>
              </a:lnSpc>
              <a:spcBef>
                <a:spcPts val="600"/>
              </a:spcBef>
              <a:buClr>
                <a:schemeClr val="tx2"/>
              </a:buClr>
              <a:buFont typeface="Wingdings" pitchFamily="2" charset="2"/>
              <a:buChar char="Ø"/>
            </a:pPr>
            <a:r>
              <a:rPr lang="en-US" sz="3600" dirty="0">
                <a:latin typeface="Times New Roman" pitchFamily="18" charset="0"/>
              </a:rPr>
              <a:t>Length of life is in God’s </a:t>
            </a:r>
            <a:r>
              <a:rPr lang="en-US" sz="3600" dirty="0" smtClean="0">
                <a:latin typeface="Times New Roman" pitchFamily="18" charset="0"/>
              </a:rPr>
              <a:t>hands</a:t>
            </a:r>
            <a:endParaRPr lang="en-US" sz="360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6">
                                            <p:txEl>
                                              <p:pRg st="1" end="1"/>
                                            </p:txEl>
                                          </p:spTgt>
                                        </p:tgtEl>
                                        <p:attrNameLst>
                                          <p:attrName>style.visibility</p:attrName>
                                        </p:attrNameLst>
                                      </p:cBhvr>
                                      <p:to>
                                        <p:strVal val="visible"/>
                                      </p:to>
                                    </p:set>
                                    <p:animEffect transition="in" filter="wipe(left)">
                                      <p:cBhvr>
                                        <p:cTn id="7" dur="500"/>
                                        <p:tgtEl>
                                          <p:spTgt spid="1843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436">
                                            <p:txEl>
                                              <p:pRg st="2" end="2"/>
                                            </p:txEl>
                                          </p:spTgt>
                                        </p:tgtEl>
                                        <p:attrNameLst>
                                          <p:attrName>style.visibility</p:attrName>
                                        </p:attrNameLst>
                                      </p:cBhvr>
                                      <p:to>
                                        <p:strVal val="visible"/>
                                      </p:to>
                                    </p:set>
                                    <p:animEffect transition="in" filter="wipe(left)">
                                      <p:cBhvr>
                                        <p:cTn id="12" dur="500"/>
                                        <p:tgtEl>
                                          <p:spTgt spid="184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Line 3"/>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105475"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5476"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5477" name="Freeform 6"/>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5478" name="Freeform 7"/>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5479" name="Line 8"/>
          <p:cNvSpPr>
            <a:spLocks noChangeShapeType="1"/>
          </p:cNvSpPr>
          <p:nvPr/>
        </p:nvSpPr>
        <p:spPr bwMode="auto">
          <a:xfrm>
            <a:off x="4114800" y="3429000"/>
            <a:ext cx="0" cy="914400"/>
          </a:xfrm>
          <a:prstGeom prst="line">
            <a:avLst/>
          </a:prstGeom>
          <a:noFill/>
          <a:ln w="76200">
            <a:solidFill>
              <a:schemeClr val="tx1"/>
            </a:solidFill>
            <a:round/>
            <a:headEnd/>
            <a:tailEnd/>
          </a:ln>
        </p:spPr>
        <p:txBody>
          <a:bodyPr wrap="none" anchor="ctr">
            <a:spAutoFit/>
          </a:bodyPr>
          <a:lstStyle/>
          <a:p>
            <a:endParaRPr lang="en-US"/>
          </a:p>
        </p:txBody>
      </p:sp>
      <p:sp>
        <p:nvSpPr>
          <p:cNvPr id="105480" name="Line 9"/>
          <p:cNvSpPr>
            <a:spLocks noChangeShapeType="1"/>
          </p:cNvSpPr>
          <p:nvPr/>
        </p:nvSpPr>
        <p:spPr bwMode="auto">
          <a:xfrm>
            <a:off x="3886200" y="3657600"/>
            <a:ext cx="457200" cy="0"/>
          </a:xfrm>
          <a:prstGeom prst="line">
            <a:avLst/>
          </a:prstGeom>
          <a:noFill/>
          <a:ln w="76200">
            <a:solidFill>
              <a:schemeClr val="tx1"/>
            </a:solidFill>
            <a:round/>
            <a:headEnd/>
            <a:tailEnd/>
          </a:ln>
        </p:spPr>
        <p:txBody>
          <a:bodyPr wrap="none" anchor="ctr">
            <a:spAutoFit/>
          </a:bodyPr>
          <a:lstStyle/>
          <a:p>
            <a:endParaRPr lang="en-US"/>
          </a:p>
        </p:txBody>
      </p:sp>
      <p:sp>
        <p:nvSpPr>
          <p:cNvPr id="105481" name="Oval 10"/>
          <p:cNvSpPr>
            <a:spLocks noChangeArrowheads="1"/>
          </p:cNvSpPr>
          <p:nvPr/>
        </p:nvSpPr>
        <p:spPr bwMode="auto">
          <a:xfrm>
            <a:off x="4114800" y="3886200"/>
            <a:ext cx="838200" cy="76200"/>
          </a:xfrm>
          <a:prstGeom prst="ellipse">
            <a:avLst/>
          </a:prstGeom>
          <a:solidFill>
            <a:srgbClr val="FFFFFF"/>
          </a:solidFill>
          <a:ln w="76200">
            <a:solidFill>
              <a:schemeClr val="tx1"/>
            </a:solidFill>
            <a:round/>
            <a:headEnd/>
            <a:tailEnd/>
          </a:ln>
        </p:spPr>
        <p:txBody>
          <a:bodyPr wrap="none" anchor="ctr">
            <a:spAutoFit/>
          </a:bodyPr>
          <a:lstStyle/>
          <a:p>
            <a:endParaRPr lang="en-US"/>
          </a:p>
        </p:txBody>
      </p:sp>
      <p:sp>
        <p:nvSpPr>
          <p:cNvPr id="105482" name="Oval 11"/>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5244" name="Rectangle 12"/>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Line 3"/>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106499"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6500"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6501" name="Freeform 6"/>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6502" name="Freeform 7"/>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6503" name="Line 8"/>
          <p:cNvSpPr>
            <a:spLocks noChangeShapeType="1"/>
          </p:cNvSpPr>
          <p:nvPr/>
        </p:nvSpPr>
        <p:spPr bwMode="auto">
          <a:xfrm>
            <a:off x="4114800" y="3429000"/>
            <a:ext cx="0" cy="914400"/>
          </a:xfrm>
          <a:prstGeom prst="line">
            <a:avLst/>
          </a:prstGeom>
          <a:noFill/>
          <a:ln w="76200">
            <a:solidFill>
              <a:schemeClr val="tx1"/>
            </a:solidFill>
            <a:round/>
            <a:headEnd/>
            <a:tailEnd/>
          </a:ln>
        </p:spPr>
        <p:txBody>
          <a:bodyPr wrap="none" anchor="ctr">
            <a:spAutoFit/>
          </a:bodyPr>
          <a:lstStyle/>
          <a:p>
            <a:endParaRPr lang="en-US"/>
          </a:p>
        </p:txBody>
      </p:sp>
      <p:sp>
        <p:nvSpPr>
          <p:cNvPr id="106504" name="Line 9"/>
          <p:cNvSpPr>
            <a:spLocks noChangeShapeType="1"/>
          </p:cNvSpPr>
          <p:nvPr/>
        </p:nvSpPr>
        <p:spPr bwMode="auto">
          <a:xfrm>
            <a:off x="3886200" y="3657600"/>
            <a:ext cx="457200" cy="0"/>
          </a:xfrm>
          <a:prstGeom prst="line">
            <a:avLst/>
          </a:prstGeom>
          <a:noFill/>
          <a:ln w="76200">
            <a:solidFill>
              <a:schemeClr val="tx1"/>
            </a:solidFill>
            <a:round/>
            <a:headEnd/>
            <a:tailEnd/>
          </a:ln>
        </p:spPr>
        <p:txBody>
          <a:bodyPr wrap="none" anchor="ctr">
            <a:spAutoFit/>
          </a:bodyPr>
          <a:lstStyle/>
          <a:p>
            <a:endParaRPr lang="en-US"/>
          </a:p>
        </p:txBody>
      </p:sp>
      <p:sp>
        <p:nvSpPr>
          <p:cNvPr id="106505" name="Oval 10"/>
          <p:cNvSpPr>
            <a:spLocks noChangeArrowheads="1"/>
          </p:cNvSpPr>
          <p:nvPr/>
        </p:nvSpPr>
        <p:spPr bwMode="auto">
          <a:xfrm>
            <a:off x="4114800" y="3886200"/>
            <a:ext cx="838200" cy="1524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6506" name="Oval 11"/>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2172" name="Rectangle 12"/>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Line 3"/>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107523"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7524"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7525" name="Freeform 6"/>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7526" name="Freeform 7"/>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7527" name="Line 8"/>
          <p:cNvSpPr>
            <a:spLocks noChangeShapeType="1"/>
          </p:cNvSpPr>
          <p:nvPr/>
        </p:nvSpPr>
        <p:spPr bwMode="auto">
          <a:xfrm>
            <a:off x="4114800" y="3429000"/>
            <a:ext cx="0" cy="914400"/>
          </a:xfrm>
          <a:prstGeom prst="line">
            <a:avLst/>
          </a:prstGeom>
          <a:noFill/>
          <a:ln w="76200">
            <a:solidFill>
              <a:schemeClr val="tx1"/>
            </a:solidFill>
            <a:round/>
            <a:headEnd/>
            <a:tailEnd/>
          </a:ln>
        </p:spPr>
        <p:txBody>
          <a:bodyPr wrap="none" anchor="ctr">
            <a:spAutoFit/>
          </a:bodyPr>
          <a:lstStyle/>
          <a:p>
            <a:endParaRPr lang="en-US"/>
          </a:p>
        </p:txBody>
      </p:sp>
      <p:sp>
        <p:nvSpPr>
          <p:cNvPr id="107528" name="Line 9"/>
          <p:cNvSpPr>
            <a:spLocks noChangeShapeType="1"/>
          </p:cNvSpPr>
          <p:nvPr/>
        </p:nvSpPr>
        <p:spPr bwMode="auto">
          <a:xfrm>
            <a:off x="3886200" y="3657600"/>
            <a:ext cx="457200" cy="0"/>
          </a:xfrm>
          <a:prstGeom prst="line">
            <a:avLst/>
          </a:prstGeom>
          <a:noFill/>
          <a:ln w="76200">
            <a:solidFill>
              <a:schemeClr val="tx1"/>
            </a:solidFill>
            <a:round/>
            <a:headEnd/>
            <a:tailEnd/>
          </a:ln>
        </p:spPr>
        <p:txBody>
          <a:bodyPr wrap="none" anchor="ctr">
            <a:spAutoFit/>
          </a:bodyPr>
          <a:lstStyle/>
          <a:p>
            <a:endParaRPr lang="en-US"/>
          </a:p>
        </p:txBody>
      </p:sp>
      <p:sp>
        <p:nvSpPr>
          <p:cNvPr id="107529" name="Oval 10"/>
          <p:cNvSpPr>
            <a:spLocks noChangeArrowheads="1"/>
          </p:cNvSpPr>
          <p:nvPr/>
        </p:nvSpPr>
        <p:spPr bwMode="auto">
          <a:xfrm>
            <a:off x="4114800" y="3733800"/>
            <a:ext cx="838200" cy="3810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7530" name="Oval 11"/>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3196" name="Rectangle 12"/>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Line 3"/>
          <p:cNvSpPr>
            <a:spLocks noChangeShapeType="1"/>
          </p:cNvSpPr>
          <p:nvPr/>
        </p:nvSpPr>
        <p:spPr bwMode="auto">
          <a:xfrm>
            <a:off x="304800" y="3962400"/>
            <a:ext cx="3810000" cy="0"/>
          </a:xfrm>
          <a:prstGeom prst="line">
            <a:avLst/>
          </a:prstGeom>
          <a:noFill/>
          <a:ln w="76200">
            <a:solidFill>
              <a:schemeClr val="tx1"/>
            </a:solidFill>
            <a:round/>
            <a:headEnd/>
            <a:tailEnd/>
          </a:ln>
        </p:spPr>
        <p:txBody>
          <a:bodyPr anchor="ctr">
            <a:spAutoFit/>
          </a:bodyPr>
          <a:lstStyle/>
          <a:p>
            <a:endParaRPr lang="en-US"/>
          </a:p>
        </p:txBody>
      </p:sp>
      <p:sp>
        <p:nvSpPr>
          <p:cNvPr id="108547" name="Freeform 4"/>
          <p:cNvSpPr>
            <a:spLocks/>
          </p:cNvSpPr>
          <p:nvPr/>
        </p:nvSpPr>
        <p:spPr bwMode="auto">
          <a:xfrm>
            <a:off x="4397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8548" name="Freeform 5"/>
          <p:cNvSpPr>
            <a:spLocks/>
          </p:cNvSpPr>
          <p:nvPr/>
        </p:nvSpPr>
        <p:spPr bwMode="auto">
          <a:xfrm>
            <a:off x="9144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8549" name="Freeform 6"/>
          <p:cNvSpPr>
            <a:spLocks/>
          </p:cNvSpPr>
          <p:nvPr/>
        </p:nvSpPr>
        <p:spPr bwMode="auto">
          <a:xfrm>
            <a:off x="2209800" y="3962400"/>
            <a:ext cx="1676400" cy="1219200"/>
          </a:xfrm>
          <a:custGeom>
            <a:avLst/>
            <a:gdLst>
              <a:gd name="T0" fmla="*/ 0 w 1056"/>
              <a:gd name="T1" fmla="*/ 1935480178 h 768"/>
              <a:gd name="T2" fmla="*/ 1252516680 w 1056"/>
              <a:gd name="T3" fmla="*/ 458668490 h 768"/>
              <a:gd name="T4" fmla="*/ 2147483647 w 1056"/>
              <a:gd name="T5" fmla="*/ 0 h 768"/>
              <a:gd name="T6" fmla="*/ 0 60000 65536"/>
              <a:gd name="T7" fmla="*/ 0 60000 65536"/>
              <a:gd name="T8" fmla="*/ 0 60000 65536"/>
              <a:gd name="T9" fmla="*/ 0 w 1056"/>
              <a:gd name="T10" fmla="*/ 0 h 768"/>
              <a:gd name="T11" fmla="*/ 1056 w 1056"/>
              <a:gd name="T12" fmla="*/ 768 h 768"/>
            </a:gdLst>
            <a:ahLst/>
            <a:cxnLst>
              <a:cxn ang="T6">
                <a:pos x="T0" y="T1"/>
              </a:cxn>
              <a:cxn ang="T7">
                <a:pos x="T2" y="T3"/>
              </a:cxn>
              <a:cxn ang="T8">
                <a:pos x="T4" y="T5"/>
              </a:cxn>
            </a:cxnLst>
            <a:rect l="T9" t="T10" r="T11" b="T12"/>
            <a:pathLst>
              <a:path w="1056" h="768">
                <a:moveTo>
                  <a:pt x="0" y="768"/>
                </a:moveTo>
                <a:cubicBezTo>
                  <a:pt x="83" y="670"/>
                  <a:pt x="321" y="310"/>
                  <a:pt x="497" y="182"/>
                </a:cubicBezTo>
                <a:cubicBezTo>
                  <a:pt x="673" y="54"/>
                  <a:pt x="940" y="38"/>
                  <a:pt x="1056" y="0"/>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8550" name="Freeform 7"/>
          <p:cNvSpPr>
            <a:spLocks/>
          </p:cNvSpPr>
          <p:nvPr/>
        </p:nvSpPr>
        <p:spPr bwMode="auto">
          <a:xfrm>
            <a:off x="1811338" y="2895600"/>
            <a:ext cx="1160462" cy="1057275"/>
          </a:xfrm>
          <a:custGeom>
            <a:avLst/>
            <a:gdLst>
              <a:gd name="T0" fmla="*/ 0 w 731"/>
              <a:gd name="T1" fmla="*/ 0 h 666"/>
              <a:gd name="T2" fmla="*/ 725804643 w 731"/>
              <a:gd name="T3" fmla="*/ 1330642409 h 666"/>
              <a:gd name="T4" fmla="*/ 1842232810 w 731"/>
              <a:gd name="T5" fmla="*/ 1678424241 h 666"/>
              <a:gd name="T6" fmla="*/ 0 60000 65536"/>
              <a:gd name="T7" fmla="*/ 0 60000 65536"/>
              <a:gd name="T8" fmla="*/ 0 60000 65536"/>
              <a:gd name="T9" fmla="*/ 0 w 731"/>
              <a:gd name="T10" fmla="*/ 0 h 666"/>
              <a:gd name="T11" fmla="*/ 731 w 731"/>
              <a:gd name="T12" fmla="*/ 666 h 666"/>
            </a:gdLst>
            <a:ahLst/>
            <a:cxnLst>
              <a:cxn ang="T6">
                <a:pos x="T0" y="T1"/>
              </a:cxn>
              <a:cxn ang="T7">
                <a:pos x="T2" y="T3"/>
              </a:cxn>
              <a:cxn ang="T8">
                <a:pos x="T4" y="T5"/>
              </a:cxn>
            </a:cxnLst>
            <a:rect l="T9" t="T10" r="T11" b="T12"/>
            <a:pathLst>
              <a:path w="731" h="666">
                <a:moveTo>
                  <a:pt x="0" y="0"/>
                </a:moveTo>
                <a:cubicBezTo>
                  <a:pt x="84" y="212"/>
                  <a:pt x="166" y="417"/>
                  <a:pt x="288" y="528"/>
                </a:cubicBezTo>
                <a:cubicBezTo>
                  <a:pt x="410" y="639"/>
                  <a:pt x="639" y="637"/>
                  <a:pt x="731" y="666"/>
                </a:cubicBezTo>
              </a:path>
            </a:pathLst>
          </a:custGeom>
          <a:noFill/>
          <a:ln w="76200" cap="flat" cmpd="sng">
            <a:solidFill>
              <a:schemeClr val="tx1"/>
            </a:solidFill>
            <a:prstDash val="solid"/>
            <a:round/>
            <a:headEnd type="none" w="med" len="med"/>
            <a:tailEnd type="none" w="med" len="med"/>
          </a:ln>
        </p:spPr>
        <p:txBody>
          <a:bodyPr wrap="none" anchor="ctr">
            <a:spAutoFit/>
          </a:bodyPr>
          <a:lstStyle/>
          <a:p>
            <a:endParaRPr lang="en-US"/>
          </a:p>
        </p:txBody>
      </p:sp>
      <p:sp>
        <p:nvSpPr>
          <p:cNvPr id="108551" name="Line 8"/>
          <p:cNvSpPr>
            <a:spLocks noChangeShapeType="1"/>
          </p:cNvSpPr>
          <p:nvPr/>
        </p:nvSpPr>
        <p:spPr bwMode="auto">
          <a:xfrm>
            <a:off x="4114800" y="3429000"/>
            <a:ext cx="0" cy="914400"/>
          </a:xfrm>
          <a:prstGeom prst="line">
            <a:avLst/>
          </a:prstGeom>
          <a:noFill/>
          <a:ln w="76200">
            <a:solidFill>
              <a:schemeClr val="tx1"/>
            </a:solidFill>
            <a:round/>
            <a:headEnd/>
            <a:tailEnd/>
          </a:ln>
        </p:spPr>
        <p:txBody>
          <a:bodyPr wrap="none" anchor="ctr">
            <a:spAutoFit/>
          </a:bodyPr>
          <a:lstStyle/>
          <a:p>
            <a:endParaRPr lang="en-US"/>
          </a:p>
        </p:txBody>
      </p:sp>
      <p:sp>
        <p:nvSpPr>
          <p:cNvPr id="108552" name="Line 9"/>
          <p:cNvSpPr>
            <a:spLocks noChangeShapeType="1"/>
          </p:cNvSpPr>
          <p:nvPr/>
        </p:nvSpPr>
        <p:spPr bwMode="auto">
          <a:xfrm>
            <a:off x="3886200" y="3657600"/>
            <a:ext cx="457200" cy="0"/>
          </a:xfrm>
          <a:prstGeom prst="line">
            <a:avLst/>
          </a:prstGeom>
          <a:noFill/>
          <a:ln w="76200">
            <a:solidFill>
              <a:schemeClr val="tx1"/>
            </a:solidFill>
            <a:round/>
            <a:headEnd/>
            <a:tailEnd/>
          </a:ln>
        </p:spPr>
        <p:txBody>
          <a:bodyPr wrap="none" anchor="ctr">
            <a:spAutoFit/>
          </a:bodyPr>
          <a:lstStyle/>
          <a:p>
            <a:endParaRPr lang="en-US"/>
          </a:p>
        </p:txBody>
      </p:sp>
      <p:sp>
        <p:nvSpPr>
          <p:cNvPr id="108553" name="Oval 10"/>
          <p:cNvSpPr>
            <a:spLocks noChangeArrowheads="1"/>
          </p:cNvSpPr>
          <p:nvPr/>
        </p:nvSpPr>
        <p:spPr bwMode="auto">
          <a:xfrm>
            <a:off x="4114800" y="3733800"/>
            <a:ext cx="838200" cy="3810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108554" name="Line 11"/>
          <p:cNvSpPr>
            <a:spLocks noChangeShapeType="1"/>
          </p:cNvSpPr>
          <p:nvPr/>
        </p:nvSpPr>
        <p:spPr bwMode="auto">
          <a:xfrm flipV="1">
            <a:off x="4800600" y="2209800"/>
            <a:ext cx="2209800" cy="1600200"/>
          </a:xfrm>
          <a:prstGeom prst="line">
            <a:avLst/>
          </a:prstGeom>
          <a:noFill/>
          <a:ln w="76200">
            <a:solidFill>
              <a:schemeClr val="tx1"/>
            </a:solidFill>
            <a:round/>
            <a:headEnd/>
            <a:tailEnd type="triangle" w="med" len="med"/>
          </a:ln>
        </p:spPr>
        <p:txBody>
          <a:bodyPr anchor="ctr">
            <a:spAutoFit/>
          </a:bodyPr>
          <a:lstStyle/>
          <a:p>
            <a:endParaRPr lang="en-US"/>
          </a:p>
        </p:txBody>
      </p:sp>
      <p:sp>
        <p:nvSpPr>
          <p:cNvPr id="108555" name="Line 12"/>
          <p:cNvSpPr>
            <a:spLocks noChangeShapeType="1"/>
          </p:cNvSpPr>
          <p:nvPr/>
        </p:nvSpPr>
        <p:spPr bwMode="auto">
          <a:xfrm flipV="1">
            <a:off x="4876800" y="3124200"/>
            <a:ext cx="2362200" cy="762000"/>
          </a:xfrm>
          <a:prstGeom prst="line">
            <a:avLst/>
          </a:prstGeom>
          <a:noFill/>
          <a:ln w="76200">
            <a:solidFill>
              <a:schemeClr val="tx1"/>
            </a:solidFill>
            <a:round/>
            <a:headEnd/>
            <a:tailEnd type="triangle" w="med" len="med"/>
          </a:ln>
        </p:spPr>
        <p:txBody>
          <a:bodyPr anchor="ctr">
            <a:spAutoFit/>
          </a:bodyPr>
          <a:lstStyle/>
          <a:p>
            <a:endParaRPr lang="en-US"/>
          </a:p>
        </p:txBody>
      </p:sp>
      <p:sp>
        <p:nvSpPr>
          <p:cNvPr id="108556" name="Line 13"/>
          <p:cNvSpPr>
            <a:spLocks noChangeShapeType="1"/>
          </p:cNvSpPr>
          <p:nvPr/>
        </p:nvSpPr>
        <p:spPr bwMode="auto">
          <a:xfrm>
            <a:off x="4876800" y="3962400"/>
            <a:ext cx="2286000" cy="533400"/>
          </a:xfrm>
          <a:prstGeom prst="line">
            <a:avLst/>
          </a:prstGeom>
          <a:noFill/>
          <a:ln w="76200">
            <a:solidFill>
              <a:schemeClr val="tx1"/>
            </a:solidFill>
            <a:round/>
            <a:headEnd/>
            <a:tailEnd type="triangle" w="med" len="med"/>
          </a:ln>
        </p:spPr>
        <p:txBody>
          <a:bodyPr anchor="ctr">
            <a:spAutoFit/>
          </a:bodyPr>
          <a:lstStyle/>
          <a:p>
            <a:endParaRPr lang="en-US"/>
          </a:p>
        </p:txBody>
      </p:sp>
      <p:sp>
        <p:nvSpPr>
          <p:cNvPr id="108557" name="Line 15"/>
          <p:cNvSpPr>
            <a:spLocks noChangeShapeType="1"/>
          </p:cNvSpPr>
          <p:nvPr/>
        </p:nvSpPr>
        <p:spPr bwMode="auto">
          <a:xfrm>
            <a:off x="4800600" y="4038600"/>
            <a:ext cx="2057400" cy="1447800"/>
          </a:xfrm>
          <a:prstGeom prst="line">
            <a:avLst/>
          </a:prstGeom>
          <a:noFill/>
          <a:ln w="76200">
            <a:solidFill>
              <a:schemeClr val="tx1"/>
            </a:solidFill>
            <a:round/>
            <a:headEnd/>
            <a:tailEnd type="triangle" w="med" len="med"/>
          </a:ln>
        </p:spPr>
        <p:txBody>
          <a:bodyPr wrap="none" anchor="ctr">
            <a:spAutoFit/>
          </a:bodyPr>
          <a:lstStyle/>
          <a:p>
            <a:endParaRPr lang="en-US"/>
          </a:p>
        </p:txBody>
      </p:sp>
      <p:sp>
        <p:nvSpPr>
          <p:cNvPr id="108558" name="Oval 16"/>
          <p:cNvSpPr>
            <a:spLocks noChangeArrowheads="1"/>
          </p:cNvSpPr>
          <p:nvPr/>
        </p:nvSpPr>
        <p:spPr bwMode="auto">
          <a:xfrm>
            <a:off x="152400" y="3810000"/>
            <a:ext cx="228600" cy="304800"/>
          </a:xfrm>
          <a:prstGeom prst="ellipse">
            <a:avLst/>
          </a:prstGeom>
          <a:solidFill>
            <a:srgbClr val="FFFFFF"/>
          </a:solidFill>
          <a:ln w="76200">
            <a:solidFill>
              <a:schemeClr val="tx1"/>
            </a:solidFill>
            <a:round/>
            <a:headEnd/>
            <a:tailEnd/>
          </a:ln>
        </p:spPr>
        <p:txBody>
          <a:bodyPr anchor="ctr">
            <a:spAutoFit/>
          </a:bodyPr>
          <a:lstStyle/>
          <a:p>
            <a:endParaRPr lang="en-US"/>
          </a:p>
        </p:txBody>
      </p:sp>
      <p:sp>
        <p:nvSpPr>
          <p:cNvPr id="94225" name="Rectangle 17"/>
          <p:cNvSpPr>
            <a:spLocks noGrp="1" noChangeArrowheads="1"/>
          </p:cNvSpPr>
          <p:nvPr>
            <p:ph type="title"/>
          </p:nvPr>
        </p:nvSpPr>
        <p:spPr>
          <a:xfrm>
            <a:off x="304800" y="209550"/>
            <a:ext cx="8134350" cy="1143000"/>
          </a:xfrm>
        </p:spPr>
        <p:txBody>
          <a:bodyPr/>
          <a:lstStyle/>
          <a:p>
            <a:pPr>
              <a:defRPr/>
            </a:pPr>
            <a:r>
              <a:rPr lang="en-US" sz="6600" dirty="0">
                <a:effectLst>
                  <a:outerShdw blurRad="38100" dist="38100" dir="2700000" algn="tl">
                    <a:srgbClr val="000000">
                      <a:alpha val="43137"/>
                    </a:srgbClr>
                  </a:outerShdw>
                </a:effectLst>
              </a:rPr>
              <a:t>God’s Plan of Rescue</a:t>
            </a:r>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Moses had announced to Pharaoh, “This is what the Lord says: At midnight tonight I will pass through the heart of Egypt.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All the firstborn sons will die…</a:t>
            </a:r>
          </a:p>
        </p:txBody>
      </p:sp>
      <p:sp>
        <p:nvSpPr>
          <p:cNvPr id="18436" name="Rectangle 3"/>
          <p:cNvSpPr>
            <a:spLocks noChangeArrowheads="1"/>
          </p:cNvSpPr>
          <p:nvPr/>
        </p:nvSpPr>
        <p:spPr bwMode="auto">
          <a:xfrm>
            <a:off x="2286000" y="3886200"/>
            <a:ext cx="6400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People dying under God’s judgment:</a:t>
            </a:r>
          </a:p>
          <a:p>
            <a:pPr>
              <a:lnSpc>
                <a:spcPct val="75000"/>
              </a:lnSpc>
              <a:spcBef>
                <a:spcPts val="600"/>
              </a:spcBef>
              <a:buClr>
                <a:schemeClr val="tx2"/>
              </a:buClr>
              <a:buFont typeface="Wingdings" pitchFamily="2" charset="2"/>
              <a:buChar char="Ø"/>
            </a:pPr>
            <a:r>
              <a:rPr lang="en-US" sz="3600" dirty="0">
                <a:latin typeface="Times New Roman" pitchFamily="18" charset="0"/>
              </a:rPr>
              <a:t>Death is inevitable</a:t>
            </a:r>
          </a:p>
          <a:p>
            <a:pPr>
              <a:lnSpc>
                <a:spcPct val="75000"/>
              </a:lnSpc>
              <a:spcBef>
                <a:spcPts val="600"/>
              </a:spcBef>
              <a:buClr>
                <a:schemeClr val="tx2"/>
              </a:buClr>
              <a:buFont typeface="Wingdings" pitchFamily="2" charset="2"/>
              <a:buChar char="Ø"/>
            </a:pPr>
            <a:r>
              <a:rPr lang="en-US" sz="3600" dirty="0">
                <a:latin typeface="Times New Roman" pitchFamily="18" charset="0"/>
              </a:rPr>
              <a:t>Length of life is in God’s </a:t>
            </a:r>
            <a:r>
              <a:rPr lang="en-US" sz="3600" dirty="0" smtClean="0">
                <a:latin typeface="Times New Roman" pitchFamily="18" charset="0"/>
              </a:rPr>
              <a:t>hands</a:t>
            </a:r>
            <a:endParaRPr lang="en-US" sz="3600" dirty="0">
              <a:latin typeface="Times New Roman" pitchFamily="18" charset="0"/>
            </a:endParaRPr>
          </a:p>
        </p:txBody>
      </p:sp>
      <p:sp>
        <p:nvSpPr>
          <p:cNvPr id="5" name="Rectangle 3"/>
          <p:cNvSpPr>
            <a:spLocks noChangeArrowheads="1"/>
          </p:cNvSpPr>
          <p:nvPr/>
        </p:nvSpPr>
        <p:spPr bwMode="auto">
          <a:xfrm>
            <a:off x="304800" y="1600200"/>
            <a:ext cx="64008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smtClean="0">
                <a:latin typeface="Times New Roman" pitchFamily="18" charset="0"/>
              </a:rPr>
              <a:t>Psalm 39:4 “Lord, remind me how brief my time on earth will be. Remind me that my days are numbered—how fleeting my life is.”</a:t>
            </a:r>
          </a:p>
          <a:p>
            <a:pPr>
              <a:lnSpc>
                <a:spcPct val="75000"/>
              </a:lnSpc>
              <a:spcBef>
                <a:spcPts val="600"/>
              </a:spcBef>
            </a:pPr>
            <a:endParaRPr lang="en-US" sz="36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11</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4 Moses had announced to Pharaoh, “This is what the Lord says: At midnight tonight I will pass through the heart of Egypt.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5 All the firstborn sons will die…</a:t>
            </a:r>
          </a:p>
        </p:txBody>
      </p:sp>
      <p:sp>
        <p:nvSpPr>
          <p:cNvPr id="18436" name="Rectangle 3"/>
          <p:cNvSpPr>
            <a:spLocks noChangeArrowheads="1"/>
          </p:cNvSpPr>
          <p:nvPr/>
        </p:nvSpPr>
        <p:spPr bwMode="auto">
          <a:xfrm>
            <a:off x="2286000" y="3886200"/>
            <a:ext cx="64008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dirty="0">
                <a:latin typeface="Times New Roman" pitchFamily="18" charset="0"/>
              </a:rPr>
              <a:t>People dying under God’s judgment:</a:t>
            </a:r>
          </a:p>
          <a:p>
            <a:pPr>
              <a:lnSpc>
                <a:spcPct val="75000"/>
              </a:lnSpc>
              <a:spcBef>
                <a:spcPts val="600"/>
              </a:spcBef>
              <a:buClr>
                <a:schemeClr val="tx2"/>
              </a:buClr>
              <a:buFont typeface="Wingdings" pitchFamily="2" charset="2"/>
              <a:buChar char="Ø"/>
            </a:pPr>
            <a:r>
              <a:rPr lang="en-US" sz="3600" dirty="0">
                <a:latin typeface="Times New Roman" pitchFamily="18" charset="0"/>
              </a:rPr>
              <a:t>Death is inevitable</a:t>
            </a:r>
          </a:p>
          <a:p>
            <a:pPr>
              <a:lnSpc>
                <a:spcPct val="75000"/>
              </a:lnSpc>
              <a:spcBef>
                <a:spcPts val="600"/>
              </a:spcBef>
              <a:buClr>
                <a:schemeClr val="tx2"/>
              </a:buClr>
              <a:buFont typeface="Wingdings" pitchFamily="2" charset="2"/>
              <a:buChar char="Ø"/>
            </a:pPr>
            <a:r>
              <a:rPr lang="en-US" sz="3600" dirty="0">
                <a:latin typeface="Times New Roman" pitchFamily="18" charset="0"/>
              </a:rPr>
              <a:t>Length of life is in God’s hands</a:t>
            </a:r>
          </a:p>
          <a:p>
            <a:pPr>
              <a:lnSpc>
                <a:spcPct val="75000"/>
              </a:lnSpc>
              <a:spcBef>
                <a:spcPts val="600"/>
              </a:spcBef>
              <a:buClr>
                <a:schemeClr val="tx2"/>
              </a:buClr>
              <a:buFont typeface="Wingdings" pitchFamily="2" charset="2"/>
              <a:buChar char="Ø"/>
            </a:pPr>
            <a:r>
              <a:rPr lang="en-US" sz="3600" dirty="0">
                <a:latin typeface="Times New Roman" pitchFamily="18" charset="0"/>
              </a:rPr>
              <a:t>Shortened length = Not the </a:t>
            </a:r>
            <a:br>
              <a:rPr lang="en-US" sz="3600" dirty="0">
                <a:latin typeface="Times New Roman" pitchFamily="18" charset="0"/>
              </a:rPr>
            </a:br>
            <a:r>
              <a:rPr lang="en-US" sz="3600" dirty="0">
                <a:latin typeface="Times New Roman" pitchFamily="18" charset="0"/>
              </a:rPr>
              <a:t>    worst thing that can happen</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71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5715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1100</Words>
  <Application>Microsoft Office PowerPoint</Application>
  <PresentationFormat>On-screen Show (4:3)</PresentationFormat>
  <Paragraphs>372</Paragraphs>
  <Slides>73</Slides>
  <Notes>73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Arial</vt:lpstr>
      <vt:lpstr>Calibri</vt:lpstr>
      <vt:lpstr>Times New Roman</vt:lpstr>
      <vt:lpstr>Wingdings</vt:lpstr>
      <vt:lpstr>denblue</vt:lpstr>
      <vt:lpstr>Exodus 11-12</vt:lpstr>
      <vt:lpstr>Exodus 11</vt:lpstr>
      <vt:lpstr>Exodus 11</vt:lpstr>
      <vt:lpstr>Exodus 11</vt:lpstr>
      <vt:lpstr>Exodus 11</vt:lpstr>
      <vt:lpstr>Exodus 11</vt:lpstr>
      <vt:lpstr>Exodus 11</vt:lpstr>
      <vt:lpstr>Exodus 11</vt:lpstr>
      <vt:lpstr>Exodus 11</vt:lpstr>
      <vt:lpstr>Exodus 11</vt:lpstr>
      <vt:lpstr>Exodus 11</vt:lpstr>
      <vt:lpstr>Exodus 11</vt:lpstr>
      <vt:lpstr>Exodus 11</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Exodus 12</vt:lpstr>
      <vt:lpstr>God’s Plan of Rescue</vt:lpstr>
      <vt:lpstr>God’s Plan of Rescue</vt:lpstr>
      <vt:lpstr>God’s Plan of Rescue</vt:lpstr>
      <vt:lpstr>God’s Plan of Rescue</vt:lpstr>
      <vt:lpstr>God’s Plan of Rescue</vt:lpstr>
      <vt:lpstr>God’s Plan of Rescue</vt:lpstr>
      <vt:lpstr>God’s Plan of Rescue</vt:lpstr>
      <vt:lpstr>God’s Plan of Rescue</vt:lpstr>
      <vt:lpstr>God’s Plan of Rescue</vt:lpstr>
      <vt:lpstr>God’s Plan of Rescue</vt:lpstr>
      <vt:lpstr>God’s Plan of Rescue</vt:lpstr>
      <vt:lpstr>God’s Plan of Rescue</vt:lpstr>
      <vt:lpstr>  </vt:lpstr>
      <vt:lpstr>God’s Plan of Rescue</vt:lpstr>
      <vt:lpstr>God’s Plan of Rescue</vt:lpstr>
      <vt:lpstr>God’s Plan of Rescue</vt:lpstr>
      <vt:lpstr>Exodus 12</vt:lpstr>
      <vt:lpstr>Exodus 12</vt:lpstr>
      <vt:lpstr>Exodus 12</vt:lpstr>
      <vt:lpstr>Exodus 12</vt:lpstr>
      <vt:lpstr>God’s Plan of Rescue</vt:lpstr>
      <vt:lpstr>God’s Plan of Rescue</vt:lpstr>
      <vt:lpstr>God’s Plan of Rescue</vt:lpstr>
      <vt:lpstr>God’s Plan of Rescue</vt:lpstr>
      <vt:lpstr>God’s Plan of Rescue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2023-01-30T22:18:16Z</dcterms:created>
  <dcterms:modified xsi:type="dcterms:W3CDTF">2023-01-30T22:18:22Z</dcterms:modified>
</cp:coreProperties>
</file>