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91"/>
  </p:notesMasterIdLst>
  <p:sldIdLst>
    <p:sldId id="945" r:id="rId2"/>
    <p:sldId id="1094" r:id="rId3"/>
    <p:sldId id="1097" r:id="rId4"/>
    <p:sldId id="1098" r:id="rId5"/>
    <p:sldId id="1095" r:id="rId6"/>
    <p:sldId id="1099" r:id="rId7"/>
    <p:sldId id="1101" r:id="rId8"/>
    <p:sldId id="1102" r:id="rId9"/>
    <p:sldId id="1103" r:id="rId10"/>
    <p:sldId id="1104" r:id="rId11"/>
    <p:sldId id="1105" r:id="rId12"/>
    <p:sldId id="1106" r:id="rId13"/>
    <p:sldId id="1107" r:id="rId14"/>
    <p:sldId id="406" r:id="rId15"/>
    <p:sldId id="407" r:id="rId16"/>
    <p:sldId id="1108" r:id="rId17"/>
    <p:sldId id="1109" r:id="rId18"/>
    <p:sldId id="1110" r:id="rId19"/>
    <p:sldId id="1111" r:id="rId20"/>
    <p:sldId id="1112" r:id="rId21"/>
    <p:sldId id="1113" r:id="rId22"/>
    <p:sldId id="1114" r:id="rId23"/>
    <p:sldId id="1115" r:id="rId24"/>
    <p:sldId id="1116" r:id="rId25"/>
    <p:sldId id="1197" r:id="rId26"/>
    <p:sldId id="1117" r:id="rId27"/>
    <p:sldId id="1196" r:id="rId28"/>
    <p:sldId id="1119" r:id="rId29"/>
    <p:sldId id="1118" r:id="rId30"/>
    <p:sldId id="1121" r:id="rId31"/>
    <p:sldId id="1122" r:id="rId32"/>
    <p:sldId id="1123" r:id="rId33"/>
    <p:sldId id="1125" r:id="rId34"/>
    <p:sldId id="1127" r:id="rId35"/>
    <p:sldId id="1128" r:id="rId36"/>
    <p:sldId id="1129" r:id="rId37"/>
    <p:sldId id="1130" r:id="rId38"/>
    <p:sldId id="1136" r:id="rId39"/>
    <p:sldId id="1133" r:id="rId40"/>
    <p:sldId id="1134" r:id="rId41"/>
    <p:sldId id="1137" r:id="rId42"/>
    <p:sldId id="1138" r:id="rId43"/>
    <p:sldId id="1143" r:id="rId44"/>
    <p:sldId id="1140" r:id="rId45"/>
    <p:sldId id="1141" r:id="rId46"/>
    <p:sldId id="1142" r:id="rId47"/>
    <p:sldId id="1144" r:id="rId48"/>
    <p:sldId id="1195" r:id="rId49"/>
    <p:sldId id="1145" r:id="rId50"/>
    <p:sldId id="1150" r:id="rId51"/>
    <p:sldId id="1151" r:id="rId52"/>
    <p:sldId id="1153" r:id="rId53"/>
    <p:sldId id="1152" r:id="rId54"/>
    <p:sldId id="1154" r:id="rId55"/>
    <p:sldId id="1155" r:id="rId56"/>
    <p:sldId id="1156" r:id="rId57"/>
    <p:sldId id="1157" r:id="rId58"/>
    <p:sldId id="1158" r:id="rId59"/>
    <p:sldId id="1159" r:id="rId60"/>
    <p:sldId id="1161" r:id="rId61"/>
    <p:sldId id="1163" r:id="rId62"/>
    <p:sldId id="1164" r:id="rId63"/>
    <p:sldId id="1165" r:id="rId64"/>
    <p:sldId id="1166" r:id="rId65"/>
    <p:sldId id="1167" r:id="rId66"/>
    <p:sldId id="1169" r:id="rId67"/>
    <p:sldId id="1168" r:id="rId68"/>
    <p:sldId id="1170" r:id="rId69"/>
    <p:sldId id="1172" r:id="rId70"/>
    <p:sldId id="1174" r:id="rId71"/>
    <p:sldId id="1175" r:id="rId72"/>
    <p:sldId id="1176" r:id="rId73"/>
    <p:sldId id="1178" r:id="rId74"/>
    <p:sldId id="1179" r:id="rId75"/>
    <p:sldId id="1180" r:id="rId76"/>
    <p:sldId id="1181" r:id="rId77"/>
    <p:sldId id="1177" r:id="rId78"/>
    <p:sldId id="1182" r:id="rId79"/>
    <p:sldId id="1184" r:id="rId80"/>
    <p:sldId id="1185" r:id="rId81"/>
    <p:sldId id="1186" r:id="rId82"/>
    <p:sldId id="1183" r:id="rId83"/>
    <p:sldId id="1187" r:id="rId84"/>
    <p:sldId id="1190" r:id="rId85"/>
    <p:sldId id="1188" r:id="rId86"/>
    <p:sldId id="1191" r:id="rId87"/>
    <p:sldId id="1192" r:id="rId88"/>
    <p:sldId id="1193" r:id="rId89"/>
    <p:sldId id="1194" r:id="rId9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1C"/>
    <a:srgbClr val="008000"/>
    <a:srgbClr val="4D2A1B"/>
    <a:srgbClr val="DCD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4356" autoAdjust="0"/>
  </p:normalViewPr>
  <p:slideViewPr>
    <p:cSldViewPr>
      <p:cViewPr varScale="1">
        <p:scale>
          <a:sx n="115" d="100"/>
          <a:sy n="115" d="100"/>
        </p:scale>
        <p:origin x="534" y="96"/>
      </p:cViewPr>
      <p:guideLst>
        <p:guide orient="horz" pos="2160"/>
        <p:guide pos="3840"/>
      </p:guideLst>
    </p:cSldViewPr>
  </p:slideViewPr>
  <p:notesTextViewPr>
    <p:cViewPr>
      <p:scale>
        <a:sx n="3" d="2"/>
        <a:sy n="3" d="2"/>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ustB" userId="036fd538-e6a0-4478-b832-b99ce6775b9a" providerId="ADAL" clId="{8ACA3866-96AF-496C-BA58-92E5469EDC9A}"/>
    <pc:docChg chg="undo custSel addSld delSld modSld sldOrd">
      <pc:chgData name="FoustB" userId="036fd538-e6a0-4478-b832-b99ce6775b9a" providerId="ADAL" clId="{8ACA3866-96AF-496C-BA58-92E5469EDC9A}" dt="2023-07-13T15:29:51.792" v="3697" actId="478"/>
      <pc:docMkLst>
        <pc:docMk/>
      </pc:docMkLst>
      <pc:sldChg chg="add">
        <pc:chgData name="FoustB" userId="036fd538-e6a0-4478-b832-b99ce6775b9a" providerId="ADAL" clId="{8ACA3866-96AF-496C-BA58-92E5469EDC9A}" dt="2023-07-10T17:27:37.950" v="430"/>
        <pc:sldMkLst>
          <pc:docMk/>
          <pc:sldMk cId="0" sldId="406"/>
        </pc:sldMkLst>
      </pc:sldChg>
      <pc:sldChg chg="addSp delSp modSp add mod delAnim modAnim">
        <pc:chgData name="FoustB" userId="036fd538-e6a0-4478-b832-b99ce6775b9a" providerId="ADAL" clId="{8ACA3866-96AF-496C-BA58-92E5469EDC9A}" dt="2023-07-10T17:31:38.032" v="465"/>
        <pc:sldMkLst>
          <pc:docMk/>
          <pc:sldMk cId="0" sldId="407"/>
        </pc:sldMkLst>
        <pc:spChg chg="add mod">
          <ac:chgData name="FoustB" userId="036fd538-e6a0-4478-b832-b99ce6775b9a" providerId="ADAL" clId="{8ACA3866-96AF-496C-BA58-92E5469EDC9A}" dt="2023-07-10T17:31:28.770" v="462"/>
          <ac:spMkLst>
            <pc:docMk/>
            <pc:sldMk cId="0" sldId="407"/>
            <ac:spMk id="2" creationId="{2B8AAB6B-EACB-13DD-E6A8-7933FEFF303B}"/>
          </ac:spMkLst>
        </pc:spChg>
        <pc:spChg chg="del mod">
          <ac:chgData name="FoustB" userId="036fd538-e6a0-4478-b832-b99ce6775b9a" providerId="ADAL" clId="{8ACA3866-96AF-496C-BA58-92E5469EDC9A}" dt="2023-07-10T17:31:27.926" v="461" actId="478"/>
          <ac:spMkLst>
            <pc:docMk/>
            <pc:sldMk cId="0" sldId="407"/>
            <ac:spMk id="29" creationId="{00000000-0000-0000-0000-000000000000}"/>
          </ac:spMkLst>
        </pc:spChg>
      </pc:sldChg>
      <pc:sldChg chg="modSp mod">
        <pc:chgData name="FoustB" userId="036fd538-e6a0-4478-b832-b99ce6775b9a" providerId="ADAL" clId="{8ACA3866-96AF-496C-BA58-92E5469EDC9A}" dt="2023-07-10T16:59:58.129" v="39" actId="1037"/>
        <pc:sldMkLst>
          <pc:docMk/>
          <pc:sldMk cId="2126552044" sldId="945"/>
        </pc:sldMkLst>
        <pc:spChg chg="mod">
          <ac:chgData name="FoustB" userId="036fd538-e6a0-4478-b832-b99ce6775b9a" providerId="ADAL" clId="{8ACA3866-96AF-496C-BA58-92E5469EDC9A}" dt="2023-07-10T16:58:42.203" v="27" actId="14100"/>
          <ac:spMkLst>
            <pc:docMk/>
            <pc:sldMk cId="2126552044" sldId="945"/>
            <ac:spMk id="4" creationId="{00000000-0000-0000-0000-000000000000}"/>
          </ac:spMkLst>
        </pc:spChg>
        <pc:spChg chg="mod">
          <ac:chgData name="FoustB" userId="036fd538-e6a0-4478-b832-b99ce6775b9a" providerId="ADAL" clId="{8ACA3866-96AF-496C-BA58-92E5469EDC9A}" dt="2023-07-10T16:59:58.129" v="39" actId="1037"/>
          <ac:spMkLst>
            <pc:docMk/>
            <pc:sldMk cId="2126552044" sldId="945"/>
            <ac:spMk id="5" creationId="{00000000-0000-0000-0000-000000000000}"/>
          </ac:spMkLst>
        </pc:spChg>
        <pc:picChg chg="mod">
          <ac:chgData name="FoustB" userId="036fd538-e6a0-4478-b832-b99ce6775b9a" providerId="ADAL" clId="{8ACA3866-96AF-496C-BA58-92E5469EDC9A}" dt="2023-07-10T16:58:47.998" v="29" actId="1076"/>
          <ac:picMkLst>
            <pc:docMk/>
            <pc:sldMk cId="2126552044" sldId="945"/>
            <ac:picMk id="6" creationId="{00000000-0000-0000-0000-000000000000}"/>
          </ac:picMkLst>
        </pc:picChg>
      </pc:sldChg>
      <pc:sldChg chg="del">
        <pc:chgData name="FoustB" userId="036fd538-e6a0-4478-b832-b99ce6775b9a" providerId="ADAL" clId="{8ACA3866-96AF-496C-BA58-92E5469EDC9A}" dt="2023-07-10T23:47:38.213" v="3053" actId="47"/>
        <pc:sldMkLst>
          <pc:docMk/>
          <pc:sldMk cId="3509599237" sldId="977"/>
        </pc:sldMkLst>
      </pc:sldChg>
      <pc:sldChg chg="del">
        <pc:chgData name="FoustB" userId="036fd538-e6a0-4478-b832-b99ce6775b9a" providerId="ADAL" clId="{8ACA3866-96AF-496C-BA58-92E5469EDC9A}" dt="2023-07-10T23:47:17.813" v="2976" actId="47"/>
        <pc:sldMkLst>
          <pc:docMk/>
          <pc:sldMk cId="978626448" sldId="983"/>
        </pc:sldMkLst>
      </pc:sldChg>
      <pc:sldChg chg="del">
        <pc:chgData name="FoustB" userId="036fd538-e6a0-4478-b832-b99ce6775b9a" providerId="ADAL" clId="{8ACA3866-96AF-496C-BA58-92E5469EDC9A}" dt="2023-07-10T23:47:18.251" v="2977" actId="47"/>
        <pc:sldMkLst>
          <pc:docMk/>
          <pc:sldMk cId="1358424017" sldId="988"/>
        </pc:sldMkLst>
      </pc:sldChg>
      <pc:sldChg chg="del">
        <pc:chgData name="FoustB" userId="036fd538-e6a0-4478-b832-b99ce6775b9a" providerId="ADAL" clId="{8ACA3866-96AF-496C-BA58-92E5469EDC9A}" dt="2023-07-10T23:47:18.614" v="2978" actId="47"/>
        <pc:sldMkLst>
          <pc:docMk/>
          <pc:sldMk cId="3149005963" sldId="989"/>
        </pc:sldMkLst>
      </pc:sldChg>
      <pc:sldChg chg="del">
        <pc:chgData name="FoustB" userId="036fd538-e6a0-4478-b832-b99ce6775b9a" providerId="ADAL" clId="{8ACA3866-96AF-496C-BA58-92E5469EDC9A}" dt="2023-07-10T23:47:18.937" v="2979" actId="47"/>
        <pc:sldMkLst>
          <pc:docMk/>
          <pc:sldMk cId="3774140734" sldId="991"/>
        </pc:sldMkLst>
      </pc:sldChg>
      <pc:sldChg chg="del">
        <pc:chgData name="FoustB" userId="036fd538-e6a0-4478-b832-b99ce6775b9a" providerId="ADAL" clId="{8ACA3866-96AF-496C-BA58-92E5469EDC9A}" dt="2023-07-10T23:47:19.238" v="2980" actId="47"/>
        <pc:sldMkLst>
          <pc:docMk/>
          <pc:sldMk cId="2804490931" sldId="992"/>
        </pc:sldMkLst>
      </pc:sldChg>
      <pc:sldChg chg="del">
        <pc:chgData name="FoustB" userId="036fd538-e6a0-4478-b832-b99ce6775b9a" providerId="ADAL" clId="{8ACA3866-96AF-496C-BA58-92E5469EDC9A}" dt="2023-07-10T23:47:19.501" v="2981" actId="47"/>
        <pc:sldMkLst>
          <pc:docMk/>
          <pc:sldMk cId="80148878" sldId="993"/>
        </pc:sldMkLst>
      </pc:sldChg>
      <pc:sldChg chg="del">
        <pc:chgData name="FoustB" userId="036fd538-e6a0-4478-b832-b99ce6775b9a" providerId="ADAL" clId="{8ACA3866-96AF-496C-BA58-92E5469EDC9A}" dt="2023-07-10T23:47:19.705" v="2982" actId="47"/>
        <pc:sldMkLst>
          <pc:docMk/>
          <pc:sldMk cId="3937358970" sldId="994"/>
        </pc:sldMkLst>
      </pc:sldChg>
      <pc:sldChg chg="del">
        <pc:chgData name="FoustB" userId="036fd538-e6a0-4478-b832-b99ce6775b9a" providerId="ADAL" clId="{8ACA3866-96AF-496C-BA58-92E5469EDC9A}" dt="2023-07-10T23:47:20.087" v="2983" actId="47"/>
        <pc:sldMkLst>
          <pc:docMk/>
          <pc:sldMk cId="3811718646" sldId="995"/>
        </pc:sldMkLst>
      </pc:sldChg>
      <pc:sldChg chg="del">
        <pc:chgData name="FoustB" userId="036fd538-e6a0-4478-b832-b99ce6775b9a" providerId="ADAL" clId="{8ACA3866-96AF-496C-BA58-92E5469EDC9A}" dt="2023-07-10T23:47:20.257" v="2984" actId="47"/>
        <pc:sldMkLst>
          <pc:docMk/>
          <pc:sldMk cId="1088279395" sldId="996"/>
        </pc:sldMkLst>
      </pc:sldChg>
      <pc:sldChg chg="del">
        <pc:chgData name="FoustB" userId="036fd538-e6a0-4478-b832-b99ce6775b9a" providerId="ADAL" clId="{8ACA3866-96AF-496C-BA58-92E5469EDC9A}" dt="2023-07-10T23:47:20.873" v="2987" actId="47"/>
        <pc:sldMkLst>
          <pc:docMk/>
          <pc:sldMk cId="1154670982" sldId="997"/>
        </pc:sldMkLst>
      </pc:sldChg>
      <pc:sldChg chg="del">
        <pc:chgData name="FoustB" userId="036fd538-e6a0-4478-b832-b99ce6775b9a" providerId="ADAL" clId="{8ACA3866-96AF-496C-BA58-92E5469EDC9A}" dt="2023-07-10T23:47:21.074" v="2988" actId="47"/>
        <pc:sldMkLst>
          <pc:docMk/>
          <pc:sldMk cId="2662422117" sldId="998"/>
        </pc:sldMkLst>
      </pc:sldChg>
      <pc:sldChg chg="del">
        <pc:chgData name="FoustB" userId="036fd538-e6a0-4478-b832-b99ce6775b9a" providerId="ADAL" clId="{8ACA3866-96AF-496C-BA58-92E5469EDC9A}" dt="2023-07-10T23:47:21.259" v="2989" actId="47"/>
        <pc:sldMkLst>
          <pc:docMk/>
          <pc:sldMk cId="1132344199" sldId="999"/>
        </pc:sldMkLst>
      </pc:sldChg>
      <pc:sldChg chg="del">
        <pc:chgData name="FoustB" userId="036fd538-e6a0-4478-b832-b99ce6775b9a" providerId="ADAL" clId="{8ACA3866-96AF-496C-BA58-92E5469EDC9A}" dt="2023-07-10T23:47:21.444" v="2990" actId="47"/>
        <pc:sldMkLst>
          <pc:docMk/>
          <pc:sldMk cId="2061416213" sldId="1000"/>
        </pc:sldMkLst>
      </pc:sldChg>
      <pc:sldChg chg="del">
        <pc:chgData name="FoustB" userId="036fd538-e6a0-4478-b832-b99ce6775b9a" providerId="ADAL" clId="{8ACA3866-96AF-496C-BA58-92E5469EDC9A}" dt="2023-07-10T23:47:21.619" v="2991" actId="47"/>
        <pc:sldMkLst>
          <pc:docMk/>
          <pc:sldMk cId="2289843118" sldId="1001"/>
        </pc:sldMkLst>
      </pc:sldChg>
      <pc:sldChg chg="del">
        <pc:chgData name="FoustB" userId="036fd538-e6a0-4478-b832-b99ce6775b9a" providerId="ADAL" clId="{8ACA3866-96AF-496C-BA58-92E5469EDC9A}" dt="2023-07-10T23:47:21.860" v="2992" actId="47"/>
        <pc:sldMkLst>
          <pc:docMk/>
          <pc:sldMk cId="3125087520" sldId="1003"/>
        </pc:sldMkLst>
      </pc:sldChg>
      <pc:sldChg chg="del">
        <pc:chgData name="FoustB" userId="036fd538-e6a0-4478-b832-b99ce6775b9a" providerId="ADAL" clId="{8ACA3866-96AF-496C-BA58-92E5469EDC9A}" dt="2023-07-10T23:47:22.023" v="2993" actId="47"/>
        <pc:sldMkLst>
          <pc:docMk/>
          <pc:sldMk cId="1859226673" sldId="1004"/>
        </pc:sldMkLst>
      </pc:sldChg>
      <pc:sldChg chg="del">
        <pc:chgData name="FoustB" userId="036fd538-e6a0-4478-b832-b99ce6775b9a" providerId="ADAL" clId="{8ACA3866-96AF-496C-BA58-92E5469EDC9A}" dt="2023-07-10T23:47:23.010" v="2998" actId="47"/>
        <pc:sldMkLst>
          <pc:docMk/>
          <pc:sldMk cId="1875678274" sldId="1005"/>
        </pc:sldMkLst>
      </pc:sldChg>
      <pc:sldChg chg="del">
        <pc:chgData name="FoustB" userId="036fd538-e6a0-4478-b832-b99ce6775b9a" providerId="ADAL" clId="{8ACA3866-96AF-496C-BA58-92E5469EDC9A}" dt="2023-07-10T23:47:23.990" v="3003" actId="47"/>
        <pc:sldMkLst>
          <pc:docMk/>
          <pc:sldMk cId="1389283070" sldId="1006"/>
        </pc:sldMkLst>
      </pc:sldChg>
      <pc:sldChg chg="del">
        <pc:chgData name="FoustB" userId="036fd538-e6a0-4478-b832-b99ce6775b9a" providerId="ADAL" clId="{8ACA3866-96AF-496C-BA58-92E5469EDC9A}" dt="2023-07-10T23:47:24.381" v="3005" actId="47"/>
        <pc:sldMkLst>
          <pc:docMk/>
          <pc:sldMk cId="3961145861" sldId="1007"/>
        </pc:sldMkLst>
      </pc:sldChg>
      <pc:sldChg chg="del">
        <pc:chgData name="FoustB" userId="036fd538-e6a0-4478-b832-b99ce6775b9a" providerId="ADAL" clId="{8ACA3866-96AF-496C-BA58-92E5469EDC9A}" dt="2023-07-10T23:47:24.582" v="3006" actId="47"/>
        <pc:sldMkLst>
          <pc:docMk/>
          <pc:sldMk cId="2663178669" sldId="1008"/>
        </pc:sldMkLst>
      </pc:sldChg>
      <pc:sldChg chg="del">
        <pc:chgData name="FoustB" userId="036fd538-e6a0-4478-b832-b99ce6775b9a" providerId="ADAL" clId="{8ACA3866-96AF-496C-BA58-92E5469EDC9A}" dt="2023-07-10T23:47:24.782" v="3007" actId="47"/>
        <pc:sldMkLst>
          <pc:docMk/>
          <pc:sldMk cId="4204889890" sldId="1009"/>
        </pc:sldMkLst>
      </pc:sldChg>
      <pc:sldChg chg="del">
        <pc:chgData name="FoustB" userId="036fd538-e6a0-4478-b832-b99ce6775b9a" providerId="ADAL" clId="{8ACA3866-96AF-496C-BA58-92E5469EDC9A}" dt="2023-07-10T23:47:24.982" v="3008" actId="47"/>
        <pc:sldMkLst>
          <pc:docMk/>
          <pc:sldMk cId="3579385671" sldId="1010"/>
        </pc:sldMkLst>
      </pc:sldChg>
      <pc:sldChg chg="del">
        <pc:chgData name="FoustB" userId="036fd538-e6a0-4478-b832-b99ce6775b9a" providerId="ADAL" clId="{8ACA3866-96AF-496C-BA58-92E5469EDC9A}" dt="2023-07-10T23:47:25.397" v="3010" actId="47"/>
        <pc:sldMkLst>
          <pc:docMk/>
          <pc:sldMk cId="2216013590" sldId="1011"/>
        </pc:sldMkLst>
      </pc:sldChg>
      <pc:sldChg chg="del">
        <pc:chgData name="FoustB" userId="036fd538-e6a0-4478-b832-b99ce6775b9a" providerId="ADAL" clId="{8ACA3866-96AF-496C-BA58-92E5469EDC9A}" dt="2023-07-10T23:47:25.598" v="3011" actId="47"/>
        <pc:sldMkLst>
          <pc:docMk/>
          <pc:sldMk cId="2086085389" sldId="1015"/>
        </pc:sldMkLst>
      </pc:sldChg>
      <pc:sldChg chg="del">
        <pc:chgData name="FoustB" userId="036fd538-e6a0-4478-b832-b99ce6775b9a" providerId="ADAL" clId="{8ACA3866-96AF-496C-BA58-92E5469EDC9A}" dt="2023-07-10T23:47:25.798" v="3012" actId="47"/>
        <pc:sldMkLst>
          <pc:docMk/>
          <pc:sldMk cId="105271642" sldId="1016"/>
        </pc:sldMkLst>
      </pc:sldChg>
      <pc:sldChg chg="del">
        <pc:chgData name="FoustB" userId="036fd538-e6a0-4478-b832-b99ce6775b9a" providerId="ADAL" clId="{8ACA3866-96AF-496C-BA58-92E5469EDC9A}" dt="2023-07-10T23:47:25.999" v="3013" actId="47"/>
        <pc:sldMkLst>
          <pc:docMk/>
          <pc:sldMk cId="1747938181" sldId="1017"/>
        </pc:sldMkLst>
      </pc:sldChg>
      <pc:sldChg chg="del">
        <pc:chgData name="FoustB" userId="036fd538-e6a0-4478-b832-b99ce6775b9a" providerId="ADAL" clId="{8ACA3866-96AF-496C-BA58-92E5469EDC9A}" dt="2023-07-10T23:47:26.207" v="3014" actId="47"/>
        <pc:sldMkLst>
          <pc:docMk/>
          <pc:sldMk cId="1264035279" sldId="1018"/>
        </pc:sldMkLst>
      </pc:sldChg>
      <pc:sldChg chg="del">
        <pc:chgData name="FoustB" userId="036fd538-e6a0-4478-b832-b99ce6775b9a" providerId="ADAL" clId="{8ACA3866-96AF-496C-BA58-92E5469EDC9A}" dt="2023-07-10T23:47:26.399" v="3015" actId="47"/>
        <pc:sldMkLst>
          <pc:docMk/>
          <pc:sldMk cId="4219200585" sldId="1019"/>
        </pc:sldMkLst>
      </pc:sldChg>
      <pc:sldChg chg="del">
        <pc:chgData name="FoustB" userId="036fd538-e6a0-4478-b832-b99ce6775b9a" providerId="ADAL" clId="{8ACA3866-96AF-496C-BA58-92E5469EDC9A}" dt="2023-07-10T23:47:26.631" v="3016" actId="47"/>
        <pc:sldMkLst>
          <pc:docMk/>
          <pc:sldMk cId="1518393476" sldId="1020"/>
        </pc:sldMkLst>
      </pc:sldChg>
      <pc:sldChg chg="del">
        <pc:chgData name="FoustB" userId="036fd538-e6a0-4478-b832-b99ce6775b9a" providerId="ADAL" clId="{8ACA3866-96AF-496C-BA58-92E5469EDC9A}" dt="2023-07-10T23:47:27.587" v="3020" actId="47"/>
        <pc:sldMkLst>
          <pc:docMk/>
          <pc:sldMk cId="169760348" sldId="1023"/>
        </pc:sldMkLst>
      </pc:sldChg>
      <pc:sldChg chg="del">
        <pc:chgData name="FoustB" userId="036fd538-e6a0-4478-b832-b99ce6775b9a" providerId="ADAL" clId="{8ACA3866-96AF-496C-BA58-92E5469EDC9A}" dt="2023-07-10T23:47:28.938" v="3026" actId="47"/>
        <pc:sldMkLst>
          <pc:docMk/>
          <pc:sldMk cId="445408124" sldId="1024"/>
        </pc:sldMkLst>
      </pc:sldChg>
      <pc:sldChg chg="del">
        <pc:chgData name="FoustB" userId="036fd538-e6a0-4478-b832-b99ce6775b9a" providerId="ADAL" clId="{8ACA3866-96AF-496C-BA58-92E5469EDC9A}" dt="2023-07-10T23:47:28.707" v="3025" actId="47"/>
        <pc:sldMkLst>
          <pc:docMk/>
          <pc:sldMk cId="2910936094" sldId="1025"/>
        </pc:sldMkLst>
      </pc:sldChg>
      <pc:sldChg chg="del">
        <pc:chgData name="FoustB" userId="036fd538-e6a0-4478-b832-b99ce6775b9a" providerId="ADAL" clId="{8ACA3866-96AF-496C-BA58-92E5469EDC9A}" dt="2023-07-10T23:47:29.207" v="3027" actId="47"/>
        <pc:sldMkLst>
          <pc:docMk/>
          <pc:sldMk cId="2843667655" sldId="1026"/>
        </pc:sldMkLst>
      </pc:sldChg>
      <pc:sldChg chg="del">
        <pc:chgData name="FoustB" userId="036fd538-e6a0-4478-b832-b99ce6775b9a" providerId="ADAL" clId="{8ACA3866-96AF-496C-BA58-92E5469EDC9A}" dt="2023-07-10T23:47:31.014" v="3035" actId="47"/>
        <pc:sldMkLst>
          <pc:docMk/>
          <pc:sldMk cId="1211694343" sldId="1029"/>
        </pc:sldMkLst>
      </pc:sldChg>
      <pc:sldChg chg="del">
        <pc:chgData name="FoustB" userId="036fd538-e6a0-4478-b832-b99ce6775b9a" providerId="ADAL" clId="{8ACA3866-96AF-496C-BA58-92E5469EDC9A}" dt="2023-07-10T23:47:32.217" v="3040" actId="47"/>
        <pc:sldMkLst>
          <pc:docMk/>
          <pc:sldMk cId="3029821104" sldId="1031"/>
        </pc:sldMkLst>
      </pc:sldChg>
      <pc:sldChg chg="del">
        <pc:chgData name="FoustB" userId="036fd538-e6a0-4478-b832-b99ce6775b9a" providerId="ADAL" clId="{8ACA3866-96AF-496C-BA58-92E5469EDC9A}" dt="2023-07-10T23:47:32.568" v="3041" actId="47"/>
        <pc:sldMkLst>
          <pc:docMk/>
          <pc:sldMk cId="1275435466" sldId="1032"/>
        </pc:sldMkLst>
      </pc:sldChg>
      <pc:sldChg chg="del">
        <pc:chgData name="FoustB" userId="036fd538-e6a0-4478-b832-b99ce6775b9a" providerId="ADAL" clId="{8ACA3866-96AF-496C-BA58-92E5469EDC9A}" dt="2023-07-10T23:47:22.223" v="2994" actId="47"/>
        <pc:sldMkLst>
          <pc:docMk/>
          <pc:sldMk cId="2099277314" sldId="1038"/>
        </pc:sldMkLst>
      </pc:sldChg>
      <pc:sldChg chg="del">
        <pc:chgData name="FoustB" userId="036fd538-e6a0-4478-b832-b99ce6775b9a" providerId="ADAL" clId="{8ACA3866-96AF-496C-BA58-92E5469EDC9A}" dt="2023-07-10T23:47:22.594" v="2996" actId="47"/>
        <pc:sldMkLst>
          <pc:docMk/>
          <pc:sldMk cId="170427609" sldId="1039"/>
        </pc:sldMkLst>
      </pc:sldChg>
      <pc:sldChg chg="del">
        <pc:chgData name="FoustB" userId="036fd538-e6a0-4478-b832-b99ce6775b9a" providerId="ADAL" clId="{8ACA3866-96AF-496C-BA58-92E5469EDC9A}" dt="2023-07-10T23:47:22.409" v="2995" actId="47"/>
        <pc:sldMkLst>
          <pc:docMk/>
          <pc:sldMk cId="3810678337" sldId="1040"/>
        </pc:sldMkLst>
      </pc:sldChg>
      <pc:sldChg chg="del">
        <pc:chgData name="FoustB" userId="036fd538-e6a0-4478-b832-b99ce6775b9a" providerId="ADAL" clId="{8ACA3866-96AF-496C-BA58-92E5469EDC9A}" dt="2023-07-10T23:47:34.319" v="3047" actId="47"/>
        <pc:sldMkLst>
          <pc:docMk/>
          <pc:sldMk cId="2860973600" sldId="1044"/>
        </pc:sldMkLst>
      </pc:sldChg>
      <pc:sldChg chg="del">
        <pc:chgData name="FoustB" userId="036fd538-e6a0-4478-b832-b99ce6775b9a" providerId="ADAL" clId="{8ACA3866-96AF-496C-BA58-92E5469EDC9A}" dt="2023-07-10T23:47:34.651" v="3048" actId="47"/>
        <pc:sldMkLst>
          <pc:docMk/>
          <pc:sldMk cId="2531181768" sldId="1045"/>
        </pc:sldMkLst>
      </pc:sldChg>
      <pc:sldChg chg="del">
        <pc:chgData name="FoustB" userId="036fd538-e6a0-4478-b832-b99ce6775b9a" providerId="ADAL" clId="{8ACA3866-96AF-496C-BA58-92E5469EDC9A}" dt="2023-07-10T23:47:34.990" v="3049" actId="47"/>
        <pc:sldMkLst>
          <pc:docMk/>
          <pc:sldMk cId="2546703340" sldId="1046"/>
        </pc:sldMkLst>
      </pc:sldChg>
      <pc:sldChg chg="del">
        <pc:chgData name="FoustB" userId="036fd538-e6a0-4478-b832-b99ce6775b9a" providerId="ADAL" clId="{8ACA3866-96AF-496C-BA58-92E5469EDC9A}" dt="2023-07-10T23:47:35.708" v="3050" actId="47"/>
        <pc:sldMkLst>
          <pc:docMk/>
          <pc:sldMk cId="1996114578" sldId="1047"/>
        </pc:sldMkLst>
      </pc:sldChg>
      <pc:sldChg chg="del">
        <pc:chgData name="FoustB" userId="036fd538-e6a0-4478-b832-b99ce6775b9a" providerId="ADAL" clId="{8ACA3866-96AF-496C-BA58-92E5469EDC9A}" dt="2023-07-10T23:47:36.341" v="3051" actId="47"/>
        <pc:sldMkLst>
          <pc:docMk/>
          <pc:sldMk cId="2900220498" sldId="1048"/>
        </pc:sldMkLst>
      </pc:sldChg>
      <pc:sldChg chg="del">
        <pc:chgData name="FoustB" userId="036fd538-e6a0-4478-b832-b99ce6775b9a" providerId="ADAL" clId="{8ACA3866-96AF-496C-BA58-92E5469EDC9A}" dt="2023-07-10T23:47:29.423" v="3028" actId="47"/>
        <pc:sldMkLst>
          <pc:docMk/>
          <pc:sldMk cId="2569148600" sldId="1051"/>
        </pc:sldMkLst>
      </pc:sldChg>
      <pc:sldChg chg="del">
        <pc:chgData name="FoustB" userId="036fd538-e6a0-4478-b832-b99ce6775b9a" providerId="ADAL" clId="{8ACA3866-96AF-496C-BA58-92E5469EDC9A}" dt="2023-07-10T23:47:29.592" v="3029" actId="47"/>
        <pc:sldMkLst>
          <pc:docMk/>
          <pc:sldMk cId="1082799040" sldId="1052"/>
        </pc:sldMkLst>
      </pc:sldChg>
      <pc:sldChg chg="del">
        <pc:chgData name="FoustB" userId="036fd538-e6a0-4478-b832-b99ce6775b9a" providerId="ADAL" clId="{8ACA3866-96AF-496C-BA58-92E5469EDC9A}" dt="2023-07-10T23:47:29.978" v="3030" actId="47"/>
        <pc:sldMkLst>
          <pc:docMk/>
          <pc:sldMk cId="3644258516" sldId="1053"/>
        </pc:sldMkLst>
      </pc:sldChg>
      <pc:sldChg chg="del">
        <pc:chgData name="FoustB" userId="036fd538-e6a0-4478-b832-b99ce6775b9a" providerId="ADAL" clId="{8ACA3866-96AF-496C-BA58-92E5469EDC9A}" dt="2023-07-10T23:47:30.209" v="3031" actId="47"/>
        <pc:sldMkLst>
          <pc:docMk/>
          <pc:sldMk cId="4161586311" sldId="1054"/>
        </pc:sldMkLst>
      </pc:sldChg>
      <pc:sldChg chg="del">
        <pc:chgData name="FoustB" userId="036fd538-e6a0-4478-b832-b99ce6775b9a" providerId="ADAL" clId="{8ACA3866-96AF-496C-BA58-92E5469EDC9A}" dt="2023-07-10T23:47:30.401" v="3032" actId="47"/>
        <pc:sldMkLst>
          <pc:docMk/>
          <pc:sldMk cId="2437230507" sldId="1055"/>
        </pc:sldMkLst>
      </pc:sldChg>
      <pc:sldChg chg="del">
        <pc:chgData name="FoustB" userId="036fd538-e6a0-4478-b832-b99ce6775b9a" providerId="ADAL" clId="{8ACA3866-96AF-496C-BA58-92E5469EDC9A}" dt="2023-07-10T23:47:30.610" v="3033" actId="47"/>
        <pc:sldMkLst>
          <pc:docMk/>
          <pc:sldMk cId="275455063" sldId="1056"/>
        </pc:sldMkLst>
      </pc:sldChg>
      <pc:sldChg chg="del">
        <pc:chgData name="FoustB" userId="036fd538-e6a0-4478-b832-b99ce6775b9a" providerId="ADAL" clId="{8ACA3866-96AF-496C-BA58-92E5469EDC9A}" dt="2023-07-10T23:47:30.810" v="3034" actId="47"/>
        <pc:sldMkLst>
          <pc:docMk/>
          <pc:sldMk cId="4014612361" sldId="1057"/>
        </pc:sldMkLst>
      </pc:sldChg>
      <pc:sldChg chg="del">
        <pc:chgData name="FoustB" userId="036fd538-e6a0-4478-b832-b99ce6775b9a" providerId="ADAL" clId="{8ACA3866-96AF-496C-BA58-92E5469EDC9A}" dt="2023-07-10T23:47:31.226" v="3036" actId="47"/>
        <pc:sldMkLst>
          <pc:docMk/>
          <pc:sldMk cId="1085593687" sldId="1058"/>
        </pc:sldMkLst>
      </pc:sldChg>
      <pc:sldChg chg="del">
        <pc:chgData name="FoustB" userId="036fd538-e6a0-4478-b832-b99ce6775b9a" providerId="ADAL" clId="{8ACA3866-96AF-496C-BA58-92E5469EDC9A}" dt="2023-07-10T23:47:31.458" v="3037" actId="47"/>
        <pc:sldMkLst>
          <pc:docMk/>
          <pc:sldMk cId="2057007533" sldId="1059"/>
        </pc:sldMkLst>
      </pc:sldChg>
      <pc:sldChg chg="del">
        <pc:chgData name="FoustB" userId="036fd538-e6a0-4478-b832-b99ce6775b9a" providerId="ADAL" clId="{8ACA3866-96AF-496C-BA58-92E5469EDC9A}" dt="2023-07-10T23:47:31.643" v="3038" actId="47"/>
        <pc:sldMkLst>
          <pc:docMk/>
          <pc:sldMk cId="1033510253" sldId="1060"/>
        </pc:sldMkLst>
      </pc:sldChg>
      <pc:sldChg chg="del">
        <pc:chgData name="FoustB" userId="036fd538-e6a0-4478-b832-b99ce6775b9a" providerId="ADAL" clId="{8ACA3866-96AF-496C-BA58-92E5469EDC9A}" dt="2023-07-10T23:47:31.944" v="3039" actId="47"/>
        <pc:sldMkLst>
          <pc:docMk/>
          <pc:sldMk cId="3681248097" sldId="1061"/>
        </pc:sldMkLst>
      </pc:sldChg>
      <pc:sldChg chg="del">
        <pc:chgData name="FoustB" userId="036fd538-e6a0-4478-b832-b99ce6775b9a" providerId="ADAL" clId="{8ACA3866-96AF-496C-BA58-92E5469EDC9A}" dt="2023-07-10T23:47:32.962" v="3042" actId="47"/>
        <pc:sldMkLst>
          <pc:docMk/>
          <pc:sldMk cId="1102521499" sldId="1065"/>
        </pc:sldMkLst>
      </pc:sldChg>
      <pc:sldChg chg="del">
        <pc:chgData name="FoustB" userId="036fd538-e6a0-4478-b832-b99ce6775b9a" providerId="ADAL" clId="{8ACA3866-96AF-496C-BA58-92E5469EDC9A}" dt="2023-07-10T23:47:33.490" v="3044" actId="47"/>
        <pc:sldMkLst>
          <pc:docMk/>
          <pc:sldMk cId="2632639044" sldId="1066"/>
        </pc:sldMkLst>
      </pc:sldChg>
      <pc:sldChg chg="del">
        <pc:chgData name="FoustB" userId="036fd538-e6a0-4478-b832-b99ce6775b9a" providerId="ADAL" clId="{8ACA3866-96AF-496C-BA58-92E5469EDC9A}" dt="2023-07-10T23:47:33.817" v="3045" actId="47"/>
        <pc:sldMkLst>
          <pc:docMk/>
          <pc:sldMk cId="3426880539" sldId="1067"/>
        </pc:sldMkLst>
      </pc:sldChg>
      <pc:sldChg chg="del">
        <pc:chgData name="FoustB" userId="036fd538-e6a0-4478-b832-b99ce6775b9a" providerId="ADAL" clId="{8ACA3866-96AF-496C-BA58-92E5469EDC9A}" dt="2023-07-10T23:47:34.133" v="3046" actId="47"/>
        <pc:sldMkLst>
          <pc:docMk/>
          <pc:sldMk cId="3241553369" sldId="1068"/>
        </pc:sldMkLst>
      </pc:sldChg>
      <pc:sldChg chg="del">
        <pc:chgData name="FoustB" userId="036fd538-e6a0-4478-b832-b99ce6775b9a" providerId="ADAL" clId="{8ACA3866-96AF-496C-BA58-92E5469EDC9A}" dt="2023-07-10T23:47:27.857" v="3021" actId="47"/>
        <pc:sldMkLst>
          <pc:docMk/>
          <pc:sldMk cId="4264679105" sldId="1071"/>
        </pc:sldMkLst>
      </pc:sldChg>
      <pc:sldChg chg="del">
        <pc:chgData name="FoustB" userId="036fd538-e6a0-4478-b832-b99ce6775b9a" providerId="ADAL" clId="{8ACA3866-96AF-496C-BA58-92E5469EDC9A}" dt="2023-07-10T23:47:28.089" v="3022" actId="47"/>
        <pc:sldMkLst>
          <pc:docMk/>
          <pc:sldMk cId="3177665557" sldId="1072"/>
        </pc:sldMkLst>
      </pc:sldChg>
      <pc:sldChg chg="del">
        <pc:chgData name="FoustB" userId="036fd538-e6a0-4478-b832-b99ce6775b9a" providerId="ADAL" clId="{8ACA3866-96AF-496C-BA58-92E5469EDC9A}" dt="2023-07-10T23:47:28.305" v="3023" actId="47"/>
        <pc:sldMkLst>
          <pc:docMk/>
          <pc:sldMk cId="3673812661" sldId="1073"/>
        </pc:sldMkLst>
      </pc:sldChg>
      <pc:sldChg chg="del">
        <pc:chgData name="FoustB" userId="036fd538-e6a0-4478-b832-b99ce6775b9a" providerId="ADAL" clId="{8ACA3866-96AF-496C-BA58-92E5469EDC9A}" dt="2023-07-10T23:47:28.506" v="3024" actId="47"/>
        <pc:sldMkLst>
          <pc:docMk/>
          <pc:sldMk cId="1588844662" sldId="1074"/>
        </pc:sldMkLst>
      </pc:sldChg>
      <pc:sldChg chg="del">
        <pc:chgData name="FoustB" userId="036fd538-e6a0-4478-b832-b99ce6775b9a" providerId="ADAL" clId="{8ACA3866-96AF-496C-BA58-92E5469EDC9A}" dt="2023-07-10T23:47:36.891" v="3052" actId="47"/>
        <pc:sldMkLst>
          <pc:docMk/>
          <pc:sldMk cId="3927671662" sldId="1075"/>
        </pc:sldMkLst>
      </pc:sldChg>
      <pc:sldChg chg="del">
        <pc:chgData name="FoustB" userId="036fd538-e6a0-4478-b832-b99ce6775b9a" providerId="ADAL" clId="{8ACA3866-96AF-496C-BA58-92E5469EDC9A}" dt="2023-07-10T23:47:24.181" v="3004" actId="47"/>
        <pc:sldMkLst>
          <pc:docMk/>
          <pc:sldMk cId="664456685" sldId="1076"/>
        </pc:sldMkLst>
      </pc:sldChg>
      <pc:sldChg chg="del">
        <pc:chgData name="FoustB" userId="036fd538-e6a0-4478-b832-b99ce6775b9a" providerId="ADAL" clId="{8ACA3866-96AF-496C-BA58-92E5469EDC9A}" dt="2023-07-10T23:47:25.197" v="3009" actId="47"/>
        <pc:sldMkLst>
          <pc:docMk/>
          <pc:sldMk cId="1872365726" sldId="1077"/>
        </pc:sldMkLst>
      </pc:sldChg>
      <pc:sldChg chg="del">
        <pc:chgData name="FoustB" userId="036fd538-e6a0-4478-b832-b99ce6775b9a" providerId="ADAL" clId="{8ACA3866-96AF-496C-BA58-92E5469EDC9A}" dt="2023-07-10T23:47:26.870" v="3017" actId="47"/>
        <pc:sldMkLst>
          <pc:docMk/>
          <pc:sldMk cId="2864144236" sldId="1078"/>
        </pc:sldMkLst>
      </pc:sldChg>
      <pc:sldChg chg="del">
        <pc:chgData name="FoustB" userId="036fd538-e6a0-4478-b832-b99ce6775b9a" providerId="ADAL" clId="{8ACA3866-96AF-496C-BA58-92E5469EDC9A}" dt="2023-07-10T23:47:27.086" v="3018" actId="47"/>
        <pc:sldMkLst>
          <pc:docMk/>
          <pc:sldMk cId="417109524" sldId="1079"/>
        </pc:sldMkLst>
      </pc:sldChg>
      <pc:sldChg chg="del">
        <pc:chgData name="FoustB" userId="036fd538-e6a0-4478-b832-b99ce6775b9a" providerId="ADAL" clId="{8ACA3866-96AF-496C-BA58-92E5469EDC9A}" dt="2023-07-10T23:47:27.318" v="3019" actId="47"/>
        <pc:sldMkLst>
          <pc:docMk/>
          <pc:sldMk cId="248694647" sldId="1080"/>
        </pc:sldMkLst>
      </pc:sldChg>
      <pc:sldChg chg="del">
        <pc:chgData name="FoustB" userId="036fd538-e6a0-4478-b832-b99ce6775b9a" providerId="ADAL" clId="{8ACA3866-96AF-496C-BA58-92E5469EDC9A}" dt="2023-07-10T23:47:33.162" v="3043" actId="47"/>
        <pc:sldMkLst>
          <pc:docMk/>
          <pc:sldMk cId="3461922992" sldId="1082"/>
        </pc:sldMkLst>
      </pc:sldChg>
      <pc:sldChg chg="del">
        <pc:chgData name="FoustB" userId="036fd538-e6a0-4478-b832-b99ce6775b9a" providerId="ADAL" clId="{8ACA3866-96AF-496C-BA58-92E5469EDC9A}" dt="2023-07-10T23:47:22.810" v="2997" actId="47"/>
        <pc:sldMkLst>
          <pc:docMk/>
          <pc:sldMk cId="374996343" sldId="1083"/>
        </pc:sldMkLst>
      </pc:sldChg>
      <pc:sldChg chg="del">
        <pc:chgData name="FoustB" userId="036fd538-e6a0-4478-b832-b99ce6775b9a" providerId="ADAL" clId="{8ACA3866-96AF-496C-BA58-92E5469EDC9A}" dt="2023-07-10T23:47:20.457" v="2985" actId="47"/>
        <pc:sldMkLst>
          <pc:docMk/>
          <pc:sldMk cId="227486271" sldId="1084"/>
        </pc:sldMkLst>
      </pc:sldChg>
      <pc:sldChg chg="del">
        <pc:chgData name="FoustB" userId="036fd538-e6a0-4478-b832-b99ce6775b9a" providerId="ADAL" clId="{8ACA3866-96AF-496C-BA58-92E5469EDC9A}" dt="2023-07-10T23:47:20.673" v="2986" actId="47"/>
        <pc:sldMkLst>
          <pc:docMk/>
          <pc:sldMk cId="2435326036" sldId="1086"/>
        </pc:sldMkLst>
      </pc:sldChg>
      <pc:sldChg chg="del">
        <pc:chgData name="FoustB" userId="036fd538-e6a0-4478-b832-b99ce6775b9a" providerId="ADAL" clId="{8ACA3866-96AF-496C-BA58-92E5469EDC9A}" dt="2023-07-10T23:47:23.226" v="2999" actId="47"/>
        <pc:sldMkLst>
          <pc:docMk/>
          <pc:sldMk cId="918107013" sldId="1088"/>
        </pc:sldMkLst>
      </pc:sldChg>
      <pc:sldChg chg="del">
        <pc:chgData name="FoustB" userId="036fd538-e6a0-4478-b832-b99ce6775b9a" providerId="ADAL" clId="{8ACA3866-96AF-496C-BA58-92E5469EDC9A}" dt="2023-07-10T23:47:23.595" v="3001" actId="47"/>
        <pc:sldMkLst>
          <pc:docMk/>
          <pc:sldMk cId="1811244187" sldId="1089"/>
        </pc:sldMkLst>
      </pc:sldChg>
      <pc:sldChg chg="del">
        <pc:chgData name="FoustB" userId="036fd538-e6a0-4478-b832-b99ce6775b9a" providerId="ADAL" clId="{8ACA3866-96AF-496C-BA58-92E5469EDC9A}" dt="2023-07-10T23:47:23.411" v="3000" actId="47"/>
        <pc:sldMkLst>
          <pc:docMk/>
          <pc:sldMk cId="561642922" sldId="1091"/>
        </pc:sldMkLst>
      </pc:sldChg>
      <pc:sldChg chg="del">
        <pc:chgData name="FoustB" userId="036fd538-e6a0-4478-b832-b99ce6775b9a" providerId="ADAL" clId="{8ACA3866-96AF-496C-BA58-92E5469EDC9A}" dt="2023-07-10T23:47:23.795" v="3002" actId="47"/>
        <pc:sldMkLst>
          <pc:docMk/>
          <pc:sldMk cId="3252757367" sldId="1092"/>
        </pc:sldMkLst>
      </pc:sldChg>
      <pc:sldChg chg="add del">
        <pc:chgData name="FoustB" userId="036fd538-e6a0-4478-b832-b99ce6775b9a" providerId="ADAL" clId="{8ACA3866-96AF-496C-BA58-92E5469EDC9A}" dt="2023-07-10T17:00:03.579" v="41" actId="47"/>
        <pc:sldMkLst>
          <pc:docMk/>
          <pc:sldMk cId="950385009" sldId="1093"/>
        </pc:sldMkLst>
      </pc:sldChg>
      <pc:sldChg chg="addSp modSp add mod">
        <pc:chgData name="FoustB" userId="036fd538-e6a0-4478-b832-b99ce6775b9a" providerId="ADAL" clId="{8ACA3866-96AF-496C-BA58-92E5469EDC9A}" dt="2023-07-11T18:03:42.900" v="3119" actId="20577"/>
        <pc:sldMkLst>
          <pc:docMk/>
          <pc:sldMk cId="1436337482" sldId="1094"/>
        </pc:sldMkLst>
        <pc:spChg chg="add mod">
          <ac:chgData name="FoustB" userId="036fd538-e6a0-4478-b832-b99ce6775b9a" providerId="ADAL" clId="{8ACA3866-96AF-496C-BA58-92E5469EDC9A}" dt="2023-07-11T18:03:42.900" v="3119" actId="20577"/>
          <ac:spMkLst>
            <pc:docMk/>
            <pc:sldMk cId="1436337482" sldId="1094"/>
            <ac:spMk id="2" creationId="{1EC387F1-B1FC-52AD-01E6-E69D8C43727D}"/>
          </ac:spMkLst>
        </pc:spChg>
        <pc:picChg chg="mod">
          <ac:chgData name="FoustB" userId="036fd538-e6a0-4478-b832-b99ce6775b9a" providerId="ADAL" clId="{8ACA3866-96AF-496C-BA58-92E5469EDC9A}" dt="2023-07-10T17:01:07.188" v="167" actId="1076"/>
          <ac:picMkLst>
            <pc:docMk/>
            <pc:sldMk cId="1436337482" sldId="1094"/>
            <ac:picMk id="6" creationId="{00000000-0000-0000-0000-000000000000}"/>
          </ac:picMkLst>
        </pc:picChg>
      </pc:sldChg>
      <pc:sldChg chg="addSp delSp modSp new mod modAnim">
        <pc:chgData name="FoustB" userId="036fd538-e6a0-4478-b832-b99ce6775b9a" providerId="ADAL" clId="{8ACA3866-96AF-496C-BA58-92E5469EDC9A}" dt="2023-07-12T14:02:57.876" v="3530" actId="732"/>
        <pc:sldMkLst>
          <pc:docMk/>
          <pc:sldMk cId="2350945221" sldId="1095"/>
        </pc:sldMkLst>
        <pc:spChg chg="del">
          <ac:chgData name="FoustB" userId="036fd538-e6a0-4478-b832-b99ce6775b9a" providerId="ADAL" clId="{8ACA3866-96AF-496C-BA58-92E5469EDC9A}" dt="2023-07-10T17:15:03.494" v="232" actId="478"/>
          <ac:spMkLst>
            <pc:docMk/>
            <pc:sldMk cId="2350945221" sldId="1095"/>
            <ac:spMk id="2" creationId="{D7F277C2-11E8-DD7C-8D11-F98F93B89C8F}"/>
          </ac:spMkLst>
        </pc:spChg>
        <pc:spChg chg="del">
          <ac:chgData name="FoustB" userId="036fd538-e6a0-4478-b832-b99ce6775b9a" providerId="ADAL" clId="{8ACA3866-96AF-496C-BA58-92E5469EDC9A}" dt="2023-07-10T17:15:00.881" v="231" actId="478"/>
          <ac:spMkLst>
            <pc:docMk/>
            <pc:sldMk cId="2350945221" sldId="1095"/>
            <ac:spMk id="3" creationId="{1DB98AF6-4493-B1C7-FEA0-862310532B06}"/>
          </ac:spMkLst>
        </pc:spChg>
        <pc:spChg chg="add mod">
          <ac:chgData name="FoustB" userId="036fd538-e6a0-4478-b832-b99ce6775b9a" providerId="ADAL" clId="{8ACA3866-96AF-496C-BA58-92E5469EDC9A}" dt="2023-07-10T17:15:51.687" v="239" actId="14100"/>
          <ac:spMkLst>
            <pc:docMk/>
            <pc:sldMk cId="2350945221" sldId="1095"/>
            <ac:spMk id="4" creationId="{FF798045-D3ED-1272-2771-72C66392CC4E}"/>
          </ac:spMkLst>
        </pc:spChg>
        <pc:picChg chg="add mod">
          <ac:chgData name="FoustB" userId="036fd538-e6a0-4478-b832-b99ce6775b9a" providerId="ADAL" clId="{8ACA3866-96AF-496C-BA58-92E5469EDC9A}" dt="2023-07-12T14:02:57.876" v="3530" actId="732"/>
          <ac:picMkLst>
            <pc:docMk/>
            <pc:sldMk cId="2350945221" sldId="1095"/>
            <ac:picMk id="2" creationId="{C61F5D70-1B27-06BE-8CD1-2A9D68C55EA2}"/>
          </ac:picMkLst>
        </pc:picChg>
        <pc:picChg chg="add mod">
          <ac:chgData name="FoustB" userId="036fd538-e6a0-4478-b832-b99ce6775b9a" providerId="ADAL" clId="{8ACA3866-96AF-496C-BA58-92E5469EDC9A}" dt="2023-07-10T17:15:13.115" v="235" actId="1076"/>
          <ac:picMkLst>
            <pc:docMk/>
            <pc:sldMk cId="2350945221" sldId="1095"/>
            <ac:picMk id="1026" creationId="{4A3AF000-8A55-1C55-F2DE-4484F784CCF6}"/>
          </ac:picMkLst>
        </pc:picChg>
      </pc:sldChg>
      <pc:sldChg chg="new">
        <pc:chgData name="FoustB" userId="036fd538-e6a0-4478-b832-b99ce6775b9a" providerId="ADAL" clId="{8ACA3866-96AF-496C-BA58-92E5469EDC9A}" dt="2023-07-10T17:02:52.464" v="174" actId="680"/>
        <pc:sldMkLst>
          <pc:docMk/>
          <pc:sldMk cId="4246017746" sldId="1096"/>
        </pc:sldMkLst>
      </pc:sldChg>
      <pc:sldChg chg="addSp delSp modSp add mod modAnim">
        <pc:chgData name="FoustB" userId="036fd538-e6a0-4478-b832-b99ce6775b9a" providerId="ADAL" clId="{8ACA3866-96AF-496C-BA58-92E5469EDC9A}" dt="2023-07-11T18:03:47.900" v="3127" actId="20577"/>
        <pc:sldMkLst>
          <pc:docMk/>
          <pc:sldMk cId="1050459330" sldId="1097"/>
        </pc:sldMkLst>
        <pc:spChg chg="del">
          <ac:chgData name="FoustB" userId="036fd538-e6a0-4478-b832-b99ce6775b9a" providerId="ADAL" clId="{8ACA3866-96AF-496C-BA58-92E5469EDC9A}" dt="2023-07-11T17:58:24.215" v="3108" actId="478"/>
          <ac:spMkLst>
            <pc:docMk/>
            <pc:sldMk cId="1050459330" sldId="1097"/>
            <ac:spMk id="2" creationId="{1EC387F1-B1FC-52AD-01E6-E69D8C43727D}"/>
          </ac:spMkLst>
        </pc:spChg>
        <pc:spChg chg="add mod">
          <ac:chgData name="FoustB" userId="036fd538-e6a0-4478-b832-b99ce6775b9a" providerId="ADAL" clId="{8ACA3866-96AF-496C-BA58-92E5469EDC9A}" dt="2023-07-10T17:11:59.940" v="218" actId="20577"/>
          <ac:spMkLst>
            <pc:docMk/>
            <pc:sldMk cId="1050459330" sldId="1097"/>
            <ac:spMk id="3" creationId="{9FFE869B-842F-AB08-5BBA-3EC70E582068}"/>
          </ac:spMkLst>
        </pc:spChg>
        <pc:spChg chg="del">
          <ac:chgData name="FoustB" userId="036fd538-e6a0-4478-b832-b99ce6775b9a" providerId="ADAL" clId="{8ACA3866-96AF-496C-BA58-92E5469EDC9A}" dt="2023-07-10T17:04:19.739" v="196" actId="478"/>
          <ac:spMkLst>
            <pc:docMk/>
            <pc:sldMk cId="1050459330" sldId="1097"/>
            <ac:spMk id="4" creationId="{00000000-0000-0000-0000-000000000000}"/>
          </ac:spMkLst>
        </pc:spChg>
        <pc:spChg chg="add mod">
          <ac:chgData name="FoustB" userId="036fd538-e6a0-4478-b832-b99ce6775b9a" providerId="ADAL" clId="{8ACA3866-96AF-496C-BA58-92E5469EDC9A}" dt="2023-07-11T18:03:47.900" v="3127" actId="20577"/>
          <ac:spMkLst>
            <pc:docMk/>
            <pc:sldMk cId="1050459330" sldId="1097"/>
            <ac:spMk id="4" creationId="{E80D6140-6EB0-92FA-1F50-E1524C00385D}"/>
          </ac:spMkLst>
        </pc:spChg>
      </pc:sldChg>
      <pc:sldChg chg="addSp delSp modSp add mod modAnim">
        <pc:chgData name="FoustB" userId="036fd538-e6a0-4478-b832-b99ce6775b9a" providerId="ADAL" clId="{8ACA3866-96AF-496C-BA58-92E5469EDC9A}" dt="2023-07-11T18:03:51.709" v="3135" actId="20577"/>
        <pc:sldMkLst>
          <pc:docMk/>
          <pc:sldMk cId="4194335130" sldId="1098"/>
        </pc:sldMkLst>
        <pc:spChg chg="del">
          <ac:chgData name="FoustB" userId="036fd538-e6a0-4478-b832-b99ce6775b9a" providerId="ADAL" clId="{8ACA3866-96AF-496C-BA58-92E5469EDC9A}" dt="2023-07-11T17:58:28.007" v="3110" actId="478"/>
          <ac:spMkLst>
            <pc:docMk/>
            <pc:sldMk cId="4194335130" sldId="1098"/>
            <ac:spMk id="2" creationId="{1EC387F1-B1FC-52AD-01E6-E69D8C43727D}"/>
          </ac:spMkLst>
        </pc:spChg>
        <pc:spChg chg="add mod">
          <ac:chgData name="FoustB" userId="036fd538-e6a0-4478-b832-b99ce6775b9a" providerId="ADAL" clId="{8ACA3866-96AF-496C-BA58-92E5469EDC9A}" dt="2023-07-11T18:03:51.709" v="3135" actId="20577"/>
          <ac:spMkLst>
            <pc:docMk/>
            <pc:sldMk cId="4194335130" sldId="1098"/>
            <ac:spMk id="3" creationId="{6779019B-6DB9-74CD-E987-4CB716E3667B}"/>
          </ac:spMkLst>
        </pc:spChg>
        <pc:spChg chg="del mod">
          <ac:chgData name="FoustB" userId="036fd538-e6a0-4478-b832-b99ce6775b9a" providerId="ADAL" clId="{8ACA3866-96AF-496C-BA58-92E5469EDC9A}" dt="2023-07-10T17:12:14.107" v="219" actId="478"/>
          <ac:spMkLst>
            <pc:docMk/>
            <pc:sldMk cId="4194335130" sldId="1098"/>
            <ac:spMk id="3" creationId="{9FFE869B-842F-AB08-5BBA-3EC70E582068}"/>
          </ac:spMkLst>
        </pc:spChg>
        <pc:spChg chg="add mod">
          <ac:chgData name="FoustB" userId="036fd538-e6a0-4478-b832-b99ce6775b9a" providerId="ADAL" clId="{8ACA3866-96AF-496C-BA58-92E5469EDC9A}" dt="2023-07-10T17:12:22.732" v="224" actId="115"/>
          <ac:spMkLst>
            <pc:docMk/>
            <pc:sldMk cId="4194335130" sldId="1098"/>
            <ac:spMk id="4" creationId="{737B7434-966E-68E6-6210-E09819CC6612}"/>
          </ac:spMkLst>
        </pc:spChg>
      </pc:sldChg>
      <pc:sldChg chg="addSp delSp modSp add mod modAnim">
        <pc:chgData name="FoustB" userId="036fd538-e6a0-4478-b832-b99ce6775b9a" providerId="ADAL" clId="{8ACA3866-96AF-496C-BA58-92E5469EDC9A}" dt="2023-07-12T17:37:09.858" v="3557"/>
        <pc:sldMkLst>
          <pc:docMk/>
          <pc:sldMk cId="1346437325" sldId="1099"/>
        </pc:sldMkLst>
        <pc:spChg chg="add mod">
          <ac:chgData name="FoustB" userId="036fd538-e6a0-4478-b832-b99ce6775b9a" providerId="ADAL" clId="{8ACA3866-96AF-496C-BA58-92E5469EDC9A}" dt="2023-07-10T17:17:55.399" v="274" actId="1076"/>
          <ac:spMkLst>
            <pc:docMk/>
            <pc:sldMk cId="1346437325" sldId="1099"/>
            <ac:spMk id="2" creationId="{4BACA4A1-0B66-DBE9-0707-E6306E1287FF}"/>
          </ac:spMkLst>
        </pc:spChg>
        <pc:spChg chg="add mod">
          <ac:chgData name="FoustB" userId="036fd538-e6a0-4478-b832-b99ce6775b9a" providerId="ADAL" clId="{8ACA3866-96AF-496C-BA58-92E5469EDC9A}" dt="2023-07-10T17:18:47.318" v="294" actId="1076"/>
          <ac:spMkLst>
            <pc:docMk/>
            <pc:sldMk cId="1346437325" sldId="1099"/>
            <ac:spMk id="3" creationId="{D531BA99-6F91-986E-81C3-5068D44707CB}"/>
          </ac:spMkLst>
        </pc:spChg>
        <pc:spChg chg="del">
          <ac:chgData name="FoustB" userId="036fd538-e6a0-4478-b832-b99ce6775b9a" providerId="ADAL" clId="{8ACA3866-96AF-496C-BA58-92E5469EDC9A}" dt="2023-07-10T17:17:52.020" v="273" actId="478"/>
          <ac:spMkLst>
            <pc:docMk/>
            <pc:sldMk cId="1346437325" sldId="1099"/>
            <ac:spMk id="4" creationId="{FF798045-D3ED-1272-2771-72C66392CC4E}"/>
          </ac:spMkLst>
        </pc:spChg>
        <pc:picChg chg="add mod">
          <ac:chgData name="FoustB" userId="036fd538-e6a0-4478-b832-b99ce6775b9a" providerId="ADAL" clId="{8ACA3866-96AF-496C-BA58-92E5469EDC9A}" dt="2023-07-12T17:35:53.353" v="3544" actId="167"/>
          <ac:picMkLst>
            <pc:docMk/>
            <pc:sldMk cId="1346437325" sldId="1099"/>
            <ac:picMk id="4" creationId="{EE11557E-EED4-335A-A5C7-1695D8DB1750}"/>
          </ac:picMkLst>
        </pc:picChg>
        <pc:picChg chg="mod">
          <ac:chgData name="FoustB" userId="036fd538-e6a0-4478-b832-b99ce6775b9a" providerId="ADAL" clId="{8ACA3866-96AF-496C-BA58-92E5469EDC9A}" dt="2023-07-10T17:17:30.947" v="271" actId="732"/>
          <ac:picMkLst>
            <pc:docMk/>
            <pc:sldMk cId="1346437325" sldId="1099"/>
            <ac:picMk id="1026" creationId="{4A3AF000-8A55-1C55-F2DE-4484F784CCF6}"/>
          </ac:picMkLst>
        </pc:picChg>
      </pc:sldChg>
      <pc:sldChg chg="modSp add del mod">
        <pc:chgData name="FoustB" userId="036fd538-e6a0-4478-b832-b99ce6775b9a" providerId="ADAL" clId="{8ACA3866-96AF-496C-BA58-92E5469EDC9A}" dt="2023-07-10T17:22:58.498" v="358" actId="47"/>
        <pc:sldMkLst>
          <pc:docMk/>
          <pc:sldMk cId="3135007568" sldId="1100"/>
        </pc:sldMkLst>
        <pc:spChg chg="mod">
          <ac:chgData name="FoustB" userId="036fd538-e6a0-4478-b832-b99ce6775b9a" providerId="ADAL" clId="{8ACA3866-96AF-496C-BA58-92E5469EDC9A}" dt="2023-07-10T17:19:43.645" v="312" actId="1076"/>
          <ac:spMkLst>
            <pc:docMk/>
            <pc:sldMk cId="3135007568" sldId="1100"/>
            <ac:spMk id="2" creationId="{4BACA4A1-0B66-DBE9-0707-E6306E1287FF}"/>
          </ac:spMkLst>
        </pc:spChg>
      </pc:sldChg>
      <pc:sldChg chg="addSp modSp add mod ord modAnim">
        <pc:chgData name="FoustB" userId="036fd538-e6a0-4478-b832-b99ce6775b9a" providerId="ADAL" clId="{8ACA3866-96AF-496C-BA58-92E5469EDC9A}" dt="2023-07-12T17:37:11.779" v="3558"/>
        <pc:sldMkLst>
          <pc:docMk/>
          <pc:sldMk cId="2229439742" sldId="1101"/>
        </pc:sldMkLst>
        <pc:spChg chg="mod">
          <ac:chgData name="FoustB" userId="036fd538-e6a0-4478-b832-b99ce6775b9a" providerId="ADAL" clId="{8ACA3866-96AF-496C-BA58-92E5469EDC9A}" dt="2023-07-10T17:20:34.143" v="327" actId="1076"/>
          <ac:spMkLst>
            <pc:docMk/>
            <pc:sldMk cId="2229439742" sldId="1101"/>
            <ac:spMk id="2" creationId="{4BACA4A1-0B66-DBE9-0707-E6306E1287FF}"/>
          </ac:spMkLst>
        </pc:spChg>
        <pc:spChg chg="add mod">
          <ac:chgData name="FoustB" userId="036fd538-e6a0-4478-b832-b99ce6775b9a" providerId="ADAL" clId="{8ACA3866-96AF-496C-BA58-92E5469EDC9A}" dt="2023-07-10T17:20:37.164" v="328" actId="1076"/>
          <ac:spMkLst>
            <pc:docMk/>
            <pc:sldMk cId="2229439742" sldId="1101"/>
            <ac:spMk id="4" creationId="{5CC99502-1AAF-0A9D-FCBD-6FCAF3C07CF7}"/>
          </ac:spMkLst>
        </pc:spChg>
        <pc:picChg chg="add mod">
          <ac:chgData name="FoustB" userId="036fd538-e6a0-4478-b832-b99ce6775b9a" providerId="ADAL" clId="{8ACA3866-96AF-496C-BA58-92E5469EDC9A}" dt="2023-07-12T17:35:58.222" v="3546" actId="167"/>
          <ac:picMkLst>
            <pc:docMk/>
            <pc:sldMk cId="2229439742" sldId="1101"/>
            <ac:picMk id="5" creationId="{2812A4D3-D35B-3B76-DF0F-E1593E05B0A2}"/>
          </ac:picMkLst>
        </pc:picChg>
      </pc:sldChg>
      <pc:sldChg chg="addSp modSp add mod modAnim">
        <pc:chgData name="FoustB" userId="036fd538-e6a0-4478-b832-b99ce6775b9a" providerId="ADAL" clId="{8ACA3866-96AF-496C-BA58-92E5469EDC9A}" dt="2023-07-12T17:37:38.862" v="3565"/>
        <pc:sldMkLst>
          <pc:docMk/>
          <pc:sldMk cId="2841097" sldId="1102"/>
        </pc:sldMkLst>
        <pc:spChg chg="mod">
          <ac:chgData name="FoustB" userId="036fd538-e6a0-4478-b832-b99ce6775b9a" providerId="ADAL" clId="{8ACA3866-96AF-496C-BA58-92E5469EDC9A}" dt="2023-07-10T17:21:24.840" v="346" actId="1076"/>
          <ac:spMkLst>
            <pc:docMk/>
            <pc:sldMk cId="2841097" sldId="1102"/>
            <ac:spMk id="3" creationId="{D531BA99-6F91-986E-81C3-5068D44707CB}"/>
          </ac:spMkLst>
        </pc:spChg>
        <pc:spChg chg="add mod">
          <ac:chgData name="FoustB" userId="036fd538-e6a0-4478-b832-b99ce6775b9a" providerId="ADAL" clId="{8ACA3866-96AF-496C-BA58-92E5469EDC9A}" dt="2023-07-10T17:22:14.311" v="350" actId="14100"/>
          <ac:spMkLst>
            <pc:docMk/>
            <pc:sldMk cId="2841097" sldId="1102"/>
            <ac:spMk id="5" creationId="{BDD172FC-4F3C-B721-CB4F-9F5E98D832C7}"/>
          </ac:spMkLst>
        </pc:spChg>
        <pc:picChg chg="add mod">
          <ac:chgData name="FoustB" userId="036fd538-e6a0-4478-b832-b99ce6775b9a" providerId="ADAL" clId="{8ACA3866-96AF-496C-BA58-92E5469EDC9A}" dt="2023-07-12T17:36:05.629" v="3548" actId="167"/>
          <ac:picMkLst>
            <pc:docMk/>
            <pc:sldMk cId="2841097" sldId="1102"/>
            <ac:picMk id="6" creationId="{FB015B26-B43A-0AC6-7250-921A1378DC43}"/>
          </ac:picMkLst>
        </pc:picChg>
      </pc:sldChg>
      <pc:sldChg chg="addSp modSp add modAnim">
        <pc:chgData name="FoustB" userId="036fd538-e6a0-4478-b832-b99ce6775b9a" providerId="ADAL" clId="{8ACA3866-96AF-496C-BA58-92E5469EDC9A}" dt="2023-07-12T17:37:16.243" v="3560"/>
        <pc:sldMkLst>
          <pc:docMk/>
          <pc:sldMk cId="842094982" sldId="1103"/>
        </pc:sldMkLst>
        <pc:spChg chg="mod">
          <ac:chgData name="FoustB" userId="036fd538-e6a0-4478-b832-b99ce6775b9a" providerId="ADAL" clId="{8ACA3866-96AF-496C-BA58-92E5469EDC9A}" dt="2023-07-10T17:23:18.875" v="364" actId="115"/>
          <ac:spMkLst>
            <pc:docMk/>
            <pc:sldMk cId="842094982" sldId="1103"/>
            <ac:spMk id="3" creationId="{D531BA99-6F91-986E-81C3-5068D44707CB}"/>
          </ac:spMkLst>
        </pc:spChg>
        <pc:picChg chg="add mod">
          <ac:chgData name="FoustB" userId="036fd538-e6a0-4478-b832-b99ce6775b9a" providerId="ADAL" clId="{8ACA3866-96AF-496C-BA58-92E5469EDC9A}" dt="2023-07-12T17:36:12.218" v="3550" actId="167"/>
          <ac:picMkLst>
            <pc:docMk/>
            <pc:sldMk cId="842094982" sldId="1103"/>
            <ac:picMk id="6" creationId="{3AAC2474-C7E1-26CE-AC3C-E4B1D13834D7}"/>
          </ac:picMkLst>
        </pc:picChg>
      </pc:sldChg>
      <pc:sldChg chg="addSp modSp add modAnim">
        <pc:chgData name="FoustB" userId="036fd538-e6a0-4478-b832-b99ce6775b9a" providerId="ADAL" clId="{8ACA3866-96AF-496C-BA58-92E5469EDC9A}" dt="2023-07-12T17:37:18.421" v="3561"/>
        <pc:sldMkLst>
          <pc:docMk/>
          <pc:sldMk cId="782883459" sldId="1104"/>
        </pc:sldMkLst>
        <pc:spChg chg="mod">
          <ac:chgData name="FoustB" userId="036fd538-e6a0-4478-b832-b99ce6775b9a" providerId="ADAL" clId="{8ACA3866-96AF-496C-BA58-92E5469EDC9A}" dt="2023-07-10T17:23:56.229" v="374" actId="255"/>
          <ac:spMkLst>
            <pc:docMk/>
            <pc:sldMk cId="782883459" sldId="1104"/>
            <ac:spMk id="3" creationId="{D531BA99-6F91-986E-81C3-5068D44707CB}"/>
          </ac:spMkLst>
        </pc:spChg>
        <pc:picChg chg="add mod">
          <ac:chgData name="FoustB" userId="036fd538-e6a0-4478-b832-b99ce6775b9a" providerId="ADAL" clId="{8ACA3866-96AF-496C-BA58-92E5469EDC9A}" dt="2023-07-12T17:36:17.360" v="3552" actId="167"/>
          <ac:picMkLst>
            <pc:docMk/>
            <pc:sldMk cId="782883459" sldId="1104"/>
            <ac:picMk id="6" creationId="{4D915701-DF25-6AFB-15CF-C7BAC3C6C93F}"/>
          </ac:picMkLst>
        </pc:picChg>
      </pc:sldChg>
      <pc:sldChg chg="addSp modSp add mod modAnim">
        <pc:chgData name="FoustB" userId="036fd538-e6a0-4478-b832-b99ce6775b9a" providerId="ADAL" clId="{8ACA3866-96AF-496C-BA58-92E5469EDC9A}" dt="2023-07-12T17:37:21.754" v="3562"/>
        <pc:sldMkLst>
          <pc:docMk/>
          <pc:sldMk cId="1400125637" sldId="1105"/>
        </pc:sldMkLst>
        <pc:spChg chg="mod">
          <ac:chgData name="FoustB" userId="036fd538-e6a0-4478-b832-b99ce6775b9a" providerId="ADAL" clId="{8ACA3866-96AF-496C-BA58-92E5469EDC9A}" dt="2023-07-10T17:24:09.042" v="381" actId="115"/>
          <ac:spMkLst>
            <pc:docMk/>
            <pc:sldMk cId="1400125637" sldId="1105"/>
            <ac:spMk id="3" creationId="{D531BA99-6F91-986E-81C3-5068D44707CB}"/>
          </ac:spMkLst>
        </pc:spChg>
        <pc:picChg chg="add mod">
          <ac:chgData name="FoustB" userId="036fd538-e6a0-4478-b832-b99ce6775b9a" providerId="ADAL" clId="{8ACA3866-96AF-496C-BA58-92E5469EDC9A}" dt="2023-07-12T17:36:23.080" v="3554" actId="167"/>
          <ac:picMkLst>
            <pc:docMk/>
            <pc:sldMk cId="1400125637" sldId="1105"/>
            <ac:picMk id="6" creationId="{6C3F95A5-FEB8-516D-2944-760C6A62727F}"/>
          </ac:picMkLst>
        </pc:picChg>
      </pc:sldChg>
      <pc:sldChg chg="modSp add mod">
        <pc:chgData name="FoustB" userId="036fd538-e6a0-4478-b832-b99ce6775b9a" providerId="ADAL" clId="{8ACA3866-96AF-496C-BA58-92E5469EDC9A}" dt="2023-07-10T17:25:09.884" v="423" actId="20577"/>
        <pc:sldMkLst>
          <pc:docMk/>
          <pc:sldMk cId="647188602" sldId="1106"/>
        </pc:sldMkLst>
        <pc:spChg chg="mod">
          <ac:chgData name="FoustB" userId="036fd538-e6a0-4478-b832-b99ce6775b9a" providerId="ADAL" clId="{8ACA3866-96AF-496C-BA58-92E5469EDC9A}" dt="2023-07-10T17:25:09.884" v="423" actId="20577"/>
          <ac:spMkLst>
            <pc:docMk/>
            <pc:sldMk cId="647188602" sldId="1106"/>
            <ac:spMk id="5" creationId="{BDD172FC-4F3C-B721-CB4F-9F5E98D832C7}"/>
          </ac:spMkLst>
        </pc:spChg>
      </pc:sldChg>
      <pc:sldChg chg="addSp modSp add mod modAnim">
        <pc:chgData name="FoustB" userId="036fd538-e6a0-4478-b832-b99ce6775b9a" providerId="ADAL" clId="{8ACA3866-96AF-496C-BA58-92E5469EDC9A}" dt="2023-07-12T17:37:25.463" v="3563"/>
        <pc:sldMkLst>
          <pc:docMk/>
          <pc:sldMk cId="3760899625" sldId="1107"/>
        </pc:sldMkLst>
        <pc:spChg chg="mod">
          <ac:chgData name="FoustB" userId="036fd538-e6a0-4478-b832-b99ce6775b9a" providerId="ADAL" clId="{8ACA3866-96AF-496C-BA58-92E5469EDC9A}" dt="2023-07-10T17:25:27.576" v="429" actId="255"/>
          <ac:spMkLst>
            <pc:docMk/>
            <pc:sldMk cId="3760899625" sldId="1107"/>
            <ac:spMk id="3" creationId="{D531BA99-6F91-986E-81C3-5068D44707CB}"/>
          </ac:spMkLst>
        </pc:spChg>
        <pc:picChg chg="add mod">
          <ac:chgData name="FoustB" userId="036fd538-e6a0-4478-b832-b99ce6775b9a" providerId="ADAL" clId="{8ACA3866-96AF-496C-BA58-92E5469EDC9A}" dt="2023-07-12T17:36:28.999" v="3556" actId="167"/>
          <ac:picMkLst>
            <pc:docMk/>
            <pc:sldMk cId="3760899625" sldId="1107"/>
            <ac:picMk id="6" creationId="{3D070E13-2DEF-EE84-F7C4-1C8B999E6BFF}"/>
          </ac:picMkLst>
        </pc:picChg>
      </pc:sldChg>
      <pc:sldChg chg="addSp delSp modSp add mod delAnim modAnim">
        <pc:chgData name="FoustB" userId="036fd538-e6a0-4478-b832-b99ce6775b9a" providerId="ADAL" clId="{8ACA3866-96AF-496C-BA58-92E5469EDC9A}" dt="2023-07-10T17:41:44.088" v="603" actId="20577"/>
        <pc:sldMkLst>
          <pc:docMk/>
          <pc:sldMk cId="1305641365" sldId="1108"/>
        </pc:sldMkLst>
        <pc:spChg chg="add del mod">
          <ac:chgData name="FoustB" userId="036fd538-e6a0-4478-b832-b99ce6775b9a" providerId="ADAL" clId="{8ACA3866-96AF-496C-BA58-92E5469EDC9A}" dt="2023-07-10T17:32:28.648" v="470"/>
          <ac:spMkLst>
            <pc:docMk/>
            <pc:sldMk cId="1305641365" sldId="1108"/>
            <ac:spMk id="2" creationId="{7FAF50A2-131B-EE50-DDE7-7BA3F92F3A37}"/>
          </ac:spMkLst>
        </pc:spChg>
        <pc:spChg chg="add del mod">
          <ac:chgData name="FoustB" userId="036fd538-e6a0-4478-b832-b99ce6775b9a" providerId="ADAL" clId="{8ACA3866-96AF-496C-BA58-92E5469EDC9A}" dt="2023-07-10T17:37:49.802" v="483" actId="21"/>
          <ac:spMkLst>
            <pc:docMk/>
            <pc:sldMk cId="1305641365" sldId="1108"/>
            <ac:spMk id="3" creationId="{2F1D6AD9-AEFE-36E9-16D3-5FB874A823CB}"/>
          </ac:spMkLst>
        </pc:spChg>
        <pc:spChg chg="add mod">
          <ac:chgData name="FoustB" userId="036fd538-e6a0-4478-b832-b99ce6775b9a" providerId="ADAL" clId="{8ACA3866-96AF-496C-BA58-92E5469EDC9A}" dt="2023-07-10T17:38:49.879" v="486"/>
          <ac:spMkLst>
            <pc:docMk/>
            <pc:sldMk cId="1305641365" sldId="1108"/>
            <ac:spMk id="4" creationId="{DD770CDA-E325-786D-258F-F3F7BB55FD48}"/>
          </ac:spMkLst>
        </pc:spChg>
        <pc:spChg chg="add mod">
          <ac:chgData name="FoustB" userId="036fd538-e6a0-4478-b832-b99ce6775b9a" providerId="ADAL" clId="{8ACA3866-96AF-496C-BA58-92E5469EDC9A}" dt="2023-07-10T17:38:49.879" v="486"/>
          <ac:spMkLst>
            <pc:docMk/>
            <pc:sldMk cId="1305641365" sldId="1108"/>
            <ac:spMk id="5" creationId="{06620881-C6D1-F25C-0F07-C1EF2B3939D8}"/>
          </ac:spMkLst>
        </pc:spChg>
        <pc:spChg chg="add mod">
          <ac:chgData name="FoustB" userId="036fd538-e6a0-4478-b832-b99ce6775b9a" providerId="ADAL" clId="{8ACA3866-96AF-496C-BA58-92E5469EDC9A}" dt="2023-07-10T17:40:53.817" v="592" actId="1038"/>
          <ac:spMkLst>
            <pc:docMk/>
            <pc:sldMk cId="1305641365" sldId="1108"/>
            <ac:spMk id="6" creationId="{C9A5E896-33EA-C5A4-E535-75349CD167A8}"/>
          </ac:spMkLst>
        </pc:spChg>
        <pc:spChg chg="del">
          <ac:chgData name="FoustB" userId="036fd538-e6a0-4478-b832-b99ce6775b9a" providerId="ADAL" clId="{8ACA3866-96AF-496C-BA58-92E5469EDC9A}" dt="2023-07-10T17:38:21.377" v="484" actId="478"/>
          <ac:spMkLst>
            <pc:docMk/>
            <pc:sldMk cId="1305641365" sldId="1108"/>
            <ac:spMk id="26" creationId="{3F810F2D-ABDE-45E3-8BF0-7E5247B3BFF0}"/>
          </ac:spMkLst>
        </pc:spChg>
        <pc:spChg chg="del">
          <ac:chgData name="FoustB" userId="036fd538-e6a0-4478-b832-b99ce6775b9a" providerId="ADAL" clId="{8ACA3866-96AF-496C-BA58-92E5469EDC9A}" dt="2023-07-10T17:38:35.822" v="485" actId="478"/>
          <ac:spMkLst>
            <pc:docMk/>
            <pc:sldMk cId="1305641365" sldId="1108"/>
            <ac:spMk id="43" creationId="{EDFBDE6F-FDDD-4A8B-97D1-92D888D107AF}"/>
          </ac:spMkLst>
        </pc:spChg>
        <pc:spChg chg="mod">
          <ac:chgData name="FoustB" userId="036fd538-e6a0-4478-b832-b99ce6775b9a" providerId="ADAL" clId="{8ACA3866-96AF-496C-BA58-92E5469EDC9A}" dt="2023-07-10T17:41:44.088" v="603" actId="20577"/>
          <ac:spMkLst>
            <pc:docMk/>
            <pc:sldMk cId="1305641365" sldId="1108"/>
            <ac:spMk id="47" creationId="{BB4434E0-725B-404D-9357-58A96A775591}"/>
          </ac:spMkLst>
        </pc:spChg>
      </pc:sldChg>
      <pc:sldChg chg="modSp">
        <pc:chgData name="FoustB" userId="036fd538-e6a0-4478-b832-b99ce6775b9a" providerId="ADAL" clId="{8ACA3866-96AF-496C-BA58-92E5469EDC9A}" dt="2023-07-11T19:02:01.985" v="3137" actId="115"/>
        <pc:sldMkLst>
          <pc:docMk/>
          <pc:sldMk cId="4107882369" sldId="1110"/>
        </pc:sldMkLst>
        <pc:spChg chg="mod">
          <ac:chgData name="FoustB" userId="036fd538-e6a0-4478-b832-b99ce6775b9a" providerId="ADAL" clId="{8ACA3866-96AF-496C-BA58-92E5469EDC9A}" dt="2023-07-11T19:02:01.985" v="3137" actId="115"/>
          <ac:spMkLst>
            <pc:docMk/>
            <pc:sldMk cId="4107882369" sldId="1110"/>
            <ac:spMk id="4" creationId="{1A80F92D-8012-6C87-56DB-170CDE4CE380}"/>
          </ac:spMkLst>
        </pc:spChg>
      </pc:sldChg>
      <pc:sldChg chg="addSp modSp mod modAnim">
        <pc:chgData name="FoustB" userId="036fd538-e6a0-4478-b832-b99ce6775b9a" providerId="ADAL" clId="{8ACA3866-96AF-496C-BA58-92E5469EDC9A}" dt="2023-07-11T19:20:58.917" v="3186"/>
        <pc:sldMkLst>
          <pc:docMk/>
          <pc:sldMk cId="4143127885" sldId="1111"/>
        </pc:sldMkLst>
        <pc:spChg chg="add mod">
          <ac:chgData name="FoustB" userId="036fd538-e6a0-4478-b832-b99ce6775b9a" providerId="ADAL" clId="{8ACA3866-96AF-496C-BA58-92E5469EDC9A}" dt="2023-07-11T19:19:54.308" v="3182" actId="115"/>
          <ac:spMkLst>
            <pc:docMk/>
            <pc:sldMk cId="4143127885" sldId="1111"/>
            <ac:spMk id="3" creationId="{9325D663-0F78-11C9-3361-21B4C84C9630}"/>
          </ac:spMkLst>
        </pc:spChg>
      </pc:sldChg>
      <pc:sldChg chg="addSp modSp modAnim">
        <pc:chgData name="FoustB" userId="036fd538-e6a0-4478-b832-b99ce6775b9a" providerId="ADAL" clId="{8ACA3866-96AF-496C-BA58-92E5469EDC9A}" dt="2023-07-11T19:20:05.991" v="3185"/>
        <pc:sldMkLst>
          <pc:docMk/>
          <pc:sldMk cId="1745986810" sldId="1112"/>
        </pc:sldMkLst>
        <pc:spChg chg="add mod">
          <ac:chgData name="FoustB" userId="036fd538-e6a0-4478-b832-b99ce6775b9a" providerId="ADAL" clId="{8ACA3866-96AF-496C-BA58-92E5469EDC9A}" dt="2023-07-11T19:20:03.900" v="3184"/>
          <ac:spMkLst>
            <pc:docMk/>
            <pc:sldMk cId="1745986810" sldId="1112"/>
            <ac:spMk id="3" creationId="{459D0504-5571-CB72-131F-0F11D1F36133}"/>
          </ac:spMkLst>
        </pc:spChg>
      </pc:sldChg>
      <pc:sldChg chg="addSp delSp modSp mod ord delAnim">
        <pc:chgData name="FoustB" userId="036fd538-e6a0-4478-b832-b99ce6775b9a" providerId="ADAL" clId="{8ACA3866-96AF-496C-BA58-92E5469EDC9A}" dt="2023-07-13T14:27:07.642" v="3623"/>
        <pc:sldMkLst>
          <pc:docMk/>
          <pc:sldMk cId="1068022620" sldId="1117"/>
        </pc:sldMkLst>
        <pc:spChg chg="add del">
          <ac:chgData name="FoustB" userId="036fd538-e6a0-4478-b832-b99ce6775b9a" providerId="ADAL" clId="{8ACA3866-96AF-496C-BA58-92E5469EDC9A}" dt="2023-07-13T14:23:57.507" v="3593"/>
          <ac:spMkLst>
            <pc:docMk/>
            <pc:sldMk cId="1068022620" sldId="1117"/>
            <ac:spMk id="2" creationId="{046C4AEA-73CE-EF5D-120F-06727261C191}"/>
          </ac:spMkLst>
        </pc:spChg>
        <pc:spChg chg="del">
          <ac:chgData name="FoustB" userId="036fd538-e6a0-4478-b832-b99ce6775b9a" providerId="ADAL" clId="{8ACA3866-96AF-496C-BA58-92E5469EDC9A}" dt="2023-07-13T14:25:56.789" v="3612" actId="478"/>
          <ac:spMkLst>
            <pc:docMk/>
            <pc:sldMk cId="1068022620" sldId="1117"/>
            <ac:spMk id="5" creationId="{69786E80-FC16-50CA-B97F-4F1554934787}"/>
          </ac:spMkLst>
        </pc:spChg>
        <pc:picChg chg="add mod modCrop">
          <ac:chgData name="FoustB" userId="036fd538-e6a0-4478-b832-b99ce6775b9a" providerId="ADAL" clId="{8ACA3866-96AF-496C-BA58-92E5469EDC9A}" dt="2023-07-13T14:26:13.484" v="3615" actId="1076"/>
          <ac:picMkLst>
            <pc:docMk/>
            <pc:sldMk cId="1068022620" sldId="1117"/>
            <ac:picMk id="6" creationId="{F1A1F119-EE55-5F29-1624-8DA04F063276}"/>
          </ac:picMkLst>
        </pc:picChg>
      </pc:sldChg>
      <pc:sldChg chg="modAnim">
        <pc:chgData name="FoustB" userId="036fd538-e6a0-4478-b832-b99ce6775b9a" providerId="ADAL" clId="{8ACA3866-96AF-496C-BA58-92E5469EDC9A}" dt="2023-07-11T19:38:58.872" v="3189"/>
        <pc:sldMkLst>
          <pc:docMk/>
          <pc:sldMk cId="3621366046" sldId="1119"/>
        </pc:sldMkLst>
      </pc:sldChg>
      <pc:sldChg chg="addSp delSp modSp mod modAnim">
        <pc:chgData name="FoustB" userId="036fd538-e6a0-4478-b832-b99ce6775b9a" providerId="ADAL" clId="{8ACA3866-96AF-496C-BA58-92E5469EDC9A}" dt="2023-07-13T14:34:26.760" v="3627"/>
        <pc:sldMkLst>
          <pc:docMk/>
          <pc:sldMk cId="2952606628" sldId="1122"/>
        </pc:sldMkLst>
        <pc:spChg chg="add del">
          <ac:chgData name="FoustB" userId="036fd538-e6a0-4478-b832-b99ce6775b9a" providerId="ADAL" clId="{8ACA3866-96AF-496C-BA58-92E5469EDC9A}" dt="2023-07-13T14:34:07.779" v="3625" actId="22"/>
          <ac:spMkLst>
            <pc:docMk/>
            <pc:sldMk cId="2952606628" sldId="1122"/>
            <ac:spMk id="4" creationId="{1DAF6C23-E362-6521-FF11-C6FC356F5B08}"/>
          </ac:spMkLst>
        </pc:spChg>
        <pc:spChg chg="add mod">
          <ac:chgData name="FoustB" userId="036fd538-e6a0-4478-b832-b99ce6775b9a" providerId="ADAL" clId="{8ACA3866-96AF-496C-BA58-92E5469EDC9A}" dt="2023-07-13T14:34:26.760" v="3627"/>
          <ac:spMkLst>
            <pc:docMk/>
            <pc:sldMk cId="2952606628" sldId="1122"/>
            <ac:spMk id="5" creationId="{9A79F11A-A09C-6244-FFB8-125893431FC2}"/>
          </ac:spMkLst>
        </pc:spChg>
        <pc:spChg chg="del">
          <ac:chgData name="FoustB" userId="036fd538-e6a0-4478-b832-b99ce6775b9a" providerId="ADAL" clId="{8ACA3866-96AF-496C-BA58-92E5469EDC9A}" dt="2023-07-13T14:34:26.361" v="3626" actId="478"/>
          <ac:spMkLst>
            <pc:docMk/>
            <pc:sldMk cId="2952606628" sldId="1122"/>
            <ac:spMk id="9" creationId="{C617A03F-33D9-00A0-72B1-9E738AF634DA}"/>
          </ac:spMkLst>
        </pc:spChg>
      </pc:sldChg>
      <pc:sldChg chg="addSp delSp modSp mod modAnim">
        <pc:chgData name="FoustB" userId="036fd538-e6a0-4478-b832-b99ce6775b9a" providerId="ADAL" clId="{8ACA3866-96AF-496C-BA58-92E5469EDC9A}" dt="2023-07-13T14:46:05.843" v="3664"/>
        <pc:sldMkLst>
          <pc:docMk/>
          <pc:sldMk cId="733939720" sldId="1123"/>
        </pc:sldMkLst>
        <pc:spChg chg="add del mod">
          <ac:chgData name="FoustB" userId="036fd538-e6a0-4478-b832-b99ce6775b9a" providerId="ADAL" clId="{8ACA3866-96AF-496C-BA58-92E5469EDC9A}" dt="2023-07-13T14:46:05.573" v="3663" actId="478"/>
          <ac:spMkLst>
            <pc:docMk/>
            <pc:sldMk cId="733939720" sldId="1123"/>
            <ac:spMk id="4" creationId="{07234AE1-73FF-7CB4-E485-9319C62E6A37}"/>
          </ac:spMkLst>
        </pc:spChg>
        <pc:spChg chg="add mod">
          <ac:chgData name="FoustB" userId="036fd538-e6a0-4478-b832-b99ce6775b9a" providerId="ADAL" clId="{8ACA3866-96AF-496C-BA58-92E5469EDC9A}" dt="2023-07-13T14:46:05.843" v="3664"/>
          <ac:spMkLst>
            <pc:docMk/>
            <pc:sldMk cId="733939720" sldId="1123"/>
            <ac:spMk id="5" creationId="{12960753-ABCB-37AA-EF56-848327885597}"/>
          </ac:spMkLst>
        </pc:spChg>
        <pc:spChg chg="del mod">
          <ac:chgData name="FoustB" userId="036fd538-e6a0-4478-b832-b99ce6775b9a" providerId="ADAL" clId="{8ACA3866-96AF-496C-BA58-92E5469EDC9A}" dt="2023-07-13T14:45:24.264" v="3653" actId="478"/>
          <ac:spMkLst>
            <pc:docMk/>
            <pc:sldMk cId="733939720" sldId="1123"/>
            <ac:spMk id="8" creationId="{733EF08A-06C7-C735-ADA8-31B1D60F710F}"/>
          </ac:spMkLst>
        </pc:spChg>
      </pc:sldChg>
      <pc:sldChg chg="del">
        <pc:chgData name="FoustB" userId="036fd538-e6a0-4478-b832-b99ce6775b9a" providerId="ADAL" clId="{8ACA3866-96AF-496C-BA58-92E5469EDC9A}" dt="2023-07-13T14:34:55.222" v="3632" actId="47"/>
        <pc:sldMkLst>
          <pc:docMk/>
          <pc:sldMk cId="2541859183" sldId="1124"/>
        </pc:sldMkLst>
      </pc:sldChg>
      <pc:sldChg chg="addSp delSp modSp mod">
        <pc:chgData name="FoustB" userId="036fd538-e6a0-4478-b832-b99ce6775b9a" providerId="ADAL" clId="{8ACA3866-96AF-496C-BA58-92E5469EDC9A}" dt="2023-07-13T14:45:59.242" v="3662" actId="207"/>
        <pc:sldMkLst>
          <pc:docMk/>
          <pc:sldMk cId="1619552100" sldId="1125"/>
        </pc:sldMkLst>
        <pc:spChg chg="add mod">
          <ac:chgData name="FoustB" userId="036fd538-e6a0-4478-b832-b99ce6775b9a" providerId="ADAL" clId="{8ACA3866-96AF-496C-BA58-92E5469EDC9A}" dt="2023-07-13T14:45:59.242" v="3662" actId="207"/>
          <ac:spMkLst>
            <pc:docMk/>
            <pc:sldMk cId="1619552100" sldId="1125"/>
            <ac:spMk id="4" creationId="{5A5B8E79-507D-9A8E-7B6C-5214149E934D}"/>
          </ac:spMkLst>
        </pc:spChg>
        <pc:spChg chg="del mod">
          <ac:chgData name="FoustB" userId="036fd538-e6a0-4478-b832-b99ce6775b9a" providerId="ADAL" clId="{8ACA3866-96AF-496C-BA58-92E5469EDC9A}" dt="2023-07-13T14:45:19.198" v="3651" actId="478"/>
          <ac:spMkLst>
            <pc:docMk/>
            <pc:sldMk cId="1619552100" sldId="1125"/>
            <ac:spMk id="8" creationId="{733EF08A-06C7-C735-ADA8-31B1D60F710F}"/>
          </ac:spMkLst>
        </pc:spChg>
      </pc:sldChg>
      <pc:sldChg chg="del">
        <pc:chgData name="FoustB" userId="036fd538-e6a0-4478-b832-b99ce6775b9a" providerId="ADAL" clId="{8ACA3866-96AF-496C-BA58-92E5469EDC9A}" dt="2023-07-13T14:35:25.744" v="3633" actId="47"/>
        <pc:sldMkLst>
          <pc:docMk/>
          <pc:sldMk cId="2162725591" sldId="1126"/>
        </pc:sldMkLst>
      </pc:sldChg>
      <pc:sldChg chg="modSp mod">
        <pc:chgData name="FoustB" userId="036fd538-e6a0-4478-b832-b99ce6775b9a" providerId="ADAL" clId="{8ACA3866-96AF-496C-BA58-92E5469EDC9A}" dt="2023-07-13T14:46:21.397" v="3667" actId="207"/>
        <pc:sldMkLst>
          <pc:docMk/>
          <pc:sldMk cId="2928518175" sldId="1127"/>
        </pc:sldMkLst>
        <pc:spChg chg="mod">
          <ac:chgData name="FoustB" userId="036fd538-e6a0-4478-b832-b99ce6775b9a" providerId="ADAL" clId="{8ACA3866-96AF-496C-BA58-92E5469EDC9A}" dt="2023-07-13T14:46:21.397" v="3667" actId="207"/>
          <ac:spMkLst>
            <pc:docMk/>
            <pc:sldMk cId="2928518175" sldId="1127"/>
            <ac:spMk id="8" creationId="{733EF08A-06C7-C735-ADA8-31B1D60F710F}"/>
          </ac:spMkLst>
        </pc:spChg>
      </pc:sldChg>
      <pc:sldChg chg="addSp modSp mod modAnim">
        <pc:chgData name="FoustB" userId="036fd538-e6a0-4478-b832-b99ce6775b9a" providerId="ADAL" clId="{8ACA3866-96AF-496C-BA58-92E5469EDC9A}" dt="2023-07-11T19:55:56.199" v="3316" actId="14100"/>
        <pc:sldMkLst>
          <pc:docMk/>
          <pc:sldMk cId="3665146392" sldId="1128"/>
        </pc:sldMkLst>
        <pc:spChg chg="add mod">
          <ac:chgData name="FoustB" userId="036fd538-e6a0-4478-b832-b99ce6775b9a" providerId="ADAL" clId="{8ACA3866-96AF-496C-BA58-92E5469EDC9A}" dt="2023-07-11T19:55:56.199" v="3316" actId="14100"/>
          <ac:spMkLst>
            <pc:docMk/>
            <pc:sldMk cId="3665146392" sldId="1128"/>
            <ac:spMk id="5" creationId="{899C374F-5FF3-EDF1-66E2-86E41F4375F7}"/>
          </ac:spMkLst>
        </pc:spChg>
      </pc:sldChg>
      <pc:sldChg chg="modAnim">
        <pc:chgData name="FoustB" userId="036fd538-e6a0-4478-b832-b99ce6775b9a" providerId="ADAL" clId="{8ACA3866-96AF-496C-BA58-92E5469EDC9A}" dt="2023-07-11T19:58:48.081" v="3317"/>
        <pc:sldMkLst>
          <pc:docMk/>
          <pc:sldMk cId="8408260" sldId="1130"/>
        </pc:sldMkLst>
      </pc:sldChg>
      <pc:sldChg chg="del ord">
        <pc:chgData name="FoustB" userId="036fd538-e6a0-4478-b832-b99ce6775b9a" providerId="ADAL" clId="{8ACA3866-96AF-496C-BA58-92E5469EDC9A}" dt="2023-07-10T23:47:16.031" v="2973" actId="47"/>
        <pc:sldMkLst>
          <pc:docMk/>
          <pc:sldMk cId="4117141315" sldId="1131"/>
        </pc:sldMkLst>
      </pc:sldChg>
      <pc:sldChg chg="del">
        <pc:chgData name="FoustB" userId="036fd538-e6a0-4478-b832-b99ce6775b9a" providerId="ADAL" clId="{8ACA3866-96AF-496C-BA58-92E5469EDC9A}" dt="2023-07-10T23:47:17.349" v="2975" actId="47"/>
        <pc:sldMkLst>
          <pc:docMk/>
          <pc:sldMk cId="3729214605" sldId="1132"/>
        </pc:sldMkLst>
      </pc:sldChg>
      <pc:sldChg chg="delSp mod delAnim modAnim">
        <pc:chgData name="FoustB" userId="036fd538-e6a0-4478-b832-b99ce6775b9a" providerId="ADAL" clId="{8ACA3866-96AF-496C-BA58-92E5469EDC9A}" dt="2023-07-13T14:44:33.853" v="3643" actId="478"/>
        <pc:sldMkLst>
          <pc:docMk/>
          <pc:sldMk cId="660423347" sldId="1138"/>
        </pc:sldMkLst>
        <pc:spChg chg="del">
          <ac:chgData name="FoustB" userId="036fd538-e6a0-4478-b832-b99ce6775b9a" providerId="ADAL" clId="{8ACA3866-96AF-496C-BA58-92E5469EDC9A}" dt="2023-07-13T14:44:31.965" v="3642" actId="478"/>
          <ac:spMkLst>
            <pc:docMk/>
            <pc:sldMk cId="660423347" sldId="1138"/>
            <ac:spMk id="15" creationId="{DCC6F49C-81CA-5F1B-F4EF-80C26015C3EB}"/>
          </ac:spMkLst>
        </pc:spChg>
        <pc:spChg chg="del">
          <ac:chgData name="FoustB" userId="036fd538-e6a0-4478-b832-b99ce6775b9a" providerId="ADAL" clId="{8ACA3866-96AF-496C-BA58-92E5469EDC9A}" dt="2023-07-13T14:44:29.313" v="3641" actId="478"/>
          <ac:spMkLst>
            <pc:docMk/>
            <pc:sldMk cId="660423347" sldId="1138"/>
            <ac:spMk id="16" creationId="{8C5A8E04-9D36-8D11-C54A-2C62CA29E392}"/>
          </ac:spMkLst>
        </pc:spChg>
        <pc:spChg chg="del">
          <ac:chgData name="FoustB" userId="036fd538-e6a0-4478-b832-b99ce6775b9a" providerId="ADAL" clId="{8ACA3866-96AF-496C-BA58-92E5469EDC9A}" dt="2023-07-13T14:44:26.922" v="3640" actId="478"/>
          <ac:spMkLst>
            <pc:docMk/>
            <pc:sldMk cId="660423347" sldId="1138"/>
            <ac:spMk id="17" creationId="{006FCCC7-6E74-5D19-B094-C1DDCA0FF9E8}"/>
          </ac:spMkLst>
        </pc:spChg>
        <pc:spChg chg="del">
          <ac:chgData name="FoustB" userId="036fd538-e6a0-4478-b832-b99ce6775b9a" providerId="ADAL" clId="{8ACA3866-96AF-496C-BA58-92E5469EDC9A}" dt="2023-07-13T14:44:33.853" v="3643" actId="478"/>
          <ac:spMkLst>
            <pc:docMk/>
            <pc:sldMk cId="660423347" sldId="1138"/>
            <ac:spMk id="18" creationId="{68190743-B1A0-4D38-EE70-3C59F8708892}"/>
          </ac:spMkLst>
        </pc:spChg>
      </pc:sldChg>
      <pc:sldChg chg="del">
        <pc:chgData name="FoustB" userId="036fd538-e6a0-4478-b832-b99ce6775b9a" providerId="ADAL" clId="{8ACA3866-96AF-496C-BA58-92E5469EDC9A}" dt="2023-07-10T23:47:16.732" v="2974" actId="47"/>
        <pc:sldMkLst>
          <pc:docMk/>
          <pc:sldMk cId="2581928767" sldId="1139"/>
        </pc:sldMkLst>
      </pc:sldChg>
      <pc:sldChg chg="modAnim">
        <pc:chgData name="FoustB" userId="036fd538-e6a0-4478-b832-b99ce6775b9a" providerId="ADAL" clId="{8ACA3866-96AF-496C-BA58-92E5469EDC9A}" dt="2023-07-13T14:51:31.150" v="3668"/>
        <pc:sldMkLst>
          <pc:docMk/>
          <pc:sldMk cId="3577095267" sldId="1142"/>
        </pc:sldMkLst>
      </pc:sldChg>
      <pc:sldChg chg="modSp mod">
        <pc:chgData name="FoustB" userId="036fd538-e6a0-4478-b832-b99ce6775b9a" providerId="ADAL" clId="{8ACA3866-96AF-496C-BA58-92E5469EDC9A}" dt="2023-07-12T15:14:15.325" v="3532" actId="20577"/>
        <pc:sldMkLst>
          <pc:docMk/>
          <pc:sldMk cId="1736901795" sldId="1145"/>
        </pc:sldMkLst>
        <pc:spChg chg="mod">
          <ac:chgData name="FoustB" userId="036fd538-e6a0-4478-b832-b99ce6775b9a" providerId="ADAL" clId="{8ACA3866-96AF-496C-BA58-92E5469EDC9A}" dt="2023-07-12T15:14:15.325" v="3532" actId="20577"/>
          <ac:spMkLst>
            <pc:docMk/>
            <pc:sldMk cId="1736901795" sldId="1145"/>
            <ac:spMk id="8" creationId="{733EF08A-06C7-C735-ADA8-31B1D60F710F}"/>
          </ac:spMkLst>
        </pc:spChg>
      </pc:sldChg>
      <pc:sldChg chg="addSp delSp modSp mod delAnim modAnim">
        <pc:chgData name="FoustB" userId="036fd538-e6a0-4478-b832-b99ce6775b9a" providerId="ADAL" clId="{8ACA3866-96AF-496C-BA58-92E5469EDC9A}" dt="2023-07-12T17:39:26.271" v="3569"/>
        <pc:sldMkLst>
          <pc:docMk/>
          <pc:sldMk cId="3053208617" sldId="1150"/>
        </pc:sldMkLst>
        <pc:spChg chg="del">
          <ac:chgData name="FoustB" userId="036fd538-e6a0-4478-b832-b99ce6775b9a" providerId="ADAL" clId="{8ACA3866-96AF-496C-BA58-92E5469EDC9A}" dt="2023-07-12T17:39:22.984" v="3566" actId="478"/>
          <ac:spMkLst>
            <pc:docMk/>
            <pc:sldMk cId="3053208617" sldId="1150"/>
            <ac:spMk id="3" creationId="{325BD200-5570-B0B1-6226-4E2040FFBDBD}"/>
          </ac:spMkLst>
        </pc:spChg>
        <pc:spChg chg="add mod">
          <ac:chgData name="FoustB" userId="036fd538-e6a0-4478-b832-b99ce6775b9a" providerId="ADAL" clId="{8ACA3866-96AF-496C-BA58-92E5469EDC9A}" dt="2023-07-12T17:39:23.348" v="3567"/>
          <ac:spMkLst>
            <pc:docMk/>
            <pc:sldMk cId="3053208617" sldId="1150"/>
            <ac:spMk id="4" creationId="{28188ACC-C819-1727-8F7B-24FE94DC29EB}"/>
          </ac:spMkLst>
        </pc:spChg>
        <pc:spChg chg="mod">
          <ac:chgData name="FoustB" userId="036fd538-e6a0-4478-b832-b99ce6775b9a" providerId="ADAL" clId="{8ACA3866-96AF-496C-BA58-92E5469EDC9A}" dt="2023-07-12T15:14:09.781" v="3531" actId="20577"/>
          <ac:spMkLst>
            <pc:docMk/>
            <pc:sldMk cId="3053208617" sldId="1150"/>
            <ac:spMk id="8" creationId="{733EF08A-06C7-C735-ADA8-31B1D60F710F}"/>
          </ac:spMkLst>
        </pc:spChg>
      </pc:sldChg>
      <pc:sldChg chg="modSp mod">
        <pc:chgData name="FoustB" userId="036fd538-e6a0-4478-b832-b99ce6775b9a" providerId="ADAL" clId="{8ACA3866-96AF-496C-BA58-92E5469EDC9A}" dt="2023-07-12T15:14:19.538" v="3533" actId="20577"/>
        <pc:sldMkLst>
          <pc:docMk/>
          <pc:sldMk cId="3531443062" sldId="1151"/>
        </pc:sldMkLst>
        <pc:spChg chg="mod">
          <ac:chgData name="FoustB" userId="036fd538-e6a0-4478-b832-b99ce6775b9a" providerId="ADAL" clId="{8ACA3866-96AF-496C-BA58-92E5469EDC9A}" dt="2023-07-12T15:14:19.538" v="3533" actId="20577"/>
          <ac:spMkLst>
            <pc:docMk/>
            <pc:sldMk cId="3531443062" sldId="1151"/>
            <ac:spMk id="8" creationId="{733EF08A-06C7-C735-ADA8-31B1D60F710F}"/>
          </ac:spMkLst>
        </pc:spChg>
      </pc:sldChg>
      <pc:sldChg chg="modSp mod">
        <pc:chgData name="FoustB" userId="036fd538-e6a0-4478-b832-b99ce6775b9a" providerId="ADAL" clId="{8ACA3866-96AF-496C-BA58-92E5469EDC9A}" dt="2023-07-12T15:14:26.852" v="3535" actId="20577"/>
        <pc:sldMkLst>
          <pc:docMk/>
          <pc:sldMk cId="3063728670" sldId="1152"/>
        </pc:sldMkLst>
        <pc:spChg chg="mod">
          <ac:chgData name="FoustB" userId="036fd538-e6a0-4478-b832-b99ce6775b9a" providerId="ADAL" clId="{8ACA3866-96AF-496C-BA58-92E5469EDC9A}" dt="2023-07-12T15:14:26.852" v="3535" actId="20577"/>
          <ac:spMkLst>
            <pc:docMk/>
            <pc:sldMk cId="3063728670" sldId="1152"/>
            <ac:spMk id="8" creationId="{733EF08A-06C7-C735-ADA8-31B1D60F710F}"/>
          </ac:spMkLst>
        </pc:spChg>
      </pc:sldChg>
      <pc:sldChg chg="modSp mod">
        <pc:chgData name="FoustB" userId="036fd538-e6a0-4478-b832-b99ce6775b9a" providerId="ADAL" clId="{8ACA3866-96AF-496C-BA58-92E5469EDC9A}" dt="2023-07-12T15:14:23.259" v="3534" actId="20577"/>
        <pc:sldMkLst>
          <pc:docMk/>
          <pc:sldMk cId="4087683051" sldId="1153"/>
        </pc:sldMkLst>
        <pc:spChg chg="mod">
          <ac:chgData name="FoustB" userId="036fd538-e6a0-4478-b832-b99ce6775b9a" providerId="ADAL" clId="{8ACA3866-96AF-496C-BA58-92E5469EDC9A}" dt="2023-07-12T15:14:23.259" v="3534" actId="20577"/>
          <ac:spMkLst>
            <pc:docMk/>
            <pc:sldMk cId="4087683051" sldId="1153"/>
            <ac:spMk id="8" creationId="{733EF08A-06C7-C735-ADA8-31B1D60F710F}"/>
          </ac:spMkLst>
        </pc:spChg>
      </pc:sldChg>
      <pc:sldChg chg="modSp mod">
        <pc:chgData name="FoustB" userId="036fd538-e6a0-4478-b832-b99ce6775b9a" providerId="ADAL" clId="{8ACA3866-96AF-496C-BA58-92E5469EDC9A}" dt="2023-07-12T15:14:30.115" v="3536" actId="20577"/>
        <pc:sldMkLst>
          <pc:docMk/>
          <pc:sldMk cId="1124242384" sldId="1154"/>
        </pc:sldMkLst>
        <pc:spChg chg="mod">
          <ac:chgData name="FoustB" userId="036fd538-e6a0-4478-b832-b99ce6775b9a" providerId="ADAL" clId="{8ACA3866-96AF-496C-BA58-92E5469EDC9A}" dt="2023-07-12T15:14:30.115" v="3536" actId="20577"/>
          <ac:spMkLst>
            <pc:docMk/>
            <pc:sldMk cId="1124242384" sldId="1154"/>
            <ac:spMk id="8" creationId="{733EF08A-06C7-C735-ADA8-31B1D60F710F}"/>
          </ac:spMkLst>
        </pc:spChg>
      </pc:sldChg>
      <pc:sldChg chg="modSp mod">
        <pc:chgData name="FoustB" userId="036fd538-e6a0-4478-b832-b99ce6775b9a" providerId="ADAL" clId="{8ACA3866-96AF-496C-BA58-92E5469EDC9A}" dt="2023-07-12T15:14:33.424" v="3537" actId="20577"/>
        <pc:sldMkLst>
          <pc:docMk/>
          <pc:sldMk cId="405270244" sldId="1155"/>
        </pc:sldMkLst>
        <pc:spChg chg="mod">
          <ac:chgData name="FoustB" userId="036fd538-e6a0-4478-b832-b99ce6775b9a" providerId="ADAL" clId="{8ACA3866-96AF-496C-BA58-92E5469EDC9A}" dt="2023-07-12T15:14:33.424" v="3537" actId="20577"/>
          <ac:spMkLst>
            <pc:docMk/>
            <pc:sldMk cId="405270244" sldId="1155"/>
            <ac:spMk id="8" creationId="{733EF08A-06C7-C735-ADA8-31B1D60F710F}"/>
          </ac:spMkLst>
        </pc:spChg>
      </pc:sldChg>
      <pc:sldChg chg="modSp mod">
        <pc:chgData name="FoustB" userId="036fd538-e6a0-4478-b832-b99ce6775b9a" providerId="ADAL" clId="{8ACA3866-96AF-496C-BA58-92E5469EDC9A}" dt="2023-07-12T15:14:37.619" v="3538" actId="20577"/>
        <pc:sldMkLst>
          <pc:docMk/>
          <pc:sldMk cId="1332976455" sldId="1156"/>
        </pc:sldMkLst>
        <pc:spChg chg="mod">
          <ac:chgData name="FoustB" userId="036fd538-e6a0-4478-b832-b99ce6775b9a" providerId="ADAL" clId="{8ACA3866-96AF-496C-BA58-92E5469EDC9A}" dt="2023-07-12T15:14:37.619" v="3538" actId="20577"/>
          <ac:spMkLst>
            <pc:docMk/>
            <pc:sldMk cId="1332976455" sldId="1156"/>
            <ac:spMk id="8" creationId="{733EF08A-06C7-C735-ADA8-31B1D60F710F}"/>
          </ac:spMkLst>
        </pc:spChg>
      </pc:sldChg>
      <pc:sldChg chg="modSp mod">
        <pc:chgData name="FoustB" userId="036fd538-e6a0-4478-b832-b99ce6775b9a" providerId="ADAL" clId="{8ACA3866-96AF-496C-BA58-92E5469EDC9A}" dt="2023-07-12T15:14:40.673" v="3539" actId="20577"/>
        <pc:sldMkLst>
          <pc:docMk/>
          <pc:sldMk cId="3112593286" sldId="1157"/>
        </pc:sldMkLst>
        <pc:spChg chg="mod">
          <ac:chgData name="FoustB" userId="036fd538-e6a0-4478-b832-b99ce6775b9a" providerId="ADAL" clId="{8ACA3866-96AF-496C-BA58-92E5469EDC9A}" dt="2023-07-12T15:14:40.673" v="3539" actId="20577"/>
          <ac:spMkLst>
            <pc:docMk/>
            <pc:sldMk cId="3112593286" sldId="1157"/>
            <ac:spMk id="8" creationId="{733EF08A-06C7-C735-ADA8-31B1D60F710F}"/>
          </ac:spMkLst>
        </pc:spChg>
      </pc:sldChg>
      <pc:sldChg chg="modSp mod">
        <pc:chgData name="FoustB" userId="036fd538-e6a0-4478-b832-b99ce6775b9a" providerId="ADAL" clId="{8ACA3866-96AF-496C-BA58-92E5469EDC9A}" dt="2023-07-12T15:14:43.665" v="3540" actId="20577"/>
        <pc:sldMkLst>
          <pc:docMk/>
          <pc:sldMk cId="4267951121" sldId="1158"/>
        </pc:sldMkLst>
        <pc:spChg chg="mod">
          <ac:chgData name="FoustB" userId="036fd538-e6a0-4478-b832-b99ce6775b9a" providerId="ADAL" clId="{8ACA3866-96AF-496C-BA58-92E5469EDC9A}" dt="2023-07-12T15:14:43.665" v="3540" actId="20577"/>
          <ac:spMkLst>
            <pc:docMk/>
            <pc:sldMk cId="4267951121" sldId="1158"/>
            <ac:spMk id="8" creationId="{733EF08A-06C7-C735-ADA8-31B1D60F710F}"/>
          </ac:spMkLst>
        </pc:spChg>
      </pc:sldChg>
      <pc:sldChg chg="modSp mod">
        <pc:chgData name="FoustB" userId="036fd538-e6a0-4478-b832-b99ce6775b9a" providerId="ADAL" clId="{8ACA3866-96AF-496C-BA58-92E5469EDC9A}" dt="2023-07-12T15:14:50.251" v="3541" actId="20577"/>
        <pc:sldMkLst>
          <pc:docMk/>
          <pc:sldMk cId="1761130636" sldId="1159"/>
        </pc:sldMkLst>
        <pc:spChg chg="mod">
          <ac:chgData name="FoustB" userId="036fd538-e6a0-4478-b832-b99ce6775b9a" providerId="ADAL" clId="{8ACA3866-96AF-496C-BA58-92E5469EDC9A}" dt="2023-07-12T15:14:50.251" v="3541" actId="20577"/>
          <ac:spMkLst>
            <pc:docMk/>
            <pc:sldMk cId="1761130636" sldId="1159"/>
            <ac:spMk id="8" creationId="{733EF08A-06C7-C735-ADA8-31B1D60F710F}"/>
          </ac:spMkLst>
        </pc:spChg>
      </pc:sldChg>
      <pc:sldChg chg="modSp mod">
        <pc:chgData name="FoustB" userId="036fd538-e6a0-4478-b832-b99ce6775b9a" providerId="ADAL" clId="{8ACA3866-96AF-496C-BA58-92E5469EDC9A}" dt="2023-07-12T15:14:53.127" v="3542" actId="20577"/>
        <pc:sldMkLst>
          <pc:docMk/>
          <pc:sldMk cId="182657364" sldId="1161"/>
        </pc:sldMkLst>
        <pc:spChg chg="mod">
          <ac:chgData name="FoustB" userId="036fd538-e6a0-4478-b832-b99ce6775b9a" providerId="ADAL" clId="{8ACA3866-96AF-496C-BA58-92E5469EDC9A}" dt="2023-07-12T15:14:53.127" v="3542" actId="20577"/>
          <ac:spMkLst>
            <pc:docMk/>
            <pc:sldMk cId="182657364" sldId="1161"/>
            <ac:spMk id="8" creationId="{733EF08A-06C7-C735-ADA8-31B1D60F710F}"/>
          </ac:spMkLst>
        </pc:spChg>
      </pc:sldChg>
      <pc:sldChg chg="modSp mod">
        <pc:chgData name="FoustB" userId="036fd538-e6a0-4478-b832-b99ce6775b9a" providerId="ADAL" clId="{8ACA3866-96AF-496C-BA58-92E5469EDC9A}" dt="2023-07-12T17:43:32.530" v="3591" actId="115"/>
        <pc:sldMkLst>
          <pc:docMk/>
          <pc:sldMk cId="2793647115" sldId="1163"/>
        </pc:sldMkLst>
        <pc:spChg chg="mod">
          <ac:chgData name="FoustB" userId="036fd538-e6a0-4478-b832-b99ce6775b9a" providerId="ADAL" clId="{8ACA3866-96AF-496C-BA58-92E5469EDC9A}" dt="2023-07-12T17:43:32.530" v="3591" actId="115"/>
          <ac:spMkLst>
            <pc:docMk/>
            <pc:sldMk cId="2793647115" sldId="1163"/>
            <ac:spMk id="8" creationId="{733EF08A-06C7-C735-ADA8-31B1D60F710F}"/>
          </ac:spMkLst>
        </pc:spChg>
      </pc:sldChg>
      <pc:sldChg chg="addSp modSp mod modAnim">
        <pc:chgData name="FoustB" userId="036fd538-e6a0-4478-b832-b99ce6775b9a" providerId="ADAL" clId="{8ACA3866-96AF-496C-BA58-92E5469EDC9A}" dt="2023-07-11T20:51:23.775" v="3400"/>
        <pc:sldMkLst>
          <pc:docMk/>
          <pc:sldMk cId="3845716067" sldId="1167"/>
        </pc:sldMkLst>
        <pc:spChg chg="add mod">
          <ac:chgData name="FoustB" userId="036fd538-e6a0-4478-b832-b99ce6775b9a" providerId="ADAL" clId="{8ACA3866-96AF-496C-BA58-92E5469EDC9A}" dt="2023-07-11T20:51:21.499" v="3399" actId="14100"/>
          <ac:spMkLst>
            <pc:docMk/>
            <pc:sldMk cId="3845716067" sldId="1167"/>
            <ac:spMk id="7" creationId="{E5028B58-03C8-A14F-EB6A-15CAFDF25A99}"/>
          </ac:spMkLst>
        </pc:spChg>
      </pc:sldChg>
      <pc:sldChg chg="delSp modSp add mod delAnim modAnim">
        <pc:chgData name="FoustB" userId="036fd538-e6a0-4478-b832-b99ce6775b9a" providerId="ADAL" clId="{8ACA3866-96AF-496C-BA58-92E5469EDC9A}" dt="2023-07-11T20:52:41.917" v="3415" actId="14100"/>
        <pc:sldMkLst>
          <pc:docMk/>
          <pc:sldMk cId="248284739" sldId="1168"/>
        </pc:sldMkLst>
        <pc:spChg chg="mod">
          <ac:chgData name="FoustB" userId="036fd538-e6a0-4478-b832-b99ce6775b9a" providerId="ADAL" clId="{8ACA3866-96AF-496C-BA58-92E5469EDC9A}" dt="2023-07-11T20:52:41.917" v="3415" actId="14100"/>
          <ac:spMkLst>
            <pc:docMk/>
            <pc:sldMk cId="248284739" sldId="1168"/>
            <ac:spMk id="4" creationId="{00000000-0000-0000-0000-000000000000}"/>
          </ac:spMkLst>
        </pc:spChg>
        <pc:spChg chg="mod">
          <ac:chgData name="FoustB" userId="036fd538-e6a0-4478-b832-b99ce6775b9a" providerId="ADAL" clId="{8ACA3866-96AF-496C-BA58-92E5469EDC9A}" dt="2023-07-10T22:29:38.527" v="1139" actId="20577"/>
          <ac:spMkLst>
            <pc:docMk/>
            <pc:sldMk cId="248284739" sldId="1168"/>
            <ac:spMk id="9" creationId="{3591B03D-D654-4EFA-9CCC-AAD4DCB64486}"/>
          </ac:spMkLst>
        </pc:spChg>
        <pc:spChg chg="del mod">
          <ac:chgData name="FoustB" userId="036fd538-e6a0-4478-b832-b99ce6775b9a" providerId="ADAL" clId="{8ACA3866-96AF-496C-BA58-92E5469EDC9A}" dt="2023-07-10T21:57:48.058" v="755" actId="478"/>
          <ac:spMkLst>
            <pc:docMk/>
            <pc:sldMk cId="248284739" sldId="1168"/>
            <ac:spMk id="11" creationId="{00000000-0000-0000-0000-000000000000}"/>
          </ac:spMkLst>
        </pc:spChg>
      </pc:sldChg>
      <pc:sldChg chg="addSp delSp modSp add mod delAnim modAnim">
        <pc:chgData name="FoustB" userId="036fd538-e6a0-4478-b832-b99ce6775b9a" providerId="ADAL" clId="{8ACA3866-96AF-496C-BA58-92E5469EDC9A}" dt="2023-07-11T20:51:34.555" v="3402"/>
        <pc:sldMkLst>
          <pc:docMk/>
          <pc:sldMk cId="2785418405" sldId="1169"/>
        </pc:sldMkLst>
        <pc:spChg chg="add mod">
          <ac:chgData name="FoustB" userId="036fd538-e6a0-4478-b832-b99ce6775b9a" providerId="ADAL" clId="{8ACA3866-96AF-496C-BA58-92E5469EDC9A}" dt="2023-07-11T20:51:27.730" v="3401"/>
          <ac:spMkLst>
            <pc:docMk/>
            <pc:sldMk cId="2785418405" sldId="1169"/>
            <ac:spMk id="3" creationId="{6F232C36-0BEA-BBFF-65B3-34E1CB09763D}"/>
          </ac:spMkLst>
        </pc:spChg>
        <pc:spChg chg="del">
          <ac:chgData name="FoustB" userId="036fd538-e6a0-4478-b832-b99ce6775b9a" providerId="ADAL" clId="{8ACA3866-96AF-496C-BA58-92E5469EDC9A}" dt="2023-07-10T21:44:37.573" v="616" actId="478"/>
          <ac:spMkLst>
            <pc:docMk/>
            <pc:sldMk cId="2785418405" sldId="1169"/>
            <ac:spMk id="3" creationId="{B7F256A5-2389-2DD7-E755-147CFFB72DB1}"/>
          </ac:spMkLst>
        </pc:spChg>
        <pc:spChg chg="del">
          <ac:chgData name="FoustB" userId="036fd538-e6a0-4478-b832-b99ce6775b9a" providerId="ADAL" clId="{8ACA3866-96AF-496C-BA58-92E5469EDC9A}" dt="2023-07-10T21:44:35.331" v="615" actId="478"/>
          <ac:spMkLst>
            <pc:docMk/>
            <pc:sldMk cId="2785418405" sldId="1169"/>
            <ac:spMk id="4" creationId="{B913167A-FCCF-DA60-BFB5-0E11861044C8}"/>
          </ac:spMkLst>
        </pc:spChg>
        <pc:spChg chg="add mod">
          <ac:chgData name="FoustB" userId="036fd538-e6a0-4478-b832-b99ce6775b9a" providerId="ADAL" clId="{8ACA3866-96AF-496C-BA58-92E5469EDC9A}" dt="2023-07-10T22:29:42.226" v="1146" actId="20577"/>
          <ac:spMkLst>
            <pc:docMk/>
            <pc:sldMk cId="2785418405" sldId="1169"/>
            <ac:spMk id="7" creationId="{D03A6E38-A2CC-25DD-772E-19795803ACD8}"/>
          </ac:spMkLst>
        </pc:spChg>
        <pc:spChg chg="del">
          <ac:chgData name="FoustB" userId="036fd538-e6a0-4478-b832-b99ce6775b9a" providerId="ADAL" clId="{8ACA3866-96AF-496C-BA58-92E5469EDC9A}" dt="2023-07-10T21:44:39.770" v="617" actId="478"/>
          <ac:spMkLst>
            <pc:docMk/>
            <pc:sldMk cId="2785418405" sldId="1169"/>
            <ac:spMk id="8" creationId="{733EF08A-06C7-C735-ADA8-31B1D60F710F}"/>
          </ac:spMkLst>
        </pc:spChg>
      </pc:sldChg>
      <pc:sldChg chg="addSp modSp add mod modAnim">
        <pc:chgData name="FoustB" userId="036fd538-e6a0-4478-b832-b99ce6775b9a" providerId="ADAL" clId="{8ACA3866-96AF-496C-BA58-92E5469EDC9A}" dt="2023-07-13T15:15:01.171" v="3679" actId="14100"/>
        <pc:sldMkLst>
          <pc:docMk/>
          <pc:sldMk cId="3354142782" sldId="1170"/>
        </pc:sldMkLst>
        <pc:spChg chg="add mod">
          <ac:chgData name="FoustB" userId="036fd538-e6a0-4478-b832-b99ce6775b9a" providerId="ADAL" clId="{8ACA3866-96AF-496C-BA58-92E5469EDC9A}" dt="2023-07-12T17:40:24.326" v="3573" actId="20577"/>
          <ac:spMkLst>
            <pc:docMk/>
            <pc:sldMk cId="3354142782" sldId="1170"/>
            <ac:spMk id="2" creationId="{67416C7E-2C04-ECD1-10AA-C8FDBDB6DA1C}"/>
          </ac:spMkLst>
        </pc:spChg>
        <pc:spChg chg="mod">
          <ac:chgData name="FoustB" userId="036fd538-e6a0-4478-b832-b99ce6775b9a" providerId="ADAL" clId="{8ACA3866-96AF-496C-BA58-92E5469EDC9A}" dt="2023-07-13T15:15:01.171" v="3679" actId="14100"/>
          <ac:spMkLst>
            <pc:docMk/>
            <pc:sldMk cId="3354142782" sldId="1170"/>
            <ac:spMk id="4" creationId="{00000000-0000-0000-0000-000000000000}"/>
          </ac:spMkLst>
        </pc:spChg>
        <pc:spChg chg="mod">
          <ac:chgData name="FoustB" userId="036fd538-e6a0-4478-b832-b99ce6775b9a" providerId="ADAL" clId="{8ACA3866-96AF-496C-BA58-92E5469EDC9A}" dt="2023-07-10T22:29:34.809" v="1132" actId="20577"/>
          <ac:spMkLst>
            <pc:docMk/>
            <pc:sldMk cId="3354142782" sldId="1170"/>
            <ac:spMk id="9" creationId="{3591B03D-D654-4EFA-9CCC-AAD4DCB64486}"/>
          </ac:spMkLst>
        </pc:spChg>
      </pc:sldChg>
      <pc:sldChg chg="addSp delSp modSp add del mod delAnim modAnim">
        <pc:chgData name="FoustB" userId="036fd538-e6a0-4478-b832-b99ce6775b9a" providerId="ADAL" clId="{8ACA3866-96AF-496C-BA58-92E5469EDC9A}" dt="2023-07-10T22:27:35.200" v="1107" actId="47"/>
        <pc:sldMkLst>
          <pc:docMk/>
          <pc:sldMk cId="1124499982" sldId="1171"/>
        </pc:sldMkLst>
        <pc:spChg chg="del">
          <ac:chgData name="FoustB" userId="036fd538-e6a0-4478-b832-b99ce6775b9a" providerId="ADAL" clId="{8ACA3866-96AF-496C-BA58-92E5469EDC9A}" dt="2023-07-10T22:21:54.304" v="903" actId="478"/>
          <ac:spMkLst>
            <pc:docMk/>
            <pc:sldMk cId="1124499982" sldId="1171"/>
            <ac:spMk id="2" creationId="{67416C7E-2C04-ECD1-10AA-C8FDBDB6DA1C}"/>
          </ac:spMkLst>
        </pc:spChg>
        <pc:spChg chg="add mod">
          <ac:chgData name="FoustB" userId="036fd538-e6a0-4478-b832-b99ce6775b9a" providerId="ADAL" clId="{8ACA3866-96AF-496C-BA58-92E5469EDC9A}" dt="2023-07-10T22:24:00.303" v="976" actId="14100"/>
          <ac:spMkLst>
            <pc:docMk/>
            <pc:sldMk cId="1124499982" sldId="1171"/>
            <ac:spMk id="3" creationId="{7923A5AF-32F5-4AE3-2FDC-6DF34F05A150}"/>
          </ac:spMkLst>
        </pc:spChg>
        <pc:spChg chg="mod">
          <ac:chgData name="FoustB" userId="036fd538-e6a0-4478-b832-b99ce6775b9a" providerId="ADAL" clId="{8ACA3866-96AF-496C-BA58-92E5469EDC9A}" dt="2023-07-10T22:22:02.322" v="920" actId="20577"/>
          <ac:spMkLst>
            <pc:docMk/>
            <pc:sldMk cId="1124499982" sldId="1171"/>
            <ac:spMk id="4" creationId="{00000000-0000-0000-0000-000000000000}"/>
          </ac:spMkLst>
        </pc:spChg>
        <pc:spChg chg="add mod">
          <ac:chgData name="FoustB" userId="036fd538-e6a0-4478-b832-b99ce6775b9a" providerId="ADAL" clId="{8ACA3866-96AF-496C-BA58-92E5469EDC9A}" dt="2023-07-10T22:24:52.878" v="1007" actId="14100"/>
          <ac:spMkLst>
            <pc:docMk/>
            <pc:sldMk cId="1124499982" sldId="1171"/>
            <ac:spMk id="5" creationId="{0E6E1CDD-BE42-34DE-1183-BD7AFF02CA20}"/>
          </ac:spMkLst>
        </pc:spChg>
        <pc:spChg chg="add mod">
          <ac:chgData name="FoustB" userId="036fd538-e6a0-4478-b832-b99ce6775b9a" providerId="ADAL" clId="{8ACA3866-96AF-496C-BA58-92E5469EDC9A}" dt="2023-07-10T22:25:19.226" v="1082" actId="1076"/>
          <ac:spMkLst>
            <pc:docMk/>
            <pc:sldMk cId="1124499982" sldId="1171"/>
            <ac:spMk id="6" creationId="{9646AFAD-63ED-603F-C3AF-E9D86BC8613D}"/>
          </ac:spMkLst>
        </pc:spChg>
      </pc:sldChg>
      <pc:sldChg chg="addSp delSp modSp add mod ord modAnim">
        <pc:chgData name="FoustB" userId="036fd538-e6a0-4478-b832-b99ce6775b9a" providerId="ADAL" clId="{8ACA3866-96AF-496C-BA58-92E5469EDC9A}" dt="2023-07-10T22:31:04.858" v="1156" actId="20577"/>
        <pc:sldMkLst>
          <pc:docMk/>
          <pc:sldMk cId="1889021377" sldId="1172"/>
        </pc:sldMkLst>
        <pc:spChg chg="add del mod">
          <ac:chgData name="FoustB" userId="036fd538-e6a0-4478-b832-b99ce6775b9a" providerId="ADAL" clId="{8ACA3866-96AF-496C-BA58-92E5469EDC9A}" dt="2023-07-10T22:31:01.656" v="1149" actId="478"/>
          <ac:spMkLst>
            <pc:docMk/>
            <pc:sldMk cId="1889021377" sldId="1172"/>
            <ac:spMk id="2" creationId="{F271CC0F-19C6-7260-FD78-B8E30CDE78E2}"/>
          </ac:spMkLst>
        </pc:spChg>
        <pc:spChg chg="mod">
          <ac:chgData name="FoustB" userId="036fd538-e6a0-4478-b832-b99ce6775b9a" providerId="ADAL" clId="{8ACA3866-96AF-496C-BA58-92E5469EDC9A}" dt="2023-07-10T22:27:16.677" v="1099" actId="14100"/>
          <ac:spMkLst>
            <pc:docMk/>
            <pc:sldMk cId="1889021377" sldId="1172"/>
            <ac:spMk id="3" creationId="{7923A5AF-32F5-4AE3-2FDC-6DF34F05A150}"/>
          </ac:spMkLst>
        </pc:spChg>
        <pc:spChg chg="mod">
          <ac:chgData name="FoustB" userId="036fd538-e6a0-4478-b832-b99ce6775b9a" providerId="ADAL" clId="{8ACA3866-96AF-496C-BA58-92E5469EDC9A}" dt="2023-07-10T22:27:20.384" v="1101" actId="14100"/>
          <ac:spMkLst>
            <pc:docMk/>
            <pc:sldMk cId="1889021377" sldId="1172"/>
            <ac:spMk id="5" creationId="{0E6E1CDD-BE42-34DE-1183-BD7AFF02CA20}"/>
          </ac:spMkLst>
        </pc:spChg>
        <pc:spChg chg="mod">
          <ac:chgData name="FoustB" userId="036fd538-e6a0-4478-b832-b99ce6775b9a" providerId="ADAL" clId="{8ACA3866-96AF-496C-BA58-92E5469EDC9A}" dt="2023-07-10T22:27:24.347" v="1103" actId="14100"/>
          <ac:spMkLst>
            <pc:docMk/>
            <pc:sldMk cId="1889021377" sldId="1172"/>
            <ac:spMk id="6" creationId="{9646AFAD-63ED-603F-C3AF-E9D86BC8613D}"/>
          </ac:spMkLst>
        </pc:spChg>
        <pc:spChg chg="mod">
          <ac:chgData name="FoustB" userId="036fd538-e6a0-4478-b832-b99ce6775b9a" providerId="ADAL" clId="{8ACA3866-96AF-496C-BA58-92E5469EDC9A}" dt="2023-07-10T22:31:04.858" v="1156" actId="20577"/>
          <ac:spMkLst>
            <pc:docMk/>
            <pc:sldMk cId="1889021377" sldId="1172"/>
            <ac:spMk id="9" creationId="{3591B03D-D654-4EFA-9CCC-AAD4DCB64486}"/>
          </ac:spMkLst>
        </pc:spChg>
      </pc:sldChg>
      <pc:sldChg chg="delSp modSp add del mod">
        <pc:chgData name="FoustB" userId="036fd538-e6a0-4478-b832-b99ce6775b9a" providerId="ADAL" clId="{8ACA3866-96AF-496C-BA58-92E5469EDC9A}" dt="2023-07-10T22:33:11.562" v="1175" actId="47"/>
        <pc:sldMkLst>
          <pc:docMk/>
          <pc:sldMk cId="2550373597" sldId="1173"/>
        </pc:sldMkLst>
        <pc:spChg chg="mod">
          <ac:chgData name="FoustB" userId="036fd538-e6a0-4478-b832-b99ce6775b9a" providerId="ADAL" clId="{8ACA3866-96AF-496C-BA58-92E5469EDC9A}" dt="2023-07-10T22:31:22.021" v="1157" actId="1076"/>
          <ac:spMkLst>
            <pc:docMk/>
            <pc:sldMk cId="2550373597" sldId="1173"/>
            <ac:spMk id="2" creationId="{F271CC0F-19C6-7260-FD78-B8E30CDE78E2}"/>
          </ac:spMkLst>
        </pc:spChg>
        <pc:spChg chg="del">
          <ac:chgData name="FoustB" userId="036fd538-e6a0-4478-b832-b99ce6775b9a" providerId="ADAL" clId="{8ACA3866-96AF-496C-BA58-92E5469EDC9A}" dt="2023-07-10T22:28:07.238" v="1115" actId="478"/>
          <ac:spMkLst>
            <pc:docMk/>
            <pc:sldMk cId="2550373597" sldId="1173"/>
            <ac:spMk id="3" creationId="{7923A5AF-32F5-4AE3-2FDC-6DF34F05A150}"/>
          </ac:spMkLst>
        </pc:spChg>
        <pc:spChg chg="del">
          <ac:chgData name="FoustB" userId="036fd538-e6a0-4478-b832-b99ce6775b9a" providerId="ADAL" clId="{8ACA3866-96AF-496C-BA58-92E5469EDC9A}" dt="2023-07-10T22:28:08.573" v="1116" actId="478"/>
          <ac:spMkLst>
            <pc:docMk/>
            <pc:sldMk cId="2550373597" sldId="1173"/>
            <ac:spMk id="4" creationId="{00000000-0000-0000-0000-000000000000}"/>
          </ac:spMkLst>
        </pc:spChg>
        <pc:spChg chg="del">
          <ac:chgData name="FoustB" userId="036fd538-e6a0-4478-b832-b99ce6775b9a" providerId="ADAL" clId="{8ACA3866-96AF-496C-BA58-92E5469EDC9A}" dt="2023-07-10T22:28:05.481" v="1114" actId="478"/>
          <ac:spMkLst>
            <pc:docMk/>
            <pc:sldMk cId="2550373597" sldId="1173"/>
            <ac:spMk id="5" creationId="{0E6E1CDD-BE42-34DE-1183-BD7AFF02CA20}"/>
          </ac:spMkLst>
        </pc:spChg>
        <pc:spChg chg="del">
          <ac:chgData name="FoustB" userId="036fd538-e6a0-4478-b832-b99ce6775b9a" providerId="ADAL" clId="{8ACA3866-96AF-496C-BA58-92E5469EDC9A}" dt="2023-07-10T22:28:03.810" v="1113" actId="478"/>
          <ac:spMkLst>
            <pc:docMk/>
            <pc:sldMk cId="2550373597" sldId="1173"/>
            <ac:spMk id="6" creationId="{9646AFAD-63ED-603F-C3AF-E9D86BC8613D}"/>
          </ac:spMkLst>
        </pc:spChg>
        <pc:spChg chg="mod">
          <ac:chgData name="FoustB" userId="036fd538-e6a0-4478-b832-b99ce6775b9a" providerId="ADAL" clId="{8ACA3866-96AF-496C-BA58-92E5469EDC9A}" dt="2023-07-10T22:29:27.593" v="1125" actId="20577"/>
          <ac:spMkLst>
            <pc:docMk/>
            <pc:sldMk cId="2550373597" sldId="1173"/>
            <ac:spMk id="9" creationId="{3591B03D-D654-4EFA-9CCC-AAD4DCB64486}"/>
          </ac:spMkLst>
        </pc:spChg>
      </pc:sldChg>
      <pc:sldChg chg="addSp modSp add mod ord modAnim">
        <pc:chgData name="FoustB" userId="036fd538-e6a0-4478-b832-b99ce6775b9a" providerId="ADAL" clId="{8ACA3866-96AF-496C-BA58-92E5469EDC9A}" dt="2023-07-10T22:33:08.653" v="1174" actId="207"/>
        <pc:sldMkLst>
          <pc:docMk/>
          <pc:sldMk cId="556951711" sldId="1174"/>
        </pc:sldMkLst>
        <pc:spChg chg="mod">
          <ac:chgData name="FoustB" userId="036fd538-e6a0-4478-b832-b99ce6775b9a" providerId="ADAL" clId="{8ACA3866-96AF-496C-BA58-92E5469EDC9A}" dt="2023-07-10T22:32:41.740" v="1168" actId="1076"/>
          <ac:spMkLst>
            <pc:docMk/>
            <pc:sldMk cId="556951711" sldId="1174"/>
            <ac:spMk id="2" creationId="{F271CC0F-19C6-7260-FD78-B8E30CDE78E2}"/>
          </ac:spMkLst>
        </pc:spChg>
        <pc:spChg chg="add mod">
          <ac:chgData name="FoustB" userId="036fd538-e6a0-4478-b832-b99ce6775b9a" providerId="ADAL" clId="{8ACA3866-96AF-496C-BA58-92E5469EDC9A}" dt="2023-07-10T22:33:08.653" v="1174" actId="207"/>
          <ac:spMkLst>
            <pc:docMk/>
            <pc:sldMk cId="556951711" sldId="1174"/>
            <ac:spMk id="3" creationId="{0E298BB6-A0D3-92CC-C465-3DB8E9D2EF0C}"/>
          </ac:spMkLst>
        </pc:spChg>
      </pc:sldChg>
      <pc:sldChg chg="addSp delSp modSp add mod modAnim">
        <pc:chgData name="FoustB" userId="036fd538-e6a0-4478-b832-b99ce6775b9a" providerId="ADAL" clId="{8ACA3866-96AF-496C-BA58-92E5469EDC9A}" dt="2023-07-10T22:35:50.550" v="1191"/>
        <pc:sldMkLst>
          <pc:docMk/>
          <pc:sldMk cId="1659321195" sldId="1175"/>
        </pc:sldMkLst>
        <pc:spChg chg="mod">
          <ac:chgData name="FoustB" userId="036fd538-e6a0-4478-b832-b99ce6775b9a" providerId="ADAL" clId="{8ACA3866-96AF-496C-BA58-92E5469EDC9A}" dt="2023-07-10T22:35:35.314" v="1188" actId="115"/>
          <ac:spMkLst>
            <pc:docMk/>
            <pc:sldMk cId="1659321195" sldId="1175"/>
            <ac:spMk id="3" creationId="{0E298BB6-A0D3-92CC-C465-3DB8E9D2EF0C}"/>
          </ac:spMkLst>
        </pc:spChg>
        <pc:spChg chg="add del">
          <ac:chgData name="FoustB" userId="036fd538-e6a0-4478-b832-b99ce6775b9a" providerId="ADAL" clId="{8ACA3866-96AF-496C-BA58-92E5469EDC9A}" dt="2023-07-10T22:34:45.921" v="1178" actId="478"/>
          <ac:spMkLst>
            <pc:docMk/>
            <pc:sldMk cId="1659321195" sldId="1175"/>
            <ac:spMk id="4" creationId="{831ACDC5-5FDC-FFE0-AA77-6A82FE630CFB}"/>
          </ac:spMkLst>
        </pc:spChg>
      </pc:sldChg>
      <pc:sldChg chg="addSp delSp modSp add mod delAnim modAnim">
        <pc:chgData name="FoustB" userId="036fd538-e6a0-4478-b832-b99ce6775b9a" providerId="ADAL" clId="{8ACA3866-96AF-496C-BA58-92E5469EDC9A}" dt="2023-07-12T17:40:44.282" v="3576"/>
        <pc:sldMkLst>
          <pc:docMk/>
          <pc:sldMk cId="3537004302" sldId="1176"/>
        </pc:sldMkLst>
        <pc:spChg chg="del">
          <ac:chgData name="FoustB" userId="036fd538-e6a0-4478-b832-b99ce6775b9a" providerId="ADAL" clId="{8ACA3866-96AF-496C-BA58-92E5469EDC9A}" dt="2023-07-10T22:35:46.286" v="1190" actId="478"/>
          <ac:spMkLst>
            <pc:docMk/>
            <pc:sldMk cId="3537004302" sldId="1176"/>
            <ac:spMk id="2" creationId="{F271CC0F-19C6-7260-FD78-B8E30CDE78E2}"/>
          </ac:spMkLst>
        </pc:spChg>
        <pc:spChg chg="add mod">
          <ac:chgData name="FoustB" userId="036fd538-e6a0-4478-b832-b99ce6775b9a" providerId="ADAL" clId="{8ACA3866-96AF-496C-BA58-92E5469EDC9A}" dt="2023-07-10T22:37:25.264" v="1245" actId="14100"/>
          <ac:spMkLst>
            <pc:docMk/>
            <pc:sldMk cId="3537004302" sldId="1176"/>
            <ac:spMk id="4" creationId="{74F5A92B-80A9-5C56-BB4B-4BFFA630B20B}"/>
          </ac:spMkLst>
        </pc:spChg>
        <pc:spChg chg="add del mod">
          <ac:chgData name="FoustB" userId="036fd538-e6a0-4478-b832-b99ce6775b9a" providerId="ADAL" clId="{8ACA3866-96AF-496C-BA58-92E5469EDC9A}" dt="2023-07-10T22:41:37.590" v="1406" actId="478"/>
          <ac:spMkLst>
            <pc:docMk/>
            <pc:sldMk cId="3537004302" sldId="1176"/>
            <ac:spMk id="5" creationId="{81244D33-37A0-061D-E17A-34725BEA13D0}"/>
          </ac:spMkLst>
        </pc:spChg>
        <pc:spChg chg="add del mod">
          <ac:chgData name="FoustB" userId="036fd538-e6a0-4478-b832-b99ce6775b9a" providerId="ADAL" clId="{8ACA3866-96AF-496C-BA58-92E5469EDC9A}" dt="2023-07-10T22:41:40.957" v="1407" actId="478"/>
          <ac:spMkLst>
            <pc:docMk/>
            <pc:sldMk cId="3537004302" sldId="1176"/>
            <ac:spMk id="6" creationId="{EA24B646-FB5E-9742-0CEB-70848A447C6D}"/>
          </ac:spMkLst>
        </pc:spChg>
        <pc:spChg chg="add del mod">
          <ac:chgData name="FoustB" userId="036fd538-e6a0-4478-b832-b99ce6775b9a" providerId="ADAL" clId="{8ACA3866-96AF-496C-BA58-92E5469EDC9A}" dt="2023-07-10T22:41:43.309" v="1408" actId="478"/>
          <ac:spMkLst>
            <pc:docMk/>
            <pc:sldMk cId="3537004302" sldId="1176"/>
            <ac:spMk id="7" creationId="{7D199014-BADF-0467-8F89-1AB55004BEBF}"/>
          </ac:spMkLst>
        </pc:spChg>
      </pc:sldChg>
      <pc:sldChg chg="addSp delSp modSp add mod ord delAnim modAnim">
        <pc:chgData name="FoustB" userId="036fd538-e6a0-4478-b832-b99ce6775b9a" providerId="ADAL" clId="{8ACA3866-96AF-496C-BA58-92E5469EDC9A}" dt="2023-07-13T15:22:44.218" v="3696" actId="14100"/>
        <pc:sldMkLst>
          <pc:docMk/>
          <pc:sldMk cId="1424463649" sldId="1177"/>
        </pc:sldMkLst>
        <pc:spChg chg="add mod">
          <ac:chgData name="FoustB" userId="036fd538-e6a0-4478-b832-b99ce6775b9a" providerId="ADAL" clId="{8ACA3866-96AF-496C-BA58-92E5469EDC9A}" dt="2023-07-10T22:42:20.140" v="1449" actId="14100"/>
          <ac:spMkLst>
            <pc:docMk/>
            <pc:sldMk cId="1424463649" sldId="1177"/>
            <ac:spMk id="2" creationId="{F2B9B60C-5333-3B04-8E24-22ECF0EC6C6E}"/>
          </ac:spMkLst>
        </pc:spChg>
        <pc:spChg chg="del">
          <ac:chgData name="FoustB" userId="036fd538-e6a0-4478-b832-b99ce6775b9a" providerId="ADAL" clId="{8ACA3866-96AF-496C-BA58-92E5469EDC9A}" dt="2023-07-10T22:41:47.486" v="1409" actId="478"/>
          <ac:spMkLst>
            <pc:docMk/>
            <pc:sldMk cId="1424463649" sldId="1177"/>
            <ac:spMk id="4" creationId="{74F5A92B-80A9-5C56-BB4B-4BFFA630B20B}"/>
          </ac:spMkLst>
        </pc:spChg>
        <pc:spChg chg="mod">
          <ac:chgData name="FoustB" userId="036fd538-e6a0-4478-b832-b99ce6775b9a" providerId="ADAL" clId="{8ACA3866-96AF-496C-BA58-92E5469EDC9A}" dt="2023-07-10T22:46:18.904" v="1649" actId="14100"/>
          <ac:spMkLst>
            <pc:docMk/>
            <pc:sldMk cId="1424463649" sldId="1177"/>
            <ac:spMk id="6" creationId="{EA24B646-FB5E-9742-0CEB-70848A447C6D}"/>
          </ac:spMkLst>
        </pc:spChg>
        <pc:spChg chg="mod">
          <ac:chgData name="FoustB" userId="036fd538-e6a0-4478-b832-b99ce6775b9a" providerId="ADAL" clId="{8ACA3866-96AF-496C-BA58-92E5469EDC9A}" dt="2023-07-10T22:46:24.866" v="1651" actId="14100"/>
          <ac:spMkLst>
            <pc:docMk/>
            <pc:sldMk cId="1424463649" sldId="1177"/>
            <ac:spMk id="7" creationId="{7D199014-BADF-0467-8F89-1AB55004BEBF}"/>
          </ac:spMkLst>
        </pc:spChg>
        <pc:spChg chg="add mod">
          <ac:chgData name="FoustB" userId="036fd538-e6a0-4478-b832-b99ce6775b9a" providerId="ADAL" clId="{8ACA3866-96AF-496C-BA58-92E5469EDC9A}" dt="2023-07-13T15:22:44.218" v="3696" actId="14100"/>
          <ac:spMkLst>
            <pc:docMk/>
            <pc:sldMk cId="1424463649" sldId="1177"/>
            <ac:spMk id="8" creationId="{4D711D09-D31D-D5D1-368F-292E5102CC53}"/>
          </ac:spMkLst>
        </pc:spChg>
        <pc:spChg chg="add mod">
          <ac:chgData name="FoustB" userId="036fd538-e6a0-4478-b832-b99ce6775b9a" providerId="ADAL" clId="{8ACA3866-96AF-496C-BA58-92E5469EDC9A}" dt="2023-07-10T22:46:54.823" v="1665" actId="1076"/>
          <ac:spMkLst>
            <pc:docMk/>
            <pc:sldMk cId="1424463649" sldId="1177"/>
            <ac:spMk id="11" creationId="{C0707E86-65A5-8FC7-203E-995C10393B59}"/>
          </ac:spMkLst>
        </pc:spChg>
      </pc:sldChg>
      <pc:sldChg chg="addSp delSp modSp add mod delAnim modAnim">
        <pc:chgData name="FoustB" userId="036fd538-e6a0-4478-b832-b99ce6775b9a" providerId="ADAL" clId="{8ACA3866-96AF-496C-BA58-92E5469EDC9A}" dt="2023-07-12T17:41:04.260" v="3582" actId="1076"/>
        <pc:sldMkLst>
          <pc:docMk/>
          <pc:sldMk cId="4278739644" sldId="1178"/>
        </pc:sldMkLst>
        <pc:spChg chg="add mod">
          <ac:chgData name="FoustB" userId="036fd538-e6a0-4478-b832-b99ce6775b9a" providerId="ADAL" clId="{8ACA3866-96AF-496C-BA58-92E5469EDC9A}" dt="2023-07-12T17:40:55.704" v="3578" actId="20577"/>
          <ac:spMkLst>
            <pc:docMk/>
            <pc:sldMk cId="4278739644" sldId="1178"/>
            <ac:spMk id="4" creationId="{868847E2-DFC1-3E10-4AF6-C03490274757}"/>
          </ac:spMkLst>
        </pc:spChg>
        <pc:spChg chg="del">
          <ac:chgData name="FoustB" userId="036fd538-e6a0-4478-b832-b99ce6775b9a" providerId="ADAL" clId="{8ACA3866-96AF-496C-BA58-92E5469EDC9A}" dt="2023-07-10T22:53:57.889" v="1669" actId="478"/>
          <ac:spMkLst>
            <pc:docMk/>
            <pc:sldMk cId="4278739644" sldId="1178"/>
            <ac:spMk id="8" creationId="{4D711D09-D31D-D5D1-368F-292E5102CC53}"/>
          </ac:spMkLst>
        </pc:spChg>
        <pc:spChg chg="del">
          <ac:chgData name="FoustB" userId="036fd538-e6a0-4478-b832-b99ce6775b9a" providerId="ADAL" clId="{8ACA3866-96AF-496C-BA58-92E5469EDC9A}" dt="2023-07-10T22:54:00.142" v="1670" actId="478"/>
          <ac:spMkLst>
            <pc:docMk/>
            <pc:sldMk cId="4278739644" sldId="1178"/>
            <ac:spMk id="11" creationId="{C0707E86-65A5-8FC7-203E-995C10393B59}"/>
          </ac:spMkLst>
        </pc:spChg>
        <pc:spChg chg="add mod">
          <ac:chgData name="FoustB" userId="036fd538-e6a0-4478-b832-b99ce6775b9a" providerId="ADAL" clId="{8ACA3866-96AF-496C-BA58-92E5469EDC9A}" dt="2023-07-12T17:41:04.260" v="3582" actId="1076"/>
          <ac:spMkLst>
            <pc:docMk/>
            <pc:sldMk cId="4278739644" sldId="1178"/>
            <ac:spMk id="12" creationId="{246EB5DF-FBD6-4A39-91BD-5064703CA8C4}"/>
          </ac:spMkLst>
        </pc:spChg>
      </pc:sldChg>
      <pc:sldChg chg="delSp modSp add mod modAnim">
        <pc:chgData name="FoustB" userId="036fd538-e6a0-4478-b832-b99ce6775b9a" providerId="ADAL" clId="{8ACA3866-96AF-496C-BA58-92E5469EDC9A}" dt="2023-07-10T23:05:35.001" v="2029" actId="1035"/>
        <pc:sldMkLst>
          <pc:docMk/>
          <pc:sldMk cId="3766710581" sldId="1179"/>
        </pc:sldMkLst>
        <pc:spChg chg="mod">
          <ac:chgData name="FoustB" userId="036fd538-e6a0-4478-b832-b99ce6775b9a" providerId="ADAL" clId="{8ACA3866-96AF-496C-BA58-92E5469EDC9A}" dt="2023-07-10T23:05:35.001" v="2029" actId="1035"/>
          <ac:spMkLst>
            <pc:docMk/>
            <pc:sldMk cId="3766710581" sldId="1179"/>
            <ac:spMk id="4" creationId="{868847E2-DFC1-3E10-4AF6-C03490274757}"/>
          </ac:spMkLst>
        </pc:spChg>
        <pc:spChg chg="del mod">
          <ac:chgData name="FoustB" userId="036fd538-e6a0-4478-b832-b99ce6775b9a" providerId="ADAL" clId="{8ACA3866-96AF-496C-BA58-92E5469EDC9A}" dt="2023-07-10T22:59:41.456" v="1849" actId="478"/>
          <ac:spMkLst>
            <pc:docMk/>
            <pc:sldMk cId="3766710581" sldId="1179"/>
            <ac:spMk id="12" creationId="{246EB5DF-FBD6-4A39-91BD-5064703CA8C4}"/>
          </ac:spMkLst>
        </pc:spChg>
      </pc:sldChg>
      <pc:sldChg chg="addSp modSp add mod modAnim">
        <pc:chgData name="FoustB" userId="036fd538-e6a0-4478-b832-b99ce6775b9a" providerId="ADAL" clId="{8ACA3866-96AF-496C-BA58-92E5469EDC9A}" dt="2023-07-10T23:05:51.840" v="2032"/>
        <pc:sldMkLst>
          <pc:docMk/>
          <pc:sldMk cId="2323798060" sldId="1180"/>
        </pc:sldMkLst>
        <pc:spChg chg="mod">
          <ac:chgData name="FoustB" userId="036fd538-e6a0-4478-b832-b99ce6775b9a" providerId="ADAL" clId="{8ACA3866-96AF-496C-BA58-92E5469EDC9A}" dt="2023-07-10T23:05:24.684" v="2026" actId="1035"/>
          <ac:spMkLst>
            <pc:docMk/>
            <pc:sldMk cId="2323798060" sldId="1180"/>
            <ac:spMk id="4" creationId="{868847E2-DFC1-3E10-4AF6-C03490274757}"/>
          </ac:spMkLst>
        </pc:spChg>
        <pc:spChg chg="add mod">
          <ac:chgData name="FoustB" userId="036fd538-e6a0-4478-b832-b99ce6775b9a" providerId="ADAL" clId="{8ACA3866-96AF-496C-BA58-92E5469EDC9A}" dt="2023-07-10T23:05:48.255" v="2031" actId="14100"/>
          <ac:spMkLst>
            <pc:docMk/>
            <pc:sldMk cId="2323798060" sldId="1180"/>
            <ac:spMk id="8" creationId="{008D25C9-6187-980D-8799-CCE77CD37EE4}"/>
          </ac:spMkLst>
        </pc:spChg>
      </pc:sldChg>
      <pc:sldChg chg="delSp modSp add mod delAnim modAnim">
        <pc:chgData name="FoustB" userId="036fd538-e6a0-4478-b832-b99ce6775b9a" providerId="ADAL" clId="{8ACA3866-96AF-496C-BA58-92E5469EDC9A}" dt="2023-07-10T23:07:42.170" v="2192" actId="1076"/>
        <pc:sldMkLst>
          <pc:docMk/>
          <pc:sldMk cId="26566569" sldId="1181"/>
        </pc:sldMkLst>
        <pc:spChg chg="mod">
          <ac:chgData name="FoustB" userId="036fd538-e6a0-4478-b832-b99ce6775b9a" providerId="ADAL" clId="{8ACA3866-96AF-496C-BA58-92E5469EDC9A}" dt="2023-07-10T23:07:42.170" v="2192" actId="1076"/>
          <ac:spMkLst>
            <pc:docMk/>
            <pc:sldMk cId="26566569" sldId="1181"/>
            <ac:spMk id="4" creationId="{868847E2-DFC1-3E10-4AF6-C03490274757}"/>
          </ac:spMkLst>
        </pc:spChg>
        <pc:spChg chg="del">
          <ac:chgData name="FoustB" userId="036fd538-e6a0-4478-b832-b99ce6775b9a" providerId="ADAL" clId="{8ACA3866-96AF-496C-BA58-92E5469EDC9A}" dt="2023-07-10T23:06:52.821" v="2043" actId="478"/>
          <ac:spMkLst>
            <pc:docMk/>
            <pc:sldMk cId="26566569" sldId="1181"/>
            <ac:spMk id="8" creationId="{008D25C9-6187-980D-8799-CCE77CD37EE4}"/>
          </ac:spMkLst>
        </pc:spChg>
      </pc:sldChg>
      <pc:sldChg chg="delSp modSp add mod">
        <pc:chgData name="FoustB" userId="036fd538-e6a0-4478-b832-b99ce6775b9a" providerId="ADAL" clId="{8ACA3866-96AF-496C-BA58-92E5469EDC9A}" dt="2023-07-10T23:11:37.120" v="2350" actId="1076"/>
        <pc:sldMkLst>
          <pc:docMk/>
          <pc:sldMk cId="3677338252" sldId="1182"/>
        </pc:sldMkLst>
        <pc:spChg chg="del">
          <ac:chgData name="FoustB" userId="036fd538-e6a0-4478-b832-b99ce6775b9a" providerId="ADAL" clId="{8ACA3866-96AF-496C-BA58-92E5469EDC9A}" dt="2023-07-10T23:11:34.236" v="2349" actId="478"/>
          <ac:spMkLst>
            <pc:docMk/>
            <pc:sldMk cId="3677338252" sldId="1182"/>
            <ac:spMk id="2" creationId="{F2B9B60C-5333-3B04-8E24-22ECF0EC6C6E}"/>
          </ac:spMkLst>
        </pc:spChg>
        <pc:spChg chg="mod">
          <ac:chgData name="FoustB" userId="036fd538-e6a0-4478-b832-b99ce6775b9a" providerId="ADAL" clId="{8ACA3866-96AF-496C-BA58-92E5469EDC9A}" dt="2023-07-10T23:11:37.120" v="2350" actId="1076"/>
          <ac:spMkLst>
            <pc:docMk/>
            <pc:sldMk cId="3677338252" sldId="1182"/>
            <ac:spMk id="4" creationId="{868847E2-DFC1-3E10-4AF6-C03490274757}"/>
          </ac:spMkLst>
        </pc:spChg>
        <pc:spChg chg="del">
          <ac:chgData name="FoustB" userId="036fd538-e6a0-4478-b832-b99ce6775b9a" providerId="ADAL" clId="{8ACA3866-96AF-496C-BA58-92E5469EDC9A}" dt="2023-07-10T23:11:33.666" v="2348" actId="478"/>
          <ac:spMkLst>
            <pc:docMk/>
            <pc:sldMk cId="3677338252" sldId="1182"/>
            <ac:spMk id="5" creationId="{81244D33-37A0-061D-E17A-34725BEA13D0}"/>
          </ac:spMkLst>
        </pc:spChg>
        <pc:spChg chg="del">
          <ac:chgData name="FoustB" userId="036fd538-e6a0-4478-b832-b99ce6775b9a" providerId="ADAL" clId="{8ACA3866-96AF-496C-BA58-92E5469EDC9A}" dt="2023-07-10T23:11:32.447" v="2347" actId="478"/>
          <ac:spMkLst>
            <pc:docMk/>
            <pc:sldMk cId="3677338252" sldId="1182"/>
            <ac:spMk id="6" creationId="{EA24B646-FB5E-9742-0CEB-70848A447C6D}"/>
          </ac:spMkLst>
        </pc:spChg>
        <pc:spChg chg="del">
          <ac:chgData name="FoustB" userId="036fd538-e6a0-4478-b832-b99ce6775b9a" providerId="ADAL" clId="{8ACA3866-96AF-496C-BA58-92E5469EDC9A}" dt="2023-07-10T23:11:31.732" v="2346" actId="478"/>
          <ac:spMkLst>
            <pc:docMk/>
            <pc:sldMk cId="3677338252" sldId="1182"/>
            <ac:spMk id="7" creationId="{7D199014-BADF-0467-8F89-1AB55004BEBF}"/>
          </ac:spMkLst>
        </pc:spChg>
      </pc:sldChg>
      <pc:sldChg chg="addSp delSp modSp add mod delAnim modAnim">
        <pc:chgData name="FoustB" userId="036fd538-e6a0-4478-b832-b99ce6775b9a" providerId="ADAL" clId="{8ACA3866-96AF-496C-BA58-92E5469EDC9A}" dt="2023-07-10T23:25:16.829" v="2802" actId="478"/>
        <pc:sldMkLst>
          <pc:docMk/>
          <pc:sldMk cId="1775209176" sldId="1183"/>
        </pc:sldMkLst>
        <pc:spChg chg="add mod">
          <ac:chgData name="FoustB" userId="036fd538-e6a0-4478-b832-b99ce6775b9a" providerId="ADAL" clId="{8ACA3866-96AF-496C-BA58-92E5469EDC9A}" dt="2023-07-10T23:18:57.387" v="2508"/>
          <ac:spMkLst>
            <pc:docMk/>
            <pc:sldMk cId="1775209176" sldId="1183"/>
            <ac:spMk id="3" creationId="{80C3EB1F-7CDD-DEAD-507A-EF6735EBF6E8}"/>
          </ac:spMkLst>
        </pc:spChg>
        <pc:spChg chg="del mod">
          <ac:chgData name="FoustB" userId="036fd538-e6a0-4478-b832-b99ce6775b9a" providerId="ADAL" clId="{8ACA3866-96AF-496C-BA58-92E5469EDC9A}" dt="2023-07-10T23:25:16.829" v="2802" actId="478"/>
          <ac:spMkLst>
            <pc:docMk/>
            <pc:sldMk cId="1775209176" sldId="1183"/>
            <ac:spMk id="4" creationId="{B913167A-FCCF-DA60-BFB5-0E11861044C8}"/>
          </ac:spMkLst>
        </pc:spChg>
        <pc:spChg chg="mod">
          <ac:chgData name="FoustB" userId="036fd538-e6a0-4478-b832-b99ce6775b9a" providerId="ADAL" clId="{8ACA3866-96AF-496C-BA58-92E5469EDC9A}" dt="2023-07-10T23:20:54.380" v="2574" actId="1036"/>
          <ac:spMkLst>
            <pc:docMk/>
            <pc:sldMk cId="1775209176" sldId="1183"/>
            <ac:spMk id="5" creationId="{D932931C-E9C8-86FD-3EDF-F2DA742C047B}"/>
          </ac:spMkLst>
        </pc:spChg>
        <pc:spChg chg="del">
          <ac:chgData name="FoustB" userId="036fd538-e6a0-4478-b832-b99ce6775b9a" providerId="ADAL" clId="{8ACA3866-96AF-496C-BA58-92E5469EDC9A}" dt="2023-07-10T23:18:57.048" v="2507" actId="478"/>
          <ac:spMkLst>
            <pc:docMk/>
            <pc:sldMk cId="1775209176" sldId="1183"/>
            <ac:spMk id="8" creationId="{733EF08A-06C7-C735-ADA8-31B1D60F710F}"/>
          </ac:spMkLst>
        </pc:spChg>
        <pc:picChg chg="mod">
          <ac:chgData name="FoustB" userId="036fd538-e6a0-4478-b832-b99ce6775b9a" providerId="ADAL" clId="{8ACA3866-96AF-496C-BA58-92E5469EDC9A}" dt="2023-07-10T23:20:20.078" v="2570" actId="1076"/>
          <ac:picMkLst>
            <pc:docMk/>
            <pc:sldMk cId="1775209176" sldId="1183"/>
            <ac:picMk id="10" creationId="{049EF015-9F77-3754-7403-7BB62A1EC2C8}"/>
          </ac:picMkLst>
        </pc:picChg>
      </pc:sldChg>
      <pc:sldChg chg="modSp add mod">
        <pc:chgData name="FoustB" userId="036fd538-e6a0-4478-b832-b99ce6775b9a" providerId="ADAL" clId="{8ACA3866-96AF-496C-BA58-92E5469EDC9A}" dt="2023-07-10T23:13:14.723" v="2358" actId="207"/>
        <pc:sldMkLst>
          <pc:docMk/>
          <pc:sldMk cId="3688846877" sldId="1184"/>
        </pc:sldMkLst>
        <pc:spChg chg="mod">
          <ac:chgData name="FoustB" userId="036fd538-e6a0-4478-b832-b99ce6775b9a" providerId="ADAL" clId="{8ACA3866-96AF-496C-BA58-92E5469EDC9A}" dt="2023-07-10T23:13:14.723" v="2358" actId="207"/>
          <ac:spMkLst>
            <pc:docMk/>
            <pc:sldMk cId="3688846877" sldId="1184"/>
            <ac:spMk id="3" creationId="{0E298BB6-A0D3-92CC-C465-3DB8E9D2EF0C}"/>
          </ac:spMkLst>
        </pc:spChg>
      </pc:sldChg>
      <pc:sldChg chg="modSp add mod modAnim">
        <pc:chgData name="FoustB" userId="036fd538-e6a0-4478-b832-b99ce6775b9a" providerId="ADAL" clId="{8ACA3866-96AF-496C-BA58-92E5469EDC9A}" dt="2023-07-10T23:17:47.090" v="2492"/>
        <pc:sldMkLst>
          <pc:docMk/>
          <pc:sldMk cId="1633579794" sldId="1185"/>
        </pc:sldMkLst>
        <pc:spChg chg="mod">
          <ac:chgData name="FoustB" userId="036fd538-e6a0-4478-b832-b99ce6775b9a" providerId="ADAL" clId="{8ACA3866-96AF-496C-BA58-92E5469EDC9A}" dt="2023-07-10T23:17:20.205" v="2491" actId="14100"/>
          <ac:spMkLst>
            <pc:docMk/>
            <pc:sldMk cId="1633579794" sldId="1185"/>
            <ac:spMk id="4" creationId="{868847E2-DFC1-3E10-4AF6-C03490274757}"/>
          </ac:spMkLst>
        </pc:spChg>
      </pc:sldChg>
      <pc:sldChg chg="modSp add modAnim">
        <pc:chgData name="FoustB" userId="036fd538-e6a0-4478-b832-b99ce6775b9a" providerId="ADAL" clId="{8ACA3866-96AF-496C-BA58-92E5469EDC9A}" dt="2023-07-10T23:18:28.519" v="2506" actId="207"/>
        <pc:sldMkLst>
          <pc:docMk/>
          <pc:sldMk cId="129583029" sldId="1186"/>
        </pc:sldMkLst>
        <pc:spChg chg="mod">
          <ac:chgData name="FoustB" userId="036fd538-e6a0-4478-b832-b99ce6775b9a" providerId="ADAL" clId="{8ACA3866-96AF-496C-BA58-92E5469EDC9A}" dt="2023-07-10T23:18:28.519" v="2506" actId="207"/>
          <ac:spMkLst>
            <pc:docMk/>
            <pc:sldMk cId="129583029" sldId="1186"/>
            <ac:spMk id="3" creationId="{0E298BB6-A0D3-92CC-C465-3DB8E9D2EF0C}"/>
          </ac:spMkLst>
        </pc:spChg>
      </pc:sldChg>
      <pc:sldChg chg="addSp delSp modSp add mod modAnim">
        <pc:chgData name="FoustB" userId="036fd538-e6a0-4478-b832-b99ce6775b9a" providerId="ADAL" clId="{8ACA3866-96AF-496C-BA58-92E5469EDC9A}" dt="2023-07-10T23:36:13.875" v="2844" actId="1076"/>
        <pc:sldMkLst>
          <pc:docMk/>
          <pc:sldMk cId="4006305941" sldId="1187"/>
        </pc:sldMkLst>
        <pc:spChg chg="del">
          <ac:chgData name="FoustB" userId="036fd538-e6a0-4478-b832-b99ce6775b9a" providerId="ADAL" clId="{8ACA3866-96AF-496C-BA58-92E5469EDC9A}" dt="2023-07-10T23:25:21.017" v="2803" actId="478"/>
          <ac:spMkLst>
            <pc:docMk/>
            <pc:sldMk cId="4006305941" sldId="1187"/>
            <ac:spMk id="3" creationId="{80C3EB1F-7CDD-DEAD-507A-EF6735EBF6E8}"/>
          </ac:spMkLst>
        </pc:spChg>
        <pc:spChg chg="mod">
          <ac:chgData name="FoustB" userId="036fd538-e6a0-4478-b832-b99ce6775b9a" providerId="ADAL" clId="{8ACA3866-96AF-496C-BA58-92E5469EDC9A}" dt="2023-07-10T23:27:21.566" v="2822" actId="20577"/>
          <ac:spMkLst>
            <pc:docMk/>
            <pc:sldMk cId="4006305941" sldId="1187"/>
            <ac:spMk id="4" creationId="{B913167A-FCCF-DA60-BFB5-0E11861044C8}"/>
          </ac:spMkLst>
        </pc:spChg>
        <pc:spChg chg="add mod">
          <ac:chgData name="FoustB" userId="036fd538-e6a0-4478-b832-b99ce6775b9a" providerId="ADAL" clId="{8ACA3866-96AF-496C-BA58-92E5469EDC9A}" dt="2023-07-10T23:36:13.875" v="2844" actId="1076"/>
          <ac:spMkLst>
            <pc:docMk/>
            <pc:sldMk cId="4006305941" sldId="1187"/>
            <ac:spMk id="7" creationId="{3210BD36-DDCF-E0E8-B549-068C100E5DE4}"/>
          </ac:spMkLst>
        </pc:spChg>
        <pc:picChg chg="add del mod">
          <ac:chgData name="FoustB" userId="036fd538-e6a0-4478-b832-b99ce6775b9a" providerId="ADAL" clId="{8ACA3866-96AF-496C-BA58-92E5469EDC9A}" dt="2023-07-10T23:35:55.294" v="2836" actId="478"/>
          <ac:picMkLst>
            <pc:docMk/>
            <pc:sldMk cId="4006305941" sldId="1187"/>
            <ac:picMk id="8" creationId="{E6AF3507-CC3C-0711-9DA0-204E331CEAEC}"/>
          </ac:picMkLst>
        </pc:picChg>
      </pc:sldChg>
      <pc:sldChg chg="addSp modSp add mod ord modAnim">
        <pc:chgData name="FoustB" userId="036fd538-e6a0-4478-b832-b99ce6775b9a" providerId="ADAL" clId="{8ACA3866-96AF-496C-BA58-92E5469EDC9A}" dt="2023-07-10T23:37:51.851" v="2883" actId="1076"/>
        <pc:sldMkLst>
          <pc:docMk/>
          <pc:sldMk cId="551001214" sldId="1188"/>
        </pc:sldMkLst>
        <pc:spChg chg="add mod">
          <ac:chgData name="FoustB" userId="036fd538-e6a0-4478-b832-b99ce6775b9a" providerId="ADAL" clId="{8ACA3866-96AF-496C-BA58-92E5469EDC9A}" dt="2023-07-10T23:37:51.851" v="2883" actId="1076"/>
          <ac:spMkLst>
            <pc:docMk/>
            <pc:sldMk cId="551001214" sldId="1188"/>
            <ac:spMk id="3" creationId="{4851D224-0C64-5705-4DCD-42DCCD8DBCDD}"/>
          </ac:spMkLst>
        </pc:spChg>
        <pc:spChg chg="mod">
          <ac:chgData name="FoustB" userId="036fd538-e6a0-4478-b832-b99ce6775b9a" providerId="ADAL" clId="{8ACA3866-96AF-496C-BA58-92E5469EDC9A}" dt="2023-07-10T23:36:36.068" v="2851" actId="20577"/>
          <ac:spMkLst>
            <pc:docMk/>
            <pc:sldMk cId="551001214" sldId="1188"/>
            <ac:spMk id="4" creationId="{B913167A-FCCF-DA60-BFB5-0E11861044C8}"/>
          </ac:spMkLst>
        </pc:spChg>
      </pc:sldChg>
      <pc:sldChg chg="add del">
        <pc:chgData name="FoustB" userId="036fd538-e6a0-4478-b832-b99ce6775b9a" providerId="ADAL" clId="{8ACA3866-96AF-496C-BA58-92E5469EDC9A}" dt="2023-07-10T23:26:56.785" v="2818" actId="47"/>
        <pc:sldMkLst>
          <pc:docMk/>
          <pc:sldMk cId="896967434" sldId="1188"/>
        </pc:sldMkLst>
      </pc:sldChg>
      <pc:sldChg chg="addSp delSp modSp add del mod delAnim modAnim">
        <pc:chgData name="FoustB" userId="036fd538-e6a0-4478-b832-b99ce6775b9a" providerId="ADAL" clId="{8ACA3866-96AF-496C-BA58-92E5469EDC9A}" dt="2023-07-10T23:39:23.886" v="2886" actId="47"/>
        <pc:sldMkLst>
          <pc:docMk/>
          <pc:sldMk cId="3834281582" sldId="1189"/>
        </pc:sldMkLst>
        <pc:spChg chg="add mod">
          <ac:chgData name="FoustB" userId="036fd538-e6a0-4478-b832-b99ce6775b9a" providerId="ADAL" clId="{8ACA3866-96AF-496C-BA58-92E5469EDC9A}" dt="2023-07-10T23:33:05.720" v="2831" actId="1076"/>
          <ac:spMkLst>
            <pc:docMk/>
            <pc:sldMk cId="3834281582" sldId="1189"/>
            <ac:spMk id="3" creationId="{540FE815-12B2-62AD-0EA7-4D718FD5E622}"/>
          </ac:spMkLst>
        </pc:spChg>
        <pc:spChg chg="del">
          <ac:chgData name="FoustB" userId="036fd538-e6a0-4478-b832-b99ce6775b9a" providerId="ADAL" clId="{8ACA3866-96AF-496C-BA58-92E5469EDC9A}" dt="2023-07-10T23:33:03.630" v="2830" actId="478"/>
          <ac:spMkLst>
            <pc:docMk/>
            <pc:sldMk cId="3834281582" sldId="1189"/>
            <ac:spMk id="7" creationId="{3210BD36-DDCF-E0E8-B549-068C100E5DE4}"/>
          </ac:spMkLst>
        </pc:spChg>
        <pc:spChg chg="add del mod">
          <ac:chgData name="FoustB" userId="036fd538-e6a0-4478-b832-b99ce6775b9a" providerId="ADAL" clId="{8ACA3866-96AF-496C-BA58-92E5469EDC9A}" dt="2023-07-10T23:36:26.246" v="2847" actId="478"/>
          <ac:spMkLst>
            <pc:docMk/>
            <pc:sldMk cId="3834281582" sldId="1189"/>
            <ac:spMk id="8" creationId="{ACF3D55A-60E9-BE39-EDB7-0D0E11EF5C80}"/>
          </ac:spMkLst>
        </pc:spChg>
      </pc:sldChg>
      <pc:sldChg chg="delSp modSp add mod delAnim">
        <pc:chgData name="FoustB" userId="036fd538-e6a0-4478-b832-b99ce6775b9a" providerId="ADAL" clId="{8ACA3866-96AF-496C-BA58-92E5469EDC9A}" dt="2023-07-13T15:29:51.792" v="3697" actId="478"/>
        <pc:sldMkLst>
          <pc:docMk/>
          <pc:sldMk cId="876013149" sldId="1190"/>
        </pc:sldMkLst>
        <pc:spChg chg="del">
          <ac:chgData name="FoustB" userId="036fd538-e6a0-4478-b832-b99ce6775b9a" providerId="ADAL" clId="{8ACA3866-96AF-496C-BA58-92E5469EDC9A}" dt="2023-07-10T23:36:17.341" v="2845" actId="478"/>
          <ac:spMkLst>
            <pc:docMk/>
            <pc:sldMk cId="876013149" sldId="1190"/>
            <ac:spMk id="7" creationId="{3210BD36-DDCF-E0E8-B549-068C100E5DE4}"/>
          </ac:spMkLst>
        </pc:spChg>
        <pc:picChg chg="del mod">
          <ac:chgData name="FoustB" userId="036fd538-e6a0-4478-b832-b99ce6775b9a" providerId="ADAL" clId="{8ACA3866-96AF-496C-BA58-92E5469EDC9A}" dt="2023-07-13T15:29:51.792" v="3697" actId="478"/>
          <ac:picMkLst>
            <pc:docMk/>
            <pc:sldMk cId="876013149" sldId="1190"/>
            <ac:picMk id="8" creationId="{E6AF3507-CC3C-0711-9DA0-204E331CEAEC}"/>
          </ac:picMkLst>
        </pc:picChg>
      </pc:sldChg>
      <pc:sldChg chg="addSp delSp modSp add mod modAnim">
        <pc:chgData name="FoustB" userId="036fd538-e6a0-4478-b832-b99ce6775b9a" providerId="ADAL" clId="{8ACA3866-96AF-496C-BA58-92E5469EDC9A}" dt="2023-07-12T17:41:50.594" v="3583"/>
        <pc:sldMkLst>
          <pc:docMk/>
          <pc:sldMk cId="2457797337" sldId="1191"/>
        </pc:sldMkLst>
        <pc:spChg chg="add del mod">
          <ac:chgData name="FoustB" userId="036fd538-e6a0-4478-b832-b99ce6775b9a" providerId="ADAL" clId="{8ACA3866-96AF-496C-BA58-92E5469EDC9A}" dt="2023-07-10T23:39:32.140" v="2889" actId="478"/>
          <ac:spMkLst>
            <pc:docMk/>
            <pc:sldMk cId="2457797337" sldId="1191"/>
            <ac:spMk id="3" creationId="{85EE68A5-8EBE-9EC3-4AEF-B990EFB068F3}"/>
          </ac:spMkLst>
        </pc:spChg>
      </pc:sldChg>
      <pc:sldChg chg="modSp add mod modAnim">
        <pc:chgData name="FoustB" userId="036fd538-e6a0-4478-b832-b99ce6775b9a" providerId="ADAL" clId="{8ACA3866-96AF-496C-BA58-92E5469EDC9A}" dt="2023-07-12T17:41:54.774" v="3584"/>
        <pc:sldMkLst>
          <pc:docMk/>
          <pc:sldMk cId="1414145366" sldId="1192"/>
        </pc:sldMkLst>
        <pc:spChg chg="mod">
          <ac:chgData name="FoustB" userId="036fd538-e6a0-4478-b832-b99ce6775b9a" providerId="ADAL" clId="{8ACA3866-96AF-496C-BA58-92E5469EDC9A}" dt="2023-07-10T23:40:52.135" v="2914" actId="20577"/>
          <ac:spMkLst>
            <pc:docMk/>
            <pc:sldMk cId="1414145366" sldId="1192"/>
            <ac:spMk id="3" creationId="{85EE68A5-8EBE-9EC3-4AEF-B990EFB068F3}"/>
          </ac:spMkLst>
        </pc:spChg>
      </pc:sldChg>
      <pc:sldChg chg="delSp modSp add mod modAnim">
        <pc:chgData name="FoustB" userId="036fd538-e6a0-4478-b832-b99ce6775b9a" providerId="ADAL" clId="{8ACA3866-96AF-496C-BA58-92E5469EDC9A}" dt="2023-07-12T17:42:02.768" v="3586"/>
        <pc:sldMkLst>
          <pc:docMk/>
          <pc:sldMk cId="2117285014" sldId="1193"/>
        </pc:sldMkLst>
        <pc:spChg chg="mod">
          <ac:chgData name="FoustB" userId="036fd538-e6a0-4478-b832-b99ce6775b9a" providerId="ADAL" clId="{8ACA3866-96AF-496C-BA58-92E5469EDC9A}" dt="2023-07-10T23:41:50.221" v="2952" actId="1076"/>
          <ac:spMkLst>
            <pc:docMk/>
            <pc:sldMk cId="2117285014" sldId="1193"/>
            <ac:spMk id="2" creationId="{1EC387F1-B1FC-52AD-01E6-E69D8C43727D}"/>
          </ac:spMkLst>
        </pc:spChg>
        <pc:spChg chg="del">
          <ac:chgData name="FoustB" userId="036fd538-e6a0-4478-b832-b99ce6775b9a" providerId="ADAL" clId="{8ACA3866-96AF-496C-BA58-92E5469EDC9A}" dt="2023-07-10T23:41:44.036" v="2951" actId="478"/>
          <ac:spMkLst>
            <pc:docMk/>
            <pc:sldMk cId="2117285014" sldId="1193"/>
            <ac:spMk id="5" creationId="{D932931C-E9C8-86FD-3EDF-F2DA742C047B}"/>
          </ac:spMkLst>
        </pc:spChg>
      </pc:sldChg>
      <pc:sldChg chg="addSp delSp modSp add mod delAnim modAnim">
        <pc:chgData name="FoustB" userId="036fd538-e6a0-4478-b832-b99ce6775b9a" providerId="ADAL" clId="{8ACA3866-96AF-496C-BA58-92E5469EDC9A}" dt="2023-07-12T17:42:22.532" v="3590" actId="167"/>
        <pc:sldMkLst>
          <pc:docMk/>
          <pc:sldMk cId="1406234071" sldId="1194"/>
        </pc:sldMkLst>
        <pc:spChg chg="del">
          <ac:chgData name="FoustB" userId="036fd538-e6a0-4478-b832-b99ce6775b9a" providerId="ADAL" clId="{8ACA3866-96AF-496C-BA58-92E5469EDC9A}" dt="2023-07-10T23:43:47.487" v="2957" actId="478"/>
          <ac:spMkLst>
            <pc:docMk/>
            <pc:sldMk cId="1406234071" sldId="1194"/>
            <ac:spMk id="2" creationId="{1EC387F1-B1FC-52AD-01E6-E69D8C43727D}"/>
          </ac:spMkLst>
        </pc:spChg>
        <pc:spChg chg="del">
          <ac:chgData name="FoustB" userId="036fd538-e6a0-4478-b832-b99ce6775b9a" providerId="ADAL" clId="{8ACA3866-96AF-496C-BA58-92E5469EDC9A}" dt="2023-07-10T23:43:53.917" v="2960" actId="478"/>
          <ac:spMkLst>
            <pc:docMk/>
            <pc:sldMk cId="1406234071" sldId="1194"/>
            <ac:spMk id="3" creationId="{85EE68A5-8EBE-9EC3-4AEF-B990EFB068F3}"/>
          </ac:spMkLst>
        </pc:spChg>
        <pc:spChg chg="mod">
          <ac:chgData name="FoustB" userId="036fd538-e6a0-4478-b832-b99ce6775b9a" providerId="ADAL" clId="{8ACA3866-96AF-496C-BA58-92E5469EDC9A}" dt="2023-07-10T23:47:01" v="2970" actId="14100"/>
          <ac:spMkLst>
            <pc:docMk/>
            <pc:sldMk cId="1406234071" sldId="1194"/>
            <ac:spMk id="4" creationId="{B913167A-FCCF-DA60-BFB5-0E11861044C8}"/>
          </ac:spMkLst>
        </pc:spChg>
        <pc:spChg chg="add mod">
          <ac:chgData name="FoustB" userId="036fd538-e6a0-4478-b832-b99ce6775b9a" providerId="ADAL" clId="{8ACA3866-96AF-496C-BA58-92E5469EDC9A}" dt="2023-07-10T23:43:50.887" v="2959" actId="1076"/>
          <ac:spMkLst>
            <pc:docMk/>
            <pc:sldMk cId="1406234071" sldId="1194"/>
            <ac:spMk id="5" creationId="{8F4F48F7-BE33-6F4D-5003-AB33E9434F32}"/>
          </ac:spMkLst>
        </pc:spChg>
        <pc:spChg chg="add mod">
          <ac:chgData name="FoustB" userId="036fd538-e6a0-4478-b832-b99ce6775b9a" providerId="ADAL" clId="{8ACA3866-96AF-496C-BA58-92E5469EDC9A}" dt="2023-07-10T23:47:06.299" v="2971" actId="1076"/>
          <ac:spMkLst>
            <pc:docMk/>
            <pc:sldMk cId="1406234071" sldId="1194"/>
            <ac:spMk id="7" creationId="{A6D8AB50-A989-4503-5AA6-803E74C3B94E}"/>
          </ac:spMkLst>
        </pc:spChg>
        <pc:picChg chg="add mod">
          <ac:chgData name="FoustB" userId="036fd538-e6a0-4478-b832-b99ce6775b9a" providerId="ADAL" clId="{8ACA3866-96AF-496C-BA58-92E5469EDC9A}" dt="2023-07-12T17:42:20.734" v="3589" actId="167"/>
          <ac:picMkLst>
            <pc:docMk/>
            <pc:sldMk cId="1406234071" sldId="1194"/>
            <ac:picMk id="2" creationId="{A5C6E49B-C863-E411-7490-B5A739E42DFA}"/>
          </ac:picMkLst>
        </pc:picChg>
        <pc:picChg chg="mod">
          <ac:chgData name="FoustB" userId="036fd538-e6a0-4478-b832-b99ce6775b9a" providerId="ADAL" clId="{8ACA3866-96AF-496C-BA58-92E5469EDC9A}" dt="2023-07-12T17:42:22.532" v="3590" actId="167"/>
          <ac:picMkLst>
            <pc:docMk/>
            <pc:sldMk cId="1406234071" sldId="1194"/>
            <ac:picMk id="6" creationId="{00000000-0000-0000-0000-000000000000}"/>
          </ac:picMkLst>
        </pc:picChg>
        <pc:picChg chg="del mod">
          <ac:chgData name="FoustB" userId="036fd538-e6a0-4478-b832-b99ce6775b9a" providerId="ADAL" clId="{8ACA3866-96AF-496C-BA58-92E5469EDC9A}" dt="2023-07-12T17:42:17.316" v="3587" actId="478"/>
          <ac:picMkLst>
            <pc:docMk/>
            <pc:sldMk cId="1406234071" sldId="1194"/>
            <ac:picMk id="12" creationId="{3299B69A-9BA6-8DA8-E74A-8A916AE3E825}"/>
          </ac:picMkLst>
        </pc:picChg>
      </pc:sldChg>
      <pc:sldChg chg="add del">
        <pc:chgData name="FoustB" userId="036fd538-e6a0-4478-b832-b99ce6775b9a" providerId="ADAL" clId="{8ACA3866-96AF-496C-BA58-92E5469EDC9A}" dt="2023-07-10T23:47:15.323" v="2972" actId="47"/>
        <pc:sldMkLst>
          <pc:docMk/>
          <pc:sldMk cId="1533260533" sldId="1195"/>
        </pc:sldMkLst>
      </pc:sldChg>
      <pc:sldChg chg="add">
        <pc:chgData name="FoustB" userId="036fd538-e6a0-4478-b832-b99ce6775b9a" providerId="ADAL" clId="{8ACA3866-96AF-496C-BA58-92E5469EDC9A}" dt="2023-07-11T20:20:57.729" v="3322"/>
        <pc:sldMkLst>
          <pc:docMk/>
          <pc:sldMk cId="3579523235" sldId="1195"/>
        </pc:sldMkLst>
      </pc:sldChg>
      <pc:sldChg chg="delSp add mod">
        <pc:chgData name="FoustB" userId="036fd538-e6a0-4478-b832-b99ce6775b9a" providerId="ADAL" clId="{8ACA3866-96AF-496C-BA58-92E5469EDC9A}" dt="2023-07-13T14:25:52.194" v="3611" actId="478"/>
        <pc:sldMkLst>
          <pc:docMk/>
          <pc:sldMk cId="3738415039" sldId="1196"/>
        </pc:sldMkLst>
        <pc:picChg chg="del">
          <ac:chgData name="FoustB" userId="036fd538-e6a0-4478-b832-b99ce6775b9a" providerId="ADAL" clId="{8ACA3866-96AF-496C-BA58-92E5469EDC9A}" dt="2023-07-13T14:25:52.194" v="3611" actId="478"/>
          <ac:picMkLst>
            <pc:docMk/>
            <pc:sldMk cId="3738415039" sldId="1196"/>
            <ac:picMk id="6" creationId="{F1A1F119-EE55-5F29-1624-8DA04F063276}"/>
          </ac:picMkLst>
        </pc:picChg>
      </pc:sldChg>
      <pc:sldChg chg="delSp add mod ord">
        <pc:chgData name="FoustB" userId="036fd538-e6a0-4478-b832-b99ce6775b9a" providerId="ADAL" clId="{8ACA3866-96AF-496C-BA58-92E5469EDC9A}" dt="2023-07-13T14:27:05.968" v="3621"/>
        <pc:sldMkLst>
          <pc:docMk/>
          <pc:sldMk cId="2003534738" sldId="1197"/>
        </pc:sldMkLst>
        <pc:picChg chg="del">
          <ac:chgData name="FoustB" userId="036fd538-e6a0-4478-b832-b99ce6775b9a" providerId="ADAL" clId="{8ACA3866-96AF-496C-BA58-92E5469EDC9A}" dt="2023-07-13T14:26:42.199" v="3619" actId="478"/>
          <ac:picMkLst>
            <pc:docMk/>
            <pc:sldMk cId="2003534738" sldId="1197"/>
            <ac:picMk id="6" creationId="{F1A1F119-EE55-5F29-1624-8DA04F0632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9B128E-639A-4DE8-9534-C974F2D0974C}" type="datetimeFigureOut">
              <a:rPr lang="en-US" smtClean="0"/>
              <a:pPr/>
              <a:t>7/16/2023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7CF2D-5C1B-4D3B-A31E-A8CB96FA523F}" type="slidenum">
              <a:rPr lang="en-US" smtClean="0"/>
              <a:pPr/>
              <a:t>‹#›</a:t>
            </a:fld>
            <a:endParaRPr lang="en-US"/>
          </a:p>
        </p:txBody>
      </p:sp>
    </p:spTree>
    <p:extLst>
      <p:ext uri="{BB962C8B-B14F-4D97-AF65-F5344CB8AC3E}">
        <p14:creationId xmlns:p14="http://schemas.microsoft.com/office/powerpoint/2010/main" val="127002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8</a:t>
            </a:fld>
            <a:endParaRPr lang="en-US"/>
          </a:p>
        </p:txBody>
      </p:sp>
    </p:spTree>
    <p:extLst>
      <p:ext uri="{BB962C8B-B14F-4D97-AF65-F5344CB8AC3E}">
        <p14:creationId xmlns:p14="http://schemas.microsoft.com/office/powerpoint/2010/main" val="178469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9</a:t>
            </a:fld>
            <a:endParaRPr lang="en-US"/>
          </a:p>
        </p:txBody>
      </p:sp>
    </p:spTree>
    <p:extLst>
      <p:ext uri="{BB962C8B-B14F-4D97-AF65-F5344CB8AC3E}">
        <p14:creationId xmlns:p14="http://schemas.microsoft.com/office/powerpoint/2010/main" val="205643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10</a:t>
            </a:fld>
            <a:endParaRPr lang="en-US"/>
          </a:p>
        </p:txBody>
      </p:sp>
    </p:spTree>
    <p:extLst>
      <p:ext uri="{BB962C8B-B14F-4D97-AF65-F5344CB8AC3E}">
        <p14:creationId xmlns:p14="http://schemas.microsoft.com/office/powerpoint/2010/main" val="380254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11</a:t>
            </a:fld>
            <a:endParaRPr lang="en-US"/>
          </a:p>
        </p:txBody>
      </p:sp>
    </p:spTree>
    <p:extLst>
      <p:ext uri="{BB962C8B-B14F-4D97-AF65-F5344CB8AC3E}">
        <p14:creationId xmlns:p14="http://schemas.microsoft.com/office/powerpoint/2010/main" val="412466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12</a:t>
            </a:fld>
            <a:endParaRPr lang="en-US"/>
          </a:p>
        </p:txBody>
      </p:sp>
    </p:spTree>
    <p:extLst>
      <p:ext uri="{BB962C8B-B14F-4D97-AF65-F5344CB8AC3E}">
        <p14:creationId xmlns:p14="http://schemas.microsoft.com/office/powerpoint/2010/main" val="12061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13</a:t>
            </a:fld>
            <a:endParaRPr lang="en-US"/>
          </a:p>
        </p:txBody>
      </p:sp>
    </p:spTree>
    <p:extLst>
      <p:ext uri="{BB962C8B-B14F-4D97-AF65-F5344CB8AC3E}">
        <p14:creationId xmlns:p14="http://schemas.microsoft.com/office/powerpoint/2010/main" val="3028772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17</a:t>
            </a:fld>
            <a:endParaRPr lang="en-US"/>
          </a:p>
        </p:txBody>
      </p:sp>
    </p:spTree>
    <p:extLst>
      <p:ext uri="{BB962C8B-B14F-4D97-AF65-F5344CB8AC3E}">
        <p14:creationId xmlns:p14="http://schemas.microsoft.com/office/powerpoint/2010/main" val="279894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18</a:t>
            </a:fld>
            <a:endParaRPr lang="en-US"/>
          </a:p>
        </p:txBody>
      </p:sp>
    </p:spTree>
    <p:extLst>
      <p:ext uri="{BB962C8B-B14F-4D97-AF65-F5344CB8AC3E}">
        <p14:creationId xmlns:p14="http://schemas.microsoft.com/office/powerpoint/2010/main" val="349240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319295-0C85-4A4E-8D42-6A8342C803FE}" type="datetimeFigureOut">
              <a:rPr lang="en-US"/>
              <a:pPr>
                <a:defRPr/>
              </a:pPr>
              <a:t>7/16/2023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F81D0-EEC1-43A7-84CA-31D44E3C44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763C2F-B3AE-4CEB-921B-DB81A2E5A20A}" type="datetimeFigureOut">
              <a:rPr lang="en-US"/>
              <a:pPr>
                <a:defRPr/>
              </a:pPr>
              <a:t>7/16/2023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4E0AC3-2271-4234-AADF-B2DB8C57EA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792E26-3310-4DE7-874C-187F525D031C}" type="datetimeFigureOut">
              <a:rPr lang="en-US"/>
              <a:pPr>
                <a:defRPr/>
              </a:pPr>
              <a:t>7/16/2023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050C8-490A-40B4-A9C3-6C67EA6162C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423E28-0EBC-4D0B-BA09-DA807CB13C5A}" type="datetimeFigureOut">
              <a:rPr lang="en-US"/>
              <a:pPr>
                <a:defRPr/>
              </a:pPr>
              <a:t>7/16/2023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C3670D-7CCE-4E1A-8CA7-75213A061DE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B86E9F-FB8E-467A-863C-37FF07655976}" type="datetimeFigureOut">
              <a:rPr lang="en-US"/>
              <a:pPr>
                <a:defRPr/>
              </a:pPr>
              <a:t>7/16/2023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D0C91A-E1CC-4C72-88E9-18D854DD55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6356B57-B464-41C5-AEDD-B1861123536F}" type="datetimeFigureOut">
              <a:rPr lang="en-US"/>
              <a:pPr>
                <a:defRPr/>
              </a:pPr>
              <a:t>7/16/2023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0EE68C-7F07-4CAA-AFA1-77D0B9B90EF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F414D3-807C-4519-B22E-C7E3909CD4F6}" type="datetimeFigureOut">
              <a:rPr lang="en-US"/>
              <a:pPr>
                <a:defRPr/>
              </a:pPr>
              <a:t>7/16/2023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0E3EB0-B6AC-4BC4-90AF-E0376AC715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15ED06D-634C-4CB2-B499-7026915CD6E8}" type="datetimeFigureOut">
              <a:rPr lang="en-US"/>
              <a:pPr>
                <a:defRPr/>
              </a:pPr>
              <a:t>7/16/2023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7C26E3-FF63-420A-83D3-C852500024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542BCF-997D-425A-882E-6DA9E6E9EB13}" type="datetimeFigureOut">
              <a:rPr lang="en-US"/>
              <a:pPr>
                <a:defRPr/>
              </a:pPr>
              <a:t>7/16/2023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915A70-30AA-4BDD-B342-9EC8DBCC29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342E92-76DB-46E5-8771-B78C163E2EED}" type="datetimeFigureOut">
              <a:rPr lang="en-US"/>
              <a:pPr>
                <a:defRPr/>
              </a:pPr>
              <a:t>7/16/2023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FBB5A-504F-48B6-A9C9-11E8834617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67C8F7-49BE-434A-AFFC-A2B1FDE13930}" type="datetimeFigureOut">
              <a:rPr lang="en-US"/>
              <a:pPr>
                <a:defRPr/>
              </a:pPr>
              <a:t>7/16/2023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0B6AC0-0094-48DD-A831-1F911938A6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F897E3-8187-4814-B857-6E101B1BF1BE}" type="datetimeFigureOut">
              <a:rPr lang="en-US"/>
              <a:pPr>
                <a:defRPr/>
              </a:pPr>
              <a:t>7/16/2023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4D9034C-701C-42F1-9431-70E1940EDA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56388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t>1 Peter 1</a:t>
            </a:r>
          </a:p>
        </p:txBody>
      </p:sp>
      <p:sp>
        <p:nvSpPr>
          <p:cNvPr id="4" name="Rectangle 3"/>
          <p:cNvSpPr/>
          <p:nvPr/>
        </p:nvSpPr>
        <p:spPr>
          <a:xfrm>
            <a:off x="914400" y="4876800"/>
            <a:ext cx="112014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1" dirty="0"/>
              <a:t>Born Again to a Living Hope</a:t>
            </a:r>
          </a:p>
        </p:txBody>
      </p:sp>
    </p:spTree>
    <p:extLst>
      <p:ext uri="{BB962C8B-B14F-4D97-AF65-F5344CB8AC3E}">
        <p14:creationId xmlns:p14="http://schemas.microsoft.com/office/powerpoint/2010/main" val="2126552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photo 3d render of a grunge dark interior with light from side windows">
            <a:extLst>
              <a:ext uri="{FF2B5EF4-FFF2-40B4-BE49-F238E27FC236}">
                <a16:creationId xmlns:a16="http://schemas.microsoft.com/office/drawing/2014/main" xmlns="" id="{4D915701-DF25-6AFB-15CF-C7BAC3C6C9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152400" y="381000"/>
            <a:ext cx="11430886" cy="2133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3:5</a:t>
            </a:r>
            <a:r>
              <a:rPr lang="en-US" sz="3200" b="1" dirty="0">
                <a:solidFill>
                  <a:schemeClr val="bg1"/>
                </a:solidFill>
              </a:rPr>
              <a:t> </a:t>
            </a:r>
            <a:r>
              <a:rPr lang="en-US" sz="3200" dirty="0">
                <a:solidFill>
                  <a:schemeClr val="bg1"/>
                </a:solidFill>
              </a:rPr>
              <a:t>Jesus replied, “I assure you, no one can enter the Kingdom of God without being born of water and the Spirit.  </a:t>
            </a:r>
            <a:r>
              <a:rPr lang="en-US" sz="3200" b="1" baseline="30000" dirty="0">
                <a:solidFill>
                  <a:schemeClr val="bg1"/>
                </a:solidFill>
              </a:rPr>
              <a:t>6 </a:t>
            </a:r>
            <a:r>
              <a:rPr lang="en-US" sz="3200" b="1" u="sng" dirty="0">
                <a:solidFill>
                  <a:schemeClr val="bg1"/>
                </a:solidFill>
              </a:rPr>
              <a:t>Humans can </a:t>
            </a:r>
            <a:r>
              <a:rPr lang="en-US" sz="3100" b="1" u="sng" dirty="0">
                <a:solidFill>
                  <a:schemeClr val="bg1"/>
                </a:solidFill>
              </a:rPr>
              <a:t>reproduce only human life, but the Holy Spirit gives birth to spiritual </a:t>
            </a:r>
            <a:r>
              <a:rPr lang="en-US" sz="3200" b="1" u="sng" dirty="0">
                <a:solidFill>
                  <a:schemeClr val="bg1"/>
                </a:solidFill>
              </a:rPr>
              <a:t>life</a:t>
            </a:r>
            <a:r>
              <a:rPr lang="en-US" sz="3200" dirty="0">
                <a:solidFill>
                  <a:schemeClr val="bg1"/>
                </a:solidFill>
              </a:rPr>
              <a:t>.</a:t>
            </a:r>
            <a:r>
              <a:rPr lang="en-US" sz="3200" baseline="30000" dirty="0">
                <a:solidFill>
                  <a:schemeClr val="bg1"/>
                </a:solidFill>
              </a:rPr>
              <a:t> </a:t>
            </a:r>
            <a:r>
              <a:rPr lang="en-US" sz="3200" b="1" baseline="30000" dirty="0">
                <a:solidFill>
                  <a:schemeClr val="bg1"/>
                </a:solidFill>
              </a:rPr>
              <a:t> 7 </a:t>
            </a:r>
            <a:r>
              <a:rPr lang="en-US" sz="3200" dirty="0">
                <a:solidFill>
                  <a:schemeClr val="bg1"/>
                </a:solidFill>
              </a:rPr>
              <a:t>So don’t be surprised when I say, ‘You</a:t>
            </a:r>
            <a:r>
              <a:rPr lang="en-US" sz="3200" baseline="30000" dirty="0">
                <a:solidFill>
                  <a:schemeClr val="bg1"/>
                </a:solidFill>
              </a:rPr>
              <a:t> </a:t>
            </a:r>
            <a:r>
              <a:rPr lang="en-US" sz="3200" dirty="0">
                <a:solidFill>
                  <a:schemeClr val="bg1"/>
                </a:solidFill>
              </a:rPr>
              <a:t>must be born again.’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BDD172FC-4F3C-B721-CB4F-9F5E98D832C7}"/>
              </a:ext>
            </a:extLst>
          </p:cNvPr>
          <p:cNvSpPr/>
          <p:nvPr/>
        </p:nvSpPr>
        <p:spPr>
          <a:xfrm>
            <a:off x="533401" y="2664938"/>
            <a:ext cx="76200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Something </a:t>
            </a:r>
            <a:r>
              <a:rPr lang="en-US" sz="4000" b="1" i="1" dirty="0"/>
              <a:t>spiritual</a:t>
            </a:r>
            <a:r>
              <a:rPr lang="en-US" sz="4000" b="1" dirty="0"/>
              <a:t>, not </a:t>
            </a:r>
            <a:r>
              <a:rPr lang="en-US" sz="4000" b="1" i="1" dirty="0"/>
              <a:t>physical</a:t>
            </a:r>
          </a:p>
        </p:txBody>
      </p:sp>
    </p:spTree>
    <p:extLst>
      <p:ext uri="{BB962C8B-B14F-4D97-AF65-F5344CB8AC3E}">
        <p14:creationId xmlns:p14="http://schemas.microsoft.com/office/powerpoint/2010/main" val="782883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photo 3d render of a grunge dark interior with light from side windows">
            <a:extLst>
              <a:ext uri="{FF2B5EF4-FFF2-40B4-BE49-F238E27FC236}">
                <a16:creationId xmlns:a16="http://schemas.microsoft.com/office/drawing/2014/main" xmlns="" id="{6C3F95A5-FEB8-516D-2944-760C6A6272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152400" y="381000"/>
            <a:ext cx="11430886" cy="2133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3:5</a:t>
            </a:r>
            <a:r>
              <a:rPr lang="en-US" sz="3200" b="1" dirty="0">
                <a:solidFill>
                  <a:schemeClr val="bg1"/>
                </a:solidFill>
              </a:rPr>
              <a:t> </a:t>
            </a:r>
            <a:r>
              <a:rPr lang="en-US" sz="3200" dirty="0">
                <a:solidFill>
                  <a:schemeClr val="bg1"/>
                </a:solidFill>
              </a:rPr>
              <a:t>Jesus replied, “I assure you, no one can enter the Kingdom of God without being born of water and the Spirit.  </a:t>
            </a:r>
            <a:r>
              <a:rPr lang="en-US" sz="3200" b="1" baseline="30000" dirty="0">
                <a:solidFill>
                  <a:schemeClr val="bg1"/>
                </a:solidFill>
              </a:rPr>
              <a:t>6 </a:t>
            </a:r>
            <a:r>
              <a:rPr lang="en-US" sz="3200" dirty="0">
                <a:solidFill>
                  <a:schemeClr val="bg1"/>
                </a:solidFill>
              </a:rPr>
              <a:t>Humans can reproduce only human life, but the Holy Spirit gives birth to spiritual life.</a:t>
            </a:r>
            <a:r>
              <a:rPr lang="en-US" sz="3200" baseline="30000" dirty="0">
                <a:solidFill>
                  <a:schemeClr val="bg1"/>
                </a:solidFill>
              </a:rPr>
              <a:t> </a:t>
            </a:r>
            <a:r>
              <a:rPr lang="en-US" sz="3200" b="1" baseline="30000" dirty="0">
                <a:solidFill>
                  <a:schemeClr val="bg1"/>
                </a:solidFill>
              </a:rPr>
              <a:t> 7 </a:t>
            </a:r>
            <a:r>
              <a:rPr lang="en-US" sz="3200" b="1" u="sng" dirty="0">
                <a:solidFill>
                  <a:schemeClr val="bg1"/>
                </a:solidFill>
              </a:rPr>
              <a:t>So don’t be surprised when I say, ‘You</a:t>
            </a:r>
            <a:r>
              <a:rPr lang="en-US" sz="3200" b="1" u="sng" baseline="30000" dirty="0">
                <a:solidFill>
                  <a:schemeClr val="bg1"/>
                </a:solidFill>
              </a:rPr>
              <a:t> </a:t>
            </a:r>
            <a:r>
              <a:rPr lang="en-US" sz="3200" b="1" u="sng" dirty="0">
                <a:solidFill>
                  <a:schemeClr val="bg1"/>
                </a:solidFill>
              </a:rPr>
              <a:t>must be born again.’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BDD172FC-4F3C-B721-CB4F-9F5E98D832C7}"/>
              </a:ext>
            </a:extLst>
          </p:cNvPr>
          <p:cNvSpPr/>
          <p:nvPr/>
        </p:nvSpPr>
        <p:spPr>
          <a:xfrm>
            <a:off x="533401" y="2664938"/>
            <a:ext cx="76200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Something </a:t>
            </a:r>
            <a:r>
              <a:rPr lang="en-US" sz="4000" b="1" i="1" dirty="0"/>
              <a:t>spiritual</a:t>
            </a:r>
            <a:r>
              <a:rPr lang="en-US" sz="4000" b="1" dirty="0"/>
              <a:t>, not </a:t>
            </a:r>
            <a:r>
              <a:rPr lang="en-US" sz="4000" b="1" i="1" dirty="0"/>
              <a:t>physical</a:t>
            </a:r>
          </a:p>
        </p:txBody>
      </p:sp>
    </p:spTree>
    <p:extLst>
      <p:ext uri="{BB962C8B-B14F-4D97-AF65-F5344CB8AC3E}">
        <p14:creationId xmlns:p14="http://schemas.microsoft.com/office/powerpoint/2010/main" val="1400125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152400" y="381000"/>
            <a:ext cx="11430886" cy="2133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3:5</a:t>
            </a:r>
            <a:r>
              <a:rPr lang="en-US" sz="3200" b="1" dirty="0">
                <a:solidFill>
                  <a:schemeClr val="bg1"/>
                </a:solidFill>
              </a:rPr>
              <a:t> </a:t>
            </a:r>
            <a:r>
              <a:rPr lang="en-US" sz="3200" dirty="0">
                <a:solidFill>
                  <a:schemeClr val="bg1"/>
                </a:solidFill>
              </a:rPr>
              <a:t>Jesus replied, “I assure you, no one can enter the Kingdom of God without being born of water and the Spirit.  </a:t>
            </a:r>
            <a:r>
              <a:rPr lang="en-US" sz="3200" b="1" baseline="30000" dirty="0">
                <a:solidFill>
                  <a:schemeClr val="bg1"/>
                </a:solidFill>
              </a:rPr>
              <a:t>6 </a:t>
            </a:r>
            <a:r>
              <a:rPr lang="en-US" sz="3200" dirty="0">
                <a:solidFill>
                  <a:schemeClr val="bg1"/>
                </a:solidFill>
              </a:rPr>
              <a:t>Humans can reproduce only human life, but the Holy Spirit gives birth to spiritual life.</a:t>
            </a:r>
            <a:r>
              <a:rPr lang="en-US" sz="3200" baseline="30000" dirty="0">
                <a:solidFill>
                  <a:schemeClr val="bg1"/>
                </a:solidFill>
              </a:rPr>
              <a:t> </a:t>
            </a:r>
            <a:r>
              <a:rPr lang="en-US" sz="3200" b="1" baseline="30000" dirty="0">
                <a:solidFill>
                  <a:schemeClr val="bg1"/>
                </a:solidFill>
              </a:rPr>
              <a:t> 7 </a:t>
            </a:r>
            <a:r>
              <a:rPr lang="en-US" sz="3200" b="1" u="sng" dirty="0">
                <a:solidFill>
                  <a:schemeClr val="bg1"/>
                </a:solidFill>
              </a:rPr>
              <a:t>So don’t be surprised when I say, ‘You</a:t>
            </a:r>
            <a:r>
              <a:rPr lang="en-US" sz="3200" b="1" u="sng" baseline="30000" dirty="0">
                <a:solidFill>
                  <a:schemeClr val="bg1"/>
                </a:solidFill>
              </a:rPr>
              <a:t> </a:t>
            </a:r>
            <a:r>
              <a:rPr lang="en-US" sz="3200" b="1" u="sng" dirty="0">
                <a:solidFill>
                  <a:schemeClr val="bg1"/>
                </a:solidFill>
              </a:rPr>
              <a:t>must be born again.’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BDD172FC-4F3C-B721-CB4F-9F5E98D832C7}"/>
              </a:ext>
            </a:extLst>
          </p:cNvPr>
          <p:cNvSpPr/>
          <p:nvPr/>
        </p:nvSpPr>
        <p:spPr>
          <a:xfrm>
            <a:off x="533401" y="2664938"/>
            <a:ext cx="76200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new birth describes salvation</a:t>
            </a:r>
            <a:endParaRPr lang="en-US" sz="4000" b="1" i="1" dirty="0"/>
          </a:p>
        </p:txBody>
      </p:sp>
    </p:spTree>
    <p:extLst>
      <p:ext uri="{BB962C8B-B14F-4D97-AF65-F5344CB8AC3E}">
        <p14:creationId xmlns:p14="http://schemas.microsoft.com/office/powerpoint/2010/main" val="647188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photo 3d render of a grunge dark interior with light from side windows">
            <a:extLst>
              <a:ext uri="{FF2B5EF4-FFF2-40B4-BE49-F238E27FC236}">
                <a16:creationId xmlns:a16="http://schemas.microsoft.com/office/drawing/2014/main" xmlns="" id="{3D070E13-2DEF-EE84-F7C4-1C8B999E6B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152400" y="381000"/>
            <a:ext cx="11430886" cy="2133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3:5</a:t>
            </a:r>
            <a:r>
              <a:rPr lang="en-US" sz="3200" b="1" dirty="0">
                <a:solidFill>
                  <a:schemeClr val="bg1"/>
                </a:solidFill>
              </a:rPr>
              <a:t> </a:t>
            </a:r>
            <a:r>
              <a:rPr lang="en-US" sz="3200" dirty="0">
                <a:solidFill>
                  <a:schemeClr val="bg1"/>
                </a:solidFill>
              </a:rPr>
              <a:t>Jesus replied, “I assure you, no one can enter the Kingdom of God without being born of water and the Spirit.  </a:t>
            </a:r>
            <a:r>
              <a:rPr lang="en-US" sz="3200" b="1" baseline="30000" dirty="0">
                <a:solidFill>
                  <a:schemeClr val="bg1"/>
                </a:solidFill>
              </a:rPr>
              <a:t>6 </a:t>
            </a:r>
            <a:r>
              <a:rPr lang="en-US" sz="3200" dirty="0">
                <a:solidFill>
                  <a:schemeClr val="bg1"/>
                </a:solidFill>
              </a:rPr>
              <a:t>Humans can reproduce only human life, but </a:t>
            </a:r>
            <a:r>
              <a:rPr lang="en-US" sz="3100" b="1" u="sng" dirty="0">
                <a:solidFill>
                  <a:schemeClr val="bg1"/>
                </a:solidFill>
              </a:rPr>
              <a:t>the Holy Spirit gives birth to spiritual</a:t>
            </a:r>
            <a:r>
              <a:rPr lang="en-US" sz="3200" b="1" u="sng" dirty="0">
                <a:solidFill>
                  <a:schemeClr val="bg1"/>
                </a:solidFill>
              </a:rPr>
              <a:t> life</a:t>
            </a:r>
            <a:r>
              <a:rPr lang="en-US" sz="3200" dirty="0">
                <a:solidFill>
                  <a:schemeClr val="bg1"/>
                </a:solidFill>
              </a:rPr>
              <a:t>.</a:t>
            </a:r>
            <a:r>
              <a:rPr lang="en-US" sz="3200" baseline="30000" dirty="0">
                <a:solidFill>
                  <a:schemeClr val="bg1"/>
                </a:solidFill>
              </a:rPr>
              <a:t> </a:t>
            </a:r>
            <a:r>
              <a:rPr lang="en-US" sz="3200" b="1" baseline="30000" dirty="0">
                <a:solidFill>
                  <a:schemeClr val="bg1"/>
                </a:solidFill>
              </a:rPr>
              <a:t> 7 </a:t>
            </a:r>
            <a:r>
              <a:rPr lang="en-US" sz="3200" dirty="0">
                <a:solidFill>
                  <a:schemeClr val="bg1"/>
                </a:solidFill>
              </a:rPr>
              <a:t>So don’t be surprised when I say, ‘You</a:t>
            </a:r>
            <a:r>
              <a:rPr lang="en-US" sz="3200" baseline="30000" dirty="0">
                <a:solidFill>
                  <a:schemeClr val="bg1"/>
                </a:solidFill>
              </a:rPr>
              <a:t> </a:t>
            </a:r>
            <a:r>
              <a:rPr lang="en-US" sz="3200" dirty="0">
                <a:solidFill>
                  <a:schemeClr val="bg1"/>
                </a:solidFill>
              </a:rPr>
              <a:t>must be born again.’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BDD172FC-4F3C-B721-CB4F-9F5E98D832C7}"/>
              </a:ext>
            </a:extLst>
          </p:cNvPr>
          <p:cNvSpPr/>
          <p:nvPr/>
        </p:nvSpPr>
        <p:spPr>
          <a:xfrm>
            <a:off x="533401" y="2664938"/>
            <a:ext cx="76200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new birth describes salvation</a:t>
            </a:r>
            <a:endParaRPr lang="en-US" sz="4000" b="1" i="1" dirty="0"/>
          </a:p>
        </p:txBody>
      </p:sp>
    </p:spTree>
    <p:extLst>
      <p:ext uri="{BB962C8B-B14F-4D97-AF65-F5344CB8AC3E}">
        <p14:creationId xmlns:p14="http://schemas.microsoft.com/office/powerpoint/2010/main" val="3760899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a:xfrm flipV="1">
            <a:off x="4953000" y="1676400"/>
            <a:ext cx="838200" cy="16764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19600" y="32004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sp>
        <p:nvSpPr>
          <p:cNvPr id="23" name="Oval 22"/>
          <p:cNvSpPr/>
          <p:nvPr/>
        </p:nvSpPr>
        <p:spPr>
          <a:xfrm>
            <a:off x="4495800" y="3962400"/>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xmlns="" id="{ABD625E1-4998-4EAC-9B73-D04AD072E21E}"/>
              </a:ext>
            </a:extLst>
          </p:cNvPr>
          <p:cNvSpPr/>
          <p:nvPr/>
        </p:nvSpPr>
        <p:spPr>
          <a:xfrm>
            <a:off x="5562600" y="5334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xmlns="" id="{0987E249-E40B-4C73-B355-3EF9DC4E04D6}"/>
              </a:ext>
            </a:extLst>
          </p:cNvPr>
          <p:cNvCxnSpPr>
            <a:cxnSpLocks/>
          </p:cNvCxnSpPr>
          <p:nvPr/>
        </p:nvCxnSpPr>
        <p:spPr>
          <a:xfrm flipH="1">
            <a:off x="3491134" y="3835644"/>
            <a:ext cx="885091" cy="145102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5957EBE2-9582-48BD-8186-28DA3D6B8C26}"/>
              </a:ext>
            </a:extLst>
          </p:cNvPr>
          <p:cNvCxnSpPr/>
          <p:nvPr/>
        </p:nvCxnSpPr>
        <p:spPr>
          <a:xfrm flipH="1" flipV="1">
            <a:off x="3276600" y="2743200"/>
            <a:ext cx="1143000" cy="9906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7A59AB02-B859-44D6-B2AF-7DABE1A198A9}"/>
              </a:ext>
            </a:extLst>
          </p:cNvPr>
          <p:cNvCxnSpPr>
            <a:cxnSpLocks/>
          </p:cNvCxnSpPr>
          <p:nvPr/>
        </p:nvCxnSpPr>
        <p:spPr>
          <a:xfrm flipH="1" flipV="1">
            <a:off x="3200400" y="3188091"/>
            <a:ext cx="1219200" cy="62190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34D4BEE-893E-4F2E-92AB-3AC3ACC1FFA9}"/>
              </a:ext>
            </a:extLst>
          </p:cNvPr>
          <p:cNvCxnSpPr>
            <a:cxnSpLocks/>
          </p:cNvCxnSpPr>
          <p:nvPr/>
        </p:nvCxnSpPr>
        <p:spPr>
          <a:xfrm flipH="1" flipV="1">
            <a:off x="3080825" y="3589900"/>
            <a:ext cx="1295400" cy="2201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0434256-1418-40EB-9772-3E5CF7B23827}"/>
              </a:ext>
            </a:extLst>
          </p:cNvPr>
          <p:cNvCxnSpPr>
            <a:cxnSpLocks/>
          </p:cNvCxnSpPr>
          <p:nvPr/>
        </p:nvCxnSpPr>
        <p:spPr>
          <a:xfrm flipH="1">
            <a:off x="3620965" y="3810000"/>
            <a:ext cx="798635" cy="3810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E1756C82-A912-485E-AC49-EB19E330C8B9}"/>
              </a:ext>
            </a:extLst>
          </p:cNvPr>
          <p:cNvCxnSpPr>
            <a:cxnSpLocks/>
          </p:cNvCxnSpPr>
          <p:nvPr/>
        </p:nvCxnSpPr>
        <p:spPr>
          <a:xfrm flipH="1">
            <a:off x="3352800" y="3882976"/>
            <a:ext cx="1023425" cy="1002616"/>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53000" y="27432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1600200" y="228600"/>
            <a:ext cx="44196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u="sng" dirty="0"/>
              <a:t>Your Identity “in Adam”</a:t>
            </a:r>
            <a:endParaRPr lang="en-US" sz="3200" b="1" i="1" u="sng" dirty="0"/>
          </a:p>
        </p:txBody>
      </p:sp>
      <p:cxnSp>
        <p:nvCxnSpPr>
          <p:cNvPr id="14" name="Straight Arrow Connector 13"/>
          <p:cNvCxnSpPr/>
          <p:nvPr/>
        </p:nvCxnSpPr>
        <p:spPr>
          <a:xfrm flipV="1">
            <a:off x="5486400" y="16764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19600" y="32004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sp>
        <p:nvSpPr>
          <p:cNvPr id="23" name="Oval 22"/>
          <p:cNvSpPr/>
          <p:nvPr/>
        </p:nvSpPr>
        <p:spPr>
          <a:xfrm>
            <a:off x="4495800" y="3962400"/>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5105400" y="22098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953000" y="24384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ular Callout 23"/>
          <p:cNvSpPr/>
          <p:nvPr/>
        </p:nvSpPr>
        <p:spPr>
          <a:xfrm>
            <a:off x="914400" y="1447800"/>
            <a:ext cx="32766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u="sng" dirty="0"/>
              <a:t>Consequences:</a:t>
            </a:r>
            <a:endParaRPr lang="en-US" sz="3200" b="1" i="1" u="sng" dirty="0"/>
          </a:p>
        </p:txBody>
      </p:sp>
      <p:sp>
        <p:nvSpPr>
          <p:cNvPr id="27" name="Rounded Rectangular Callout 26"/>
          <p:cNvSpPr/>
          <p:nvPr/>
        </p:nvSpPr>
        <p:spPr>
          <a:xfrm>
            <a:off x="952500" y="2201008"/>
            <a:ext cx="30861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“sinner”</a:t>
            </a:r>
            <a:endParaRPr lang="en-US" sz="2800" b="1" i="1" dirty="0"/>
          </a:p>
        </p:txBody>
      </p:sp>
      <p:sp>
        <p:nvSpPr>
          <p:cNvPr id="28" name="Rounded Rectangular Callout 27"/>
          <p:cNvSpPr/>
          <p:nvPr/>
        </p:nvSpPr>
        <p:spPr>
          <a:xfrm>
            <a:off x="-57443" y="3276600"/>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32" name="Rounded Rectangular Callout 31"/>
          <p:cNvSpPr/>
          <p:nvPr/>
        </p:nvSpPr>
        <p:spPr>
          <a:xfrm>
            <a:off x="1785425" y="5306744"/>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31" name="Rounded Rectangular Callout 30"/>
          <p:cNvSpPr/>
          <p:nvPr/>
        </p:nvSpPr>
        <p:spPr>
          <a:xfrm>
            <a:off x="9379" y="4027756"/>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 w/ God, man, creation</a:t>
            </a:r>
            <a:endParaRPr lang="en-US" sz="2800" b="1" i="1" dirty="0"/>
          </a:p>
        </p:txBody>
      </p:sp>
      <p:sp>
        <p:nvSpPr>
          <p:cNvPr id="35" name="Isosceles Triangle 34">
            <a:extLst>
              <a:ext uri="{FF2B5EF4-FFF2-40B4-BE49-F238E27FC236}">
                <a16:creationId xmlns:a16="http://schemas.microsoft.com/office/drawing/2014/main" xmlns="" id="{58F26319-9D11-4527-898E-18FD45F7285A}"/>
              </a:ext>
            </a:extLst>
          </p:cNvPr>
          <p:cNvSpPr/>
          <p:nvPr/>
        </p:nvSpPr>
        <p:spPr>
          <a:xfrm>
            <a:off x="5562600" y="5334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ular Callout 31">
            <a:extLst>
              <a:ext uri="{FF2B5EF4-FFF2-40B4-BE49-F238E27FC236}">
                <a16:creationId xmlns:a16="http://schemas.microsoft.com/office/drawing/2014/main" xmlns="" id="{FB46D596-09B8-4806-9590-EC7052924526}"/>
              </a:ext>
            </a:extLst>
          </p:cNvPr>
          <p:cNvSpPr/>
          <p:nvPr/>
        </p:nvSpPr>
        <p:spPr>
          <a:xfrm>
            <a:off x="382465" y="4800600"/>
            <a:ext cx="32385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Domain of darkness</a:t>
            </a:r>
            <a:endParaRPr lang="en-US" sz="2800" b="1" i="1" dirty="0"/>
          </a:p>
        </p:txBody>
      </p:sp>
      <p:sp>
        <p:nvSpPr>
          <p:cNvPr id="2" name="Rounded Rectangular Callout 28">
            <a:extLst>
              <a:ext uri="{FF2B5EF4-FFF2-40B4-BE49-F238E27FC236}">
                <a16:creationId xmlns:a16="http://schemas.microsoft.com/office/drawing/2014/main" xmlns="" id="{2B8AAB6B-EACB-13DD-E6A8-7933FEFF303B}"/>
              </a:ext>
            </a:extLst>
          </p:cNvPr>
          <p:cNvSpPr/>
          <p:nvPr/>
        </p:nvSpPr>
        <p:spPr>
          <a:xfrm>
            <a:off x="1066800" y="2734701"/>
            <a:ext cx="2286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250"/>
                                        <p:tgtEl>
                                          <p:spTgt spid="42"/>
                                        </p:tgtEl>
                                      </p:cBhvr>
                                    </p:animEffect>
                                  </p:childTnLst>
                                </p:cTn>
                              </p:par>
                            </p:childTnLst>
                          </p:cTn>
                        </p:par>
                        <p:par>
                          <p:cTn id="12" fill="hold">
                            <p:stCondLst>
                              <p:cond delay="250"/>
                            </p:stCondLst>
                            <p:childTnLst>
                              <p:par>
                                <p:cTn id="13" presetID="1"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right)">
                                      <p:cBhvr>
                                        <p:cTn id="18" dur="250"/>
                                        <p:tgtEl>
                                          <p:spTgt spid="43"/>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right)">
                                      <p:cBhvr>
                                        <p:cTn id="25" dur="250"/>
                                        <p:tgtEl>
                                          <p:spTgt spid="44"/>
                                        </p:tgtEl>
                                      </p:cBhvr>
                                    </p:animEffect>
                                  </p:childTnLst>
                                </p:cTn>
                              </p:par>
                            </p:childTnLst>
                          </p:cTn>
                        </p:par>
                        <p:par>
                          <p:cTn id="26" fill="hold">
                            <p:stCondLst>
                              <p:cond delay="750"/>
                            </p:stCondLst>
                            <p:childTnLst>
                              <p:par>
                                <p:cTn id="27" presetID="1"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par>
                          <p:cTn id="29" fill="hold">
                            <p:stCondLst>
                              <p:cond delay="750"/>
                            </p:stCondLst>
                            <p:childTnLst>
                              <p:par>
                                <p:cTn id="30" presetID="22" presetClass="entr" presetSubtype="2"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right)">
                                      <p:cBhvr>
                                        <p:cTn id="32" dur="250"/>
                                        <p:tgtEl>
                                          <p:spTgt spid="45"/>
                                        </p:tgtEl>
                                      </p:cBhvr>
                                    </p:animEffec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right)">
                                      <p:cBhvr>
                                        <p:cTn id="39" dur="250"/>
                                        <p:tgtEl>
                                          <p:spTgt spid="46"/>
                                        </p:tgtEl>
                                      </p:cBhvr>
                                    </p:animEffect>
                                  </p:childTnLst>
                                </p:cTn>
                              </p:par>
                            </p:childTnLst>
                          </p:cTn>
                        </p:par>
                        <p:par>
                          <p:cTn id="40" fill="hold">
                            <p:stCondLst>
                              <p:cond delay="1250"/>
                            </p:stCondLst>
                            <p:childTnLst>
                              <p:par>
                                <p:cTn id="41" presetID="1"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1250"/>
                            </p:stCondLst>
                            <p:childTnLst>
                              <p:par>
                                <p:cTn id="44" presetID="22" presetClass="entr" presetSubtype="2"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right)">
                                      <p:cBhvr>
                                        <p:cTn id="46" dur="250"/>
                                        <p:tgtEl>
                                          <p:spTgt spid="34"/>
                                        </p:tgtEl>
                                      </p:cBhvr>
                                    </p:animEffect>
                                  </p:childTnLst>
                                </p:cTn>
                              </p:par>
                            </p:childTnLst>
                          </p:cTn>
                        </p:par>
                        <p:par>
                          <p:cTn id="47" fill="hold">
                            <p:stCondLst>
                              <p:cond delay="1500"/>
                            </p:stCondLst>
                            <p:childTnLst>
                              <p:par>
                                <p:cTn id="48" presetID="1"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7" grpId="0"/>
      <p:bldP spid="28" grpId="0"/>
      <p:bldP spid="32" grpId="0"/>
      <p:bldP spid="31" grpId="0"/>
      <p:bldP spid="2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xmlns="" id="{E0F1FEC8-04E1-46A0-97AF-034D18FA8DDD}"/>
              </a:ext>
            </a:extLst>
          </p:cNvPr>
          <p:cNvCxnSpPr>
            <a:cxnSpLocks/>
          </p:cNvCxnSpPr>
          <p:nvPr/>
        </p:nvCxnSpPr>
        <p:spPr>
          <a:xfrm flipH="1" flipV="1">
            <a:off x="7543800" y="3882976"/>
            <a:ext cx="914400" cy="133672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038ED3CB-7882-425D-A5BD-E2F6E90E81F4}"/>
              </a:ext>
            </a:extLst>
          </p:cNvPr>
          <p:cNvCxnSpPr>
            <a:cxnSpLocks/>
          </p:cNvCxnSpPr>
          <p:nvPr/>
        </p:nvCxnSpPr>
        <p:spPr>
          <a:xfrm flipH="1">
            <a:off x="7467600" y="2781300"/>
            <a:ext cx="863405" cy="9525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70C8DBD-321C-4028-A4B7-1E209BAB82C5}"/>
              </a:ext>
            </a:extLst>
          </p:cNvPr>
          <p:cNvCxnSpPr>
            <a:cxnSpLocks/>
          </p:cNvCxnSpPr>
          <p:nvPr/>
        </p:nvCxnSpPr>
        <p:spPr>
          <a:xfrm flipH="1">
            <a:off x="7467600" y="3092254"/>
            <a:ext cx="1206305" cy="717746"/>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1D8602BF-42F4-4C46-AA00-06F5ADD7D791}"/>
              </a:ext>
            </a:extLst>
          </p:cNvPr>
          <p:cNvCxnSpPr>
            <a:cxnSpLocks/>
          </p:cNvCxnSpPr>
          <p:nvPr/>
        </p:nvCxnSpPr>
        <p:spPr>
          <a:xfrm flipH="1">
            <a:off x="7467600" y="3699950"/>
            <a:ext cx="1790700" cy="11005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EF60A6DE-1B7E-4A3F-B3D7-1BC56C14437B}"/>
              </a:ext>
            </a:extLst>
          </p:cNvPr>
          <p:cNvCxnSpPr>
            <a:cxnSpLocks/>
          </p:cNvCxnSpPr>
          <p:nvPr/>
        </p:nvCxnSpPr>
        <p:spPr>
          <a:xfrm flipH="1" flipV="1">
            <a:off x="7467600" y="3810000"/>
            <a:ext cx="1524000" cy="484456"/>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BBC7B6A1-C25C-445A-95F6-2A058C353051}"/>
              </a:ext>
            </a:extLst>
          </p:cNvPr>
          <p:cNvCxnSpPr>
            <a:cxnSpLocks/>
          </p:cNvCxnSpPr>
          <p:nvPr/>
        </p:nvCxnSpPr>
        <p:spPr>
          <a:xfrm flipH="1" flipV="1">
            <a:off x="7543800" y="3886200"/>
            <a:ext cx="1143000" cy="7620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C6DA4242-B6FB-45E9-882D-8E942A30BE57}"/>
              </a:ext>
            </a:extLst>
          </p:cNvPr>
          <p:cNvCxnSpPr>
            <a:cxnSpLocks/>
          </p:cNvCxnSpPr>
          <p:nvPr/>
        </p:nvCxnSpPr>
        <p:spPr>
          <a:xfrm flipH="1">
            <a:off x="3491134" y="3835644"/>
            <a:ext cx="885091" cy="145102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3276600" y="2743200"/>
            <a:ext cx="1143000" cy="9906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flipV="1">
            <a:off x="3200400" y="3188091"/>
            <a:ext cx="1219200" cy="62190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flipH="1" flipV="1">
            <a:off x="3080825" y="3589900"/>
            <a:ext cx="1295400" cy="2201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flipH="1">
            <a:off x="3620965" y="3810000"/>
            <a:ext cx="798635" cy="38100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H="1">
            <a:off x="3352800" y="3882976"/>
            <a:ext cx="1023425" cy="1002616"/>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53000" y="27432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1600200" y="228600"/>
            <a:ext cx="44196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u="sng" dirty="0"/>
              <a:t>Your Identity “in Adam”</a:t>
            </a:r>
            <a:endParaRPr lang="en-US" sz="3200" b="1" i="1" u="sng" dirty="0"/>
          </a:p>
        </p:txBody>
      </p:sp>
      <p:cxnSp>
        <p:nvCxnSpPr>
          <p:cNvPr id="14" name="Straight Arrow Connector 13"/>
          <p:cNvCxnSpPr/>
          <p:nvPr/>
        </p:nvCxnSpPr>
        <p:spPr>
          <a:xfrm flipV="1">
            <a:off x="5486400" y="16764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19600" y="32004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16" name="Straight Connector 15"/>
          <p:cNvCxnSpPr/>
          <p:nvPr/>
        </p:nvCxnSpPr>
        <p:spPr>
          <a:xfrm>
            <a:off x="5105400" y="22098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953000" y="24384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ular Callout 23"/>
          <p:cNvSpPr/>
          <p:nvPr/>
        </p:nvSpPr>
        <p:spPr>
          <a:xfrm>
            <a:off x="914400" y="1447800"/>
            <a:ext cx="32766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u="sng" dirty="0"/>
              <a:t>Consequences:</a:t>
            </a:r>
            <a:endParaRPr lang="en-US" sz="3200" b="1" i="1" u="sng" dirty="0"/>
          </a:p>
        </p:txBody>
      </p:sp>
      <p:sp>
        <p:nvSpPr>
          <p:cNvPr id="27" name="Rounded Rectangular Callout 26"/>
          <p:cNvSpPr/>
          <p:nvPr/>
        </p:nvSpPr>
        <p:spPr>
          <a:xfrm>
            <a:off x="952500" y="2201008"/>
            <a:ext cx="30861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“sinner”</a:t>
            </a:r>
            <a:endParaRPr lang="en-US" sz="2800" b="1" i="1" dirty="0"/>
          </a:p>
        </p:txBody>
      </p:sp>
      <p:sp>
        <p:nvSpPr>
          <p:cNvPr id="28" name="Rounded Rectangular Callout 27"/>
          <p:cNvSpPr/>
          <p:nvPr/>
        </p:nvSpPr>
        <p:spPr>
          <a:xfrm>
            <a:off x="-57443" y="3276600"/>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29" name="Rounded Rectangular Callout 28"/>
          <p:cNvSpPr/>
          <p:nvPr/>
        </p:nvSpPr>
        <p:spPr>
          <a:xfrm>
            <a:off x="1066800" y="2734701"/>
            <a:ext cx="2286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32" name="Rounded Rectangular Callout 31"/>
          <p:cNvSpPr/>
          <p:nvPr/>
        </p:nvSpPr>
        <p:spPr>
          <a:xfrm>
            <a:off x="1785425" y="5306744"/>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31" name="Rounded Rectangular Callout 30"/>
          <p:cNvSpPr/>
          <p:nvPr/>
        </p:nvSpPr>
        <p:spPr>
          <a:xfrm>
            <a:off x="9379" y="4027756"/>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 w/ God, man, creation</a:t>
            </a:r>
            <a:endParaRPr lang="en-US" sz="2800" b="1" i="1" dirty="0"/>
          </a:p>
        </p:txBody>
      </p:sp>
      <p:sp>
        <p:nvSpPr>
          <p:cNvPr id="35" name="Isosceles Triangle 34">
            <a:extLst>
              <a:ext uri="{FF2B5EF4-FFF2-40B4-BE49-F238E27FC236}">
                <a16:creationId xmlns:a16="http://schemas.microsoft.com/office/drawing/2014/main" xmlns="" id="{58F26319-9D11-4527-898E-18FD45F7285A}"/>
              </a:ext>
            </a:extLst>
          </p:cNvPr>
          <p:cNvSpPr/>
          <p:nvPr/>
        </p:nvSpPr>
        <p:spPr>
          <a:xfrm>
            <a:off x="5562600" y="5334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ular Callout 31">
            <a:extLst>
              <a:ext uri="{FF2B5EF4-FFF2-40B4-BE49-F238E27FC236}">
                <a16:creationId xmlns:a16="http://schemas.microsoft.com/office/drawing/2014/main" xmlns="" id="{FB46D596-09B8-4806-9590-EC7052924526}"/>
              </a:ext>
            </a:extLst>
          </p:cNvPr>
          <p:cNvSpPr/>
          <p:nvPr/>
        </p:nvSpPr>
        <p:spPr>
          <a:xfrm>
            <a:off x="382465" y="4800600"/>
            <a:ext cx="32385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Domain of darkness</a:t>
            </a:r>
            <a:endParaRPr lang="en-US" sz="2800" b="1" i="1" dirty="0"/>
          </a:p>
        </p:txBody>
      </p:sp>
      <p:cxnSp>
        <p:nvCxnSpPr>
          <p:cNvPr id="30" name="Straight Arrow Connector 29">
            <a:extLst>
              <a:ext uri="{FF2B5EF4-FFF2-40B4-BE49-F238E27FC236}">
                <a16:creationId xmlns:a16="http://schemas.microsoft.com/office/drawing/2014/main" xmlns="" id="{00961AF4-0A85-4C0E-9AFB-13BDAF0871B7}"/>
              </a:ext>
            </a:extLst>
          </p:cNvPr>
          <p:cNvCxnSpPr/>
          <p:nvPr/>
        </p:nvCxnSpPr>
        <p:spPr>
          <a:xfrm>
            <a:off x="6629400" y="16764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ular Callout 41">
            <a:extLst>
              <a:ext uri="{FF2B5EF4-FFF2-40B4-BE49-F238E27FC236}">
                <a16:creationId xmlns:a16="http://schemas.microsoft.com/office/drawing/2014/main" xmlns="" id="{B14ED897-829B-4DA5-9C5F-BA73F3E6D025}"/>
              </a:ext>
            </a:extLst>
          </p:cNvPr>
          <p:cNvSpPr/>
          <p:nvPr/>
        </p:nvSpPr>
        <p:spPr>
          <a:xfrm>
            <a:off x="7962900" y="22098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42" name="Rounded Rectangular Callout 42">
            <a:extLst>
              <a:ext uri="{FF2B5EF4-FFF2-40B4-BE49-F238E27FC236}">
                <a16:creationId xmlns:a16="http://schemas.microsoft.com/office/drawing/2014/main" xmlns="" id="{4F46CB7C-D2DB-4E36-8D95-28E11D4E67DC}"/>
              </a:ext>
            </a:extLst>
          </p:cNvPr>
          <p:cNvSpPr/>
          <p:nvPr/>
        </p:nvSpPr>
        <p:spPr>
          <a:xfrm>
            <a:off x="8305800" y="27432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44" name="Rounded Rectangular Callout 43">
            <a:extLst>
              <a:ext uri="{FF2B5EF4-FFF2-40B4-BE49-F238E27FC236}">
                <a16:creationId xmlns:a16="http://schemas.microsoft.com/office/drawing/2014/main" xmlns="" id="{AEF53DD5-FE5E-4DEF-ADD6-6419F94FC9FA}"/>
              </a:ext>
            </a:extLst>
          </p:cNvPr>
          <p:cNvSpPr/>
          <p:nvPr/>
        </p:nvSpPr>
        <p:spPr>
          <a:xfrm>
            <a:off x="8940605" y="3349576"/>
            <a:ext cx="24384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45" name="Rounded Rectangular Callout 44">
            <a:extLst>
              <a:ext uri="{FF2B5EF4-FFF2-40B4-BE49-F238E27FC236}">
                <a16:creationId xmlns:a16="http://schemas.microsoft.com/office/drawing/2014/main" xmlns="" id="{3FD5719D-37F1-4782-9EB8-5C8A5D4B7D87}"/>
              </a:ext>
            </a:extLst>
          </p:cNvPr>
          <p:cNvSpPr/>
          <p:nvPr/>
        </p:nvSpPr>
        <p:spPr>
          <a:xfrm>
            <a:off x="8839200" y="4006654"/>
            <a:ext cx="2895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Body of Christ</a:t>
            </a:r>
            <a:endParaRPr lang="en-US" sz="2800" b="1" i="1" dirty="0"/>
          </a:p>
        </p:txBody>
      </p:sp>
      <p:sp>
        <p:nvSpPr>
          <p:cNvPr id="46" name="Rounded Rectangular Callout 47">
            <a:extLst>
              <a:ext uri="{FF2B5EF4-FFF2-40B4-BE49-F238E27FC236}">
                <a16:creationId xmlns:a16="http://schemas.microsoft.com/office/drawing/2014/main" xmlns="" id="{899256DC-2E2A-455D-AA91-1A56A4B9E458}"/>
              </a:ext>
            </a:extLst>
          </p:cNvPr>
          <p:cNvSpPr/>
          <p:nvPr/>
        </p:nvSpPr>
        <p:spPr>
          <a:xfrm>
            <a:off x="8301111" y="4648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Citizen of Heaven</a:t>
            </a:r>
            <a:endParaRPr lang="en-US" sz="2800" b="1" i="1" dirty="0"/>
          </a:p>
        </p:txBody>
      </p:sp>
      <p:sp>
        <p:nvSpPr>
          <p:cNvPr id="47" name="Rounded Rectangular Callout 52">
            <a:extLst>
              <a:ext uri="{FF2B5EF4-FFF2-40B4-BE49-F238E27FC236}">
                <a16:creationId xmlns:a16="http://schemas.microsoft.com/office/drawing/2014/main" xmlns="" id="{BB4434E0-725B-404D-9357-58A96A775591}"/>
              </a:ext>
            </a:extLst>
          </p:cNvPr>
          <p:cNvSpPr/>
          <p:nvPr/>
        </p:nvSpPr>
        <p:spPr>
          <a:xfrm>
            <a:off x="7962900" y="52197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a:t>
            </a:r>
            <a:endParaRPr lang="en-US" sz="2800" b="1" i="1" dirty="0"/>
          </a:p>
        </p:txBody>
      </p:sp>
      <p:sp>
        <p:nvSpPr>
          <p:cNvPr id="87" name="Rounded Rectangular Callout 48">
            <a:extLst>
              <a:ext uri="{FF2B5EF4-FFF2-40B4-BE49-F238E27FC236}">
                <a16:creationId xmlns:a16="http://schemas.microsoft.com/office/drawing/2014/main" xmlns="" id="{FAE5F8E3-CEC0-4246-BA7C-A137BE10A1AC}"/>
              </a:ext>
            </a:extLst>
          </p:cNvPr>
          <p:cNvSpPr/>
          <p:nvPr/>
        </p:nvSpPr>
        <p:spPr>
          <a:xfrm>
            <a:off x="6324600" y="228600"/>
            <a:ext cx="44196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u="sng" dirty="0"/>
              <a:t>NEW Identity “in Christ”</a:t>
            </a:r>
            <a:endParaRPr lang="en-US" sz="3200" b="1" i="1" u="sng" dirty="0"/>
          </a:p>
        </p:txBody>
      </p:sp>
      <p:sp>
        <p:nvSpPr>
          <p:cNvPr id="4" name="Isosceles Triangle 3">
            <a:extLst>
              <a:ext uri="{FF2B5EF4-FFF2-40B4-BE49-F238E27FC236}">
                <a16:creationId xmlns:a16="http://schemas.microsoft.com/office/drawing/2014/main" xmlns="" id="{DD770CDA-E325-786D-258F-F3F7BB55FD48}"/>
              </a:ext>
            </a:extLst>
          </p:cNvPr>
          <p:cNvSpPr/>
          <p:nvPr/>
        </p:nvSpPr>
        <p:spPr>
          <a:xfrm>
            <a:off x="6629400" y="32004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xmlns="" id="{06620881-C6D1-F25C-0F07-C1EF2B3939D8}"/>
              </a:ext>
            </a:extLst>
          </p:cNvPr>
          <p:cNvSpPr/>
          <p:nvPr/>
        </p:nvSpPr>
        <p:spPr>
          <a:xfrm>
            <a:off x="4495800" y="3962400"/>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ular Callout 23">
            <a:extLst>
              <a:ext uri="{FF2B5EF4-FFF2-40B4-BE49-F238E27FC236}">
                <a16:creationId xmlns:a16="http://schemas.microsoft.com/office/drawing/2014/main" xmlns="" id="{C9A5E896-33EA-C5A4-E535-75349CD167A8}"/>
              </a:ext>
            </a:extLst>
          </p:cNvPr>
          <p:cNvSpPr/>
          <p:nvPr/>
        </p:nvSpPr>
        <p:spPr>
          <a:xfrm>
            <a:off x="7924800" y="1447800"/>
            <a:ext cx="32766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u="sng" dirty="0"/>
              <a:t>Consequences:</a:t>
            </a:r>
            <a:endParaRPr lang="en-US" sz="3200" b="1" i="1" u="sng" dirty="0"/>
          </a:p>
        </p:txBody>
      </p:sp>
      <p:sp>
        <p:nvSpPr>
          <p:cNvPr id="2" name="Rounded Rectangle 2">
            <a:extLst>
              <a:ext uri="{FF2B5EF4-FFF2-40B4-BE49-F238E27FC236}">
                <a16:creationId xmlns:a16="http://schemas.microsoft.com/office/drawing/2014/main" xmlns="" id="{EA93B6A4-AEE9-EC07-1BB3-78FF75B716BE}"/>
              </a:ext>
            </a:extLst>
          </p:cNvPr>
          <p:cNvSpPr/>
          <p:nvPr/>
        </p:nvSpPr>
        <p:spPr>
          <a:xfrm>
            <a:off x="5105400" y="5911654"/>
            <a:ext cx="6591299"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And so it is like being </a:t>
            </a:r>
            <a:r>
              <a:rPr lang="en-US" sz="4000" b="1" i="1" dirty="0"/>
              <a:t>born</a:t>
            </a:r>
          </a:p>
        </p:txBody>
      </p:sp>
    </p:spTree>
    <p:extLst>
      <p:ext uri="{BB962C8B-B14F-4D97-AF65-F5344CB8AC3E}">
        <p14:creationId xmlns:p14="http://schemas.microsoft.com/office/powerpoint/2010/main" val="13056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5.55112E-17 1.11022E-16 C 0.00534 0.02199 0.01107 0.04398 0.01875 0.06157 C 0.02669 0.07917 0.03503 0.0956 0.04661 0.10532 C 0.05833 0.11505 0.07161 0.11713 0.08906 0.11944 C 0.10651 0.12176 0.13333 0.12338 0.15143 0.11944 C 0.16953 0.11551 0.18763 0.11157 0.19831 0.09537 C 0.20898 0.07917 0.21159 0.03727 0.21497 0.02176 C 0.21849 0.00625 0.21914 0.00949 0.21849 0.00185 C 0.21771 -0.00579 0.21198 -0.01968 0.21055 -0.02384 " pathEditMode="relative" rAng="0" ptsTypes="AAAAAAAAA">
                                      <p:cBhvr>
                                        <p:cTn id="14" dur="2000" fill="hold"/>
                                        <p:tgtEl>
                                          <p:spTgt spid="5"/>
                                        </p:tgtEl>
                                        <p:attrNameLst>
                                          <p:attrName>ppt_x</p:attrName>
                                          <p:attrName>ppt_y</p:attrName>
                                        </p:attrNameLst>
                                      </p:cBhvr>
                                      <p:rCtr x="10938" y="4884"/>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250"/>
                                        <p:tgtEl>
                                          <p:spTgt spid="49"/>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50"/>
                            </p:stCondLst>
                            <p:childTnLst>
                              <p:par>
                                <p:cTn id="27" presetID="22" presetClass="entr" presetSubtype="8"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250"/>
                                        <p:tgtEl>
                                          <p:spTgt spid="5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250"/>
                                        <p:tgtEl>
                                          <p:spTgt spid="51"/>
                                        </p:tgtEl>
                                      </p:cBhvr>
                                    </p:animEffect>
                                  </p:childTnLst>
                                </p:cTn>
                              </p:par>
                            </p:childTnLst>
                          </p:cTn>
                        </p:par>
                        <p:par>
                          <p:cTn id="37" fill="hold">
                            <p:stCondLst>
                              <p:cond delay="750"/>
                            </p:stCondLst>
                            <p:childTnLst>
                              <p:par>
                                <p:cTn id="38" presetID="1"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par>
                          <p:cTn id="40" fill="hold">
                            <p:stCondLst>
                              <p:cond delay="750"/>
                            </p:stCondLst>
                            <p:childTnLst>
                              <p:par>
                                <p:cTn id="41" presetID="22" presetClass="entr" presetSubtype="8"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250"/>
                                        <p:tgtEl>
                                          <p:spTgt spid="52"/>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250"/>
                                        <p:tgtEl>
                                          <p:spTgt spid="53"/>
                                        </p:tgtEl>
                                      </p:cBhvr>
                                    </p:animEffect>
                                  </p:childTnLst>
                                </p:cTn>
                              </p:par>
                            </p:childTnLst>
                          </p:cTn>
                        </p:par>
                        <p:par>
                          <p:cTn id="51" fill="hold">
                            <p:stCondLst>
                              <p:cond delay="1250"/>
                            </p:stCondLst>
                            <p:childTnLst>
                              <p:par>
                                <p:cTn id="52" presetID="1"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childTnLst>
                                </p:cTn>
                              </p:par>
                            </p:childTnLst>
                          </p:cTn>
                        </p:par>
                        <p:par>
                          <p:cTn id="54" fill="hold">
                            <p:stCondLst>
                              <p:cond delay="1250"/>
                            </p:stCondLst>
                            <p:childTnLst>
                              <p:par>
                                <p:cTn id="55" presetID="22" presetClass="entr" presetSubtype="8"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left)">
                                      <p:cBhvr>
                                        <p:cTn id="57" dur="250"/>
                                        <p:tgtEl>
                                          <p:spTgt spid="48"/>
                                        </p:tgtEl>
                                      </p:cBhvr>
                                    </p:animEffect>
                                  </p:childTnLst>
                                </p:cTn>
                              </p:par>
                            </p:childTnLst>
                          </p:cTn>
                        </p:par>
                        <p:par>
                          <p:cTn id="58" fill="hold">
                            <p:stCondLst>
                              <p:cond delay="1500"/>
                            </p:stCondLst>
                            <p:childTnLst>
                              <p:par>
                                <p:cTn id="59" presetID="1" presetClass="entr" presetSubtype="0"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2" grpId="0"/>
      <p:bldP spid="44" grpId="0"/>
      <p:bldP spid="45" grpId="0"/>
      <p:bldP spid="46" grpId="0"/>
      <p:bldP spid="47" grpId="0"/>
      <p:bldP spid="87" grpId="0"/>
      <p:bldP spid="4" grpId="0" animBg="1"/>
      <p:bldP spid="5" grpId="0" animBg="1"/>
      <p:bldP spid="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531BA99-6F91-986E-81C3-5068D44707CB}"/>
              </a:ext>
            </a:extLst>
          </p:cNvPr>
          <p:cNvSpPr/>
          <p:nvPr/>
        </p:nvSpPr>
        <p:spPr>
          <a:xfrm>
            <a:off x="228600" y="4800600"/>
            <a:ext cx="10820400" cy="1752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kern="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3:8 </a:t>
            </a:r>
            <a:r>
              <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wind blows where it wishes, and you hear the sound of it, but you do not know where it is coming from and where it is going; so is everyone who has been born of the Spirit.”</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Tree>
    <p:extLst>
      <p:ext uri="{BB962C8B-B14F-4D97-AF65-F5344CB8AC3E}">
        <p14:creationId xmlns:p14="http://schemas.microsoft.com/office/powerpoint/2010/main" val="52210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531BA99-6F91-986E-81C3-5068D44707CB}"/>
              </a:ext>
            </a:extLst>
          </p:cNvPr>
          <p:cNvSpPr/>
          <p:nvPr/>
        </p:nvSpPr>
        <p:spPr>
          <a:xfrm>
            <a:off x="228600" y="4800600"/>
            <a:ext cx="10820400" cy="1752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kern="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3:8 </a:t>
            </a:r>
            <a:r>
              <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wind blows where it wishes, and you hear the sound of it, but you do not know where it is coming from and where it is going; </a:t>
            </a:r>
            <a:r>
              <a:rPr lang="en-US" sz="3200" b="1"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 is everyone who has been born of the Spirit</a:t>
            </a:r>
            <a:r>
              <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2" name="Rounded Rectangle 2">
            <a:extLst>
              <a:ext uri="{FF2B5EF4-FFF2-40B4-BE49-F238E27FC236}">
                <a16:creationId xmlns:a16="http://schemas.microsoft.com/office/drawing/2014/main" xmlns="" id="{49F40B0E-DB57-A636-E035-BBABC86A850D}"/>
              </a:ext>
            </a:extLst>
          </p:cNvPr>
          <p:cNvSpPr/>
          <p:nvPr/>
        </p:nvSpPr>
        <p:spPr>
          <a:xfrm>
            <a:off x="5715000" y="457200"/>
            <a:ext cx="59436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Necessary</a:t>
            </a:r>
            <a:r>
              <a:rPr lang="en-US" sz="4000" b="1" dirty="0"/>
              <a:t> for salvation</a:t>
            </a:r>
            <a:endParaRPr lang="en-US" sz="4000" b="1" i="1" dirty="0"/>
          </a:p>
        </p:txBody>
      </p:sp>
      <p:sp>
        <p:nvSpPr>
          <p:cNvPr id="4" name="Rectangle 3">
            <a:extLst>
              <a:ext uri="{FF2B5EF4-FFF2-40B4-BE49-F238E27FC236}">
                <a16:creationId xmlns:a16="http://schemas.microsoft.com/office/drawing/2014/main" xmlns="" id="{1A80F92D-8012-6C87-56DB-170CDE4CE380}"/>
              </a:ext>
            </a:extLst>
          </p:cNvPr>
          <p:cNvSpPr/>
          <p:nvPr/>
        </p:nvSpPr>
        <p:spPr>
          <a:xfrm>
            <a:off x="228600" y="2362200"/>
            <a:ext cx="11277600" cy="1752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bg1"/>
                </a:solidFill>
              </a:rPr>
              <a:t>John 3:3</a:t>
            </a:r>
            <a:r>
              <a:rPr lang="en-US" sz="3200" b="1" dirty="0">
                <a:solidFill>
                  <a:schemeClr val="bg1"/>
                </a:solidFill>
              </a:rPr>
              <a:t> </a:t>
            </a:r>
            <a:r>
              <a:rPr lang="en-US" sz="3200" dirty="0">
                <a:solidFill>
                  <a:schemeClr val="bg1"/>
                </a:solidFill>
              </a:rPr>
              <a:t>“I tell you the truth, </a:t>
            </a:r>
            <a:r>
              <a:rPr lang="en-US" sz="3200" b="1" u="sng" dirty="0">
                <a:solidFill>
                  <a:schemeClr val="bg1"/>
                </a:solidFill>
              </a:rPr>
              <a:t>unless you are born again</a:t>
            </a:r>
            <a:r>
              <a:rPr lang="en-US" sz="3200" dirty="0">
                <a:solidFill>
                  <a:schemeClr val="bg1"/>
                </a:solidFill>
              </a:rPr>
              <a:t>,</a:t>
            </a:r>
            <a:r>
              <a:rPr lang="en-US" sz="3200" baseline="30000" dirty="0">
                <a:solidFill>
                  <a:schemeClr val="bg1"/>
                </a:solidFill>
              </a:rPr>
              <a:t> </a:t>
            </a:r>
            <a:r>
              <a:rPr lang="en-US" sz="3200" b="1" u="sng" dirty="0">
                <a:solidFill>
                  <a:schemeClr val="bg1"/>
                </a:solidFill>
              </a:rPr>
              <a:t>you cannot see the Kingdom of God</a:t>
            </a:r>
            <a:r>
              <a:rPr lang="en-US" sz="3200" dirty="0">
                <a:solidFill>
                  <a:schemeClr val="bg1"/>
                </a:solidFill>
              </a:rPr>
              <a:t>.” … </a:t>
            </a:r>
            <a:r>
              <a:rPr lang="en-US" sz="3200" b="1" baseline="30000" dirty="0">
                <a:solidFill>
                  <a:schemeClr val="bg1"/>
                </a:solidFill>
              </a:rPr>
              <a:t>5</a:t>
            </a:r>
            <a:r>
              <a:rPr lang="en-US" sz="3200" dirty="0">
                <a:solidFill>
                  <a:schemeClr val="bg1"/>
                </a:solidFill>
              </a:rPr>
              <a:t> “I assure you, </a:t>
            </a:r>
            <a:r>
              <a:rPr lang="en-US" sz="3200" b="1" u="sng" dirty="0">
                <a:solidFill>
                  <a:schemeClr val="bg1"/>
                </a:solidFill>
              </a:rPr>
              <a:t>no one can enter the Kingdom</a:t>
            </a:r>
            <a:r>
              <a:rPr lang="en-US" sz="3200" dirty="0">
                <a:solidFill>
                  <a:schemeClr val="bg1"/>
                </a:solidFill>
              </a:rPr>
              <a:t> of God without being born of water and the Spirit.  </a:t>
            </a:r>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49233EE2-25E2-F431-E5C0-158B066FDF1A}"/>
              </a:ext>
            </a:extLst>
          </p:cNvPr>
          <p:cNvSpPr/>
          <p:nvPr/>
        </p:nvSpPr>
        <p:spPr>
          <a:xfrm>
            <a:off x="5524500" y="1409700"/>
            <a:ext cx="63246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There is a need for </a:t>
            </a:r>
            <a:r>
              <a:rPr lang="en-US" sz="4000" b="1" i="1" dirty="0"/>
              <a:t>decision</a:t>
            </a:r>
          </a:p>
        </p:txBody>
      </p:sp>
    </p:spTree>
    <p:extLst>
      <p:ext uri="{BB962C8B-B14F-4D97-AF65-F5344CB8AC3E}">
        <p14:creationId xmlns:p14="http://schemas.microsoft.com/office/powerpoint/2010/main" val="410788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3544" y="1050851"/>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t>Why does Peter bring this up to his audience? </a:t>
            </a:r>
            <a:endParaRPr lang="en-US" sz="44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not of seed which is perishable but imperishable, that is, through the living and enduring word of God.  </a:t>
            </a:r>
            <a:endParaRPr lang="en-US" sz="3600" dirty="0">
              <a:solidFill>
                <a:schemeClr val="tx1"/>
              </a:solidFill>
            </a:endParaRPr>
          </a:p>
        </p:txBody>
      </p:sp>
      <p:sp>
        <p:nvSpPr>
          <p:cNvPr id="3" name="Rounded Rectangle 2">
            <a:extLst>
              <a:ext uri="{FF2B5EF4-FFF2-40B4-BE49-F238E27FC236}">
                <a16:creationId xmlns:a16="http://schemas.microsoft.com/office/drawing/2014/main" xmlns="" id="{9325D663-0F78-11C9-3361-21B4C84C9630}"/>
              </a:ext>
            </a:extLst>
          </p:cNvPr>
          <p:cNvSpPr/>
          <p:nvPr/>
        </p:nvSpPr>
        <p:spPr>
          <a:xfrm>
            <a:off x="26581" y="60249"/>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u="sng" dirty="0"/>
              <a:t>5 things about the New Birth in 1 Peter 1</a:t>
            </a:r>
            <a:endParaRPr lang="en-US" sz="4800" b="1" i="1" u="sng" dirty="0"/>
          </a:p>
        </p:txBody>
      </p:sp>
    </p:spTree>
    <p:extLst>
      <p:ext uri="{BB962C8B-B14F-4D97-AF65-F5344CB8AC3E}">
        <p14:creationId xmlns:p14="http://schemas.microsoft.com/office/powerpoint/2010/main" val="414312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56388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t>1 Peter 1</a:t>
            </a:r>
          </a:p>
        </p:txBody>
      </p:sp>
      <p:sp>
        <p:nvSpPr>
          <p:cNvPr id="4" name="Rectangle 3"/>
          <p:cNvSpPr/>
          <p:nvPr/>
        </p:nvSpPr>
        <p:spPr>
          <a:xfrm>
            <a:off x="914400" y="4876800"/>
            <a:ext cx="112014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1" dirty="0"/>
              <a:t>Born Again to a Living Hope</a:t>
            </a:r>
          </a:p>
        </p:txBody>
      </p:sp>
      <p:sp>
        <p:nvSpPr>
          <p:cNvPr id="2" name="Rounded Rectangle 2">
            <a:extLst>
              <a:ext uri="{FF2B5EF4-FFF2-40B4-BE49-F238E27FC236}">
                <a16:creationId xmlns:a16="http://schemas.microsoft.com/office/drawing/2014/main" xmlns="" id="{1EC387F1-B1FC-52AD-01E6-E69D8C43727D}"/>
              </a:ext>
            </a:extLst>
          </p:cNvPr>
          <p:cNvSpPr/>
          <p:nvPr/>
        </p:nvSpPr>
        <p:spPr>
          <a:xfrm>
            <a:off x="-52985" y="2057400"/>
            <a:ext cx="12168785" cy="18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Occasion: encouragement and instruction for living well in the midst of a “fiery ordeal”</a:t>
            </a:r>
            <a:endParaRPr lang="en-US" sz="4400" b="1" i="1" dirty="0"/>
          </a:p>
        </p:txBody>
      </p:sp>
    </p:spTree>
    <p:extLst>
      <p:ext uri="{BB962C8B-B14F-4D97-AF65-F5344CB8AC3E}">
        <p14:creationId xmlns:p14="http://schemas.microsoft.com/office/powerpoint/2010/main" val="1436337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3544" y="1050851"/>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t>Why does Peter bring this up to his audience? </a:t>
            </a:r>
            <a:endParaRPr lang="en-US" sz="44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a:t>
            </a:r>
            <a:r>
              <a:rPr lang="en-US" sz="3200" b="1" u="sng" dirty="0">
                <a:solidFill>
                  <a:srgbClr val="002060"/>
                </a:solidFill>
                <a:effectLst/>
                <a:ea typeface="Times New Roman" panose="02020603050405020304" pitchFamily="18" charset="0"/>
              </a:rPr>
              <a:t>not of seed which is perishable but imperishable</a:t>
            </a:r>
            <a:r>
              <a:rPr lang="en-US" sz="3200" dirty="0">
                <a:solidFill>
                  <a:srgbClr val="000000"/>
                </a:solidFill>
                <a:effectLst/>
                <a:ea typeface="Times New Roman" panose="02020603050405020304" pitchFamily="18" charset="0"/>
              </a:rPr>
              <a:t>, that is, through the living and enduring word of God.  </a:t>
            </a:r>
            <a:endParaRPr lang="en-US" sz="3600" dirty="0">
              <a:solidFill>
                <a:schemeClr val="tx1"/>
              </a:solidFill>
            </a:endParaRPr>
          </a:p>
        </p:txBody>
      </p:sp>
      <p:sp>
        <p:nvSpPr>
          <p:cNvPr id="3" name="Rounded Rectangle 2">
            <a:extLst>
              <a:ext uri="{FF2B5EF4-FFF2-40B4-BE49-F238E27FC236}">
                <a16:creationId xmlns:a16="http://schemas.microsoft.com/office/drawing/2014/main" xmlns="" id="{459D0504-5571-CB72-131F-0F11D1F36133}"/>
              </a:ext>
            </a:extLst>
          </p:cNvPr>
          <p:cNvSpPr/>
          <p:nvPr/>
        </p:nvSpPr>
        <p:spPr>
          <a:xfrm>
            <a:off x="26581" y="60249"/>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u="sng" dirty="0"/>
              <a:t>5 things about the New Birth in 1 Peter 1</a:t>
            </a:r>
            <a:endParaRPr lang="en-US" sz="4800" b="1" i="1" u="sng" dirty="0"/>
          </a:p>
        </p:txBody>
      </p:sp>
    </p:spTree>
    <p:extLst>
      <p:ext uri="{BB962C8B-B14F-4D97-AF65-F5344CB8AC3E}">
        <p14:creationId xmlns:p14="http://schemas.microsoft.com/office/powerpoint/2010/main" val="1745986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1) The New Self is of Imperishable Quality</a:t>
            </a:r>
            <a:endParaRPr lang="en-US" sz="52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a:t>
            </a:r>
            <a:r>
              <a:rPr lang="en-US" sz="3200" b="1" u="sng" dirty="0">
                <a:solidFill>
                  <a:srgbClr val="002060"/>
                </a:solidFill>
                <a:effectLst/>
                <a:ea typeface="Times New Roman" panose="02020603050405020304" pitchFamily="18" charset="0"/>
              </a:rPr>
              <a:t>not of seed which is perishable but imperishable</a:t>
            </a:r>
            <a:r>
              <a:rPr lang="en-US" sz="3200" dirty="0">
                <a:solidFill>
                  <a:srgbClr val="000000"/>
                </a:solidFill>
                <a:effectLst/>
                <a:ea typeface="Times New Roman" panose="02020603050405020304" pitchFamily="18" charset="0"/>
              </a:rPr>
              <a:t>, that is, through the living and enduring word of God.  </a:t>
            </a:r>
            <a:endParaRPr lang="en-US" sz="3600" dirty="0">
              <a:solidFill>
                <a:schemeClr val="tx1"/>
              </a:solidFill>
            </a:endParaRPr>
          </a:p>
        </p:txBody>
      </p:sp>
    </p:spTree>
    <p:extLst>
      <p:ext uri="{BB962C8B-B14F-4D97-AF65-F5344CB8AC3E}">
        <p14:creationId xmlns:p14="http://schemas.microsoft.com/office/powerpoint/2010/main" val="3903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ire horizo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1) The New Self is of Imperishable Quality</a:t>
            </a:r>
            <a:endParaRPr lang="en-US" sz="52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a:t>
            </a:r>
            <a:r>
              <a:rPr lang="en-US" sz="3200" b="1" u="sng" dirty="0">
                <a:solidFill>
                  <a:srgbClr val="002060"/>
                </a:solidFill>
                <a:effectLst/>
                <a:ea typeface="Times New Roman" panose="02020603050405020304" pitchFamily="18" charset="0"/>
              </a:rPr>
              <a:t>not of seed which is perishable but imperishable</a:t>
            </a:r>
            <a:r>
              <a:rPr lang="en-US" sz="3200" dirty="0">
                <a:solidFill>
                  <a:srgbClr val="000000"/>
                </a:solidFill>
                <a:effectLst/>
                <a:ea typeface="Times New Roman" panose="02020603050405020304" pitchFamily="18" charset="0"/>
              </a:rPr>
              <a:t>, that is, through the living and enduring word of God.  </a:t>
            </a:r>
            <a:r>
              <a:rPr lang="en-US" sz="3200" b="1" baseline="30000" dirty="0">
                <a:solidFill>
                  <a:srgbClr val="000000"/>
                </a:solidFill>
                <a:effectLst/>
                <a:ea typeface="Times New Roman" panose="02020603050405020304" pitchFamily="18" charset="0"/>
              </a:rPr>
              <a:t>24 </a:t>
            </a:r>
            <a:r>
              <a:rPr lang="en-US" sz="3200" dirty="0">
                <a:solidFill>
                  <a:srgbClr val="000000"/>
                </a:solidFill>
                <a:effectLst/>
                <a:ea typeface="Times New Roman" panose="02020603050405020304" pitchFamily="18" charset="0"/>
              </a:rPr>
              <a:t>For,</a:t>
            </a:r>
            <a:r>
              <a:rPr lang="en-US" sz="3200" dirty="0">
                <a:ea typeface="Times New Roman" panose="02020603050405020304" pitchFamily="18" charset="0"/>
              </a:rPr>
              <a:t> </a:t>
            </a:r>
            <a:r>
              <a:rPr lang="en-US" sz="3200" dirty="0">
                <a:solidFill>
                  <a:srgbClr val="000000"/>
                </a:solidFill>
                <a:effectLst/>
                <a:ea typeface="Times New Roman" panose="02020603050405020304" pitchFamily="18" charset="0"/>
              </a:rPr>
              <a:t>“</a:t>
            </a:r>
            <a:r>
              <a:rPr lang="en-US" sz="3200" cap="small" dirty="0">
                <a:solidFill>
                  <a:srgbClr val="000000"/>
                </a:solidFill>
                <a:effectLst/>
                <a:ea typeface="Times New Roman" panose="02020603050405020304" pitchFamily="18" charset="0"/>
              </a:rPr>
              <a:t>All flesh is like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all its glory like the flower of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The grass withers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the flower falls off</a:t>
            </a:r>
            <a:r>
              <a:rPr lang="en-US" sz="3200" dirty="0">
                <a:solidFill>
                  <a:srgbClr val="000000"/>
                </a:solidFill>
                <a:effectLst/>
                <a:ea typeface="Times New Roman" panose="02020603050405020304" pitchFamily="18" charset="0"/>
              </a:rPr>
              <a:t>, </a:t>
            </a:r>
            <a:r>
              <a:rPr lang="en-US" sz="3200" b="1" baseline="30000" dirty="0">
                <a:solidFill>
                  <a:srgbClr val="000000"/>
                </a:solidFill>
                <a:effectLst/>
                <a:ea typeface="Times New Roman" panose="02020603050405020304" pitchFamily="18" charset="0"/>
              </a:rPr>
              <a:t>25 </a:t>
            </a:r>
            <a:r>
              <a:rPr lang="en-US" sz="3200" cap="small" dirty="0">
                <a:solidFill>
                  <a:srgbClr val="000000"/>
                </a:solidFill>
                <a:effectLst/>
                <a:ea typeface="Times New Roman" panose="02020603050405020304" pitchFamily="18" charset="0"/>
              </a:rPr>
              <a:t>But the word of the Lord endures forever</a:t>
            </a:r>
            <a:r>
              <a:rPr lang="en-US" sz="3200" dirty="0">
                <a:solidFill>
                  <a:srgbClr val="000000"/>
                </a:solidFill>
                <a:effectLst/>
                <a:ea typeface="Times New Roman" panose="02020603050405020304" pitchFamily="18" charset="0"/>
              </a:rPr>
              <a:t>.”</a:t>
            </a:r>
            <a:r>
              <a:rPr lang="en-US" sz="3200" dirty="0">
                <a:ea typeface="Times New Roman" panose="02020603050405020304" pitchFamily="18" charset="0"/>
              </a:rPr>
              <a:t> </a:t>
            </a:r>
            <a:r>
              <a:rPr lang="en-US" sz="3200" dirty="0">
                <a:solidFill>
                  <a:schemeClr val="tx1"/>
                </a:solidFill>
                <a:effectLst/>
                <a:ea typeface="Times New Roman" panose="02020603050405020304" pitchFamily="18" charset="0"/>
              </a:rPr>
              <a:t>And this is the word which was preached to you</a:t>
            </a:r>
            <a:r>
              <a:rPr lang="en-US" sz="3200" dirty="0">
                <a:solidFill>
                  <a:srgbClr val="000000"/>
                </a:solidFill>
                <a:effectLst/>
                <a:ea typeface="Times New Roman" panose="02020603050405020304" pitchFamily="18" charset="0"/>
              </a:rPr>
              <a:t>.</a:t>
            </a:r>
            <a:endParaRPr lang="en-US" sz="3200" dirty="0">
              <a:effectLst/>
              <a:ea typeface="Times New Roman" panose="02020603050405020304" pitchFamily="18" charset="0"/>
            </a:endParaRPr>
          </a:p>
          <a:p>
            <a:endParaRPr lang="en-US" sz="3600" dirty="0">
              <a:solidFill>
                <a:schemeClr val="tx1"/>
              </a:solidFill>
            </a:endParaRPr>
          </a:p>
        </p:txBody>
      </p:sp>
      <p:sp>
        <p:nvSpPr>
          <p:cNvPr id="3" name="Rectangle 2">
            <a:extLst>
              <a:ext uri="{FF2B5EF4-FFF2-40B4-BE49-F238E27FC236}">
                <a16:creationId xmlns:a16="http://schemas.microsoft.com/office/drawing/2014/main" xmlns="" id="{7D13243B-9EB7-29D8-F96A-513727EE01F4}"/>
              </a:ext>
            </a:extLst>
          </p:cNvPr>
          <p:cNvSpPr/>
          <p:nvPr/>
        </p:nvSpPr>
        <p:spPr>
          <a:xfrm>
            <a:off x="76200" y="1175229"/>
            <a:ext cx="12016385" cy="3152715"/>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baseline="30000" dirty="0"/>
              <a:t>Isaiah 40:23 </a:t>
            </a:r>
            <a:r>
              <a:rPr lang="en-US" sz="3200" dirty="0"/>
              <a:t>He it is who reduces rulers to nothing, Who makes the judges of the earth meaningless. </a:t>
            </a:r>
            <a:r>
              <a:rPr lang="en-US" sz="3200" b="1" baseline="30000" dirty="0"/>
              <a:t>24 </a:t>
            </a:r>
            <a:r>
              <a:rPr lang="en-US" sz="3200" dirty="0"/>
              <a:t>Scarcely have they been planted, Scarcely have they been sown, Scarcely has their stock taken root in the earth, But He merely blows on them, and they wither, And the storm carries them away like stubble. </a:t>
            </a:r>
            <a:r>
              <a:rPr lang="en-US" sz="3200" b="1" baseline="30000" dirty="0"/>
              <a:t>25 </a:t>
            </a:r>
            <a:r>
              <a:rPr lang="en-US" sz="3200" dirty="0"/>
              <a:t>“To whom then will you liken Me That I would be his equal?” says the Holy One.</a:t>
            </a:r>
            <a:endParaRPr lang="en-US" sz="3200" b="1" u="sng" dirty="0">
              <a:solidFill>
                <a:srgbClr val="002060"/>
              </a:solidFill>
            </a:endParaRPr>
          </a:p>
        </p:txBody>
      </p:sp>
      <p:sp>
        <p:nvSpPr>
          <p:cNvPr id="5" name="Rectangular Callout 9">
            <a:extLst>
              <a:ext uri="{FF2B5EF4-FFF2-40B4-BE49-F238E27FC236}">
                <a16:creationId xmlns:a16="http://schemas.microsoft.com/office/drawing/2014/main" xmlns="" id="{D03CDDEE-796D-E06B-7C3F-89ED49B2BCFC}"/>
              </a:ext>
            </a:extLst>
          </p:cNvPr>
          <p:cNvSpPr/>
          <p:nvPr/>
        </p:nvSpPr>
        <p:spPr>
          <a:xfrm>
            <a:off x="9677400" y="3886200"/>
            <a:ext cx="2362200" cy="567402"/>
          </a:xfrm>
          <a:prstGeom prst="wedgeRectCallout">
            <a:avLst>
              <a:gd name="adj1" fmla="val 36964"/>
              <a:gd name="adj2" fmla="val 229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Isaiah 40:6-8</a:t>
            </a:r>
            <a:endParaRPr lang="en-US" sz="3600" b="1" dirty="0">
              <a:solidFill>
                <a:schemeClr val="tx1"/>
              </a:solidFill>
            </a:endParaRPr>
          </a:p>
        </p:txBody>
      </p:sp>
    </p:spTree>
    <p:extLst>
      <p:ext uri="{BB962C8B-B14F-4D97-AF65-F5344CB8AC3E}">
        <p14:creationId xmlns:p14="http://schemas.microsoft.com/office/powerpoint/2010/main" val="3828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1) The New Self is of Imperishable Quality</a:t>
            </a:r>
            <a:endParaRPr lang="en-US" sz="52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a:t>
            </a:r>
            <a:r>
              <a:rPr lang="en-US" sz="3200" b="1" u="sng" dirty="0">
                <a:solidFill>
                  <a:srgbClr val="002060"/>
                </a:solidFill>
                <a:effectLst/>
                <a:ea typeface="Times New Roman" panose="02020603050405020304" pitchFamily="18" charset="0"/>
              </a:rPr>
              <a:t>not of seed which is perishable but imperishable</a:t>
            </a:r>
            <a:r>
              <a:rPr lang="en-US" sz="3200" dirty="0">
                <a:solidFill>
                  <a:srgbClr val="000000"/>
                </a:solidFill>
                <a:effectLst/>
                <a:ea typeface="Times New Roman" panose="02020603050405020304" pitchFamily="18" charset="0"/>
              </a:rPr>
              <a:t>, that is, through the living and enduring word of God.  </a:t>
            </a:r>
            <a:r>
              <a:rPr lang="en-US" sz="3200" b="1" baseline="30000" dirty="0">
                <a:solidFill>
                  <a:srgbClr val="000000"/>
                </a:solidFill>
                <a:effectLst/>
                <a:ea typeface="Times New Roman" panose="02020603050405020304" pitchFamily="18" charset="0"/>
              </a:rPr>
              <a:t>24 </a:t>
            </a:r>
            <a:r>
              <a:rPr lang="en-US" sz="3200" dirty="0">
                <a:solidFill>
                  <a:srgbClr val="000000"/>
                </a:solidFill>
                <a:effectLst/>
                <a:ea typeface="Times New Roman" panose="02020603050405020304" pitchFamily="18" charset="0"/>
              </a:rPr>
              <a:t>For,</a:t>
            </a:r>
            <a:r>
              <a:rPr lang="en-US" sz="3200" dirty="0">
                <a:ea typeface="Times New Roman" panose="02020603050405020304" pitchFamily="18" charset="0"/>
              </a:rPr>
              <a:t> </a:t>
            </a:r>
            <a:r>
              <a:rPr lang="en-US" sz="3200" dirty="0">
                <a:solidFill>
                  <a:srgbClr val="000000"/>
                </a:solidFill>
                <a:effectLst/>
                <a:ea typeface="Times New Roman" panose="02020603050405020304" pitchFamily="18" charset="0"/>
              </a:rPr>
              <a:t>“</a:t>
            </a:r>
            <a:r>
              <a:rPr lang="en-US" sz="3200" cap="small" dirty="0">
                <a:solidFill>
                  <a:srgbClr val="000000"/>
                </a:solidFill>
                <a:effectLst/>
                <a:ea typeface="Times New Roman" panose="02020603050405020304" pitchFamily="18" charset="0"/>
              </a:rPr>
              <a:t>All flesh is like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all its glory like the flower of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The grass withers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the flower falls off</a:t>
            </a:r>
            <a:r>
              <a:rPr lang="en-US" sz="3200" dirty="0">
                <a:solidFill>
                  <a:srgbClr val="000000"/>
                </a:solidFill>
                <a:effectLst/>
                <a:ea typeface="Times New Roman" panose="02020603050405020304" pitchFamily="18" charset="0"/>
              </a:rPr>
              <a:t>, </a:t>
            </a:r>
            <a:r>
              <a:rPr lang="en-US" sz="3200" b="1" baseline="30000" dirty="0">
                <a:solidFill>
                  <a:srgbClr val="000000"/>
                </a:solidFill>
                <a:effectLst/>
                <a:ea typeface="Times New Roman" panose="02020603050405020304" pitchFamily="18" charset="0"/>
              </a:rPr>
              <a:t>25 </a:t>
            </a:r>
            <a:r>
              <a:rPr lang="en-US" sz="3200" cap="small" dirty="0">
                <a:solidFill>
                  <a:srgbClr val="000000"/>
                </a:solidFill>
                <a:effectLst/>
                <a:ea typeface="Times New Roman" panose="02020603050405020304" pitchFamily="18" charset="0"/>
              </a:rPr>
              <a:t>But the word of the Lord endures forever</a:t>
            </a:r>
            <a:r>
              <a:rPr lang="en-US" sz="3200" dirty="0">
                <a:solidFill>
                  <a:srgbClr val="000000"/>
                </a:solidFill>
                <a:effectLst/>
                <a:ea typeface="Times New Roman" panose="02020603050405020304" pitchFamily="18" charset="0"/>
              </a:rPr>
              <a:t>.”</a:t>
            </a:r>
            <a:r>
              <a:rPr lang="en-US" sz="3200" dirty="0">
                <a:ea typeface="Times New Roman" panose="02020603050405020304" pitchFamily="18" charset="0"/>
              </a:rPr>
              <a:t> </a:t>
            </a:r>
            <a:r>
              <a:rPr lang="en-US" sz="3200" dirty="0">
                <a:solidFill>
                  <a:schemeClr val="tx1"/>
                </a:solidFill>
                <a:effectLst/>
                <a:ea typeface="Times New Roman" panose="02020603050405020304" pitchFamily="18" charset="0"/>
              </a:rPr>
              <a:t>And this is the word which was preached to you</a:t>
            </a:r>
            <a:r>
              <a:rPr lang="en-US" sz="3200" dirty="0">
                <a:solidFill>
                  <a:srgbClr val="000000"/>
                </a:solidFill>
                <a:effectLst/>
                <a:ea typeface="Times New Roman" panose="02020603050405020304" pitchFamily="18" charset="0"/>
              </a:rPr>
              <a:t>.</a:t>
            </a:r>
            <a:endParaRPr lang="en-US" sz="3200" dirty="0">
              <a:effectLst/>
              <a:ea typeface="Times New Roman" panose="02020603050405020304" pitchFamily="18" charset="0"/>
            </a:endParaRPr>
          </a:p>
          <a:p>
            <a:endParaRPr lang="en-US" sz="3600" dirty="0">
              <a:solidFill>
                <a:schemeClr val="tx1"/>
              </a:solidFill>
            </a:endParaRPr>
          </a:p>
        </p:txBody>
      </p:sp>
    </p:spTree>
    <p:extLst>
      <p:ext uri="{BB962C8B-B14F-4D97-AF65-F5344CB8AC3E}">
        <p14:creationId xmlns:p14="http://schemas.microsoft.com/office/powerpoint/2010/main" val="1613129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68785"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1) The New Self is of Imperishable Quality</a:t>
            </a:r>
            <a:endParaRPr lang="en-US" sz="52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a:t>
            </a:r>
            <a:r>
              <a:rPr lang="en-US" sz="3200" b="1" u="sng" dirty="0">
                <a:solidFill>
                  <a:srgbClr val="002060"/>
                </a:solidFill>
                <a:effectLst/>
                <a:ea typeface="Times New Roman" panose="02020603050405020304" pitchFamily="18" charset="0"/>
              </a:rPr>
              <a:t>not of seed which is perishable but imperishable</a:t>
            </a:r>
            <a:r>
              <a:rPr lang="en-US" sz="3200" dirty="0">
                <a:solidFill>
                  <a:srgbClr val="000000"/>
                </a:solidFill>
                <a:effectLst/>
                <a:ea typeface="Times New Roman" panose="02020603050405020304" pitchFamily="18" charset="0"/>
              </a:rPr>
              <a:t>, that is, through the living and enduring word of God.  </a:t>
            </a:r>
            <a:r>
              <a:rPr lang="en-US" sz="3200" b="1" baseline="30000" dirty="0">
                <a:solidFill>
                  <a:srgbClr val="000000"/>
                </a:solidFill>
                <a:effectLst/>
                <a:ea typeface="Times New Roman" panose="02020603050405020304" pitchFamily="18" charset="0"/>
              </a:rPr>
              <a:t>24 </a:t>
            </a:r>
            <a:r>
              <a:rPr lang="en-US" sz="3200" dirty="0">
                <a:solidFill>
                  <a:srgbClr val="000000"/>
                </a:solidFill>
                <a:effectLst/>
                <a:ea typeface="Times New Roman" panose="02020603050405020304" pitchFamily="18" charset="0"/>
              </a:rPr>
              <a:t>For,</a:t>
            </a:r>
            <a:r>
              <a:rPr lang="en-US" sz="3200" dirty="0">
                <a:ea typeface="Times New Roman" panose="02020603050405020304" pitchFamily="18" charset="0"/>
              </a:rPr>
              <a:t> </a:t>
            </a:r>
            <a:r>
              <a:rPr lang="en-US" sz="3200" dirty="0">
                <a:solidFill>
                  <a:srgbClr val="000000"/>
                </a:solidFill>
                <a:effectLst/>
                <a:ea typeface="Times New Roman" panose="02020603050405020304" pitchFamily="18" charset="0"/>
              </a:rPr>
              <a:t>“</a:t>
            </a:r>
            <a:r>
              <a:rPr lang="en-US" sz="3200" cap="small" dirty="0">
                <a:solidFill>
                  <a:srgbClr val="000000"/>
                </a:solidFill>
                <a:effectLst/>
                <a:ea typeface="Times New Roman" panose="02020603050405020304" pitchFamily="18" charset="0"/>
              </a:rPr>
              <a:t>All flesh is like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all its glory like the flower of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The grass withers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the flower falls off</a:t>
            </a:r>
            <a:r>
              <a:rPr lang="en-US" sz="3200" dirty="0">
                <a:solidFill>
                  <a:srgbClr val="000000"/>
                </a:solidFill>
                <a:effectLst/>
                <a:ea typeface="Times New Roman" panose="02020603050405020304" pitchFamily="18" charset="0"/>
              </a:rPr>
              <a:t>, </a:t>
            </a:r>
            <a:r>
              <a:rPr lang="en-US" sz="3200" b="1" baseline="30000" dirty="0">
                <a:solidFill>
                  <a:srgbClr val="000000"/>
                </a:solidFill>
                <a:effectLst/>
                <a:ea typeface="Times New Roman" panose="02020603050405020304" pitchFamily="18" charset="0"/>
              </a:rPr>
              <a:t>25 </a:t>
            </a:r>
            <a:r>
              <a:rPr lang="en-US" sz="3200" b="1" u="sng" cap="small" dirty="0">
                <a:solidFill>
                  <a:srgbClr val="002060"/>
                </a:solidFill>
                <a:effectLst/>
                <a:ea typeface="Times New Roman" panose="02020603050405020304" pitchFamily="18" charset="0"/>
              </a:rPr>
              <a:t>But the word of the Lord endures forever</a:t>
            </a:r>
            <a:r>
              <a:rPr lang="en-US" sz="3200" b="1" u="sng" dirty="0">
                <a:solidFill>
                  <a:srgbClr val="002060"/>
                </a:solidFill>
                <a:effectLst/>
                <a:ea typeface="Times New Roman" panose="02020603050405020304" pitchFamily="18" charset="0"/>
              </a:rPr>
              <a:t>.”</a:t>
            </a:r>
            <a:r>
              <a:rPr lang="en-US" sz="3200" b="1" dirty="0">
                <a:solidFill>
                  <a:srgbClr val="002060"/>
                </a:solidFill>
                <a:ea typeface="Times New Roman" panose="02020603050405020304" pitchFamily="18" charset="0"/>
              </a:rPr>
              <a:t> </a:t>
            </a:r>
            <a:r>
              <a:rPr lang="en-US" sz="3200" dirty="0">
                <a:solidFill>
                  <a:schemeClr val="tx1"/>
                </a:solidFill>
                <a:effectLst/>
                <a:ea typeface="Times New Roman" panose="02020603050405020304" pitchFamily="18" charset="0"/>
              </a:rPr>
              <a:t>And this is the word which was preached to you</a:t>
            </a:r>
            <a:r>
              <a:rPr lang="en-US" sz="3200" dirty="0">
                <a:solidFill>
                  <a:srgbClr val="000000"/>
                </a:solidFill>
                <a:effectLst/>
                <a:ea typeface="Times New Roman" panose="02020603050405020304" pitchFamily="18" charset="0"/>
              </a:rPr>
              <a:t>.</a:t>
            </a:r>
            <a:endParaRPr lang="en-US" sz="3200" dirty="0">
              <a:effectLst/>
              <a:ea typeface="Times New Roman" panose="02020603050405020304" pitchFamily="18" charset="0"/>
            </a:endParaRPr>
          </a:p>
          <a:p>
            <a:endParaRPr lang="en-US" sz="3600" dirty="0">
              <a:solidFill>
                <a:schemeClr val="tx1"/>
              </a:solidFill>
            </a:endParaRPr>
          </a:p>
        </p:txBody>
      </p:sp>
    </p:spTree>
    <p:extLst>
      <p:ext uri="{BB962C8B-B14F-4D97-AF65-F5344CB8AC3E}">
        <p14:creationId xmlns:p14="http://schemas.microsoft.com/office/powerpoint/2010/main" val="1687586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E049DE-4372-4506-802A-6770563F3B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66800" y="0"/>
            <a:ext cx="9829800" cy="6853538"/>
          </a:xfrm>
          <a:prstGeom prst="rect">
            <a:avLst/>
          </a:prstGeom>
        </p:spPr>
      </p:pic>
    </p:spTree>
    <p:extLst>
      <p:ext uri="{BB962C8B-B14F-4D97-AF65-F5344CB8AC3E}">
        <p14:creationId xmlns:p14="http://schemas.microsoft.com/office/powerpoint/2010/main" val="2003534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E049DE-4372-4506-802A-6770563F3B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66800" y="0"/>
            <a:ext cx="9829800" cy="6853538"/>
          </a:xfrm>
          <a:prstGeom prst="rect">
            <a:avLst/>
          </a:prstGeom>
        </p:spPr>
      </p:pic>
      <p:pic>
        <p:nvPicPr>
          <p:cNvPr id="6" name="Picture 5" descr="A house with a tree and a lamp&#10;&#10;Description automatically generated">
            <a:extLst>
              <a:ext uri="{FF2B5EF4-FFF2-40B4-BE49-F238E27FC236}">
                <a16:creationId xmlns:a16="http://schemas.microsoft.com/office/drawing/2014/main" xmlns="" id="{F1A1F119-EE55-5F29-1624-8DA04F0632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66800" y="-838200"/>
            <a:ext cx="9829800" cy="8174377"/>
          </a:xfrm>
          <a:prstGeom prst="rect">
            <a:avLst/>
          </a:prstGeom>
        </p:spPr>
      </p:pic>
    </p:spTree>
    <p:extLst>
      <p:ext uri="{BB962C8B-B14F-4D97-AF65-F5344CB8AC3E}">
        <p14:creationId xmlns:p14="http://schemas.microsoft.com/office/powerpoint/2010/main" val="1068022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E049DE-4372-4506-802A-6770563F3B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66800" y="0"/>
            <a:ext cx="9829800" cy="6853538"/>
          </a:xfrm>
          <a:prstGeom prst="rect">
            <a:avLst/>
          </a:prstGeom>
        </p:spPr>
      </p:pic>
      <p:sp>
        <p:nvSpPr>
          <p:cNvPr id="5" name="Rectangle 4">
            <a:extLst>
              <a:ext uri="{FF2B5EF4-FFF2-40B4-BE49-F238E27FC236}">
                <a16:creationId xmlns:a16="http://schemas.microsoft.com/office/drawing/2014/main" xmlns="" id="{69786E80-FC16-50CA-B97F-4F1554934787}"/>
              </a:ext>
            </a:extLst>
          </p:cNvPr>
          <p:cNvSpPr/>
          <p:nvPr/>
        </p:nvSpPr>
        <p:spPr>
          <a:xfrm>
            <a:off x="0" y="4343399"/>
            <a:ext cx="12192000" cy="2514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23 </a:t>
            </a:r>
            <a:r>
              <a:rPr lang="en-US" sz="3200" dirty="0">
                <a:solidFill>
                  <a:srgbClr val="000000"/>
                </a:solidFill>
                <a:effectLst/>
                <a:ea typeface="Times New Roman" panose="02020603050405020304" pitchFamily="18" charset="0"/>
              </a:rPr>
              <a:t>for you have been born again </a:t>
            </a:r>
            <a:r>
              <a:rPr lang="en-US" sz="3200" dirty="0">
                <a:solidFill>
                  <a:schemeClr val="tx1"/>
                </a:solidFill>
                <a:effectLst/>
                <a:ea typeface="Times New Roman" panose="02020603050405020304" pitchFamily="18" charset="0"/>
              </a:rPr>
              <a:t>not of seed which is perishable but imperishable</a:t>
            </a:r>
            <a:r>
              <a:rPr lang="en-US" sz="3200" dirty="0">
                <a:solidFill>
                  <a:srgbClr val="000000"/>
                </a:solidFill>
                <a:effectLst/>
                <a:ea typeface="Times New Roman" panose="02020603050405020304" pitchFamily="18" charset="0"/>
              </a:rPr>
              <a:t>, that is, through the living and enduring word of God.  </a:t>
            </a:r>
            <a:r>
              <a:rPr lang="en-US" sz="3200" b="1" baseline="30000" dirty="0">
                <a:solidFill>
                  <a:srgbClr val="000000"/>
                </a:solidFill>
                <a:effectLst/>
                <a:ea typeface="Times New Roman" panose="02020603050405020304" pitchFamily="18" charset="0"/>
              </a:rPr>
              <a:t>24 </a:t>
            </a:r>
            <a:r>
              <a:rPr lang="en-US" sz="3200" dirty="0">
                <a:solidFill>
                  <a:srgbClr val="000000"/>
                </a:solidFill>
                <a:effectLst/>
                <a:ea typeface="Times New Roman" panose="02020603050405020304" pitchFamily="18" charset="0"/>
              </a:rPr>
              <a:t>For,</a:t>
            </a:r>
            <a:r>
              <a:rPr lang="en-US" sz="3200" dirty="0">
                <a:ea typeface="Times New Roman" panose="02020603050405020304" pitchFamily="18" charset="0"/>
              </a:rPr>
              <a:t> </a:t>
            </a:r>
            <a:r>
              <a:rPr lang="en-US" sz="3200" dirty="0">
                <a:solidFill>
                  <a:srgbClr val="000000"/>
                </a:solidFill>
                <a:effectLst/>
                <a:ea typeface="Times New Roman" panose="02020603050405020304" pitchFamily="18" charset="0"/>
              </a:rPr>
              <a:t>“</a:t>
            </a:r>
            <a:r>
              <a:rPr lang="en-US" sz="3200" cap="small" dirty="0">
                <a:solidFill>
                  <a:srgbClr val="000000"/>
                </a:solidFill>
                <a:effectLst/>
                <a:ea typeface="Times New Roman" panose="02020603050405020304" pitchFamily="18" charset="0"/>
              </a:rPr>
              <a:t>All flesh is like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all its glory like the flower of grass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The grass withers</a:t>
            </a:r>
            <a:r>
              <a:rPr lang="en-US" sz="3200" dirty="0">
                <a:solidFill>
                  <a:srgbClr val="000000"/>
                </a:solidFill>
                <a:effectLst/>
                <a:ea typeface="Times New Roman" panose="02020603050405020304" pitchFamily="18" charset="0"/>
              </a:rPr>
              <a:t>, </a:t>
            </a:r>
            <a:r>
              <a:rPr lang="en-US" sz="3200" cap="small" dirty="0">
                <a:solidFill>
                  <a:srgbClr val="000000"/>
                </a:solidFill>
                <a:effectLst/>
                <a:ea typeface="Times New Roman" panose="02020603050405020304" pitchFamily="18" charset="0"/>
              </a:rPr>
              <a:t>And the flower falls off</a:t>
            </a:r>
            <a:r>
              <a:rPr lang="en-US" sz="3200" dirty="0">
                <a:solidFill>
                  <a:srgbClr val="000000"/>
                </a:solidFill>
                <a:effectLst/>
                <a:ea typeface="Times New Roman" panose="02020603050405020304" pitchFamily="18" charset="0"/>
              </a:rPr>
              <a:t>, </a:t>
            </a:r>
            <a:r>
              <a:rPr lang="en-US" sz="3200" b="1" baseline="30000" dirty="0">
                <a:solidFill>
                  <a:srgbClr val="000000"/>
                </a:solidFill>
                <a:effectLst/>
                <a:ea typeface="Times New Roman" panose="02020603050405020304" pitchFamily="18" charset="0"/>
              </a:rPr>
              <a:t>25 </a:t>
            </a:r>
            <a:r>
              <a:rPr lang="en-US" sz="3200" cap="small" dirty="0">
                <a:solidFill>
                  <a:srgbClr val="000000"/>
                </a:solidFill>
                <a:effectLst/>
                <a:ea typeface="Times New Roman" panose="02020603050405020304" pitchFamily="18" charset="0"/>
              </a:rPr>
              <a:t>But the word of the Lord endures forever</a:t>
            </a:r>
            <a:r>
              <a:rPr lang="en-US" sz="3200" dirty="0">
                <a:solidFill>
                  <a:srgbClr val="000000"/>
                </a:solidFill>
                <a:effectLst/>
                <a:ea typeface="Times New Roman" panose="02020603050405020304" pitchFamily="18" charset="0"/>
              </a:rPr>
              <a:t>.”</a:t>
            </a:r>
            <a:r>
              <a:rPr lang="en-US" sz="3200" dirty="0">
                <a:ea typeface="Times New Roman" panose="02020603050405020304" pitchFamily="18" charset="0"/>
              </a:rPr>
              <a:t> </a:t>
            </a:r>
            <a:r>
              <a:rPr lang="en-US" sz="3200" b="1" u="sng" dirty="0">
                <a:solidFill>
                  <a:srgbClr val="002060"/>
                </a:solidFill>
                <a:effectLst/>
                <a:ea typeface="Times New Roman" panose="02020603050405020304" pitchFamily="18" charset="0"/>
              </a:rPr>
              <a:t>And this is the word which was preached to you</a:t>
            </a:r>
            <a:r>
              <a:rPr lang="en-US" sz="3200" dirty="0">
                <a:solidFill>
                  <a:srgbClr val="000000"/>
                </a:solidFill>
                <a:effectLst/>
                <a:ea typeface="Times New Roman" panose="02020603050405020304" pitchFamily="18" charset="0"/>
              </a:rPr>
              <a:t>.</a:t>
            </a:r>
            <a:endParaRPr lang="en-US" sz="3200" dirty="0">
              <a:effectLst/>
              <a:ea typeface="Times New Roman" panose="02020603050405020304" pitchFamily="18" charset="0"/>
            </a:endParaRPr>
          </a:p>
          <a:p>
            <a:endParaRPr lang="en-US" sz="3600" dirty="0">
              <a:solidFill>
                <a:schemeClr val="tx1"/>
              </a:solidFill>
            </a:endParaRPr>
          </a:p>
        </p:txBody>
      </p:sp>
    </p:spTree>
    <p:extLst>
      <p:ext uri="{BB962C8B-B14F-4D97-AF65-F5344CB8AC3E}">
        <p14:creationId xmlns:p14="http://schemas.microsoft.com/office/powerpoint/2010/main" val="37384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xmlns="" id="{74C304C8-CF00-121B-A648-5500D2044C1D}"/>
              </a:ext>
            </a:extLst>
          </p:cNvPr>
          <p:cNvSpPr/>
          <p:nvPr/>
        </p:nvSpPr>
        <p:spPr>
          <a:xfrm>
            <a:off x="381000" y="1219200"/>
            <a:ext cx="8077200" cy="272992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Coming to Christ </a:t>
            </a:r>
            <a:r>
              <a:rPr lang="en-US" sz="4000" b="1" i="1" dirty="0"/>
              <a:t>is</a:t>
            </a:r>
            <a:r>
              <a:rPr lang="en-US" sz="4000" b="1" dirty="0"/>
              <a:t> a lot like birth…</a:t>
            </a:r>
          </a:p>
          <a:p>
            <a:pPr marL="571500" indent="-571500">
              <a:buFont typeface="Arial" panose="020B0604020202020204" pitchFamily="34" charset="0"/>
              <a:buChar char="•"/>
            </a:pPr>
            <a:r>
              <a:rPr lang="en-US" sz="4000" b="1" dirty="0"/>
              <a:t>A moment in time</a:t>
            </a:r>
          </a:p>
          <a:p>
            <a:pPr marL="571500" indent="-571500">
              <a:buFont typeface="Arial" panose="020B0604020202020204" pitchFamily="34" charset="0"/>
              <a:buChar char="•"/>
            </a:pPr>
            <a:r>
              <a:rPr lang="en-US" sz="4000" b="1" dirty="0"/>
              <a:t>A beginning</a:t>
            </a:r>
          </a:p>
          <a:p>
            <a:pPr marL="571500" indent="-571500">
              <a:buFont typeface="Arial" panose="020B0604020202020204" pitchFamily="34" charset="0"/>
              <a:buChar char="•"/>
            </a:pPr>
            <a:r>
              <a:rPr lang="en-US" sz="4000" b="1" dirty="0"/>
              <a:t>A trajectory </a:t>
            </a:r>
          </a:p>
        </p:txBody>
      </p:sp>
      <p:sp>
        <p:nvSpPr>
          <p:cNvPr id="4" name="Rectangle 3">
            <a:extLst>
              <a:ext uri="{FF2B5EF4-FFF2-40B4-BE49-F238E27FC236}">
                <a16:creationId xmlns:a16="http://schemas.microsoft.com/office/drawing/2014/main" xmlns="" id="{737B7434-966E-68E6-6210-E09819CC6612}"/>
              </a:ext>
            </a:extLst>
          </p:cNvPr>
          <p:cNvSpPr/>
          <p:nvPr/>
        </p:nvSpPr>
        <p:spPr>
          <a:xfrm>
            <a:off x="0" y="5257799"/>
            <a:ext cx="12192000" cy="1600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spcAft>
                <a:spcPts val="0"/>
              </a:spcAft>
            </a:pPr>
            <a:r>
              <a:rPr lang="en-US" sz="3200" b="1" baseline="30000" dirty="0">
                <a:solidFill>
                  <a:schemeClr val="tx1"/>
                </a:solidFill>
              </a:rPr>
              <a:t>1 Pet 2:2 </a:t>
            </a:r>
            <a:r>
              <a:rPr lang="en-US" sz="3200" b="1" kern="100" baseline="30000" dirty="0">
                <a:solidFill>
                  <a:srgbClr val="000000"/>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like newborn babies</a:t>
            </a:r>
            <a:r>
              <a:rPr lang="en-US" sz="3200" kern="100" dirty="0">
                <a:solidFill>
                  <a:srgbClr val="000000"/>
                </a:solidFill>
                <a:effectLst/>
                <a:ea typeface="Calibri" panose="020F0502020204030204" pitchFamily="34" charset="0"/>
                <a:cs typeface="Calibri" panose="020F0502020204030204" pitchFamily="34" charset="0"/>
              </a:rPr>
              <a:t>, long for the pure milk of the word, so that by it you may grow in respect to salvation, </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if you have tasted the kindness of the Lord.</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362136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96011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The New Self has a Trajectory </a:t>
            </a:r>
            <a:endParaRPr lang="en-US" sz="54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5257799"/>
            <a:ext cx="12192000" cy="1600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spcAft>
                <a:spcPts val="0"/>
              </a:spcAft>
            </a:pPr>
            <a:r>
              <a:rPr lang="en-US" sz="3200" b="1" baseline="30000" dirty="0">
                <a:solidFill>
                  <a:schemeClr val="tx1"/>
                </a:solidFill>
              </a:rPr>
              <a:t>1 Pet 2:2 </a:t>
            </a:r>
            <a:r>
              <a:rPr lang="en-US" sz="3200" b="1" kern="100" baseline="300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like newborn babies</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long for the pure milk of the word, </a:t>
            </a:r>
            <a:r>
              <a:rPr lang="en-US" sz="3200" b="1" u="sng" kern="100" dirty="0">
                <a:solidFill>
                  <a:srgbClr val="002060"/>
                </a:solidFill>
                <a:effectLst/>
                <a:ea typeface="Calibri" panose="020F0502020204030204" pitchFamily="34" charset="0"/>
                <a:cs typeface="Calibri" panose="020F0502020204030204" pitchFamily="34" charset="0"/>
              </a:rPr>
              <a:t>so that by it you may grow in respect to salvation</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if you have tasted the kindness of the Lord.</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3600" dirty="0">
              <a:solidFill>
                <a:schemeClr val="tx1"/>
              </a:solidFill>
            </a:endParaRPr>
          </a:p>
        </p:txBody>
      </p:sp>
      <p:sp>
        <p:nvSpPr>
          <p:cNvPr id="9" name="Rounded Rectangle 2">
            <a:extLst>
              <a:ext uri="{FF2B5EF4-FFF2-40B4-BE49-F238E27FC236}">
                <a16:creationId xmlns:a16="http://schemas.microsoft.com/office/drawing/2014/main" xmlns="" id="{E20BEB83-37EB-EC85-20E8-29BF15E886BE}"/>
              </a:ext>
            </a:extLst>
          </p:cNvPr>
          <p:cNvSpPr/>
          <p:nvPr/>
        </p:nvSpPr>
        <p:spPr>
          <a:xfrm>
            <a:off x="381000" y="1219200"/>
            <a:ext cx="8077200" cy="272992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Coming to Christ </a:t>
            </a:r>
            <a:r>
              <a:rPr lang="en-US" sz="4000" b="1" i="1" dirty="0"/>
              <a:t>is</a:t>
            </a:r>
            <a:r>
              <a:rPr lang="en-US" sz="4000" b="1" dirty="0"/>
              <a:t> a lot like birth…</a:t>
            </a:r>
          </a:p>
          <a:p>
            <a:pPr marL="571500" indent="-571500">
              <a:buFont typeface="Arial" panose="020B0604020202020204" pitchFamily="34" charset="0"/>
              <a:buChar char="•"/>
            </a:pPr>
            <a:r>
              <a:rPr lang="en-US" sz="4000" b="1" dirty="0"/>
              <a:t>A moment in time</a:t>
            </a:r>
          </a:p>
          <a:p>
            <a:pPr marL="571500" indent="-571500">
              <a:buFont typeface="Arial" panose="020B0604020202020204" pitchFamily="34" charset="0"/>
              <a:buChar char="•"/>
            </a:pPr>
            <a:r>
              <a:rPr lang="en-US" sz="4000" b="1" dirty="0"/>
              <a:t>A beginning</a:t>
            </a:r>
          </a:p>
          <a:p>
            <a:pPr marL="571500" indent="-571500">
              <a:buFont typeface="Arial" panose="020B0604020202020204" pitchFamily="34" charset="0"/>
              <a:buChar char="•"/>
            </a:pPr>
            <a:r>
              <a:rPr lang="en-US" sz="4000" b="1" dirty="0"/>
              <a:t>A trajectory </a:t>
            </a:r>
          </a:p>
        </p:txBody>
      </p:sp>
    </p:spTree>
    <p:extLst>
      <p:ext uri="{BB962C8B-B14F-4D97-AF65-F5344CB8AC3E}">
        <p14:creationId xmlns:p14="http://schemas.microsoft.com/office/powerpoint/2010/main" val="46411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56388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t>1 Peter 1</a:t>
            </a:r>
          </a:p>
        </p:txBody>
      </p:sp>
      <p:sp>
        <p:nvSpPr>
          <p:cNvPr id="3" name="Rectangle 2">
            <a:extLst>
              <a:ext uri="{FF2B5EF4-FFF2-40B4-BE49-F238E27FC236}">
                <a16:creationId xmlns:a16="http://schemas.microsoft.com/office/drawing/2014/main" xmlns="" id="{9FFE869B-842F-AB08-5BBA-3EC70E582068}"/>
              </a:ext>
            </a:extLst>
          </p:cNvPr>
          <p:cNvSpPr/>
          <p:nvPr/>
        </p:nvSpPr>
        <p:spPr>
          <a:xfrm>
            <a:off x="3544" y="4800600"/>
            <a:ext cx="12192000" cy="1752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400" b="1" baseline="30000" dirty="0">
                <a:solidFill>
                  <a:schemeClr val="tx1"/>
                </a:solidFill>
              </a:rPr>
              <a:t>1 Pet 1:3 </a:t>
            </a:r>
            <a:r>
              <a:rPr lang="en-US" sz="3400" dirty="0">
                <a:solidFill>
                  <a:schemeClr val="tx1"/>
                </a:solidFill>
              </a:rPr>
              <a:t>Blessed be the God and Father of our Lord Jesus Christ, who  according to His great mercy has caused us to be born again to a living hope through the resurrection of Jesus Christ from the dead.</a:t>
            </a:r>
          </a:p>
          <a:p>
            <a:endParaRPr lang="en-US" sz="3600" dirty="0">
              <a:solidFill>
                <a:schemeClr val="tx1"/>
              </a:solidFill>
            </a:endParaRPr>
          </a:p>
        </p:txBody>
      </p:sp>
      <p:sp>
        <p:nvSpPr>
          <p:cNvPr id="4" name="Rounded Rectangle 2">
            <a:extLst>
              <a:ext uri="{FF2B5EF4-FFF2-40B4-BE49-F238E27FC236}">
                <a16:creationId xmlns:a16="http://schemas.microsoft.com/office/drawing/2014/main" xmlns="" id="{E80D6140-6EB0-92FA-1F50-E1524C00385D}"/>
              </a:ext>
            </a:extLst>
          </p:cNvPr>
          <p:cNvSpPr/>
          <p:nvPr/>
        </p:nvSpPr>
        <p:spPr>
          <a:xfrm>
            <a:off x="-52985" y="2057400"/>
            <a:ext cx="12168785" cy="18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Occasion: encouragement and instruction for living well in the midst of a “fiery ordeal”</a:t>
            </a:r>
            <a:endParaRPr lang="en-US" sz="4400" b="1" i="1" dirty="0"/>
          </a:p>
        </p:txBody>
      </p:sp>
    </p:spTree>
    <p:extLst>
      <p:ext uri="{BB962C8B-B14F-4D97-AF65-F5344CB8AC3E}">
        <p14:creationId xmlns:p14="http://schemas.microsoft.com/office/powerpoint/2010/main" val="1050459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96011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The New Self has a Trajectory </a:t>
            </a:r>
            <a:endParaRPr lang="en-US" sz="5400" b="1" i="1" dirty="0"/>
          </a:p>
        </p:txBody>
      </p:sp>
      <p:sp>
        <p:nvSpPr>
          <p:cNvPr id="4" name="Rectangle 3">
            <a:extLst>
              <a:ext uri="{FF2B5EF4-FFF2-40B4-BE49-F238E27FC236}">
                <a16:creationId xmlns:a16="http://schemas.microsoft.com/office/drawing/2014/main" xmlns="" id="{737B7434-966E-68E6-6210-E09819CC6612}"/>
              </a:ext>
            </a:extLst>
          </p:cNvPr>
          <p:cNvSpPr/>
          <p:nvPr/>
        </p:nvSpPr>
        <p:spPr>
          <a:xfrm>
            <a:off x="0" y="5257799"/>
            <a:ext cx="12192000" cy="1600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spcAft>
                <a:spcPts val="0"/>
              </a:spcAft>
            </a:pPr>
            <a:r>
              <a:rPr lang="en-US" sz="3200" b="1" baseline="30000" dirty="0">
                <a:solidFill>
                  <a:schemeClr val="tx1"/>
                </a:solidFill>
              </a:rPr>
              <a:t>1 Pet 2:2 </a:t>
            </a:r>
            <a:r>
              <a:rPr lang="en-US" sz="3200" b="1" kern="100" baseline="300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like newborn babies</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long for the pure milk of the word, </a:t>
            </a:r>
            <a:r>
              <a:rPr lang="en-US" sz="3200" b="1" u="sng" kern="100" dirty="0">
                <a:solidFill>
                  <a:srgbClr val="002060"/>
                </a:solidFill>
                <a:effectLst/>
                <a:ea typeface="Calibri" panose="020F0502020204030204" pitchFamily="34" charset="0"/>
                <a:cs typeface="Calibri" panose="020F0502020204030204" pitchFamily="34" charset="0"/>
              </a:rPr>
              <a:t>so that by it you may grow in respect to salvation</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if you have tasted the kindness of the Lord.</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3600" dirty="0">
              <a:solidFill>
                <a:schemeClr val="tx1"/>
              </a:solidFill>
            </a:endParaRPr>
          </a:p>
        </p:txBody>
      </p:sp>
      <p:sp>
        <p:nvSpPr>
          <p:cNvPr id="9" name="Rounded Rectangle 2">
            <a:extLst>
              <a:ext uri="{FF2B5EF4-FFF2-40B4-BE49-F238E27FC236}">
                <a16:creationId xmlns:a16="http://schemas.microsoft.com/office/drawing/2014/main" xmlns="" id="{48F9EFDA-36B7-2CE9-CE5B-8FC261115A1E}"/>
              </a:ext>
            </a:extLst>
          </p:cNvPr>
          <p:cNvSpPr/>
          <p:nvPr/>
        </p:nvSpPr>
        <p:spPr>
          <a:xfrm>
            <a:off x="381000" y="1219200"/>
            <a:ext cx="8077200" cy="272992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Coming to Christ </a:t>
            </a:r>
            <a:r>
              <a:rPr lang="en-US" sz="4000" b="1" i="1" dirty="0"/>
              <a:t>is</a:t>
            </a:r>
            <a:r>
              <a:rPr lang="en-US" sz="4000" b="1" dirty="0"/>
              <a:t> a lot like birth…</a:t>
            </a:r>
          </a:p>
          <a:p>
            <a:pPr marL="571500" indent="-571500">
              <a:buFont typeface="Arial" panose="020B0604020202020204" pitchFamily="34" charset="0"/>
              <a:buChar char="•"/>
            </a:pPr>
            <a:r>
              <a:rPr lang="en-US" sz="4000" b="1" dirty="0"/>
              <a:t>New faculties &amp; awareness</a:t>
            </a:r>
          </a:p>
          <a:p>
            <a:pPr marL="571500" indent="-571500">
              <a:buFont typeface="Arial" panose="020B0604020202020204" pitchFamily="34" charset="0"/>
              <a:buChar char="•"/>
            </a:pPr>
            <a:r>
              <a:rPr lang="en-US" sz="4000" b="1" dirty="0"/>
              <a:t>New abilities</a:t>
            </a:r>
          </a:p>
        </p:txBody>
      </p:sp>
    </p:spTree>
    <p:extLst>
      <p:ext uri="{BB962C8B-B14F-4D97-AF65-F5344CB8AC3E}">
        <p14:creationId xmlns:p14="http://schemas.microsoft.com/office/powerpoint/2010/main" val="274734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96011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The New Self has a Trajectory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5257800"/>
            <a:ext cx="12192000" cy="1600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spcAft>
                <a:spcPts val="0"/>
              </a:spcAft>
            </a:pPr>
            <a:r>
              <a:rPr lang="en-US" sz="3200" b="1" baseline="30000" dirty="0">
                <a:solidFill>
                  <a:schemeClr val="tx1"/>
                </a:solidFill>
              </a:rPr>
              <a:t>1 Pet 2:2 </a:t>
            </a:r>
            <a:r>
              <a:rPr lang="en-US" sz="3200" b="1" kern="100" baseline="300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like newborn babies</a:t>
            </a:r>
            <a:r>
              <a:rPr lang="en-US" sz="3200" kern="100" dirty="0">
                <a:solidFill>
                  <a:srgbClr val="000000"/>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long for the pure milk of the word</a:t>
            </a:r>
            <a:r>
              <a:rPr lang="en-US" sz="3200" kern="100" dirty="0">
                <a:solidFill>
                  <a:schemeClr val="tx1"/>
                </a:solidFill>
                <a:effectLst/>
                <a:ea typeface="Calibri" panose="020F0502020204030204" pitchFamily="34" charset="0"/>
                <a:cs typeface="Calibri" panose="020F0502020204030204" pitchFamily="34" charset="0"/>
              </a:rPr>
              <a:t>, so that by it you may grow in respect to salvation</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if you have tasted the kindness of the Lord.</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3600" dirty="0">
              <a:solidFill>
                <a:schemeClr val="tx1"/>
              </a:solidFill>
            </a:endParaRPr>
          </a:p>
        </p:txBody>
      </p:sp>
      <p:sp>
        <p:nvSpPr>
          <p:cNvPr id="5" name="Rounded Rectangle 2">
            <a:extLst>
              <a:ext uri="{FF2B5EF4-FFF2-40B4-BE49-F238E27FC236}">
                <a16:creationId xmlns:a16="http://schemas.microsoft.com/office/drawing/2014/main" xmlns="" id="{9A79F11A-A09C-6244-FFB8-125893431FC2}"/>
              </a:ext>
            </a:extLst>
          </p:cNvPr>
          <p:cNvSpPr/>
          <p:nvPr/>
        </p:nvSpPr>
        <p:spPr>
          <a:xfrm>
            <a:off x="381000" y="1219200"/>
            <a:ext cx="8077200" cy="272992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Coming to Christ </a:t>
            </a:r>
            <a:r>
              <a:rPr lang="en-US" sz="4000" b="1" i="1" dirty="0"/>
              <a:t>is</a:t>
            </a:r>
            <a:r>
              <a:rPr lang="en-US" sz="4000" b="1" dirty="0"/>
              <a:t> a lot like birth…</a:t>
            </a:r>
          </a:p>
          <a:p>
            <a:pPr marL="571500" indent="-571500">
              <a:buFont typeface="Arial" panose="020B0604020202020204" pitchFamily="34" charset="0"/>
              <a:buChar char="•"/>
            </a:pPr>
            <a:r>
              <a:rPr lang="en-US" sz="4000" b="1" dirty="0"/>
              <a:t>New faculties &amp; awareness</a:t>
            </a:r>
          </a:p>
          <a:p>
            <a:pPr marL="571500" indent="-571500">
              <a:buFont typeface="Arial" panose="020B0604020202020204" pitchFamily="34" charset="0"/>
              <a:buChar char="•"/>
            </a:pPr>
            <a:r>
              <a:rPr lang="en-US" sz="4000" b="1" dirty="0"/>
              <a:t>New abilities</a:t>
            </a:r>
          </a:p>
          <a:p>
            <a:pPr marL="571500" indent="-571500">
              <a:buFont typeface="Arial" panose="020B0604020202020204" pitchFamily="34" charset="0"/>
              <a:buChar char="•"/>
            </a:pPr>
            <a:r>
              <a:rPr lang="en-US" sz="4000" b="1" dirty="0"/>
              <a:t>A terminus </a:t>
            </a:r>
          </a:p>
        </p:txBody>
      </p:sp>
    </p:spTree>
    <p:extLst>
      <p:ext uri="{BB962C8B-B14F-4D97-AF65-F5344CB8AC3E}">
        <p14:creationId xmlns:p14="http://schemas.microsoft.com/office/powerpoint/2010/main" val="29526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96011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The New Self has a Trajectory </a:t>
            </a:r>
            <a:endParaRPr lang="en-US" sz="5400" b="1" i="1" dirty="0"/>
          </a:p>
        </p:txBody>
      </p:sp>
      <p:sp>
        <p:nvSpPr>
          <p:cNvPr id="3" name="Rounded Rectangle 2">
            <a:extLst>
              <a:ext uri="{FF2B5EF4-FFF2-40B4-BE49-F238E27FC236}">
                <a16:creationId xmlns:a16="http://schemas.microsoft.com/office/drawing/2014/main" xmlns="" id="{EF0DAF35-7BCC-5E17-8A89-247FA61E4CDD}"/>
              </a:ext>
            </a:extLst>
          </p:cNvPr>
          <p:cNvSpPr/>
          <p:nvPr/>
        </p:nvSpPr>
        <p:spPr>
          <a:xfrm>
            <a:off x="381000" y="1219200"/>
            <a:ext cx="8077200" cy="272992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Coming to Christ </a:t>
            </a:r>
            <a:r>
              <a:rPr lang="en-US" sz="4000" b="1" i="1" dirty="0"/>
              <a:t>is</a:t>
            </a:r>
            <a:r>
              <a:rPr lang="en-US" sz="4000" b="1" dirty="0"/>
              <a:t> a lot like birth…</a:t>
            </a:r>
          </a:p>
          <a:p>
            <a:pPr marL="571500" indent="-571500">
              <a:buFont typeface="Arial" panose="020B0604020202020204" pitchFamily="34" charset="0"/>
              <a:buChar char="•"/>
            </a:pPr>
            <a:r>
              <a:rPr lang="en-US" sz="4000" b="1" dirty="0"/>
              <a:t>New faculties &amp; awareness</a:t>
            </a:r>
          </a:p>
          <a:p>
            <a:pPr marL="571500" indent="-571500">
              <a:buFont typeface="Arial" panose="020B0604020202020204" pitchFamily="34" charset="0"/>
              <a:buChar char="•"/>
            </a:pPr>
            <a:r>
              <a:rPr lang="en-US" sz="4000" b="1" dirty="0"/>
              <a:t>New abilities</a:t>
            </a:r>
          </a:p>
          <a:p>
            <a:pPr marL="571500" indent="-571500">
              <a:buFont typeface="Arial" panose="020B0604020202020204" pitchFamily="34" charset="0"/>
              <a:buChar char="•"/>
            </a:pPr>
            <a:r>
              <a:rPr lang="en-US" sz="4000" b="1" dirty="0"/>
              <a:t>A terminus </a:t>
            </a:r>
          </a:p>
        </p:txBody>
      </p:sp>
      <p:sp>
        <p:nvSpPr>
          <p:cNvPr id="5" name="Rectangle 4">
            <a:extLst>
              <a:ext uri="{FF2B5EF4-FFF2-40B4-BE49-F238E27FC236}">
                <a16:creationId xmlns:a16="http://schemas.microsoft.com/office/drawing/2014/main" xmlns="" id="{12960753-ABCB-37AA-EF56-848327885597}"/>
              </a:ext>
            </a:extLst>
          </p:cNvPr>
          <p:cNvSpPr/>
          <p:nvPr/>
        </p:nvSpPr>
        <p:spPr>
          <a:xfrm>
            <a:off x="0" y="5562600"/>
            <a:ext cx="12192000" cy="12953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 has caused us to be </a:t>
            </a:r>
            <a:r>
              <a:rPr lang="en-US" sz="3200" b="1" u="sng" kern="100" dirty="0">
                <a:solidFill>
                  <a:srgbClr val="002060"/>
                </a:solidFill>
                <a:effectLst/>
                <a:ea typeface="Calibri" panose="020F0502020204030204" pitchFamily="34" charset="0"/>
                <a:cs typeface="Calibri" panose="020F0502020204030204" pitchFamily="34" charset="0"/>
              </a:rPr>
              <a:t>born again to a living hope through the  resurrection of Jesus Christ from the dead</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4</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endParaRPr lang="en-US" sz="3600" dirty="0">
              <a:solidFill>
                <a:schemeClr val="tx1"/>
              </a:solidFill>
            </a:endParaRPr>
          </a:p>
        </p:txBody>
      </p:sp>
    </p:spTree>
    <p:extLst>
      <p:ext uri="{BB962C8B-B14F-4D97-AF65-F5344CB8AC3E}">
        <p14:creationId xmlns:p14="http://schemas.microsoft.com/office/powerpoint/2010/main" val="7339397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3" name="Rounded Rectangle 2">
            <a:extLst>
              <a:ext uri="{FF2B5EF4-FFF2-40B4-BE49-F238E27FC236}">
                <a16:creationId xmlns:a16="http://schemas.microsoft.com/office/drawing/2014/main" xmlns="" id="{EF0DAF35-7BCC-5E17-8A89-247FA61E4CDD}"/>
              </a:ext>
            </a:extLst>
          </p:cNvPr>
          <p:cNvSpPr/>
          <p:nvPr/>
        </p:nvSpPr>
        <p:spPr>
          <a:xfrm>
            <a:off x="381000" y="1219200"/>
            <a:ext cx="8077200" cy="272992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Coming to Christ </a:t>
            </a:r>
            <a:r>
              <a:rPr lang="en-US" sz="4000" b="1" i="1" dirty="0"/>
              <a:t>is</a:t>
            </a:r>
            <a:r>
              <a:rPr lang="en-US" sz="4000" b="1" dirty="0"/>
              <a:t> a lot like birth…</a:t>
            </a:r>
          </a:p>
          <a:p>
            <a:pPr marL="571500" indent="-571500">
              <a:buFont typeface="Arial" panose="020B0604020202020204" pitchFamily="34" charset="0"/>
              <a:buChar char="•"/>
            </a:pPr>
            <a:r>
              <a:rPr lang="en-US" sz="4000" b="1" dirty="0"/>
              <a:t>New faculties &amp; awareness</a:t>
            </a:r>
          </a:p>
          <a:p>
            <a:pPr marL="571500" indent="-571500">
              <a:buFont typeface="Arial" panose="020B0604020202020204" pitchFamily="34" charset="0"/>
              <a:buChar char="•"/>
            </a:pPr>
            <a:r>
              <a:rPr lang="en-US" sz="4000" b="1" dirty="0"/>
              <a:t>New abilities</a:t>
            </a:r>
          </a:p>
          <a:p>
            <a:pPr marL="571500" indent="-571500">
              <a:buFont typeface="Arial" panose="020B0604020202020204" pitchFamily="34" charset="0"/>
              <a:buChar char="•"/>
            </a:pPr>
            <a:r>
              <a:rPr lang="en-US" sz="4000" b="1" dirty="0"/>
              <a:t>A terminus </a:t>
            </a:r>
          </a:p>
        </p:txBody>
      </p:sp>
      <p:sp>
        <p:nvSpPr>
          <p:cNvPr id="4" name="Rectangle 3">
            <a:extLst>
              <a:ext uri="{FF2B5EF4-FFF2-40B4-BE49-F238E27FC236}">
                <a16:creationId xmlns:a16="http://schemas.microsoft.com/office/drawing/2014/main" xmlns="" id="{5A5B8E79-507D-9A8E-7B6C-5214149E934D}"/>
              </a:ext>
            </a:extLst>
          </p:cNvPr>
          <p:cNvSpPr/>
          <p:nvPr/>
        </p:nvSpPr>
        <p:spPr>
          <a:xfrm>
            <a:off x="0" y="5562600"/>
            <a:ext cx="12192000" cy="12953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 has caused us to be </a:t>
            </a:r>
            <a:r>
              <a:rPr lang="en-US" sz="3200" b="1" u="sng" kern="100" dirty="0">
                <a:solidFill>
                  <a:srgbClr val="002060"/>
                </a:solidFill>
                <a:effectLst/>
                <a:ea typeface="Calibri" panose="020F0502020204030204" pitchFamily="34" charset="0"/>
                <a:cs typeface="Calibri" panose="020F0502020204030204" pitchFamily="34" charset="0"/>
              </a:rPr>
              <a:t>born again to a living hope through the  resurrection of Jesus Christ from the dead</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4</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endParaRPr lang="en-US" sz="3600" dirty="0">
              <a:solidFill>
                <a:schemeClr val="tx1"/>
              </a:solidFill>
            </a:endParaRPr>
          </a:p>
        </p:txBody>
      </p:sp>
    </p:spTree>
    <p:extLst>
      <p:ext uri="{BB962C8B-B14F-4D97-AF65-F5344CB8AC3E}">
        <p14:creationId xmlns:p14="http://schemas.microsoft.com/office/powerpoint/2010/main" val="16195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5562600"/>
            <a:ext cx="12192000" cy="12953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 has caused us to be </a:t>
            </a:r>
            <a:r>
              <a:rPr lang="en-US" sz="3200" kern="100" dirty="0">
                <a:solidFill>
                  <a:schemeClr val="tx1"/>
                </a:solidFill>
                <a:effectLst/>
                <a:ea typeface="Calibri" panose="020F0502020204030204" pitchFamily="34" charset="0"/>
                <a:cs typeface="Calibri" panose="020F0502020204030204" pitchFamily="34" charset="0"/>
              </a:rPr>
              <a:t>born again to a living hope through the  resurrection of Jesus Christ from the dead</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4</a:t>
            </a:r>
            <a:r>
              <a:rPr lang="en-US" sz="3200" kern="100" dirty="0">
                <a:solidFill>
                  <a:srgbClr val="000000"/>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to obtain an inheritance …</a:t>
            </a:r>
            <a:endParaRPr lang="en-US" sz="3600" dirty="0">
              <a:solidFill>
                <a:schemeClr val="tx1"/>
              </a:solidFill>
            </a:endParaRPr>
          </a:p>
        </p:txBody>
      </p:sp>
    </p:spTree>
    <p:extLst>
      <p:ext uri="{BB962C8B-B14F-4D97-AF65-F5344CB8AC3E}">
        <p14:creationId xmlns:p14="http://schemas.microsoft.com/office/powerpoint/2010/main" val="2928518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to obtain an inheritance </a:t>
            </a:r>
            <a:r>
              <a:rPr lang="en-US" sz="3200" b="1" u="sng" kern="100" baseline="30000" dirty="0">
                <a:solidFill>
                  <a:srgbClr val="002060"/>
                </a:solidFill>
                <a:effectLst/>
                <a:ea typeface="Calibri" panose="020F0502020204030204" pitchFamily="34" charset="0"/>
                <a:cs typeface="Calibri" panose="020F0502020204030204" pitchFamily="34" charset="0"/>
              </a:rPr>
              <a:t> </a:t>
            </a:r>
            <a:r>
              <a:rPr lang="en-US" sz="3200" kern="100" dirty="0">
                <a:solidFill>
                  <a:srgbClr val="000000"/>
                </a:solidFill>
                <a:effectLst/>
                <a:ea typeface="Calibri" panose="020F0502020204030204" pitchFamily="34" charset="0"/>
                <a:cs typeface="Calibri" panose="020F0502020204030204" pitchFamily="34" charset="0"/>
              </a:rPr>
              <a:t>which is imperishable and undefiled and will not fade away, reserved in heaven for you,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kern="100" dirty="0">
                <a:solidFill>
                  <a:srgbClr val="000000"/>
                </a:solidFill>
                <a:effectLst/>
                <a:ea typeface="Calibri" panose="020F0502020204030204" pitchFamily="34" charset="0"/>
                <a:cs typeface="Calibri" panose="020F0502020204030204" pitchFamily="34" charset="0"/>
              </a:rPr>
              <a:t>who are protected by the power of God through faith </a:t>
            </a:r>
            <a:r>
              <a:rPr lang="en-US" sz="3200" kern="100" dirty="0">
                <a:solidFill>
                  <a:schemeClr val="tx1"/>
                </a:solidFill>
                <a:effectLst/>
                <a:ea typeface="Calibri" panose="020F0502020204030204" pitchFamily="34" charset="0"/>
                <a:cs typeface="Calibri" panose="020F0502020204030204" pitchFamily="34" charset="0"/>
              </a:rPr>
              <a:t>for a salvation ready to be revealed in the last time. </a:t>
            </a:r>
            <a:endParaRPr lang="en-US" sz="3600" dirty="0">
              <a:solidFill>
                <a:schemeClr val="tx1"/>
              </a:solidFill>
            </a:endParaRPr>
          </a:p>
        </p:txBody>
      </p:sp>
      <p:sp>
        <p:nvSpPr>
          <p:cNvPr id="4" name="Rounded Rectangle 7">
            <a:extLst>
              <a:ext uri="{FF2B5EF4-FFF2-40B4-BE49-F238E27FC236}">
                <a16:creationId xmlns:a16="http://schemas.microsoft.com/office/drawing/2014/main" xmlns="" id="{4A6D245A-E20A-5C08-5280-E1DB809C5E75}"/>
              </a:ext>
            </a:extLst>
          </p:cNvPr>
          <p:cNvSpPr/>
          <p:nvPr/>
        </p:nvSpPr>
        <p:spPr>
          <a:xfrm>
            <a:off x="5562599" y="5181600"/>
            <a:ext cx="6400800" cy="155868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wealth, property, residence, livestock, family name, title, status, reputation, debts/promises</a:t>
            </a:r>
          </a:p>
        </p:txBody>
      </p:sp>
      <p:sp>
        <p:nvSpPr>
          <p:cNvPr id="5" name="Rounded Rectangle 2">
            <a:extLst>
              <a:ext uri="{FF2B5EF4-FFF2-40B4-BE49-F238E27FC236}">
                <a16:creationId xmlns:a16="http://schemas.microsoft.com/office/drawing/2014/main" xmlns="" id="{899C374F-5FF3-EDF1-66E2-86E41F4375F7}"/>
              </a:ext>
            </a:extLst>
          </p:cNvPr>
          <p:cNvSpPr/>
          <p:nvPr/>
        </p:nvSpPr>
        <p:spPr>
          <a:xfrm>
            <a:off x="5943599" y="1295400"/>
            <a:ext cx="5638800" cy="13716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000" b="1" dirty="0"/>
              <a:t>We have been born into an inheritance from God</a:t>
            </a:r>
          </a:p>
        </p:txBody>
      </p:sp>
    </p:spTree>
    <p:extLst>
      <p:ext uri="{BB962C8B-B14F-4D97-AF65-F5344CB8AC3E}">
        <p14:creationId xmlns:p14="http://schemas.microsoft.com/office/powerpoint/2010/main" val="366514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r>
              <a:rPr lang="en-US" sz="3200" kern="100" baseline="30000" dirty="0">
                <a:solidFill>
                  <a:schemeClr val="tx1"/>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which is imperishable </a:t>
            </a:r>
            <a:r>
              <a:rPr lang="en-US" sz="3200" kern="100" dirty="0">
                <a:solidFill>
                  <a:srgbClr val="000000"/>
                </a:solidFill>
                <a:effectLst/>
                <a:ea typeface="Calibri" panose="020F0502020204030204" pitchFamily="34" charset="0"/>
                <a:cs typeface="Calibri" panose="020F0502020204030204" pitchFamily="34" charset="0"/>
              </a:rPr>
              <a:t>and undefiled and will not fade away, reserved in heaven for you,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kern="100" dirty="0">
                <a:solidFill>
                  <a:srgbClr val="000000"/>
                </a:solidFill>
                <a:effectLst/>
                <a:ea typeface="Calibri" panose="020F0502020204030204" pitchFamily="34" charset="0"/>
                <a:cs typeface="Calibri" panose="020F0502020204030204" pitchFamily="34" charset="0"/>
              </a:rPr>
              <a:t>who are protected by the power of God through faith </a:t>
            </a:r>
            <a:r>
              <a:rPr lang="en-US" sz="3200" kern="100" dirty="0">
                <a:solidFill>
                  <a:schemeClr val="tx1"/>
                </a:solidFill>
                <a:effectLst/>
                <a:ea typeface="Calibri" panose="020F0502020204030204" pitchFamily="34" charset="0"/>
                <a:cs typeface="Calibri" panose="020F0502020204030204" pitchFamily="34" charset="0"/>
              </a:rPr>
              <a:t>for a salvation ready to be revealed in the last time. </a:t>
            </a:r>
            <a:endParaRPr lang="en-US" sz="3600" dirty="0">
              <a:solidFill>
                <a:schemeClr val="tx1"/>
              </a:solidFill>
            </a:endParaRPr>
          </a:p>
        </p:txBody>
      </p:sp>
    </p:spTree>
    <p:extLst>
      <p:ext uri="{BB962C8B-B14F-4D97-AF65-F5344CB8AC3E}">
        <p14:creationId xmlns:p14="http://schemas.microsoft.com/office/powerpoint/2010/main" val="929051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r>
              <a:rPr lang="en-US" sz="3200" kern="100" baseline="30000" dirty="0">
                <a:solidFill>
                  <a:schemeClr val="tx1"/>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which is imperishable </a:t>
            </a:r>
            <a:r>
              <a:rPr lang="en-US" sz="3200" b="1" u="sng" kern="100" dirty="0">
                <a:solidFill>
                  <a:srgbClr val="002060"/>
                </a:solidFill>
                <a:effectLst/>
                <a:ea typeface="Calibri" panose="020F0502020204030204" pitchFamily="34" charset="0"/>
                <a:cs typeface="Calibri" panose="020F0502020204030204" pitchFamily="34" charset="0"/>
              </a:rPr>
              <a:t>and undefiled</a:t>
            </a:r>
            <a:r>
              <a:rPr lang="en-US" sz="3200" kern="100" dirty="0">
                <a:solidFill>
                  <a:srgbClr val="000000"/>
                </a:solidFill>
                <a:effectLst/>
                <a:ea typeface="Calibri" panose="020F0502020204030204" pitchFamily="34" charset="0"/>
                <a:cs typeface="Calibri" panose="020F0502020204030204" pitchFamily="34" charset="0"/>
              </a:rPr>
              <a:t> and will not fade away, reserved in heaven for you,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kern="100" dirty="0">
                <a:solidFill>
                  <a:srgbClr val="000000"/>
                </a:solidFill>
                <a:effectLst/>
                <a:ea typeface="Calibri" panose="020F0502020204030204" pitchFamily="34" charset="0"/>
                <a:cs typeface="Calibri" panose="020F0502020204030204" pitchFamily="34" charset="0"/>
              </a:rPr>
              <a:t>who are protected by the power of God through faith </a:t>
            </a:r>
            <a:r>
              <a:rPr lang="en-US" sz="3200" kern="100" dirty="0">
                <a:solidFill>
                  <a:schemeClr val="tx1"/>
                </a:solidFill>
                <a:effectLst/>
                <a:ea typeface="Calibri" panose="020F0502020204030204" pitchFamily="34" charset="0"/>
                <a:cs typeface="Calibri" panose="020F0502020204030204" pitchFamily="34" charset="0"/>
              </a:rPr>
              <a:t>for a salvation ready to be revealed in the last time. </a:t>
            </a:r>
            <a:endParaRPr lang="en-US" sz="3600" dirty="0">
              <a:solidFill>
                <a:schemeClr val="tx1"/>
              </a:solidFill>
            </a:endParaRPr>
          </a:p>
        </p:txBody>
      </p:sp>
    </p:spTree>
    <p:extLst>
      <p:ext uri="{BB962C8B-B14F-4D97-AF65-F5344CB8AC3E}">
        <p14:creationId xmlns:p14="http://schemas.microsoft.com/office/powerpoint/2010/main" val="8408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r>
              <a:rPr lang="en-US" sz="3200" kern="100" baseline="30000" dirty="0">
                <a:solidFill>
                  <a:schemeClr val="tx1"/>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which is imperishable </a:t>
            </a:r>
            <a:r>
              <a:rPr lang="en-US" sz="3200" b="1" u="sng" kern="100" dirty="0">
                <a:solidFill>
                  <a:srgbClr val="002060"/>
                </a:solidFill>
                <a:effectLst/>
                <a:ea typeface="Calibri" panose="020F0502020204030204" pitchFamily="34" charset="0"/>
                <a:cs typeface="Calibri" panose="020F0502020204030204" pitchFamily="34" charset="0"/>
              </a:rPr>
              <a:t>and undefiled</a:t>
            </a:r>
            <a:r>
              <a:rPr lang="en-US" sz="3200" kern="100" dirty="0">
                <a:solidFill>
                  <a:srgbClr val="000000"/>
                </a:solidFill>
                <a:effectLst/>
                <a:ea typeface="Calibri" panose="020F0502020204030204" pitchFamily="34" charset="0"/>
                <a:cs typeface="Calibri" panose="020F0502020204030204" pitchFamily="34" charset="0"/>
              </a:rPr>
              <a:t> and will not fade away, reserved in heaven for you,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kern="100" dirty="0">
                <a:solidFill>
                  <a:srgbClr val="000000"/>
                </a:solidFill>
                <a:effectLst/>
                <a:ea typeface="Calibri" panose="020F0502020204030204" pitchFamily="34" charset="0"/>
                <a:cs typeface="Calibri" panose="020F0502020204030204" pitchFamily="34" charset="0"/>
              </a:rPr>
              <a:t>who are protected by the power of God through faith </a:t>
            </a:r>
            <a:r>
              <a:rPr lang="en-US" sz="3200" kern="100" dirty="0">
                <a:solidFill>
                  <a:schemeClr val="tx1"/>
                </a:solidFill>
                <a:effectLst/>
                <a:ea typeface="Calibri" panose="020F0502020204030204" pitchFamily="34" charset="0"/>
                <a:cs typeface="Calibri" panose="020F0502020204030204" pitchFamily="34" charset="0"/>
              </a:rPr>
              <a:t>for a salvation ready to be revealed in the last time. </a:t>
            </a:r>
            <a:endParaRPr lang="en-US" sz="3600" dirty="0">
              <a:solidFill>
                <a:schemeClr val="tx1"/>
              </a:solidFill>
            </a:endParaRPr>
          </a:p>
        </p:txBody>
      </p:sp>
    </p:spTree>
    <p:extLst>
      <p:ext uri="{BB962C8B-B14F-4D97-AF65-F5344CB8AC3E}">
        <p14:creationId xmlns:p14="http://schemas.microsoft.com/office/powerpoint/2010/main" val="1419485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r>
              <a:rPr lang="en-US" sz="3200" kern="100" baseline="30000" dirty="0">
                <a:solidFill>
                  <a:schemeClr val="tx1"/>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which is imperishable and undefiled</a:t>
            </a:r>
            <a:r>
              <a:rPr lang="en-US" sz="3200" kern="100" dirty="0">
                <a:solidFill>
                  <a:srgbClr val="000000"/>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and will not fade away</a:t>
            </a:r>
            <a:r>
              <a:rPr lang="en-US" sz="3200" kern="100" dirty="0">
                <a:solidFill>
                  <a:srgbClr val="000000"/>
                </a:solidFill>
                <a:effectLst/>
                <a:ea typeface="Calibri" panose="020F0502020204030204" pitchFamily="34" charset="0"/>
                <a:cs typeface="Calibri" panose="020F0502020204030204" pitchFamily="34" charset="0"/>
              </a:rPr>
              <a:t>, reserved in heaven for you,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kern="100" dirty="0">
                <a:solidFill>
                  <a:srgbClr val="000000"/>
                </a:solidFill>
                <a:effectLst/>
                <a:ea typeface="Calibri" panose="020F0502020204030204" pitchFamily="34" charset="0"/>
                <a:cs typeface="Calibri" panose="020F0502020204030204" pitchFamily="34" charset="0"/>
              </a:rPr>
              <a:t>who are protected by the power of God through faith </a:t>
            </a:r>
            <a:r>
              <a:rPr lang="en-US" sz="3200" kern="100" dirty="0">
                <a:solidFill>
                  <a:schemeClr val="tx1"/>
                </a:solidFill>
                <a:effectLst/>
                <a:ea typeface="Calibri" panose="020F0502020204030204" pitchFamily="34" charset="0"/>
                <a:cs typeface="Calibri" panose="020F0502020204030204" pitchFamily="34" charset="0"/>
              </a:rPr>
              <a:t>for a salvation ready to be revealed in the last time. </a:t>
            </a:r>
            <a:endParaRPr lang="en-US" sz="3600" dirty="0">
              <a:solidFill>
                <a:schemeClr val="tx1"/>
              </a:solidFill>
            </a:endParaRPr>
          </a:p>
        </p:txBody>
      </p:sp>
    </p:spTree>
    <p:extLst>
      <p:ext uri="{BB962C8B-B14F-4D97-AF65-F5344CB8AC3E}">
        <p14:creationId xmlns:p14="http://schemas.microsoft.com/office/powerpoint/2010/main" val="1365051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56388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t>1 Peter 1</a:t>
            </a:r>
          </a:p>
        </p:txBody>
      </p:sp>
      <p:sp>
        <p:nvSpPr>
          <p:cNvPr id="4" name="Rectangle 3">
            <a:extLst>
              <a:ext uri="{FF2B5EF4-FFF2-40B4-BE49-F238E27FC236}">
                <a16:creationId xmlns:a16="http://schemas.microsoft.com/office/drawing/2014/main" xmlns="" id="{737B7434-966E-68E6-6210-E09819CC6612}"/>
              </a:ext>
            </a:extLst>
          </p:cNvPr>
          <p:cNvSpPr/>
          <p:nvPr/>
        </p:nvSpPr>
        <p:spPr>
          <a:xfrm>
            <a:off x="3544" y="4800600"/>
            <a:ext cx="12192000" cy="1752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400" b="1" baseline="30000" dirty="0">
                <a:solidFill>
                  <a:schemeClr val="tx1"/>
                </a:solidFill>
              </a:rPr>
              <a:t>1 Pet 1:3 </a:t>
            </a:r>
            <a:r>
              <a:rPr lang="en-US" sz="3400" dirty="0">
                <a:solidFill>
                  <a:schemeClr val="tx1"/>
                </a:solidFill>
              </a:rPr>
              <a:t>Blessed be the God and Father of our Lord Jesus Christ, who  according to His great mercy has </a:t>
            </a:r>
            <a:r>
              <a:rPr lang="en-US" sz="3400" b="1" u="sng" dirty="0">
                <a:solidFill>
                  <a:srgbClr val="002060"/>
                </a:solidFill>
              </a:rPr>
              <a:t>caused us to be born again</a:t>
            </a:r>
            <a:r>
              <a:rPr lang="en-US" sz="3400" b="1" dirty="0">
                <a:solidFill>
                  <a:srgbClr val="002060"/>
                </a:solidFill>
              </a:rPr>
              <a:t> </a:t>
            </a:r>
            <a:r>
              <a:rPr lang="en-US" sz="3400" dirty="0">
                <a:solidFill>
                  <a:schemeClr val="tx1"/>
                </a:solidFill>
              </a:rPr>
              <a:t>to a living hope through the resurrection of Jesus Christ from the dead.</a:t>
            </a:r>
          </a:p>
          <a:p>
            <a:endParaRPr lang="en-US" sz="3600" dirty="0">
              <a:solidFill>
                <a:schemeClr val="tx1"/>
              </a:solidFill>
            </a:endParaRPr>
          </a:p>
        </p:txBody>
      </p:sp>
      <p:sp>
        <p:nvSpPr>
          <p:cNvPr id="3" name="Rounded Rectangle 2">
            <a:extLst>
              <a:ext uri="{FF2B5EF4-FFF2-40B4-BE49-F238E27FC236}">
                <a16:creationId xmlns:a16="http://schemas.microsoft.com/office/drawing/2014/main" xmlns="" id="{6779019B-6DB9-74CD-E987-4CB716E3667B}"/>
              </a:ext>
            </a:extLst>
          </p:cNvPr>
          <p:cNvSpPr/>
          <p:nvPr/>
        </p:nvSpPr>
        <p:spPr>
          <a:xfrm>
            <a:off x="-52985" y="2057400"/>
            <a:ext cx="12168785" cy="18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Occasion: encouragement and instruction for living well in the midst of a “fiery ordeal”</a:t>
            </a:r>
            <a:endParaRPr lang="en-US" sz="4400" b="1" i="1" dirty="0"/>
          </a:p>
        </p:txBody>
      </p:sp>
    </p:spTree>
    <p:extLst>
      <p:ext uri="{BB962C8B-B14F-4D97-AF65-F5344CB8AC3E}">
        <p14:creationId xmlns:p14="http://schemas.microsoft.com/office/powerpoint/2010/main" val="41943351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r>
              <a:rPr lang="en-US" sz="3200" kern="100" baseline="30000" dirty="0">
                <a:solidFill>
                  <a:schemeClr val="tx1"/>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which is imperishable and undefiled</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and will not fade away</a:t>
            </a:r>
            <a:r>
              <a:rPr lang="en-US" sz="3200" kern="100" dirty="0">
                <a:solidFill>
                  <a:srgbClr val="000000"/>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reserved in heaven for you</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kern="100" dirty="0">
                <a:solidFill>
                  <a:srgbClr val="000000"/>
                </a:solidFill>
                <a:effectLst/>
                <a:ea typeface="Calibri" panose="020F0502020204030204" pitchFamily="34" charset="0"/>
                <a:cs typeface="Calibri" panose="020F0502020204030204" pitchFamily="34" charset="0"/>
              </a:rPr>
              <a:t>who are protected by the power of God through faith </a:t>
            </a:r>
            <a:r>
              <a:rPr lang="en-US" sz="3200" kern="100" dirty="0">
                <a:solidFill>
                  <a:schemeClr val="tx1"/>
                </a:solidFill>
                <a:effectLst/>
                <a:ea typeface="Calibri" panose="020F0502020204030204" pitchFamily="34" charset="0"/>
                <a:cs typeface="Calibri" panose="020F0502020204030204" pitchFamily="34" charset="0"/>
              </a:rPr>
              <a:t>for a salvation ready to be revealed in the last time. </a:t>
            </a:r>
            <a:endParaRPr lang="en-US" sz="3600" dirty="0">
              <a:solidFill>
                <a:schemeClr val="tx1"/>
              </a:solidFill>
            </a:endParaRPr>
          </a:p>
        </p:txBody>
      </p:sp>
      <p:sp>
        <p:nvSpPr>
          <p:cNvPr id="6" name="Rounded Rectangle 9">
            <a:extLst>
              <a:ext uri="{FF2B5EF4-FFF2-40B4-BE49-F238E27FC236}">
                <a16:creationId xmlns:a16="http://schemas.microsoft.com/office/drawing/2014/main" xmlns="" id="{0ABED250-D34B-669C-3080-E1C7A5E9B1D7}"/>
              </a:ext>
            </a:extLst>
          </p:cNvPr>
          <p:cNvSpPr/>
          <p:nvPr/>
        </p:nvSpPr>
        <p:spPr>
          <a:xfrm>
            <a:off x="5169567" y="3730230"/>
            <a:ext cx="6946231" cy="12783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This is a pristine, perfect, secure, permanent </a:t>
            </a:r>
            <a:r>
              <a:rPr lang="en-US" sz="3600" b="1" i="1" dirty="0"/>
              <a:t>lasting</a:t>
            </a:r>
            <a:r>
              <a:rPr lang="en-US" sz="3600" b="1" dirty="0"/>
              <a:t> inheritance</a:t>
            </a:r>
            <a:endParaRPr lang="en-US" sz="3600" dirty="0"/>
          </a:p>
        </p:txBody>
      </p:sp>
    </p:spTree>
    <p:extLst>
      <p:ext uri="{BB962C8B-B14F-4D97-AF65-F5344CB8AC3E}">
        <p14:creationId xmlns:p14="http://schemas.microsoft.com/office/powerpoint/2010/main" val="42703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0"/>
            <a:ext cx="5334000" cy="56387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endParaRPr lang="en-US" sz="32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cs typeface="Calibri" panose="020F0502020204030204" pitchFamily="34" charset="0"/>
              </a:rPr>
              <a:t>4</a:t>
            </a:r>
            <a:r>
              <a:rPr lang="en-US" sz="3200" b="1" kern="100" dirty="0">
                <a:solidFill>
                  <a:srgbClr val="000000"/>
                </a:solidFill>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 </a:t>
            </a:r>
            <a:r>
              <a:rPr lang="en-US" sz="3200" kern="100" baseline="30000" dirty="0">
                <a:solidFill>
                  <a:schemeClr val="tx1"/>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which is imperishable and undefiled</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and will not fade away</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reserved in heaven for you</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5 </a:t>
            </a:r>
            <a:r>
              <a:rPr lang="en-US" sz="3200" b="1" u="sng" kern="100" dirty="0">
                <a:solidFill>
                  <a:srgbClr val="002060"/>
                </a:solidFill>
                <a:effectLst/>
                <a:ea typeface="Calibri" panose="020F0502020204030204" pitchFamily="34" charset="0"/>
                <a:cs typeface="Calibri" panose="020F0502020204030204" pitchFamily="34" charset="0"/>
              </a:rPr>
              <a:t>who are protected by the power of God through faith for a salvation ready to be revealed in the last time</a:t>
            </a:r>
            <a:r>
              <a:rPr lang="en-US" sz="3200" kern="100" dirty="0">
                <a:solidFill>
                  <a:schemeClr val="tx1"/>
                </a:solidFill>
                <a:effectLst/>
                <a:ea typeface="Calibri" panose="020F0502020204030204" pitchFamily="34" charset="0"/>
                <a:cs typeface="Calibri" panose="020F0502020204030204" pitchFamily="34" charset="0"/>
              </a:rPr>
              <a:t>. </a:t>
            </a:r>
            <a:endParaRPr lang="en-US" sz="3600" dirty="0">
              <a:solidFill>
                <a:schemeClr val="tx1"/>
              </a:solidFill>
            </a:endParaRPr>
          </a:p>
        </p:txBody>
      </p:sp>
      <p:sp>
        <p:nvSpPr>
          <p:cNvPr id="5" name="Rounded Rectangle 9">
            <a:extLst>
              <a:ext uri="{FF2B5EF4-FFF2-40B4-BE49-F238E27FC236}">
                <a16:creationId xmlns:a16="http://schemas.microsoft.com/office/drawing/2014/main" xmlns="" id="{AB087D4E-1D68-14D1-F566-3F8EAE53C957}"/>
              </a:ext>
            </a:extLst>
          </p:cNvPr>
          <p:cNvSpPr/>
          <p:nvPr/>
        </p:nvSpPr>
        <p:spPr>
          <a:xfrm>
            <a:off x="5169567" y="3730230"/>
            <a:ext cx="6946231" cy="12783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This is a pristine, perfect, secure, permanent </a:t>
            </a:r>
            <a:r>
              <a:rPr lang="en-US" sz="3600" b="1" i="1" dirty="0"/>
              <a:t>lasting</a:t>
            </a:r>
            <a:r>
              <a:rPr lang="en-US" sz="3600" b="1" dirty="0"/>
              <a:t> inheritance</a:t>
            </a:r>
            <a:endParaRPr lang="en-US" sz="3600" dirty="0"/>
          </a:p>
        </p:txBody>
      </p:sp>
      <p:sp>
        <p:nvSpPr>
          <p:cNvPr id="4" name="Rounded Rectangle 5">
            <a:extLst>
              <a:ext uri="{FF2B5EF4-FFF2-40B4-BE49-F238E27FC236}">
                <a16:creationId xmlns:a16="http://schemas.microsoft.com/office/drawing/2014/main" xmlns="" id="{43199AE2-2A7C-88DC-C63F-937C765E11AC}"/>
              </a:ext>
            </a:extLst>
          </p:cNvPr>
          <p:cNvSpPr/>
          <p:nvPr/>
        </p:nvSpPr>
        <p:spPr>
          <a:xfrm>
            <a:off x="5612731" y="5115650"/>
            <a:ext cx="2947737" cy="69874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…Inevitable… </a:t>
            </a:r>
            <a:endParaRPr lang="en-US" sz="3600" dirty="0"/>
          </a:p>
        </p:txBody>
      </p:sp>
      <p:sp>
        <p:nvSpPr>
          <p:cNvPr id="6" name="Rounded Rectangle 10">
            <a:extLst>
              <a:ext uri="{FF2B5EF4-FFF2-40B4-BE49-F238E27FC236}">
                <a16:creationId xmlns:a16="http://schemas.microsoft.com/office/drawing/2014/main" xmlns="" id="{96125E29-D957-52E7-A597-BB69C76BCDA7}"/>
              </a:ext>
            </a:extLst>
          </p:cNvPr>
          <p:cNvSpPr/>
          <p:nvPr/>
        </p:nvSpPr>
        <p:spPr>
          <a:xfrm>
            <a:off x="7997722" y="5921499"/>
            <a:ext cx="4118077" cy="69282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You can bank on it</a:t>
            </a:r>
            <a:endParaRPr lang="en-US" sz="3600" dirty="0"/>
          </a:p>
        </p:txBody>
      </p:sp>
    </p:spTree>
    <p:extLst>
      <p:ext uri="{BB962C8B-B14F-4D97-AF65-F5344CB8AC3E}">
        <p14:creationId xmlns:p14="http://schemas.microsoft.com/office/powerpoint/2010/main" val="40697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xmlns="" id="{204C6990-2CDE-4DB0-BD63-518306611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34000" y="1205345"/>
            <a:ext cx="6857999" cy="565265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3340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 has caused us to be </a:t>
            </a:r>
            <a:r>
              <a:rPr lang="en-US" sz="3200" b="1" u="sng" kern="100" dirty="0">
                <a:solidFill>
                  <a:srgbClr val="002060"/>
                </a:solidFill>
                <a:effectLst/>
                <a:ea typeface="Calibri" panose="020F0502020204030204" pitchFamily="34" charset="0"/>
                <a:cs typeface="Calibri" panose="020F0502020204030204" pitchFamily="34" charset="0"/>
              </a:rPr>
              <a:t>born again to a living hope </a:t>
            </a:r>
            <a:r>
              <a:rPr lang="en-US" sz="3200" kern="100" dirty="0">
                <a:solidFill>
                  <a:schemeClr val="tx1"/>
                </a:solidFill>
                <a:effectLst/>
                <a:ea typeface="Calibri" panose="020F0502020204030204" pitchFamily="34" charset="0"/>
                <a:cs typeface="Calibri" panose="020F0502020204030204" pitchFamily="34" charset="0"/>
              </a:rPr>
              <a:t>through the  resurrection of Jesus Christ from the dead</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4</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a:t>
            </a:r>
            <a:endParaRPr lang="en-US" sz="36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76200" y="3886200"/>
            <a:ext cx="5791200" cy="28194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b="1" dirty="0"/>
              <a:t>Future-Oriented</a:t>
            </a:r>
          </a:p>
          <a:p>
            <a:pPr marL="571500" indent="-571500">
              <a:buFont typeface="Arial" panose="020B0604020202020204" pitchFamily="34" charset="0"/>
              <a:buChar char="•"/>
            </a:pPr>
            <a:r>
              <a:rPr lang="en-US" sz="4000" b="1" dirty="0"/>
              <a:t>Re-ordered Priorities</a:t>
            </a:r>
          </a:p>
          <a:p>
            <a:pPr marL="571500" indent="-571500">
              <a:buFont typeface="Arial" panose="020B0604020202020204" pitchFamily="34" charset="0"/>
              <a:buChar char="•"/>
            </a:pPr>
            <a:endParaRPr lang="en-US" sz="4000" b="1" dirty="0"/>
          </a:p>
          <a:p>
            <a:pPr marL="571500" indent="-571500">
              <a:buFont typeface="Arial" panose="020B0604020202020204" pitchFamily="34" charset="0"/>
              <a:buChar char="•"/>
            </a:pPr>
            <a:endParaRPr lang="en-US" sz="4000" b="1" dirty="0"/>
          </a:p>
        </p:txBody>
      </p:sp>
    </p:spTree>
    <p:extLst>
      <p:ext uri="{BB962C8B-B14F-4D97-AF65-F5344CB8AC3E}">
        <p14:creationId xmlns:p14="http://schemas.microsoft.com/office/powerpoint/2010/main" val="66042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3340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3 </a:t>
            </a:r>
            <a:r>
              <a:rPr lang="en-US" sz="3200" kern="100" dirty="0">
                <a:solidFill>
                  <a:srgbClr val="000000"/>
                </a:solidFill>
                <a:effectLst/>
                <a:ea typeface="Calibri" panose="020F0502020204030204" pitchFamily="34" charset="0"/>
                <a:cs typeface="Calibri" panose="020F0502020204030204" pitchFamily="34" charset="0"/>
              </a:rPr>
              <a:t>… has caused us to be </a:t>
            </a:r>
            <a:r>
              <a:rPr lang="en-US" sz="3200" b="1" u="sng" kern="100" dirty="0">
                <a:solidFill>
                  <a:srgbClr val="002060"/>
                </a:solidFill>
                <a:effectLst/>
                <a:ea typeface="Calibri" panose="020F0502020204030204" pitchFamily="34" charset="0"/>
                <a:cs typeface="Calibri" panose="020F0502020204030204" pitchFamily="34" charset="0"/>
              </a:rPr>
              <a:t>born again to a living hope </a:t>
            </a:r>
            <a:r>
              <a:rPr lang="en-US" sz="3200" kern="100" dirty="0">
                <a:solidFill>
                  <a:schemeClr val="tx1"/>
                </a:solidFill>
                <a:effectLst/>
                <a:ea typeface="Calibri" panose="020F0502020204030204" pitchFamily="34" charset="0"/>
                <a:cs typeface="Calibri" panose="020F0502020204030204" pitchFamily="34" charset="0"/>
              </a:rPr>
              <a:t>through the  resurrection of Jesus Christ from the dead</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4</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to obtain an inheritance…</a:t>
            </a:r>
            <a:endParaRPr lang="en-US" sz="36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76200" y="3886200"/>
            <a:ext cx="5791200" cy="28194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b="1" dirty="0"/>
              <a:t>Future-Oriented</a:t>
            </a:r>
          </a:p>
          <a:p>
            <a:pPr marL="571500" indent="-571500">
              <a:buFont typeface="Arial" panose="020B0604020202020204" pitchFamily="34" charset="0"/>
              <a:buChar char="•"/>
            </a:pPr>
            <a:r>
              <a:rPr lang="en-US" sz="4000" b="1" dirty="0"/>
              <a:t>Re-ordered Priorities</a:t>
            </a:r>
          </a:p>
          <a:p>
            <a:pPr marL="571500" indent="-571500">
              <a:buFont typeface="Arial" panose="020B0604020202020204" pitchFamily="34" charset="0"/>
              <a:buChar char="•"/>
            </a:pPr>
            <a:r>
              <a:rPr lang="en-US" sz="4000" b="1" dirty="0"/>
              <a:t>Freedom about today</a:t>
            </a:r>
          </a:p>
          <a:p>
            <a:pPr marL="571500" indent="-571500">
              <a:buFont typeface="Arial" panose="020B0604020202020204" pitchFamily="34" charset="0"/>
              <a:buChar char="•"/>
            </a:pPr>
            <a:r>
              <a:rPr lang="en-US" sz="4000" b="1" dirty="0"/>
              <a:t>Anticipation </a:t>
            </a:r>
            <a:endParaRPr lang="en-US" sz="4000" dirty="0"/>
          </a:p>
        </p:txBody>
      </p:sp>
      <p:sp>
        <p:nvSpPr>
          <p:cNvPr id="14" name="Rounded Rectangle 15">
            <a:extLst>
              <a:ext uri="{FF2B5EF4-FFF2-40B4-BE49-F238E27FC236}">
                <a16:creationId xmlns:a16="http://schemas.microsoft.com/office/drawing/2014/main" xmlns="" id="{94DC3805-6D84-B536-8A23-4E401FB747BC}"/>
              </a:ext>
            </a:extLst>
          </p:cNvPr>
          <p:cNvSpPr/>
          <p:nvPr/>
        </p:nvSpPr>
        <p:spPr>
          <a:xfrm>
            <a:off x="3421039" y="5943600"/>
            <a:ext cx="1912961" cy="51053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1" dirty="0"/>
              <a:t>Joy</a:t>
            </a:r>
            <a:endParaRPr lang="en-US" sz="5400" b="1" i="1" dirty="0"/>
          </a:p>
        </p:txBody>
      </p:sp>
    </p:spTree>
    <p:extLst>
      <p:ext uri="{BB962C8B-B14F-4D97-AF65-F5344CB8AC3E}">
        <p14:creationId xmlns:p14="http://schemas.microsoft.com/office/powerpoint/2010/main" val="27276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6388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20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Calibri" panose="020F0502020204030204" pitchFamily="34" charset="0"/>
              </a:rPr>
              <a:t>6 </a:t>
            </a:r>
            <a:r>
              <a:rPr lang="en-US" sz="3200" dirty="0">
                <a:solidFill>
                  <a:srgbClr val="000000"/>
                </a:solidFill>
                <a:effectLst/>
                <a:ea typeface="Calibri" panose="020F0502020204030204" pitchFamily="34" charset="0"/>
              </a:rPr>
              <a:t>In this you </a:t>
            </a:r>
            <a:r>
              <a:rPr lang="en-US" sz="3200" b="1" u="sng" dirty="0">
                <a:solidFill>
                  <a:srgbClr val="002060"/>
                </a:solidFill>
                <a:effectLst/>
                <a:ea typeface="Calibri" panose="020F0502020204030204" pitchFamily="34" charset="0"/>
              </a:rPr>
              <a:t>greatly rejoice</a:t>
            </a:r>
            <a:r>
              <a:rPr lang="en-US" sz="3200" dirty="0">
                <a:solidFill>
                  <a:srgbClr val="000000"/>
                </a:solidFill>
                <a:effectLst/>
                <a:ea typeface="Calibri" panose="020F0502020204030204" pitchFamily="34" charset="0"/>
              </a:rPr>
              <a:t>, even though now for a little while, if necessary, you have been distressed by various trials</a:t>
            </a:r>
            <a:endParaRPr lang="en-US" sz="32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76200" y="3886200"/>
            <a:ext cx="5791200" cy="28194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b="1" dirty="0"/>
              <a:t>Future-Oriented</a:t>
            </a:r>
          </a:p>
          <a:p>
            <a:pPr marL="571500" indent="-571500">
              <a:buFont typeface="Arial" panose="020B0604020202020204" pitchFamily="34" charset="0"/>
              <a:buChar char="•"/>
            </a:pPr>
            <a:r>
              <a:rPr lang="en-US" sz="4000" b="1" dirty="0"/>
              <a:t>Re-ordered Priorities</a:t>
            </a:r>
          </a:p>
          <a:p>
            <a:pPr marL="571500" indent="-571500">
              <a:buFont typeface="Arial" panose="020B0604020202020204" pitchFamily="34" charset="0"/>
              <a:buChar char="•"/>
            </a:pPr>
            <a:r>
              <a:rPr lang="en-US" sz="4000" b="1" dirty="0"/>
              <a:t>Freedom about today</a:t>
            </a:r>
          </a:p>
          <a:p>
            <a:pPr marL="571500" indent="-571500">
              <a:buFont typeface="Arial" panose="020B0604020202020204" pitchFamily="34" charset="0"/>
              <a:buChar char="•"/>
            </a:pPr>
            <a:r>
              <a:rPr lang="en-US" sz="4000" b="1" dirty="0"/>
              <a:t>Anticipation </a:t>
            </a:r>
            <a:endParaRPr lang="en-US" sz="4000" dirty="0"/>
          </a:p>
        </p:txBody>
      </p:sp>
      <p:sp>
        <p:nvSpPr>
          <p:cNvPr id="14" name="Rounded Rectangle 15">
            <a:extLst>
              <a:ext uri="{FF2B5EF4-FFF2-40B4-BE49-F238E27FC236}">
                <a16:creationId xmlns:a16="http://schemas.microsoft.com/office/drawing/2014/main" xmlns="" id="{94DC3805-6D84-B536-8A23-4E401FB747BC}"/>
              </a:ext>
            </a:extLst>
          </p:cNvPr>
          <p:cNvSpPr/>
          <p:nvPr/>
        </p:nvSpPr>
        <p:spPr>
          <a:xfrm>
            <a:off x="3421039" y="5943600"/>
            <a:ext cx="1912961" cy="51053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1" dirty="0"/>
              <a:t>Joy</a:t>
            </a:r>
            <a:endParaRPr lang="en-US" sz="5400" b="1" i="1" dirty="0"/>
          </a:p>
        </p:txBody>
      </p:sp>
    </p:spTree>
    <p:extLst>
      <p:ext uri="{BB962C8B-B14F-4D97-AF65-F5344CB8AC3E}">
        <p14:creationId xmlns:p14="http://schemas.microsoft.com/office/powerpoint/2010/main" val="20775337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6388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20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Calibri" panose="020F0502020204030204" pitchFamily="34" charset="0"/>
              </a:rPr>
              <a:t>6 </a:t>
            </a:r>
            <a:r>
              <a:rPr lang="en-US" sz="3200" dirty="0">
                <a:solidFill>
                  <a:srgbClr val="000000"/>
                </a:solidFill>
                <a:effectLst/>
                <a:ea typeface="Calibri" panose="020F0502020204030204" pitchFamily="34" charset="0"/>
              </a:rPr>
              <a:t>In this you </a:t>
            </a:r>
            <a:r>
              <a:rPr lang="en-US" sz="3200" dirty="0">
                <a:solidFill>
                  <a:schemeClr val="tx1"/>
                </a:solidFill>
                <a:effectLst/>
                <a:ea typeface="Calibri" panose="020F0502020204030204" pitchFamily="34" charset="0"/>
              </a:rPr>
              <a:t>greatly rejoice</a:t>
            </a:r>
            <a:r>
              <a:rPr lang="en-US" sz="3200" dirty="0">
                <a:solidFill>
                  <a:srgbClr val="000000"/>
                </a:solidFill>
                <a:effectLst/>
                <a:ea typeface="Calibri" panose="020F0502020204030204" pitchFamily="34" charset="0"/>
              </a:rPr>
              <a:t>, </a:t>
            </a:r>
            <a:r>
              <a:rPr lang="en-US" sz="3200" b="1" u="sng" dirty="0">
                <a:solidFill>
                  <a:srgbClr val="002060"/>
                </a:solidFill>
                <a:effectLst/>
                <a:ea typeface="Calibri" panose="020F0502020204030204" pitchFamily="34" charset="0"/>
              </a:rPr>
              <a:t>even though </a:t>
            </a:r>
            <a:r>
              <a:rPr lang="en-US" sz="3200" dirty="0">
                <a:solidFill>
                  <a:srgbClr val="000000"/>
                </a:solidFill>
                <a:effectLst/>
                <a:ea typeface="Calibri" panose="020F0502020204030204" pitchFamily="34" charset="0"/>
              </a:rPr>
              <a:t>now for a little while, if necessary, you have been distressed by various trials</a:t>
            </a:r>
            <a:endParaRPr lang="en-US" sz="32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76200" y="3886200"/>
            <a:ext cx="5791200" cy="28194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b="1" dirty="0"/>
              <a:t>Future-Oriented</a:t>
            </a:r>
          </a:p>
          <a:p>
            <a:pPr marL="571500" indent="-571500">
              <a:buFont typeface="Arial" panose="020B0604020202020204" pitchFamily="34" charset="0"/>
              <a:buChar char="•"/>
            </a:pPr>
            <a:r>
              <a:rPr lang="en-US" sz="4000" b="1" dirty="0"/>
              <a:t>Re-ordered Priorities</a:t>
            </a:r>
          </a:p>
          <a:p>
            <a:pPr marL="571500" indent="-571500">
              <a:buFont typeface="Arial" panose="020B0604020202020204" pitchFamily="34" charset="0"/>
              <a:buChar char="•"/>
            </a:pPr>
            <a:r>
              <a:rPr lang="en-US" sz="4000" b="1" dirty="0"/>
              <a:t>Freedom about today</a:t>
            </a:r>
          </a:p>
          <a:p>
            <a:pPr marL="571500" indent="-571500">
              <a:buFont typeface="Arial" panose="020B0604020202020204" pitchFamily="34" charset="0"/>
              <a:buChar char="•"/>
            </a:pPr>
            <a:r>
              <a:rPr lang="en-US" sz="4000" b="1" dirty="0"/>
              <a:t>Anticipation </a:t>
            </a:r>
            <a:endParaRPr lang="en-US" sz="4000" dirty="0"/>
          </a:p>
        </p:txBody>
      </p:sp>
      <p:sp>
        <p:nvSpPr>
          <p:cNvPr id="14" name="Rounded Rectangle 15">
            <a:extLst>
              <a:ext uri="{FF2B5EF4-FFF2-40B4-BE49-F238E27FC236}">
                <a16:creationId xmlns:a16="http://schemas.microsoft.com/office/drawing/2014/main" xmlns="" id="{94DC3805-6D84-B536-8A23-4E401FB747BC}"/>
              </a:ext>
            </a:extLst>
          </p:cNvPr>
          <p:cNvSpPr/>
          <p:nvPr/>
        </p:nvSpPr>
        <p:spPr>
          <a:xfrm>
            <a:off x="3421039" y="5943600"/>
            <a:ext cx="1912961" cy="51053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1" dirty="0"/>
              <a:t>Joy</a:t>
            </a:r>
            <a:endParaRPr lang="en-US" sz="5400" b="1" i="1" dirty="0"/>
          </a:p>
        </p:txBody>
      </p:sp>
    </p:spTree>
    <p:extLst>
      <p:ext uri="{BB962C8B-B14F-4D97-AF65-F5344CB8AC3E}">
        <p14:creationId xmlns:p14="http://schemas.microsoft.com/office/powerpoint/2010/main" val="33908600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6388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20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Calibri" panose="020F0502020204030204" pitchFamily="34" charset="0"/>
              </a:rPr>
              <a:t>6 </a:t>
            </a:r>
            <a:r>
              <a:rPr lang="en-US" sz="3200" dirty="0">
                <a:solidFill>
                  <a:srgbClr val="000000"/>
                </a:solidFill>
                <a:effectLst/>
                <a:ea typeface="Calibri" panose="020F0502020204030204" pitchFamily="34" charset="0"/>
              </a:rPr>
              <a:t>In this you </a:t>
            </a:r>
            <a:r>
              <a:rPr lang="en-US" sz="3200" dirty="0">
                <a:solidFill>
                  <a:schemeClr val="tx1"/>
                </a:solidFill>
                <a:effectLst/>
                <a:ea typeface="Calibri" panose="020F0502020204030204" pitchFamily="34" charset="0"/>
              </a:rPr>
              <a:t>greatly rejoice</a:t>
            </a:r>
            <a:r>
              <a:rPr lang="en-US" sz="3200" dirty="0">
                <a:solidFill>
                  <a:srgbClr val="000000"/>
                </a:solidFill>
                <a:effectLst/>
                <a:ea typeface="Calibri" panose="020F0502020204030204" pitchFamily="34" charset="0"/>
              </a:rPr>
              <a:t>, </a:t>
            </a:r>
            <a:r>
              <a:rPr lang="en-US" sz="3200" b="1" u="sng" dirty="0">
                <a:solidFill>
                  <a:srgbClr val="002060"/>
                </a:solidFill>
                <a:effectLst/>
                <a:ea typeface="Calibri" panose="020F0502020204030204" pitchFamily="34" charset="0"/>
              </a:rPr>
              <a:t>even though </a:t>
            </a:r>
            <a:r>
              <a:rPr lang="en-US" sz="3200" dirty="0">
                <a:solidFill>
                  <a:srgbClr val="000000"/>
                </a:solidFill>
                <a:effectLst/>
                <a:ea typeface="Calibri" panose="020F0502020204030204" pitchFamily="34" charset="0"/>
              </a:rPr>
              <a:t>now for a little while, if necessary, you have been distressed by various trials</a:t>
            </a:r>
            <a:endParaRPr lang="en-US" sz="32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152400" y="4319477"/>
            <a:ext cx="5791200" cy="22098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presence of hope dramatically changes the experience of suffering</a:t>
            </a:r>
            <a:endParaRPr lang="en-US" sz="4000" dirty="0"/>
          </a:p>
        </p:txBody>
      </p:sp>
    </p:spTree>
    <p:extLst>
      <p:ext uri="{BB962C8B-B14F-4D97-AF65-F5344CB8AC3E}">
        <p14:creationId xmlns:p14="http://schemas.microsoft.com/office/powerpoint/2010/main" val="357709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6388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20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Calibri" panose="020F0502020204030204" pitchFamily="34" charset="0"/>
              </a:rPr>
              <a:t>6 </a:t>
            </a:r>
            <a:r>
              <a:rPr lang="en-US" sz="3200" dirty="0">
                <a:solidFill>
                  <a:srgbClr val="000000"/>
                </a:solidFill>
                <a:effectLst/>
                <a:ea typeface="Calibri" panose="020F0502020204030204" pitchFamily="34" charset="0"/>
              </a:rPr>
              <a:t>In this you </a:t>
            </a:r>
            <a:r>
              <a:rPr lang="en-US" sz="3200" dirty="0">
                <a:solidFill>
                  <a:schemeClr val="tx1"/>
                </a:solidFill>
                <a:effectLst/>
                <a:ea typeface="Calibri" panose="020F0502020204030204" pitchFamily="34" charset="0"/>
              </a:rPr>
              <a:t>greatly rejoice</a:t>
            </a:r>
            <a:r>
              <a:rPr lang="en-US" sz="3200" dirty="0">
                <a:solidFill>
                  <a:srgbClr val="000000"/>
                </a:solidFill>
                <a:effectLst/>
                <a:ea typeface="Calibri" panose="020F0502020204030204" pitchFamily="34" charset="0"/>
              </a:rPr>
              <a:t>, </a:t>
            </a:r>
            <a:r>
              <a:rPr lang="en-US" sz="3200" dirty="0">
                <a:solidFill>
                  <a:schemeClr val="tx1"/>
                </a:solidFill>
                <a:effectLst/>
                <a:ea typeface="Calibri" panose="020F0502020204030204" pitchFamily="34" charset="0"/>
              </a:rPr>
              <a:t>even though </a:t>
            </a:r>
            <a:r>
              <a:rPr lang="en-US" sz="3200" dirty="0">
                <a:solidFill>
                  <a:srgbClr val="000000"/>
                </a:solidFill>
                <a:effectLst/>
                <a:ea typeface="Calibri" panose="020F0502020204030204" pitchFamily="34" charset="0"/>
              </a:rPr>
              <a:t>now </a:t>
            </a:r>
            <a:r>
              <a:rPr lang="en-US" sz="3200" b="1" u="sng" dirty="0">
                <a:solidFill>
                  <a:srgbClr val="002060"/>
                </a:solidFill>
                <a:effectLst/>
                <a:ea typeface="Calibri" panose="020F0502020204030204" pitchFamily="34" charset="0"/>
              </a:rPr>
              <a:t>for a little while</a:t>
            </a:r>
            <a:r>
              <a:rPr lang="en-US" sz="3200" dirty="0">
                <a:solidFill>
                  <a:srgbClr val="000000"/>
                </a:solidFill>
                <a:effectLst/>
                <a:ea typeface="Calibri" panose="020F0502020204030204" pitchFamily="34" charset="0"/>
              </a:rPr>
              <a:t>, if necessary, you have been distressed by </a:t>
            </a:r>
            <a:r>
              <a:rPr lang="en-US" sz="3200" b="1" u="sng" dirty="0">
                <a:solidFill>
                  <a:srgbClr val="002060"/>
                </a:solidFill>
                <a:effectLst/>
                <a:ea typeface="Calibri" panose="020F0502020204030204" pitchFamily="34" charset="0"/>
              </a:rPr>
              <a:t>various</a:t>
            </a:r>
            <a:r>
              <a:rPr lang="en-US" sz="3200" dirty="0">
                <a:solidFill>
                  <a:srgbClr val="000000"/>
                </a:solidFill>
                <a:effectLst/>
                <a:ea typeface="Calibri" panose="020F0502020204030204" pitchFamily="34" charset="0"/>
              </a:rPr>
              <a:t> trials</a:t>
            </a:r>
            <a:endParaRPr lang="en-US" sz="32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152400" y="4319477"/>
            <a:ext cx="5791200" cy="22098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presence of hope dramatically changes the experience of suffering</a:t>
            </a:r>
            <a:endParaRPr lang="en-US" sz="4000" dirty="0"/>
          </a:p>
        </p:txBody>
      </p:sp>
    </p:spTree>
    <p:extLst>
      <p:ext uri="{BB962C8B-B14F-4D97-AF65-F5344CB8AC3E}">
        <p14:creationId xmlns:p14="http://schemas.microsoft.com/office/powerpoint/2010/main" val="236819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1" y="228600"/>
            <a:ext cx="9372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The New Self has a Future </a:t>
            </a:r>
            <a:endParaRPr lang="en-US" sz="54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219201"/>
            <a:ext cx="5638800" cy="2743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endParaRPr lang="en-US" sz="2000" b="1" baseline="30000" dirty="0">
              <a:solidFill>
                <a:schemeClr val="tx1"/>
              </a:solidFill>
            </a:endParaRPr>
          </a:p>
          <a:p>
            <a:pPr marL="0" marR="0">
              <a:lnSpc>
                <a:spcPct val="107000"/>
              </a:lnSpc>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Calibri" panose="020F0502020204030204" pitchFamily="34" charset="0"/>
              </a:rPr>
              <a:t>6 </a:t>
            </a:r>
            <a:r>
              <a:rPr lang="en-US" sz="3200" dirty="0">
                <a:solidFill>
                  <a:srgbClr val="000000"/>
                </a:solidFill>
                <a:effectLst/>
                <a:ea typeface="Calibri" panose="020F0502020204030204" pitchFamily="34" charset="0"/>
              </a:rPr>
              <a:t>In this you </a:t>
            </a:r>
            <a:r>
              <a:rPr lang="en-US" sz="3200" dirty="0">
                <a:solidFill>
                  <a:schemeClr val="tx1"/>
                </a:solidFill>
                <a:effectLst/>
                <a:ea typeface="Calibri" panose="020F0502020204030204" pitchFamily="34" charset="0"/>
              </a:rPr>
              <a:t>greatly rejoice</a:t>
            </a:r>
            <a:r>
              <a:rPr lang="en-US" sz="3200" dirty="0">
                <a:solidFill>
                  <a:srgbClr val="000000"/>
                </a:solidFill>
                <a:effectLst/>
                <a:ea typeface="Calibri" panose="020F0502020204030204" pitchFamily="34" charset="0"/>
              </a:rPr>
              <a:t>, </a:t>
            </a:r>
            <a:r>
              <a:rPr lang="en-US" sz="3200" dirty="0">
                <a:solidFill>
                  <a:schemeClr val="tx1"/>
                </a:solidFill>
                <a:effectLst/>
                <a:ea typeface="Calibri" panose="020F0502020204030204" pitchFamily="34" charset="0"/>
              </a:rPr>
              <a:t>even though </a:t>
            </a:r>
            <a:r>
              <a:rPr lang="en-US" sz="3200" dirty="0">
                <a:solidFill>
                  <a:srgbClr val="000000"/>
                </a:solidFill>
                <a:effectLst/>
                <a:ea typeface="Calibri" panose="020F0502020204030204" pitchFamily="34" charset="0"/>
              </a:rPr>
              <a:t>now </a:t>
            </a:r>
            <a:r>
              <a:rPr lang="en-US" sz="3200" b="1" u="sng" dirty="0">
                <a:solidFill>
                  <a:srgbClr val="002060"/>
                </a:solidFill>
                <a:effectLst/>
                <a:ea typeface="Calibri" panose="020F0502020204030204" pitchFamily="34" charset="0"/>
              </a:rPr>
              <a:t>for a little while</a:t>
            </a:r>
            <a:r>
              <a:rPr lang="en-US" sz="3200" dirty="0">
                <a:solidFill>
                  <a:srgbClr val="000000"/>
                </a:solidFill>
                <a:effectLst/>
                <a:ea typeface="Calibri" panose="020F0502020204030204" pitchFamily="34" charset="0"/>
              </a:rPr>
              <a:t>, if necessary, you have been distressed by </a:t>
            </a:r>
            <a:r>
              <a:rPr lang="en-US" sz="3200" b="1" u="sng" dirty="0">
                <a:solidFill>
                  <a:srgbClr val="002060"/>
                </a:solidFill>
                <a:effectLst/>
                <a:ea typeface="Calibri" panose="020F0502020204030204" pitchFamily="34" charset="0"/>
              </a:rPr>
              <a:t>various</a:t>
            </a:r>
            <a:r>
              <a:rPr lang="en-US" sz="3200" dirty="0">
                <a:solidFill>
                  <a:srgbClr val="000000"/>
                </a:solidFill>
                <a:effectLst/>
                <a:ea typeface="Calibri" panose="020F0502020204030204" pitchFamily="34" charset="0"/>
              </a:rPr>
              <a:t> trials</a:t>
            </a:r>
            <a:endParaRPr lang="en-US" sz="3200" dirty="0">
              <a:solidFill>
                <a:schemeClr val="tx1"/>
              </a:solidFill>
            </a:endParaRPr>
          </a:p>
        </p:txBody>
      </p:sp>
      <p:sp>
        <p:nvSpPr>
          <p:cNvPr id="9" name="Rounded Rectangle 10">
            <a:extLst>
              <a:ext uri="{FF2B5EF4-FFF2-40B4-BE49-F238E27FC236}">
                <a16:creationId xmlns:a16="http://schemas.microsoft.com/office/drawing/2014/main" xmlns="" id="{FBBEC8AF-D620-5799-95B2-5A18BA4E08D8}"/>
              </a:ext>
            </a:extLst>
          </p:cNvPr>
          <p:cNvSpPr/>
          <p:nvPr/>
        </p:nvSpPr>
        <p:spPr>
          <a:xfrm>
            <a:off x="152400" y="4319477"/>
            <a:ext cx="5791200" cy="22098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presence of hope dramatically changes the experience of suffering</a:t>
            </a:r>
            <a:endParaRPr lang="en-US" sz="4000" dirty="0"/>
          </a:p>
        </p:txBody>
      </p:sp>
    </p:spTree>
    <p:extLst>
      <p:ext uri="{BB962C8B-B14F-4D97-AF65-F5344CB8AC3E}">
        <p14:creationId xmlns:p14="http://schemas.microsoft.com/office/powerpoint/2010/main" val="3579523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b="1" u="sng" dirty="0">
                <a:solidFill>
                  <a:srgbClr val="002060"/>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rgbClr val="000000"/>
                </a:solidFill>
                <a:effectLst/>
                <a:ea typeface="Times New Roman" panose="02020603050405020304" pitchFamily="18" charset="0"/>
              </a:rPr>
              <a:t>but like the Holy One who called you, be holy  yourselves also in all your  behavior; </a:t>
            </a:r>
            <a:r>
              <a:rPr lang="en-US" sz="3200" b="1" baseline="30000" dirty="0">
                <a:solidFill>
                  <a:srgbClr val="000000"/>
                </a:solidFill>
                <a:effectLst/>
                <a:ea typeface="Times New Roman" panose="02020603050405020304" pitchFamily="18" charset="0"/>
              </a:rPr>
              <a:t>16 </a:t>
            </a:r>
            <a:r>
              <a:rPr lang="en-US" sz="3200" dirty="0">
                <a:solidFill>
                  <a:srgbClr val="000000"/>
                </a:solidFill>
                <a:effectLst/>
                <a:ea typeface="Times New Roman" panose="02020603050405020304" pitchFamily="18" charset="0"/>
              </a:rPr>
              <a:t>because it is written, “</a:t>
            </a:r>
            <a:r>
              <a:rPr lang="en-US" sz="3200" cap="small" dirty="0">
                <a:solidFill>
                  <a:srgbClr val="000000"/>
                </a:solidFill>
                <a:effectLst/>
                <a:ea typeface="Times New Roman" panose="02020603050405020304" pitchFamily="18" charset="0"/>
              </a:rPr>
              <a:t>You shall be holy, for I am holy</a:t>
            </a:r>
            <a:r>
              <a:rPr lang="en-US" sz="3200" dirty="0">
                <a:solidFill>
                  <a:srgbClr val="000000"/>
                </a:solidFill>
                <a:effectLst/>
                <a:ea typeface="Times New Roman" panose="02020603050405020304" pitchFamily="18" charset="0"/>
              </a:rPr>
              <a:t>.”</a:t>
            </a:r>
            <a:endParaRPr lang="en-US" sz="3200" dirty="0">
              <a:effectLst/>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17369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photo 3d render of a grunge dark interior with light from side windows">
            <a:extLst>
              <a:ext uri="{FF2B5EF4-FFF2-40B4-BE49-F238E27FC236}">
                <a16:creationId xmlns:a16="http://schemas.microsoft.com/office/drawing/2014/main" xmlns="" id="{C61F5D70-1B27-06BE-8CD1-2A9D68C55E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829800" cy="982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F798045-D3ED-1272-2771-72C66392CC4E}"/>
              </a:ext>
            </a:extLst>
          </p:cNvPr>
          <p:cNvSpPr/>
          <p:nvPr/>
        </p:nvSpPr>
        <p:spPr>
          <a:xfrm>
            <a:off x="3544" y="5867400"/>
            <a:ext cx="12192000"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3:2 </a:t>
            </a:r>
            <a:r>
              <a:rPr lang="en-US" sz="3200" dirty="0">
                <a:solidFill>
                  <a:schemeClr val="bg1"/>
                </a:solidFill>
              </a:rPr>
              <a:t>After dark one evening, he came to speak with Jesus. </a:t>
            </a:r>
          </a:p>
          <a:p>
            <a:endParaRPr lang="en-US" sz="3600" dirty="0">
              <a:solidFill>
                <a:schemeClr val="tx1"/>
              </a:solidFill>
            </a:endParaRPr>
          </a:p>
        </p:txBody>
      </p:sp>
    </p:spTree>
    <p:extLst>
      <p:ext uri="{BB962C8B-B14F-4D97-AF65-F5344CB8AC3E}">
        <p14:creationId xmlns:p14="http://schemas.microsoft.com/office/powerpoint/2010/main" val="235094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b="1" u="sng" dirty="0">
                <a:solidFill>
                  <a:srgbClr val="002060"/>
                </a:solidFill>
                <a:effectLst/>
                <a:ea typeface="Times New Roman" panose="02020603050405020304" pitchFamily="18" charset="0"/>
              </a:rPr>
              <a:t>do not be conformed to the former lusts which were yours in your ignorance</a:t>
            </a:r>
            <a:r>
              <a:rPr lang="en-US" sz="3200" dirty="0">
                <a:solidFill>
                  <a:srgbClr val="000000"/>
                </a:solidFill>
                <a:effectLst/>
                <a:ea typeface="Times New Roman" panose="02020603050405020304" pitchFamily="18" charset="0"/>
              </a:rPr>
              <a:t>,  </a:t>
            </a:r>
            <a:r>
              <a:rPr lang="en-US" sz="3200" b="1" baseline="30000" dirty="0">
                <a:solidFill>
                  <a:srgbClr val="000000"/>
                </a:solidFill>
                <a:effectLst/>
                <a:ea typeface="Times New Roman" panose="02020603050405020304" pitchFamily="18" charset="0"/>
              </a:rPr>
              <a:t>15 </a:t>
            </a:r>
            <a:r>
              <a:rPr lang="en-US" sz="3200" dirty="0">
                <a:solidFill>
                  <a:srgbClr val="000000"/>
                </a:solidFill>
                <a:effectLst/>
                <a:ea typeface="Times New Roman" panose="02020603050405020304" pitchFamily="18" charset="0"/>
              </a:rPr>
              <a:t>but like the Holy One who called you, be holy  yourselves also in all your  behavior; </a:t>
            </a:r>
            <a:r>
              <a:rPr lang="en-US" sz="3200" b="1" baseline="30000" dirty="0">
                <a:solidFill>
                  <a:srgbClr val="000000"/>
                </a:solidFill>
                <a:effectLst/>
                <a:ea typeface="Times New Roman" panose="02020603050405020304" pitchFamily="18" charset="0"/>
              </a:rPr>
              <a:t>16 </a:t>
            </a:r>
            <a:r>
              <a:rPr lang="en-US" sz="3200" dirty="0">
                <a:solidFill>
                  <a:srgbClr val="000000"/>
                </a:solidFill>
                <a:effectLst/>
                <a:ea typeface="Times New Roman" panose="02020603050405020304" pitchFamily="18" charset="0"/>
              </a:rPr>
              <a:t>because it is written, “</a:t>
            </a:r>
            <a:r>
              <a:rPr lang="en-US" sz="3200" cap="small" dirty="0">
                <a:solidFill>
                  <a:srgbClr val="000000"/>
                </a:solidFill>
                <a:effectLst/>
                <a:ea typeface="Times New Roman" panose="02020603050405020304" pitchFamily="18" charset="0"/>
              </a:rPr>
              <a:t>You shall be holy, for I am holy</a:t>
            </a:r>
            <a:r>
              <a:rPr lang="en-US" sz="3200" dirty="0">
                <a:solidFill>
                  <a:srgbClr val="000000"/>
                </a:solidFill>
                <a:effectLst/>
                <a:ea typeface="Times New Roman" panose="02020603050405020304" pitchFamily="18" charset="0"/>
              </a:rPr>
              <a:t>.”</a:t>
            </a:r>
            <a:endParaRPr lang="en-US" sz="3200" dirty="0">
              <a:effectLst/>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4" name="Rounded Rectangle 2">
            <a:extLst>
              <a:ext uri="{FF2B5EF4-FFF2-40B4-BE49-F238E27FC236}">
                <a16:creationId xmlns:a16="http://schemas.microsoft.com/office/drawing/2014/main" xmlns="" id="{28188ACC-C819-1727-8F7B-24FE94DC29EB}"/>
              </a:ext>
            </a:extLst>
          </p:cNvPr>
          <p:cNvSpPr/>
          <p:nvPr/>
        </p:nvSpPr>
        <p:spPr>
          <a:xfrm>
            <a:off x="5029200" y="1523999"/>
            <a:ext cx="70865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differently from how you lived before </a:t>
            </a:r>
          </a:p>
        </p:txBody>
      </p:sp>
    </p:spTree>
    <p:extLst>
      <p:ext uri="{BB962C8B-B14F-4D97-AF65-F5344CB8AC3E}">
        <p14:creationId xmlns:p14="http://schemas.microsoft.com/office/powerpoint/2010/main" val="30532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b="1" u="sng" dirty="0">
                <a:solidFill>
                  <a:srgbClr val="002060"/>
                </a:solidFill>
                <a:effectLst/>
                <a:ea typeface="Times New Roman" panose="02020603050405020304" pitchFamily="18" charset="0"/>
              </a:rPr>
              <a:t>but like the Holy One who called you, be holy  yourselves also in all your  behavior; </a:t>
            </a:r>
            <a:r>
              <a:rPr lang="en-US" sz="3200" b="1" u="sng" baseline="30000" dirty="0">
                <a:solidFill>
                  <a:srgbClr val="002060"/>
                </a:solidFill>
                <a:effectLst/>
                <a:ea typeface="Times New Roman" panose="02020603050405020304" pitchFamily="18" charset="0"/>
              </a:rPr>
              <a:t>16 </a:t>
            </a:r>
            <a:r>
              <a:rPr lang="en-US" sz="3200" b="1" u="sng" dirty="0">
                <a:solidFill>
                  <a:srgbClr val="002060"/>
                </a:solidFill>
                <a:effectLst/>
                <a:ea typeface="Times New Roman" panose="02020603050405020304" pitchFamily="18" charset="0"/>
              </a:rPr>
              <a:t>because it is written, “</a:t>
            </a:r>
            <a:r>
              <a:rPr lang="en-US" sz="3200" b="1" u="sng" cap="small" dirty="0">
                <a:solidFill>
                  <a:srgbClr val="002060"/>
                </a:solidFill>
                <a:effectLst/>
                <a:ea typeface="Times New Roman" panose="02020603050405020304" pitchFamily="18" charset="0"/>
              </a:rPr>
              <a:t>You shall be holy, for I am holy</a:t>
            </a:r>
            <a:r>
              <a:rPr lang="en-US" sz="3200" b="1" u="sng" dirty="0">
                <a:solidFill>
                  <a:srgbClr val="002060"/>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ounded Rectangle 2">
            <a:extLst>
              <a:ext uri="{FF2B5EF4-FFF2-40B4-BE49-F238E27FC236}">
                <a16:creationId xmlns:a16="http://schemas.microsoft.com/office/drawing/2014/main" xmlns="" id="{325BD200-5570-B0B1-6226-4E2040FFBDBD}"/>
              </a:ext>
            </a:extLst>
          </p:cNvPr>
          <p:cNvSpPr/>
          <p:nvPr/>
        </p:nvSpPr>
        <p:spPr>
          <a:xfrm>
            <a:off x="5029200" y="1523999"/>
            <a:ext cx="70865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differently from how you lived before </a:t>
            </a:r>
          </a:p>
        </p:txBody>
      </p:sp>
    </p:spTree>
    <p:extLst>
      <p:ext uri="{BB962C8B-B14F-4D97-AF65-F5344CB8AC3E}">
        <p14:creationId xmlns:p14="http://schemas.microsoft.com/office/powerpoint/2010/main" val="3531443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b="1" u="sng" dirty="0">
                <a:solidFill>
                  <a:srgbClr val="002060"/>
                </a:solidFill>
                <a:effectLst/>
                <a:ea typeface="Times New Roman" panose="02020603050405020304" pitchFamily="18" charset="0"/>
              </a:rPr>
              <a:t>but like the Holy One who called you, be holy  yourselves also in all your  behavior; </a:t>
            </a:r>
            <a:r>
              <a:rPr lang="en-US" sz="3200" b="1" u="sng" baseline="30000" dirty="0">
                <a:solidFill>
                  <a:srgbClr val="002060"/>
                </a:solidFill>
                <a:effectLst/>
                <a:ea typeface="Times New Roman" panose="02020603050405020304" pitchFamily="18" charset="0"/>
              </a:rPr>
              <a:t>16 </a:t>
            </a:r>
            <a:r>
              <a:rPr lang="en-US" sz="3200" b="1" u="sng" dirty="0">
                <a:solidFill>
                  <a:srgbClr val="002060"/>
                </a:solidFill>
                <a:effectLst/>
                <a:ea typeface="Times New Roman" panose="02020603050405020304" pitchFamily="18" charset="0"/>
              </a:rPr>
              <a:t>because it is written, “</a:t>
            </a:r>
            <a:r>
              <a:rPr lang="en-US" sz="3200" b="1" u="sng" cap="small" dirty="0">
                <a:solidFill>
                  <a:srgbClr val="002060"/>
                </a:solidFill>
                <a:effectLst/>
                <a:ea typeface="Times New Roman" panose="02020603050405020304" pitchFamily="18" charset="0"/>
              </a:rPr>
              <a:t>You shall be holy, for I am holy</a:t>
            </a:r>
            <a:r>
              <a:rPr lang="en-US" sz="3200" b="1" u="sng" dirty="0">
                <a:solidFill>
                  <a:srgbClr val="002060"/>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Rounded Rectangle 2">
            <a:extLst>
              <a:ext uri="{FF2B5EF4-FFF2-40B4-BE49-F238E27FC236}">
                <a16:creationId xmlns:a16="http://schemas.microsoft.com/office/drawing/2014/main" xmlns="" id="{17E0819D-6C1B-CFD7-6F3D-53EF8E5D7A57}"/>
              </a:ext>
            </a:extLst>
          </p:cNvPr>
          <p:cNvSpPr/>
          <p:nvPr/>
        </p:nvSpPr>
        <p:spPr>
          <a:xfrm>
            <a:off x="5105400" y="16002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And children should emulate their Father</a:t>
            </a:r>
          </a:p>
        </p:txBody>
      </p:sp>
    </p:spTree>
    <p:extLst>
      <p:ext uri="{BB962C8B-B14F-4D97-AF65-F5344CB8AC3E}">
        <p14:creationId xmlns:p14="http://schemas.microsoft.com/office/powerpoint/2010/main" val="408768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a:t>
            </a:r>
            <a:r>
              <a:rPr lang="en-US" sz="3200" b="1" u="sng"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 One who called you, be </a:t>
            </a:r>
            <a:r>
              <a:rPr lang="en-US" sz="3200" b="1" u="sng"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a:t>
            </a:r>
            <a:r>
              <a:rPr lang="en-US" sz="3200" b="1" u="sng" cap="small" dirty="0">
                <a:solidFill>
                  <a:srgbClr val="002060"/>
                </a:solidFill>
                <a:effectLst/>
                <a:ea typeface="Times New Roman" panose="02020603050405020304" pitchFamily="18" charset="0"/>
              </a:rPr>
              <a:t>holy</a:t>
            </a:r>
            <a:r>
              <a:rPr lang="en-US" sz="3200" cap="small" dirty="0">
                <a:solidFill>
                  <a:schemeClr val="tx1"/>
                </a:solidFill>
                <a:effectLst/>
                <a:ea typeface="Times New Roman" panose="02020603050405020304" pitchFamily="18" charset="0"/>
              </a:rPr>
              <a:t>, for I am </a:t>
            </a:r>
            <a:r>
              <a:rPr lang="en-US" sz="3200" b="1" u="sng" cap="small"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7" name="Rounded Rectangle 2">
            <a:extLst>
              <a:ext uri="{FF2B5EF4-FFF2-40B4-BE49-F238E27FC236}">
                <a16:creationId xmlns:a16="http://schemas.microsoft.com/office/drawing/2014/main" xmlns="" id="{AD6A1676-A527-3BBA-1C14-5CC649208E60}"/>
              </a:ext>
            </a:extLst>
          </p:cNvPr>
          <p:cNvSpPr/>
          <p:nvPr/>
        </p:nvSpPr>
        <p:spPr>
          <a:xfrm>
            <a:off x="5105400" y="16002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And children should emulate their Father</a:t>
            </a:r>
          </a:p>
        </p:txBody>
      </p:sp>
      <p:sp>
        <p:nvSpPr>
          <p:cNvPr id="4" name="Rectangular Callout 1">
            <a:extLst>
              <a:ext uri="{FF2B5EF4-FFF2-40B4-BE49-F238E27FC236}">
                <a16:creationId xmlns:a16="http://schemas.microsoft.com/office/drawing/2014/main" xmlns="" id="{03B87EAE-9D50-F3CB-BA66-1BFC30540831}"/>
              </a:ext>
            </a:extLst>
          </p:cNvPr>
          <p:cNvSpPr/>
          <p:nvPr/>
        </p:nvSpPr>
        <p:spPr>
          <a:xfrm>
            <a:off x="4637566" y="5714998"/>
            <a:ext cx="7467600" cy="838202"/>
          </a:xfrm>
          <a:prstGeom prst="wedgeRectCallout">
            <a:avLst>
              <a:gd name="adj1" fmla="val -67173"/>
              <a:gd name="adj2" fmla="val -199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rPr>
              <a:t>Hágios</a:t>
            </a:r>
            <a:r>
              <a:rPr lang="en-US" sz="3200" dirty="0">
                <a:solidFill>
                  <a:schemeClr val="tx1"/>
                </a:solidFill>
              </a:rPr>
              <a:t>: set apart by (or for) God, </a:t>
            </a:r>
            <a:r>
              <a:rPr lang="en-US" sz="3200" i="1" dirty="0">
                <a:solidFill>
                  <a:schemeClr val="tx1"/>
                </a:solidFill>
              </a:rPr>
              <a:t>different</a:t>
            </a:r>
            <a:endParaRPr lang="en-US" sz="3200" dirty="0"/>
          </a:p>
        </p:txBody>
      </p:sp>
    </p:spTree>
    <p:extLst>
      <p:ext uri="{BB962C8B-B14F-4D97-AF65-F5344CB8AC3E}">
        <p14:creationId xmlns:p14="http://schemas.microsoft.com/office/powerpoint/2010/main" val="30637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a:t>
            </a:r>
            <a:r>
              <a:rPr lang="en-US" sz="3200" b="1" u="sng"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 One who called you, be </a:t>
            </a:r>
            <a:r>
              <a:rPr lang="en-US" sz="3200" b="1" u="sng"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a:t>
            </a:r>
            <a:r>
              <a:rPr lang="en-US" sz="3200" b="1" u="sng" cap="small" dirty="0">
                <a:solidFill>
                  <a:srgbClr val="002060"/>
                </a:solidFill>
                <a:effectLst/>
                <a:ea typeface="Times New Roman" panose="02020603050405020304" pitchFamily="18" charset="0"/>
              </a:rPr>
              <a:t>holy</a:t>
            </a:r>
            <a:r>
              <a:rPr lang="en-US" sz="3200" cap="small" dirty="0">
                <a:solidFill>
                  <a:schemeClr val="tx1"/>
                </a:solidFill>
                <a:effectLst/>
                <a:ea typeface="Times New Roman" panose="02020603050405020304" pitchFamily="18" charset="0"/>
              </a:rPr>
              <a:t>, for I am </a:t>
            </a:r>
            <a:r>
              <a:rPr lang="en-US" sz="3200" b="1" u="sng" cap="small"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7" name="Rounded Rectangle 2">
            <a:extLst>
              <a:ext uri="{FF2B5EF4-FFF2-40B4-BE49-F238E27FC236}">
                <a16:creationId xmlns:a16="http://schemas.microsoft.com/office/drawing/2014/main" xmlns="" id="{AD6A1676-A527-3BBA-1C14-5CC649208E60}"/>
              </a:ext>
            </a:extLst>
          </p:cNvPr>
          <p:cNvSpPr/>
          <p:nvPr/>
        </p:nvSpPr>
        <p:spPr>
          <a:xfrm>
            <a:off x="5105400" y="16002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And children should emulate their Father</a:t>
            </a:r>
          </a:p>
        </p:txBody>
      </p:sp>
      <p:sp>
        <p:nvSpPr>
          <p:cNvPr id="4" name="Rectangular Callout 1">
            <a:extLst>
              <a:ext uri="{FF2B5EF4-FFF2-40B4-BE49-F238E27FC236}">
                <a16:creationId xmlns:a16="http://schemas.microsoft.com/office/drawing/2014/main" xmlns="" id="{03B87EAE-9D50-F3CB-BA66-1BFC30540831}"/>
              </a:ext>
            </a:extLst>
          </p:cNvPr>
          <p:cNvSpPr/>
          <p:nvPr/>
        </p:nvSpPr>
        <p:spPr>
          <a:xfrm>
            <a:off x="4637566" y="5714998"/>
            <a:ext cx="7467600" cy="838202"/>
          </a:xfrm>
          <a:prstGeom prst="wedgeRectCallout">
            <a:avLst>
              <a:gd name="adj1" fmla="val -67173"/>
              <a:gd name="adj2" fmla="val -199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rPr>
              <a:t>Hágios</a:t>
            </a:r>
            <a:r>
              <a:rPr lang="en-US" sz="3200" dirty="0">
                <a:solidFill>
                  <a:schemeClr val="tx1"/>
                </a:solidFill>
              </a:rPr>
              <a:t>: set apart by (or for) God, </a:t>
            </a:r>
            <a:r>
              <a:rPr lang="en-US" sz="3200" i="1" dirty="0">
                <a:solidFill>
                  <a:schemeClr val="tx1"/>
                </a:solidFill>
              </a:rPr>
              <a:t>different</a:t>
            </a:r>
            <a:endParaRPr lang="en-US" sz="3200" dirty="0"/>
          </a:p>
        </p:txBody>
      </p:sp>
    </p:spTree>
    <p:extLst>
      <p:ext uri="{BB962C8B-B14F-4D97-AF65-F5344CB8AC3E}">
        <p14:creationId xmlns:p14="http://schemas.microsoft.com/office/powerpoint/2010/main" val="11242423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a:t>
            </a:r>
            <a:r>
              <a:rPr lang="en-US" sz="3200" b="1" u="sng"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 One who called you, be </a:t>
            </a:r>
            <a:r>
              <a:rPr lang="en-US" sz="3200" b="1" u="sng"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a:t>
            </a:r>
            <a:r>
              <a:rPr lang="en-US" sz="3200" b="1" u="sng" cap="small" dirty="0">
                <a:solidFill>
                  <a:srgbClr val="002060"/>
                </a:solidFill>
                <a:effectLst/>
                <a:ea typeface="Times New Roman" panose="02020603050405020304" pitchFamily="18" charset="0"/>
              </a:rPr>
              <a:t>holy</a:t>
            </a:r>
            <a:r>
              <a:rPr lang="en-US" sz="3200" cap="small" dirty="0">
                <a:solidFill>
                  <a:schemeClr val="tx1"/>
                </a:solidFill>
                <a:effectLst/>
                <a:ea typeface="Times New Roman" panose="02020603050405020304" pitchFamily="18" charset="0"/>
              </a:rPr>
              <a:t>, for I am </a:t>
            </a:r>
            <a:r>
              <a:rPr lang="en-US" sz="3200" b="1" u="sng" cap="small" dirty="0">
                <a:solidFill>
                  <a:srgbClr val="002060"/>
                </a:solidFill>
                <a:effectLst/>
                <a:ea typeface="Times New Roman" panose="02020603050405020304" pitchFamily="18" charset="0"/>
              </a:rPr>
              <a:t>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7" name="Rounded Rectangle 2">
            <a:extLst>
              <a:ext uri="{FF2B5EF4-FFF2-40B4-BE49-F238E27FC236}">
                <a16:creationId xmlns:a16="http://schemas.microsoft.com/office/drawing/2014/main" xmlns="" id="{AD6A1676-A527-3BBA-1C14-5CC649208E60}"/>
              </a:ext>
            </a:extLst>
          </p:cNvPr>
          <p:cNvSpPr/>
          <p:nvPr/>
        </p:nvSpPr>
        <p:spPr>
          <a:xfrm>
            <a:off x="5105400" y="16002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standing out </a:t>
            </a:r>
          </a:p>
          <a:p>
            <a:pPr algn="ctr"/>
            <a:r>
              <a:rPr lang="en-US" sz="4000" b="1" i="1" dirty="0"/>
              <a:t>as different</a:t>
            </a:r>
          </a:p>
        </p:txBody>
      </p:sp>
      <p:sp>
        <p:nvSpPr>
          <p:cNvPr id="4" name="Rectangular Callout 1">
            <a:extLst>
              <a:ext uri="{FF2B5EF4-FFF2-40B4-BE49-F238E27FC236}">
                <a16:creationId xmlns:a16="http://schemas.microsoft.com/office/drawing/2014/main" xmlns="" id="{03B87EAE-9D50-F3CB-BA66-1BFC30540831}"/>
              </a:ext>
            </a:extLst>
          </p:cNvPr>
          <p:cNvSpPr/>
          <p:nvPr/>
        </p:nvSpPr>
        <p:spPr>
          <a:xfrm>
            <a:off x="4637566" y="5714998"/>
            <a:ext cx="7467600" cy="838202"/>
          </a:xfrm>
          <a:prstGeom prst="wedgeRectCallout">
            <a:avLst>
              <a:gd name="adj1" fmla="val -67173"/>
              <a:gd name="adj2" fmla="val -199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rPr>
              <a:t>Hágios</a:t>
            </a:r>
            <a:r>
              <a:rPr lang="en-US" sz="3200" dirty="0">
                <a:solidFill>
                  <a:schemeClr val="tx1"/>
                </a:solidFill>
              </a:rPr>
              <a:t>: set apart by (or for) God, </a:t>
            </a:r>
            <a:r>
              <a:rPr lang="en-US" sz="3200" i="1" dirty="0">
                <a:solidFill>
                  <a:schemeClr val="tx1"/>
                </a:solidFill>
              </a:rPr>
              <a:t>different</a:t>
            </a:r>
            <a:endParaRPr lang="en-US" sz="3200" dirty="0"/>
          </a:p>
        </p:txBody>
      </p:sp>
    </p:spTree>
    <p:extLst>
      <p:ext uri="{BB962C8B-B14F-4D97-AF65-F5344CB8AC3E}">
        <p14:creationId xmlns:p14="http://schemas.microsoft.com/office/powerpoint/2010/main" val="4052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do not be conformed 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Holy One who called you, be holy  yourselves also </a:t>
            </a:r>
            <a:r>
              <a:rPr lang="en-US" sz="3200" b="1" u="sng" dirty="0">
                <a:solidFill>
                  <a:srgbClr val="002060"/>
                </a:solidFill>
                <a:effectLst/>
                <a:ea typeface="Times New Roman" panose="02020603050405020304" pitchFamily="18" charset="0"/>
              </a:rPr>
              <a:t>in all your  behavior</a:t>
            </a:r>
            <a:r>
              <a:rPr lang="en-US" sz="3200" dirty="0">
                <a:solidFill>
                  <a:schemeClr val="tx1"/>
                </a:solidFill>
                <a:effectLst/>
                <a:ea typeface="Times New Roman" panose="02020603050405020304" pitchFamily="18" charset="0"/>
              </a:rPr>
              <a:t>;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holy, for I am 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7" name="Rounded Rectangle 2">
            <a:extLst>
              <a:ext uri="{FF2B5EF4-FFF2-40B4-BE49-F238E27FC236}">
                <a16:creationId xmlns:a16="http://schemas.microsoft.com/office/drawing/2014/main" xmlns="" id="{AD6A1676-A527-3BBA-1C14-5CC649208E60}"/>
              </a:ext>
            </a:extLst>
          </p:cNvPr>
          <p:cNvSpPr/>
          <p:nvPr/>
        </p:nvSpPr>
        <p:spPr>
          <a:xfrm>
            <a:off x="5105400" y="16002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standing out </a:t>
            </a:r>
          </a:p>
          <a:p>
            <a:pPr algn="ctr"/>
            <a:r>
              <a:rPr lang="en-US" sz="4000" b="1" i="1" dirty="0"/>
              <a:t>as different</a:t>
            </a:r>
          </a:p>
        </p:txBody>
      </p:sp>
    </p:spTree>
    <p:extLst>
      <p:ext uri="{BB962C8B-B14F-4D97-AF65-F5344CB8AC3E}">
        <p14:creationId xmlns:p14="http://schemas.microsoft.com/office/powerpoint/2010/main" val="13329764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b="1" u="sng" dirty="0">
                <a:solidFill>
                  <a:srgbClr val="002060"/>
                </a:solidFill>
                <a:effectLst/>
                <a:ea typeface="Times New Roman" panose="02020603050405020304" pitchFamily="18" charset="0"/>
              </a:rPr>
              <a:t>do not be conformed</a:t>
            </a:r>
            <a:r>
              <a:rPr lang="en-US" sz="3200" b="1" dirty="0">
                <a:solidFill>
                  <a:srgbClr val="00206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Holy One who called you, be holy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holy, for I am 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7" name="Rounded Rectangle 2">
            <a:extLst>
              <a:ext uri="{FF2B5EF4-FFF2-40B4-BE49-F238E27FC236}">
                <a16:creationId xmlns:a16="http://schemas.microsoft.com/office/drawing/2014/main" xmlns="" id="{AD6A1676-A527-3BBA-1C14-5CC649208E60}"/>
              </a:ext>
            </a:extLst>
          </p:cNvPr>
          <p:cNvSpPr/>
          <p:nvPr/>
        </p:nvSpPr>
        <p:spPr>
          <a:xfrm>
            <a:off x="5105400" y="16002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standing out </a:t>
            </a:r>
          </a:p>
          <a:p>
            <a:pPr algn="ctr"/>
            <a:r>
              <a:rPr lang="en-US" sz="4000" b="1" i="1" dirty="0"/>
              <a:t>as different</a:t>
            </a:r>
          </a:p>
        </p:txBody>
      </p:sp>
    </p:spTree>
    <p:extLst>
      <p:ext uri="{BB962C8B-B14F-4D97-AF65-F5344CB8AC3E}">
        <p14:creationId xmlns:p14="http://schemas.microsoft.com/office/powerpoint/2010/main" val="31125932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0">
            <a:extLst>
              <a:ext uri="{FF2B5EF4-FFF2-40B4-BE49-F238E27FC236}">
                <a16:creationId xmlns:a16="http://schemas.microsoft.com/office/drawing/2014/main" xmlns="" id="{CFFF04A8-674E-05D8-7D0D-4CDA01F61B1E}"/>
              </a:ext>
            </a:extLst>
          </p:cNvPr>
          <p:cNvSpPr/>
          <p:nvPr/>
        </p:nvSpPr>
        <p:spPr>
          <a:xfrm>
            <a:off x="7353301" y="14290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b="1" u="sng" dirty="0">
                <a:solidFill>
                  <a:srgbClr val="002060"/>
                </a:solidFill>
                <a:effectLst/>
                <a:ea typeface="Times New Roman" panose="02020603050405020304" pitchFamily="18" charset="0"/>
              </a:rPr>
              <a:t>do not be conformed</a:t>
            </a:r>
            <a:r>
              <a:rPr lang="en-US" sz="3200" b="1" dirty="0">
                <a:solidFill>
                  <a:srgbClr val="00206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Holy One who called you, be holy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holy, for I am 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ounded Rectangle 13">
            <a:extLst>
              <a:ext uri="{FF2B5EF4-FFF2-40B4-BE49-F238E27FC236}">
                <a16:creationId xmlns:a16="http://schemas.microsoft.com/office/drawing/2014/main" xmlns="" id="{2BC9A003-CF8F-4668-08C9-68716A255281}"/>
              </a:ext>
            </a:extLst>
          </p:cNvPr>
          <p:cNvSpPr/>
          <p:nvPr/>
        </p:nvSpPr>
        <p:spPr>
          <a:xfrm>
            <a:off x="9696450" y="14290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8">
            <a:extLst>
              <a:ext uri="{FF2B5EF4-FFF2-40B4-BE49-F238E27FC236}">
                <a16:creationId xmlns:a16="http://schemas.microsoft.com/office/drawing/2014/main" xmlns="" id="{088DBE8A-AFC5-3008-BD33-5BBB198A062D}"/>
              </a:ext>
            </a:extLst>
          </p:cNvPr>
          <p:cNvSpPr/>
          <p:nvPr/>
        </p:nvSpPr>
        <p:spPr>
          <a:xfrm>
            <a:off x="9715501" y="3200400"/>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9">
            <a:extLst>
              <a:ext uri="{FF2B5EF4-FFF2-40B4-BE49-F238E27FC236}">
                <a16:creationId xmlns:a16="http://schemas.microsoft.com/office/drawing/2014/main" xmlns="" id="{B3FB02CC-9C40-6B13-83BC-3533579E93E5}"/>
              </a:ext>
            </a:extLst>
          </p:cNvPr>
          <p:cNvSpPr/>
          <p:nvPr/>
        </p:nvSpPr>
        <p:spPr>
          <a:xfrm>
            <a:off x="9734551" y="4972618"/>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1">
            <a:extLst>
              <a:ext uri="{FF2B5EF4-FFF2-40B4-BE49-F238E27FC236}">
                <a16:creationId xmlns:a16="http://schemas.microsoft.com/office/drawing/2014/main" xmlns="" id="{95B34976-6D0E-EA0D-AC89-0741DB22D111}"/>
              </a:ext>
            </a:extLst>
          </p:cNvPr>
          <p:cNvSpPr/>
          <p:nvPr/>
        </p:nvSpPr>
        <p:spPr>
          <a:xfrm>
            <a:off x="5029200" y="1447800"/>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2">
            <a:extLst>
              <a:ext uri="{FF2B5EF4-FFF2-40B4-BE49-F238E27FC236}">
                <a16:creationId xmlns:a16="http://schemas.microsoft.com/office/drawing/2014/main" xmlns="" id="{B9859610-CF12-8235-AB65-4D2DE4E81C92}"/>
              </a:ext>
            </a:extLst>
          </p:cNvPr>
          <p:cNvSpPr/>
          <p:nvPr/>
        </p:nvSpPr>
        <p:spPr>
          <a:xfrm>
            <a:off x="5029200" y="32578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3">
            <a:extLst>
              <a:ext uri="{FF2B5EF4-FFF2-40B4-BE49-F238E27FC236}">
                <a16:creationId xmlns:a16="http://schemas.microsoft.com/office/drawing/2014/main" xmlns="" id="{DE247DC4-EF2E-498C-958E-DFFEF126F8DE}"/>
              </a:ext>
            </a:extLst>
          </p:cNvPr>
          <p:cNvSpPr/>
          <p:nvPr/>
        </p:nvSpPr>
        <p:spPr>
          <a:xfrm>
            <a:off x="5029200" y="50104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4">
            <a:extLst>
              <a:ext uri="{FF2B5EF4-FFF2-40B4-BE49-F238E27FC236}">
                <a16:creationId xmlns:a16="http://schemas.microsoft.com/office/drawing/2014/main" xmlns="" id="{068AEDB7-2850-E390-2CC2-E57A44383038}"/>
              </a:ext>
            </a:extLst>
          </p:cNvPr>
          <p:cNvSpPr/>
          <p:nvPr/>
        </p:nvSpPr>
        <p:spPr>
          <a:xfrm>
            <a:off x="7391400" y="50104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C721961-AADA-7B16-48ED-4DE8DA4475BB}"/>
              </a:ext>
            </a:extLst>
          </p:cNvPr>
          <p:cNvSpPr/>
          <p:nvPr/>
        </p:nvSpPr>
        <p:spPr>
          <a:xfrm>
            <a:off x="7162800" y="2743200"/>
            <a:ext cx="2705102" cy="259080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425D7382-8C4A-9CCE-F735-8BA69CC63974}"/>
              </a:ext>
            </a:extLst>
          </p:cNvPr>
          <p:cNvSpPr/>
          <p:nvPr/>
        </p:nvSpPr>
        <p:spPr>
          <a:xfrm>
            <a:off x="8134349" y="3667267"/>
            <a:ext cx="762000" cy="762000"/>
          </a:xfrm>
          <a:prstGeom prst="ellipse">
            <a:avLst/>
          </a:prstGeom>
          <a:solidFill>
            <a:srgbClr val="002060"/>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6">
            <a:extLst>
              <a:ext uri="{FF2B5EF4-FFF2-40B4-BE49-F238E27FC236}">
                <a16:creationId xmlns:a16="http://schemas.microsoft.com/office/drawing/2014/main" xmlns="" id="{5608C166-D4BC-E26E-A139-571F6430113B}"/>
              </a:ext>
            </a:extLst>
          </p:cNvPr>
          <p:cNvSpPr/>
          <p:nvPr/>
        </p:nvSpPr>
        <p:spPr>
          <a:xfrm>
            <a:off x="8096249" y="1981200"/>
            <a:ext cx="971549" cy="10668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25">
            <a:extLst>
              <a:ext uri="{FF2B5EF4-FFF2-40B4-BE49-F238E27FC236}">
                <a16:creationId xmlns:a16="http://schemas.microsoft.com/office/drawing/2014/main" xmlns="" id="{8E51A0E3-6412-ABBB-C24C-C9A1C7FDF7F8}"/>
              </a:ext>
            </a:extLst>
          </p:cNvPr>
          <p:cNvSpPr/>
          <p:nvPr/>
        </p:nvSpPr>
        <p:spPr>
          <a:xfrm rot="10800000">
            <a:off x="8020051" y="5091184"/>
            <a:ext cx="971549" cy="10668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26">
            <a:extLst>
              <a:ext uri="{FF2B5EF4-FFF2-40B4-BE49-F238E27FC236}">
                <a16:creationId xmlns:a16="http://schemas.microsoft.com/office/drawing/2014/main" xmlns="" id="{9D562974-6DDC-91C0-A9FF-A336B70964F8}"/>
              </a:ext>
            </a:extLst>
          </p:cNvPr>
          <p:cNvSpPr/>
          <p:nvPr/>
        </p:nvSpPr>
        <p:spPr>
          <a:xfrm rot="16200000">
            <a:off x="6372226" y="3533774"/>
            <a:ext cx="971549" cy="10668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27">
            <a:extLst>
              <a:ext uri="{FF2B5EF4-FFF2-40B4-BE49-F238E27FC236}">
                <a16:creationId xmlns:a16="http://schemas.microsoft.com/office/drawing/2014/main" xmlns="" id="{B75A736C-1046-D724-6255-F676345F283B}"/>
              </a:ext>
            </a:extLst>
          </p:cNvPr>
          <p:cNvSpPr/>
          <p:nvPr/>
        </p:nvSpPr>
        <p:spPr>
          <a:xfrm rot="5400000">
            <a:off x="9648825" y="3429000"/>
            <a:ext cx="971549" cy="10668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95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childTnLst>
                          </p:cTn>
                        </p:par>
                        <p:par>
                          <p:cTn id="26" fill="hold">
                            <p:stCondLst>
                              <p:cond delay="7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5" grpId="0" animBg="1"/>
      <p:bldP spid="10" grpId="0" animBg="1"/>
      <p:bldP spid="11" grpId="0" animBg="1"/>
      <p:bldP spid="12" grpId="0" animBg="1"/>
      <p:bldP spid="13" grpId="0" animBg="1"/>
      <p:bldP spid="15" grpId="0" animBg="1"/>
      <p:bldP spid="16" grpId="0" animBg="1"/>
      <p:bldP spid="17"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b="1" u="sng" dirty="0">
                <a:solidFill>
                  <a:srgbClr val="002060"/>
                </a:solidFill>
                <a:effectLst/>
                <a:ea typeface="Times New Roman" panose="02020603050405020304" pitchFamily="18" charset="0"/>
              </a:rPr>
              <a:t>do not be conformed</a:t>
            </a:r>
            <a:r>
              <a:rPr lang="en-US" sz="3200" b="1" dirty="0">
                <a:solidFill>
                  <a:srgbClr val="00206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Holy One who called you, be holy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holy, for I am 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ounded Rectangle 13">
            <a:extLst>
              <a:ext uri="{FF2B5EF4-FFF2-40B4-BE49-F238E27FC236}">
                <a16:creationId xmlns:a16="http://schemas.microsoft.com/office/drawing/2014/main" xmlns="" id="{C852E25F-A554-A04F-09DF-F9236674D8ED}"/>
              </a:ext>
            </a:extLst>
          </p:cNvPr>
          <p:cNvSpPr/>
          <p:nvPr/>
        </p:nvSpPr>
        <p:spPr>
          <a:xfrm>
            <a:off x="9696450" y="14290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8">
            <a:extLst>
              <a:ext uri="{FF2B5EF4-FFF2-40B4-BE49-F238E27FC236}">
                <a16:creationId xmlns:a16="http://schemas.microsoft.com/office/drawing/2014/main" xmlns="" id="{A98285F5-2DAF-BFD5-EE32-B00155AC9BC4}"/>
              </a:ext>
            </a:extLst>
          </p:cNvPr>
          <p:cNvSpPr/>
          <p:nvPr/>
        </p:nvSpPr>
        <p:spPr>
          <a:xfrm>
            <a:off x="9715501" y="3200400"/>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9">
            <a:extLst>
              <a:ext uri="{FF2B5EF4-FFF2-40B4-BE49-F238E27FC236}">
                <a16:creationId xmlns:a16="http://schemas.microsoft.com/office/drawing/2014/main" xmlns="" id="{6F38099E-A63F-03E6-5840-21202364377E}"/>
              </a:ext>
            </a:extLst>
          </p:cNvPr>
          <p:cNvSpPr/>
          <p:nvPr/>
        </p:nvSpPr>
        <p:spPr>
          <a:xfrm>
            <a:off x="9734551" y="4972618"/>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0">
            <a:extLst>
              <a:ext uri="{FF2B5EF4-FFF2-40B4-BE49-F238E27FC236}">
                <a16:creationId xmlns:a16="http://schemas.microsoft.com/office/drawing/2014/main" xmlns="" id="{4D564AE3-1896-8A7D-7E8C-28993624B762}"/>
              </a:ext>
            </a:extLst>
          </p:cNvPr>
          <p:cNvSpPr/>
          <p:nvPr/>
        </p:nvSpPr>
        <p:spPr>
          <a:xfrm>
            <a:off x="7353301" y="14290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1">
            <a:extLst>
              <a:ext uri="{FF2B5EF4-FFF2-40B4-BE49-F238E27FC236}">
                <a16:creationId xmlns:a16="http://schemas.microsoft.com/office/drawing/2014/main" xmlns="" id="{51837044-5ED5-AB49-24DC-3554044CEE9B}"/>
              </a:ext>
            </a:extLst>
          </p:cNvPr>
          <p:cNvSpPr/>
          <p:nvPr/>
        </p:nvSpPr>
        <p:spPr>
          <a:xfrm>
            <a:off x="5029200" y="1447800"/>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2">
            <a:extLst>
              <a:ext uri="{FF2B5EF4-FFF2-40B4-BE49-F238E27FC236}">
                <a16:creationId xmlns:a16="http://schemas.microsoft.com/office/drawing/2014/main" xmlns="" id="{73600F8C-D3C8-53A9-E563-E505EE361982}"/>
              </a:ext>
            </a:extLst>
          </p:cNvPr>
          <p:cNvSpPr/>
          <p:nvPr/>
        </p:nvSpPr>
        <p:spPr>
          <a:xfrm>
            <a:off x="5029200" y="32578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3">
            <a:extLst>
              <a:ext uri="{FF2B5EF4-FFF2-40B4-BE49-F238E27FC236}">
                <a16:creationId xmlns:a16="http://schemas.microsoft.com/office/drawing/2014/main" xmlns="" id="{304E7C65-4914-9C87-0D7E-0C8EE8F7E820}"/>
              </a:ext>
            </a:extLst>
          </p:cNvPr>
          <p:cNvSpPr/>
          <p:nvPr/>
        </p:nvSpPr>
        <p:spPr>
          <a:xfrm>
            <a:off x="5029200" y="50104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4">
            <a:extLst>
              <a:ext uri="{FF2B5EF4-FFF2-40B4-BE49-F238E27FC236}">
                <a16:creationId xmlns:a16="http://schemas.microsoft.com/office/drawing/2014/main" xmlns="" id="{F924CC7C-ADC7-4F2D-359C-183BD32EFFF1}"/>
              </a:ext>
            </a:extLst>
          </p:cNvPr>
          <p:cNvSpPr/>
          <p:nvPr/>
        </p:nvSpPr>
        <p:spPr>
          <a:xfrm>
            <a:off x="7391400" y="50104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507CD4FF-C77D-1597-2611-2F021C319F8F}"/>
              </a:ext>
            </a:extLst>
          </p:cNvPr>
          <p:cNvSpPr/>
          <p:nvPr/>
        </p:nvSpPr>
        <p:spPr>
          <a:xfrm>
            <a:off x="8115299" y="3724417"/>
            <a:ext cx="762000" cy="762000"/>
          </a:xfrm>
          <a:prstGeom prst="ellipse">
            <a:avLst/>
          </a:prstGeom>
          <a:solidFill>
            <a:srgbClr val="002060"/>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xmlns="" id="{6CA14462-96DE-9148-CE36-C1A9F8F13767}"/>
              </a:ext>
            </a:extLst>
          </p:cNvPr>
          <p:cNvSpPr/>
          <p:nvPr/>
        </p:nvSpPr>
        <p:spPr>
          <a:xfrm>
            <a:off x="7239000" y="2971800"/>
            <a:ext cx="2495550" cy="2175251"/>
          </a:xfrm>
          <a:custGeom>
            <a:avLst/>
            <a:gdLst>
              <a:gd name="connsiteX0" fmla="*/ 2133600 w 2495550"/>
              <a:gd name="connsiteY0" fmla="*/ 57150 h 2175251"/>
              <a:gd name="connsiteX1" fmla="*/ 2228850 w 2495550"/>
              <a:gd name="connsiteY1" fmla="*/ 133350 h 2175251"/>
              <a:gd name="connsiteX2" fmla="*/ 2324100 w 2495550"/>
              <a:gd name="connsiteY2" fmla="*/ 228600 h 2175251"/>
              <a:gd name="connsiteX3" fmla="*/ 2362200 w 2495550"/>
              <a:gd name="connsiteY3" fmla="*/ 342900 h 2175251"/>
              <a:gd name="connsiteX4" fmla="*/ 2438400 w 2495550"/>
              <a:gd name="connsiteY4" fmla="*/ 457200 h 2175251"/>
              <a:gd name="connsiteX5" fmla="*/ 2476500 w 2495550"/>
              <a:gd name="connsiteY5" fmla="*/ 571500 h 2175251"/>
              <a:gd name="connsiteX6" fmla="*/ 2495550 w 2495550"/>
              <a:gd name="connsiteY6" fmla="*/ 628650 h 2175251"/>
              <a:gd name="connsiteX7" fmla="*/ 2476500 w 2495550"/>
              <a:gd name="connsiteY7" fmla="*/ 1009650 h 2175251"/>
              <a:gd name="connsiteX8" fmla="*/ 2457450 w 2495550"/>
              <a:gd name="connsiteY8" fmla="*/ 1143000 h 2175251"/>
              <a:gd name="connsiteX9" fmla="*/ 2495550 w 2495550"/>
              <a:gd name="connsiteY9" fmla="*/ 1619250 h 2175251"/>
              <a:gd name="connsiteX10" fmla="*/ 2476500 w 2495550"/>
              <a:gd name="connsiteY10" fmla="*/ 1733550 h 2175251"/>
              <a:gd name="connsiteX11" fmla="*/ 2400300 w 2495550"/>
              <a:gd name="connsiteY11" fmla="*/ 1847850 h 2175251"/>
              <a:gd name="connsiteX12" fmla="*/ 2381250 w 2495550"/>
              <a:gd name="connsiteY12" fmla="*/ 1905000 h 2175251"/>
              <a:gd name="connsiteX13" fmla="*/ 2286000 w 2495550"/>
              <a:gd name="connsiteY13" fmla="*/ 2019300 h 2175251"/>
              <a:gd name="connsiteX14" fmla="*/ 2171700 w 2495550"/>
              <a:gd name="connsiteY14" fmla="*/ 2095500 h 2175251"/>
              <a:gd name="connsiteX15" fmla="*/ 2114550 w 2495550"/>
              <a:gd name="connsiteY15" fmla="*/ 2114550 h 2175251"/>
              <a:gd name="connsiteX16" fmla="*/ 2057400 w 2495550"/>
              <a:gd name="connsiteY16" fmla="*/ 2171700 h 2175251"/>
              <a:gd name="connsiteX17" fmla="*/ 1733550 w 2495550"/>
              <a:gd name="connsiteY17" fmla="*/ 2152650 h 2175251"/>
              <a:gd name="connsiteX18" fmla="*/ 1619250 w 2495550"/>
              <a:gd name="connsiteY18" fmla="*/ 2114550 h 2175251"/>
              <a:gd name="connsiteX19" fmla="*/ 1562100 w 2495550"/>
              <a:gd name="connsiteY19" fmla="*/ 2095500 h 2175251"/>
              <a:gd name="connsiteX20" fmla="*/ 1409700 w 2495550"/>
              <a:gd name="connsiteY20" fmla="*/ 2076450 h 2175251"/>
              <a:gd name="connsiteX21" fmla="*/ 1009650 w 2495550"/>
              <a:gd name="connsiteY21" fmla="*/ 2095500 h 2175251"/>
              <a:gd name="connsiteX22" fmla="*/ 800100 w 2495550"/>
              <a:gd name="connsiteY22" fmla="*/ 2114550 h 2175251"/>
              <a:gd name="connsiteX23" fmla="*/ 419100 w 2495550"/>
              <a:gd name="connsiteY23" fmla="*/ 2095500 h 2175251"/>
              <a:gd name="connsiteX24" fmla="*/ 247650 w 2495550"/>
              <a:gd name="connsiteY24" fmla="*/ 1943100 h 2175251"/>
              <a:gd name="connsiteX25" fmla="*/ 171450 w 2495550"/>
              <a:gd name="connsiteY25" fmla="*/ 1828800 h 2175251"/>
              <a:gd name="connsiteX26" fmla="*/ 114300 w 2495550"/>
              <a:gd name="connsiteY26" fmla="*/ 1714500 h 2175251"/>
              <a:gd name="connsiteX27" fmla="*/ 95250 w 2495550"/>
              <a:gd name="connsiteY27" fmla="*/ 1657350 h 2175251"/>
              <a:gd name="connsiteX28" fmla="*/ 0 w 2495550"/>
              <a:gd name="connsiteY28" fmla="*/ 1485900 h 2175251"/>
              <a:gd name="connsiteX29" fmla="*/ 19050 w 2495550"/>
              <a:gd name="connsiteY29" fmla="*/ 1333500 h 2175251"/>
              <a:gd name="connsiteX30" fmla="*/ 57150 w 2495550"/>
              <a:gd name="connsiteY30" fmla="*/ 1200150 h 2175251"/>
              <a:gd name="connsiteX31" fmla="*/ 38100 w 2495550"/>
              <a:gd name="connsiteY31" fmla="*/ 1009650 h 2175251"/>
              <a:gd name="connsiteX32" fmla="*/ 19050 w 2495550"/>
              <a:gd name="connsiteY32" fmla="*/ 933450 h 2175251"/>
              <a:gd name="connsiteX33" fmla="*/ 0 w 2495550"/>
              <a:gd name="connsiteY33" fmla="*/ 838200 h 2175251"/>
              <a:gd name="connsiteX34" fmla="*/ 57150 w 2495550"/>
              <a:gd name="connsiteY34" fmla="*/ 552450 h 2175251"/>
              <a:gd name="connsiteX35" fmla="*/ 114300 w 2495550"/>
              <a:gd name="connsiteY35" fmla="*/ 514350 h 2175251"/>
              <a:gd name="connsiteX36" fmla="*/ 190500 w 2495550"/>
              <a:gd name="connsiteY36" fmla="*/ 342900 h 2175251"/>
              <a:gd name="connsiteX37" fmla="*/ 209550 w 2495550"/>
              <a:gd name="connsiteY37" fmla="*/ 285750 h 2175251"/>
              <a:gd name="connsiteX38" fmla="*/ 323850 w 2495550"/>
              <a:gd name="connsiteY38" fmla="*/ 190500 h 2175251"/>
              <a:gd name="connsiteX39" fmla="*/ 381000 w 2495550"/>
              <a:gd name="connsiteY39" fmla="*/ 133350 h 2175251"/>
              <a:gd name="connsiteX40" fmla="*/ 495300 w 2495550"/>
              <a:gd name="connsiteY40" fmla="*/ 57150 h 2175251"/>
              <a:gd name="connsiteX41" fmla="*/ 552450 w 2495550"/>
              <a:gd name="connsiteY41" fmla="*/ 19050 h 2175251"/>
              <a:gd name="connsiteX42" fmla="*/ 609600 w 2495550"/>
              <a:gd name="connsiteY42" fmla="*/ 0 h 2175251"/>
              <a:gd name="connsiteX43" fmla="*/ 685800 w 2495550"/>
              <a:gd name="connsiteY43" fmla="*/ 19050 h 2175251"/>
              <a:gd name="connsiteX44" fmla="*/ 742950 w 2495550"/>
              <a:gd name="connsiteY44" fmla="*/ 57150 h 2175251"/>
              <a:gd name="connsiteX45" fmla="*/ 819150 w 2495550"/>
              <a:gd name="connsiteY45" fmla="*/ 95250 h 2175251"/>
              <a:gd name="connsiteX46" fmla="*/ 952500 w 2495550"/>
              <a:gd name="connsiteY46" fmla="*/ 133350 h 2175251"/>
              <a:gd name="connsiteX47" fmla="*/ 1409700 w 2495550"/>
              <a:gd name="connsiteY47" fmla="*/ 114300 h 2175251"/>
              <a:gd name="connsiteX48" fmla="*/ 1466850 w 2495550"/>
              <a:gd name="connsiteY48" fmla="*/ 76200 h 2175251"/>
              <a:gd name="connsiteX49" fmla="*/ 1581150 w 2495550"/>
              <a:gd name="connsiteY49" fmla="*/ 38100 h 2175251"/>
              <a:gd name="connsiteX50" fmla="*/ 2114550 w 2495550"/>
              <a:gd name="connsiteY50" fmla="*/ 57150 h 2175251"/>
              <a:gd name="connsiteX51" fmla="*/ 2228850 w 2495550"/>
              <a:gd name="connsiteY51" fmla="*/ 152400 h 2175251"/>
              <a:gd name="connsiteX52" fmla="*/ 2286000 w 2495550"/>
              <a:gd name="connsiteY52" fmla="*/ 171450 h 2175251"/>
              <a:gd name="connsiteX53" fmla="*/ 2305050 w 2495550"/>
              <a:gd name="connsiteY53" fmla="*/ 228600 h 2175251"/>
              <a:gd name="connsiteX54" fmla="*/ 2381250 w 2495550"/>
              <a:gd name="connsiteY54" fmla="*/ 361950 h 217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95550" h="2175251">
                <a:moveTo>
                  <a:pt x="2133600" y="57150"/>
                </a:moveTo>
                <a:cubicBezTo>
                  <a:pt x="2165350" y="82550"/>
                  <a:pt x="2196322" y="108954"/>
                  <a:pt x="2228850" y="133350"/>
                </a:cubicBezTo>
                <a:cubicBezTo>
                  <a:pt x="2283883" y="174625"/>
                  <a:pt x="2294467" y="161925"/>
                  <a:pt x="2324100" y="228600"/>
                </a:cubicBezTo>
                <a:cubicBezTo>
                  <a:pt x="2340411" y="265300"/>
                  <a:pt x="2339923" y="309484"/>
                  <a:pt x="2362200" y="342900"/>
                </a:cubicBezTo>
                <a:cubicBezTo>
                  <a:pt x="2387600" y="381000"/>
                  <a:pt x="2423920" y="413759"/>
                  <a:pt x="2438400" y="457200"/>
                </a:cubicBezTo>
                <a:lnTo>
                  <a:pt x="2476500" y="571500"/>
                </a:lnTo>
                <a:lnTo>
                  <a:pt x="2495550" y="628650"/>
                </a:lnTo>
                <a:cubicBezTo>
                  <a:pt x="2489200" y="755650"/>
                  <a:pt x="2485893" y="882839"/>
                  <a:pt x="2476500" y="1009650"/>
                </a:cubicBezTo>
                <a:cubicBezTo>
                  <a:pt x="2473183" y="1054429"/>
                  <a:pt x="2457450" y="1098099"/>
                  <a:pt x="2457450" y="1143000"/>
                </a:cubicBezTo>
                <a:cubicBezTo>
                  <a:pt x="2457450" y="1453004"/>
                  <a:pt x="2456825" y="1425623"/>
                  <a:pt x="2495550" y="1619250"/>
                </a:cubicBezTo>
                <a:cubicBezTo>
                  <a:pt x="2489200" y="1657350"/>
                  <a:pt x="2491356" y="1697896"/>
                  <a:pt x="2476500" y="1733550"/>
                </a:cubicBezTo>
                <a:cubicBezTo>
                  <a:pt x="2458888" y="1775818"/>
                  <a:pt x="2414780" y="1804409"/>
                  <a:pt x="2400300" y="1847850"/>
                </a:cubicBezTo>
                <a:cubicBezTo>
                  <a:pt x="2393950" y="1866900"/>
                  <a:pt x="2390230" y="1887039"/>
                  <a:pt x="2381250" y="1905000"/>
                </a:cubicBezTo>
                <a:cubicBezTo>
                  <a:pt x="2361238" y="1945024"/>
                  <a:pt x="2320471" y="1992489"/>
                  <a:pt x="2286000" y="2019300"/>
                </a:cubicBezTo>
                <a:cubicBezTo>
                  <a:pt x="2249855" y="2047413"/>
                  <a:pt x="2215141" y="2081020"/>
                  <a:pt x="2171700" y="2095500"/>
                </a:cubicBezTo>
                <a:lnTo>
                  <a:pt x="2114550" y="2114550"/>
                </a:lnTo>
                <a:cubicBezTo>
                  <a:pt x="2095500" y="2133600"/>
                  <a:pt x="2084207" y="2169019"/>
                  <a:pt x="2057400" y="2171700"/>
                </a:cubicBezTo>
                <a:cubicBezTo>
                  <a:pt x="1949800" y="2182460"/>
                  <a:pt x="1840778" y="2166636"/>
                  <a:pt x="1733550" y="2152650"/>
                </a:cubicBezTo>
                <a:cubicBezTo>
                  <a:pt x="1693726" y="2147456"/>
                  <a:pt x="1657350" y="2127250"/>
                  <a:pt x="1619250" y="2114550"/>
                </a:cubicBezTo>
                <a:cubicBezTo>
                  <a:pt x="1600200" y="2108200"/>
                  <a:pt x="1582025" y="2097991"/>
                  <a:pt x="1562100" y="2095500"/>
                </a:cubicBezTo>
                <a:lnTo>
                  <a:pt x="1409700" y="2076450"/>
                </a:lnTo>
                <a:lnTo>
                  <a:pt x="1009650" y="2095500"/>
                </a:lnTo>
                <a:cubicBezTo>
                  <a:pt x="939649" y="2099875"/>
                  <a:pt x="870238" y="2114550"/>
                  <a:pt x="800100" y="2114550"/>
                </a:cubicBezTo>
                <a:cubicBezTo>
                  <a:pt x="672941" y="2114550"/>
                  <a:pt x="546100" y="2101850"/>
                  <a:pt x="419100" y="2095500"/>
                </a:cubicBezTo>
                <a:cubicBezTo>
                  <a:pt x="350386" y="2049691"/>
                  <a:pt x="299846" y="2021394"/>
                  <a:pt x="247650" y="1943100"/>
                </a:cubicBezTo>
                <a:cubicBezTo>
                  <a:pt x="222250" y="1905000"/>
                  <a:pt x="185930" y="1872241"/>
                  <a:pt x="171450" y="1828800"/>
                </a:cubicBezTo>
                <a:cubicBezTo>
                  <a:pt x="123567" y="1685152"/>
                  <a:pt x="188158" y="1862216"/>
                  <a:pt x="114300" y="1714500"/>
                </a:cubicBezTo>
                <a:cubicBezTo>
                  <a:pt x="105320" y="1696539"/>
                  <a:pt x="105002" y="1674903"/>
                  <a:pt x="95250" y="1657350"/>
                </a:cubicBezTo>
                <a:cubicBezTo>
                  <a:pt x="-13923" y="1460838"/>
                  <a:pt x="43105" y="1615216"/>
                  <a:pt x="0" y="1485900"/>
                </a:cubicBezTo>
                <a:cubicBezTo>
                  <a:pt x="6350" y="1435100"/>
                  <a:pt x="10634" y="1383999"/>
                  <a:pt x="19050" y="1333500"/>
                </a:cubicBezTo>
                <a:cubicBezTo>
                  <a:pt x="27023" y="1285660"/>
                  <a:pt x="42051" y="1245446"/>
                  <a:pt x="57150" y="1200150"/>
                </a:cubicBezTo>
                <a:cubicBezTo>
                  <a:pt x="50800" y="1136650"/>
                  <a:pt x="47125" y="1072825"/>
                  <a:pt x="38100" y="1009650"/>
                </a:cubicBezTo>
                <a:cubicBezTo>
                  <a:pt x="34397" y="983731"/>
                  <a:pt x="24730" y="959008"/>
                  <a:pt x="19050" y="933450"/>
                </a:cubicBezTo>
                <a:cubicBezTo>
                  <a:pt x="12026" y="901842"/>
                  <a:pt x="6350" y="869950"/>
                  <a:pt x="0" y="838200"/>
                </a:cubicBezTo>
                <a:cubicBezTo>
                  <a:pt x="8729" y="733455"/>
                  <a:pt x="-19705" y="629305"/>
                  <a:pt x="57150" y="552450"/>
                </a:cubicBezTo>
                <a:cubicBezTo>
                  <a:pt x="73339" y="536261"/>
                  <a:pt x="95250" y="527050"/>
                  <a:pt x="114300" y="514350"/>
                </a:cubicBezTo>
                <a:cubicBezTo>
                  <a:pt x="174677" y="423784"/>
                  <a:pt x="145160" y="478920"/>
                  <a:pt x="190500" y="342900"/>
                </a:cubicBezTo>
                <a:cubicBezTo>
                  <a:pt x="196850" y="323850"/>
                  <a:pt x="195351" y="299949"/>
                  <a:pt x="209550" y="285750"/>
                </a:cubicBezTo>
                <a:cubicBezTo>
                  <a:pt x="376515" y="118785"/>
                  <a:pt x="164718" y="323110"/>
                  <a:pt x="323850" y="190500"/>
                </a:cubicBezTo>
                <a:cubicBezTo>
                  <a:pt x="344546" y="173253"/>
                  <a:pt x="359734" y="149890"/>
                  <a:pt x="381000" y="133350"/>
                </a:cubicBezTo>
                <a:cubicBezTo>
                  <a:pt x="417145" y="105237"/>
                  <a:pt x="457200" y="82550"/>
                  <a:pt x="495300" y="57150"/>
                </a:cubicBezTo>
                <a:cubicBezTo>
                  <a:pt x="514350" y="44450"/>
                  <a:pt x="530730" y="26290"/>
                  <a:pt x="552450" y="19050"/>
                </a:cubicBezTo>
                <a:lnTo>
                  <a:pt x="609600" y="0"/>
                </a:lnTo>
                <a:cubicBezTo>
                  <a:pt x="635000" y="6350"/>
                  <a:pt x="661735" y="8737"/>
                  <a:pt x="685800" y="19050"/>
                </a:cubicBezTo>
                <a:cubicBezTo>
                  <a:pt x="706844" y="28069"/>
                  <a:pt x="723071" y="45791"/>
                  <a:pt x="742950" y="57150"/>
                </a:cubicBezTo>
                <a:cubicBezTo>
                  <a:pt x="767606" y="71239"/>
                  <a:pt x="793048" y="84063"/>
                  <a:pt x="819150" y="95250"/>
                </a:cubicBezTo>
                <a:cubicBezTo>
                  <a:pt x="857411" y="111648"/>
                  <a:pt x="913832" y="123683"/>
                  <a:pt x="952500" y="133350"/>
                </a:cubicBezTo>
                <a:cubicBezTo>
                  <a:pt x="1104900" y="127000"/>
                  <a:pt x="1258101" y="131144"/>
                  <a:pt x="1409700" y="114300"/>
                </a:cubicBezTo>
                <a:cubicBezTo>
                  <a:pt x="1432455" y="111772"/>
                  <a:pt x="1445928" y="85499"/>
                  <a:pt x="1466850" y="76200"/>
                </a:cubicBezTo>
                <a:cubicBezTo>
                  <a:pt x="1503550" y="59889"/>
                  <a:pt x="1581150" y="38100"/>
                  <a:pt x="1581150" y="38100"/>
                </a:cubicBezTo>
                <a:cubicBezTo>
                  <a:pt x="1758950" y="44450"/>
                  <a:pt x="1937464" y="40013"/>
                  <a:pt x="2114550" y="57150"/>
                </a:cubicBezTo>
                <a:cubicBezTo>
                  <a:pt x="2151005" y="60678"/>
                  <a:pt x="2206239" y="137326"/>
                  <a:pt x="2228850" y="152400"/>
                </a:cubicBezTo>
                <a:cubicBezTo>
                  <a:pt x="2245558" y="163539"/>
                  <a:pt x="2266950" y="165100"/>
                  <a:pt x="2286000" y="171450"/>
                </a:cubicBezTo>
                <a:cubicBezTo>
                  <a:pt x="2292350" y="190500"/>
                  <a:pt x="2295298" y="211047"/>
                  <a:pt x="2305050" y="228600"/>
                </a:cubicBezTo>
                <a:cubicBezTo>
                  <a:pt x="2384772" y="372100"/>
                  <a:pt x="2381250" y="293793"/>
                  <a:pt x="2381250" y="361950"/>
                </a:cubicBezTo>
              </a:path>
            </a:pathLst>
          </a:custGeom>
          <a:solidFill>
            <a:schemeClr val="accent5">
              <a:lumMod val="75000"/>
            </a:schemeClr>
          </a:solid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8A4EA1A2-1F53-8EF1-63CC-360F1A62A573}"/>
              </a:ext>
            </a:extLst>
          </p:cNvPr>
          <p:cNvSpPr/>
          <p:nvPr/>
        </p:nvSpPr>
        <p:spPr>
          <a:xfrm>
            <a:off x="7162800" y="2743200"/>
            <a:ext cx="2705102" cy="259080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3F6365D5-1D5D-062B-1824-7449BB889520}"/>
              </a:ext>
            </a:extLst>
          </p:cNvPr>
          <p:cNvSpPr/>
          <p:nvPr/>
        </p:nvSpPr>
        <p:spPr>
          <a:xfrm>
            <a:off x="8134349" y="3667267"/>
            <a:ext cx="762000" cy="762000"/>
          </a:xfrm>
          <a:prstGeom prst="ellipse">
            <a:avLst/>
          </a:prstGeom>
          <a:solidFill>
            <a:srgbClr val="002060"/>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13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photo 3d render of a grunge dark interior with light from side windows">
            <a:extLst>
              <a:ext uri="{FF2B5EF4-FFF2-40B4-BE49-F238E27FC236}">
                <a16:creationId xmlns:a16="http://schemas.microsoft.com/office/drawing/2014/main" xmlns="" id="{EE11557E-EED4-335A-A5C7-1695D8DB17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4419600" y="4953000"/>
            <a:ext cx="7540256" cy="16002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3:2</a:t>
            </a:r>
            <a:r>
              <a:rPr lang="en-US" sz="3200" b="1" dirty="0">
                <a:solidFill>
                  <a:schemeClr val="bg1"/>
                </a:solidFill>
              </a:rPr>
              <a:t> </a:t>
            </a:r>
            <a:r>
              <a:rPr lang="en-US" sz="3200" dirty="0">
                <a:solidFill>
                  <a:schemeClr val="bg1"/>
                </a:solidFill>
              </a:rPr>
              <a:t>he said, “Rabbi, we all know that God has sent you to teach us. Your miraculous signs are evidence that God is with you.”</a:t>
            </a: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304800" y="609600"/>
            <a:ext cx="6477000" cy="16002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3:3</a:t>
            </a:r>
            <a:r>
              <a:rPr lang="en-US" sz="3200" b="1" dirty="0">
                <a:solidFill>
                  <a:schemeClr val="bg1"/>
                </a:solidFill>
              </a:rPr>
              <a:t> </a:t>
            </a:r>
            <a:r>
              <a:rPr lang="en-US" sz="3200" dirty="0">
                <a:solidFill>
                  <a:schemeClr val="bg1"/>
                </a:solidFill>
              </a:rPr>
              <a:t>Jesus replied,</a:t>
            </a:r>
            <a:r>
              <a:rPr lang="en-US" sz="3200" b="1" baseline="30000" dirty="0">
                <a:solidFill>
                  <a:schemeClr val="bg1"/>
                </a:solidFill>
              </a:rPr>
              <a:t> </a:t>
            </a:r>
            <a:r>
              <a:rPr lang="en-US" sz="3200" dirty="0">
                <a:solidFill>
                  <a:schemeClr val="bg1"/>
                </a:solidFill>
              </a:rPr>
              <a:t>“I tell you the truth, unless you are born again,</a:t>
            </a:r>
            <a:r>
              <a:rPr lang="en-US" sz="3200" baseline="30000" dirty="0">
                <a:solidFill>
                  <a:schemeClr val="bg1"/>
                </a:solidFill>
              </a:rPr>
              <a:t> </a:t>
            </a:r>
            <a:r>
              <a:rPr lang="en-US" sz="3200" dirty="0">
                <a:solidFill>
                  <a:schemeClr val="bg1"/>
                </a:solidFill>
              </a:rPr>
              <a:t>you cannot see the Kingdom of God.”</a:t>
            </a: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Tree>
    <p:extLst>
      <p:ext uri="{BB962C8B-B14F-4D97-AF65-F5344CB8AC3E}">
        <p14:creationId xmlns:p14="http://schemas.microsoft.com/office/powerpoint/2010/main" val="13464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1447800"/>
            <a:ext cx="4953000" cy="541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endParaRPr lang="en-US" sz="2000" b="1" baseline="30000" dirty="0">
              <a:solidFill>
                <a:schemeClr val="tx1"/>
              </a:solidFill>
            </a:endParaRPr>
          </a:p>
          <a:p>
            <a:pPr marL="0" marR="0">
              <a:spcBef>
                <a:spcPts val="0"/>
              </a:spcBef>
              <a:spcAft>
                <a:spcPts val="0"/>
              </a:spcAft>
            </a:pPr>
            <a:r>
              <a:rPr lang="en-US" sz="3200" b="1" baseline="30000" dirty="0">
                <a:solidFill>
                  <a:schemeClr val="tx1"/>
                </a:solidFill>
              </a:rPr>
              <a:t>1 Pet 1:</a:t>
            </a:r>
            <a:r>
              <a:rPr lang="en-US" sz="3200" b="1" baseline="30000" dirty="0">
                <a:solidFill>
                  <a:srgbClr val="000000"/>
                </a:solidFill>
                <a:effectLst/>
                <a:ea typeface="Times New Roman" panose="02020603050405020304" pitchFamily="18" charset="0"/>
              </a:rPr>
              <a:t>14 </a:t>
            </a:r>
            <a:r>
              <a:rPr lang="en-US" sz="3200" dirty="0">
                <a:solidFill>
                  <a:schemeClr val="tx1"/>
                </a:solidFill>
                <a:effectLst/>
                <a:ea typeface="Times New Roman" panose="02020603050405020304" pitchFamily="18" charset="0"/>
              </a:rPr>
              <a:t>As obedient children</a:t>
            </a:r>
            <a:r>
              <a:rPr lang="en-US" sz="3200" dirty="0">
                <a:solidFill>
                  <a:srgbClr val="000000"/>
                </a:solidFill>
                <a:effectLst/>
                <a:ea typeface="Times New Roman" panose="02020603050405020304" pitchFamily="18" charset="0"/>
              </a:rPr>
              <a:t>, </a:t>
            </a:r>
            <a:r>
              <a:rPr lang="en-US" sz="3200" b="1" u="sng" dirty="0">
                <a:solidFill>
                  <a:srgbClr val="002060"/>
                </a:solidFill>
                <a:effectLst/>
                <a:ea typeface="Times New Roman" panose="02020603050405020304" pitchFamily="18" charset="0"/>
              </a:rPr>
              <a:t>do not be conformed</a:t>
            </a:r>
            <a:r>
              <a:rPr lang="en-US" sz="3200" b="1" dirty="0">
                <a:solidFill>
                  <a:srgbClr val="002060"/>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to the former lusts which were yours in your ignorance,  </a:t>
            </a:r>
            <a:r>
              <a:rPr lang="en-US" sz="3200" b="1" baseline="30000" dirty="0">
                <a:solidFill>
                  <a:srgbClr val="000000"/>
                </a:solidFill>
                <a:effectLst/>
                <a:ea typeface="Times New Roman" panose="02020603050405020304" pitchFamily="18" charset="0"/>
              </a:rPr>
              <a:t>15 </a:t>
            </a:r>
            <a:r>
              <a:rPr lang="en-US" sz="3200" dirty="0">
                <a:solidFill>
                  <a:schemeClr val="tx1"/>
                </a:solidFill>
                <a:effectLst/>
                <a:ea typeface="Times New Roman" panose="02020603050405020304" pitchFamily="18" charset="0"/>
              </a:rPr>
              <a:t>but like the Holy One who called you, be holy  yourselves also in all your  behavior; </a:t>
            </a:r>
            <a:r>
              <a:rPr lang="en-US" sz="3200" b="1" baseline="30000" dirty="0">
                <a:solidFill>
                  <a:schemeClr val="tx1"/>
                </a:solidFill>
                <a:effectLst/>
                <a:ea typeface="Times New Roman" panose="02020603050405020304" pitchFamily="18" charset="0"/>
              </a:rPr>
              <a:t>16</a:t>
            </a:r>
            <a:r>
              <a:rPr lang="en-US" sz="3200" baseline="30000" dirty="0">
                <a:solidFill>
                  <a:schemeClr val="tx1"/>
                </a:solidFill>
                <a:effectLst/>
                <a:ea typeface="Times New Roman" panose="02020603050405020304" pitchFamily="18" charset="0"/>
              </a:rPr>
              <a:t> </a:t>
            </a:r>
            <a:r>
              <a:rPr lang="en-US" sz="3200" dirty="0">
                <a:solidFill>
                  <a:schemeClr val="tx1"/>
                </a:solidFill>
                <a:effectLst/>
                <a:ea typeface="Times New Roman" panose="02020603050405020304" pitchFamily="18" charset="0"/>
              </a:rPr>
              <a:t>because it is written, “</a:t>
            </a:r>
            <a:r>
              <a:rPr lang="en-US" sz="3200" cap="small" dirty="0">
                <a:solidFill>
                  <a:schemeClr val="tx1"/>
                </a:solidFill>
                <a:effectLst/>
                <a:ea typeface="Times New Roman" panose="02020603050405020304" pitchFamily="18" charset="0"/>
              </a:rPr>
              <a:t>You shall be holy, for I am holy</a:t>
            </a:r>
            <a:r>
              <a:rPr lang="en-US" sz="3200" dirty="0">
                <a:solidFill>
                  <a:schemeClr val="tx1"/>
                </a:solidFill>
                <a:effectLst/>
                <a:ea typeface="Times New Roman" panose="02020603050405020304" pitchFamily="18" charset="0"/>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ounded Rectangle 13">
            <a:extLst>
              <a:ext uri="{FF2B5EF4-FFF2-40B4-BE49-F238E27FC236}">
                <a16:creationId xmlns:a16="http://schemas.microsoft.com/office/drawing/2014/main" xmlns="" id="{66518C09-EC90-F989-48F0-A47A6374B699}"/>
              </a:ext>
            </a:extLst>
          </p:cNvPr>
          <p:cNvSpPr/>
          <p:nvPr/>
        </p:nvSpPr>
        <p:spPr>
          <a:xfrm>
            <a:off x="9696450" y="14290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8">
            <a:extLst>
              <a:ext uri="{FF2B5EF4-FFF2-40B4-BE49-F238E27FC236}">
                <a16:creationId xmlns:a16="http://schemas.microsoft.com/office/drawing/2014/main" xmlns="" id="{F6FE7004-E01A-99B4-AFE4-59CD076B174C}"/>
              </a:ext>
            </a:extLst>
          </p:cNvPr>
          <p:cNvSpPr/>
          <p:nvPr/>
        </p:nvSpPr>
        <p:spPr>
          <a:xfrm>
            <a:off x="9715501" y="3200400"/>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9">
            <a:extLst>
              <a:ext uri="{FF2B5EF4-FFF2-40B4-BE49-F238E27FC236}">
                <a16:creationId xmlns:a16="http://schemas.microsoft.com/office/drawing/2014/main" xmlns="" id="{5023B95A-5E2D-8BA4-CBC0-E70AFADE7A84}"/>
              </a:ext>
            </a:extLst>
          </p:cNvPr>
          <p:cNvSpPr/>
          <p:nvPr/>
        </p:nvSpPr>
        <p:spPr>
          <a:xfrm>
            <a:off x="9734551" y="4972618"/>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0">
            <a:extLst>
              <a:ext uri="{FF2B5EF4-FFF2-40B4-BE49-F238E27FC236}">
                <a16:creationId xmlns:a16="http://schemas.microsoft.com/office/drawing/2014/main" xmlns="" id="{7917EF44-5C5B-C6CB-2548-AE4591401685}"/>
              </a:ext>
            </a:extLst>
          </p:cNvPr>
          <p:cNvSpPr/>
          <p:nvPr/>
        </p:nvSpPr>
        <p:spPr>
          <a:xfrm>
            <a:off x="7353301" y="14290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1">
            <a:extLst>
              <a:ext uri="{FF2B5EF4-FFF2-40B4-BE49-F238E27FC236}">
                <a16:creationId xmlns:a16="http://schemas.microsoft.com/office/drawing/2014/main" xmlns="" id="{8911A3A5-4F68-4EB9-3EE4-F800AD102CE6}"/>
              </a:ext>
            </a:extLst>
          </p:cNvPr>
          <p:cNvSpPr/>
          <p:nvPr/>
        </p:nvSpPr>
        <p:spPr>
          <a:xfrm>
            <a:off x="5029200" y="1447800"/>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a:extLst>
              <a:ext uri="{FF2B5EF4-FFF2-40B4-BE49-F238E27FC236}">
                <a16:creationId xmlns:a16="http://schemas.microsoft.com/office/drawing/2014/main" xmlns="" id="{76035F68-000D-7397-970E-B9228D9AF509}"/>
              </a:ext>
            </a:extLst>
          </p:cNvPr>
          <p:cNvSpPr/>
          <p:nvPr/>
        </p:nvSpPr>
        <p:spPr>
          <a:xfrm>
            <a:off x="5029200" y="32578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3">
            <a:extLst>
              <a:ext uri="{FF2B5EF4-FFF2-40B4-BE49-F238E27FC236}">
                <a16:creationId xmlns:a16="http://schemas.microsoft.com/office/drawing/2014/main" xmlns="" id="{ACFAC8FB-A967-9444-CAC3-38FFDC9864D2}"/>
              </a:ext>
            </a:extLst>
          </p:cNvPr>
          <p:cNvSpPr/>
          <p:nvPr/>
        </p:nvSpPr>
        <p:spPr>
          <a:xfrm>
            <a:off x="5029200" y="50104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4">
            <a:extLst>
              <a:ext uri="{FF2B5EF4-FFF2-40B4-BE49-F238E27FC236}">
                <a16:creationId xmlns:a16="http://schemas.microsoft.com/office/drawing/2014/main" xmlns="" id="{13ADE5E8-CA7C-A7F7-6DC2-4D13804664AD}"/>
              </a:ext>
            </a:extLst>
          </p:cNvPr>
          <p:cNvSpPr/>
          <p:nvPr/>
        </p:nvSpPr>
        <p:spPr>
          <a:xfrm>
            <a:off x="7391400" y="5010434"/>
            <a:ext cx="2247899" cy="1695166"/>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41F6D27C-78D4-F928-2715-9E669FAD9EB1}"/>
              </a:ext>
            </a:extLst>
          </p:cNvPr>
          <p:cNvSpPr/>
          <p:nvPr/>
        </p:nvSpPr>
        <p:spPr>
          <a:xfrm>
            <a:off x="8115299" y="3724417"/>
            <a:ext cx="762000" cy="762000"/>
          </a:xfrm>
          <a:prstGeom prst="ellipse">
            <a:avLst/>
          </a:prstGeom>
          <a:solidFill>
            <a:srgbClr val="002060"/>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15752DFC-E2BD-F944-5415-7542542C4B35}"/>
              </a:ext>
            </a:extLst>
          </p:cNvPr>
          <p:cNvSpPr/>
          <p:nvPr/>
        </p:nvSpPr>
        <p:spPr>
          <a:xfrm>
            <a:off x="7239000" y="2971800"/>
            <a:ext cx="2495550" cy="2175251"/>
          </a:xfrm>
          <a:custGeom>
            <a:avLst/>
            <a:gdLst>
              <a:gd name="connsiteX0" fmla="*/ 2133600 w 2495550"/>
              <a:gd name="connsiteY0" fmla="*/ 57150 h 2175251"/>
              <a:gd name="connsiteX1" fmla="*/ 2228850 w 2495550"/>
              <a:gd name="connsiteY1" fmla="*/ 133350 h 2175251"/>
              <a:gd name="connsiteX2" fmla="*/ 2324100 w 2495550"/>
              <a:gd name="connsiteY2" fmla="*/ 228600 h 2175251"/>
              <a:gd name="connsiteX3" fmla="*/ 2362200 w 2495550"/>
              <a:gd name="connsiteY3" fmla="*/ 342900 h 2175251"/>
              <a:gd name="connsiteX4" fmla="*/ 2438400 w 2495550"/>
              <a:gd name="connsiteY4" fmla="*/ 457200 h 2175251"/>
              <a:gd name="connsiteX5" fmla="*/ 2476500 w 2495550"/>
              <a:gd name="connsiteY5" fmla="*/ 571500 h 2175251"/>
              <a:gd name="connsiteX6" fmla="*/ 2495550 w 2495550"/>
              <a:gd name="connsiteY6" fmla="*/ 628650 h 2175251"/>
              <a:gd name="connsiteX7" fmla="*/ 2476500 w 2495550"/>
              <a:gd name="connsiteY7" fmla="*/ 1009650 h 2175251"/>
              <a:gd name="connsiteX8" fmla="*/ 2457450 w 2495550"/>
              <a:gd name="connsiteY8" fmla="*/ 1143000 h 2175251"/>
              <a:gd name="connsiteX9" fmla="*/ 2495550 w 2495550"/>
              <a:gd name="connsiteY9" fmla="*/ 1619250 h 2175251"/>
              <a:gd name="connsiteX10" fmla="*/ 2476500 w 2495550"/>
              <a:gd name="connsiteY10" fmla="*/ 1733550 h 2175251"/>
              <a:gd name="connsiteX11" fmla="*/ 2400300 w 2495550"/>
              <a:gd name="connsiteY11" fmla="*/ 1847850 h 2175251"/>
              <a:gd name="connsiteX12" fmla="*/ 2381250 w 2495550"/>
              <a:gd name="connsiteY12" fmla="*/ 1905000 h 2175251"/>
              <a:gd name="connsiteX13" fmla="*/ 2286000 w 2495550"/>
              <a:gd name="connsiteY13" fmla="*/ 2019300 h 2175251"/>
              <a:gd name="connsiteX14" fmla="*/ 2171700 w 2495550"/>
              <a:gd name="connsiteY14" fmla="*/ 2095500 h 2175251"/>
              <a:gd name="connsiteX15" fmla="*/ 2114550 w 2495550"/>
              <a:gd name="connsiteY15" fmla="*/ 2114550 h 2175251"/>
              <a:gd name="connsiteX16" fmla="*/ 2057400 w 2495550"/>
              <a:gd name="connsiteY16" fmla="*/ 2171700 h 2175251"/>
              <a:gd name="connsiteX17" fmla="*/ 1733550 w 2495550"/>
              <a:gd name="connsiteY17" fmla="*/ 2152650 h 2175251"/>
              <a:gd name="connsiteX18" fmla="*/ 1619250 w 2495550"/>
              <a:gd name="connsiteY18" fmla="*/ 2114550 h 2175251"/>
              <a:gd name="connsiteX19" fmla="*/ 1562100 w 2495550"/>
              <a:gd name="connsiteY19" fmla="*/ 2095500 h 2175251"/>
              <a:gd name="connsiteX20" fmla="*/ 1409700 w 2495550"/>
              <a:gd name="connsiteY20" fmla="*/ 2076450 h 2175251"/>
              <a:gd name="connsiteX21" fmla="*/ 1009650 w 2495550"/>
              <a:gd name="connsiteY21" fmla="*/ 2095500 h 2175251"/>
              <a:gd name="connsiteX22" fmla="*/ 800100 w 2495550"/>
              <a:gd name="connsiteY22" fmla="*/ 2114550 h 2175251"/>
              <a:gd name="connsiteX23" fmla="*/ 419100 w 2495550"/>
              <a:gd name="connsiteY23" fmla="*/ 2095500 h 2175251"/>
              <a:gd name="connsiteX24" fmla="*/ 247650 w 2495550"/>
              <a:gd name="connsiteY24" fmla="*/ 1943100 h 2175251"/>
              <a:gd name="connsiteX25" fmla="*/ 171450 w 2495550"/>
              <a:gd name="connsiteY25" fmla="*/ 1828800 h 2175251"/>
              <a:gd name="connsiteX26" fmla="*/ 114300 w 2495550"/>
              <a:gd name="connsiteY26" fmla="*/ 1714500 h 2175251"/>
              <a:gd name="connsiteX27" fmla="*/ 95250 w 2495550"/>
              <a:gd name="connsiteY27" fmla="*/ 1657350 h 2175251"/>
              <a:gd name="connsiteX28" fmla="*/ 0 w 2495550"/>
              <a:gd name="connsiteY28" fmla="*/ 1485900 h 2175251"/>
              <a:gd name="connsiteX29" fmla="*/ 19050 w 2495550"/>
              <a:gd name="connsiteY29" fmla="*/ 1333500 h 2175251"/>
              <a:gd name="connsiteX30" fmla="*/ 57150 w 2495550"/>
              <a:gd name="connsiteY30" fmla="*/ 1200150 h 2175251"/>
              <a:gd name="connsiteX31" fmla="*/ 38100 w 2495550"/>
              <a:gd name="connsiteY31" fmla="*/ 1009650 h 2175251"/>
              <a:gd name="connsiteX32" fmla="*/ 19050 w 2495550"/>
              <a:gd name="connsiteY32" fmla="*/ 933450 h 2175251"/>
              <a:gd name="connsiteX33" fmla="*/ 0 w 2495550"/>
              <a:gd name="connsiteY33" fmla="*/ 838200 h 2175251"/>
              <a:gd name="connsiteX34" fmla="*/ 57150 w 2495550"/>
              <a:gd name="connsiteY34" fmla="*/ 552450 h 2175251"/>
              <a:gd name="connsiteX35" fmla="*/ 114300 w 2495550"/>
              <a:gd name="connsiteY35" fmla="*/ 514350 h 2175251"/>
              <a:gd name="connsiteX36" fmla="*/ 190500 w 2495550"/>
              <a:gd name="connsiteY36" fmla="*/ 342900 h 2175251"/>
              <a:gd name="connsiteX37" fmla="*/ 209550 w 2495550"/>
              <a:gd name="connsiteY37" fmla="*/ 285750 h 2175251"/>
              <a:gd name="connsiteX38" fmla="*/ 323850 w 2495550"/>
              <a:gd name="connsiteY38" fmla="*/ 190500 h 2175251"/>
              <a:gd name="connsiteX39" fmla="*/ 381000 w 2495550"/>
              <a:gd name="connsiteY39" fmla="*/ 133350 h 2175251"/>
              <a:gd name="connsiteX40" fmla="*/ 495300 w 2495550"/>
              <a:gd name="connsiteY40" fmla="*/ 57150 h 2175251"/>
              <a:gd name="connsiteX41" fmla="*/ 552450 w 2495550"/>
              <a:gd name="connsiteY41" fmla="*/ 19050 h 2175251"/>
              <a:gd name="connsiteX42" fmla="*/ 609600 w 2495550"/>
              <a:gd name="connsiteY42" fmla="*/ 0 h 2175251"/>
              <a:gd name="connsiteX43" fmla="*/ 685800 w 2495550"/>
              <a:gd name="connsiteY43" fmla="*/ 19050 h 2175251"/>
              <a:gd name="connsiteX44" fmla="*/ 742950 w 2495550"/>
              <a:gd name="connsiteY44" fmla="*/ 57150 h 2175251"/>
              <a:gd name="connsiteX45" fmla="*/ 819150 w 2495550"/>
              <a:gd name="connsiteY45" fmla="*/ 95250 h 2175251"/>
              <a:gd name="connsiteX46" fmla="*/ 952500 w 2495550"/>
              <a:gd name="connsiteY46" fmla="*/ 133350 h 2175251"/>
              <a:gd name="connsiteX47" fmla="*/ 1409700 w 2495550"/>
              <a:gd name="connsiteY47" fmla="*/ 114300 h 2175251"/>
              <a:gd name="connsiteX48" fmla="*/ 1466850 w 2495550"/>
              <a:gd name="connsiteY48" fmla="*/ 76200 h 2175251"/>
              <a:gd name="connsiteX49" fmla="*/ 1581150 w 2495550"/>
              <a:gd name="connsiteY49" fmla="*/ 38100 h 2175251"/>
              <a:gd name="connsiteX50" fmla="*/ 2114550 w 2495550"/>
              <a:gd name="connsiteY50" fmla="*/ 57150 h 2175251"/>
              <a:gd name="connsiteX51" fmla="*/ 2228850 w 2495550"/>
              <a:gd name="connsiteY51" fmla="*/ 152400 h 2175251"/>
              <a:gd name="connsiteX52" fmla="*/ 2286000 w 2495550"/>
              <a:gd name="connsiteY52" fmla="*/ 171450 h 2175251"/>
              <a:gd name="connsiteX53" fmla="*/ 2305050 w 2495550"/>
              <a:gd name="connsiteY53" fmla="*/ 228600 h 2175251"/>
              <a:gd name="connsiteX54" fmla="*/ 2381250 w 2495550"/>
              <a:gd name="connsiteY54" fmla="*/ 361950 h 217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95550" h="2175251">
                <a:moveTo>
                  <a:pt x="2133600" y="57150"/>
                </a:moveTo>
                <a:cubicBezTo>
                  <a:pt x="2165350" y="82550"/>
                  <a:pt x="2196322" y="108954"/>
                  <a:pt x="2228850" y="133350"/>
                </a:cubicBezTo>
                <a:cubicBezTo>
                  <a:pt x="2283883" y="174625"/>
                  <a:pt x="2294467" y="161925"/>
                  <a:pt x="2324100" y="228600"/>
                </a:cubicBezTo>
                <a:cubicBezTo>
                  <a:pt x="2340411" y="265300"/>
                  <a:pt x="2339923" y="309484"/>
                  <a:pt x="2362200" y="342900"/>
                </a:cubicBezTo>
                <a:cubicBezTo>
                  <a:pt x="2387600" y="381000"/>
                  <a:pt x="2423920" y="413759"/>
                  <a:pt x="2438400" y="457200"/>
                </a:cubicBezTo>
                <a:lnTo>
                  <a:pt x="2476500" y="571500"/>
                </a:lnTo>
                <a:lnTo>
                  <a:pt x="2495550" y="628650"/>
                </a:lnTo>
                <a:cubicBezTo>
                  <a:pt x="2489200" y="755650"/>
                  <a:pt x="2485893" y="882839"/>
                  <a:pt x="2476500" y="1009650"/>
                </a:cubicBezTo>
                <a:cubicBezTo>
                  <a:pt x="2473183" y="1054429"/>
                  <a:pt x="2457450" y="1098099"/>
                  <a:pt x="2457450" y="1143000"/>
                </a:cubicBezTo>
                <a:cubicBezTo>
                  <a:pt x="2457450" y="1453004"/>
                  <a:pt x="2456825" y="1425623"/>
                  <a:pt x="2495550" y="1619250"/>
                </a:cubicBezTo>
                <a:cubicBezTo>
                  <a:pt x="2489200" y="1657350"/>
                  <a:pt x="2491356" y="1697896"/>
                  <a:pt x="2476500" y="1733550"/>
                </a:cubicBezTo>
                <a:cubicBezTo>
                  <a:pt x="2458888" y="1775818"/>
                  <a:pt x="2414780" y="1804409"/>
                  <a:pt x="2400300" y="1847850"/>
                </a:cubicBezTo>
                <a:cubicBezTo>
                  <a:pt x="2393950" y="1866900"/>
                  <a:pt x="2390230" y="1887039"/>
                  <a:pt x="2381250" y="1905000"/>
                </a:cubicBezTo>
                <a:cubicBezTo>
                  <a:pt x="2361238" y="1945024"/>
                  <a:pt x="2320471" y="1992489"/>
                  <a:pt x="2286000" y="2019300"/>
                </a:cubicBezTo>
                <a:cubicBezTo>
                  <a:pt x="2249855" y="2047413"/>
                  <a:pt x="2215141" y="2081020"/>
                  <a:pt x="2171700" y="2095500"/>
                </a:cubicBezTo>
                <a:lnTo>
                  <a:pt x="2114550" y="2114550"/>
                </a:lnTo>
                <a:cubicBezTo>
                  <a:pt x="2095500" y="2133600"/>
                  <a:pt x="2084207" y="2169019"/>
                  <a:pt x="2057400" y="2171700"/>
                </a:cubicBezTo>
                <a:cubicBezTo>
                  <a:pt x="1949800" y="2182460"/>
                  <a:pt x="1840778" y="2166636"/>
                  <a:pt x="1733550" y="2152650"/>
                </a:cubicBezTo>
                <a:cubicBezTo>
                  <a:pt x="1693726" y="2147456"/>
                  <a:pt x="1657350" y="2127250"/>
                  <a:pt x="1619250" y="2114550"/>
                </a:cubicBezTo>
                <a:cubicBezTo>
                  <a:pt x="1600200" y="2108200"/>
                  <a:pt x="1582025" y="2097991"/>
                  <a:pt x="1562100" y="2095500"/>
                </a:cubicBezTo>
                <a:lnTo>
                  <a:pt x="1409700" y="2076450"/>
                </a:lnTo>
                <a:lnTo>
                  <a:pt x="1009650" y="2095500"/>
                </a:lnTo>
                <a:cubicBezTo>
                  <a:pt x="939649" y="2099875"/>
                  <a:pt x="870238" y="2114550"/>
                  <a:pt x="800100" y="2114550"/>
                </a:cubicBezTo>
                <a:cubicBezTo>
                  <a:pt x="672941" y="2114550"/>
                  <a:pt x="546100" y="2101850"/>
                  <a:pt x="419100" y="2095500"/>
                </a:cubicBezTo>
                <a:cubicBezTo>
                  <a:pt x="350386" y="2049691"/>
                  <a:pt x="299846" y="2021394"/>
                  <a:pt x="247650" y="1943100"/>
                </a:cubicBezTo>
                <a:cubicBezTo>
                  <a:pt x="222250" y="1905000"/>
                  <a:pt x="185930" y="1872241"/>
                  <a:pt x="171450" y="1828800"/>
                </a:cubicBezTo>
                <a:cubicBezTo>
                  <a:pt x="123567" y="1685152"/>
                  <a:pt x="188158" y="1862216"/>
                  <a:pt x="114300" y="1714500"/>
                </a:cubicBezTo>
                <a:cubicBezTo>
                  <a:pt x="105320" y="1696539"/>
                  <a:pt x="105002" y="1674903"/>
                  <a:pt x="95250" y="1657350"/>
                </a:cubicBezTo>
                <a:cubicBezTo>
                  <a:pt x="-13923" y="1460838"/>
                  <a:pt x="43105" y="1615216"/>
                  <a:pt x="0" y="1485900"/>
                </a:cubicBezTo>
                <a:cubicBezTo>
                  <a:pt x="6350" y="1435100"/>
                  <a:pt x="10634" y="1383999"/>
                  <a:pt x="19050" y="1333500"/>
                </a:cubicBezTo>
                <a:cubicBezTo>
                  <a:pt x="27023" y="1285660"/>
                  <a:pt x="42051" y="1245446"/>
                  <a:pt x="57150" y="1200150"/>
                </a:cubicBezTo>
                <a:cubicBezTo>
                  <a:pt x="50800" y="1136650"/>
                  <a:pt x="47125" y="1072825"/>
                  <a:pt x="38100" y="1009650"/>
                </a:cubicBezTo>
                <a:cubicBezTo>
                  <a:pt x="34397" y="983731"/>
                  <a:pt x="24730" y="959008"/>
                  <a:pt x="19050" y="933450"/>
                </a:cubicBezTo>
                <a:cubicBezTo>
                  <a:pt x="12026" y="901842"/>
                  <a:pt x="6350" y="869950"/>
                  <a:pt x="0" y="838200"/>
                </a:cubicBezTo>
                <a:cubicBezTo>
                  <a:pt x="8729" y="733455"/>
                  <a:pt x="-19705" y="629305"/>
                  <a:pt x="57150" y="552450"/>
                </a:cubicBezTo>
                <a:cubicBezTo>
                  <a:pt x="73339" y="536261"/>
                  <a:pt x="95250" y="527050"/>
                  <a:pt x="114300" y="514350"/>
                </a:cubicBezTo>
                <a:cubicBezTo>
                  <a:pt x="174677" y="423784"/>
                  <a:pt x="145160" y="478920"/>
                  <a:pt x="190500" y="342900"/>
                </a:cubicBezTo>
                <a:cubicBezTo>
                  <a:pt x="196850" y="323850"/>
                  <a:pt x="195351" y="299949"/>
                  <a:pt x="209550" y="285750"/>
                </a:cubicBezTo>
                <a:cubicBezTo>
                  <a:pt x="376515" y="118785"/>
                  <a:pt x="164718" y="323110"/>
                  <a:pt x="323850" y="190500"/>
                </a:cubicBezTo>
                <a:cubicBezTo>
                  <a:pt x="344546" y="173253"/>
                  <a:pt x="359734" y="149890"/>
                  <a:pt x="381000" y="133350"/>
                </a:cubicBezTo>
                <a:cubicBezTo>
                  <a:pt x="417145" y="105237"/>
                  <a:pt x="457200" y="82550"/>
                  <a:pt x="495300" y="57150"/>
                </a:cubicBezTo>
                <a:cubicBezTo>
                  <a:pt x="514350" y="44450"/>
                  <a:pt x="530730" y="26290"/>
                  <a:pt x="552450" y="19050"/>
                </a:cubicBezTo>
                <a:lnTo>
                  <a:pt x="609600" y="0"/>
                </a:lnTo>
                <a:cubicBezTo>
                  <a:pt x="635000" y="6350"/>
                  <a:pt x="661735" y="8737"/>
                  <a:pt x="685800" y="19050"/>
                </a:cubicBezTo>
                <a:cubicBezTo>
                  <a:pt x="706844" y="28069"/>
                  <a:pt x="723071" y="45791"/>
                  <a:pt x="742950" y="57150"/>
                </a:cubicBezTo>
                <a:cubicBezTo>
                  <a:pt x="767606" y="71239"/>
                  <a:pt x="793048" y="84063"/>
                  <a:pt x="819150" y="95250"/>
                </a:cubicBezTo>
                <a:cubicBezTo>
                  <a:pt x="857411" y="111648"/>
                  <a:pt x="913832" y="123683"/>
                  <a:pt x="952500" y="133350"/>
                </a:cubicBezTo>
                <a:cubicBezTo>
                  <a:pt x="1104900" y="127000"/>
                  <a:pt x="1258101" y="131144"/>
                  <a:pt x="1409700" y="114300"/>
                </a:cubicBezTo>
                <a:cubicBezTo>
                  <a:pt x="1432455" y="111772"/>
                  <a:pt x="1445928" y="85499"/>
                  <a:pt x="1466850" y="76200"/>
                </a:cubicBezTo>
                <a:cubicBezTo>
                  <a:pt x="1503550" y="59889"/>
                  <a:pt x="1581150" y="38100"/>
                  <a:pt x="1581150" y="38100"/>
                </a:cubicBezTo>
                <a:cubicBezTo>
                  <a:pt x="1758950" y="44450"/>
                  <a:pt x="1937464" y="40013"/>
                  <a:pt x="2114550" y="57150"/>
                </a:cubicBezTo>
                <a:cubicBezTo>
                  <a:pt x="2151005" y="60678"/>
                  <a:pt x="2206239" y="137326"/>
                  <a:pt x="2228850" y="152400"/>
                </a:cubicBezTo>
                <a:cubicBezTo>
                  <a:pt x="2245558" y="163539"/>
                  <a:pt x="2266950" y="165100"/>
                  <a:pt x="2286000" y="171450"/>
                </a:cubicBezTo>
                <a:cubicBezTo>
                  <a:pt x="2292350" y="190500"/>
                  <a:pt x="2295298" y="211047"/>
                  <a:pt x="2305050" y="228600"/>
                </a:cubicBezTo>
                <a:cubicBezTo>
                  <a:pt x="2384772" y="372100"/>
                  <a:pt x="2381250" y="293793"/>
                  <a:pt x="2381250" y="361950"/>
                </a:cubicBezTo>
              </a:path>
            </a:pathLst>
          </a:custGeom>
          <a:solidFill>
            <a:schemeClr val="accent5">
              <a:lumMod val="75000"/>
            </a:schemeClr>
          </a:solid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8217B79D-6937-E3B9-A7CB-98C80EED2AA7}"/>
              </a:ext>
            </a:extLst>
          </p:cNvPr>
          <p:cNvSpPr/>
          <p:nvPr/>
        </p:nvSpPr>
        <p:spPr>
          <a:xfrm>
            <a:off x="7162800" y="2743200"/>
            <a:ext cx="2705102" cy="259080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4FC27911-1E93-7846-236B-F86D894E3B67}"/>
              </a:ext>
            </a:extLst>
          </p:cNvPr>
          <p:cNvSpPr/>
          <p:nvPr/>
        </p:nvSpPr>
        <p:spPr>
          <a:xfrm>
            <a:off x="8134349" y="3667267"/>
            <a:ext cx="762000" cy="762000"/>
          </a:xfrm>
          <a:prstGeom prst="ellipse">
            <a:avLst/>
          </a:prstGeom>
          <a:solidFill>
            <a:srgbClr val="002060"/>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0">
            <a:extLst>
              <a:ext uri="{FF2B5EF4-FFF2-40B4-BE49-F238E27FC236}">
                <a16:creationId xmlns:a16="http://schemas.microsoft.com/office/drawing/2014/main" xmlns="" id="{F1AA6010-8FD4-DE09-E4C1-85C7DB95CB22}"/>
              </a:ext>
            </a:extLst>
          </p:cNvPr>
          <p:cNvSpPr/>
          <p:nvPr/>
        </p:nvSpPr>
        <p:spPr>
          <a:xfrm>
            <a:off x="5991225" y="1698916"/>
            <a:ext cx="5029200" cy="826317"/>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Be the shape you are</a:t>
            </a:r>
            <a:endParaRPr lang="en-US" sz="4000" dirty="0"/>
          </a:p>
        </p:txBody>
      </p:sp>
    </p:spTree>
    <p:extLst>
      <p:ext uri="{BB962C8B-B14F-4D97-AF65-F5344CB8AC3E}">
        <p14:creationId xmlns:p14="http://schemas.microsoft.com/office/powerpoint/2010/main" val="18265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3581400"/>
            <a:ext cx="12192000" cy="3276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17</a:t>
            </a:r>
            <a:r>
              <a:rPr lang="en-US" sz="3200" b="1" kern="100" baseline="300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If you address as </a:t>
            </a:r>
            <a:r>
              <a:rPr lang="en-US" sz="3200" b="1" u="sng" kern="100" dirty="0">
                <a:solidFill>
                  <a:srgbClr val="002060"/>
                </a:solidFill>
                <a:effectLst/>
                <a:ea typeface="Calibri" panose="020F0502020204030204" pitchFamily="34" charset="0"/>
                <a:cs typeface="Calibri" panose="020F0502020204030204" pitchFamily="34" charset="0"/>
              </a:rPr>
              <a:t>Father</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rgbClr val="000000"/>
                </a:solidFill>
                <a:effectLst/>
                <a:ea typeface="Calibri" panose="020F0502020204030204" pitchFamily="34" charset="0"/>
                <a:cs typeface="Calibri" panose="020F0502020204030204" pitchFamily="34" charset="0"/>
              </a:rPr>
              <a:t>the One who impartially judges according to each one’s work, conduct yourselves in fear during the time of your stay on earth;  </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futile way of life inherited from your forefathers,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ounded Rectangle 2">
            <a:extLst>
              <a:ext uri="{FF2B5EF4-FFF2-40B4-BE49-F238E27FC236}">
                <a16:creationId xmlns:a16="http://schemas.microsoft.com/office/drawing/2014/main" xmlns="" id="{F940753D-DBD2-AB47-1565-96B37EC6042E}"/>
              </a:ext>
            </a:extLst>
          </p:cNvPr>
          <p:cNvSpPr/>
          <p:nvPr/>
        </p:nvSpPr>
        <p:spPr>
          <a:xfrm>
            <a:off x="5257800" y="13716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standing out </a:t>
            </a:r>
          </a:p>
          <a:p>
            <a:pPr algn="ctr"/>
            <a:r>
              <a:rPr lang="en-US" sz="4000" b="1" i="1" dirty="0"/>
              <a:t>as different</a:t>
            </a:r>
          </a:p>
        </p:txBody>
      </p:sp>
    </p:spTree>
    <p:extLst>
      <p:ext uri="{BB962C8B-B14F-4D97-AF65-F5344CB8AC3E}">
        <p14:creationId xmlns:p14="http://schemas.microsoft.com/office/powerpoint/2010/main" val="27936471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3581400"/>
            <a:ext cx="12192000" cy="3276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17</a:t>
            </a:r>
            <a:r>
              <a:rPr lang="en-US" sz="3200" b="1" kern="100" baseline="30000" dirty="0">
                <a:solidFill>
                  <a:srgbClr val="002060"/>
                </a:solidFill>
                <a:effectLst/>
                <a:ea typeface="Calibri" panose="020F0502020204030204" pitchFamily="34" charset="0"/>
                <a:cs typeface="Calibri" panose="020F0502020204030204" pitchFamily="34" charset="0"/>
              </a:rPr>
              <a:t> </a:t>
            </a:r>
            <a:r>
              <a:rPr lang="en-US" sz="3200" b="1" u="sng" kern="100" dirty="0">
                <a:solidFill>
                  <a:srgbClr val="002060"/>
                </a:solidFill>
                <a:effectLst/>
                <a:ea typeface="Calibri" panose="020F0502020204030204" pitchFamily="34" charset="0"/>
                <a:cs typeface="Calibri" panose="020F0502020204030204" pitchFamily="34" charset="0"/>
              </a:rPr>
              <a:t>If you address as Father the One who impartially judges </a:t>
            </a:r>
            <a:r>
              <a:rPr lang="en-US" sz="3100" b="1" u="sng" kern="100" dirty="0">
                <a:solidFill>
                  <a:srgbClr val="002060"/>
                </a:solidFill>
                <a:effectLst/>
                <a:ea typeface="Calibri" panose="020F0502020204030204" pitchFamily="34" charset="0"/>
                <a:cs typeface="Calibri" panose="020F0502020204030204" pitchFamily="34" charset="0"/>
              </a:rPr>
              <a:t>according to each one’s work</a:t>
            </a:r>
            <a:r>
              <a:rPr lang="en-US" sz="3200" kern="100" dirty="0">
                <a:solidFill>
                  <a:srgbClr val="000000"/>
                </a:solidFill>
                <a:effectLst/>
                <a:ea typeface="Calibri" panose="020F0502020204030204" pitchFamily="34" charset="0"/>
                <a:cs typeface="Calibri" panose="020F0502020204030204" pitchFamily="34" charset="0"/>
              </a:rPr>
              <a:t>, conduct yourselves in fear during the time of your stay on earth;  </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futile way of life inherited from your forefathers,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257800" y="13716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standing out </a:t>
            </a:r>
          </a:p>
          <a:p>
            <a:pPr algn="ctr"/>
            <a:r>
              <a:rPr lang="en-US" sz="4000" b="1" i="1" dirty="0"/>
              <a:t>as different</a:t>
            </a:r>
          </a:p>
        </p:txBody>
      </p:sp>
      <p:sp>
        <p:nvSpPr>
          <p:cNvPr id="7" name="Rounded Rectangle 10">
            <a:extLst>
              <a:ext uri="{FF2B5EF4-FFF2-40B4-BE49-F238E27FC236}">
                <a16:creationId xmlns:a16="http://schemas.microsoft.com/office/drawing/2014/main" xmlns="" id="{407D0476-B969-28C0-BBCA-1D5354A63727}"/>
              </a:ext>
            </a:extLst>
          </p:cNvPr>
          <p:cNvSpPr/>
          <p:nvPr/>
        </p:nvSpPr>
        <p:spPr>
          <a:xfrm>
            <a:off x="152401" y="1222745"/>
            <a:ext cx="5486401" cy="682256"/>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Let God be your Judge</a:t>
            </a:r>
          </a:p>
        </p:txBody>
      </p:sp>
      <p:sp>
        <p:nvSpPr>
          <p:cNvPr id="9" name="Rounded Rectangle 10">
            <a:extLst>
              <a:ext uri="{FF2B5EF4-FFF2-40B4-BE49-F238E27FC236}">
                <a16:creationId xmlns:a16="http://schemas.microsoft.com/office/drawing/2014/main" xmlns="" id="{C72D55FD-0BE0-4797-0D8B-B967D3F90B21}"/>
              </a:ext>
            </a:extLst>
          </p:cNvPr>
          <p:cNvSpPr/>
          <p:nvPr/>
        </p:nvSpPr>
        <p:spPr>
          <a:xfrm>
            <a:off x="152401" y="2053856"/>
            <a:ext cx="5486401" cy="682256"/>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Let God be </a:t>
            </a:r>
            <a:r>
              <a:rPr lang="en-US" sz="4000" b="1" i="1" dirty="0"/>
              <a:t>their</a:t>
            </a:r>
            <a:r>
              <a:rPr lang="en-US" sz="4000" b="1" dirty="0"/>
              <a:t> Judge</a:t>
            </a:r>
          </a:p>
        </p:txBody>
      </p:sp>
    </p:spTree>
    <p:extLst>
      <p:ext uri="{BB962C8B-B14F-4D97-AF65-F5344CB8AC3E}">
        <p14:creationId xmlns:p14="http://schemas.microsoft.com/office/powerpoint/2010/main" val="144984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3581400"/>
            <a:ext cx="12192000" cy="3276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17</a:t>
            </a:r>
            <a:r>
              <a:rPr lang="en-US" sz="3200" b="1" kern="100" baseline="300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If you address as Father the One who impartially judges according to each one’s work</a:t>
            </a:r>
            <a:r>
              <a:rPr lang="en-US" sz="3200" kern="100" dirty="0">
                <a:solidFill>
                  <a:srgbClr val="000000"/>
                </a:solidFill>
                <a:effectLst/>
                <a:ea typeface="Calibri" panose="020F0502020204030204" pitchFamily="34" charset="0"/>
                <a:cs typeface="Calibri" panose="020F0502020204030204" pitchFamily="34" charset="0"/>
              </a:rPr>
              <a:t>, </a:t>
            </a:r>
            <a:r>
              <a:rPr lang="en-US" sz="3100" b="1" u="sng" kern="100" dirty="0">
                <a:solidFill>
                  <a:srgbClr val="002060"/>
                </a:solidFill>
                <a:effectLst/>
                <a:ea typeface="Calibri" panose="020F0502020204030204" pitchFamily="34" charset="0"/>
                <a:cs typeface="Calibri" panose="020F0502020204030204" pitchFamily="34" charset="0"/>
              </a:rPr>
              <a:t>conduct yourselves in fear during the time </a:t>
            </a:r>
            <a:r>
              <a:rPr lang="en-US" sz="3200" b="1" u="sng" kern="100" dirty="0">
                <a:solidFill>
                  <a:srgbClr val="002060"/>
                </a:solidFill>
                <a:effectLst/>
                <a:ea typeface="Calibri" panose="020F0502020204030204" pitchFamily="34" charset="0"/>
                <a:cs typeface="Calibri" panose="020F0502020204030204" pitchFamily="34" charset="0"/>
              </a:rPr>
              <a:t>of your stay on earth</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futile way of life inherited from your forefathers,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257800" y="1371600"/>
            <a:ext cx="67817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Which means living in fear?</a:t>
            </a:r>
          </a:p>
        </p:txBody>
      </p:sp>
      <p:sp>
        <p:nvSpPr>
          <p:cNvPr id="3" name="Rounded Rectangle 6">
            <a:extLst>
              <a:ext uri="{FF2B5EF4-FFF2-40B4-BE49-F238E27FC236}">
                <a16:creationId xmlns:a16="http://schemas.microsoft.com/office/drawing/2014/main" xmlns="" id="{AB617A6E-C879-75E3-5D12-8CE2C915D508}"/>
              </a:ext>
            </a:extLst>
          </p:cNvPr>
          <p:cNvSpPr/>
          <p:nvPr/>
        </p:nvSpPr>
        <p:spPr>
          <a:xfrm>
            <a:off x="6781800" y="2219741"/>
            <a:ext cx="4953000" cy="1277291"/>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Appropriate reverence for something awesome</a:t>
            </a:r>
            <a:endParaRPr lang="en-US" sz="3600" b="1" i="1" dirty="0"/>
          </a:p>
        </p:txBody>
      </p:sp>
    </p:spTree>
    <p:extLst>
      <p:ext uri="{BB962C8B-B14F-4D97-AF65-F5344CB8AC3E}">
        <p14:creationId xmlns:p14="http://schemas.microsoft.com/office/powerpoint/2010/main" val="4279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3581400"/>
            <a:ext cx="12192000" cy="3276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17</a:t>
            </a:r>
            <a:r>
              <a:rPr lang="en-US" sz="3200" b="1" kern="100" baseline="300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If you address as Father the One who impartially judges according to each one’s work</a:t>
            </a:r>
            <a:r>
              <a:rPr lang="en-US" sz="3200" kern="100" dirty="0">
                <a:solidFill>
                  <a:srgbClr val="000000"/>
                </a:solidFill>
                <a:effectLst/>
                <a:ea typeface="Calibri" panose="020F0502020204030204" pitchFamily="34" charset="0"/>
                <a:cs typeface="Calibri" panose="020F0502020204030204" pitchFamily="34" charset="0"/>
              </a:rPr>
              <a:t>, </a:t>
            </a:r>
            <a:r>
              <a:rPr lang="en-US" sz="3100" b="1" u="sng" kern="100" dirty="0">
                <a:solidFill>
                  <a:srgbClr val="002060"/>
                </a:solidFill>
                <a:effectLst/>
                <a:ea typeface="Calibri" panose="020F0502020204030204" pitchFamily="34" charset="0"/>
                <a:cs typeface="Calibri" panose="020F0502020204030204" pitchFamily="34" charset="0"/>
              </a:rPr>
              <a:t>conduct yourselves in fear during the time</a:t>
            </a:r>
            <a:r>
              <a:rPr lang="en-US" sz="3200" b="1" u="sng" kern="100" dirty="0">
                <a:solidFill>
                  <a:srgbClr val="002060"/>
                </a:solidFill>
                <a:effectLst/>
                <a:ea typeface="Calibri" panose="020F0502020204030204" pitchFamily="34" charset="0"/>
                <a:cs typeface="Calibri" panose="020F0502020204030204" pitchFamily="34" charset="0"/>
              </a:rPr>
              <a:t> of your stay on earth</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futile way of life inherited from your forefathers,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4467448" y="1447799"/>
            <a:ext cx="76961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distinguishing characteristic of God’s children: they revere a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5715000" y="2652821"/>
            <a:ext cx="5486401" cy="682256"/>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As opposed to what?</a:t>
            </a:r>
          </a:p>
        </p:txBody>
      </p:sp>
    </p:spTree>
    <p:extLst>
      <p:ext uri="{BB962C8B-B14F-4D97-AF65-F5344CB8AC3E}">
        <p14:creationId xmlns:p14="http://schemas.microsoft.com/office/powerpoint/2010/main" val="31676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8" name="Rectangle 7">
            <a:extLst>
              <a:ext uri="{FF2B5EF4-FFF2-40B4-BE49-F238E27FC236}">
                <a16:creationId xmlns:a16="http://schemas.microsoft.com/office/drawing/2014/main" xmlns="" id="{733EF08A-06C7-C735-ADA8-31B1D60F710F}"/>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1 Pet 1:14 </a:t>
            </a:r>
            <a:r>
              <a:rPr lang="en-US" sz="3200" dirty="0">
                <a:solidFill>
                  <a:schemeClr val="tx1"/>
                </a:solidFill>
              </a:rPr>
              <a:t>As obedient children, </a:t>
            </a:r>
            <a:r>
              <a:rPr lang="en-US" sz="3200" b="1" u="sng" dirty="0">
                <a:solidFill>
                  <a:srgbClr val="002060"/>
                </a:solidFill>
              </a:rPr>
              <a:t>do not be conformed to the former lusts which were yours in your ignorance</a:t>
            </a:r>
            <a:r>
              <a:rPr lang="en-US" sz="3200" dirty="0">
                <a:solidFill>
                  <a:schemeClr val="tx1"/>
                </a:solidFill>
              </a:rPr>
              <a:t>, </a:t>
            </a:r>
            <a:r>
              <a:rPr lang="en-US" sz="3200" b="1" baseline="30000" dirty="0">
                <a:solidFill>
                  <a:schemeClr val="tx1"/>
                </a:solidFill>
              </a:rPr>
              <a:t>15 </a:t>
            </a:r>
            <a:r>
              <a:rPr lang="en-US" sz="3200" dirty="0">
                <a:solidFill>
                  <a:schemeClr val="tx1"/>
                </a:solidFill>
              </a:rPr>
              <a:t>but like the Holy One who called you, be holy yourselves also in all your behavior; </a:t>
            </a:r>
            <a:r>
              <a:rPr lang="en-US" sz="3200" b="1" baseline="30000" dirty="0">
                <a:solidFill>
                  <a:schemeClr val="tx1"/>
                </a:solidFill>
              </a:rPr>
              <a:t>16 </a:t>
            </a:r>
            <a:r>
              <a:rPr lang="en-US" sz="3200" dirty="0">
                <a:solidFill>
                  <a:schemeClr val="tx1"/>
                </a:solidFill>
              </a:rPr>
              <a:t>because it is written, “</a:t>
            </a:r>
            <a:r>
              <a:rPr lang="en-US" sz="3200" cap="small" dirty="0">
                <a:solidFill>
                  <a:schemeClr val="tx1"/>
                </a:solidFill>
              </a:rPr>
              <a:t>You shall be holy, for I am holy</a:t>
            </a:r>
            <a:r>
              <a:rPr lang="en-US" sz="3200" dirty="0">
                <a:solidFill>
                  <a:schemeClr val="tx1"/>
                </a:solidFill>
              </a:rPr>
              <a:t>.”</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4467448" y="1447799"/>
            <a:ext cx="76961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distinguishing characteristic of God’s children: they revere a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5715000" y="2652821"/>
            <a:ext cx="5486401" cy="682256"/>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As opposed to what?</a:t>
            </a:r>
          </a:p>
        </p:txBody>
      </p:sp>
      <p:sp>
        <p:nvSpPr>
          <p:cNvPr id="3" name="Rectangular Callout 13">
            <a:extLst>
              <a:ext uri="{FF2B5EF4-FFF2-40B4-BE49-F238E27FC236}">
                <a16:creationId xmlns:a16="http://schemas.microsoft.com/office/drawing/2014/main" xmlns="" id="{B7F256A5-2389-2DD7-E755-147CFFB72DB1}"/>
              </a:ext>
            </a:extLst>
          </p:cNvPr>
          <p:cNvSpPr/>
          <p:nvPr/>
        </p:nvSpPr>
        <p:spPr>
          <a:xfrm>
            <a:off x="860130" y="3859460"/>
            <a:ext cx="7000874" cy="682256"/>
          </a:xfrm>
          <a:prstGeom prst="wedgeRectCallout">
            <a:avLst>
              <a:gd name="adj1" fmla="val -51787"/>
              <a:gd name="adj2" fmla="val 1580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rPr>
              <a:t>Epithumiais</a:t>
            </a:r>
            <a:r>
              <a:rPr lang="en-US" sz="3200" dirty="0">
                <a:solidFill>
                  <a:schemeClr val="tx1"/>
                </a:solidFill>
              </a:rPr>
              <a:t>: desire, passionate longing</a:t>
            </a:r>
          </a:p>
        </p:txBody>
      </p:sp>
      <p:sp>
        <p:nvSpPr>
          <p:cNvPr id="7" name="Rounded Rectangle 10">
            <a:extLst>
              <a:ext uri="{FF2B5EF4-FFF2-40B4-BE49-F238E27FC236}">
                <a16:creationId xmlns:a16="http://schemas.microsoft.com/office/drawing/2014/main" xmlns="" id="{E5028B58-03C8-A14F-EB6A-15CAFDF25A99}"/>
              </a:ext>
            </a:extLst>
          </p:cNvPr>
          <p:cNvSpPr/>
          <p:nvPr/>
        </p:nvSpPr>
        <p:spPr>
          <a:xfrm>
            <a:off x="152400" y="1453114"/>
            <a:ext cx="4572001" cy="1925093"/>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 life that reveres our desires instead of revering God</a:t>
            </a:r>
          </a:p>
        </p:txBody>
      </p:sp>
    </p:spTree>
    <p:extLst>
      <p:ext uri="{BB962C8B-B14F-4D97-AF65-F5344CB8AC3E}">
        <p14:creationId xmlns:p14="http://schemas.microsoft.com/office/powerpoint/2010/main" val="38457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4467448" y="1447799"/>
            <a:ext cx="7696199"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distinguishing characteristic of God’s children: they revere a God</a:t>
            </a:r>
          </a:p>
        </p:txBody>
      </p:sp>
      <p:sp>
        <p:nvSpPr>
          <p:cNvPr id="7" name="TextBox 6">
            <a:extLst>
              <a:ext uri="{FF2B5EF4-FFF2-40B4-BE49-F238E27FC236}">
                <a16:creationId xmlns:a16="http://schemas.microsoft.com/office/drawing/2014/main" xmlns="" id="{D03A6E38-A2CC-25DD-772E-19795803ACD8}"/>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10">
            <a:extLst>
              <a:ext uri="{FF2B5EF4-FFF2-40B4-BE49-F238E27FC236}">
                <a16:creationId xmlns:a16="http://schemas.microsoft.com/office/drawing/2014/main" xmlns="" id="{6F232C36-0BEA-BBFF-65B3-34E1CB09763D}"/>
              </a:ext>
            </a:extLst>
          </p:cNvPr>
          <p:cNvSpPr/>
          <p:nvPr/>
        </p:nvSpPr>
        <p:spPr>
          <a:xfrm>
            <a:off x="152400" y="1453114"/>
            <a:ext cx="4572001" cy="1925093"/>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 life that reveres our desires instead of revering God</a:t>
            </a:r>
          </a:p>
        </p:txBody>
      </p:sp>
    </p:spTree>
    <p:extLst>
      <p:ext uri="{BB962C8B-B14F-4D97-AF65-F5344CB8AC3E}">
        <p14:creationId xmlns:p14="http://schemas.microsoft.com/office/powerpoint/2010/main" val="27854184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228600" y="267784"/>
            <a:ext cx="8153400" cy="1380378"/>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t>What do you really need to be happy?</a:t>
            </a:r>
          </a:p>
          <a:p>
            <a:pPr algn="ctr"/>
            <a:r>
              <a:rPr lang="en-US" sz="3600" b="1" dirty="0"/>
              <a:t>“The freedom to be and do what I want”</a:t>
            </a:r>
            <a:endParaRPr lang="en-US" sz="3600" b="1" i="1" dirty="0"/>
          </a:p>
        </p:txBody>
      </p:sp>
    </p:spTree>
    <p:extLst>
      <p:ext uri="{BB962C8B-B14F-4D97-AF65-F5344CB8AC3E}">
        <p14:creationId xmlns:p14="http://schemas.microsoft.com/office/powerpoint/2010/main" val="24828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04800" y="237658"/>
            <a:ext cx="7010400" cy="905342"/>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Oriented around </a:t>
            </a:r>
            <a:r>
              <a:rPr lang="en-US" sz="4400" b="1" i="1" dirty="0"/>
              <a:t>my desires</a:t>
            </a:r>
          </a:p>
        </p:txBody>
      </p:sp>
      <p:sp>
        <p:nvSpPr>
          <p:cNvPr id="2" name="Rounded Rectangle 3">
            <a:extLst>
              <a:ext uri="{FF2B5EF4-FFF2-40B4-BE49-F238E27FC236}">
                <a16:creationId xmlns:a16="http://schemas.microsoft.com/office/drawing/2014/main" xmlns="" id="{67416C7E-2C04-ECD1-10AA-C8FDBDB6DA1C}"/>
              </a:ext>
            </a:extLst>
          </p:cNvPr>
          <p:cNvSpPr/>
          <p:nvPr/>
        </p:nvSpPr>
        <p:spPr>
          <a:xfrm>
            <a:off x="2819400" y="1143000"/>
            <a:ext cx="4343400" cy="799016"/>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Sounds great!</a:t>
            </a:r>
            <a:endParaRPr lang="en-US" sz="4400" b="1" i="1" dirty="0"/>
          </a:p>
        </p:txBody>
      </p:sp>
    </p:spTree>
    <p:extLst>
      <p:ext uri="{BB962C8B-B14F-4D97-AF65-F5344CB8AC3E}">
        <p14:creationId xmlns:p14="http://schemas.microsoft.com/office/powerpoint/2010/main" val="33541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04800" y="237658"/>
            <a:ext cx="7924800" cy="1380378"/>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Are there any problems that come with this way of thinking?</a:t>
            </a:r>
            <a:endParaRPr lang="en-US" sz="4400" b="1" i="1" dirty="0"/>
          </a:p>
        </p:txBody>
      </p:sp>
      <p:sp>
        <p:nvSpPr>
          <p:cNvPr id="3" name="Rounded Rectangle 3">
            <a:extLst>
              <a:ext uri="{FF2B5EF4-FFF2-40B4-BE49-F238E27FC236}">
                <a16:creationId xmlns:a16="http://schemas.microsoft.com/office/drawing/2014/main" xmlns="" id="{7923A5AF-32F5-4AE3-2FDC-6DF34F05A150}"/>
              </a:ext>
            </a:extLst>
          </p:cNvPr>
          <p:cNvSpPr/>
          <p:nvPr/>
        </p:nvSpPr>
        <p:spPr>
          <a:xfrm>
            <a:off x="283535" y="1883630"/>
            <a:ext cx="8250865" cy="783370"/>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It assumes that my desires are </a:t>
            </a:r>
            <a:r>
              <a:rPr lang="en-US" sz="4000" b="1" i="1" dirty="0"/>
              <a:t>right</a:t>
            </a:r>
          </a:p>
        </p:txBody>
      </p:sp>
      <p:sp>
        <p:nvSpPr>
          <p:cNvPr id="5" name="Rounded Rectangle 3">
            <a:extLst>
              <a:ext uri="{FF2B5EF4-FFF2-40B4-BE49-F238E27FC236}">
                <a16:creationId xmlns:a16="http://schemas.microsoft.com/office/drawing/2014/main" xmlns="" id="{0E6E1CDD-BE42-34DE-1183-BD7AFF02CA20}"/>
              </a:ext>
            </a:extLst>
          </p:cNvPr>
          <p:cNvSpPr/>
          <p:nvPr/>
        </p:nvSpPr>
        <p:spPr>
          <a:xfrm>
            <a:off x="276447" y="2812097"/>
            <a:ext cx="5819553" cy="783370"/>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And “lusts” never satisfy </a:t>
            </a:r>
            <a:endParaRPr lang="en-US" sz="4000" b="1" i="1" dirty="0"/>
          </a:p>
        </p:txBody>
      </p:sp>
      <p:sp>
        <p:nvSpPr>
          <p:cNvPr id="6" name="Rounded Rectangle 3">
            <a:extLst>
              <a:ext uri="{FF2B5EF4-FFF2-40B4-BE49-F238E27FC236}">
                <a16:creationId xmlns:a16="http://schemas.microsoft.com/office/drawing/2014/main" xmlns="" id="{9646AFAD-63ED-603F-C3AF-E9D86BC8613D}"/>
              </a:ext>
            </a:extLst>
          </p:cNvPr>
          <p:cNvSpPr/>
          <p:nvPr/>
        </p:nvSpPr>
        <p:spPr>
          <a:xfrm>
            <a:off x="267587" y="3777773"/>
            <a:ext cx="8495413" cy="1347000"/>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So I end up orbiting my desires, in an endless pursuit of happiness</a:t>
            </a:r>
            <a:endParaRPr lang="en-US" sz="4000" b="1" i="1" dirty="0"/>
          </a:p>
        </p:txBody>
      </p:sp>
    </p:spTree>
    <p:extLst>
      <p:ext uri="{BB962C8B-B14F-4D97-AF65-F5344CB8AC3E}">
        <p14:creationId xmlns:p14="http://schemas.microsoft.com/office/powerpoint/2010/main" val="18890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photo 3d render of a grunge dark interior with light from side windows">
            <a:extLst>
              <a:ext uri="{FF2B5EF4-FFF2-40B4-BE49-F238E27FC236}">
                <a16:creationId xmlns:a16="http://schemas.microsoft.com/office/drawing/2014/main" xmlns="" id="{2812A4D3-D35B-3B76-DF0F-E1593E05B0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304800" y="609600"/>
            <a:ext cx="6477000" cy="16002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3:3</a:t>
            </a:r>
            <a:r>
              <a:rPr lang="en-US" sz="3200" b="1" dirty="0">
                <a:solidFill>
                  <a:schemeClr val="bg1"/>
                </a:solidFill>
              </a:rPr>
              <a:t> </a:t>
            </a:r>
            <a:r>
              <a:rPr lang="en-US" sz="3200" dirty="0">
                <a:solidFill>
                  <a:schemeClr val="bg1"/>
                </a:solidFill>
              </a:rPr>
              <a:t>Jesus replied,</a:t>
            </a:r>
            <a:r>
              <a:rPr lang="en-US" sz="3200" b="1" baseline="30000" dirty="0">
                <a:solidFill>
                  <a:schemeClr val="bg1"/>
                </a:solidFill>
              </a:rPr>
              <a:t> </a:t>
            </a:r>
            <a:r>
              <a:rPr lang="en-US" sz="3200" dirty="0">
                <a:solidFill>
                  <a:schemeClr val="bg1"/>
                </a:solidFill>
              </a:rPr>
              <a:t>“I tell you the truth, unless you are born again,</a:t>
            </a:r>
            <a:r>
              <a:rPr lang="en-US" sz="3200" baseline="30000" dirty="0">
                <a:solidFill>
                  <a:schemeClr val="bg1"/>
                </a:solidFill>
              </a:rPr>
              <a:t> </a:t>
            </a:r>
            <a:r>
              <a:rPr lang="en-US" sz="3200" dirty="0">
                <a:solidFill>
                  <a:schemeClr val="bg1"/>
                </a:solidFill>
              </a:rPr>
              <a:t>you cannot see the Kingdom of God.”</a:t>
            </a: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Tree>
    <p:extLst>
      <p:ext uri="{BB962C8B-B14F-4D97-AF65-F5344CB8AC3E}">
        <p14:creationId xmlns:p14="http://schemas.microsoft.com/office/powerpoint/2010/main" val="22294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F271CC0F-19C6-7260-FD78-B8E30CDE78E2}"/>
              </a:ext>
            </a:extLst>
          </p:cNvPr>
          <p:cNvSpPr/>
          <p:nvPr/>
        </p:nvSpPr>
        <p:spPr>
          <a:xfrm>
            <a:off x="152400" y="3267543"/>
            <a:ext cx="9296400" cy="1219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1 Pet 1:14 </a:t>
            </a:r>
            <a:r>
              <a:rPr lang="en-US" sz="3200" dirty="0">
                <a:solidFill>
                  <a:schemeClr val="tx1"/>
                </a:solidFill>
              </a:rPr>
              <a:t>As obedient children, </a:t>
            </a:r>
            <a:r>
              <a:rPr lang="en-US" sz="3200" b="1" u="sng" dirty="0">
                <a:solidFill>
                  <a:srgbClr val="002060"/>
                </a:solidFill>
              </a:rPr>
              <a:t>do not be conformed</a:t>
            </a:r>
            <a:r>
              <a:rPr lang="en-US" sz="3200" dirty="0">
                <a:solidFill>
                  <a:schemeClr val="tx1"/>
                </a:solidFill>
              </a:rPr>
              <a:t> to the former lusts which were yours in your ignorance,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futile </a:t>
            </a:r>
            <a:r>
              <a:rPr lang="en-US" sz="3200" b="1" u="sng" kern="100" dirty="0">
                <a:solidFill>
                  <a:srgbClr val="002060"/>
                </a:solidFill>
                <a:effectLst/>
                <a:ea typeface="Calibri" panose="020F0502020204030204" pitchFamily="34" charset="0"/>
                <a:cs typeface="Calibri" panose="020F0502020204030204" pitchFamily="34" charset="0"/>
              </a:rPr>
              <a:t>way of life 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5569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F271CC0F-19C6-7260-FD78-B8E30CDE78E2}"/>
              </a:ext>
            </a:extLst>
          </p:cNvPr>
          <p:cNvSpPr/>
          <p:nvPr/>
        </p:nvSpPr>
        <p:spPr>
          <a:xfrm>
            <a:off x="152400" y="3267543"/>
            <a:ext cx="9296400" cy="12191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1 Pet 1:14 </a:t>
            </a:r>
            <a:r>
              <a:rPr lang="en-US" sz="3200" dirty="0">
                <a:solidFill>
                  <a:schemeClr val="tx1"/>
                </a:solidFill>
              </a:rPr>
              <a:t>As obedient children, </a:t>
            </a:r>
            <a:r>
              <a:rPr lang="en-US" sz="3200" b="1" u="sng" dirty="0">
                <a:solidFill>
                  <a:srgbClr val="002060"/>
                </a:solidFill>
              </a:rPr>
              <a:t>do not be conformed</a:t>
            </a:r>
            <a:r>
              <a:rPr lang="en-US" sz="3200" dirty="0">
                <a:solidFill>
                  <a:schemeClr val="tx1"/>
                </a:solidFill>
              </a:rPr>
              <a:t> to the former lusts which were yours in your ignorance,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16593211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4" name="Speech Bubble: Rectangle 3">
            <a:extLst>
              <a:ext uri="{FF2B5EF4-FFF2-40B4-BE49-F238E27FC236}">
                <a16:creationId xmlns:a16="http://schemas.microsoft.com/office/drawing/2014/main" xmlns="" id="{74F5A92B-80A9-5C56-BB4B-4BFFA630B20B}"/>
              </a:ext>
            </a:extLst>
          </p:cNvPr>
          <p:cNvSpPr/>
          <p:nvPr/>
        </p:nvSpPr>
        <p:spPr>
          <a:xfrm>
            <a:off x="152400" y="3823447"/>
            <a:ext cx="6553200" cy="663295"/>
          </a:xfrm>
          <a:prstGeom prst="wedgeRectCallout">
            <a:avLst>
              <a:gd name="adj1" fmla="val 14986"/>
              <a:gd name="adj2" fmla="val 181943"/>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Mataios</a:t>
            </a:r>
            <a:r>
              <a:rPr lang="en-US" sz="3200" dirty="0">
                <a:solidFill>
                  <a:schemeClr val="tx1"/>
                </a:solidFill>
              </a:rPr>
              <a:t>: vain, useless, to no purpose</a:t>
            </a:r>
          </a:p>
        </p:txBody>
      </p:sp>
    </p:spTree>
    <p:extLst>
      <p:ext uri="{BB962C8B-B14F-4D97-AF65-F5344CB8AC3E}">
        <p14:creationId xmlns:p14="http://schemas.microsoft.com/office/powerpoint/2010/main" val="35370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TextBox 4">
            <a:extLst>
              <a:ext uri="{FF2B5EF4-FFF2-40B4-BE49-F238E27FC236}">
                <a16:creationId xmlns:a16="http://schemas.microsoft.com/office/drawing/2014/main" xmlns="" id="{81244D33-37A0-061D-E17A-34725BEA13D0}"/>
              </a:ext>
            </a:extLst>
          </p:cNvPr>
          <p:cNvSpPr txBox="1"/>
          <p:nvPr/>
        </p:nvSpPr>
        <p:spPr>
          <a:xfrm>
            <a:off x="2" y="60699"/>
            <a:ext cx="79247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be what you want and do what you feel”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3">
            <a:extLst>
              <a:ext uri="{FF2B5EF4-FFF2-40B4-BE49-F238E27FC236}">
                <a16:creationId xmlns:a16="http://schemas.microsoft.com/office/drawing/2014/main" xmlns="" id="{EA24B646-FB5E-9742-0CEB-70848A447C6D}"/>
              </a:ext>
            </a:extLst>
          </p:cNvPr>
          <p:cNvSpPr/>
          <p:nvPr/>
        </p:nvSpPr>
        <p:spPr>
          <a:xfrm>
            <a:off x="238348" y="1441077"/>
            <a:ext cx="7153052"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denies the reality of your station</a:t>
            </a:r>
            <a:endParaRPr lang="en-US" sz="3600" b="1" i="1" dirty="0"/>
          </a:p>
        </p:txBody>
      </p:sp>
      <p:sp>
        <p:nvSpPr>
          <p:cNvPr id="7" name="Rounded Rectangle 3">
            <a:extLst>
              <a:ext uri="{FF2B5EF4-FFF2-40B4-BE49-F238E27FC236}">
                <a16:creationId xmlns:a16="http://schemas.microsoft.com/office/drawing/2014/main" xmlns="" id="{7D199014-BADF-0467-8F89-1AB55004BEBF}"/>
              </a:ext>
            </a:extLst>
          </p:cNvPr>
          <p:cNvSpPr/>
          <p:nvPr/>
        </p:nvSpPr>
        <p:spPr>
          <a:xfrm>
            <a:off x="228600" y="2200533"/>
            <a:ext cx="8763000"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assumes I </a:t>
            </a:r>
            <a:r>
              <a:rPr lang="en-US" sz="3600" b="1" i="1" dirty="0"/>
              <a:t>can</a:t>
            </a:r>
            <a:r>
              <a:rPr lang="en-US" sz="3600" b="1" dirty="0"/>
              <a:t> meet all my deepest needs </a:t>
            </a:r>
            <a:endParaRPr lang="en-US" sz="3600" b="1" i="1" dirty="0"/>
          </a:p>
        </p:txBody>
      </p:sp>
      <p:sp>
        <p:nvSpPr>
          <p:cNvPr id="2" name="Rounded Rectangle 3">
            <a:extLst>
              <a:ext uri="{FF2B5EF4-FFF2-40B4-BE49-F238E27FC236}">
                <a16:creationId xmlns:a16="http://schemas.microsoft.com/office/drawing/2014/main" xmlns="" id="{F2B9B60C-5333-3B04-8E24-22ECF0EC6C6E}"/>
              </a:ext>
            </a:extLst>
          </p:cNvPr>
          <p:cNvSpPr/>
          <p:nvPr/>
        </p:nvSpPr>
        <p:spPr>
          <a:xfrm>
            <a:off x="8057709" y="41207"/>
            <a:ext cx="3886198" cy="1711394"/>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is it “futile?”</a:t>
            </a: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5562600" y="2941862"/>
            <a:ext cx="5410200" cy="611855"/>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love, security, significance</a:t>
            </a:r>
            <a:endParaRPr lang="en-US" sz="3200" b="1" i="1" dirty="0"/>
          </a:p>
        </p:txBody>
      </p:sp>
      <p:sp>
        <p:nvSpPr>
          <p:cNvPr id="12" name="Rounded Rectangle 3">
            <a:extLst>
              <a:ext uri="{FF2B5EF4-FFF2-40B4-BE49-F238E27FC236}">
                <a16:creationId xmlns:a16="http://schemas.microsoft.com/office/drawing/2014/main" xmlns="" id="{246EB5DF-FBD6-4A39-91BD-5064703CA8C4}"/>
              </a:ext>
            </a:extLst>
          </p:cNvPr>
          <p:cNvSpPr/>
          <p:nvPr/>
        </p:nvSpPr>
        <p:spPr>
          <a:xfrm>
            <a:off x="9448800" y="3645120"/>
            <a:ext cx="2147777" cy="611855"/>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identity?</a:t>
            </a:r>
            <a:endParaRPr lang="en-US" sz="3200" b="1" i="1" dirty="0"/>
          </a:p>
        </p:txBody>
      </p:sp>
    </p:spTree>
    <p:extLst>
      <p:ext uri="{BB962C8B-B14F-4D97-AF65-F5344CB8AC3E}">
        <p14:creationId xmlns:p14="http://schemas.microsoft.com/office/powerpoint/2010/main" val="427873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 grpId="0" animBg="1"/>
      <p:bldP spid="4"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TextBox 4">
            <a:extLst>
              <a:ext uri="{FF2B5EF4-FFF2-40B4-BE49-F238E27FC236}">
                <a16:creationId xmlns:a16="http://schemas.microsoft.com/office/drawing/2014/main" xmlns="" id="{81244D33-37A0-061D-E17A-34725BEA13D0}"/>
              </a:ext>
            </a:extLst>
          </p:cNvPr>
          <p:cNvSpPr txBox="1"/>
          <p:nvPr/>
        </p:nvSpPr>
        <p:spPr>
          <a:xfrm>
            <a:off x="2" y="60699"/>
            <a:ext cx="79247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be what you want and do what you feel”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3">
            <a:extLst>
              <a:ext uri="{FF2B5EF4-FFF2-40B4-BE49-F238E27FC236}">
                <a16:creationId xmlns:a16="http://schemas.microsoft.com/office/drawing/2014/main" xmlns="" id="{EA24B646-FB5E-9742-0CEB-70848A447C6D}"/>
              </a:ext>
            </a:extLst>
          </p:cNvPr>
          <p:cNvSpPr/>
          <p:nvPr/>
        </p:nvSpPr>
        <p:spPr>
          <a:xfrm>
            <a:off x="238348" y="1441077"/>
            <a:ext cx="7153052"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denies the reality of your station</a:t>
            </a:r>
            <a:endParaRPr lang="en-US" sz="3600" b="1" i="1" dirty="0"/>
          </a:p>
        </p:txBody>
      </p:sp>
      <p:sp>
        <p:nvSpPr>
          <p:cNvPr id="7" name="Rounded Rectangle 3">
            <a:extLst>
              <a:ext uri="{FF2B5EF4-FFF2-40B4-BE49-F238E27FC236}">
                <a16:creationId xmlns:a16="http://schemas.microsoft.com/office/drawing/2014/main" xmlns="" id="{7D199014-BADF-0467-8F89-1AB55004BEBF}"/>
              </a:ext>
            </a:extLst>
          </p:cNvPr>
          <p:cNvSpPr/>
          <p:nvPr/>
        </p:nvSpPr>
        <p:spPr>
          <a:xfrm>
            <a:off x="228600" y="2200533"/>
            <a:ext cx="8763000"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assumes I </a:t>
            </a:r>
            <a:r>
              <a:rPr lang="en-US" sz="3600" b="1" i="1" dirty="0"/>
              <a:t>can</a:t>
            </a:r>
            <a:r>
              <a:rPr lang="en-US" sz="3600" b="1" dirty="0"/>
              <a:t> meet all my deepest needs </a:t>
            </a:r>
            <a:endParaRPr lang="en-US" sz="3600" b="1" i="1" dirty="0"/>
          </a:p>
        </p:txBody>
      </p:sp>
      <p:sp>
        <p:nvSpPr>
          <p:cNvPr id="2" name="Rounded Rectangle 3">
            <a:extLst>
              <a:ext uri="{FF2B5EF4-FFF2-40B4-BE49-F238E27FC236}">
                <a16:creationId xmlns:a16="http://schemas.microsoft.com/office/drawing/2014/main" xmlns="" id="{F2B9B60C-5333-3B04-8E24-22ECF0EC6C6E}"/>
              </a:ext>
            </a:extLst>
          </p:cNvPr>
          <p:cNvSpPr/>
          <p:nvPr/>
        </p:nvSpPr>
        <p:spPr>
          <a:xfrm>
            <a:off x="8057709" y="41207"/>
            <a:ext cx="3886198" cy="1711394"/>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is it “futile?”</a:t>
            </a: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38349" y="2895600"/>
            <a:ext cx="11705558" cy="1770008"/>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4000" b="1" dirty="0"/>
              <a:t>Who </a:t>
            </a:r>
            <a:r>
              <a:rPr lang="en-US" sz="4000" b="1" i="1" dirty="0"/>
              <a:t>am</a:t>
            </a:r>
            <a:r>
              <a:rPr lang="en-US" sz="4000" b="1" dirty="0"/>
              <a:t> I really??</a:t>
            </a:r>
          </a:p>
          <a:p>
            <a:pPr marL="571500" indent="-571500">
              <a:buFont typeface="Arial" panose="020B0604020202020204" pitchFamily="34" charset="0"/>
              <a:buChar char="•"/>
            </a:pPr>
            <a:r>
              <a:rPr lang="en-US" sz="3200" b="1" i="1" dirty="0"/>
              <a:t>External Reference (affiliation, comparison, validation)</a:t>
            </a:r>
          </a:p>
        </p:txBody>
      </p:sp>
    </p:spTree>
    <p:extLst>
      <p:ext uri="{BB962C8B-B14F-4D97-AF65-F5344CB8AC3E}">
        <p14:creationId xmlns:p14="http://schemas.microsoft.com/office/powerpoint/2010/main" val="37667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TextBox 4">
            <a:extLst>
              <a:ext uri="{FF2B5EF4-FFF2-40B4-BE49-F238E27FC236}">
                <a16:creationId xmlns:a16="http://schemas.microsoft.com/office/drawing/2014/main" xmlns="" id="{81244D33-37A0-061D-E17A-34725BEA13D0}"/>
              </a:ext>
            </a:extLst>
          </p:cNvPr>
          <p:cNvSpPr txBox="1"/>
          <p:nvPr/>
        </p:nvSpPr>
        <p:spPr>
          <a:xfrm>
            <a:off x="2" y="60699"/>
            <a:ext cx="79247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be what you want and do what you feel”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3">
            <a:extLst>
              <a:ext uri="{FF2B5EF4-FFF2-40B4-BE49-F238E27FC236}">
                <a16:creationId xmlns:a16="http://schemas.microsoft.com/office/drawing/2014/main" xmlns="" id="{EA24B646-FB5E-9742-0CEB-70848A447C6D}"/>
              </a:ext>
            </a:extLst>
          </p:cNvPr>
          <p:cNvSpPr/>
          <p:nvPr/>
        </p:nvSpPr>
        <p:spPr>
          <a:xfrm>
            <a:off x="238348" y="1441077"/>
            <a:ext cx="7153052"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denies the reality of your station</a:t>
            </a:r>
            <a:endParaRPr lang="en-US" sz="3600" b="1" i="1" dirty="0"/>
          </a:p>
        </p:txBody>
      </p:sp>
      <p:sp>
        <p:nvSpPr>
          <p:cNvPr id="7" name="Rounded Rectangle 3">
            <a:extLst>
              <a:ext uri="{FF2B5EF4-FFF2-40B4-BE49-F238E27FC236}">
                <a16:creationId xmlns:a16="http://schemas.microsoft.com/office/drawing/2014/main" xmlns="" id="{7D199014-BADF-0467-8F89-1AB55004BEBF}"/>
              </a:ext>
            </a:extLst>
          </p:cNvPr>
          <p:cNvSpPr/>
          <p:nvPr/>
        </p:nvSpPr>
        <p:spPr>
          <a:xfrm>
            <a:off x="228600" y="2200533"/>
            <a:ext cx="8763000"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assumes I </a:t>
            </a:r>
            <a:r>
              <a:rPr lang="en-US" sz="3600" b="1" i="1" dirty="0"/>
              <a:t>can</a:t>
            </a:r>
            <a:r>
              <a:rPr lang="en-US" sz="3600" b="1" dirty="0"/>
              <a:t> meet all my deepest needs </a:t>
            </a:r>
            <a:endParaRPr lang="en-US" sz="3600" b="1" i="1" dirty="0"/>
          </a:p>
        </p:txBody>
      </p:sp>
      <p:sp>
        <p:nvSpPr>
          <p:cNvPr id="2" name="Rounded Rectangle 3">
            <a:extLst>
              <a:ext uri="{FF2B5EF4-FFF2-40B4-BE49-F238E27FC236}">
                <a16:creationId xmlns:a16="http://schemas.microsoft.com/office/drawing/2014/main" xmlns="" id="{F2B9B60C-5333-3B04-8E24-22ECF0EC6C6E}"/>
              </a:ext>
            </a:extLst>
          </p:cNvPr>
          <p:cNvSpPr/>
          <p:nvPr/>
        </p:nvSpPr>
        <p:spPr>
          <a:xfrm>
            <a:off x="8057709" y="41207"/>
            <a:ext cx="3886198" cy="1711394"/>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is it “futile?”</a:t>
            </a: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38349" y="2895600"/>
            <a:ext cx="11705558" cy="1770008"/>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4000" b="1" dirty="0"/>
              <a:t>Who </a:t>
            </a:r>
            <a:r>
              <a:rPr lang="en-US" sz="4000" b="1" i="1" dirty="0"/>
              <a:t>am</a:t>
            </a:r>
            <a:r>
              <a:rPr lang="en-US" sz="4000" b="1" dirty="0"/>
              <a:t> I really??</a:t>
            </a:r>
          </a:p>
          <a:p>
            <a:pPr marL="571500" indent="-571500">
              <a:buFont typeface="Arial" panose="020B0604020202020204" pitchFamily="34" charset="0"/>
              <a:buChar char="•"/>
            </a:pPr>
            <a:r>
              <a:rPr lang="en-US" sz="3200" b="1" i="1" dirty="0"/>
              <a:t>External Reference </a:t>
            </a:r>
          </a:p>
          <a:p>
            <a:pPr marL="571500" indent="-571500">
              <a:buFont typeface="Arial" panose="020B0604020202020204" pitchFamily="34" charset="0"/>
              <a:buChar char="•"/>
            </a:pPr>
            <a:r>
              <a:rPr lang="en-US" sz="3200" b="1" i="1" dirty="0"/>
              <a:t>Internal Reference </a:t>
            </a:r>
            <a:endParaRPr lang="en-US" sz="2800" b="1" i="1" dirty="0"/>
          </a:p>
        </p:txBody>
      </p:sp>
      <p:sp>
        <p:nvSpPr>
          <p:cNvPr id="8" name="Rounded Rectangle 3">
            <a:extLst>
              <a:ext uri="{FF2B5EF4-FFF2-40B4-BE49-F238E27FC236}">
                <a16:creationId xmlns:a16="http://schemas.microsoft.com/office/drawing/2014/main" xmlns="" id="{008D25C9-6187-980D-8799-CCE77CD37EE4}"/>
              </a:ext>
            </a:extLst>
          </p:cNvPr>
          <p:cNvSpPr/>
          <p:nvPr/>
        </p:nvSpPr>
        <p:spPr>
          <a:xfrm>
            <a:off x="4495800" y="2971800"/>
            <a:ext cx="6248400" cy="1711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800" b="1" dirty="0"/>
              <a:t>These don’t get the “identity” job done!</a:t>
            </a:r>
            <a:endParaRPr lang="en-US" sz="3600" b="1" i="1" dirty="0"/>
          </a:p>
        </p:txBody>
      </p:sp>
    </p:spTree>
    <p:extLst>
      <p:ext uri="{BB962C8B-B14F-4D97-AF65-F5344CB8AC3E}">
        <p14:creationId xmlns:p14="http://schemas.microsoft.com/office/powerpoint/2010/main" val="23237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TextBox 4">
            <a:extLst>
              <a:ext uri="{FF2B5EF4-FFF2-40B4-BE49-F238E27FC236}">
                <a16:creationId xmlns:a16="http://schemas.microsoft.com/office/drawing/2014/main" xmlns="" id="{81244D33-37A0-061D-E17A-34725BEA13D0}"/>
              </a:ext>
            </a:extLst>
          </p:cNvPr>
          <p:cNvSpPr txBox="1"/>
          <p:nvPr/>
        </p:nvSpPr>
        <p:spPr>
          <a:xfrm>
            <a:off x="2" y="60699"/>
            <a:ext cx="79247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be what you want and do what you feel”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3">
            <a:extLst>
              <a:ext uri="{FF2B5EF4-FFF2-40B4-BE49-F238E27FC236}">
                <a16:creationId xmlns:a16="http://schemas.microsoft.com/office/drawing/2014/main" xmlns="" id="{EA24B646-FB5E-9742-0CEB-70848A447C6D}"/>
              </a:ext>
            </a:extLst>
          </p:cNvPr>
          <p:cNvSpPr/>
          <p:nvPr/>
        </p:nvSpPr>
        <p:spPr>
          <a:xfrm>
            <a:off x="238348" y="1441077"/>
            <a:ext cx="7153052"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denies the reality of your station</a:t>
            </a:r>
            <a:endParaRPr lang="en-US" sz="3600" b="1" i="1" dirty="0"/>
          </a:p>
        </p:txBody>
      </p:sp>
      <p:sp>
        <p:nvSpPr>
          <p:cNvPr id="7" name="Rounded Rectangle 3">
            <a:extLst>
              <a:ext uri="{FF2B5EF4-FFF2-40B4-BE49-F238E27FC236}">
                <a16:creationId xmlns:a16="http://schemas.microsoft.com/office/drawing/2014/main" xmlns="" id="{7D199014-BADF-0467-8F89-1AB55004BEBF}"/>
              </a:ext>
            </a:extLst>
          </p:cNvPr>
          <p:cNvSpPr/>
          <p:nvPr/>
        </p:nvSpPr>
        <p:spPr>
          <a:xfrm>
            <a:off x="228600" y="2200533"/>
            <a:ext cx="8763000"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assumes I </a:t>
            </a:r>
            <a:r>
              <a:rPr lang="en-US" sz="3600" b="1" i="1" dirty="0"/>
              <a:t>can</a:t>
            </a:r>
            <a:r>
              <a:rPr lang="en-US" sz="3600" b="1" dirty="0"/>
              <a:t> meet all my deepest needs </a:t>
            </a:r>
            <a:endParaRPr lang="en-US" sz="3600" b="1" i="1" dirty="0"/>
          </a:p>
        </p:txBody>
      </p:sp>
      <p:sp>
        <p:nvSpPr>
          <p:cNvPr id="2" name="Rounded Rectangle 3">
            <a:extLst>
              <a:ext uri="{FF2B5EF4-FFF2-40B4-BE49-F238E27FC236}">
                <a16:creationId xmlns:a16="http://schemas.microsoft.com/office/drawing/2014/main" xmlns="" id="{F2B9B60C-5333-3B04-8E24-22ECF0EC6C6E}"/>
              </a:ext>
            </a:extLst>
          </p:cNvPr>
          <p:cNvSpPr/>
          <p:nvPr/>
        </p:nvSpPr>
        <p:spPr>
          <a:xfrm>
            <a:off x="8057709" y="41207"/>
            <a:ext cx="3886198" cy="1711394"/>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is it “futile?”</a:t>
            </a: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28600" y="2969466"/>
            <a:ext cx="11705558" cy="1517276"/>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400" b="1" dirty="0"/>
              <a:t>The old self doesn’t know who he is! </a:t>
            </a:r>
          </a:p>
          <a:p>
            <a:pPr algn="ctr"/>
            <a:r>
              <a:rPr lang="en-US" sz="4400" b="1" dirty="0"/>
              <a:t>And has no real way to figure it out…</a:t>
            </a:r>
          </a:p>
        </p:txBody>
      </p:sp>
    </p:spTree>
    <p:extLst>
      <p:ext uri="{BB962C8B-B14F-4D97-AF65-F5344CB8AC3E}">
        <p14:creationId xmlns:p14="http://schemas.microsoft.com/office/powerpoint/2010/main" val="265665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5" name="TextBox 4">
            <a:extLst>
              <a:ext uri="{FF2B5EF4-FFF2-40B4-BE49-F238E27FC236}">
                <a16:creationId xmlns:a16="http://schemas.microsoft.com/office/drawing/2014/main" xmlns="" id="{81244D33-37A0-061D-E17A-34725BEA13D0}"/>
              </a:ext>
            </a:extLst>
          </p:cNvPr>
          <p:cNvSpPr txBox="1"/>
          <p:nvPr/>
        </p:nvSpPr>
        <p:spPr>
          <a:xfrm>
            <a:off x="2" y="60699"/>
            <a:ext cx="79247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be what you want and do what you feel”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3">
            <a:extLst>
              <a:ext uri="{FF2B5EF4-FFF2-40B4-BE49-F238E27FC236}">
                <a16:creationId xmlns:a16="http://schemas.microsoft.com/office/drawing/2014/main" xmlns="" id="{EA24B646-FB5E-9742-0CEB-70848A447C6D}"/>
              </a:ext>
            </a:extLst>
          </p:cNvPr>
          <p:cNvSpPr/>
          <p:nvPr/>
        </p:nvSpPr>
        <p:spPr>
          <a:xfrm>
            <a:off x="238348" y="1441077"/>
            <a:ext cx="7153052"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denies the reality of your station</a:t>
            </a:r>
            <a:endParaRPr lang="en-US" sz="3600" b="1" i="1" dirty="0"/>
          </a:p>
        </p:txBody>
      </p:sp>
      <p:sp>
        <p:nvSpPr>
          <p:cNvPr id="7" name="Rounded Rectangle 3">
            <a:extLst>
              <a:ext uri="{FF2B5EF4-FFF2-40B4-BE49-F238E27FC236}">
                <a16:creationId xmlns:a16="http://schemas.microsoft.com/office/drawing/2014/main" xmlns="" id="{7D199014-BADF-0467-8F89-1AB55004BEBF}"/>
              </a:ext>
            </a:extLst>
          </p:cNvPr>
          <p:cNvSpPr/>
          <p:nvPr/>
        </p:nvSpPr>
        <p:spPr>
          <a:xfrm>
            <a:off x="228600" y="2200533"/>
            <a:ext cx="8763000" cy="611855"/>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 assumes I </a:t>
            </a:r>
            <a:r>
              <a:rPr lang="en-US" sz="3600" b="1" i="1" dirty="0"/>
              <a:t>can</a:t>
            </a:r>
            <a:r>
              <a:rPr lang="en-US" sz="3600" b="1" dirty="0"/>
              <a:t> meet all my deepest needs </a:t>
            </a:r>
            <a:endParaRPr lang="en-US" sz="3600" b="1" i="1" dirty="0"/>
          </a:p>
        </p:txBody>
      </p:sp>
      <p:sp>
        <p:nvSpPr>
          <p:cNvPr id="2" name="Rounded Rectangle 3">
            <a:extLst>
              <a:ext uri="{FF2B5EF4-FFF2-40B4-BE49-F238E27FC236}">
                <a16:creationId xmlns:a16="http://schemas.microsoft.com/office/drawing/2014/main" xmlns="" id="{F2B9B60C-5333-3B04-8E24-22ECF0EC6C6E}"/>
              </a:ext>
            </a:extLst>
          </p:cNvPr>
          <p:cNvSpPr/>
          <p:nvPr/>
        </p:nvSpPr>
        <p:spPr>
          <a:xfrm>
            <a:off x="8057709" y="41207"/>
            <a:ext cx="3886198" cy="1711394"/>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is it “futile?”</a:t>
            </a:r>
          </a:p>
        </p:txBody>
      </p:sp>
      <p:sp>
        <p:nvSpPr>
          <p:cNvPr id="8" name="Rounded Rectangle 3">
            <a:extLst>
              <a:ext uri="{FF2B5EF4-FFF2-40B4-BE49-F238E27FC236}">
                <a16:creationId xmlns:a16="http://schemas.microsoft.com/office/drawing/2014/main" xmlns="" id="{4D711D09-D31D-D5D1-368F-292E5102CC53}"/>
              </a:ext>
            </a:extLst>
          </p:cNvPr>
          <p:cNvSpPr/>
          <p:nvPr/>
        </p:nvSpPr>
        <p:spPr>
          <a:xfrm>
            <a:off x="224170" y="2959989"/>
            <a:ext cx="9834229" cy="631713"/>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Which turns out to be a crushing responsibility!</a:t>
            </a:r>
            <a:endParaRPr lang="en-US" sz="3600" b="1" i="1" dirty="0"/>
          </a:p>
        </p:txBody>
      </p:sp>
      <p:sp>
        <p:nvSpPr>
          <p:cNvPr id="11" name="Rounded Rectangle 3">
            <a:extLst>
              <a:ext uri="{FF2B5EF4-FFF2-40B4-BE49-F238E27FC236}">
                <a16:creationId xmlns:a16="http://schemas.microsoft.com/office/drawing/2014/main" xmlns="" id="{C0707E86-65A5-8FC7-203E-995C10393B59}"/>
              </a:ext>
            </a:extLst>
          </p:cNvPr>
          <p:cNvSpPr/>
          <p:nvPr/>
        </p:nvSpPr>
        <p:spPr>
          <a:xfrm>
            <a:off x="218855" y="3719247"/>
            <a:ext cx="10058400" cy="631713"/>
          </a:xfrm>
          <a:prstGeom prst="round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Not only is it unsatisfying, it is ultimately enslaving</a:t>
            </a:r>
            <a:endParaRPr lang="en-US" sz="3600" b="1" i="1" dirty="0"/>
          </a:p>
        </p:txBody>
      </p:sp>
    </p:spTree>
    <p:extLst>
      <p:ext uri="{BB962C8B-B14F-4D97-AF65-F5344CB8AC3E}">
        <p14:creationId xmlns:p14="http://schemas.microsoft.com/office/powerpoint/2010/main" val="14244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redeemed with perishable things like silver or gold from your </a:t>
            </a:r>
            <a:r>
              <a:rPr lang="en-US" sz="3200" b="1" u="sng" kern="100" dirty="0">
                <a:solidFill>
                  <a:srgbClr val="002060"/>
                </a:solidFill>
                <a:effectLst/>
                <a:ea typeface="Calibri" panose="020F0502020204030204" pitchFamily="34" charset="0"/>
                <a:cs typeface="Calibri" panose="020F0502020204030204" pitchFamily="34" charset="0"/>
              </a:rPr>
              <a:t>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43220" y="260695"/>
            <a:ext cx="11705558" cy="1517276"/>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400" b="1" dirty="0"/>
              <a:t>When we say, “I revere no God,” this is the automatic (and only) alternative </a:t>
            </a:r>
          </a:p>
        </p:txBody>
      </p:sp>
    </p:spTree>
    <p:extLst>
      <p:ext uri="{BB962C8B-B14F-4D97-AF65-F5344CB8AC3E}">
        <p14:creationId xmlns:p14="http://schemas.microsoft.com/office/powerpoint/2010/main" val="36773382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a:t>
            </a:r>
            <a:r>
              <a:rPr lang="en-US" sz="3200" b="1" u="sng" kern="100" dirty="0">
                <a:solidFill>
                  <a:srgbClr val="002060"/>
                </a:solidFill>
                <a:effectLst/>
                <a:ea typeface="Calibri" panose="020F0502020204030204" pitchFamily="34" charset="0"/>
                <a:cs typeface="Calibri" panose="020F0502020204030204" pitchFamily="34" charset="0"/>
              </a:rPr>
              <a:t>redeemed</a:t>
            </a:r>
            <a:r>
              <a:rPr lang="en-US" sz="3200" kern="100" dirty="0">
                <a:solidFill>
                  <a:srgbClr val="000000"/>
                </a:solidFill>
                <a:effectLst/>
                <a:ea typeface="Calibri" panose="020F0502020204030204" pitchFamily="34" charset="0"/>
                <a:cs typeface="Calibri" panose="020F0502020204030204" pitchFamily="34" charset="0"/>
              </a:rPr>
              <a:t> with perishable things like silver or gold </a:t>
            </a:r>
            <a:r>
              <a:rPr lang="en-US" sz="3200" b="1" u="sng" kern="100" dirty="0">
                <a:solidFill>
                  <a:srgbClr val="002060"/>
                </a:solidFill>
                <a:effectLst/>
                <a:ea typeface="Calibri" panose="020F0502020204030204" pitchFamily="34" charset="0"/>
                <a:cs typeface="Calibri" panose="020F0502020204030204" pitchFamily="34" charset="0"/>
              </a:rPr>
              <a:t>from your 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43220" y="260695"/>
            <a:ext cx="11705558" cy="1517276"/>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400" b="1" dirty="0"/>
              <a:t>When we say, “I revere no God,” this is the automatic (and only) alternative </a:t>
            </a:r>
          </a:p>
        </p:txBody>
      </p:sp>
    </p:spTree>
    <p:extLst>
      <p:ext uri="{BB962C8B-B14F-4D97-AF65-F5344CB8AC3E}">
        <p14:creationId xmlns:p14="http://schemas.microsoft.com/office/powerpoint/2010/main" val="3688846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photo 3d render of a grunge dark interior with light from side windows">
            <a:extLst>
              <a:ext uri="{FF2B5EF4-FFF2-40B4-BE49-F238E27FC236}">
                <a16:creationId xmlns:a16="http://schemas.microsoft.com/office/drawing/2014/main" xmlns="" id="{FB015B26-B43A-0AC6-7250-921A1378DC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152400" y="381000"/>
            <a:ext cx="11430886" cy="2133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3:5</a:t>
            </a:r>
            <a:r>
              <a:rPr lang="en-US" sz="3200" b="1" dirty="0">
                <a:solidFill>
                  <a:schemeClr val="bg1"/>
                </a:solidFill>
              </a:rPr>
              <a:t> </a:t>
            </a:r>
            <a:r>
              <a:rPr lang="en-US" sz="3200" dirty="0">
                <a:solidFill>
                  <a:schemeClr val="bg1"/>
                </a:solidFill>
              </a:rPr>
              <a:t>Jesus replied, “I assure you, no one can enter the Kingdom of God without being born of water and the Spirit.  </a:t>
            </a:r>
            <a:r>
              <a:rPr lang="en-US" sz="3200" b="1" baseline="30000" dirty="0">
                <a:solidFill>
                  <a:schemeClr val="bg1"/>
                </a:solidFill>
              </a:rPr>
              <a:t>6 </a:t>
            </a:r>
            <a:r>
              <a:rPr lang="en-US" sz="3200" dirty="0">
                <a:solidFill>
                  <a:schemeClr val="bg1"/>
                </a:solidFill>
              </a:rPr>
              <a:t>Humans can reproduce only human life, but the Holy Spirit gives birth to spiritual life.</a:t>
            </a:r>
            <a:r>
              <a:rPr lang="en-US" sz="3200" baseline="30000" dirty="0">
                <a:solidFill>
                  <a:schemeClr val="bg1"/>
                </a:solidFill>
              </a:rPr>
              <a:t> </a:t>
            </a:r>
            <a:r>
              <a:rPr lang="en-US" sz="3200" b="1" baseline="30000" dirty="0">
                <a:solidFill>
                  <a:schemeClr val="bg1"/>
                </a:solidFill>
              </a:rPr>
              <a:t> 7 </a:t>
            </a:r>
            <a:r>
              <a:rPr lang="en-US" sz="3200" dirty="0">
                <a:solidFill>
                  <a:schemeClr val="bg1"/>
                </a:solidFill>
              </a:rPr>
              <a:t>So don’t be surprised when I say, ‘You</a:t>
            </a:r>
            <a:r>
              <a:rPr lang="en-US" sz="3200" baseline="30000" dirty="0">
                <a:solidFill>
                  <a:schemeClr val="bg1"/>
                </a:solidFill>
              </a:rPr>
              <a:t> </a:t>
            </a:r>
            <a:r>
              <a:rPr lang="en-US" sz="3200" dirty="0">
                <a:solidFill>
                  <a:schemeClr val="bg1"/>
                </a:solidFill>
              </a:rPr>
              <a:t>must be born again.’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BDD172FC-4F3C-B721-CB4F-9F5E98D832C7}"/>
              </a:ext>
            </a:extLst>
          </p:cNvPr>
          <p:cNvSpPr/>
          <p:nvPr/>
        </p:nvSpPr>
        <p:spPr>
          <a:xfrm>
            <a:off x="533401" y="2664938"/>
            <a:ext cx="76200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Something </a:t>
            </a:r>
            <a:r>
              <a:rPr lang="en-US" sz="4000" b="1" i="1" dirty="0"/>
              <a:t>spiritual</a:t>
            </a:r>
            <a:r>
              <a:rPr lang="en-US" sz="4000" b="1" dirty="0"/>
              <a:t>, not </a:t>
            </a:r>
            <a:r>
              <a:rPr lang="en-US" sz="4000" b="1" i="1" dirty="0"/>
              <a:t>physical</a:t>
            </a:r>
          </a:p>
        </p:txBody>
      </p:sp>
    </p:spTree>
    <p:extLst>
      <p:ext uri="{BB962C8B-B14F-4D97-AF65-F5344CB8AC3E}">
        <p14:creationId xmlns:p14="http://schemas.microsoft.com/office/powerpoint/2010/main" val="28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200" kern="100" dirty="0">
                <a:solidFill>
                  <a:srgbClr val="000000"/>
                </a:solidFill>
                <a:effectLst/>
                <a:ea typeface="Calibri" panose="020F0502020204030204" pitchFamily="34" charset="0"/>
                <a:cs typeface="Calibri" panose="020F0502020204030204" pitchFamily="34" charset="0"/>
              </a:rPr>
              <a:t>knowing that you were not </a:t>
            </a:r>
            <a:r>
              <a:rPr lang="en-US" sz="3200" b="1" u="sng" kern="100" dirty="0">
                <a:solidFill>
                  <a:srgbClr val="002060"/>
                </a:solidFill>
                <a:effectLst/>
                <a:ea typeface="Calibri" panose="020F0502020204030204" pitchFamily="34" charset="0"/>
                <a:cs typeface="Calibri" panose="020F0502020204030204" pitchFamily="34" charset="0"/>
              </a:rPr>
              <a:t>redeemed</a:t>
            </a:r>
            <a:r>
              <a:rPr lang="en-US" sz="3200" kern="100" dirty="0">
                <a:solidFill>
                  <a:srgbClr val="000000"/>
                </a:solidFill>
                <a:effectLst/>
                <a:ea typeface="Calibri" panose="020F0502020204030204" pitchFamily="34" charset="0"/>
                <a:cs typeface="Calibri" panose="020F0502020204030204" pitchFamily="34" charset="0"/>
              </a:rPr>
              <a:t> with perishable things like silver or gold </a:t>
            </a:r>
            <a:r>
              <a:rPr lang="en-US" sz="3200" b="1" u="sng" kern="100" dirty="0">
                <a:solidFill>
                  <a:srgbClr val="002060"/>
                </a:solidFill>
                <a:effectLst/>
                <a:ea typeface="Calibri" panose="020F0502020204030204" pitchFamily="34" charset="0"/>
                <a:cs typeface="Calibri" panose="020F0502020204030204" pitchFamily="34" charset="0"/>
              </a:rPr>
              <a:t>from your futile way of life</a:t>
            </a:r>
            <a:r>
              <a:rPr lang="en-US" sz="3200" b="1" kern="100" dirty="0">
                <a:solidFill>
                  <a:srgbClr val="00206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kern="100" dirty="0">
                <a:solidFill>
                  <a:srgbClr val="000000"/>
                </a:solidFill>
                <a:effectLst/>
                <a:ea typeface="Calibri" panose="020F0502020204030204" pitchFamily="34" charset="0"/>
                <a:cs typeface="Calibri" panose="020F0502020204030204" pitchFamily="34" charset="0"/>
              </a:rPr>
              <a:t>but with precious blood, as of a lamb unblemished and spotless, the blood of Christ.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43220" y="260694"/>
            <a:ext cx="11705558" cy="2253905"/>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400" b="1" dirty="0"/>
              <a:t>Jesus Christ reconciles us with our God, so that we can come into our proper orbit in a right relationship with Him </a:t>
            </a:r>
          </a:p>
        </p:txBody>
      </p:sp>
    </p:spTree>
    <p:extLst>
      <p:ext uri="{BB962C8B-B14F-4D97-AF65-F5344CB8AC3E}">
        <p14:creationId xmlns:p14="http://schemas.microsoft.com/office/powerpoint/2010/main" val="1633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591B03D-D654-4EFA-9CCC-AAD4DCB64486}"/>
              </a:ext>
            </a:extLst>
          </p:cNvPr>
          <p:cNvSpPr txBox="1"/>
          <p:nvPr/>
        </p:nvSpPr>
        <p:spPr>
          <a:xfrm>
            <a:off x="0" y="5239964"/>
            <a:ext cx="12191998" cy="138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4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to a great life is to create and live out a life experience oriented around your personal desires” </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0E298BB6-A0D3-92CC-C465-3DB8E9D2EF0C}"/>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100" b="1" u="sng" kern="100" dirty="0">
                <a:solidFill>
                  <a:srgbClr val="002060"/>
                </a:solidFill>
                <a:effectLst/>
                <a:ea typeface="Calibri" panose="020F0502020204030204" pitchFamily="34" charset="0"/>
                <a:cs typeface="Calibri" panose="020F0502020204030204" pitchFamily="34" charset="0"/>
              </a:rPr>
              <a:t>knowing that you were not redeemed with perishable things like</a:t>
            </a:r>
            <a:r>
              <a:rPr lang="en-US" sz="3200" b="1" u="sng" kern="100" dirty="0">
                <a:solidFill>
                  <a:srgbClr val="002060"/>
                </a:solidFill>
                <a:effectLst/>
                <a:ea typeface="Calibri" panose="020F0502020204030204" pitchFamily="34" charset="0"/>
                <a:cs typeface="Calibri" panose="020F0502020204030204" pitchFamily="34" charset="0"/>
              </a:rPr>
              <a:t> silver or gold</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from your futile way of life 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b="1" u="sng" kern="100" dirty="0">
                <a:solidFill>
                  <a:srgbClr val="002060"/>
                </a:solidFill>
                <a:effectLst/>
                <a:ea typeface="Calibri" panose="020F0502020204030204" pitchFamily="34" charset="0"/>
                <a:cs typeface="Calibri" panose="020F0502020204030204" pitchFamily="34" charset="0"/>
              </a:rPr>
              <a:t>but with precious blood, as of a lamb unblemished and spotless, the blood of Christ</a:t>
            </a:r>
            <a:r>
              <a:rPr lang="en-US" sz="3200" kern="100" dirty="0">
                <a:solidFill>
                  <a:srgbClr val="000000"/>
                </a:solidFill>
                <a:effectLst/>
                <a:ea typeface="Calibri" panose="020F0502020204030204" pitchFamily="34" charset="0"/>
                <a:cs typeface="Calibri" panose="020F0502020204030204" pitchFamily="34" charset="0"/>
              </a:rPr>
              <a: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
        <p:nvSpPr>
          <p:cNvPr id="4" name="Rounded Rectangle 3">
            <a:extLst>
              <a:ext uri="{FF2B5EF4-FFF2-40B4-BE49-F238E27FC236}">
                <a16:creationId xmlns:a16="http://schemas.microsoft.com/office/drawing/2014/main" xmlns="" id="{868847E2-DFC1-3E10-4AF6-C03490274757}"/>
              </a:ext>
            </a:extLst>
          </p:cNvPr>
          <p:cNvSpPr/>
          <p:nvPr/>
        </p:nvSpPr>
        <p:spPr>
          <a:xfrm>
            <a:off x="243220" y="260694"/>
            <a:ext cx="11705558" cy="2253905"/>
          </a:xfrm>
          <a:prstGeom prst="roundRect">
            <a:avLst/>
          </a:prstGeom>
          <a:solidFill>
            <a:srgbClr val="00206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400" b="1" dirty="0"/>
              <a:t>Jesus Christ reconciles us with our God, so that we can come into our proper orbit in a right relationship with Him </a:t>
            </a:r>
          </a:p>
        </p:txBody>
      </p:sp>
    </p:spTree>
    <p:extLst>
      <p:ext uri="{BB962C8B-B14F-4D97-AF65-F5344CB8AC3E}">
        <p14:creationId xmlns:p14="http://schemas.microsoft.com/office/powerpoint/2010/main" val="1295830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715000" y="1371599"/>
            <a:ext cx="6143623"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better way to live: </a:t>
            </a:r>
          </a:p>
          <a:p>
            <a:pPr algn="ctr"/>
            <a:r>
              <a:rPr lang="en-US" sz="4000" b="1" i="1" dirty="0"/>
              <a:t>to revere the one true God</a:t>
            </a:r>
          </a:p>
        </p:txBody>
      </p:sp>
      <p:sp>
        <p:nvSpPr>
          <p:cNvPr id="3" name="Rectangle 2">
            <a:extLst>
              <a:ext uri="{FF2B5EF4-FFF2-40B4-BE49-F238E27FC236}">
                <a16:creationId xmlns:a16="http://schemas.microsoft.com/office/drawing/2014/main" xmlns="" id="{80C3EB1F-7CDD-DEAD-507A-EF6735EBF6E8}"/>
              </a:ext>
            </a:extLst>
          </p:cNvPr>
          <p:cNvSpPr/>
          <p:nvPr/>
        </p:nvSpPr>
        <p:spPr>
          <a:xfrm>
            <a:off x="0" y="4724400"/>
            <a:ext cx="12192000" cy="21336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Calibri" panose="020F0502020204030204" pitchFamily="34" charset="0"/>
              </a:rPr>
              <a:t>18 </a:t>
            </a:r>
            <a:r>
              <a:rPr lang="en-US" sz="3100" b="1" u="sng" kern="100" dirty="0">
                <a:solidFill>
                  <a:srgbClr val="002060"/>
                </a:solidFill>
                <a:effectLst/>
                <a:ea typeface="Calibri" panose="020F0502020204030204" pitchFamily="34" charset="0"/>
                <a:cs typeface="Calibri" panose="020F0502020204030204" pitchFamily="34" charset="0"/>
              </a:rPr>
              <a:t>knowing that you were not redeemed with perishable things like</a:t>
            </a:r>
            <a:r>
              <a:rPr lang="en-US" sz="3200" b="1" u="sng" kern="100" dirty="0">
                <a:solidFill>
                  <a:srgbClr val="002060"/>
                </a:solidFill>
                <a:effectLst/>
                <a:ea typeface="Calibri" panose="020F0502020204030204" pitchFamily="34" charset="0"/>
                <a:cs typeface="Calibri" panose="020F0502020204030204" pitchFamily="34" charset="0"/>
              </a:rPr>
              <a:t> silver or gold</a:t>
            </a:r>
            <a:r>
              <a:rPr lang="en-US" sz="3200" kern="100" dirty="0">
                <a:solidFill>
                  <a:srgbClr val="000000"/>
                </a:solidFill>
                <a:effectLst/>
                <a:ea typeface="Calibri" panose="020F0502020204030204" pitchFamily="34" charset="0"/>
                <a:cs typeface="Calibri" panose="020F0502020204030204" pitchFamily="34" charset="0"/>
              </a:rPr>
              <a:t> </a:t>
            </a:r>
            <a:r>
              <a:rPr lang="en-US" sz="3200" kern="100" dirty="0">
                <a:solidFill>
                  <a:schemeClr val="tx1"/>
                </a:solidFill>
                <a:effectLst/>
                <a:ea typeface="Calibri" panose="020F0502020204030204" pitchFamily="34" charset="0"/>
                <a:cs typeface="Calibri" panose="020F0502020204030204" pitchFamily="34" charset="0"/>
              </a:rPr>
              <a:t>from your futile way of life inherited from your forefathers</a:t>
            </a:r>
            <a:r>
              <a:rPr lang="en-US" sz="3200" kern="100" dirty="0">
                <a:solidFill>
                  <a:srgbClr val="000000"/>
                </a:solidFill>
                <a:effectLst/>
                <a:ea typeface="Calibri" panose="020F0502020204030204" pitchFamily="34" charset="0"/>
                <a:cs typeface="Calibri" panose="020F0502020204030204" pitchFamily="34" charset="0"/>
              </a:rPr>
              <a:t>, </a:t>
            </a:r>
            <a:r>
              <a:rPr lang="en-US" sz="3200" b="1" kern="100" baseline="30000" dirty="0">
                <a:solidFill>
                  <a:srgbClr val="000000"/>
                </a:solidFill>
                <a:effectLst/>
                <a:ea typeface="Calibri" panose="020F0502020204030204" pitchFamily="34" charset="0"/>
                <a:cs typeface="Calibri" panose="020F0502020204030204" pitchFamily="34" charset="0"/>
              </a:rPr>
              <a:t>19 </a:t>
            </a:r>
            <a:r>
              <a:rPr lang="en-US" sz="3200" b="1" u="sng" kern="100" dirty="0">
                <a:solidFill>
                  <a:srgbClr val="002060"/>
                </a:solidFill>
                <a:effectLst/>
                <a:ea typeface="Calibri" panose="020F0502020204030204" pitchFamily="34" charset="0"/>
                <a:cs typeface="Calibri" panose="020F0502020204030204" pitchFamily="34" charset="0"/>
              </a:rPr>
              <a:t>but with precious blood, as of a lamb unblemished and spotless, the blood of Christ</a:t>
            </a:r>
            <a:r>
              <a:rPr lang="en-US" sz="3200" kern="100" dirty="0">
                <a:solidFill>
                  <a:srgbClr val="000000"/>
                </a:solidFill>
                <a:effectLst/>
                <a:ea typeface="Calibri" panose="020F0502020204030204" pitchFamily="34" charset="0"/>
                <a:cs typeface="Calibri" panose="020F0502020204030204" pitchFamily="34" charset="0"/>
              </a:rPr>
              <a:t>. </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17752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715000" y="1371599"/>
            <a:ext cx="6143623"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better way to live: </a:t>
            </a:r>
          </a:p>
          <a:p>
            <a:pPr algn="ctr"/>
            <a:r>
              <a:rPr lang="en-US" sz="4000" b="1" i="1" dirty="0"/>
              <a:t>to revere the one true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0" y="4495800"/>
            <a:ext cx="12192000" cy="2362198"/>
          </a:xfrm>
          <a:prstGeom prst="roundRect">
            <a:avLst>
              <a:gd name="adj" fmla="val 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r>
              <a:rPr lang="en-US" sz="3600" b="1" dirty="0"/>
              <a:t>A settled, authoritative, and true reference point on which to base my identity</a:t>
            </a:r>
          </a:p>
        </p:txBody>
      </p:sp>
      <p:sp>
        <p:nvSpPr>
          <p:cNvPr id="7" name="Rectangle 6">
            <a:extLst>
              <a:ext uri="{FF2B5EF4-FFF2-40B4-BE49-F238E27FC236}">
                <a16:creationId xmlns:a16="http://schemas.microsoft.com/office/drawing/2014/main" xmlns="" id="{3210BD36-DDCF-E0E8-B549-068C100E5DE4}"/>
              </a:ext>
            </a:extLst>
          </p:cNvPr>
          <p:cNvSpPr/>
          <p:nvPr/>
        </p:nvSpPr>
        <p:spPr>
          <a:xfrm>
            <a:off x="990600" y="2603500"/>
            <a:ext cx="9829800" cy="1626262"/>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Romans 8:15 </a:t>
            </a:r>
            <a:r>
              <a:rPr lang="en-US" sz="3200" dirty="0"/>
              <a:t>For you have not received a spirit of slavery leading to fear again, but you have received a spirit of adoption as sons by which we cry out, “Abba! Father!” </a:t>
            </a: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400630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715000" y="1371599"/>
            <a:ext cx="6143623"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better way to live: </a:t>
            </a:r>
          </a:p>
          <a:p>
            <a:pPr algn="ctr"/>
            <a:r>
              <a:rPr lang="en-US" sz="4000" b="1" i="1" dirty="0"/>
              <a:t>to revere the one true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0" y="4495800"/>
            <a:ext cx="12192000" cy="2362198"/>
          </a:xfrm>
          <a:prstGeom prst="roundRect">
            <a:avLst>
              <a:gd name="adj" fmla="val 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r>
              <a:rPr lang="en-US" sz="3600" b="1" dirty="0"/>
              <a:t>A settled, authoritative, and true reference point on which to base my identity</a:t>
            </a:r>
          </a:p>
        </p:txBody>
      </p:sp>
    </p:spTree>
    <p:extLst>
      <p:ext uri="{BB962C8B-B14F-4D97-AF65-F5344CB8AC3E}">
        <p14:creationId xmlns:p14="http://schemas.microsoft.com/office/powerpoint/2010/main" val="8760131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715000" y="1371599"/>
            <a:ext cx="6143623"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better way to live: </a:t>
            </a:r>
          </a:p>
          <a:p>
            <a:pPr algn="ctr"/>
            <a:r>
              <a:rPr lang="en-US" sz="4000" b="1" i="1" dirty="0"/>
              <a:t>to revere the one true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0" y="4495800"/>
            <a:ext cx="12192000" cy="2362198"/>
          </a:xfrm>
          <a:prstGeom prst="roundRect">
            <a:avLst>
              <a:gd name="adj" fmla="val 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r>
              <a:rPr lang="en-US" sz="3600" b="1" dirty="0"/>
              <a:t>A settled, authoritative, and true reference point on which to base my identity</a:t>
            </a:r>
          </a:p>
          <a:p>
            <a:pPr marL="571500" indent="-571500">
              <a:buFont typeface="Arial" panose="020B0604020202020204" pitchFamily="34" charset="0"/>
              <a:buChar char="•"/>
            </a:pPr>
            <a:r>
              <a:rPr lang="en-US" sz="3600" b="1" dirty="0"/>
              <a:t>A basis for a wise and well-ordered life</a:t>
            </a:r>
          </a:p>
        </p:txBody>
      </p:sp>
      <p:sp>
        <p:nvSpPr>
          <p:cNvPr id="3" name="Rectangle 2">
            <a:extLst>
              <a:ext uri="{FF2B5EF4-FFF2-40B4-BE49-F238E27FC236}">
                <a16:creationId xmlns:a16="http://schemas.microsoft.com/office/drawing/2014/main" xmlns="" id="{4851D224-0C64-5705-4DCD-42DCCD8DBCDD}"/>
              </a:ext>
            </a:extLst>
          </p:cNvPr>
          <p:cNvSpPr/>
          <p:nvPr/>
        </p:nvSpPr>
        <p:spPr>
          <a:xfrm>
            <a:off x="685800" y="1231901"/>
            <a:ext cx="11031498" cy="3111499"/>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Proverbs 9:10</a:t>
            </a:r>
            <a:r>
              <a:rPr lang="en-US" sz="3200" dirty="0"/>
              <a:t> The fear of the </a:t>
            </a:r>
            <a:r>
              <a:rPr lang="en-US" sz="3200" cap="small" dirty="0"/>
              <a:t>Lord</a:t>
            </a:r>
            <a:r>
              <a:rPr lang="en-US" sz="3200" dirty="0"/>
              <a:t> is the beginning of wisdom,</a:t>
            </a:r>
            <a:br>
              <a:rPr lang="en-US" sz="3200" dirty="0"/>
            </a:br>
            <a:r>
              <a:rPr lang="en-US" sz="3200" dirty="0"/>
              <a:t>And the knowledge of the Holy One is understanding.</a:t>
            </a:r>
            <a:br>
              <a:rPr lang="en-US" sz="3200" dirty="0"/>
            </a:br>
            <a:r>
              <a:rPr lang="en-US" sz="3200" b="1" baseline="30000" dirty="0"/>
              <a:t>11 </a:t>
            </a:r>
            <a:r>
              <a:rPr lang="en-US" sz="3200" dirty="0"/>
              <a:t>For by me your days will be multiplied,</a:t>
            </a:r>
            <a:br>
              <a:rPr lang="en-US" sz="3200" dirty="0"/>
            </a:br>
            <a:r>
              <a:rPr lang="en-US" sz="3200" dirty="0"/>
              <a:t>And years of life will be added to you.</a:t>
            </a:r>
            <a:br>
              <a:rPr lang="en-US" sz="3200" dirty="0"/>
            </a:br>
            <a:r>
              <a:rPr lang="en-US" sz="3200" b="1" baseline="30000" dirty="0"/>
              <a:t>12 </a:t>
            </a:r>
            <a:r>
              <a:rPr lang="en-US" sz="3200" dirty="0"/>
              <a:t>If you are wise, you are wise for yourself,</a:t>
            </a:r>
            <a:br>
              <a:rPr lang="en-US" sz="3200" dirty="0"/>
            </a:br>
            <a:r>
              <a:rPr lang="en-US" sz="3200" dirty="0"/>
              <a:t>And if you scoff, you alone will bear it.</a:t>
            </a: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55100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715000" y="1371599"/>
            <a:ext cx="6143623"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better way to live: </a:t>
            </a:r>
          </a:p>
          <a:p>
            <a:pPr algn="ctr"/>
            <a:r>
              <a:rPr lang="en-US" sz="4000" b="1" i="1" dirty="0"/>
              <a:t>to revere the one true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0" y="4495800"/>
            <a:ext cx="12192000" cy="2362198"/>
          </a:xfrm>
          <a:prstGeom prst="roundRect">
            <a:avLst>
              <a:gd name="adj" fmla="val 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r>
              <a:rPr lang="en-US" sz="3600" b="1" dirty="0"/>
              <a:t>A settled, authoritative, and true reference point on which to base my identity</a:t>
            </a:r>
          </a:p>
          <a:p>
            <a:pPr marL="571500" indent="-571500">
              <a:buFont typeface="Arial" panose="020B0604020202020204" pitchFamily="34" charset="0"/>
              <a:buChar char="•"/>
            </a:pPr>
            <a:r>
              <a:rPr lang="en-US" sz="3600" b="1" dirty="0"/>
              <a:t>A basis for a wise and well-ordered life</a:t>
            </a:r>
          </a:p>
          <a:p>
            <a:pPr marL="571500" indent="-571500">
              <a:buFont typeface="Arial" panose="020B0604020202020204" pitchFamily="34" charset="0"/>
              <a:buChar char="•"/>
            </a:pPr>
            <a:r>
              <a:rPr lang="en-US" sz="3600" b="1" dirty="0"/>
              <a:t>A loving Father who always meets all of our deepest needs</a:t>
            </a:r>
            <a:endParaRPr lang="en-US" sz="4000" b="1" dirty="0"/>
          </a:p>
        </p:txBody>
      </p:sp>
    </p:spTree>
    <p:extLst>
      <p:ext uri="{BB962C8B-B14F-4D97-AF65-F5344CB8AC3E}">
        <p14:creationId xmlns:p14="http://schemas.microsoft.com/office/powerpoint/2010/main" val="24577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0" y="228600"/>
            <a:ext cx="1211579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4) The New Self is to Live as a Child of God</a:t>
            </a:r>
            <a:endParaRPr lang="en-US" sz="5200" b="1" i="1" dirty="0"/>
          </a:p>
        </p:txBody>
      </p:sp>
      <p:sp>
        <p:nvSpPr>
          <p:cNvPr id="5" name="Rounded Rectangle 2">
            <a:extLst>
              <a:ext uri="{FF2B5EF4-FFF2-40B4-BE49-F238E27FC236}">
                <a16:creationId xmlns:a16="http://schemas.microsoft.com/office/drawing/2014/main" xmlns="" id="{D932931C-E9C8-86FD-3EDF-F2DA742C047B}"/>
              </a:ext>
            </a:extLst>
          </p:cNvPr>
          <p:cNvSpPr/>
          <p:nvPr/>
        </p:nvSpPr>
        <p:spPr>
          <a:xfrm>
            <a:off x="5715000" y="1371599"/>
            <a:ext cx="6143623" cy="83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A better way to live: </a:t>
            </a:r>
          </a:p>
          <a:p>
            <a:pPr algn="ctr"/>
            <a:r>
              <a:rPr lang="en-US" sz="4000" b="1" i="1" dirty="0"/>
              <a:t>to revere the one true God</a:t>
            </a:r>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0" y="4495800"/>
            <a:ext cx="12192000" cy="2362198"/>
          </a:xfrm>
          <a:prstGeom prst="roundRect">
            <a:avLst>
              <a:gd name="adj" fmla="val 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r>
              <a:rPr lang="en-US" sz="3600" b="1" dirty="0"/>
              <a:t>A settled, authoritative, and true reference point on which to base my identity</a:t>
            </a:r>
          </a:p>
          <a:p>
            <a:pPr marL="571500" indent="-571500">
              <a:buFont typeface="Arial" panose="020B0604020202020204" pitchFamily="34" charset="0"/>
              <a:buChar char="•"/>
            </a:pPr>
            <a:r>
              <a:rPr lang="en-US" sz="3600" b="1" dirty="0"/>
              <a:t>A basis for a wise and well-ordered life</a:t>
            </a:r>
          </a:p>
          <a:p>
            <a:pPr marL="571500" indent="-571500">
              <a:buFont typeface="Arial" panose="020B0604020202020204" pitchFamily="34" charset="0"/>
              <a:buChar char="•"/>
            </a:pPr>
            <a:r>
              <a:rPr lang="en-US" sz="3600" b="1" dirty="0"/>
              <a:t>A loving Father who always meets all of our deepest needs</a:t>
            </a:r>
            <a:endParaRPr lang="en-US" sz="4000" b="1" dirty="0"/>
          </a:p>
        </p:txBody>
      </p:sp>
      <p:sp>
        <p:nvSpPr>
          <p:cNvPr id="3" name="Rectangle 2">
            <a:extLst>
              <a:ext uri="{FF2B5EF4-FFF2-40B4-BE49-F238E27FC236}">
                <a16:creationId xmlns:a16="http://schemas.microsoft.com/office/drawing/2014/main" xmlns="" id="{85EE68A5-8EBE-9EC3-4AEF-B990EFB068F3}"/>
              </a:ext>
            </a:extLst>
          </p:cNvPr>
          <p:cNvSpPr/>
          <p:nvPr/>
        </p:nvSpPr>
        <p:spPr>
          <a:xfrm>
            <a:off x="-25473" y="2926610"/>
            <a:ext cx="12265098" cy="1219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Times New Roman" panose="02020603050405020304" pitchFamily="18" charset="0"/>
              </a:rPr>
              <a:t>22 </a:t>
            </a:r>
            <a:r>
              <a:rPr lang="en-US" sz="3200" kern="100" dirty="0">
                <a:solidFill>
                  <a:srgbClr val="000000"/>
                </a:solidFill>
                <a:effectLst/>
                <a:ea typeface="Calibri" panose="020F0502020204030204" pitchFamily="34" charset="0"/>
                <a:cs typeface="Times New Roman" panose="02020603050405020304" pitchFamily="18" charset="0"/>
              </a:rPr>
              <a:t>Since you have in obedience to the truth purified your souls for a sincere love of the brethren, fervently love one another from the heart</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14141453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sun">
            <a:extLst>
              <a:ext uri="{FF2B5EF4-FFF2-40B4-BE49-F238E27FC236}">
                <a16:creationId xmlns:a16="http://schemas.microsoft.com/office/drawing/2014/main" xmlns="" id="{3299B69A-9BA6-8DA8-E74A-8A916AE3E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12700"/>
            <a:ext cx="4381500" cy="52324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EC387F1-B1FC-52AD-01E6-E69D8C43727D}"/>
              </a:ext>
            </a:extLst>
          </p:cNvPr>
          <p:cNvSpPr/>
          <p:nvPr/>
        </p:nvSpPr>
        <p:spPr>
          <a:xfrm>
            <a:off x="3019425" y="76200"/>
            <a:ext cx="96774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t>5) Born Again to a Life of Love</a:t>
            </a:r>
            <a:endParaRPr lang="en-US" sz="5200" b="1" i="1" dirty="0"/>
          </a:p>
        </p:txBody>
      </p:sp>
      <p:sp>
        <p:nvSpPr>
          <p:cNvPr id="4" name="Rounded Rectangle 10">
            <a:extLst>
              <a:ext uri="{FF2B5EF4-FFF2-40B4-BE49-F238E27FC236}">
                <a16:creationId xmlns:a16="http://schemas.microsoft.com/office/drawing/2014/main" xmlns="" id="{B913167A-FCCF-DA60-BFB5-0E11861044C8}"/>
              </a:ext>
            </a:extLst>
          </p:cNvPr>
          <p:cNvSpPr/>
          <p:nvPr/>
        </p:nvSpPr>
        <p:spPr>
          <a:xfrm>
            <a:off x="0" y="4495800"/>
            <a:ext cx="12192000" cy="2362198"/>
          </a:xfrm>
          <a:prstGeom prst="roundRect">
            <a:avLst>
              <a:gd name="adj" fmla="val 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r>
              <a:rPr lang="en-US" sz="3600" b="1" dirty="0"/>
              <a:t>A settled, authoritative, and true reference point on which to base my identity</a:t>
            </a:r>
          </a:p>
          <a:p>
            <a:pPr marL="571500" indent="-571500">
              <a:buFont typeface="Arial" panose="020B0604020202020204" pitchFamily="34" charset="0"/>
              <a:buChar char="•"/>
            </a:pPr>
            <a:r>
              <a:rPr lang="en-US" sz="3600" b="1" dirty="0"/>
              <a:t>A basis for a wise and well-ordered life</a:t>
            </a:r>
          </a:p>
          <a:p>
            <a:pPr marL="571500" indent="-571500">
              <a:buFont typeface="Arial" panose="020B0604020202020204" pitchFamily="34" charset="0"/>
              <a:buChar char="•"/>
            </a:pPr>
            <a:r>
              <a:rPr lang="en-US" sz="3600" b="1" dirty="0"/>
              <a:t>A loving Father who always meets all of our deepest needs</a:t>
            </a:r>
            <a:endParaRPr lang="en-US" sz="4000" b="1" dirty="0"/>
          </a:p>
        </p:txBody>
      </p:sp>
      <p:sp>
        <p:nvSpPr>
          <p:cNvPr id="3" name="Rectangle 2">
            <a:extLst>
              <a:ext uri="{FF2B5EF4-FFF2-40B4-BE49-F238E27FC236}">
                <a16:creationId xmlns:a16="http://schemas.microsoft.com/office/drawing/2014/main" xmlns="" id="{85EE68A5-8EBE-9EC3-4AEF-B990EFB068F3}"/>
              </a:ext>
            </a:extLst>
          </p:cNvPr>
          <p:cNvSpPr/>
          <p:nvPr/>
        </p:nvSpPr>
        <p:spPr>
          <a:xfrm>
            <a:off x="-25473" y="2926610"/>
            <a:ext cx="12265098" cy="1219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1 Pet 1:</a:t>
            </a:r>
            <a:r>
              <a:rPr lang="en-US" sz="3200" b="1" kern="100" baseline="30000" dirty="0">
                <a:solidFill>
                  <a:srgbClr val="000000"/>
                </a:solidFill>
                <a:effectLst/>
                <a:ea typeface="Calibri" panose="020F0502020204030204" pitchFamily="34" charset="0"/>
                <a:cs typeface="Times New Roman" panose="02020603050405020304" pitchFamily="18" charset="0"/>
              </a:rPr>
              <a:t>22 </a:t>
            </a:r>
            <a:r>
              <a:rPr lang="en-US" sz="3200" kern="100" dirty="0">
                <a:solidFill>
                  <a:srgbClr val="000000"/>
                </a:solidFill>
                <a:effectLst/>
                <a:ea typeface="Calibri" panose="020F0502020204030204" pitchFamily="34" charset="0"/>
                <a:cs typeface="Times New Roman" panose="02020603050405020304" pitchFamily="18" charset="0"/>
              </a:rPr>
              <a:t>Since you have in obedience to the truth purified your souls for a sincere love of the brethren, fervently love one another from the heart</a:t>
            </a:r>
            <a:endParaRPr lang="en-US" sz="3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600" dirty="0">
              <a:solidFill>
                <a:schemeClr val="tx1"/>
              </a:solidFill>
            </a:endParaRPr>
          </a:p>
        </p:txBody>
      </p:sp>
    </p:spTree>
    <p:extLst>
      <p:ext uri="{BB962C8B-B14F-4D97-AF65-F5344CB8AC3E}">
        <p14:creationId xmlns:p14="http://schemas.microsoft.com/office/powerpoint/2010/main" val="21172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0">
            <a:extLst>
              <a:ext uri="{FF2B5EF4-FFF2-40B4-BE49-F238E27FC236}">
                <a16:creationId xmlns:a16="http://schemas.microsoft.com/office/drawing/2014/main" xmlns="" id="{B913167A-FCCF-DA60-BFB5-0E11861044C8}"/>
              </a:ext>
            </a:extLst>
          </p:cNvPr>
          <p:cNvSpPr/>
          <p:nvPr/>
        </p:nvSpPr>
        <p:spPr>
          <a:xfrm>
            <a:off x="-9524" y="5105400"/>
            <a:ext cx="12192000" cy="1752600"/>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71500" indent="-571500">
              <a:buFont typeface="Arial" panose="020B0604020202020204" pitchFamily="34" charset="0"/>
              <a:buChar char="•"/>
            </a:pPr>
            <a:endParaRPr lang="en-US" sz="4000" b="1" dirty="0"/>
          </a:p>
        </p:txBody>
      </p:sp>
      <p:sp>
        <p:nvSpPr>
          <p:cNvPr id="5" name="Rectangle 4">
            <a:extLst>
              <a:ext uri="{FF2B5EF4-FFF2-40B4-BE49-F238E27FC236}">
                <a16:creationId xmlns:a16="http://schemas.microsoft.com/office/drawing/2014/main" xmlns="" id="{8F4F48F7-BE33-6F4D-5003-AB33E9434F32}"/>
              </a:ext>
            </a:extLst>
          </p:cNvPr>
          <p:cNvSpPr/>
          <p:nvPr/>
        </p:nvSpPr>
        <p:spPr>
          <a:xfrm>
            <a:off x="6600825" y="259980"/>
            <a:ext cx="56388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t>1 Peter 1</a:t>
            </a:r>
          </a:p>
        </p:txBody>
      </p:sp>
      <p:sp>
        <p:nvSpPr>
          <p:cNvPr id="7" name="Rectangle 6">
            <a:extLst>
              <a:ext uri="{FF2B5EF4-FFF2-40B4-BE49-F238E27FC236}">
                <a16:creationId xmlns:a16="http://schemas.microsoft.com/office/drawing/2014/main" xmlns="" id="{A6D8AB50-A989-4503-5AA6-803E74C3B94E}"/>
              </a:ext>
            </a:extLst>
          </p:cNvPr>
          <p:cNvSpPr/>
          <p:nvPr/>
        </p:nvSpPr>
        <p:spPr>
          <a:xfrm>
            <a:off x="495300" y="5112487"/>
            <a:ext cx="112014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1" dirty="0"/>
              <a:t>Born Again to a Living Hope</a:t>
            </a:r>
          </a:p>
        </p:txBody>
      </p:sp>
    </p:spTree>
    <p:extLst>
      <p:ext uri="{BB962C8B-B14F-4D97-AF65-F5344CB8AC3E}">
        <p14:creationId xmlns:p14="http://schemas.microsoft.com/office/powerpoint/2010/main" val="1406234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photo 3d render of a grunge dark interior with light from side windows">
            <a:extLst>
              <a:ext uri="{FF2B5EF4-FFF2-40B4-BE49-F238E27FC236}">
                <a16:creationId xmlns:a16="http://schemas.microsoft.com/office/drawing/2014/main" xmlns="" id="{3AAC2474-C7E1-26CE-AC3C-E4B1D13834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9753600" y="0"/>
            <a:ext cx="2434856" cy="9829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3d render of a grunge dark interior with light from side windows">
            <a:extLst>
              <a:ext uri="{FF2B5EF4-FFF2-40B4-BE49-F238E27FC236}">
                <a16:creationId xmlns:a16="http://schemas.microsoft.com/office/drawing/2014/main" xmlns="" id="{4A3AF000-8A55-1C55-F2DE-4484F784CC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BACA4A1-0B66-DBE9-0707-E6306E1287FF}"/>
              </a:ext>
            </a:extLst>
          </p:cNvPr>
          <p:cNvSpPr/>
          <p:nvPr/>
        </p:nvSpPr>
        <p:spPr>
          <a:xfrm>
            <a:off x="3303181" y="4572000"/>
            <a:ext cx="8759456" cy="6858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baseline="30000" dirty="0">
                <a:solidFill>
                  <a:schemeClr val="bg1"/>
                </a:solidFill>
              </a:rPr>
              <a:t>John 3:4 </a:t>
            </a:r>
            <a:r>
              <a:rPr lang="en-US" sz="3200" dirty="0">
                <a:solidFill>
                  <a:schemeClr val="bg1"/>
                </a:solidFill>
              </a:rPr>
              <a:t>“What do you mean?”</a:t>
            </a:r>
            <a:r>
              <a:rPr lang="en-US" sz="3200" b="1" baseline="30000" dirty="0">
                <a:solidFill>
                  <a:schemeClr val="bg1"/>
                </a:solidFill>
              </a:rPr>
              <a:t> </a:t>
            </a:r>
            <a:r>
              <a:rPr lang="en-US" sz="3200" dirty="0">
                <a:solidFill>
                  <a:schemeClr val="bg1"/>
                </a:solidFill>
              </a:rPr>
              <a:t>Nicodemus exclaimed</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3" name="Rectangle 2">
            <a:extLst>
              <a:ext uri="{FF2B5EF4-FFF2-40B4-BE49-F238E27FC236}">
                <a16:creationId xmlns:a16="http://schemas.microsoft.com/office/drawing/2014/main" xmlns="" id="{D531BA99-6F91-986E-81C3-5068D44707CB}"/>
              </a:ext>
            </a:extLst>
          </p:cNvPr>
          <p:cNvSpPr/>
          <p:nvPr/>
        </p:nvSpPr>
        <p:spPr>
          <a:xfrm>
            <a:off x="152400" y="381000"/>
            <a:ext cx="11430886" cy="21336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John 3:5</a:t>
            </a:r>
            <a:r>
              <a:rPr lang="en-US" sz="3200" b="1" dirty="0">
                <a:solidFill>
                  <a:schemeClr val="bg1"/>
                </a:solidFill>
              </a:rPr>
              <a:t> </a:t>
            </a:r>
            <a:r>
              <a:rPr lang="en-US" sz="3200" dirty="0">
                <a:solidFill>
                  <a:schemeClr val="bg1"/>
                </a:solidFill>
              </a:rPr>
              <a:t>Jesus replied, “I assure you, no one can enter the Kingdom of God without being </a:t>
            </a:r>
            <a:r>
              <a:rPr lang="en-US" sz="3200" b="1" u="sng" dirty="0">
                <a:solidFill>
                  <a:schemeClr val="bg1"/>
                </a:solidFill>
              </a:rPr>
              <a:t>born of water and the Spirit</a:t>
            </a:r>
            <a:r>
              <a:rPr lang="en-US" sz="3200" dirty="0">
                <a:solidFill>
                  <a:schemeClr val="bg1"/>
                </a:solidFill>
              </a:rPr>
              <a:t>.  </a:t>
            </a:r>
            <a:r>
              <a:rPr lang="en-US" sz="3200" b="1" baseline="30000" dirty="0">
                <a:solidFill>
                  <a:schemeClr val="bg1"/>
                </a:solidFill>
              </a:rPr>
              <a:t>6 </a:t>
            </a:r>
            <a:r>
              <a:rPr lang="en-US" sz="3200" dirty="0">
                <a:solidFill>
                  <a:schemeClr val="bg1"/>
                </a:solidFill>
              </a:rPr>
              <a:t>Humans can reproduce only human life, but the Holy Spirit gives birth to spiritual life.</a:t>
            </a:r>
            <a:r>
              <a:rPr lang="en-US" sz="3200" baseline="30000" dirty="0">
                <a:solidFill>
                  <a:schemeClr val="bg1"/>
                </a:solidFill>
              </a:rPr>
              <a:t> </a:t>
            </a:r>
            <a:r>
              <a:rPr lang="en-US" sz="3200" b="1" baseline="30000" dirty="0">
                <a:solidFill>
                  <a:schemeClr val="bg1"/>
                </a:solidFill>
              </a:rPr>
              <a:t> 7 </a:t>
            </a:r>
            <a:r>
              <a:rPr lang="en-US" sz="3200" dirty="0">
                <a:solidFill>
                  <a:schemeClr val="bg1"/>
                </a:solidFill>
              </a:rPr>
              <a:t>So don’t be surprised when I say, ‘You</a:t>
            </a:r>
            <a:r>
              <a:rPr lang="en-US" sz="3200" baseline="30000" dirty="0">
                <a:solidFill>
                  <a:schemeClr val="bg1"/>
                </a:solidFill>
              </a:rPr>
              <a:t> </a:t>
            </a:r>
            <a:r>
              <a:rPr lang="en-US" sz="3200" dirty="0">
                <a:solidFill>
                  <a:schemeClr val="bg1"/>
                </a:solidFill>
              </a:rPr>
              <a:t>must be born again.’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4" name="Rectangle 3">
            <a:extLst>
              <a:ext uri="{FF2B5EF4-FFF2-40B4-BE49-F238E27FC236}">
                <a16:creationId xmlns:a16="http://schemas.microsoft.com/office/drawing/2014/main" xmlns="" id="{5CC99502-1AAF-0A9D-FCBD-6FCAF3C07CF7}"/>
              </a:ext>
            </a:extLst>
          </p:cNvPr>
          <p:cNvSpPr/>
          <p:nvPr/>
        </p:nvSpPr>
        <p:spPr>
          <a:xfrm>
            <a:off x="4877686" y="5465135"/>
            <a:ext cx="6858000" cy="1143000"/>
          </a:xfrm>
          <a:prstGeom prst="rect">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schemeClr val="bg1"/>
                </a:solidFill>
              </a:rPr>
              <a:t>“How can an old man go back into his mother’s womb and be born again?”</a:t>
            </a:r>
          </a:p>
          <a:p>
            <a:pPr algn="ctr"/>
            <a:endParaRPr lang="en-US" sz="3200" dirty="0">
              <a:solidFill>
                <a:schemeClr val="tx1"/>
              </a:solidFill>
            </a:endParaRPr>
          </a:p>
          <a:p>
            <a:r>
              <a:rPr lang="en-US" sz="3200" dirty="0">
                <a:solidFill>
                  <a:schemeClr val="tx1"/>
                </a:solidFill>
              </a:rPr>
              <a:t> </a:t>
            </a:r>
          </a:p>
          <a:p>
            <a:endParaRPr lang="en-US" sz="3600" dirty="0">
              <a:solidFill>
                <a:schemeClr val="tx1"/>
              </a:solidFill>
            </a:endParaRPr>
          </a:p>
        </p:txBody>
      </p:sp>
      <p:sp>
        <p:nvSpPr>
          <p:cNvPr id="5" name="Rounded Rectangle 2">
            <a:extLst>
              <a:ext uri="{FF2B5EF4-FFF2-40B4-BE49-F238E27FC236}">
                <a16:creationId xmlns:a16="http://schemas.microsoft.com/office/drawing/2014/main" xmlns="" id="{BDD172FC-4F3C-B721-CB4F-9F5E98D832C7}"/>
              </a:ext>
            </a:extLst>
          </p:cNvPr>
          <p:cNvSpPr/>
          <p:nvPr/>
        </p:nvSpPr>
        <p:spPr>
          <a:xfrm>
            <a:off x="533401" y="2664938"/>
            <a:ext cx="7620000" cy="764062"/>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Something </a:t>
            </a:r>
            <a:r>
              <a:rPr lang="en-US" sz="4000" b="1" i="1" dirty="0"/>
              <a:t>spiritual</a:t>
            </a:r>
            <a:r>
              <a:rPr lang="en-US" sz="4000" b="1" dirty="0"/>
              <a:t>, not </a:t>
            </a:r>
            <a:r>
              <a:rPr lang="en-US" sz="4000" b="1" i="1" dirty="0"/>
              <a:t>physical</a:t>
            </a:r>
          </a:p>
        </p:txBody>
      </p:sp>
    </p:spTree>
    <p:extLst>
      <p:ext uri="{BB962C8B-B14F-4D97-AF65-F5344CB8AC3E}">
        <p14:creationId xmlns:p14="http://schemas.microsoft.com/office/powerpoint/2010/main" val="842094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3073</Words>
  <Application>Microsoft Office PowerPoint</Application>
  <PresentationFormat>Widescreen</PresentationFormat>
  <Paragraphs>493</Paragraphs>
  <Slides>89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2023-07-17T15:27:41Z</dcterms:created>
  <dcterms:modified xsi:type="dcterms:W3CDTF">2023-07-17T15:32:35Z</dcterms:modified>
</cp:coreProperties>
</file>