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3"/>
  </p:notesMasterIdLst>
  <p:sldIdLst>
    <p:sldId id="1561" r:id="rId3"/>
    <p:sldId id="1954" r:id="rId4"/>
    <p:sldId id="1900" r:id="rId5"/>
    <p:sldId id="2002" r:id="rId6"/>
    <p:sldId id="1975" r:id="rId7"/>
    <p:sldId id="1976" r:id="rId8"/>
    <p:sldId id="1977" r:id="rId9"/>
    <p:sldId id="1978" r:id="rId10"/>
    <p:sldId id="1979" r:id="rId11"/>
    <p:sldId id="1980" r:id="rId12"/>
    <p:sldId id="1982" r:id="rId13"/>
    <p:sldId id="1985" r:id="rId14"/>
    <p:sldId id="1986" r:id="rId15"/>
    <p:sldId id="1987" r:id="rId16"/>
    <p:sldId id="1988" r:id="rId17"/>
    <p:sldId id="2027" r:id="rId18"/>
    <p:sldId id="1989" r:id="rId19"/>
    <p:sldId id="1981" r:id="rId20"/>
    <p:sldId id="1961" r:id="rId21"/>
    <p:sldId id="2003" r:id="rId22"/>
    <p:sldId id="1930" r:id="rId23"/>
    <p:sldId id="1931" r:id="rId24"/>
    <p:sldId id="1984" r:id="rId25"/>
    <p:sldId id="1963" r:id="rId26"/>
    <p:sldId id="1493" r:id="rId27"/>
    <p:sldId id="2026" r:id="rId28"/>
    <p:sldId id="2024" r:id="rId29"/>
    <p:sldId id="1990" r:id="rId30"/>
    <p:sldId id="1955" r:id="rId31"/>
    <p:sldId id="1991" r:id="rId32"/>
    <p:sldId id="2001" r:id="rId33"/>
    <p:sldId id="2007" r:id="rId34"/>
    <p:sldId id="2018" r:id="rId35"/>
    <p:sldId id="2020" r:id="rId36"/>
    <p:sldId id="2009" r:id="rId37"/>
    <p:sldId id="2010" r:id="rId38"/>
    <p:sldId id="2011" r:id="rId39"/>
    <p:sldId id="2012" r:id="rId40"/>
    <p:sldId id="1995" r:id="rId41"/>
    <p:sldId id="1997" r:id="rId42"/>
    <p:sldId id="2025" r:id="rId43"/>
    <p:sldId id="1957" r:id="rId44"/>
    <p:sldId id="1970" r:id="rId45"/>
    <p:sldId id="1971" r:id="rId46"/>
    <p:sldId id="1972" r:id="rId47"/>
    <p:sldId id="1973" r:id="rId48"/>
    <p:sldId id="1959" r:id="rId49"/>
    <p:sldId id="2022" r:id="rId50"/>
    <p:sldId id="1523" r:id="rId51"/>
    <p:sldId id="189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636"/>
    <a:srgbClr val="957C61"/>
    <a:srgbClr val="928364"/>
    <a:srgbClr val="777359"/>
    <a:srgbClr val="878261"/>
    <a:srgbClr val="FFFF99"/>
    <a:srgbClr val="FFFFCC"/>
    <a:srgbClr val="817D65"/>
    <a:srgbClr val="FF924F"/>
    <a:srgbClr val="6A9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5CAA9-0B02-458A-9718-7AD9F7D88324}" v="560" dt="2024-10-07T18:03:03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85457" autoAdjust="0"/>
  </p:normalViewPr>
  <p:slideViewPr>
    <p:cSldViewPr>
      <p:cViewPr varScale="1">
        <p:scale>
          <a:sx n="64" d="100"/>
          <a:sy n="64" d="100"/>
        </p:scale>
        <p:origin x="3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7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0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1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8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47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802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1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3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8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3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56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21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50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98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62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99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1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7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5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6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8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80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86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0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0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2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83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25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553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5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2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3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98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2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6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0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9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32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60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2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95C41C3-F7DC-59EB-1398-956F6DB1035F}"/>
              </a:ext>
            </a:extLst>
          </p:cNvPr>
          <p:cNvSpPr/>
          <p:nvPr/>
        </p:nvSpPr>
        <p:spPr>
          <a:xfrm>
            <a:off x="673443" y="127686"/>
            <a:ext cx="1082040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4:1) After this I looked, and there before me was a door standing open in heaven.</a:t>
            </a:r>
          </a:p>
          <a:p>
            <a:pPr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voice said, “Come up here, and I will show you</a:t>
            </a:r>
          </a:p>
          <a:p>
            <a:pPr algn="ctr"/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take place later.”</a:t>
            </a:r>
          </a:p>
        </p:txBody>
      </p:sp>
    </p:spTree>
    <p:extLst>
      <p:ext uri="{BB962C8B-B14F-4D97-AF65-F5344CB8AC3E}">
        <p14:creationId xmlns:p14="http://schemas.microsoft.com/office/powerpoint/2010/main" val="37541150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9832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39175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83512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28518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5413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1A5042-DB10-6006-651E-31489A2ACAE3}"/>
              </a:ext>
            </a:extLst>
          </p:cNvPr>
          <p:cNvCxnSpPr>
            <a:cxnSpLocks/>
          </p:cNvCxnSpPr>
          <p:nvPr/>
        </p:nvCxnSpPr>
        <p:spPr>
          <a:xfrm>
            <a:off x="990600" y="1600200"/>
            <a:ext cx="10210800" cy="4800600"/>
          </a:xfrm>
          <a:prstGeom prst="line">
            <a:avLst/>
          </a:prstGeom>
          <a:ln w="381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F6175-65DB-20D8-3946-1B41F0F2330F}"/>
              </a:ext>
            </a:extLst>
          </p:cNvPr>
          <p:cNvCxnSpPr>
            <a:cxnSpLocks/>
          </p:cNvCxnSpPr>
          <p:nvPr/>
        </p:nvCxnSpPr>
        <p:spPr>
          <a:xfrm flipV="1">
            <a:off x="838200" y="1600200"/>
            <a:ext cx="10363200" cy="4724400"/>
          </a:xfrm>
          <a:prstGeom prst="line">
            <a:avLst/>
          </a:prstGeom>
          <a:ln w="381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11630C9-0882-A80F-2D1A-B82D11AB63E5}"/>
              </a:ext>
            </a:extLst>
          </p:cNvPr>
          <p:cNvSpPr/>
          <p:nvPr/>
        </p:nvSpPr>
        <p:spPr>
          <a:xfrm>
            <a:off x="838200" y="2286000"/>
            <a:ext cx="105156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Predictions of the Church Age?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plain sense makes sense.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outline speaks of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not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contradicts Jesus’ imminent return.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an ethnocentric view.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089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1A5042-DB10-6006-651E-31489A2ACAE3}"/>
              </a:ext>
            </a:extLst>
          </p:cNvPr>
          <p:cNvCxnSpPr>
            <a:cxnSpLocks/>
          </p:cNvCxnSpPr>
          <p:nvPr/>
        </p:nvCxnSpPr>
        <p:spPr>
          <a:xfrm>
            <a:off x="990600" y="1600200"/>
            <a:ext cx="10210800" cy="4800600"/>
          </a:xfrm>
          <a:prstGeom prst="line">
            <a:avLst/>
          </a:prstGeom>
          <a:ln w="381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F6175-65DB-20D8-3946-1B41F0F2330F}"/>
              </a:ext>
            </a:extLst>
          </p:cNvPr>
          <p:cNvCxnSpPr>
            <a:cxnSpLocks/>
          </p:cNvCxnSpPr>
          <p:nvPr/>
        </p:nvCxnSpPr>
        <p:spPr>
          <a:xfrm flipV="1">
            <a:off x="838200" y="1600200"/>
            <a:ext cx="10363200" cy="4724400"/>
          </a:xfrm>
          <a:prstGeom prst="line">
            <a:avLst/>
          </a:prstGeom>
          <a:ln w="381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11630C9-0882-A80F-2D1A-B82D11AB63E5}"/>
              </a:ext>
            </a:extLst>
          </p:cNvPr>
          <p:cNvSpPr/>
          <p:nvPr/>
        </p:nvSpPr>
        <p:spPr>
          <a:xfrm>
            <a:off x="838200" y="2286000"/>
            <a:ext cx="105156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should we interpret the 7 churches?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way we interpret the other letters.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weren’t written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us, but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who has an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let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hear what the Spirit says to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churches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1:19) Jesus said,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“Write what you have seen,</a:t>
            </a:r>
          </a:p>
          <a:p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now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what will take place later.”</a:t>
            </a:r>
          </a:p>
        </p:txBody>
      </p:sp>
    </p:spTree>
    <p:extLst>
      <p:ext uri="{BB962C8B-B14F-4D97-AF65-F5344CB8AC3E}">
        <p14:creationId xmlns:p14="http://schemas.microsoft.com/office/powerpoint/2010/main" val="27224911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2:1) To the angel of the church in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Ephesus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write:</a:t>
            </a:r>
          </a:p>
        </p:txBody>
      </p:sp>
    </p:spTree>
    <p:extLst>
      <p:ext uri="{BB962C8B-B14F-4D97-AF65-F5344CB8AC3E}">
        <p14:creationId xmlns:p14="http://schemas.microsoft.com/office/powerpoint/2010/main" val="14637960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00293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7250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9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1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4742" y="1752600"/>
            <a:ext cx="7164858" cy="4953000"/>
          </a:xfrm>
          <a:prstGeom prst="rect">
            <a:avLst/>
          </a:prstGeom>
          <a:solidFill>
            <a:schemeClr val="dk1">
              <a:alpha val="50000"/>
            </a:schemeClr>
          </a:solidFill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Temple was 4x the size of the Parthenon.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Pillars were 60 feet tall.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425 feet long and 225 feet wide.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Pliny,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Natural History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36.95ff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Thousands of sacred prostitutes.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Osborne,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p.109.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Rampant occult practice.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(Acts 19) Healing handkerchiefs, seven sons of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Sceva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50,000 pieces of silver for occult books</a:t>
            </a:r>
            <a:r>
              <a:rPr lang="en-US" alt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5739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918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2:1) To the angel of the church in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Ephesus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write:</a:t>
            </a:r>
          </a:p>
        </p:txBody>
      </p:sp>
    </p:spTree>
    <p:extLst>
      <p:ext uri="{BB962C8B-B14F-4D97-AF65-F5344CB8AC3E}">
        <p14:creationId xmlns:p14="http://schemas.microsoft.com/office/powerpoint/2010/main" val="21574498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2:1) To the angel of the church in Ephesus write: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the words of him who holds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seven stars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his right hand and walks among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seven golden lampstands.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82669CE-86A0-AEB5-8340-BAF9EAC7A558}"/>
              </a:ext>
            </a:extLst>
          </p:cNvPr>
          <p:cNvSpPr/>
          <p:nvPr/>
        </p:nvSpPr>
        <p:spPr>
          <a:xfrm>
            <a:off x="7848600" y="2057400"/>
            <a:ext cx="2833686" cy="6543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1:20</a:t>
            </a:r>
          </a:p>
        </p:txBody>
      </p:sp>
    </p:spTree>
    <p:extLst>
      <p:ext uri="{BB962C8B-B14F-4D97-AF65-F5344CB8AC3E}">
        <p14:creationId xmlns:p14="http://schemas.microsoft.com/office/powerpoint/2010/main" val="6722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I know that you cannot tolerate wicked people, that you have tested those who claim to be apostles but are not, and have found them false.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</p:spTree>
    <p:extLst>
      <p:ext uri="{BB962C8B-B14F-4D97-AF65-F5344CB8AC3E}">
        <p14:creationId xmlns:p14="http://schemas.microsoft.com/office/powerpoint/2010/main" val="797307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1:17) “Do not be afraid. I am the First and the Last.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the Living One. I was dead, and now look, I am alive for ever and ever! And I hold the keys of death and Hades.”</a:t>
            </a:r>
          </a:p>
        </p:txBody>
      </p:sp>
    </p:spTree>
    <p:extLst>
      <p:ext uri="{BB962C8B-B14F-4D97-AF65-F5344CB8AC3E}">
        <p14:creationId xmlns:p14="http://schemas.microsoft.com/office/powerpoint/2010/main" val="70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hard work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your perseverance.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you cannot tolerate wicked people, that you have tested those who claim to be apostles but are not, and have found them false.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grown weary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5A10E6-8D35-FCF4-6E3D-F3B845EDE3AD}"/>
              </a:ext>
            </a:extLst>
          </p:cNvPr>
          <p:cNvSpPr/>
          <p:nvPr/>
        </p:nvSpPr>
        <p:spPr>
          <a:xfrm>
            <a:off x="2032686" y="90614"/>
            <a:ext cx="3962400" cy="66921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5D9A243-BF06-5A5A-1061-2763DF539B87}"/>
              </a:ext>
            </a:extLst>
          </p:cNvPr>
          <p:cNvSpPr/>
          <p:nvPr/>
        </p:nvSpPr>
        <p:spPr>
          <a:xfrm>
            <a:off x="4038600" y="853233"/>
            <a:ext cx="7086600" cy="20423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Apathy rises when no one cares what we’re doing.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(e.g. paying attention, no reward, no goal)</a:t>
            </a:r>
            <a:endParaRPr kumimoji="0" lang="en-US" sz="14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0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2:6) You hate the practices of the Nicolaitans, which I also hate.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were the Nicolaitans? (We’re not sure)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views of the fathers are conflicting.” Philip Schaff and David S. Schaff,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Christian Church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York: C. Scribner’s, 1907), 2:464.</a:t>
            </a:r>
          </a:p>
          <a:p>
            <a:pPr algn="ctr">
              <a:defRPr/>
            </a:pPr>
            <a:r>
              <a:rPr kumimoji="0" lang="en-US" sz="2400" b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“Victory” (</a:t>
            </a:r>
            <a:r>
              <a:rPr kumimoji="0" lang="en-US" sz="2400" b="1" i="1" u="none" strike="noStrike" kern="1200" cap="none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nikos</a:t>
            </a:r>
            <a:r>
              <a:rPr kumimoji="0" lang="en-US" sz="2400" b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and “people” (</a:t>
            </a:r>
            <a:r>
              <a:rPr kumimoji="0" lang="en-US" sz="2400" b="1" i="1" u="none" strike="noStrike" kern="1200" cap="none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laos</a:t>
            </a:r>
            <a:r>
              <a:rPr kumimoji="0" lang="en-US" sz="2400" b="1" u="none" strike="noStrike" kern="1200" cap="none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Led to aberrant</a:t>
            </a:r>
            <a:r>
              <a:rPr kumimoji="0" lang="en-US" sz="4000" b="1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moral</a:t>
            </a:r>
            <a:r>
              <a:rPr kumimoji="0" lang="en-US" sz="4000" b="1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spiritual practices 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(vv.14-15).</a:t>
            </a:r>
          </a:p>
        </p:txBody>
      </p:sp>
    </p:spTree>
    <p:extLst>
      <p:ext uri="{BB962C8B-B14F-4D97-AF65-F5344CB8AC3E}">
        <p14:creationId xmlns:p14="http://schemas.microsoft.com/office/powerpoint/2010/main" val="851110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91273976-FA04-ABE3-AD41-B7817D03D943}"/>
              </a:ext>
            </a:extLst>
          </p:cNvPr>
          <p:cNvSpPr/>
          <p:nvPr/>
        </p:nvSpPr>
        <p:spPr>
          <a:xfrm>
            <a:off x="4572000" y="76200"/>
            <a:ext cx="7467600" cy="369286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Subjective Morality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have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my own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moral standards.”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“Depends on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feel like…”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Most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have the same moral law…”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“In my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elementary school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0809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6707CE3-4372-2C59-8964-1534D2DA4E3D}"/>
              </a:ext>
            </a:extLst>
          </p:cNvPr>
          <p:cNvSpPr/>
          <p:nvPr/>
        </p:nvSpPr>
        <p:spPr>
          <a:xfrm>
            <a:off x="4572000" y="76200"/>
            <a:ext cx="7467600" cy="369286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Objective Morality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“Definitely wrong.”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“There’s a line that has to be drawn.”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“We are all allowed to think whatever we want,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if it’s wrong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“I’d smack them silly!”</a:t>
            </a:r>
          </a:p>
        </p:txBody>
      </p:sp>
    </p:spTree>
    <p:extLst>
      <p:ext uri="{BB962C8B-B14F-4D97-AF65-F5344CB8AC3E}">
        <p14:creationId xmlns:p14="http://schemas.microsoft.com/office/powerpoint/2010/main" val="19228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deny o</a:t>
            </a:r>
            <a:r>
              <a:rPr kumimoji="0" lang="en-US" sz="4000" b="1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bjective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E458579-852B-0211-5FAB-1F6FF08B4155}"/>
              </a:ext>
            </a:extLst>
          </p:cNvPr>
          <p:cNvSpPr/>
          <p:nvPr/>
        </p:nvSpPr>
        <p:spPr>
          <a:xfrm>
            <a:off x="619899" y="152400"/>
            <a:ext cx="11442357" cy="27597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“There is no universal, objective truth.”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“Nobody can know the truth about God.”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“All religions teach the same things.”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“What gives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right to say you know the truth?”</a:t>
            </a:r>
          </a:p>
        </p:txBody>
      </p:sp>
    </p:spTree>
    <p:extLst>
      <p:ext uri="{BB962C8B-B14F-4D97-AF65-F5344CB8AC3E}">
        <p14:creationId xmlns:p14="http://schemas.microsoft.com/office/powerpoint/2010/main" val="37094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deny o</a:t>
            </a:r>
            <a:r>
              <a:rPr kumimoji="0" lang="en-US" sz="4000" b="1" u="none" strike="noStrike" kern="1200" cap="none" spc="-150" normalizeH="0" baseline="0" noProof="0" dirty="0" err="1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bjective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unlivable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reject objective truth.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deny o</a:t>
            </a:r>
            <a:r>
              <a:rPr kumimoji="0" lang="en-US" sz="4000" b="1" u="none" strike="noStrike" kern="1200" cap="none" spc="-150" normalizeH="0" baseline="0" noProof="0" dirty="0" err="1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bjective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unlivable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reject objective truth.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57C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reject objective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0BD497CD-802C-265D-CC8D-A17AD959CC9A}"/>
              </a:ext>
            </a:extLst>
          </p:cNvPr>
          <p:cNvSpPr/>
          <p:nvPr/>
        </p:nvSpPr>
        <p:spPr>
          <a:xfrm>
            <a:off x="6858000" y="3544329"/>
            <a:ext cx="4800600" cy="18658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teaching had spread to Pergamum.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2:15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60933E4-2776-600E-6B16-884706235198}"/>
              </a:ext>
            </a:extLst>
          </p:cNvPr>
          <p:cNvSpPr/>
          <p:nvPr/>
        </p:nvSpPr>
        <p:spPr>
          <a:xfrm>
            <a:off x="457200" y="1874107"/>
            <a:ext cx="6324600" cy="240133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“Ideas have consequences, and bad ideas have victims.”</a:t>
            </a:r>
            <a:endParaRPr kumimoji="0" lang="en-US" sz="36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cannot tolerate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wicked people, that you have tested those who claim to be apostles but are not, and have found them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F4F2B5-CDBC-E89F-8BE5-FF65DEFC7110}"/>
              </a:ext>
            </a:extLst>
          </p:cNvPr>
          <p:cNvSpPr/>
          <p:nvPr/>
        </p:nvSpPr>
        <p:spPr>
          <a:xfrm>
            <a:off x="228600" y="2605215"/>
            <a:ext cx="11837937" cy="41003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Jesus in favor of intolerance?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truth about spiritual and moral reality exists.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deny o</a:t>
            </a:r>
            <a:r>
              <a:rPr kumimoji="0" lang="en-US" sz="4000" b="1" u="none" strike="noStrike" kern="1200" cap="none" spc="-150" normalizeH="0" baseline="0" noProof="0" dirty="0" err="1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bjective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unlivable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reject objective truth.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rgbClr val="957C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b="1" i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en-US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reject objective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should be critical of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but gentle with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2:2) I know your deeds, your hard work and your perseverance.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that you cannot tolerate wicked people, that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tested those who claim to be apostles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but are not, and have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found them false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persevered and have endured hardships for my name, and have not grown weary.</a:t>
            </a:r>
          </a:p>
        </p:txBody>
      </p:sp>
    </p:spTree>
    <p:extLst>
      <p:ext uri="{BB962C8B-B14F-4D97-AF65-F5344CB8AC3E}">
        <p14:creationId xmlns:p14="http://schemas.microsoft.com/office/powerpoint/2010/main" val="107995930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1:19) Then Jesus said,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“Write what you have seen,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now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what will take place later.”</a:t>
            </a:r>
          </a:p>
        </p:txBody>
      </p:sp>
    </p:spTree>
    <p:extLst>
      <p:ext uri="{BB962C8B-B14F-4D97-AF65-F5344CB8AC3E}">
        <p14:creationId xmlns:p14="http://schemas.microsoft.com/office/powerpoint/2010/main" val="15023878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2:4) Yet I hold this against you:</a:t>
            </a:r>
          </a:p>
          <a:p>
            <a:r>
              <a:rPr lang="en-US" sz="48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forsaken the love you had at first.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9E4520B-A3E3-1C8F-8418-78354C32B7A0}"/>
              </a:ext>
            </a:extLst>
          </p:cNvPr>
          <p:cNvSpPr/>
          <p:nvPr/>
        </p:nvSpPr>
        <p:spPr>
          <a:xfrm>
            <a:off x="228600" y="1524000"/>
            <a:ext cx="7936991" cy="506832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Christianity without love?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is the greatest commandment.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22:36-40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fulfills the Law.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Galatians 5:14; Romans 13:8, 10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our instruction is love.”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Timothy 1:5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Without love, “I am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nothing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Corinthians 13:2-3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BFAA010-57C6-0CEE-56EF-B44226121853}"/>
              </a:ext>
            </a:extLst>
          </p:cNvPr>
          <p:cNvSpPr/>
          <p:nvPr/>
        </p:nvSpPr>
        <p:spPr>
          <a:xfrm>
            <a:off x="7696200" y="1497496"/>
            <a:ext cx="4724400" cy="39889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easy when you’re fighting false teachers to drift from love.</a:t>
            </a:r>
          </a:p>
        </p:txBody>
      </p:sp>
    </p:spTree>
    <p:extLst>
      <p:ext uri="{BB962C8B-B14F-4D97-AF65-F5344CB8AC3E}">
        <p14:creationId xmlns:p14="http://schemas.microsoft.com/office/powerpoint/2010/main" val="3461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2:4) Yet I hold this against you:</a:t>
            </a:r>
          </a:p>
          <a:p>
            <a:r>
              <a:rPr lang="en-US" sz="48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forsaken the love you had at first.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9E4520B-A3E3-1C8F-8418-78354C32B7A0}"/>
              </a:ext>
            </a:extLst>
          </p:cNvPr>
          <p:cNvSpPr/>
          <p:nvPr/>
        </p:nvSpPr>
        <p:spPr>
          <a:xfrm>
            <a:off x="228600" y="1524000"/>
            <a:ext cx="7936991" cy="506832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Christianity without love?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is the greatest commandment.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22:36-40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fulfills the Law.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Galatians 5:14; Romans 13:8, 10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our instruction is love.”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Timothy 1:5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Without love, “I am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nothing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Corinthians 13:2-3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BFAA010-57C6-0CEE-56EF-B44226121853}"/>
              </a:ext>
            </a:extLst>
          </p:cNvPr>
          <p:cNvSpPr/>
          <p:nvPr/>
        </p:nvSpPr>
        <p:spPr>
          <a:xfrm>
            <a:off x="7772399" y="1506164"/>
            <a:ext cx="4456043" cy="36754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Jesus’ solution?</a:t>
            </a:r>
          </a:p>
        </p:txBody>
      </p:sp>
    </p:spTree>
    <p:extLst>
      <p:ext uri="{BB962C8B-B14F-4D97-AF65-F5344CB8AC3E}">
        <p14:creationId xmlns:p14="http://schemas.microsoft.com/office/powerpoint/2010/main" val="41272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2:5) Remember how far you have fallen!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and do the things you did at first.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do not repent, I will come to you and remove your lampstand from its place.</a:t>
            </a:r>
          </a:p>
        </p:txBody>
      </p:sp>
    </p:spTree>
    <p:extLst>
      <p:ext uri="{BB962C8B-B14F-4D97-AF65-F5344CB8AC3E}">
        <p14:creationId xmlns:p14="http://schemas.microsoft.com/office/powerpoint/2010/main" val="6142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2:5)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how far you have fallen!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and do the things you did at first.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do not repent, I will come to you and remove your lampstand from its place.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9C062F1-B0EE-5BBB-A7EF-21EE5205F013}"/>
              </a:ext>
            </a:extLst>
          </p:cNvPr>
          <p:cNvSpPr/>
          <p:nvPr/>
        </p:nvSpPr>
        <p:spPr>
          <a:xfrm>
            <a:off x="228600" y="2643250"/>
            <a:ext cx="11353800" cy="3528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#1. Remember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back on old journals, photos, etc.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Aim for realistic reflection—not nostalgia.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brings motivation (not demands or criticism).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principles: Don’t try to recreate the past!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3960C8E-FAF5-318F-C6F2-7DB48A02FE73}"/>
              </a:ext>
            </a:extLst>
          </p:cNvPr>
          <p:cNvSpPr/>
          <p:nvPr/>
        </p:nvSpPr>
        <p:spPr>
          <a:xfrm>
            <a:off x="5334000" y="2186050"/>
            <a:ext cx="6629400" cy="1242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have I drifted?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2:5) Remember how far you have fallen!</a:t>
            </a:r>
          </a:p>
          <a:p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do the things you did at first.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do not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will come to you and remove your lampstand from its place.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58E174F-CDCD-90EB-5DA8-D21EEB7078B6}"/>
              </a:ext>
            </a:extLst>
          </p:cNvPr>
          <p:cNvSpPr/>
          <p:nvPr/>
        </p:nvSpPr>
        <p:spPr>
          <a:xfrm>
            <a:off x="60742" y="3329050"/>
            <a:ext cx="11353800" cy="3528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#2. Repent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justifying, excusing, blame-shifting, etc.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Trust that God will always answer prayers to grow you into a more loving person!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a long walk, pray, and be silent.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2FE56D-B4AA-E930-A942-D13C68EBC374}"/>
              </a:ext>
            </a:extLst>
          </p:cNvPr>
          <p:cNvSpPr/>
          <p:nvPr/>
        </p:nvSpPr>
        <p:spPr>
          <a:xfrm>
            <a:off x="3581400" y="1905000"/>
            <a:ext cx="8610600" cy="2438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“God, I’m listening. I want your guidance and leadership.</a:t>
            </a:r>
          </a:p>
          <a:p>
            <a:pPr algn="ctr"/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next steps to take?”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2:5) Remember how far you have fallen!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and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the things you did at first.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do not repent, I will come to you and remove your lampstand from its place.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31859AD-781D-9FB2-B0B4-61C1AE34B28A}"/>
              </a:ext>
            </a:extLst>
          </p:cNvPr>
          <p:cNvSpPr/>
          <p:nvPr/>
        </p:nvSpPr>
        <p:spPr>
          <a:xfrm>
            <a:off x="60742" y="3329050"/>
            <a:ext cx="11353800" cy="3528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#3. Repeat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There’s no need to think up exotic solutions!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have I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stopped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doing that I used to do?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on my mind that I’ve been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minimizing?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truths that I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I’m 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F1C3E53-5C65-975B-6748-BD127067DA19}"/>
              </a:ext>
            </a:extLst>
          </p:cNvPr>
          <p:cNvSpPr/>
          <p:nvPr/>
        </p:nvSpPr>
        <p:spPr>
          <a:xfrm>
            <a:off x="3429000" y="1524000"/>
            <a:ext cx="8839200" cy="248707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13:17) Now that you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these things,</a:t>
            </a:r>
          </a:p>
          <a:p>
            <a:pPr algn="ctr"/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 bless you for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4392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2:5) Remember how far you have fallen!</a:t>
            </a:r>
          </a:p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and do the things you did at first.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do not repent, I will come to you 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remove your lampstand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its place.</a:t>
            </a:r>
          </a:p>
        </p:txBody>
      </p:sp>
    </p:spTree>
    <p:extLst>
      <p:ext uri="{BB962C8B-B14F-4D97-AF65-F5344CB8AC3E}">
        <p14:creationId xmlns:p14="http://schemas.microsoft.com/office/powerpoint/2010/main" val="28153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2:7)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has ears, let them hear what the Spirit says to the churches.</a:t>
            </a:r>
          </a:p>
        </p:txBody>
      </p:sp>
    </p:spTree>
    <p:extLst>
      <p:ext uri="{BB962C8B-B14F-4D97-AF65-F5344CB8AC3E}">
        <p14:creationId xmlns:p14="http://schemas.microsoft.com/office/powerpoint/2010/main" val="1676424028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2:7) Whoever has ears, let them hear what the Spirit says to the churches.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one who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overcomes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will give the right to eat from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tree of life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is in the paradise of God.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D6974050-A0BB-111B-BB7B-E54D7EDFD3B7}"/>
              </a:ext>
            </a:extLst>
          </p:cNvPr>
          <p:cNvSpPr/>
          <p:nvPr/>
        </p:nvSpPr>
        <p:spPr>
          <a:xfrm>
            <a:off x="228600" y="2614160"/>
            <a:ext cx="11734800" cy="34818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Jn. 5:4) Everyone born of God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overcomes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world.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the victory that has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overcome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world,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our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faith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it that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overcomes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world?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the one who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Jesus is the Son of God.</a:t>
            </a:r>
          </a:p>
        </p:txBody>
      </p:sp>
    </p:spTree>
    <p:extLst>
      <p:ext uri="{BB962C8B-B14F-4D97-AF65-F5344CB8AC3E}">
        <p14:creationId xmlns:p14="http://schemas.microsoft.com/office/powerpoint/2010/main" val="10806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777846"/>
      </p:ext>
    </p:extLst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E325BD-DEF5-80BF-002B-06DB2D7187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4" y="517451"/>
            <a:ext cx="6626366" cy="58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1781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4702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86150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363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2206</Words>
  <Application>Microsoft Office PowerPoint</Application>
  <PresentationFormat>Widescreen</PresentationFormat>
  <Paragraphs>228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2024-10-14T14:10:08Z</dcterms:created>
  <dcterms:modified xsi:type="dcterms:W3CDTF">2024-10-14T14:10:20Z</dcterms:modified>
</cp:coreProperties>
</file>