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5683" r:id="rId4"/>
    <p:sldMasterId id="2147485695" r:id="rId5"/>
    <p:sldMasterId id="2147485707" r:id="rId6"/>
  </p:sldMasterIdLst>
  <p:notesMasterIdLst>
    <p:notesMasterId r:id="rId50"/>
  </p:notesMasterIdLst>
  <p:sldIdLst>
    <p:sldId id="8541" r:id="rId7"/>
    <p:sldId id="8660" r:id="rId8"/>
    <p:sldId id="8872" r:id="rId9"/>
    <p:sldId id="9529" r:id="rId10"/>
    <p:sldId id="9530" r:id="rId11"/>
    <p:sldId id="9532" r:id="rId12"/>
    <p:sldId id="9531" r:id="rId13"/>
    <p:sldId id="9534" r:id="rId14"/>
    <p:sldId id="9535" r:id="rId15"/>
    <p:sldId id="9536" r:id="rId16"/>
    <p:sldId id="1620" r:id="rId17"/>
    <p:sldId id="1621" r:id="rId18"/>
    <p:sldId id="1622" r:id="rId19"/>
    <p:sldId id="1623" r:id="rId20"/>
    <p:sldId id="1624" r:id="rId21"/>
    <p:sldId id="1625" r:id="rId22"/>
    <p:sldId id="1626" r:id="rId23"/>
    <p:sldId id="1627" r:id="rId24"/>
    <p:sldId id="1628" r:id="rId25"/>
    <p:sldId id="9537" r:id="rId26"/>
    <p:sldId id="9538" r:id="rId27"/>
    <p:sldId id="9539" r:id="rId28"/>
    <p:sldId id="9540" r:id="rId29"/>
    <p:sldId id="1810" r:id="rId30"/>
    <p:sldId id="1811" r:id="rId31"/>
    <p:sldId id="1812" r:id="rId32"/>
    <p:sldId id="1813" r:id="rId33"/>
    <p:sldId id="1754" r:id="rId34"/>
    <p:sldId id="1747" r:id="rId35"/>
    <p:sldId id="1748" r:id="rId36"/>
    <p:sldId id="1749" r:id="rId37"/>
    <p:sldId id="1633" r:id="rId38"/>
    <p:sldId id="9541" r:id="rId39"/>
    <p:sldId id="9542" r:id="rId40"/>
    <p:sldId id="9543" r:id="rId41"/>
    <p:sldId id="9544" r:id="rId42"/>
    <p:sldId id="9545" r:id="rId43"/>
    <p:sldId id="9546" r:id="rId44"/>
    <p:sldId id="9547" r:id="rId45"/>
    <p:sldId id="9548" r:id="rId46"/>
    <p:sldId id="9549" r:id="rId47"/>
    <p:sldId id="9550" r:id="rId48"/>
    <p:sldId id="9551" r:id="rId4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939"/>
    <a:srgbClr val="5286C4"/>
    <a:srgbClr val="254061"/>
    <a:srgbClr val="D3E6FF"/>
    <a:srgbClr val="B0E4CD"/>
    <a:srgbClr val="35A5C2"/>
    <a:srgbClr val="385D8A"/>
    <a:srgbClr val="386294"/>
    <a:srgbClr val="586676"/>
    <a:srgbClr val="204C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6E5932-979D-4447-ACA1-870944483A4B}" v="390" dt="2024-01-19T00:39:13.40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6"/>
    <p:restoredTop sz="66246"/>
  </p:normalViewPr>
  <p:slideViewPr>
    <p:cSldViewPr snapToGrid="0" snapToObjects="1">
      <p:cViewPr varScale="1">
        <p:scale>
          <a:sx n="48" d="100"/>
          <a:sy n="48" d="100"/>
        </p:scale>
        <p:origin x="172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1696978B-A236-B943-B34D-431BF05F63D6}" type="slidenum">
              <a:rPr lang="en-US"/>
              <a:pPr>
                <a:defRPr/>
              </a:pPr>
              <a:t>‹#›</a:t>
            </a:fld>
            <a:endParaRPr lang="en-US"/>
          </a:p>
        </p:txBody>
      </p:sp>
    </p:spTree>
    <p:extLst>
      <p:ext uri="{BB962C8B-B14F-4D97-AF65-F5344CB8AC3E}">
        <p14:creationId xmlns:p14="http://schemas.microsoft.com/office/powerpoint/2010/main" val="3676463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96978B-A236-B943-B34D-431BF05F63D6}" type="slidenum">
              <a:rPr lang="en-US" smtClean="0"/>
              <a:pPr>
                <a:defRPr/>
              </a:pPr>
              <a:t>1</a:t>
            </a:fld>
            <a:endParaRPr lang="en-US"/>
          </a:p>
        </p:txBody>
      </p:sp>
    </p:spTree>
    <p:extLst>
      <p:ext uri="{BB962C8B-B14F-4D97-AF65-F5344CB8AC3E}">
        <p14:creationId xmlns:p14="http://schemas.microsoft.com/office/powerpoint/2010/main" val="2524711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62860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5349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15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5903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2444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0958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5191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4449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9005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739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9888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107579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55249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186985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highlight>
                <a:srgbClr val="00FF00"/>
              </a:highlight>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376518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9938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4714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259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604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7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131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003468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5023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4814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733843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173555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128385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902696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000832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427132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974426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606562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highlight>
                <a:srgbClr val="00FF00"/>
              </a:highlight>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5945516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350666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3872420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356632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96978B-A236-B943-B34D-431BF05F63D6}" type="slidenum">
              <a:rPr lang="en-US" smtClean="0"/>
              <a:pPr>
                <a:defRPr/>
              </a:pPr>
              <a:t>43</a:t>
            </a:fld>
            <a:endParaRPr lang="en-US"/>
          </a:p>
        </p:txBody>
      </p:sp>
    </p:spTree>
    <p:extLst>
      <p:ext uri="{BB962C8B-B14F-4D97-AF65-F5344CB8AC3E}">
        <p14:creationId xmlns:p14="http://schemas.microsoft.com/office/powerpoint/2010/main" val="1070013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0026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56519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52742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06708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88688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D545E2-D7C3-4F9F-B0C1-5F7BBEEABB69}" type="datetimeFigureOut">
              <a:rPr lang="en-US">
                <a:solidFill>
                  <a:prstClr val="black">
                    <a:tint val="75000"/>
                  </a:prstClr>
                </a:solidFill>
              </a:rPr>
              <a:pPr>
                <a:def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CFDC4F-BA6F-439F-8357-D2276933A3A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F00964-9868-43BD-9E30-288DDB481615}" type="datetimeFigureOut">
              <a:rPr lang="en-US">
                <a:solidFill>
                  <a:prstClr val="black">
                    <a:tint val="75000"/>
                  </a:prstClr>
                </a:solidFill>
              </a:rPr>
              <a:pPr>
                <a:def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F4D1FD-880C-446E-B7A1-76160895A6C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970723-F931-4C67-9945-C61D1A77393D}" type="datetimeFigureOut">
              <a:rPr lang="en-US">
                <a:solidFill>
                  <a:prstClr val="black">
                    <a:tint val="75000"/>
                  </a:prstClr>
                </a:solidFill>
              </a:rPr>
              <a:pPr>
                <a:def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BA62B7-955F-4FA4-ACB9-13EC1D6210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67013663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07221190"/>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7131385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622279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09158436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54029866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27042428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6787442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1012F8-1818-4B15-AE15-8364AD8EFC80}" type="datetimeFigureOut">
              <a:rPr lang="en-US">
                <a:solidFill>
                  <a:prstClr val="black">
                    <a:tint val="75000"/>
                  </a:prstClr>
                </a:solidFill>
              </a:rPr>
              <a:pPr>
                <a:def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DD5BFE-1BC4-45CE-BCF7-3645720F620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19701524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421249298"/>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060126109"/>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61055483"/>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085859631"/>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761327932"/>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45694970"/>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84776791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603014909"/>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68123984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6472D7-EFFF-4A53-A8F3-CBD4E14CA01D}" type="datetimeFigureOut">
              <a:rPr lang="en-US">
                <a:solidFill>
                  <a:prstClr val="black">
                    <a:tint val="75000"/>
                  </a:prstClr>
                </a:solidFill>
              </a:rPr>
              <a:pPr>
                <a:def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EF4CC6-6356-40CC-B26F-2C27E8EC3F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713814871"/>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598798184"/>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647270892"/>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91642235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E11A7B-5F24-4BD3-ACE8-6D2F461FA26F}" type="datetimeFigureOut">
              <a:rPr lang="en-US">
                <a:solidFill>
                  <a:prstClr val="black">
                    <a:tint val="75000"/>
                  </a:prstClr>
                </a:solidFill>
              </a:rPr>
              <a:pPr>
                <a:defRPr/>
              </a:pPr>
              <a:t>1/22/2024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64983F-46D1-4A47-A8E2-A26E8B93F58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C17D2A-C336-41B7-9D9F-FB8C29BD02AB}" type="datetimeFigureOut">
              <a:rPr lang="en-US">
                <a:solidFill>
                  <a:prstClr val="black">
                    <a:tint val="75000"/>
                  </a:prstClr>
                </a:solidFill>
              </a:rPr>
              <a:pPr>
                <a:defRPr/>
              </a:pPr>
              <a:t>1/22/2024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686286-07CA-409D-BAF3-BD6762D50EA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5EBA25-288D-42F6-A67D-362DC66EA9E7}" type="datetimeFigureOut">
              <a:rPr lang="en-US">
                <a:solidFill>
                  <a:prstClr val="black">
                    <a:tint val="75000"/>
                  </a:prstClr>
                </a:solidFill>
              </a:rPr>
              <a:pPr>
                <a:defRPr/>
              </a:pPr>
              <a:t>1/22/2024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660708-9175-4931-A978-FF1FE67D3B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1C3DC6-7158-4037-A418-41D8C46D33E6}" type="datetimeFigureOut">
              <a:rPr lang="en-US">
                <a:solidFill>
                  <a:prstClr val="black">
                    <a:tint val="75000"/>
                  </a:prstClr>
                </a:solidFill>
              </a:rPr>
              <a:pPr>
                <a:defRPr/>
              </a:pPr>
              <a:t>1/22/2024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4EA45-91D8-4E63-85BD-95D9321E92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566A1B-44E1-446A-A043-E7D16061A2DE}" type="datetimeFigureOut">
              <a:rPr lang="en-US">
                <a:solidFill>
                  <a:prstClr val="black">
                    <a:tint val="75000"/>
                  </a:prstClr>
                </a:solidFill>
              </a:rPr>
              <a:pPr>
                <a:defRPr/>
              </a:pPr>
              <a:t>1/22/2024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B6C2FB-1C16-4A89-A48D-5FDEDA99ACD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848B08-ABFE-491B-919B-E650DE7C0C0E}" type="datetimeFigureOut">
              <a:rPr lang="en-US">
                <a:solidFill>
                  <a:prstClr val="black">
                    <a:tint val="75000"/>
                  </a:prstClr>
                </a:solidFill>
              </a:rPr>
              <a:pPr>
                <a:defRPr/>
              </a:pPr>
              <a:t>1/22/2024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C31A9D-22BA-4DDF-B209-93F4221DF1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DAFB93-9BCD-4A7A-A361-882F41969D13}" type="datetimeFigureOut">
              <a:rPr lang="en-US">
                <a:solidFill>
                  <a:prstClr val="black">
                    <a:tint val="75000"/>
                  </a:prstClr>
                </a:solidFill>
              </a:rPr>
              <a:pPr>
                <a:defRPr/>
              </a:pPr>
              <a:t>1/22/2024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7FC07A-240C-468B-943B-D4EB121898DE}"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extLst>
      <p:ext uri="{BB962C8B-B14F-4D97-AF65-F5344CB8AC3E}">
        <p14:creationId xmlns:p14="http://schemas.microsoft.com/office/powerpoint/2010/main" val="957961725"/>
      </p:ext>
    </p:extLst>
  </p:cSld>
  <p:clrMap bg1="dk1" tx1="lt1" bg2="dk2" tx2="lt2" accent1="accent1" accent2="accent2" accent3="accent3" accent4="accent4" accent5="accent5" accent6="accent6" hlink="hlink" folHlink="folHlink"/>
  <p:sldLayoutIdLst>
    <p:sldLayoutId id="2147485696" r:id="rId1"/>
    <p:sldLayoutId id="2147485697" r:id="rId2"/>
    <p:sldLayoutId id="2147485698" r:id="rId3"/>
    <p:sldLayoutId id="2147485699" r:id="rId4"/>
    <p:sldLayoutId id="2147485700" r:id="rId5"/>
    <p:sldLayoutId id="2147485701" r:id="rId6"/>
    <p:sldLayoutId id="2147485702" r:id="rId7"/>
    <p:sldLayoutId id="2147485703" r:id="rId8"/>
    <p:sldLayoutId id="2147485704" r:id="rId9"/>
    <p:sldLayoutId id="2147485705" r:id="rId10"/>
    <p:sldLayoutId id="2147485706"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extLst>
      <p:ext uri="{BB962C8B-B14F-4D97-AF65-F5344CB8AC3E}">
        <p14:creationId xmlns:p14="http://schemas.microsoft.com/office/powerpoint/2010/main" val="2577491389"/>
      </p:ext>
    </p:extLst>
  </p:cSld>
  <p:clrMap bg1="dk1" tx1="lt1" bg2="dk2" tx2="lt2" accent1="accent1" accent2="accent2" accent3="accent3" accent4="accent4" accent5="accent5" accent6="accent6" hlink="hlink" folHlink="folHlink"/>
  <p:sldLayoutIdLst>
    <p:sldLayoutId id="2147485708" r:id="rId1"/>
    <p:sldLayoutId id="2147485709" r:id="rId2"/>
    <p:sldLayoutId id="2147485710" r:id="rId3"/>
    <p:sldLayoutId id="2147485711" r:id="rId4"/>
    <p:sldLayoutId id="2147485712" r:id="rId5"/>
    <p:sldLayoutId id="2147485713" r:id="rId6"/>
    <p:sldLayoutId id="2147485714" r:id="rId7"/>
    <p:sldLayoutId id="2147485715" r:id="rId8"/>
    <p:sldLayoutId id="2147485716" r:id="rId9"/>
    <p:sldLayoutId id="2147485717" r:id="rId10"/>
    <p:sldLayoutId id="2147485718"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JOHN</a:t>
            </a:r>
          </a:p>
        </p:txBody>
      </p:sp>
      <p:sp>
        <p:nvSpPr>
          <p:cNvPr id="5" name="TextBox 4">
            <a:extLst>
              <a:ext uri="{FF2B5EF4-FFF2-40B4-BE49-F238E27FC236}">
                <a16:creationId xmlns:a16="http://schemas.microsoft.com/office/drawing/2014/main" xmlns=""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GOSPEL OF</a:t>
            </a:r>
          </a:p>
        </p:txBody>
      </p:sp>
    </p:spTree>
    <p:extLst>
      <p:ext uri="{BB962C8B-B14F-4D97-AF65-F5344CB8AC3E}">
        <p14:creationId xmlns:p14="http://schemas.microsoft.com/office/powerpoint/2010/main" val="84424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1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In the beginning was the Word, and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the Word was with God</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 and the Word was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2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He was in the beginning with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3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All things came into being through Him, and apart from Him nothing came into being that has come into being </a:t>
            </a:r>
            <a:endParaRPr lang="en-US" sz="38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xmlns="" id="{6DEBBB1E-6DCC-425E-1063-917736EE6E91}"/>
              </a:ext>
            </a:extLst>
          </p:cNvPr>
          <p:cNvSpPr>
            <a:spLocks noChangeArrowheads="1"/>
          </p:cNvSpPr>
          <p:nvPr/>
        </p:nvSpPr>
        <p:spPr bwMode="auto">
          <a:xfrm>
            <a:off x="326136" y="2445373"/>
            <a:ext cx="11320432" cy="4163974"/>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B9702279-9883-B808-6DB8-4CFBECAE1037}"/>
              </a:ext>
            </a:extLst>
          </p:cNvPr>
          <p:cNvSpPr txBox="1">
            <a:spLocks noChangeArrowheads="1"/>
          </p:cNvSpPr>
          <p:nvPr/>
        </p:nvSpPr>
        <p:spPr bwMode="auto">
          <a:xfrm>
            <a:off x="349121" y="2536497"/>
            <a:ext cx="11297216" cy="1273169"/>
          </a:xfrm>
          <a:prstGeom prst="rect">
            <a:avLst/>
          </a:prstGeom>
          <a:noFill/>
          <a:ln w="38100">
            <a:noFill/>
            <a:miter lim="800000"/>
            <a:headEnd/>
            <a:tailEnd/>
          </a:ln>
        </p:spPr>
        <p:txBody>
          <a:bodyPr wrap="square">
            <a:spAutoFit/>
          </a:bodyPr>
          <a:lstStyle/>
          <a:p>
            <a:pPr marL="587375" lvl="3" indent="-574675">
              <a:lnSpc>
                <a:spcPct val="90000"/>
              </a:lnSpc>
              <a:spcBef>
                <a:spcPts val="0"/>
              </a:spcBef>
              <a:spcAft>
                <a:spcPts val="1000"/>
              </a:spcAft>
              <a:buSzPct val="100000"/>
              <a:buFont typeface="Arial" panose="020B0604020202020204" pitchFamily="34" charset="0"/>
              <a:buChar char="•"/>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 world without God is a world without:</a:t>
            </a:r>
          </a:p>
          <a:p>
            <a:pPr marL="1044575" lvl="4" indent="-574675">
              <a:lnSpc>
                <a:spcPct val="90000"/>
              </a:lnSpc>
              <a:spcBef>
                <a:spcPts val="0"/>
              </a:spcBef>
              <a:spcAft>
                <a:spcPts val="1000"/>
              </a:spcAft>
              <a:buSzPct val="100000"/>
              <a:buFont typeface="Arial" panose="020B0604020202020204" pitchFamily="34" charset="0"/>
              <a:buChar char="•"/>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Meaning</a:t>
            </a:r>
          </a:p>
        </p:txBody>
      </p:sp>
      <p:sp>
        <p:nvSpPr>
          <p:cNvPr id="4" name="TextBox 3">
            <a:extLst>
              <a:ext uri="{FF2B5EF4-FFF2-40B4-BE49-F238E27FC236}">
                <a16:creationId xmlns:a16="http://schemas.microsoft.com/office/drawing/2014/main" xmlns="" id="{6460F57C-03C6-4833-F473-5C7756488FA7}"/>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416977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997683"/>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39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Oval 19">
            <a:extLst>
              <a:ext uri="{FF2B5EF4-FFF2-40B4-BE49-F238E27FC236}">
                <a16:creationId xmlns:a16="http://schemas.microsoft.com/office/drawing/2014/main" xmlns="" id="{B1DB4D83-EB37-400C-B692-E256DA4BCC84}"/>
              </a:ext>
            </a:extLst>
          </p:cNvPr>
          <p:cNvSpPr>
            <a:spLocks noChangeArrowheads="1"/>
          </p:cNvSpPr>
          <p:nvPr/>
        </p:nvSpPr>
        <p:spPr bwMode="auto">
          <a:xfrm>
            <a:off x="3312696" y="3300664"/>
            <a:ext cx="228600" cy="228600"/>
          </a:xfrm>
          <a:prstGeom prst="ellipse">
            <a:avLst/>
          </a:prstGeom>
          <a:solidFill>
            <a:srgbClr val="FF0000"/>
          </a:solidFill>
          <a:ln w="38100">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 name="Straight Arrow Connector 5">
            <a:extLst>
              <a:ext uri="{FF2B5EF4-FFF2-40B4-BE49-F238E27FC236}">
                <a16:creationId xmlns:a16="http://schemas.microsoft.com/office/drawing/2014/main" xmlns="" id="{F1A858E1-C375-484C-BECB-308B73988035}"/>
              </a:ext>
            </a:extLst>
          </p:cNvPr>
          <p:cNvCxnSpPr>
            <a:cxnSpLocks/>
            <a:endCxn id="2" idx="3"/>
          </p:cNvCxnSpPr>
          <p:nvPr/>
        </p:nvCxnSpPr>
        <p:spPr>
          <a:xfrm flipV="1">
            <a:off x="2336511" y="3495786"/>
            <a:ext cx="1009663" cy="1990614"/>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87140AB9-372F-4B56-8CB3-A3F21DE967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51" y="5181600"/>
            <a:ext cx="4721149" cy="831521"/>
          </a:xfrm>
          <a:prstGeom prst="rect">
            <a:avLst/>
          </a:prstGeom>
        </p:spPr>
      </p:pic>
    </p:spTree>
    <p:extLst>
      <p:ext uri="{BB962C8B-B14F-4D97-AF65-F5344CB8AC3E}">
        <p14:creationId xmlns:p14="http://schemas.microsoft.com/office/powerpoint/2010/main" val="69745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Oval 19">
            <a:extLst>
              <a:ext uri="{FF2B5EF4-FFF2-40B4-BE49-F238E27FC236}">
                <a16:creationId xmlns:a16="http://schemas.microsoft.com/office/drawing/2014/main" xmlns="" id="{97644CF1-EF07-4C7D-ADA9-3F6D7E8A2BAE}"/>
              </a:ext>
            </a:extLst>
          </p:cNvPr>
          <p:cNvSpPr>
            <a:spLocks noChangeArrowheads="1"/>
          </p:cNvSpPr>
          <p:nvPr/>
        </p:nvSpPr>
        <p:spPr bwMode="auto">
          <a:xfrm>
            <a:off x="3312696" y="3300664"/>
            <a:ext cx="228600" cy="228600"/>
          </a:xfrm>
          <a:prstGeom prst="ellipse">
            <a:avLst/>
          </a:prstGeom>
          <a:solidFill>
            <a:srgbClr val="FF0000"/>
          </a:solidFill>
          <a:ln w="38100">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 name="Straight Arrow Connector 2">
            <a:extLst>
              <a:ext uri="{FF2B5EF4-FFF2-40B4-BE49-F238E27FC236}">
                <a16:creationId xmlns:a16="http://schemas.microsoft.com/office/drawing/2014/main" xmlns="" id="{8AC57B0F-42EF-417C-94C2-F4D7D9DEB1A6}"/>
              </a:ext>
            </a:extLst>
          </p:cNvPr>
          <p:cNvCxnSpPr>
            <a:cxnSpLocks/>
          </p:cNvCxnSpPr>
          <p:nvPr/>
        </p:nvCxnSpPr>
        <p:spPr>
          <a:xfrm flipV="1">
            <a:off x="2336511" y="3495786"/>
            <a:ext cx="1009663" cy="1990614"/>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5F05C975-229E-4E48-87FD-700A318D87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51" y="5181600"/>
            <a:ext cx="4721149" cy="831521"/>
          </a:xfrm>
          <a:prstGeom prst="rect">
            <a:avLst/>
          </a:prstGeom>
        </p:spPr>
      </p:pic>
      <p:cxnSp>
        <p:nvCxnSpPr>
          <p:cNvPr id="7" name="Straight Arrow Connector 6">
            <a:extLst>
              <a:ext uri="{FF2B5EF4-FFF2-40B4-BE49-F238E27FC236}">
                <a16:creationId xmlns:a16="http://schemas.microsoft.com/office/drawing/2014/main" xmlns="" id="{5F4025A8-B5CB-4244-A320-EFE4CF849A64}"/>
              </a:ext>
            </a:extLst>
          </p:cNvPr>
          <p:cNvCxnSpPr>
            <a:cxnSpLocks/>
          </p:cNvCxnSpPr>
          <p:nvPr/>
        </p:nvCxnSpPr>
        <p:spPr>
          <a:xfrm flipH="1">
            <a:off x="4466793" y="1454888"/>
            <a:ext cx="1636295" cy="755978"/>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084F1918-7540-4E4D-BA30-F13EFB6E8A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668040"/>
            <a:ext cx="2133600" cy="1345096"/>
          </a:xfrm>
          <a:prstGeom prst="rect">
            <a:avLst/>
          </a:prstGeom>
        </p:spPr>
      </p:pic>
      <p:sp>
        <p:nvSpPr>
          <p:cNvPr id="6" name="Oval 19">
            <a:extLst>
              <a:ext uri="{FF2B5EF4-FFF2-40B4-BE49-F238E27FC236}">
                <a16:creationId xmlns:a16="http://schemas.microsoft.com/office/drawing/2014/main" xmlns="" id="{B154CED7-5F68-F332-ED34-05DD79F34669}"/>
              </a:ext>
            </a:extLst>
          </p:cNvPr>
          <p:cNvSpPr>
            <a:spLocks noChangeArrowheads="1"/>
          </p:cNvSpPr>
          <p:nvPr/>
        </p:nvSpPr>
        <p:spPr bwMode="auto">
          <a:xfrm>
            <a:off x="4238193" y="2096566"/>
            <a:ext cx="228600" cy="228600"/>
          </a:xfrm>
          <a:prstGeom prst="ellipse">
            <a:avLst/>
          </a:prstGeom>
          <a:solidFill>
            <a:srgbClr val="0070C0"/>
          </a:solidFill>
          <a:ln w="38100">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7095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xmlns="" id="{5F4025A8-B5CB-4244-A320-EFE4CF849A64}"/>
              </a:ext>
            </a:extLst>
          </p:cNvPr>
          <p:cNvCxnSpPr>
            <a:cxnSpLocks/>
          </p:cNvCxnSpPr>
          <p:nvPr/>
        </p:nvCxnSpPr>
        <p:spPr>
          <a:xfrm flipH="1">
            <a:off x="4466793" y="1454888"/>
            <a:ext cx="1636295" cy="755978"/>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084F1918-7540-4E4D-BA30-F13EFB6E8A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668040"/>
            <a:ext cx="2133600" cy="1345096"/>
          </a:xfrm>
          <a:prstGeom prst="rect">
            <a:avLst/>
          </a:prstGeom>
        </p:spPr>
      </p:pic>
      <p:sp>
        <p:nvSpPr>
          <p:cNvPr id="2" name="Oval 19">
            <a:extLst>
              <a:ext uri="{FF2B5EF4-FFF2-40B4-BE49-F238E27FC236}">
                <a16:creationId xmlns:a16="http://schemas.microsoft.com/office/drawing/2014/main" xmlns="" id="{BCCAAFB8-1313-60AD-0EBD-7441BBC4DCF3}"/>
              </a:ext>
            </a:extLst>
          </p:cNvPr>
          <p:cNvSpPr>
            <a:spLocks noChangeArrowheads="1"/>
          </p:cNvSpPr>
          <p:nvPr/>
        </p:nvSpPr>
        <p:spPr bwMode="auto">
          <a:xfrm>
            <a:off x="4238193" y="2096566"/>
            <a:ext cx="228600" cy="228600"/>
          </a:xfrm>
          <a:prstGeom prst="ellipse">
            <a:avLst/>
          </a:prstGeom>
          <a:solidFill>
            <a:srgbClr val="0070C0"/>
          </a:solidFill>
          <a:ln w="38100">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8304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xmlns="" id="{AB7D4ABE-0FE5-4680-9C71-B736129313E2}"/>
              </a:ext>
            </a:extLst>
          </p:cNvPr>
          <p:cNvCxnSpPr>
            <a:cxnSpLocks/>
          </p:cNvCxnSpPr>
          <p:nvPr/>
        </p:nvCxnSpPr>
        <p:spPr>
          <a:xfrm flipH="1">
            <a:off x="4466793" y="1454888"/>
            <a:ext cx="1636295" cy="755978"/>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4C2DFE07-69E7-42AA-89D3-64AE495927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668040"/>
            <a:ext cx="2133600" cy="1345096"/>
          </a:xfrm>
          <a:prstGeom prst="rect">
            <a:avLst/>
          </a:prstGeom>
        </p:spPr>
      </p:pic>
      <p:sp>
        <p:nvSpPr>
          <p:cNvPr id="2" name="Oval 19">
            <a:extLst>
              <a:ext uri="{FF2B5EF4-FFF2-40B4-BE49-F238E27FC236}">
                <a16:creationId xmlns:a16="http://schemas.microsoft.com/office/drawing/2014/main" xmlns="" id="{2624BF92-88CA-BDCE-D503-77DD8AEAE208}"/>
              </a:ext>
            </a:extLst>
          </p:cNvPr>
          <p:cNvSpPr>
            <a:spLocks noChangeArrowheads="1"/>
          </p:cNvSpPr>
          <p:nvPr/>
        </p:nvSpPr>
        <p:spPr bwMode="auto">
          <a:xfrm>
            <a:off x="4238193" y="2096566"/>
            <a:ext cx="228600" cy="228600"/>
          </a:xfrm>
          <a:prstGeom prst="ellipse">
            <a:avLst/>
          </a:prstGeom>
          <a:solidFill>
            <a:srgbClr val="0070C0"/>
          </a:solidFill>
          <a:ln w="38100">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16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xmlns="" id="{A5567595-C940-4CC0-AC15-6A8018A57D02}"/>
              </a:ext>
            </a:extLst>
          </p:cNvPr>
          <p:cNvCxnSpPr>
            <a:cxnSpLocks/>
          </p:cNvCxnSpPr>
          <p:nvPr/>
        </p:nvCxnSpPr>
        <p:spPr>
          <a:xfrm flipH="1">
            <a:off x="4466793" y="1454888"/>
            <a:ext cx="1636295" cy="755978"/>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A481C11F-0575-419D-85C6-F80EC7A08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668040"/>
            <a:ext cx="2133600" cy="1345096"/>
          </a:xfrm>
          <a:prstGeom prst="rect">
            <a:avLst/>
          </a:prstGeom>
        </p:spPr>
      </p:pic>
      <p:sp>
        <p:nvSpPr>
          <p:cNvPr id="2" name="Oval 19">
            <a:extLst>
              <a:ext uri="{FF2B5EF4-FFF2-40B4-BE49-F238E27FC236}">
                <a16:creationId xmlns:a16="http://schemas.microsoft.com/office/drawing/2014/main" xmlns="" id="{51EF6656-28F8-E3D3-3F3E-DE2A6AB62B67}"/>
              </a:ext>
            </a:extLst>
          </p:cNvPr>
          <p:cNvSpPr>
            <a:spLocks noChangeArrowheads="1"/>
          </p:cNvSpPr>
          <p:nvPr/>
        </p:nvSpPr>
        <p:spPr bwMode="auto">
          <a:xfrm>
            <a:off x="4238193" y="2096566"/>
            <a:ext cx="228600" cy="228600"/>
          </a:xfrm>
          <a:prstGeom prst="ellipse">
            <a:avLst/>
          </a:prstGeom>
          <a:solidFill>
            <a:srgbClr val="0070C0"/>
          </a:solidFill>
          <a:ln w="38100">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7277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Oval 19">
            <a:extLst>
              <a:ext uri="{FF2B5EF4-FFF2-40B4-BE49-F238E27FC236}">
                <a16:creationId xmlns:a16="http://schemas.microsoft.com/office/drawing/2014/main" xmlns="" id="{1059F657-7193-464E-9A22-385ECBDB1851}"/>
              </a:ext>
            </a:extLst>
          </p:cNvPr>
          <p:cNvSpPr>
            <a:spLocks noChangeArrowheads="1"/>
          </p:cNvSpPr>
          <p:nvPr/>
        </p:nvSpPr>
        <p:spPr bwMode="auto">
          <a:xfrm>
            <a:off x="4238193" y="2096566"/>
            <a:ext cx="228600" cy="228600"/>
          </a:xfrm>
          <a:prstGeom prst="ellipse">
            <a:avLst/>
          </a:prstGeom>
          <a:solidFill>
            <a:srgbClr val="0070C0"/>
          </a:solidFill>
          <a:ln w="38100">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9747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xmlns="" id="{A5567595-C940-4CC0-AC15-6A8018A57D02}"/>
              </a:ext>
            </a:extLst>
          </p:cNvPr>
          <p:cNvCxnSpPr>
            <a:cxnSpLocks/>
          </p:cNvCxnSpPr>
          <p:nvPr/>
        </p:nvCxnSpPr>
        <p:spPr>
          <a:xfrm flipV="1">
            <a:off x="2971800" y="2438400"/>
            <a:ext cx="1266393" cy="2286000"/>
          </a:xfrm>
          <a:prstGeom prst="straightConnector1">
            <a:avLst/>
          </a:prstGeom>
          <a:ln w="1270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94C6D120-6912-4358-9814-735C017138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6200" y="4343399"/>
            <a:ext cx="4572000" cy="2667001"/>
          </a:xfrm>
          <a:prstGeom prst="rect">
            <a:avLst/>
          </a:prstGeom>
        </p:spPr>
      </p:pic>
      <p:sp>
        <p:nvSpPr>
          <p:cNvPr id="13" name="Isosceles Triangle 12">
            <a:extLst>
              <a:ext uri="{FF2B5EF4-FFF2-40B4-BE49-F238E27FC236}">
                <a16:creationId xmlns:a16="http://schemas.microsoft.com/office/drawing/2014/main" xmlns="" id="{01884673-92FE-E15E-23A7-6EEE50E7B871}"/>
              </a:ext>
            </a:extLst>
          </p:cNvPr>
          <p:cNvSpPr/>
          <p:nvPr/>
        </p:nvSpPr>
        <p:spPr>
          <a:xfrm rot="16200000">
            <a:off x="4874728" y="235908"/>
            <a:ext cx="2985037" cy="4029507"/>
          </a:xfrm>
          <a:prstGeom prst="triangle">
            <a:avLst>
              <a:gd name="adj" fmla="val 51937"/>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9">
            <a:extLst>
              <a:ext uri="{FF2B5EF4-FFF2-40B4-BE49-F238E27FC236}">
                <a16:creationId xmlns:a16="http://schemas.microsoft.com/office/drawing/2014/main" xmlns="" id="{D9A86D04-D327-860A-1662-88E4E9A08DCE}"/>
              </a:ext>
            </a:extLst>
          </p:cNvPr>
          <p:cNvSpPr>
            <a:spLocks noChangeArrowheads="1"/>
          </p:cNvSpPr>
          <p:nvPr/>
        </p:nvSpPr>
        <p:spPr bwMode="auto">
          <a:xfrm>
            <a:off x="4238193" y="2096566"/>
            <a:ext cx="228600" cy="228600"/>
          </a:xfrm>
          <a:prstGeom prst="ellipse">
            <a:avLst/>
          </a:prstGeom>
          <a:solidFill>
            <a:srgbClr val="0070C0"/>
          </a:solidFill>
          <a:ln w="38100">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3260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5"/>
            <a:ext cx="1183444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Gospel of John</a:t>
            </a:r>
          </a:p>
        </p:txBody>
      </p:sp>
      <p:sp>
        <p:nvSpPr>
          <p:cNvPr id="7" name="Text Box 8">
            <a:extLst>
              <a:ext uri="{FF2B5EF4-FFF2-40B4-BE49-F238E27FC236}">
                <a16:creationId xmlns:a16="http://schemas.microsoft.com/office/drawing/2014/main" xmlns="" id="{03CF5EC4-E82D-156E-5F6D-7DD957C09ED5}"/>
              </a:ext>
            </a:extLst>
          </p:cNvPr>
          <p:cNvSpPr txBox="1">
            <a:spLocks noChangeArrowheads="1"/>
          </p:cNvSpPr>
          <p:nvPr/>
        </p:nvSpPr>
        <p:spPr bwMode="auto">
          <a:xfrm>
            <a:off x="304800" y="1295401"/>
            <a:ext cx="11537430" cy="1144929"/>
          </a:xfrm>
          <a:prstGeom prst="rect">
            <a:avLst/>
          </a:prstGeom>
          <a:noFill/>
          <a:ln w="9525">
            <a:noFill/>
            <a:miter lim="800000"/>
            <a:headEnd/>
            <a:tailEnd/>
          </a:ln>
        </p:spPr>
        <p:txBody>
          <a:bodyPr wrap="square">
            <a:spAutoFit/>
          </a:bodyPr>
          <a:lstStyle/>
          <a:p>
            <a:pPr marL="577850" indent="-577850">
              <a:lnSpc>
                <a:spcPct val="90000"/>
              </a:lnSpc>
            </a:pPr>
            <a:r>
              <a:rPr lang="en-US" sz="3800" dirty="0">
                <a:solidFill>
                  <a:schemeClr val="bg1"/>
                </a:solidFill>
                <a:latin typeface="Calibri Light" panose="020F0302020204030204" pitchFamily="34" charset="0"/>
                <a:cs typeface="Calibri Light" panose="020F0302020204030204" pitchFamily="34" charset="0"/>
              </a:rPr>
              <a:t>►	Who wrote this Gospel?</a:t>
            </a:r>
          </a:p>
          <a:p>
            <a:pPr marL="577850" indent="-577850">
              <a:lnSpc>
                <a:spcPct val="90000"/>
              </a:lnSpc>
            </a:pPr>
            <a:r>
              <a:rPr lang="en-US" sz="3800" dirty="0">
                <a:solidFill>
                  <a:schemeClr val="bg1"/>
                </a:solidFill>
                <a:latin typeface="Calibri Light" panose="020F0302020204030204" pitchFamily="34" charset="0"/>
                <a:cs typeface="Calibri Light" panose="020F0302020204030204" pitchFamily="34" charset="0"/>
              </a:rPr>
              <a:t>►	When was it written? </a:t>
            </a:r>
          </a:p>
        </p:txBody>
      </p:sp>
    </p:spTree>
    <p:extLst>
      <p:ext uri="{BB962C8B-B14F-4D97-AF65-F5344CB8AC3E}">
        <p14:creationId xmlns:p14="http://schemas.microsoft.com/office/powerpoint/2010/main" val="245273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1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In the beginning was the Word, and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the Word was with God</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 and the Word was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2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He was in the beginning with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3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All things came into being through Him, and apart from Him nothing came into being that has come into being </a:t>
            </a:r>
            <a:endParaRPr lang="en-US" sz="38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xmlns="" id="{6DEBBB1E-6DCC-425E-1063-917736EE6E91}"/>
              </a:ext>
            </a:extLst>
          </p:cNvPr>
          <p:cNvSpPr>
            <a:spLocks noChangeArrowheads="1"/>
          </p:cNvSpPr>
          <p:nvPr/>
        </p:nvSpPr>
        <p:spPr bwMode="auto">
          <a:xfrm>
            <a:off x="326136" y="2445373"/>
            <a:ext cx="11320432" cy="4163974"/>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B9702279-9883-B808-6DB8-4CFBECAE1037}"/>
              </a:ext>
            </a:extLst>
          </p:cNvPr>
          <p:cNvSpPr txBox="1">
            <a:spLocks noChangeArrowheads="1"/>
          </p:cNvSpPr>
          <p:nvPr/>
        </p:nvSpPr>
        <p:spPr bwMode="auto">
          <a:xfrm>
            <a:off x="349121" y="2536497"/>
            <a:ext cx="11297216" cy="1273169"/>
          </a:xfrm>
          <a:prstGeom prst="rect">
            <a:avLst/>
          </a:prstGeom>
          <a:noFill/>
          <a:ln w="38100">
            <a:noFill/>
            <a:miter lim="800000"/>
            <a:headEnd/>
            <a:tailEnd/>
          </a:ln>
        </p:spPr>
        <p:txBody>
          <a:bodyPr wrap="square">
            <a:spAutoFit/>
          </a:bodyPr>
          <a:lstStyle/>
          <a:p>
            <a:pPr marL="587375" lvl="3" indent="-574675">
              <a:lnSpc>
                <a:spcPct val="90000"/>
              </a:lnSpc>
              <a:spcBef>
                <a:spcPts val="0"/>
              </a:spcBef>
              <a:spcAft>
                <a:spcPts val="1000"/>
              </a:spcAft>
              <a:buSzPct val="100000"/>
              <a:buFont typeface="Arial" panose="020B0604020202020204" pitchFamily="34" charset="0"/>
              <a:buChar char="•"/>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 world without God is a world without:</a:t>
            </a:r>
          </a:p>
          <a:p>
            <a:pPr marL="1044575" lvl="4" indent="-574675">
              <a:lnSpc>
                <a:spcPct val="90000"/>
              </a:lnSpc>
              <a:spcBef>
                <a:spcPts val="0"/>
              </a:spcBef>
              <a:spcAft>
                <a:spcPts val="1000"/>
              </a:spcAft>
              <a:buSzPct val="100000"/>
              <a:buFont typeface="Arial" panose="020B0604020202020204" pitchFamily="34" charset="0"/>
              <a:buChar char="•"/>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Meaning</a:t>
            </a:r>
          </a:p>
        </p:txBody>
      </p:sp>
      <p:sp>
        <p:nvSpPr>
          <p:cNvPr id="2" name="Rectangle 1">
            <a:extLst>
              <a:ext uri="{FF2B5EF4-FFF2-40B4-BE49-F238E27FC236}">
                <a16:creationId xmlns:a16="http://schemas.microsoft.com/office/drawing/2014/main" xmlns="" id="{DCDFAE98-46BB-FF79-DB23-9886EC7D3325}"/>
              </a:ext>
            </a:extLst>
          </p:cNvPr>
          <p:cNvSpPr>
            <a:spLocks noChangeArrowheads="1"/>
          </p:cNvSpPr>
          <p:nvPr/>
        </p:nvSpPr>
        <p:spPr bwMode="auto">
          <a:xfrm>
            <a:off x="4491789" y="4088076"/>
            <a:ext cx="7583656" cy="871562"/>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52217F30-B359-6F33-3F56-A179FA9FF21E}"/>
              </a:ext>
            </a:extLst>
          </p:cNvPr>
          <p:cNvSpPr txBox="1">
            <a:spLocks noChangeArrowheads="1"/>
          </p:cNvSpPr>
          <p:nvPr/>
        </p:nvSpPr>
        <p:spPr bwMode="auto">
          <a:xfrm>
            <a:off x="4507342" y="4196134"/>
            <a:ext cx="7568103" cy="646331"/>
          </a:xfrm>
          <a:prstGeom prst="rect">
            <a:avLst/>
          </a:prstGeom>
          <a:noFill/>
          <a:ln w="38100">
            <a:noFill/>
            <a:miter lim="800000"/>
            <a:headEnd/>
            <a:tailEnd/>
          </a:ln>
        </p:spPr>
        <p:txBody>
          <a:bodyPr wrap="square">
            <a:spAutoFit/>
          </a:bodyPr>
          <a:lstStyle/>
          <a:p>
            <a:pPr marL="12700" lvl="3" algn="ctr">
              <a:lnSpc>
                <a:spcPct val="90000"/>
              </a:lnSpc>
              <a:spcBef>
                <a:spcPts val="0"/>
              </a:spcBef>
              <a:spcAft>
                <a:spcPts val="0"/>
              </a:spcAft>
              <a:buSzPct val="100000"/>
            </a:pP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What if there is a creator?</a:t>
            </a:r>
          </a:p>
        </p:txBody>
      </p:sp>
      <p:sp>
        <p:nvSpPr>
          <p:cNvPr id="4" name="TextBox 3">
            <a:extLst>
              <a:ext uri="{FF2B5EF4-FFF2-40B4-BE49-F238E27FC236}">
                <a16:creationId xmlns:a16="http://schemas.microsoft.com/office/drawing/2014/main" xmlns="" id="{5EE8B041-DF0F-8EF8-60B6-181BEC82C1CB}"/>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27773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1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In the beginning was the Word, and the Word was with God, and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the Word was God</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2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He was in the beginning with God</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3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All things came into being through Him, and apart from Him nothing came into being that has come into being </a:t>
            </a:r>
            <a:endParaRPr lang="en-US" sz="38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2" name="Rectangle 1">
            <a:extLst>
              <a:ext uri="{FF2B5EF4-FFF2-40B4-BE49-F238E27FC236}">
                <a16:creationId xmlns:a16="http://schemas.microsoft.com/office/drawing/2014/main" xmlns="" id="{486A4427-2DAC-0F23-B791-E972CFD0BB71}"/>
              </a:ext>
            </a:extLst>
          </p:cNvPr>
          <p:cNvSpPr>
            <a:spLocks noChangeArrowheads="1"/>
          </p:cNvSpPr>
          <p:nvPr/>
        </p:nvSpPr>
        <p:spPr bwMode="auto">
          <a:xfrm>
            <a:off x="2935705" y="4372861"/>
            <a:ext cx="8909244" cy="1353077"/>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AB9CED07-8C4C-5976-ADDB-C665254E4320}"/>
              </a:ext>
            </a:extLst>
          </p:cNvPr>
          <p:cNvSpPr txBox="1">
            <a:spLocks noChangeArrowheads="1"/>
          </p:cNvSpPr>
          <p:nvPr/>
        </p:nvSpPr>
        <p:spPr bwMode="auto">
          <a:xfrm>
            <a:off x="2951258" y="4443662"/>
            <a:ext cx="8890972" cy="1200329"/>
          </a:xfrm>
          <a:prstGeom prst="rect">
            <a:avLst/>
          </a:prstGeom>
          <a:noFill/>
          <a:ln w="38100">
            <a:noFill/>
            <a:miter lim="800000"/>
            <a:headEnd/>
            <a:tailEnd/>
          </a:ln>
        </p:spPr>
        <p:txBody>
          <a:bodyPr wrap="square">
            <a:spAutoFit/>
          </a:bodyPr>
          <a:lstStyle/>
          <a:p>
            <a:pPr marL="12700" lvl="3" algn="ctr">
              <a:lnSpc>
                <a:spcPct val="90000"/>
              </a:lnSpc>
              <a:spcBef>
                <a:spcPts val="0"/>
              </a:spcBef>
              <a:spcAft>
                <a:spcPts val="0"/>
              </a:spcAft>
              <a:buSzPct val="100000"/>
            </a:pP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This would have been a stumbling block to John’s Jewish audience </a:t>
            </a:r>
          </a:p>
        </p:txBody>
      </p:sp>
      <p:sp>
        <p:nvSpPr>
          <p:cNvPr id="4" name="TextBox 3">
            <a:extLst>
              <a:ext uri="{FF2B5EF4-FFF2-40B4-BE49-F238E27FC236}">
                <a16:creationId xmlns:a16="http://schemas.microsoft.com/office/drawing/2014/main" xmlns="" id="{8DB0E529-80BA-2413-0D63-79C7D7183E7B}"/>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6476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1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In the beginning was the Word, and the Word was with God, and the Word was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2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He was in the beginning with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3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All things came into being through Him, and apart from Him nothing came into being that has come into being </a:t>
            </a:r>
            <a:endParaRPr lang="en-US" sz="3800" dirty="0">
              <a:solidFill>
                <a:schemeClr val="bg1"/>
              </a:solidFill>
              <a:latin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xmlns="" id="{179DAE0F-E7F2-6D87-B0C4-E5E73E06AF50}"/>
              </a:ext>
            </a:extLst>
          </p:cNvPr>
          <p:cNvSpPr>
            <a:spLocks noChangeArrowheads="1"/>
          </p:cNvSpPr>
          <p:nvPr/>
        </p:nvSpPr>
        <p:spPr bwMode="auto">
          <a:xfrm>
            <a:off x="2935705" y="4372861"/>
            <a:ext cx="8909244" cy="1353077"/>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53CAD90-FAD8-891C-F90F-CE341E29FF92}"/>
              </a:ext>
            </a:extLst>
          </p:cNvPr>
          <p:cNvSpPr txBox="1">
            <a:spLocks noChangeArrowheads="1"/>
          </p:cNvSpPr>
          <p:nvPr/>
        </p:nvSpPr>
        <p:spPr bwMode="auto">
          <a:xfrm>
            <a:off x="2951258" y="4443662"/>
            <a:ext cx="8890972" cy="1200329"/>
          </a:xfrm>
          <a:prstGeom prst="rect">
            <a:avLst/>
          </a:prstGeom>
          <a:noFill/>
          <a:ln w="38100">
            <a:noFill/>
            <a:miter lim="800000"/>
            <a:headEnd/>
            <a:tailEnd/>
          </a:ln>
        </p:spPr>
        <p:txBody>
          <a:bodyPr wrap="square">
            <a:spAutoFit/>
          </a:bodyPr>
          <a:lstStyle/>
          <a:p>
            <a:pPr marL="12700" lvl="3" algn="ctr">
              <a:lnSpc>
                <a:spcPct val="90000"/>
              </a:lnSpc>
              <a:spcBef>
                <a:spcPts val="0"/>
              </a:spcBef>
              <a:spcAft>
                <a:spcPts val="0"/>
              </a:spcAft>
              <a:buSzPct val="100000"/>
            </a:pP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This is an interesting sentiment but is it true? </a:t>
            </a:r>
          </a:p>
        </p:txBody>
      </p:sp>
      <p:sp>
        <p:nvSpPr>
          <p:cNvPr id="6" name="TextBox 5">
            <a:extLst>
              <a:ext uri="{FF2B5EF4-FFF2-40B4-BE49-F238E27FC236}">
                <a16:creationId xmlns:a16="http://schemas.microsoft.com/office/drawing/2014/main" xmlns="" id="{E60CC718-5214-63DD-1C05-0F5728A914E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7336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1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In the beginning was the Word</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 and the Word was with God, and the Word was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2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He was in the beginning with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3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All things came into being through Him, and apart from Him nothing came into being that has come into being </a:t>
            </a:r>
            <a:endParaRPr lang="en-US" sz="3800" dirty="0">
              <a:solidFill>
                <a:schemeClr val="bg1"/>
              </a:solidFill>
              <a:latin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xmlns="" id="{179DAE0F-E7F2-6D87-B0C4-E5E73E06AF50}"/>
              </a:ext>
            </a:extLst>
          </p:cNvPr>
          <p:cNvSpPr>
            <a:spLocks noChangeArrowheads="1"/>
          </p:cNvSpPr>
          <p:nvPr/>
        </p:nvSpPr>
        <p:spPr bwMode="auto">
          <a:xfrm>
            <a:off x="2935705" y="4372861"/>
            <a:ext cx="8909244" cy="1353077"/>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53CAD90-FAD8-891C-F90F-CE341E29FF92}"/>
              </a:ext>
            </a:extLst>
          </p:cNvPr>
          <p:cNvSpPr txBox="1">
            <a:spLocks noChangeArrowheads="1"/>
          </p:cNvSpPr>
          <p:nvPr/>
        </p:nvSpPr>
        <p:spPr bwMode="auto">
          <a:xfrm>
            <a:off x="2951258" y="4443662"/>
            <a:ext cx="8890972" cy="1200329"/>
          </a:xfrm>
          <a:prstGeom prst="rect">
            <a:avLst/>
          </a:prstGeom>
          <a:noFill/>
          <a:ln w="38100">
            <a:noFill/>
            <a:miter lim="800000"/>
            <a:headEnd/>
            <a:tailEnd/>
          </a:ln>
        </p:spPr>
        <p:txBody>
          <a:bodyPr wrap="square">
            <a:spAutoFit/>
          </a:bodyPr>
          <a:lstStyle/>
          <a:p>
            <a:pPr marL="12700" lvl="3" algn="ctr">
              <a:lnSpc>
                <a:spcPct val="90000"/>
              </a:lnSpc>
              <a:spcBef>
                <a:spcPts val="0"/>
              </a:spcBef>
              <a:spcAft>
                <a:spcPts val="0"/>
              </a:spcAft>
              <a:buSzPct val="100000"/>
            </a:pP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This is an interesting sentiment but is it true? </a:t>
            </a:r>
          </a:p>
        </p:txBody>
      </p:sp>
      <p:sp>
        <p:nvSpPr>
          <p:cNvPr id="2" name="TextBox 1">
            <a:extLst>
              <a:ext uri="{FF2B5EF4-FFF2-40B4-BE49-F238E27FC236}">
                <a16:creationId xmlns:a16="http://schemas.microsoft.com/office/drawing/2014/main" xmlns="" id="{A8A03E72-C500-A020-381D-2352691EDE7C}"/>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810799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849196"/>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10B0A8C-9172-D701-575F-7FD2DE3129C0}"/>
              </a:ext>
            </a:extLst>
          </p:cNvPr>
          <p:cNvSpPr/>
          <p:nvPr/>
        </p:nvSpPr>
        <p:spPr>
          <a:xfrm>
            <a:off x="3866147" y="208547"/>
            <a:ext cx="4315327" cy="481264"/>
          </a:xfrm>
          <a:prstGeom prst="rect">
            <a:avLst/>
          </a:prstGeom>
          <a:solidFill>
            <a:srgbClr val="393939"/>
          </a:solidFill>
          <a:ln>
            <a:solidFill>
              <a:srgbClr val="3939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F020F82-4095-67C3-659F-C6508823F451}"/>
              </a:ext>
            </a:extLst>
          </p:cNvPr>
          <p:cNvSpPr/>
          <p:nvPr/>
        </p:nvSpPr>
        <p:spPr>
          <a:xfrm>
            <a:off x="4098757" y="5526505"/>
            <a:ext cx="4315327" cy="481264"/>
          </a:xfrm>
          <a:prstGeom prst="rect">
            <a:avLst/>
          </a:prstGeom>
          <a:solidFill>
            <a:srgbClr val="393939"/>
          </a:solidFill>
          <a:ln>
            <a:solidFill>
              <a:srgbClr val="3939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616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877DC4-9880-52F8-E17F-041808A75223}"/>
              </a:ext>
            </a:extLst>
          </p:cNvPr>
          <p:cNvSpPr/>
          <p:nvPr/>
        </p:nvSpPr>
        <p:spPr>
          <a:xfrm>
            <a:off x="3866147" y="208547"/>
            <a:ext cx="4315327" cy="481264"/>
          </a:xfrm>
          <a:prstGeom prst="rect">
            <a:avLst/>
          </a:prstGeom>
          <a:solidFill>
            <a:srgbClr val="393939"/>
          </a:solidFill>
          <a:ln>
            <a:solidFill>
              <a:srgbClr val="3939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26D89016-759F-4FE4-9B66-45238F7A2B0B}"/>
              </a:ext>
            </a:extLst>
          </p:cNvPr>
          <p:cNvSpPr/>
          <p:nvPr/>
        </p:nvSpPr>
        <p:spPr>
          <a:xfrm>
            <a:off x="4098757" y="5526505"/>
            <a:ext cx="4315327" cy="481264"/>
          </a:xfrm>
          <a:prstGeom prst="rect">
            <a:avLst/>
          </a:prstGeom>
          <a:solidFill>
            <a:srgbClr val="393939"/>
          </a:solidFill>
          <a:ln>
            <a:solidFill>
              <a:srgbClr val="3939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33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12BB515-F7E2-7021-8498-D9EE6FF38D60}"/>
              </a:ext>
            </a:extLst>
          </p:cNvPr>
          <p:cNvSpPr/>
          <p:nvPr/>
        </p:nvSpPr>
        <p:spPr>
          <a:xfrm>
            <a:off x="3866147" y="208547"/>
            <a:ext cx="4315327" cy="481264"/>
          </a:xfrm>
          <a:prstGeom prst="rect">
            <a:avLst/>
          </a:prstGeom>
          <a:solidFill>
            <a:srgbClr val="393939"/>
          </a:solidFill>
          <a:ln>
            <a:solidFill>
              <a:srgbClr val="3939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D1BB94DE-1266-171B-BE66-2EA7A14375E7}"/>
              </a:ext>
            </a:extLst>
          </p:cNvPr>
          <p:cNvSpPr/>
          <p:nvPr/>
        </p:nvSpPr>
        <p:spPr>
          <a:xfrm>
            <a:off x="4098757" y="5526505"/>
            <a:ext cx="4315327" cy="481264"/>
          </a:xfrm>
          <a:prstGeom prst="rect">
            <a:avLst/>
          </a:prstGeom>
          <a:solidFill>
            <a:srgbClr val="393939"/>
          </a:solidFill>
          <a:ln>
            <a:solidFill>
              <a:srgbClr val="3939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4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175412"/>
      </p:ext>
    </p:extLst>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76200" y="3005078"/>
            <a:ext cx="7772398"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It is said that an </a:t>
            </a:r>
            <a:r>
              <a:rPr kumimoji="0" lang="en-US" sz="4800" b="0"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argument</a:t>
            </a:r>
            <a:r>
              <a:rPr kumimoji="0" lang="en-US" sz="48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is what convinces reasonable men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and a </a:t>
            </a:r>
            <a:r>
              <a:rPr kumimoji="0" lang="en-US" sz="4800" b="0"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proof</a:t>
            </a:r>
            <a:r>
              <a:rPr kumimoji="0" lang="en-US" sz="48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is what it takes to convince even an unreasonable man.</a:t>
            </a:r>
          </a:p>
        </p:txBody>
      </p:sp>
      <p:sp>
        <p:nvSpPr>
          <p:cNvPr id="8" name="TextBox 7"/>
          <p:cNvSpPr txBox="1"/>
          <p:nvPr/>
        </p:nvSpPr>
        <p:spPr>
          <a:xfrm>
            <a:off x="642258" y="76200"/>
            <a:ext cx="6705599"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Alexander </a:t>
            </a:r>
            <a:r>
              <a:rPr kumimoji="0" lang="en-US" sz="6000" b="0" i="0" u="none" strike="noStrike" kern="1200" cap="none" spc="0" normalizeH="0" baseline="0" noProof="0" dirty="0" err="1">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Vilenkin</a:t>
            </a:r>
            <a:endParaRPr kumimoji="0" lang="en-US" sz="60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(Colleague of Arvin </a:t>
            </a:r>
            <a:r>
              <a:rPr kumimoji="0" lang="en-US" sz="2400" b="0" i="0" u="none" strike="noStrike" kern="1200" cap="none" spc="0" normalizeH="0" baseline="0" noProof="0" dirty="0" err="1">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Borde</a:t>
            </a:r>
            <a:r>
              <a:rPr kumimoji="0" lang="en-US" sz="24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&amp; Alan </a:t>
            </a:r>
            <a:r>
              <a:rPr kumimoji="0" lang="en-US" sz="2400" b="0" i="0" u="none" strike="noStrike" kern="1200" cap="none" spc="0" normalizeH="0" baseline="0" noProof="0" dirty="0" err="1">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Guth</a:t>
            </a:r>
            <a:r>
              <a:rPr kumimoji="0" lang="en-US" sz="24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Agnostic physicist and cosmologist at Tufts University)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Alexander </a:t>
            </a:r>
            <a:r>
              <a:rPr kumimoji="0" lang="en-US" sz="1800" b="0" i="0" u="none" strike="noStrike" kern="1200" cap="none" spc="0" normalizeH="0" baseline="0" noProof="0" dirty="0" err="1">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Vilenkin</a:t>
            </a:r>
            <a:r>
              <a:rPr kumimoji="0" lang="en-US" sz="18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800" b="0" i="1"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Many Worlds in One</a:t>
            </a:r>
            <a:r>
              <a:rPr kumimoji="0" lang="en-US" sz="18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(New York: Hill and Wang, 2006), 176.</a:t>
            </a:r>
          </a:p>
        </p:txBody>
      </p:sp>
    </p:spTree>
    <p:extLst>
      <p:ext uri="{BB962C8B-B14F-4D97-AF65-F5344CB8AC3E}">
        <p14:creationId xmlns:p14="http://schemas.microsoft.com/office/powerpoint/2010/main" val="145307248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5"/>
            <a:ext cx="1183444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Gospel of John</a:t>
            </a:r>
          </a:p>
        </p:txBody>
      </p:sp>
      <p:sp>
        <p:nvSpPr>
          <p:cNvPr id="7" name="Text Box 8">
            <a:extLst>
              <a:ext uri="{FF2B5EF4-FFF2-40B4-BE49-F238E27FC236}">
                <a16:creationId xmlns:a16="http://schemas.microsoft.com/office/drawing/2014/main" xmlns="" id="{03CF5EC4-E82D-156E-5F6D-7DD957C09ED5}"/>
              </a:ext>
            </a:extLst>
          </p:cNvPr>
          <p:cNvSpPr txBox="1">
            <a:spLocks noChangeArrowheads="1"/>
          </p:cNvSpPr>
          <p:nvPr/>
        </p:nvSpPr>
        <p:spPr bwMode="auto">
          <a:xfrm>
            <a:off x="304800" y="1295401"/>
            <a:ext cx="11537430" cy="1671227"/>
          </a:xfrm>
          <a:prstGeom prst="rect">
            <a:avLst/>
          </a:prstGeom>
          <a:noFill/>
          <a:ln w="9525">
            <a:noFill/>
            <a:miter lim="800000"/>
            <a:headEnd/>
            <a:tailEnd/>
          </a:ln>
        </p:spPr>
        <p:txBody>
          <a:bodyPr wrap="square">
            <a:spAutoFit/>
          </a:bodyPr>
          <a:lstStyle/>
          <a:p>
            <a:pPr marL="577850" indent="-577850">
              <a:lnSpc>
                <a:spcPct val="90000"/>
              </a:lnSpc>
            </a:pPr>
            <a:r>
              <a:rPr lang="en-US" sz="3800" dirty="0">
                <a:solidFill>
                  <a:schemeClr val="bg1"/>
                </a:solidFill>
                <a:latin typeface="Calibri Light" panose="020F0302020204030204" pitchFamily="34" charset="0"/>
                <a:cs typeface="Calibri Light" panose="020F0302020204030204" pitchFamily="34" charset="0"/>
              </a:rPr>
              <a:t>►	Who wrote this Gospel?</a:t>
            </a:r>
          </a:p>
          <a:p>
            <a:pPr marL="577850" indent="-577850">
              <a:lnSpc>
                <a:spcPct val="90000"/>
              </a:lnSpc>
            </a:pPr>
            <a:r>
              <a:rPr lang="en-US" sz="3800" dirty="0">
                <a:solidFill>
                  <a:schemeClr val="bg1"/>
                </a:solidFill>
                <a:latin typeface="Calibri Light" panose="020F0302020204030204" pitchFamily="34" charset="0"/>
                <a:cs typeface="Calibri Light" panose="020F0302020204030204" pitchFamily="34" charset="0"/>
              </a:rPr>
              <a:t>►	When was it written? </a:t>
            </a:r>
          </a:p>
          <a:p>
            <a:pPr marL="577850" indent="-577850">
              <a:lnSpc>
                <a:spcPct val="90000"/>
              </a:lnSpc>
            </a:pPr>
            <a:r>
              <a:rPr lang="en-US" sz="3800" dirty="0">
                <a:solidFill>
                  <a:schemeClr val="bg1"/>
                </a:solidFill>
                <a:latin typeface="Calibri Light" panose="020F0302020204030204" pitchFamily="34" charset="0"/>
                <a:cs typeface="Calibri Light" panose="020F0302020204030204" pitchFamily="34" charset="0"/>
              </a:rPr>
              <a:t>►	Why did John write it? </a:t>
            </a:r>
          </a:p>
        </p:txBody>
      </p:sp>
      <p:sp>
        <p:nvSpPr>
          <p:cNvPr id="2" name="Rectangle 1">
            <a:extLst>
              <a:ext uri="{FF2B5EF4-FFF2-40B4-BE49-F238E27FC236}">
                <a16:creationId xmlns:a16="http://schemas.microsoft.com/office/drawing/2014/main" xmlns="" id="{38088776-8385-71B5-E5E0-E2D29BED81FA}"/>
              </a:ext>
            </a:extLst>
          </p:cNvPr>
          <p:cNvSpPr>
            <a:spLocks noChangeArrowheads="1"/>
          </p:cNvSpPr>
          <p:nvPr/>
        </p:nvSpPr>
        <p:spPr bwMode="auto">
          <a:xfrm>
            <a:off x="361257" y="3126917"/>
            <a:ext cx="11537430" cy="180887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6FDDD046-4F28-7E6E-9FDE-25B99706EEFC}"/>
              </a:ext>
            </a:extLst>
          </p:cNvPr>
          <p:cNvSpPr txBox="1">
            <a:spLocks noChangeArrowheads="1"/>
          </p:cNvSpPr>
          <p:nvPr/>
        </p:nvSpPr>
        <p:spPr bwMode="auto">
          <a:xfrm>
            <a:off x="384918" y="3232302"/>
            <a:ext cx="11513769" cy="1588127"/>
          </a:xfrm>
          <a:prstGeom prst="rect">
            <a:avLst/>
          </a:prstGeom>
          <a:noFill/>
          <a:ln w="38100">
            <a:noFill/>
            <a:miter lim="800000"/>
            <a:headEnd/>
            <a:tailEnd/>
          </a:ln>
        </p:spPr>
        <p:txBody>
          <a:bodyPr wrap="square">
            <a:spAutoFit/>
          </a:bodyPr>
          <a:lstStyle/>
          <a:p>
            <a:pPr marL="12700" lvl="3">
              <a:lnSpc>
                <a:spcPct val="90000"/>
              </a:lnSpc>
              <a:spcBef>
                <a:spcPts val="0"/>
              </a:spcBef>
              <a:spcAft>
                <a:spcPts val="0"/>
              </a:spcAft>
              <a:buSzPct val="100000"/>
            </a:pPr>
            <a:r>
              <a:rPr lang="en-US" sz="36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John 20:30-31: These [things] have been written so that you may believe that Jesus is the Christ, the Son of God; and that believing you may have life in His name. </a:t>
            </a:r>
          </a:p>
        </p:txBody>
      </p:sp>
    </p:spTree>
    <p:extLst>
      <p:ext uri="{BB962C8B-B14F-4D97-AF65-F5344CB8AC3E}">
        <p14:creationId xmlns:p14="http://schemas.microsoft.com/office/powerpoint/2010/main" val="257552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76200" y="3005078"/>
            <a:ext cx="7772398"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With the </a:t>
            </a:r>
            <a:r>
              <a:rPr kumimoji="0" lang="en-US" sz="4800" b="0"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proof</a:t>
            </a:r>
            <a:r>
              <a:rPr kumimoji="0" lang="en-US" sz="48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now in 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cosmologists can no longer hide behind the possibility of a past-eternal universe.</a:t>
            </a:r>
          </a:p>
        </p:txBody>
      </p:sp>
      <p:sp>
        <p:nvSpPr>
          <p:cNvPr id="8" name="TextBox 7"/>
          <p:cNvSpPr txBox="1"/>
          <p:nvPr/>
        </p:nvSpPr>
        <p:spPr>
          <a:xfrm>
            <a:off x="642258" y="76200"/>
            <a:ext cx="6705599"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Alexander </a:t>
            </a:r>
            <a:r>
              <a:rPr kumimoji="0" lang="en-US" sz="6000" b="0" i="0" u="none" strike="noStrike" kern="1200" cap="none" spc="0" normalizeH="0" baseline="0" noProof="0" dirty="0" err="1">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Vilenkin</a:t>
            </a:r>
            <a:endParaRPr kumimoji="0" lang="en-US" sz="60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(Colleague of Arvin </a:t>
            </a:r>
            <a:r>
              <a:rPr kumimoji="0" lang="en-US" sz="2400" b="0" i="0" u="none" strike="noStrike" kern="1200" cap="none" spc="0" normalizeH="0" baseline="0" noProof="0" dirty="0" err="1">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Borde</a:t>
            </a:r>
            <a:r>
              <a:rPr kumimoji="0" lang="en-US" sz="24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&amp; Alan </a:t>
            </a:r>
            <a:r>
              <a:rPr kumimoji="0" lang="en-US" sz="2400" b="0" i="0" u="none" strike="noStrike" kern="1200" cap="none" spc="0" normalizeH="0" baseline="0" noProof="0" dirty="0" err="1">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Guth</a:t>
            </a:r>
            <a:r>
              <a:rPr kumimoji="0" lang="en-US" sz="24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Agnostic physicist and cosmologist at Tufts University)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Alexander </a:t>
            </a:r>
            <a:r>
              <a:rPr kumimoji="0" lang="en-US" sz="1800" b="0" i="0" u="none" strike="noStrike" kern="1200" cap="none" spc="0" normalizeH="0" baseline="0" noProof="0" dirty="0" err="1">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Vilenkin</a:t>
            </a:r>
            <a:r>
              <a:rPr kumimoji="0" lang="en-US" sz="18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800" b="0" i="1"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Many Worlds in One</a:t>
            </a:r>
            <a:r>
              <a:rPr kumimoji="0" lang="en-US" sz="18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(New York: Hill and Wang, 2006), 176.</a:t>
            </a:r>
          </a:p>
        </p:txBody>
      </p:sp>
    </p:spTree>
    <p:extLst>
      <p:ext uri="{BB962C8B-B14F-4D97-AF65-F5344CB8AC3E}">
        <p14:creationId xmlns:p14="http://schemas.microsoft.com/office/powerpoint/2010/main" val="29607018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76200" y="3005078"/>
            <a:ext cx="777239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All the evidence we have says that the universe had a beginning.</a:t>
            </a:r>
          </a:p>
        </p:txBody>
      </p:sp>
      <p:sp>
        <p:nvSpPr>
          <p:cNvPr id="8" name="TextBox 7"/>
          <p:cNvSpPr txBox="1"/>
          <p:nvPr/>
        </p:nvSpPr>
        <p:spPr>
          <a:xfrm>
            <a:off x="642258" y="76200"/>
            <a:ext cx="6705599"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Alexander </a:t>
            </a:r>
            <a:r>
              <a:rPr kumimoji="0" lang="en-US" sz="6000" b="0" i="0" u="none" strike="noStrike" kern="1200" cap="none" spc="0" normalizeH="0" baseline="0" noProof="0" dirty="0" err="1">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Vilenkin</a:t>
            </a:r>
            <a:endParaRPr kumimoji="0" lang="en-US" sz="60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(Colleague of Arvin </a:t>
            </a:r>
            <a:r>
              <a:rPr kumimoji="0" lang="en-US" sz="2400" b="0" i="0" u="none" strike="noStrike" kern="1200" cap="none" spc="0" normalizeH="0" baseline="0" noProof="0" dirty="0" err="1">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Borde</a:t>
            </a:r>
            <a:r>
              <a:rPr kumimoji="0" lang="en-US" sz="24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&amp; Alan </a:t>
            </a:r>
            <a:r>
              <a:rPr kumimoji="0" lang="en-US" sz="2400" b="0" i="0" u="none" strike="noStrike" kern="1200" cap="none" spc="0" normalizeH="0" baseline="0" noProof="0" dirty="0" err="1">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Guth</a:t>
            </a:r>
            <a:r>
              <a:rPr kumimoji="0" lang="en-US" sz="24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Agnostic physicist and cosmologist at Tufts University)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Alexander </a:t>
            </a:r>
            <a:r>
              <a:rPr kumimoji="0" lang="en-US" sz="1800" b="0" i="0" u="none" strike="noStrike" kern="1200" cap="none" spc="0" normalizeH="0" baseline="0" noProof="0" dirty="0" err="1">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Vilenkin</a:t>
            </a:r>
            <a:r>
              <a:rPr kumimoji="0" lang="en-US" sz="18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800" b="0" i="1"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New Scientist</a:t>
            </a:r>
            <a:r>
              <a:rPr kumimoji="0" lang="en-US" sz="1800" b="0" i="0"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11, January 2012.</a:t>
            </a:r>
            <a:endParaRPr kumimoji="0" lang="en-US" sz="1800" b="0" i="1" u="none" strike="noStrike" kern="1200" cap="none" spc="0" normalizeH="0" baseline="0" noProof="0" dirty="0">
              <a:ln>
                <a:noFill/>
              </a:ln>
              <a:solidFill>
                <a:srgbClr val="9BBB5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80626573"/>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76200" y="3005078"/>
            <a:ext cx="7772398" cy="3416320"/>
          </a:xfrm>
          <a:prstGeom prst="rect">
            <a:avLst/>
          </a:prstGeom>
          <a:noFill/>
        </p:spPr>
        <p:txBody>
          <a:bodyPr wrap="square" rtlCol="0">
            <a:spAutoFit/>
          </a:bodyPr>
          <a:lstStyle/>
          <a:p>
            <a:pPr algn="ctr"/>
            <a:r>
              <a:rPr lang="en-US" sz="5400" spc="-150" dirty="0">
                <a:effectLst>
                  <a:outerShdw blurRad="38100" dist="38100" dir="2700000" algn="tl">
                    <a:srgbClr val="000000">
                      <a:alpha val="43137"/>
                    </a:srgbClr>
                  </a:outerShdw>
                </a:effectLst>
                <a:latin typeface="Times New Roman" pitchFamily="18" charset="0"/>
                <a:cs typeface="Times New Roman" pitchFamily="18" charset="0"/>
              </a:rPr>
              <a:t>The most reasonable belief is</a:t>
            </a:r>
          </a:p>
          <a:p>
            <a:pPr algn="ctr"/>
            <a:r>
              <a:rPr lang="en-US" sz="5400" spc="-150" dirty="0">
                <a:effectLst>
                  <a:outerShdw blurRad="38100" dist="38100" dir="2700000" algn="tl">
                    <a:srgbClr val="000000">
                      <a:alpha val="43137"/>
                    </a:srgbClr>
                  </a:outerShdw>
                </a:effectLst>
                <a:latin typeface="Times New Roman" pitchFamily="18" charset="0"/>
                <a:cs typeface="Times New Roman" pitchFamily="18" charset="0"/>
              </a:rPr>
              <a:t>that we came </a:t>
            </a:r>
            <a:r>
              <a:rPr lang="en-US" sz="5400" i="1" spc="-150" dirty="0">
                <a:effectLst>
                  <a:outerShdw blurRad="38100" dist="38100" dir="2700000" algn="tl">
                    <a:srgbClr val="000000">
                      <a:alpha val="43137"/>
                    </a:srgbClr>
                  </a:outerShdw>
                </a:effectLst>
                <a:latin typeface="Times New Roman" pitchFamily="18" charset="0"/>
                <a:cs typeface="Times New Roman" pitchFamily="18" charset="0"/>
              </a:rPr>
              <a:t>from</a:t>
            </a:r>
            <a:r>
              <a:rPr lang="en-US" sz="5400" spc="-150" dirty="0">
                <a:effectLst>
                  <a:outerShdw blurRad="38100" dist="38100" dir="2700000" algn="tl">
                    <a:srgbClr val="000000">
                      <a:alpha val="43137"/>
                    </a:srgbClr>
                  </a:outerShdw>
                </a:effectLst>
                <a:latin typeface="Times New Roman" pitchFamily="18" charset="0"/>
                <a:cs typeface="Times New Roman" pitchFamily="18" charset="0"/>
              </a:rPr>
              <a:t> nothing,</a:t>
            </a:r>
          </a:p>
          <a:p>
            <a:pPr algn="ctr"/>
            <a:r>
              <a:rPr lang="en-US" sz="5400" i="1" spc="-150" dirty="0">
                <a:effectLst>
                  <a:outerShdw blurRad="38100" dist="38100" dir="2700000" algn="tl">
                    <a:srgbClr val="000000">
                      <a:alpha val="43137"/>
                    </a:srgbClr>
                  </a:outerShdw>
                </a:effectLst>
                <a:latin typeface="Times New Roman" pitchFamily="18" charset="0"/>
                <a:cs typeface="Times New Roman" pitchFamily="18" charset="0"/>
              </a:rPr>
              <a:t>by</a:t>
            </a:r>
            <a:r>
              <a:rPr lang="en-US" sz="5400" spc="-150" dirty="0">
                <a:effectLst>
                  <a:outerShdw blurRad="38100" dist="38100" dir="2700000" algn="tl">
                    <a:srgbClr val="000000">
                      <a:alpha val="43137"/>
                    </a:srgbClr>
                  </a:outerShdw>
                </a:effectLst>
                <a:latin typeface="Times New Roman" pitchFamily="18" charset="0"/>
                <a:cs typeface="Times New Roman" pitchFamily="18" charset="0"/>
              </a:rPr>
              <a:t> nothing,</a:t>
            </a:r>
          </a:p>
          <a:p>
            <a:pPr algn="ctr"/>
            <a:r>
              <a:rPr lang="en-US" sz="5400" spc="-150" dirty="0">
                <a:effectLst>
                  <a:outerShdw blurRad="38100" dist="38100" dir="2700000" algn="tl">
                    <a:srgbClr val="000000">
                      <a:alpha val="43137"/>
                    </a:srgbClr>
                  </a:outerShdw>
                </a:effectLst>
                <a:latin typeface="Times New Roman" pitchFamily="18" charset="0"/>
                <a:cs typeface="Times New Roman" pitchFamily="18" charset="0"/>
              </a:rPr>
              <a:t>and </a:t>
            </a:r>
            <a:r>
              <a:rPr lang="en-US" sz="5400" i="1" spc="-150" dirty="0">
                <a:effectLst>
                  <a:outerShdw blurRad="38100" dist="38100" dir="2700000" algn="tl">
                    <a:srgbClr val="000000">
                      <a:alpha val="43137"/>
                    </a:srgbClr>
                  </a:outerShdw>
                </a:effectLst>
                <a:latin typeface="Times New Roman" pitchFamily="18" charset="0"/>
                <a:cs typeface="Times New Roman" pitchFamily="18" charset="0"/>
              </a:rPr>
              <a:t>for</a:t>
            </a:r>
            <a:r>
              <a:rPr lang="en-US" sz="5400" spc="-150" dirty="0">
                <a:effectLst>
                  <a:outerShdw blurRad="38100" dist="38100" dir="2700000" algn="tl">
                    <a:srgbClr val="000000">
                      <a:alpha val="43137"/>
                    </a:srgbClr>
                  </a:outerShdw>
                </a:effectLst>
                <a:latin typeface="Times New Roman" pitchFamily="18" charset="0"/>
                <a:cs typeface="Times New Roman" pitchFamily="18" charset="0"/>
              </a:rPr>
              <a:t> nothing.</a:t>
            </a:r>
          </a:p>
        </p:txBody>
      </p:sp>
      <p:sp>
        <p:nvSpPr>
          <p:cNvPr id="8" name="TextBox 7"/>
          <p:cNvSpPr txBox="1"/>
          <p:nvPr/>
        </p:nvSpPr>
        <p:spPr>
          <a:xfrm>
            <a:off x="642258" y="76200"/>
            <a:ext cx="6705599" cy="2523768"/>
          </a:xfrm>
          <a:prstGeom prst="rect">
            <a:avLst/>
          </a:prstGeom>
          <a:noFill/>
        </p:spPr>
        <p:txBody>
          <a:bodyPr wrap="square" rtlCol="0">
            <a:spAutoFit/>
          </a:bodyPr>
          <a:lstStyle/>
          <a:p>
            <a:pPr algn="ctr"/>
            <a:r>
              <a:rPr lang="en-US" sz="600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Quentin Smith</a:t>
            </a:r>
          </a:p>
          <a:p>
            <a:pPr algn="ctr"/>
            <a:r>
              <a:rPr lang="en-US" sz="240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(Atheistic Professor of Philosophy at Western Michigan University)</a:t>
            </a:r>
          </a:p>
          <a:p>
            <a:pPr algn="ctr"/>
            <a:endParaRPr lang="en-US" sz="100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William Lane Craig and Quentin Smith, </a:t>
            </a:r>
            <a:r>
              <a:rPr lang="en-US" i="1"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Theism, Atheism, and Big Bang Cosmology</a:t>
            </a:r>
            <a:r>
              <a:rPr lang="en-US"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(Oxford [England: Clarendon, 1993), 135.</a:t>
            </a:r>
          </a:p>
        </p:txBody>
      </p:sp>
    </p:spTree>
    <p:extLst>
      <p:ext uri="{BB962C8B-B14F-4D97-AF65-F5344CB8AC3E}">
        <p14:creationId xmlns:p14="http://schemas.microsoft.com/office/powerpoint/2010/main" val="13144848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1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In the beginning was the Word</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 and the Word was with God, and the Word was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2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He was in the beginning with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3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All things came into being through Him, and apart from Him nothing came into being that has come into being </a:t>
            </a:r>
            <a:endParaRPr lang="en-US" sz="3800" dirty="0">
              <a:solidFill>
                <a:schemeClr val="bg1"/>
              </a:solidFill>
              <a:latin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xmlns="" id="{179DAE0F-E7F2-6D87-B0C4-E5E73E06AF50}"/>
              </a:ext>
            </a:extLst>
          </p:cNvPr>
          <p:cNvSpPr>
            <a:spLocks noChangeArrowheads="1"/>
          </p:cNvSpPr>
          <p:nvPr/>
        </p:nvSpPr>
        <p:spPr bwMode="auto">
          <a:xfrm>
            <a:off x="2935705" y="4372861"/>
            <a:ext cx="8909244" cy="1353077"/>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53CAD90-FAD8-891C-F90F-CE341E29FF92}"/>
              </a:ext>
            </a:extLst>
          </p:cNvPr>
          <p:cNvSpPr txBox="1">
            <a:spLocks noChangeArrowheads="1"/>
          </p:cNvSpPr>
          <p:nvPr/>
        </p:nvSpPr>
        <p:spPr bwMode="auto">
          <a:xfrm>
            <a:off x="2935216" y="4684292"/>
            <a:ext cx="8890972" cy="646331"/>
          </a:xfrm>
          <a:prstGeom prst="rect">
            <a:avLst/>
          </a:prstGeom>
          <a:noFill/>
          <a:ln w="38100">
            <a:noFill/>
            <a:miter lim="800000"/>
            <a:headEnd/>
            <a:tailEnd/>
          </a:ln>
        </p:spPr>
        <p:txBody>
          <a:bodyPr wrap="square">
            <a:spAutoFit/>
          </a:bodyPr>
          <a:lstStyle/>
          <a:p>
            <a:pPr marL="12700" lvl="3" algn="ctr">
              <a:lnSpc>
                <a:spcPct val="90000"/>
              </a:lnSpc>
              <a:spcBef>
                <a:spcPts val="0"/>
              </a:spcBef>
              <a:spcAft>
                <a:spcPts val="0"/>
              </a:spcAft>
              <a:buSzPct val="100000"/>
            </a:pP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Nothing cannot create something</a:t>
            </a:r>
          </a:p>
        </p:txBody>
      </p:sp>
      <p:sp>
        <p:nvSpPr>
          <p:cNvPr id="2" name="TextBox 1">
            <a:extLst>
              <a:ext uri="{FF2B5EF4-FFF2-40B4-BE49-F238E27FC236}">
                <a16:creationId xmlns:a16="http://schemas.microsoft.com/office/drawing/2014/main" xmlns="" id="{83AADC74-D4F3-F894-7DED-6E4218BFBD75}"/>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349228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677108"/>
          </a:xfrm>
          <a:prstGeom prst="rect">
            <a:avLst/>
          </a:prstGeom>
          <a:noFill/>
          <a:ln w="9525">
            <a:noFill/>
            <a:miter lim="800000"/>
            <a:headEnd/>
            <a:tailEnd/>
          </a:ln>
        </p:spPr>
        <p:txBody>
          <a:bodyPr wrap="square">
            <a:spAutoFit/>
          </a:bodyPr>
          <a:lstStyle/>
          <a:p>
            <a:pPr marL="523875" marR="0" indent="-523875">
              <a:spcBef>
                <a:spcPts val="0"/>
              </a:spcBef>
              <a:spcAft>
                <a:spcPts val="0"/>
              </a:spcAft>
            </a:pPr>
            <a:r>
              <a:rPr lang="en-US" sz="38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4</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	In Him was life, and the life was the Light of men. 	</a:t>
            </a:r>
          </a:p>
        </p:txBody>
      </p:sp>
      <p:sp>
        <p:nvSpPr>
          <p:cNvPr id="2" name="TextBox 1">
            <a:extLst>
              <a:ext uri="{FF2B5EF4-FFF2-40B4-BE49-F238E27FC236}">
                <a16:creationId xmlns:a16="http://schemas.microsoft.com/office/drawing/2014/main" xmlns="" id="{A6EE4E07-D8D9-A122-0E5B-2D6175419873}"/>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329485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677108"/>
          </a:xfrm>
          <a:prstGeom prst="rect">
            <a:avLst/>
          </a:prstGeom>
          <a:noFill/>
          <a:ln w="9525">
            <a:noFill/>
            <a:miter lim="800000"/>
            <a:headEnd/>
            <a:tailEnd/>
          </a:ln>
        </p:spPr>
        <p:txBody>
          <a:bodyPr wrap="square">
            <a:spAutoFit/>
          </a:bodyPr>
          <a:lstStyle/>
          <a:p>
            <a:pPr marL="523875" marR="0" indent="-523875">
              <a:spcBef>
                <a:spcPts val="0"/>
              </a:spcBef>
              <a:spcAft>
                <a:spcPts val="0"/>
              </a:spcAft>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4</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	In Him was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life</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 and the life was the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Light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of men. 	</a:t>
            </a:r>
          </a:p>
        </p:txBody>
      </p:sp>
      <p:sp>
        <p:nvSpPr>
          <p:cNvPr id="2" name="TextBox 1">
            <a:extLst>
              <a:ext uri="{FF2B5EF4-FFF2-40B4-BE49-F238E27FC236}">
                <a16:creationId xmlns:a16="http://schemas.microsoft.com/office/drawing/2014/main" xmlns="" id="{BA95447D-6289-284E-9A5B-3AC960476184}"/>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459814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1846659"/>
          </a:xfrm>
          <a:prstGeom prst="rect">
            <a:avLst/>
          </a:prstGeom>
          <a:noFill/>
          <a:ln w="9525">
            <a:noFill/>
            <a:miter lim="800000"/>
            <a:headEnd/>
            <a:tailEnd/>
          </a:ln>
        </p:spPr>
        <p:txBody>
          <a:bodyPr wrap="square">
            <a:spAutoFit/>
          </a:bodyPr>
          <a:lstStyle/>
          <a:p>
            <a:pPr marL="523875" marR="0" indent="-523875">
              <a:spcBef>
                <a:spcPts val="0"/>
              </a:spcBef>
              <a:spcAft>
                <a:spcPts val="0"/>
              </a:spcAft>
            </a:pPr>
            <a:r>
              <a:rPr lang="en-US" sz="38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4</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	In Him was life, and the life was the Light of men. </a:t>
            </a:r>
          </a:p>
          <a:p>
            <a:pPr marL="523875" indent="-523875">
              <a:spcBef>
                <a:spcPts val="0"/>
              </a:spcBef>
              <a:spcAft>
                <a:spcPts val="0"/>
              </a:spcAft>
            </a:pPr>
            <a:r>
              <a:rPr lang="en-US" sz="38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5</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	The Light shines in the darkness, and the darkness did not comprehend it.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	</a:t>
            </a:r>
          </a:p>
        </p:txBody>
      </p:sp>
      <p:sp>
        <p:nvSpPr>
          <p:cNvPr id="2" name="Rectangle 1">
            <a:extLst>
              <a:ext uri="{FF2B5EF4-FFF2-40B4-BE49-F238E27FC236}">
                <a16:creationId xmlns:a16="http://schemas.microsoft.com/office/drawing/2014/main" xmlns="" id="{A96AC037-B85B-9717-E512-79F138A4428D}"/>
              </a:ext>
            </a:extLst>
          </p:cNvPr>
          <p:cNvSpPr>
            <a:spLocks noChangeArrowheads="1"/>
          </p:cNvSpPr>
          <p:nvPr/>
        </p:nvSpPr>
        <p:spPr bwMode="auto">
          <a:xfrm>
            <a:off x="168753" y="3094833"/>
            <a:ext cx="11831346" cy="328992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20A1F39F-B47B-A529-6EF9-98EED81A633B}"/>
              </a:ext>
            </a:extLst>
          </p:cNvPr>
          <p:cNvSpPr txBox="1">
            <a:spLocks noChangeArrowheads="1"/>
          </p:cNvSpPr>
          <p:nvPr/>
        </p:nvSpPr>
        <p:spPr bwMode="auto">
          <a:xfrm>
            <a:off x="192414" y="3200218"/>
            <a:ext cx="11807082" cy="3000821"/>
          </a:xfrm>
          <a:prstGeom prst="rect">
            <a:avLst/>
          </a:prstGeom>
          <a:noFill/>
          <a:ln w="38100">
            <a:noFill/>
            <a:miter lim="800000"/>
            <a:headEnd/>
            <a:tailEnd/>
          </a:ln>
        </p:spPr>
        <p:txBody>
          <a:bodyPr wrap="square">
            <a:spAutoFit/>
          </a:bodyPr>
          <a:lstStyle/>
          <a:p>
            <a:pPr marL="12700" lvl="3">
              <a:lnSpc>
                <a:spcPct val="90000"/>
              </a:lnSpc>
              <a:spcBef>
                <a:spcPts val="0"/>
              </a:spcBef>
              <a:spcAft>
                <a:spcPts val="0"/>
              </a:spcAft>
              <a:buSzPct val="100000"/>
            </a:pPr>
            <a:r>
              <a:rPr lang="en-US" sz="35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John 3:19-21: This is the verdict: Light has come into the world, but men loved darkness instead of light because their deeds were evil. Everyone who does evil hates the light, and will not come into the light for fear that his deeds will be exposed. But whoever lives by the truth comes into the light, so that it may be seen plainly that what he has done has been done through God. </a:t>
            </a:r>
          </a:p>
        </p:txBody>
      </p:sp>
      <p:sp>
        <p:nvSpPr>
          <p:cNvPr id="4" name="TextBox 3">
            <a:extLst>
              <a:ext uri="{FF2B5EF4-FFF2-40B4-BE49-F238E27FC236}">
                <a16:creationId xmlns:a16="http://schemas.microsoft.com/office/drawing/2014/main" xmlns="" id="{BCB16A9B-1629-BE5A-FEA0-BD12F46720DB}"/>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5901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197525"/>
          </a:xfrm>
          <a:prstGeom prst="rect">
            <a:avLst/>
          </a:prstGeom>
          <a:noFill/>
          <a:ln w="9525">
            <a:noFill/>
            <a:miter lim="800000"/>
            <a:headEnd/>
            <a:tailEnd/>
          </a:ln>
        </p:spPr>
        <p:txBody>
          <a:bodyPr wrap="square">
            <a:spAutoFit/>
          </a:bodyPr>
          <a:lstStyle/>
          <a:p>
            <a:pPr marL="523875" marR="0" indent="-523875">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10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He was in the world, and the world was made through Him, and the world did not know Him.</a:t>
            </a: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a:r>
          </a:p>
          <a:p>
            <a:pPr marL="523875" marR="0" indent="-523875">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11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He came to His own, and those who were His own did not receive Him. </a:t>
            </a:r>
          </a:p>
        </p:txBody>
      </p:sp>
      <p:sp>
        <p:nvSpPr>
          <p:cNvPr id="4" name="TextBox 3">
            <a:extLst>
              <a:ext uri="{FF2B5EF4-FFF2-40B4-BE49-F238E27FC236}">
                <a16:creationId xmlns:a16="http://schemas.microsoft.com/office/drawing/2014/main" xmlns="" id="{88997F5E-B946-961F-3098-636F55B204D9}"/>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904745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23875" marR="0" indent="-523875">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12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But as many as received Him, to them He gave the right to become children of God, even to those who believe in His name, </a:t>
            </a:r>
          </a:p>
          <a:p>
            <a:pPr marL="523875" marR="0" indent="-523875">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13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who were born, not of blood nor of the will of the flesh nor of the will of man, but of God. </a:t>
            </a:r>
          </a:p>
        </p:txBody>
      </p:sp>
      <p:sp>
        <p:nvSpPr>
          <p:cNvPr id="2" name="TextBox 1">
            <a:extLst>
              <a:ext uri="{FF2B5EF4-FFF2-40B4-BE49-F238E27FC236}">
                <a16:creationId xmlns:a16="http://schemas.microsoft.com/office/drawing/2014/main" xmlns="" id="{62A2009F-F05A-89A6-072F-6A509EDBBE5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709178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23875" marR="0" indent="-523875">
              <a:lnSpc>
                <a:spcPct val="90000"/>
              </a:lnSpc>
              <a:spcBef>
                <a:spcPts val="0"/>
              </a:spcBef>
              <a:spcAft>
                <a:spcPts val="0"/>
              </a:spcAft>
            </a:pPr>
            <a:r>
              <a:rPr lang="en-US" sz="38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12	</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But as many as received Him, to them He gave the right to become children of God, even to those who believe in His name, </a:t>
            </a:r>
          </a:p>
          <a:p>
            <a:pPr marL="523875" marR="0" indent="-523875">
              <a:lnSpc>
                <a:spcPct val="90000"/>
              </a:lnSpc>
              <a:spcBef>
                <a:spcPts val="0"/>
              </a:spcBef>
              <a:spcAft>
                <a:spcPts val="0"/>
              </a:spcAft>
            </a:pPr>
            <a:r>
              <a:rPr lang="en-US" sz="38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who were born,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not of blood </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nor of the will of the flesh nor of the will of man, but of God. </a:t>
            </a:r>
          </a:p>
        </p:txBody>
      </p:sp>
      <p:sp>
        <p:nvSpPr>
          <p:cNvPr id="2" name="TextBox 1">
            <a:extLst>
              <a:ext uri="{FF2B5EF4-FFF2-40B4-BE49-F238E27FC236}">
                <a16:creationId xmlns:a16="http://schemas.microsoft.com/office/drawing/2014/main" xmlns="" id="{0C854A8E-74D7-030A-D114-0F2C771C73BB}"/>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885457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7375" indent="-587375">
              <a:lnSpc>
                <a:spcPct val="90000"/>
              </a:lnSpc>
            </a:pPr>
            <a:r>
              <a:rPr lang="en-US" sz="38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1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In the beginning was the Word, and the Word was with God, and the Word was God. </a:t>
            </a:r>
          </a:p>
          <a:p>
            <a:pPr marL="587375" indent="-587375">
              <a:lnSpc>
                <a:spcPct val="90000"/>
              </a:lnSpc>
            </a:pPr>
            <a:r>
              <a:rPr lang="en-US" sz="38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2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He was in the beginning with God. </a:t>
            </a:r>
          </a:p>
          <a:p>
            <a:pPr marL="587375" indent="-587375">
              <a:lnSpc>
                <a:spcPct val="90000"/>
              </a:lnSpc>
            </a:pPr>
            <a:r>
              <a:rPr lang="en-US" sz="38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3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All things came into being through Him, and apart from Him nothing came into being that has come into being </a:t>
            </a:r>
            <a:endParaRPr lang="en-US" sz="3800" dirty="0">
              <a:solidFill>
                <a:schemeClr val="bg1"/>
              </a:solidFill>
              <a:latin typeface="Calibri Light" panose="020F0302020204030204" pitchFamily="34"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9495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23875" marR="0" indent="-523875">
              <a:lnSpc>
                <a:spcPct val="90000"/>
              </a:lnSpc>
              <a:spcBef>
                <a:spcPts val="0"/>
              </a:spcBef>
              <a:spcAft>
                <a:spcPts val="0"/>
              </a:spcAft>
            </a:pPr>
            <a:r>
              <a:rPr lang="en-US" sz="38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12	</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But as many as received Him, to them He gave the right to become children of God, even to those who believe in His name, </a:t>
            </a:r>
          </a:p>
          <a:p>
            <a:pPr marL="523875" marR="0" indent="-523875">
              <a:lnSpc>
                <a:spcPct val="90000"/>
              </a:lnSpc>
              <a:spcBef>
                <a:spcPts val="0"/>
              </a:spcBef>
              <a:spcAft>
                <a:spcPts val="0"/>
              </a:spcAft>
            </a:pPr>
            <a:r>
              <a:rPr lang="en-US" sz="38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who were born, not of blood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nor of the will of the flesh nor of the will of man</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but of God. </a:t>
            </a:r>
          </a:p>
        </p:txBody>
      </p:sp>
      <p:sp>
        <p:nvSpPr>
          <p:cNvPr id="2" name="TextBox 1">
            <a:extLst>
              <a:ext uri="{FF2B5EF4-FFF2-40B4-BE49-F238E27FC236}">
                <a16:creationId xmlns:a16="http://schemas.microsoft.com/office/drawing/2014/main" xmlns="" id="{ED694624-B33C-EF89-5EF9-D772822B294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401102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23875" marR="0" indent="-523875">
              <a:lnSpc>
                <a:spcPct val="90000"/>
              </a:lnSpc>
              <a:spcBef>
                <a:spcPts val="0"/>
              </a:spcBef>
              <a:spcAft>
                <a:spcPts val="0"/>
              </a:spcAft>
            </a:pPr>
            <a:r>
              <a:rPr lang="en-US" sz="38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12	</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But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as many as received Him</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to them He gave the right to become children of God,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even to those who believe in His name</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a:t>
            </a:r>
          </a:p>
          <a:p>
            <a:pPr marL="523875" marR="0" indent="-523875">
              <a:lnSpc>
                <a:spcPct val="90000"/>
              </a:lnSpc>
              <a:spcBef>
                <a:spcPts val="0"/>
              </a:spcBef>
              <a:spcAft>
                <a:spcPts val="0"/>
              </a:spcAft>
            </a:pPr>
            <a:r>
              <a:rPr lang="en-US" sz="38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who were born, not of blood nor of the will of the flesh nor of the will of man, but of God. </a:t>
            </a:r>
          </a:p>
        </p:txBody>
      </p:sp>
      <p:sp>
        <p:nvSpPr>
          <p:cNvPr id="2" name="TextBox 1">
            <a:extLst>
              <a:ext uri="{FF2B5EF4-FFF2-40B4-BE49-F238E27FC236}">
                <a16:creationId xmlns:a16="http://schemas.microsoft.com/office/drawing/2014/main" xmlns="" id="{0B56DF26-65BD-6915-81C3-BBEF3BAEA9C8}"/>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871644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23875" marR="0" indent="-523875">
              <a:lnSpc>
                <a:spcPct val="90000"/>
              </a:lnSpc>
              <a:spcBef>
                <a:spcPts val="0"/>
              </a:spcBef>
              <a:spcAft>
                <a:spcPts val="0"/>
              </a:spcAft>
            </a:pPr>
            <a:r>
              <a:rPr lang="en-US" sz="38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12	</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But as many as received Him,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 them He gave the right to become children of God</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even to those who believe in His name, </a:t>
            </a:r>
          </a:p>
          <a:p>
            <a:pPr marL="523875" marR="0" indent="-523875">
              <a:lnSpc>
                <a:spcPct val="90000"/>
              </a:lnSpc>
              <a:spcBef>
                <a:spcPts val="0"/>
              </a:spcBef>
              <a:spcAft>
                <a:spcPts val="0"/>
              </a:spcAft>
            </a:pPr>
            <a:r>
              <a:rPr lang="en-US" sz="38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who were born, not of blood nor of the will of the flesh nor of the will of man, but of God. </a:t>
            </a:r>
          </a:p>
        </p:txBody>
      </p:sp>
      <p:sp>
        <p:nvSpPr>
          <p:cNvPr id="2" name="TextBox 1">
            <a:extLst>
              <a:ext uri="{FF2B5EF4-FFF2-40B4-BE49-F238E27FC236}">
                <a16:creationId xmlns:a16="http://schemas.microsoft.com/office/drawing/2014/main" xmlns="" id="{5B8BCCEC-A2F9-9468-B102-9CA87BB1F5CB}"/>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839831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JOHN</a:t>
            </a:r>
          </a:p>
        </p:txBody>
      </p:sp>
      <p:sp>
        <p:nvSpPr>
          <p:cNvPr id="5" name="TextBox 4">
            <a:extLst>
              <a:ext uri="{FF2B5EF4-FFF2-40B4-BE49-F238E27FC236}">
                <a16:creationId xmlns:a16="http://schemas.microsoft.com/office/drawing/2014/main" xmlns=""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GOSPEL OF</a:t>
            </a:r>
          </a:p>
        </p:txBody>
      </p:sp>
    </p:spTree>
    <p:extLst>
      <p:ext uri="{BB962C8B-B14F-4D97-AF65-F5344CB8AC3E}">
        <p14:creationId xmlns:p14="http://schemas.microsoft.com/office/powerpoint/2010/main" val="94197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1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In the beginning was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the Word</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 and the Word was with God, and the Word was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2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He was in the beginning with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3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All things came into being through Him, and apart from Him nothing came into being that has come into being </a:t>
            </a:r>
            <a:endParaRPr lang="en-US" sz="38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2" name="Rectangle 1">
            <a:extLst>
              <a:ext uri="{FF2B5EF4-FFF2-40B4-BE49-F238E27FC236}">
                <a16:creationId xmlns:a16="http://schemas.microsoft.com/office/drawing/2014/main" xmlns="" id="{0EEFF548-B254-1F6B-C949-29BD9519E020}"/>
              </a:ext>
            </a:extLst>
          </p:cNvPr>
          <p:cNvSpPr>
            <a:spLocks noChangeArrowheads="1"/>
          </p:cNvSpPr>
          <p:nvPr/>
        </p:nvSpPr>
        <p:spPr bwMode="auto">
          <a:xfrm>
            <a:off x="7114427" y="1256007"/>
            <a:ext cx="3594407" cy="91374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070486F2-AE2B-A554-5B8E-128C0F2DB0C2}"/>
              </a:ext>
            </a:extLst>
          </p:cNvPr>
          <p:cNvSpPr txBox="1">
            <a:spLocks noChangeArrowheads="1"/>
          </p:cNvSpPr>
          <p:nvPr/>
        </p:nvSpPr>
        <p:spPr bwMode="auto">
          <a:xfrm>
            <a:off x="7122693" y="1380999"/>
            <a:ext cx="3587035" cy="701731"/>
          </a:xfrm>
          <a:prstGeom prst="rect">
            <a:avLst/>
          </a:prstGeom>
          <a:noFill/>
          <a:ln w="38100">
            <a:noFill/>
            <a:miter lim="800000"/>
            <a:headEnd/>
            <a:tailEnd/>
          </a:ln>
        </p:spPr>
        <p:txBody>
          <a:bodyPr wrap="square">
            <a:spAutoFit/>
          </a:bodyPr>
          <a:lstStyle/>
          <a:p>
            <a:pPr marL="12700" lvl="3" algn="ctr">
              <a:lnSpc>
                <a:spcPct val="90000"/>
              </a:lnSpc>
              <a:spcBef>
                <a:spcPts val="0"/>
              </a:spcBef>
              <a:spcAft>
                <a:spcPts val="0"/>
              </a:spcAft>
              <a:buSzPct val="100000"/>
            </a:pPr>
            <a:r>
              <a:rPr lang="en-US" sz="44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Gk. </a:t>
            </a:r>
            <a:r>
              <a:rPr lang="en-US" sz="4400" i="1"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logos</a:t>
            </a:r>
            <a:endParaRPr lang="en-US" sz="4400" dirty="0">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Rectangle 3">
            <a:extLst>
              <a:ext uri="{FF2B5EF4-FFF2-40B4-BE49-F238E27FC236}">
                <a16:creationId xmlns:a16="http://schemas.microsoft.com/office/drawing/2014/main" xmlns="" id="{996AF206-D59F-1EA4-4133-0916AD052829}"/>
              </a:ext>
            </a:extLst>
          </p:cNvPr>
          <p:cNvSpPr>
            <a:spLocks noChangeArrowheads="1"/>
          </p:cNvSpPr>
          <p:nvPr/>
        </p:nvSpPr>
        <p:spPr bwMode="auto">
          <a:xfrm>
            <a:off x="326136" y="2381205"/>
            <a:ext cx="11320432" cy="272382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A270228C-2A3A-297F-8B78-C08E39AC1184}"/>
              </a:ext>
            </a:extLst>
          </p:cNvPr>
          <p:cNvSpPr txBox="1">
            <a:spLocks noChangeArrowheads="1"/>
          </p:cNvSpPr>
          <p:nvPr/>
        </p:nvSpPr>
        <p:spPr bwMode="auto">
          <a:xfrm>
            <a:off x="349121" y="2472329"/>
            <a:ext cx="11297216" cy="1273169"/>
          </a:xfrm>
          <a:prstGeom prst="rect">
            <a:avLst/>
          </a:prstGeom>
          <a:noFill/>
          <a:ln w="38100">
            <a:noFill/>
            <a:miter lim="800000"/>
            <a:headEnd/>
            <a:tailEnd/>
          </a:ln>
        </p:spPr>
        <p:txBody>
          <a:bodyPr wrap="square">
            <a:spAutoFit/>
          </a:bodyPr>
          <a:lstStyle/>
          <a:p>
            <a:pPr marL="587375" lvl="3" indent="-574675">
              <a:lnSpc>
                <a:spcPct val="90000"/>
              </a:lnSpc>
              <a:spcBef>
                <a:spcPts val="0"/>
              </a:spcBef>
              <a:spcAft>
                <a:spcPts val="1000"/>
              </a:spcAft>
              <a:buSzPct val="100000"/>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Why did John use this word?</a:t>
            </a:r>
          </a:p>
          <a:p>
            <a:pPr marL="587375" lvl="3" indent="-574675">
              <a:lnSpc>
                <a:spcPct val="90000"/>
              </a:lnSpc>
              <a:spcBef>
                <a:spcPts val="0"/>
              </a:spcBef>
              <a:spcAft>
                <a:spcPts val="1000"/>
              </a:spcAft>
              <a:buSzPct val="100000"/>
              <a:buFont typeface="Arial" panose="020B0604020202020204" pitchFamily="34" charset="0"/>
              <a:buChar char="•"/>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 Greek understanding of </a:t>
            </a:r>
            <a:r>
              <a:rPr lang="en-US" sz="3800" i="1"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logos</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a:r>
          </a:p>
        </p:txBody>
      </p:sp>
      <p:sp>
        <p:nvSpPr>
          <p:cNvPr id="9" name="TextBox 8">
            <a:extLst>
              <a:ext uri="{FF2B5EF4-FFF2-40B4-BE49-F238E27FC236}">
                <a16:creationId xmlns:a16="http://schemas.microsoft.com/office/drawing/2014/main" xmlns="" id="{123304C9-430A-0FF3-C58B-1D47A21E91C9}"/>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70181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1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In the beginning was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the Word</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 and the Word was with God, and the Word was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2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He was in the beginning with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3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All things came into being through Him, and apart from Him nothing came into being that has come into being </a:t>
            </a:r>
            <a:endParaRPr lang="en-US" sz="38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2" name="Rectangle 1">
            <a:extLst>
              <a:ext uri="{FF2B5EF4-FFF2-40B4-BE49-F238E27FC236}">
                <a16:creationId xmlns:a16="http://schemas.microsoft.com/office/drawing/2014/main" xmlns="" id="{0EEFF548-B254-1F6B-C949-29BD9519E020}"/>
              </a:ext>
            </a:extLst>
          </p:cNvPr>
          <p:cNvSpPr>
            <a:spLocks noChangeArrowheads="1"/>
          </p:cNvSpPr>
          <p:nvPr/>
        </p:nvSpPr>
        <p:spPr bwMode="auto">
          <a:xfrm>
            <a:off x="7114427" y="1256007"/>
            <a:ext cx="3594407" cy="91374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070486F2-AE2B-A554-5B8E-128C0F2DB0C2}"/>
              </a:ext>
            </a:extLst>
          </p:cNvPr>
          <p:cNvSpPr txBox="1">
            <a:spLocks noChangeArrowheads="1"/>
          </p:cNvSpPr>
          <p:nvPr/>
        </p:nvSpPr>
        <p:spPr bwMode="auto">
          <a:xfrm>
            <a:off x="7122693" y="1380999"/>
            <a:ext cx="3587035" cy="701731"/>
          </a:xfrm>
          <a:prstGeom prst="rect">
            <a:avLst/>
          </a:prstGeom>
          <a:noFill/>
          <a:ln w="38100">
            <a:noFill/>
            <a:miter lim="800000"/>
            <a:headEnd/>
            <a:tailEnd/>
          </a:ln>
        </p:spPr>
        <p:txBody>
          <a:bodyPr wrap="square">
            <a:spAutoFit/>
          </a:bodyPr>
          <a:lstStyle/>
          <a:p>
            <a:pPr marL="12700" lvl="3" algn="ctr">
              <a:lnSpc>
                <a:spcPct val="90000"/>
              </a:lnSpc>
              <a:spcBef>
                <a:spcPts val="0"/>
              </a:spcBef>
              <a:spcAft>
                <a:spcPts val="0"/>
              </a:spcAft>
              <a:buSzPct val="100000"/>
            </a:pPr>
            <a:r>
              <a:rPr lang="en-US" sz="44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Gk. </a:t>
            </a:r>
            <a:r>
              <a:rPr lang="en-US" sz="4400" i="1"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logos</a:t>
            </a:r>
            <a:endParaRPr lang="en-US" sz="4400" dirty="0">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Rectangle 3">
            <a:extLst>
              <a:ext uri="{FF2B5EF4-FFF2-40B4-BE49-F238E27FC236}">
                <a16:creationId xmlns:a16="http://schemas.microsoft.com/office/drawing/2014/main" xmlns="" id="{996AF206-D59F-1EA4-4133-0916AD052829}"/>
              </a:ext>
            </a:extLst>
          </p:cNvPr>
          <p:cNvSpPr>
            <a:spLocks noChangeArrowheads="1"/>
          </p:cNvSpPr>
          <p:nvPr/>
        </p:nvSpPr>
        <p:spPr bwMode="auto">
          <a:xfrm>
            <a:off x="326136" y="2381205"/>
            <a:ext cx="11320432" cy="272382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A270228C-2A3A-297F-8B78-C08E39AC1184}"/>
              </a:ext>
            </a:extLst>
          </p:cNvPr>
          <p:cNvSpPr txBox="1">
            <a:spLocks noChangeArrowheads="1"/>
          </p:cNvSpPr>
          <p:nvPr/>
        </p:nvSpPr>
        <p:spPr bwMode="auto">
          <a:xfrm>
            <a:off x="349121" y="2472329"/>
            <a:ext cx="11297216" cy="2454005"/>
          </a:xfrm>
          <a:prstGeom prst="rect">
            <a:avLst/>
          </a:prstGeom>
          <a:noFill/>
          <a:ln w="38100">
            <a:noFill/>
            <a:miter lim="800000"/>
            <a:headEnd/>
            <a:tailEnd/>
          </a:ln>
        </p:spPr>
        <p:txBody>
          <a:bodyPr wrap="square">
            <a:spAutoFit/>
          </a:bodyPr>
          <a:lstStyle/>
          <a:p>
            <a:pPr marL="587375" lvl="3" indent="-574675">
              <a:lnSpc>
                <a:spcPct val="90000"/>
              </a:lnSpc>
              <a:spcBef>
                <a:spcPts val="0"/>
              </a:spcBef>
              <a:spcAft>
                <a:spcPts val="1000"/>
              </a:spcAft>
              <a:buSzPct val="100000"/>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Why did John use this word?</a:t>
            </a:r>
          </a:p>
          <a:p>
            <a:pPr marL="587375" lvl="3" indent="-574675">
              <a:lnSpc>
                <a:spcPct val="90000"/>
              </a:lnSpc>
              <a:spcBef>
                <a:spcPts val="0"/>
              </a:spcBef>
              <a:spcAft>
                <a:spcPts val="1000"/>
              </a:spcAft>
              <a:buSzPct val="100000"/>
              <a:buFont typeface="Arial" panose="020B0604020202020204" pitchFamily="34" charset="0"/>
              <a:buChar char="•"/>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 Greek understanding of </a:t>
            </a:r>
            <a:r>
              <a:rPr lang="en-US" sz="3800" i="1"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logos</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a:r>
          </a:p>
          <a:p>
            <a:pPr marL="587375" lvl="3" indent="-574675">
              <a:lnSpc>
                <a:spcPct val="90000"/>
              </a:lnSpc>
              <a:spcBef>
                <a:spcPts val="0"/>
              </a:spcBef>
              <a:spcAft>
                <a:spcPts val="1000"/>
              </a:spcAft>
              <a:buSzPct val="100000"/>
              <a:buFont typeface="Arial" panose="020B0604020202020204" pitchFamily="34" charset="0"/>
              <a:buChar char="•"/>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 Word” had significance for John’s Jewish audience too. </a:t>
            </a:r>
          </a:p>
        </p:txBody>
      </p:sp>
      <p:sp>
        <p:nvSpPr>
          <p:cNvPr id="6" name="TextBox 5">
            <a:extLst>
              <a:ext uri="{FF2B5EF4-FFF2-40B4-BE49-F238E27FC236}">
                <a16:creationId xmlns:a16="http://schemas.microsoft.com/office/drawing/2014/main" xmlns="" id="{DAFFD657-265A-BD0B-C767-5C49B62230EE}"/>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4248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1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In the beginning was the Word, and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the Word was with God</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 and the Word was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2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He was in the beginning with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3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All things came into being through Him, and apart from Him nothing came into being that has come into being </a:t>
            </a:r>
            <a:endParaRPr lang="en-US" sz="38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xmlns="" id="{6DEBBB1E-6DCC-425E-1063-917736EE6E91}"/>
              </a:ext>
            </a:extLst>
          </p:cNvPr>
          <p:cNvSpPr>
            <a:spLocks noChangeArrowheads="1"/>
          </p:cNvSpPr>
          <p:nvPr/>
        </p:nvSpPr>
        <p:spPr bwMode="auto">
          <a:xfrm>
            <a:off x="326136" y="2445373"/>
            <a:ext cx="11320432" cy="4163974"/>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B9702279-9883-B808-6DB8-4CFBECAE1037}"/>
              </a:ext>
            </a:extLst>
          </p:cNvPr>
          <p:cNvSpPr txBox="1">
            <a:spLocks noChangeArrowheads="1"/>
          </p:cNvSpPr>
          <p:nvPr/>
        </p:nvSpPr>
        <p:spPr bwMode="auto">
          <a:xfrm>
            <a:off x="349121" y="2536497"/>
            <a:ext cx="11297216" cy="1144929"/>
          </a:xfrm>
          <a:prstGeom prst="rect">
            <a:avLst/>
          </a:prstGeom>
          <a:noFill/>
          <a:ln w="38100">
            <a:noFill/>
            <a:miter lim="800000"/>
            <a:headEnd/>
            <a:tailEnd/>
          </a:ln>
        </p:spPr>
        <p:txBody>
          <a:bodyPr wrap="square">
            <a:spAutoFit/>
          </a:bodyPr>
          <a:lstStyle/>
          <a:p>
            <a:pPr marL="587375" lvl="3" indent="-574675">
              <a:lnSpc>
                <a:spcPct val="90000"/>
              </a:lnSpc>
              <a:spcBef>
                <a:spcPts val="0"/>
              </a:spcBef>
              <a:spcAft>
                <a:spcPts val="1000"/>
              </a:spcAft>
              <a:buSzPct val="100000"/>
              <a:buFont typeface="Arial" panose="020B0604020202020204" pitchFamily="34" charset="0"/>
              <a:buChar char="•"/>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Most of John’s audience viewed the logos as an impersonal force. </a:t>
            </a:r>
          </a:p>
        </p:txBody>
      </p:sp>
      <p:sp>
        <p:nvSpPr>
          <p:cNvPr id="10" name="TextBox 9">
            <a:extLst>
              <a:ext uri="{FF2B5EF4-FFF2-40B4-BE49-F238E27FC236}">
                <a16:creationId xmlns:a16="http://schemas.microsoft.com/office/drawing/2014/main" xmlns="" id="{A17D4C24-969D-E5FB-A371-8D3FD947BA8E}"/>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719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1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In the beginning was the Word, and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the Word was with God</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 and the Word was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2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He was in the beginning with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3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All things came into being through Him, and apart from Him nothing came into being that has come into being </a:t>
            </a:r>
            <a:endParaRPr lang="en-US" sz="38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xmlns="" id="{6DEBBB1E-6DCC-425E-1063-917736EE6E91}"/>
              </a:ext>
            </a:extLst>
          </p:cNvPr>
          <p:cNvSpPr>
            <a:spLocks noChangeArrowheads="1"/>
          </p:cNvSpPr>
          <p:nvPr/>
        </p:nvSpPr>
        <p:spPr bwMode="auto">
          <a:xfrm>
            <a:off x="326136" y="2445373"/>
            <a:ext cx="11320432" cy="4163974"/>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B9702279-9883-B808-6DB8-4CFBECAE1037}"/>
              </a:ext>
            </a:extLst>
          </p:cNvPr>
          <p:cNvSpPr txBox="1">
            <a:spLocks noChangeArrowheads="1"/>
          </p:cNvSpPr>
          <p:nvPr/>
        </p:nvSpPr>
        <p:spPr bwMode="auto">
          <a:xfrm>
            <a:off x="349121" y="2536497"/>
            <a:ext cx="11297216" cy="1144929"/>
          </a:xfrm>
          <a:prstGeom prst="rect">
            <a:avLst/>
          </a:prstGeom>
          <a:noFill/>
          <a:ln w="38100">
            <a:noFill/>
            <a:miter lim="800000"/>
            <a:headEnd/>
            <a:tailEnd/>
          </a:ln>
        </p:spPr>
        <p:txBody>
          <a:bodyPr wrap="square">
            <a:spAutoFit/>
          </a:bodyPr>
          <a:lstStyle/>
          <a:p>
            <a:pPr marL="587375" lvl="3" indent="-574675">
              <a:lnSpc>
                <a:spcPct val="90000"/>
              </a:lnSpc>
              <a:spcBef>
                <a:spcPts val="0"/>
              </a:spcBef>
              <a:spcAft>
                <a:spcPts val="1000"/>
              </a:spcAft>
              <a:buSzPct val="100000"/>
              <a:buFont typeface="Arial" panose="020B0604020202020204" pitchFamily="34" charset="0"/>
              <a:buChar char="•"/>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Most of John’s audience viewed the logos as an impersonal force. </a:t>
            </a:r>
          </a:p>
        </p:txBody>
      </p:sp>
      <p:sp>
        <p:nvSpPr>
          <p:cNvPr id="2" name="TextBox 1">
            <a:extLst>
              <a:ext uri="{FF2B5EF4-FFF2-40B4-BE49-F238E27FC236}">
                <a16:creationId xmlns:a16="http://schemas.microsoft.com/office/drawing/2014/main" xmlns="" id="{1FA50E7A-34E6-F584-C813-7E64D7660029}"/>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10530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1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In the beginning was the Word, and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the Word was with God</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 and the Word was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2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He was in the beginning with God. </a:t>
            </a:r>
          </a:p>
          <a:p>
            <a:pPr marL="587375" indent="-587375">
              <a:lnSpc>
                <a:spcPct val="90000"/>
              </a:lnSpc>
            </a:pPr>
            <a:r>
              <a:rPr lang="en-US" sz="3800" baseline="300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3	</a:t>
            </a:r>
            <a:r>
              <a:rPr lang="en-US" sz="3800" dirty="0">
                <a:solidFill>
                  <a:schemeClr val="tx1">
                    <a:lumMod val="50000"/>
                    <a:lumOff val="50000"/>
                  </a:schemeClr>
                </a:solidFill>
                <a:effectLst/>
                <a:latin typeface="Calibri Light" panose="020F0302020204030204" pitchFamily="34" charset="0"/>
                <a:ea typeface="Cambria" panose="02040503050406030204" pitchFamily="18" charset="0"/>
                <a:cs typeface="Calibri Light" panose="020F0302020204030204" pitchFamily="34" charset="0"/>
              </a:rPr>
              <a:t>All things came into being through Him, and apart from Him nothing came into being that has come into being </a:t>
            </a:r>
            <a:endParaRPr lang="en-US" sz="38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xmlns="" id="{6DEBBB1E-6DCC-425E-1063-917736EE6E91}"/>
              </a:ext>
            </a:extLst>
          </p:cNvPr>
          <p:cNvSpPr>
            <a:spLocks noChangeArrowheads="1"/>
          </p:cNvSpPr>
          <p:nvPr/>
        </p:nvSpPr>
        <p:spPr bwMode="auto">
          <a:xfrm>
            <a:off x="326136" y="2445373"/>
            <a:ext cx="11320432" cy="4163974"/>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B9702279-9883-B808-6DB8-4CFBECAE1037}"/>
              </a:ext>
            </a:extLst>
          </p:cNvPr>
          <p:cNvSpPr txBox="1">
            <a:spLocks noChangeArrowheads="1"/>
          </p:cNvSpPr>
          <p:nvPr/>
        </p:nvSpPr>
        <p:spPr bwMode="auto">
          <a:xfrm>
            <a:off x="349121" y="2536497"/>
            <a:ext cx="11297216" cy="2821285"/>
          </a:xfrm>
          <a:prstGeom prst="rect">
            <a:avLst/>
          </a:prstGeom>
          <a:noFill/>
          <a:ln w="38100">
            <a:noFill/>
            <a:miter lim="800000"/>
            <a:headEnd/>
            <a:tailEnd/>
          </a:ln>
        </p:spPr>
        <p:txBody>
          <a:bodyPr wrap="square">
            <a:spAutoFit/>
          </a:bodyPr>
          <a:lstStyle/>
          <a:p>
            <a:pPr marL="587375" lvl="3" indent="-574675">
              <a:lnSpc>
                <a:spcPct val="90000"/>
              </a:lnSpc>
              <a:spcBef>
                <a:spcPts val="0"/>
              </a:spcBef>
              <a:spcAft>
                <a:spcPts val="1000"/>
              </a:spcAft>
              <a:buSzPct val="100000"/>
              <a:buFont typeface="Arial" panose="020B0604020202020204" pitchFamily="34" charset="0"/>
              <a:buChar char="•"/>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 world without God is a world without:</a:t>
            </a:r>
          </a:p>
          <a:p>
            <a:pPr marL="1044575" lvl="4" indent="-574675">
              <a:lnSpc>
                <a:spcPct val="90000"/>
              </a:lnSpc>
              <a:spcBef>
                <a:spcPts val="0"/>
              </a:spcBef>
              <a:spcAft>
                <a:spcPts val="1000"/>
              </a:spcAft>
              <a:buSzPct val="100000"/>
              <a:buFont typeface="Arial" panose="020B0604020202020204" pitchFamily="34" charset="0"/>
              <a:buChar char="•"/>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Morality </a:t>
            </a:r>
          </a:p>
          <a:p>
            <a:pPr marL="1381125" lvl="4">
              <a:lnSpc>
                <a:spcPct val="90000"/>
              </a:lnSpc>
              <a:spcBef>
                <a:spcPts val="0"/>
              </a:spcBef>
              <a:spcAft>
                <a:spcPts val="1000"/>
              </a:spcAft>
              <a:buSzPct val="100000"/>
            </a:pPr>
            <a:r>
              <a:rPr lang="en-US" sz="2800" i="1"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People have very strong moral feelings against injustice </a:t>
            </a:r>
          </a:p>
          <a:p>
            <a:pPr marL="1381125" lvl="4">
              <a:lnSpc>
                <a:spcPct val="90000"/>
              </a:lnSpc>
              <a:spcBef>
                <a:spcPts val="0"/>
              </a:spcBef>
              <a:spcAft>
                <a:spcPts val="1000"/>
              </a:spcAft>
              <a:buSzPct val="100000"/>
            </a:pPr>
            <a:r>
              <a:rPr lang="en-US" sz="2800" i="1"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Most people in our culture are moral relativists</a:t>
            </a:r>
          </a:p>
          <a:p>
            <a:pPr marL="1381125" lvl="4">
              <a:lnSpc>
                <a:spcPct val="90000"/>
              </a:lnSpc>
              <a:spcBef>
                <a:spcPts val="0"/>
              </a:spcBef>
              <a:spcAft>
                <a:spcPts val="1000"/>
              </a:spcAft>
              <a:buSzPct val="100000"/>
            </a:pPr>
            <a:r>
              <a:rPr lang="en-US" sz="2800" i="1"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People think that morality is self-evident</a:t>
            </a:r>
          </a:p>
        </p:txBody>
      </p:sp>
      <p:sp>
        <p:nvSpPr>
          <p:cNvPr id="2" name="Rectangle 1">
            <a:extLst>
              <a:ext uri="{FF2B5EF4-FFF2-40B4-BE49-F238E27FC236}">
                <a16:creationId xmlns:a16="http://schemas.microsoft.com/office/drawing/2014/main" xmlns="" id="{886F5467-48E8-28FF-7791-676B4F074F5B}"/>
              </a:ext>
            </a:extLst>
          </p:cNvPr>
          <p:cNvSpPr>
            <a:spLocks noChangeArrowheads="1"/>
          </p:cNvSpPr>
          <p:nvPr/>
        </p:nvSpPr>
        <p:spPr bwMode="auto">
          <a:xfrm>
            <a:off x="1839892" y="5531864"/>
            <a:ext cx="10235553" cy="836851"/>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714FC79F-7E72-1B50-64AC-00A4A948C421}"/>
              </a:ext>
            </a:extLst>
          </p:cNvPr>
          <p:cNvSpPr txBox="1">
            <a:spLocks noChangeArrowheads="1"/>
          </p:cNvSpPr>
          <p:nvPr/>
        </p:nvSpPr>
        <p:spPr bwMode="auto">
          <a:xfrm>
            <a:off x="1860884" y="5639921"/>
            <a:ext cx="10214562" cy="646331"/>
          </a:xfrm>
          <a:prstGeom prst="rect">
            <a:avLst/>
          </a:prstGeom>
          <a:noFill/>
          <a:ln w="38100">
            <a:noFill/>
            <a:miter lim="800000"/>
            <a:headEnd/>
            <a:tailEnd/>
          </a:ln>
        </p:spPr>
        <p:txBody>
          <a:bodyPr wrap="square">
            <a:spAutoFit/>
          </a:bodyPr>
          <a:lstStyle/>
          <a:p>
            <a:pPr marL="12700" lvl="3" algn="ctr">
              <a:lnSpc>
                <a:spcPct val="90000"/>
              </a:lnSpc>
              <a:spcBef>
                <a:spcPts val="0"/>
              </a:spcBef>
              <a:spcAft>
                <a:spcPts val="0"/>
              </a:spcAft>
              <a:buSzPct val="100000"/>
            </a:pP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Taken together these three views are incoherent.</a:t>
            </a:r>
          </a:p>
        </p:txBody>
      </p:sp>
      <p:sp>
        <p:nvSpPr>
          <p:cNvPr id="9" name="TextBox 8">
            <a:extLst>
              <a:ext uri="{FF2B5EF4-FFF2-40B4-BE49-F238E27FC236}">
                <a16:creationId xmlns:a16="http://schemas.microsoft.com/office/drawing/2014/main" xmlns="" id="{659B4D68-25A4-EA35-FEB2-4219ACD16B6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74127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AE15BC24320841B732EA1C620706F1" ma:contentTypeVersion="13" ma:contentTypeDescription="Create a new document." ma:contentTypeScope="" ma:versionID="581c0934c9164dd76d9082214434c48c">
  <xsd:schema xmlns:xsd="http://www.w3.org/2001/XMLSchema" xmlns:xs="http://www.w3.org/2001/XMLSchema" xmlns:p="http://schemas.microsoft.com/office/2006/metadata/properties" xmlns:ns3="369b7a70-faf7-49ad-93f7-50be65527ab7" xmlns:ns4="ff815424-4e70-49c6-b287-782c85bc6f8e" targetNamespace="http://schemas.microsoft.com/office/2006/metadata/properties" ma:root="true" ma:fieldsID="e09e129f1aa0b73a08a9e58b1ff9de78" ns3:_="" ns4:_="">
    <xsd:import namespace="369b7a70-faf7-49ad-93f7-50be65527ab7"/>
    <xsd:import namespace="ff815424-4e70-49c6-b287-782c85bc6f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9b7a70-faf7-49ad-93f7-50be65527a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815424-4e70-49c6-b287-782c85bc6f8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2760A6-F761-4C5E-BD8C-9B89D0C666C6}">
  <ds:schemaRefs>
    <ds:schemaRef ds:uri="http://schemas.microsoft.com/office/2006/documentManagement/types"/>
    <ds:schemaRef ds:uri="http://schemas.microsoft.com/office/2006/metadata/properties"/>
    <ds:schemaRef ds:uri="http://purl.org/dc/terms/"/>
    <ds:schemaRef ds:uri="369b7a70-faf7-49ad-93f7-50be65527ab7"/>
    <ds:schemaRef ds:uri="ff815424-4e70-49c6-b287-782c85bc6f8e"/>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45325CAD-493D-4420-99CF-615174C39033}">
  <ds:schemaRefs>
    <ds:schemaRef ds:uri="http://schemas.microsoft.com/sharepoint/v3/contenttype/forms"/>
  </ds:schemaRefs>
</ds:datastoreItem>
</file>

<file path=customXml/itemProps3.xml><?xml version="1.0" encoding="utf-8"?>
<ds:datastoreItem xmlns:ds="http://schemas.openxmlformats.org/officeDocument/2006/customXml" ds:itemID="{E100AA60-8A43-4548-B7E5-E21A21801B54}">
  <ds:schemaRefs>
    <ds:schemaRef ds:uri="369b7a70-faf7-49ad-93f7-50be65527ab7"/>
    <ds:schemaRef ds:uri="ff815424-4e70-49c6-b287-782c85bc6f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2481</TotalTime>
  <Words>630</Words>
  <Application>Microsoft Office PowerPoint</Application>
  <PresentationFormat>Widescreen</PresentationFormat>
  <Paragraphs>178</Paragraphs>
  <Slides>43</Slides>
  <Notes>43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ＭＳ Ｐゴシック</vt:lpstr>
      <vt:lpstr>Arial</vt:lpstr>
      <vt:lpstr>Calibri</vt:lpstr>
      <vt:lpstr>Calibri Light</vt:lpstr>
      <vt:lpstr>Cambria</vt:lpstr>
      <vt:lpstr>Century Gothic</vt:lpstr>
      <vt:lpstr>Times New Roman</vt:lpstr>
      <vt:lpstr>Office Theme</vt:lpstr>
      <vt:lpstr>1_Office Theme</vt:lpstr>
      <vt:lpstr>2_Office Theme</vt:lpstr>
      <vt:lpstr>JOHN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JOHN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PEACE</dc:title>
  <dc:creator>Conrad Hilario</dc:creator>
  <cp:lastModifiedBy>DoddH</cp:lastModifiedBy>
  <cp:revision>4</cp:revision>
  <dcterms:created xsi:type="dcterms:W3CDTF">2019-11-11T23:15:35Z</dcterms:created>
  <dcterms:modified xsi:type="dcterms:W3CDTF">2024-01-22T18:06:17Z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0x0101001CAE15BC24320841B732EA1C620706F1</vt:lpwstr>
  </property>
</Properties>
</file>