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1273" r:id="rId2"/>
    <p:sldId id="7322" r:id="rId3"/>
    <p:sldId id="7432" r:id="rId4"/>
    <p:sldId id="7433" r:id="rId5"/>
    <p:sldId id="7434" r:id="rId6"/>
    <p:sldId id="7442" r:id="rId7"/>
    <p:sldId id="7443" r:id="rId8"/>
    <p:sldId id="7444" r:id="rId9"/>
    <p:sldId id="7435" r:id="rId10"/>
    <p:sldId id="7437" r:id="rId11"/>
    <p:sldId id="7438" r:id="rId12"/>
    <p:sldId id="7439" r:id="rId13"/>
    <p:sldId id="7440" r:id="rId14"/>
    <p:sldId id="7447" r:id="rId15"/>
    <p:sldId id="7448" r:id="rId16"/>
    <p:sldId id="7449" r:id="rId17"/>
    <p:sldId id="7452" r:id="rId18"/>
    <p:sldId id="7453" r:id="rId19"/>
    <p:sldId id="7454" r:id="rId20"/>
    <p:sldId id="7446" r:id="rId21"/>
    <p:sldId id="7456" r:id="rId22"/>
    <p:sldId id="7457" r:id="rId23"/>
    <p:sldId id="7458" r:id="rId24"/>
    <p:sldId id="7464" r:id="rId25"/>
    <p:sldId id="7459" r:id="rId26"/>
    <p:sldId id="7465" r:id="rId27"/>
    <p:sldId id="7466" r:id="rId28"/>
    <p:sldId id="7467" r:id="rId29"/>
    <p:sldId id="7398" r:id="rId30"/>
    <p:sldId id="6665" r:id="rId3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1EA96-9634-4CE3-A6B4-F71A284AE6BA}" v="1671" dt="2024-07-11T20:19:16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42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04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421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168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740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75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14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068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321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186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93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786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274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526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206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9236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006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097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356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360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260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06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0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33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88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93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79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Holy Spirit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John 14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 Jesus replied, </a:t>
            </a:r>
            <a:br>
              <a:rPr lang="en-US" dirty="0"/>
            </a:br>
            <a:r>
              <a:rPr lang="en-US" dirty="0"/>
              <a:t>“Have I been with you all this time, Philip, </a:t>
            </a:r>
            <a:br>
              <a:rPr lang="en-US" dirty="0"/>
            </a:br>
            <a:r>
              <a:rPr lang="en-US" dirty="0"/>
              <a:t>and yet you still don’t know who I am?</a:t>
            </a:r>
          </a:p>
          <a:p>
            <a:r>
              <a:rPr lang="en-US" u="sng" dirty="0"/>
              <a:t>Anyone who has seen me has seen the Father</a:t>
            </a:r>
            <a:r>
              <a:rPr lang="en-US" dirty="0"/>
              <a:t>! </a:t>
            </a:r>
            <a:br>
              <a:rPr lang="en-US" dirty="0"/>
            </a:br>
            <a:r>
              <a:rPr lang="en-US" dirty="0"/>
              <a:t>So why are you asking me to show him to you?</a:t>
            </a:r>
          </a:p>
        </p:txBody>
      </p:sp>
    </p:spTree>
    <p:extLst>
      <p:ext uri="{BB962C8B-B14F-4D97-AF65-F5344CB8AC3E}">
        <p14:creationId xmlns:p14="http://schemas.microsoft.com/office/powerpoint/2010/main" val="33353113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 Jesus replied,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“Have I been with you all this time, Philip,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yet </a:t>
            </a:r>
            <a:r>
              <a:rPr lang="en-US" dirty="0"/>
              <a:t>you still don’t know who I 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Anyone who has seen me has seen the Father!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why are you asking me to show him to you?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E376312-748A-ED4B-0FB0-D0D8431A41FC}"/>
              </a:ext>
            </a:extLst>
          </p:cNvPr>
          <p:cNvSpPr/>
          <p:nvPr/>
        </p:nvSpPr>
        <p:spPr bwMode="auto">
          <a:xfrm>
            <a:off x="355600" y="30099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in fact, it is best for you that I go away,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if I don’t,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Advocate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won’t come.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I do go away, then I will send him to you.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16:7)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988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I will ask the Father, </a:t>
            </a:r>
            <a:br>
              <a:rPr lang="en-US" dirty="0"/>
            </a:br>
            <a:r>
              <a:rPr lang="en-US" dirty="0"/>
              <a:t>and he will give you </a:t>
            </a:r>
            <a:r>
              <a:rPr lang="en-US" u="sng" dirty="0"/>
              <a:t>another Advocate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who will never leave you.</a:t>
            </a:r>
          </a:p>
          <a:p>
            <a:r>
              <a:rPr lang="en-US" baseline="30000" dirty="0"/>
              <a:t>17 </a:t>
            </a:r>
            <a:r>
              <a:rPr lang="en-US" dirty="0"/>
              <a:t>He is the Holy Spirit, who leads into all truth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E376312-748A-ED4B-0FB0-D0D8431A41FC}"/>
              </a:ext>
            </a:extLst>
          </p:cNvPr>
          <p:cNvSpPr/>
          <p:nvPr/>
        </p:nvSpPr>
        <p:spPr bwMode="auto">
          <a:xfrm>
            <a:off x="355600" y="30099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in fact, it is best for you that I go away,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if I don’t,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Advocate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won’t come. 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I do go away, then I will send him to you.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16:7)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97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I will ask the Father, </a:t>
            </a:r>
            <a:br>
              <a:rPr lang="en-US" dirty="0"/>
            </a:br>
            <a:r>
              <a:rPr lang="en-US" dirty="0"/>
              <a:t>and he will give you </a:t>
            </a:r>
            <a:r>
              <a:rPr lang="en-US" u="sng" dirty="0"/>
              <a:t>another Advocate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who will never leave you.</a:t>
            </a:r>
          </a:p>
          <a:p>
            <a:r>
              <a:rPr lang="en-US" baseline="30000" dirty="0"/>
              <a:t>17 </a:t>
            </a:r>
            <a:r>
              <a:rPr lang="en-US" dirty="0"/>
              <a:t>He is the Holy Spirit, who leads into all truth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E376312-748A-ED4B-0FB0-D0D8431A41FC}"/>
              </a:ext>
            </a:extLst>
          </p:cNvPr>
          <p:cNvSpPr/>
          <p:nvPr/>
        </p:nvSpPr>
        <p:spPr bwMode="auto">
          <a:xfrm>
            <a:off x="355600" y="3015377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Holy Spirit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personal being, not a force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Cor. 2:11, Eph. 4:30, 1 Cor. 12:11)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Fully God (“another Advocate”)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key to all spiritual victory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Active in a new way after the cross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Acts 1:4-8, 2:2ff)</a:t>
            </a:r>
            <a:endParaRPr lang="en-US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05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I will ask the Father, </a:t>
            </a:r>
            <a:br>
              <a:rPr lang="en-US" dirty="0"/>
            </a:br>
            <a:r>
              <a:rPr lang="en-US" dirty="0"/>
              <a:t>and he will give you </a:t>
            </a:r>
            <a:r>
              <a:rPr lang="en-US" u="sng" dirty="0"/>
              <a:t>another Advocate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who will never leave you.</a:t>
            </a:r>
          </a:p>
          <a:p>
            <a:r>
              <a:rPr lang="en-US" baseline="30000" dirty="0"/>
              <a:t>17 </a:t>
            </a:r>
            <a:r>
              <a:rPr lang="en-US" dirty="0"/>
              <a:t>He is the Holy Spirit, who leads into all truth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E376312-748A-ED4B-0FB0-D0D8431A41FC}"/>
              </a:ext>
            </a:extLst>
          </p:cNvPr>
          <p:cNvSpPr/>
          <p:nvPr/>
        </p:nvSpPr>
        <p:spPr bwMode="auto">
          <a:xfrm>
            <a:off x="355600" y="3009900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before you become a Christian: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“When he comes, he will convict the world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its sin, and of God’s righteousness,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of the coming judgment.”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16:8)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no accident that you are here tonight</a:t>
            </a:r>
          </a:p>
        </p:txBody>
      </p:sp>
    </p:spTree>
    <p:extLst>
      <p:ext uri="{BB962C8B-B14F-4D97-AF65-F5344CB8AC3E}">
        <p14:creationId xmlns:p14="http://schemas.microsoft.com/office/powerpoint/2010/main" val="1452145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I will ask the Father, </a:t>
            </a:r>
            <a:br>
              <a:rPr lang="en-US" dirty="0"/>
            </a:br>
            <a:r>
              <a:rPr lang="en-US" dirty="0"/>
              <a:t>and he will give you </a:t>
            </a:r>
            <a:r>
              <a:rPr lang="en-US" u="sng" dirty="0"/>
              <a:t>another Advocate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who will never leave you.</a:t>
            </a:r>
          </a:p>
          <a:p>
            <a:r>
              <a:rPr lang="en-US" baseline="30000" dirty="0"/>
              <a:t>17 </a:t>
            </a:r>
            <a:r>
              <a:rPr lang="en-US" dirty="0"/>
              <a:t>He is the Holy Spirit, who leads into all truth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89ED9B4C-9901-8AF2-C752-7DD6D40198B3}"/>
              </a:ext>
            </a:extLst>
          </p:cNvPr>
          <p:cNvSpPr/>
          <p:nvPr/>
        </p:nvSpPr>
        <p:spPr bwMode="auto">
          <a:xfrm>
            <a:off x="355600" y="3009900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the moment you become a Christian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5695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I will ask the Father, </a:t>
            </a:r>
            <a:br>
              <a:rPr lang="en-US" dirty="0"/>
            </a:br>
            <a:r>
              <a:rPr lang="en-US" dirty="0"/>
              <a:t>and he will give you another Advocate, </a:t>
            </a:r>
            <a:br>
              <a:rPr lang="en-US" dirty="0"/>
            </a:br>
            <a:r>
              <a:rPr lang="en-US" dirty="0"/>
              <a:t>who will never leave you.</a:t>
            </a:r>
          </a:p>
          <a:p>
            <a:r>
              <a:rPr lang="en-US" baseline="30000" dirty="0"/>
              <a:t>17 </a:t>
            </a:r>
            <a:r>
              <a:rPr lang="en-US" dirty="0"/>
              <a:t>He is the Holy Spirit, who leads into all truth…</a:t>
            </a:r>
          </a:p>
          <a:p>
            <a:r>
              <a:rPr lang="en-US" dirty="0"/>
              <a:t>He lives with you now and later </a:t>
            </a:r>
            <a:r>
              <a:rPr lang="en-US" u="sng" dirty="0"/>
              <a:t>will be in you</a:t>
            </a:r>
            <a:r>
              <a:rPr lang="en-US" dirty="0"/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355600" y="3009900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the moment you become a Christian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Indwells = closeness and access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2C6EB3-6ED5-3211-03F8-1A31BF582AA6}"/>
              </a:ext>
            </a:extLst>
          </p:cNvPr>
          <p:cNvSpPr/>
          <p:nvPr/>
        </p:nvSpPr>
        <p:spPr bwMode="auto">
          <a:xfrm>
            <a:off x="660400" y="4306240"/>
            <a:ext cx="8915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Father will love them, and we will come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our home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with each of them.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14:23)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12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I will ask the Father, </a:t>
            </a:r>
            <a:br>
              <a:rPr lang="en-US" dirty="0"/>
            </a:br>
            <a:r>
              <a:rPr lang="en-US" dirty="0"/>
              <a:t>and he will give you another Advocate, </a:t>
            </a:r>
            <a:br>
              <a:rPr lang="en-US" dirty="0"/>
            </a:br>
            <a:r>
              <a:rPr lang="en-US" dirty="0"/>
              <a:t>who </a:t>
            </a:r>
            <a:r>
              <a:rPr lang="en-US" u="sng" dirty="0"/>
              <a:t>will never leave you</a:t>
            </a:r>
            <a:r>
              <a:rPr lang="en-US" dirty="0"/>
              <a:t>.</a:t>
            </a:r>
          </a:p>
          <a:p>
            <a:r>
              <a:rPr lang="en-US" baseline="30000" dirty="0"/>
              <a:t>17 </a:t>
            </a:r>
            <a:r>
              <a:rPr lang="en-US" dirty="0"/>
              <a:t>He is the Holy Spirit, who leads into all truth…</a:t>
            </a:r>
          </a:p>
          <a:p>
            <a:r>
              <a:rPr lang="en-US" dirty="0"/>
              <a:t>He lives with you now and later will be in you.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69333" y="3015377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the moment you become a Christian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Indwells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Seals = security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1:13)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52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18 </a:t>
            </a:r>
            <a:r>
              <a:rPr lang="en-US" dirty="0"/>
              <a:t>No, I will not abandon you as orphans—</a:t>
            </a:r>
            <a:br>
              <a:rPr lang="en-US" dirty="0"/>
            </a:br>
            <a:r>
              <a:rPr lang="en-US" dirty="0"/>
              <a:t>I will come to you.</a:t>
            </a:r>
          </a:p>
          <a:p>
            <a:r>
              <a:rPr lang="en-US" baseline="30000" dirty="0"/>
              <a:t>19 </a:t>
            </a:r>
            <a:r>
              <a:rPr lang="en-US" dirty="0"/>
              <a:t>Soon the world will no longer see me, </a:t>
            </a:r>
            <a:br>
              <a:rPr lang="en-US" dirty="0"/>
            </a:br>
            <a:r>
              <a:rPr lang="en-US" dirty="0"/>
              <a:t>but you will see me. Since I live, </a:t>
            </a:r>
            <a:r>
              <a:rPr lang="en-US" u="sng" dirty="0"/>
              <a:t>you also will live</a:t>
            </a:r>
            <a:r>
              <a:rPr lang="en-US" dirty="0"/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355600" y="3009900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the moment you become a Christian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Indwells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Seals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Regenerates = new life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Peter 1:3; Titus 3:5)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5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20 </a:t>
            </a:r>
            <a:r>
              <a:rPr lang="en-US" dirty="0"/>
              <a:t>When I am raised to life again, </a:t>
            </a:r>
            <a:br>
              <a:rPr lang="en-US" dirty="0"/>
            </a:br>
            <a:r>
              <a:rPr lang="en-US" dirty="0"/>
              <a:t>you will know that I am in my Father,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you are in me</a:t>
            </a:r>
            <a:r>
              <a:rPr lang="en-US" dirty="0"/>
              <a:t>, and I am in you.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355600" y="3009900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the moment you become a Christian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Indwells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Seals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Regenerates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Baptizes = new identity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3C11E2E-F643-8D73-DD78-6050C90EBA2D}"/>
              </a:ext>
            </a:extLst>
          </p:cNvPr>
          <p:cNvSpPr/>
          <p:nvPr/>
        </p:nvSpPr>
        <p:spPr bwMode="auto">
          <a:xfrm>
            <a:off x="2032000" y="3757796"/>
            <a:ext cx="609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one Spirit we were all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baptized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into one body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7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33 </a:t>
            </a:r>
            <a:r>
              <a:rPr lang="en-US" dirty="0"/>
              <a:t>Dear children, </a:t>
            </a:r>
            <a:br>
              <a:rPr lang="en-US" dirty="0"/>
            </a:br>
            <a:r>
              <a:rPr lang="en-US" dirty="0"/>
              <a:t>I will be with you only a little longer…</a:t>
            </a:r>
          </a:p>
          <a:p>
            <a:r>
              <a:rPr lang="en-US" dirty="0"/>
              <a:t>You will search for me, </a:t>
            </a:r>
            <a:br>
              <a:rPr lang="en-US" dirty="0"/>
            </a:br>
            <a:r>
              <a:rPr lang="en-US" dirty="0"/>
              <a:t>but you can’t come where I am going.</a:t>
            </a:r>
          </a:p>
          <a:p>
            <a:r>
              <a:rPr lang="en-US" baseline="30000" dirty="0"/>
              <a:t>36 </a:t>
            </a:r>
            <a:r>
              <a:rPr lang="en-US" dirty="0"/>
              <a:t>Simon Peter asked, “Lord, where are you going?”</a:t>
            </a:r>
          </a:p>
          <a:p>
            <a:r>
              <a:rPr lang="en-US" dirty="0"/>
              <a:t>And Jesus replied, “You can’t go with me now, </a:t>
            </a:r>
            <a:br>
              <a:rPr lang="en-US" dirty="0"/>
            </a:br>
            <a:r>
              <a:rPr lang="en-US" dirty="0"/>
              <a:t>but you will follow me later.”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B83E82-6C6C-559A-5B18-28CEB27D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Baptized into Christ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C5F6A0-DBEB-5DF0-107E-7661ECB1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419100"/>
            <a:ext cx="5257800" cy="3200400"/>
          </a:xfrm>
          <a:prstGeom prst="rect">
            <a:avLst/>
          </a:prstGeom>
          <a:solidFill>
            <a:srgbClr val="04041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FCBE4D81-582F-879A-33DE-D3E7DC92AB00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2857500"/>
            <a:ext cx="152400" cy="533400"/>
            <a:chOff x="-336" y="1008"/>
            <a:chExt cx="96" cy="336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95034309-8A24-4D18-6305-09A4FEC16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8DE83B8B-7D03-AD70-04CD-88E6DFC71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BE15031D-A805-042E-24B7-6AA199944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097827AE-7015-6A81-0378-4CE45924EE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5A2038F2-69ED-77BE-928D-DC6CEA224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Text Box 11">
            <a:extLst>
              <a:ext uri="{FF2B5EF4-FFF2-40B4-BE49-F238E27FC236}">
                <a16:creationId xmlns:a16="http://schemas.microsoft.com/office/drawing/2014/main" id="{5E6BFC19-3451-A378-BD8A-A92572EA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571500"/>
            <a:ext cx="2895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</a:pP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294876D8-7CB4-5743-8B87-DEF0AC1ABFB3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647700"/>
            <a:ext cx="1371600" cy="2743200"/>
            <a:chOff x="4032" y="2352"/>
            <a:chExt cx="864" cy="1728"/>
          </a:xfrm>
        </p:grpSpPr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033913DF-9E97-0B86-6FF0-DDDD3F0CE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AA7686CD-18D2-0E1B-DC88-43933131E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B9574A75-F5D0-5C72-9E12-8E5A94EDE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90D5567-B413-5467-68AF-E61091A86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E9F5F86C-E140-000E-D806-285544CFB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7ECFB8C0-2C5B-FC6F-8795-E3C74D71C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0CA775B7-4C9E-189D-15CB-12D7B5493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35D3A155-5DFC-7DEB-B6EA-A48E6FF4A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758825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4815FE27-3617-0C41-391E-C6D66EC792EB}"/>
              </a:ext>
            </a:extLst>
          </p:cNvPr>
          <p:cNvSpPr/>
          <p:nvPr/>
        </p:nvSpPr>
        <p:spPr bwMode="auto">
          <a:xfrm>
            <a:off x="2010833" y="3814946"/>
            <a:ext cx="6096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one Spirit we were all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baptized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into one body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3" name="Group 36">
            <a:extLst>
              <a:ext uri="{FF2B5EF4-FFF2-40B4-BE49-F238E27FC236}">
                <a16:creationId xmlns:a16="http://schemas.microsoft.com/office/drawing/2014/main" id="{FD5FC1CE-844F-DAB8-1159-DAE31C4E521A}"/>
              </a:ext>
            </a:extLst>
          </p:cNvPr>
          <p:cNvGrpSpPr>
            <a:grpSpLocks/>
          </p:cNvGrpSpPr>
          <p:nvPr/>
        </p:nvGrpSpPr>
        <p:grpSpPr bwMode="auto">
          <a:xfrm>
            <a:off x="6356350" y="2019300"/>
            <a:ext cx="152400" cy="533400"/>
            <a:chOff x="5958" y="5088"/>
            <a:chExt cx="96" cy="336"/>
          </a:xfrm>
        </p:grpSpPr>
        <p:sp>
          <p:nvSpPr>
            <p:cNvPr id="44" name="Oval 14">
              <a:extLst>
                <a:ext uri="{FF2B5EF4-FFF2-40B4-BE49-F238E27FC236}">
                  <a16:creationId xmlns:a16="http://schemas.microsoft.com/office/drawing/2014/main" id="{A317F0AB-DEEC-AF42-1691-83C260A43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2AE189A7-7E23-F571-851C-721A6C5D3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2C646BD0-7496-E763-1635-64E763646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6BE142CA-698F-01E3-7639-E5DB19531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174A1579-0C45-2A42-A20B-9F9A70F0B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4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0.05032 -0.06028 0.10063 -0.12056 0.14438 -0.14334 C 0.18813 -0.16584 0.22532 -0.15084 0.26251 -0.13584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7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12 </a:t>
            </a:r>
            <a:r>
              <a:rPr lang="en-US" dirty="0"/>
              <a:t>I tell you the truth, </a:t>
            </a:r>
            <a:br>
              <a:rPr lang="en-US" dirty="0"/>
            </a:br>
            <a:r>
              <a:rPr lang="en-US" dirty="0"/>
              <a:t>anyone who believes in me </a:t>
            </a:r>
            <a:br>
              <a:rPr lang="en-US" dirty="0"/>
            </a:br>
            <a:r>
              <a:rPr lang="en-US" dirty="0"/>
              <a:t>will do the </a:t>
            </a:r>
            <a:r>
              <a:rPr lang="en-US" u="sng" dirty="0"/>
              <a:t>same works</a:t>
            </a:r>
            <a:r>
              <a:rPr lang="en-US" dirty="0"/>
              <a:t> I have done, </a:t>
            </a:r>
          </a:p>
          <a:p>
            <a:r>
              <a:rPr lang="en-US" dirty="0"/>
              <a:t>and </a:t>
            </a:r>
            <a:r>
              <a:rPr lang="en-US" u="sng" dirty="0"/>
              <a:t>even greater works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because I am going to be with the Father.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193800" y="4511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in an ongoing way in our lives: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Empowers Christians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8F905B4-EA7B-06D0-6FFD-E62293C7F1D9}"/>
              </a:ext>
            </a:extLst>
          </p:cNvPr>
          <p:cNvSpPr/>
          <p:nvPr/>
        </p:nvSpPr>
        <p:spPr bwMode="auto">
          <a:xfrm>
            <a:off x="1193800" y="3086100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Greater quantity, over a longer time, with broader impact</a:t>
            </a:r>
          </a:p>
        </p:txBody>
      </p:sp>
    </p:spTree>
    <p:extLst>
      <p:ext uri="{BB962C8B-B14F-4D97-AF65-F5344CB8AC3E}">
        <p14:creationId xmlns:p14="http://schemas.microsoft.com/office/powerpoint/2010/main" val="21765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13 </a:t>
            </a:r>
            <a:r>
              <a:rPr lang="en-US" dirty="0"/>
              <a:t>You can </a:t>
            </a:r>
            <a:r>
              <a:rPr lang="en-US" u="sng" dirty="0"/>
              <a:t>ask for anything</a:t>
            </a:r>
            <a:r>
              <a:rPr lang="en-US" dirty="0"/>
              <a:t> in my name, </a:t>
            </a:r>
            <a:br>
              <a:rPr lang="en-US" dirty="0"/>
            </a:br>
            <a:r>
              <a:rPr lang="en-US" dirty="0"/>
              <a:t>and I will do it, </a:t>
            </a:r>
            <a:br>
              <a:rPr lang="en-US" dirty="0"/>
            </a:br>
            <a:r>
              <a:rPr lang="en-US" dirty="0"/>
              <a:t>so that the Son can bring glory to the Father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193800" y="4511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in an ongoing way in our lives: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Teaches Christians to pray</a:t>
            </a:r>
          </a:p>
        </p:txBody>
      </p:sp>
    </p:spTree>
    <p:extLst>
      <p:ext uri="{BB962C8B-B14F-4D97-AF65-F5344CB8AC3E}">
        <p14:creationId xmlns:p14="http://schemas.microsoft.com/office/powerpoint/2010/main" val="5778520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13 </a:t>
            </a:r>
            <a:r>
              <a:rPr lang="en-US" dirty="0"/>
              <a:t>You can ask for anything in my name, </a:t>
            </a:r>
            <a:br>
              <a:rPr lang="en-US" dirty="0"/>
            </a:br>
            <a:r>
              <a:rPr lang="en-US" dirty="0"/>
              <a:t>and I will do it, </a:t>
            </a:r>
            <a:br>
              <a:rPr lang="en-US" dirty="0"/>
            </a:br>
            <a:r>
              <a:rPr lang="en-US" dirty="0"/>
              <a:t>so that the Son can bring glory to the Father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193800" y="4511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in an ongoing way in our lives: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Teaches Christians to pray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7B549C6-CCA1-A120-36CB-033242C71847}"/>
              </a:ext>
            </a:extLst>
          </p:cNvPr>
          <p:cNvSpPr/>
          <p:nvPr/>
        </p:nvSpPr>
        <p:spPr bwMode="auto">
          <a:xfrm>
            <a:off x="1187450" y="2312735"/>
            <a:ext cx="7772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getting God to do my will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Spirit teaches us how to pray according to God’s will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8:26)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846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13 </a:t>
            </a:r>
            <a:r>
              <a:rPr lang="en-US" dirty="0"/>
              <a:t>You can ask for anything in my name, </a:t>
            </a:r>
            <a:br>
              <a:rPr lang="en-US" dirty="0"/>
            </a:br>
            <a:r>
              <a:rPr lang="en-US" dirty="0"/>
              <a:t>and I will do it, </a:t>
            </a:r>
            <a:br>
              <a:rPr lang="en-US" dirty="0"/>
            </a:br>
            <a:r>
              <a:rPr lang="en-US" dirty="0"/>
              <a:t>so that the Son can bring glory to the Father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193800" y="4511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in an ongoing way in our lives: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Teaches Christians to pray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8A31A0A-41D3-9B98-3A52-2871C65D7D9D}"/>
              </a:ext>
            </a:extLst>
          </p:cNvPr>
          <p:cNvSpPr/>
          <p:nvPr/>
        </p:nvSpPr>
        <p:spPr bwMode="auto">
          <a:xfrm>
            <a:off x="1200150" y="2312734"/>
            <a:ext cx="7772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 anchorCtr="0">
            <a:no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do not know how we should pray, but the Spirit himself intercedes for us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8:26)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51833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13 </a:t>
            </a:r>
            <a:r>
              <a:rPr lang="en-US" dirty="0"/>
              <a:t>You can ask for anything in my name, </a:t>
            </a:r>
            <a:br>
              <a:rPr lang="en-US" dirty="0"/>
            </a:br>
            <a:r>
              <a:rPr lang="en-US" dirty="0"/>
              <a:t>and I will do it, </a:t>
            </a:r>
            <a:br>
              <a:rPr lang="en-US" dirty="0"/>
            </a:br>
            <a:r>
              <a:rPr lang="en-US" dirty="0"/>
              <a:t>so that the Son can bring glory to the Father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193800" y="4511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in an ongoing way in our lives: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Teaches Christians to pray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7B549C6-CCA1-A120-36CB-033242C71847}"/>
              </a:ext>
            </a:extLst>
          </p:cNvPr>
          <p:cNvSpPr/>
          <p:nvPr/>
        </p:nvSpPr>
        <p:spPr bwMode="auto">
          <a:xfrm>
            <a:off x="1187450" y="2312735"/>
            <a:ext cx="7772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should depend on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listen to the Holy Spirit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we pray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27:8)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“If you love me, you will obey what I teach.” </a:t>
            </a:r>
            <a:br>
              <a:rPr lang="en-US" dirty="0"/>
            </a:br>
            <a:r>
              <a:rPr lang="en-US" sz="2000" i="1" dirty="0"/>
              <a:t>(see John 15; Philippians 1:6)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193800" y="4511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in an ongoing way in our lives: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Transforms us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26 </a:t>
            </a:r>
            <a:r>
              <a:rPr lang="en-US" dirty="0"/>
              <a:t>But when the Father sends the Advocate </a:t>
            </a:r>
            <a:br>
              <a:rPr lang="en-US" dirty="0"/>
            </a:br>
            <a:r>
              <a:rPr lang="en-US" dirty="0"/>
              <a:t>as my representative—that is, the Holy Spirit—</a:t>
            </a:r>
          </a:p>
          <a:p>
            <a:r>
              <a:rPr lang="en-US" dirty="0"/>
              <a:t>he will </a:t>
            </a:r>
            <a:r>
              <a:rPr lang="en-US" u="sng" dirty="0"/>
              <a:t>teach you</a:t>
            </a:r>
            <a:r>
              <a:rPr lang="en-US" dirty="0"/>
              <a:t> everything </a:t>
            </a:r>
            <a:br>
              <a:rPr lang="en-US" dirty="0"/>
            </a:br>
            <a:r>
              <a:rPr lang="en-US" dirty="0"/>
              <a:t>and will </a:t>
            </a:r>
            <a:r>
              <a:rPr lang="en-US" u="sng" dirty="0"/>
              <a:t>remind you</a:t>
            </a:r>
            <a:r>
              <a:rPr lang="en-US" dirty="0"/>
              <a:t> of everything I have told you.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193800" y="4511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in an ongoing way in our lives: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Reveals God’s truth to us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255A42F-1FD3-1721-ED68-2C667895E67C}"/>
              </a:ext>
            </a:extLst>
          </p:cNvPr>
          <p:cNvSpPr/>
          <p:nvPr/>
        </p:nvSpPr>
        <p:spPr bwMode="auto">
          <a:xfrm>
            <a:off x="1193800" y="2705100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Empowered the disciples to write the New Testament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26 </a:t>
            </a:r>
            <a:r>
              <a:rPr lang="en-US" dirty="0"/>
              <a:t>But when the Father sends the Advocate </a:t>
            </a:r>
            <a:br>
              <a:rPr lang="en-US" dirty="0"/>
            </a:br>
            <a:r>
              <a:rPr lang="en-US" dirty="0"/>
              <a:t>as my representative—that is, the Holy Spirit—</a:t>
            </a:r>
          </a:p>
          <a:p>
            <a:r>
              <a:rPr lang="en-US" dirty="0"/>
              <a:t>he will </a:t>
            </a:r>
            <a:r>
              <a:rPr lang="en-US" u="sng" dirty="0"/>
              <a:t>teach you</a:t>
            </a:r>
            <a:r>
              <a:rPr lang="en-US" dirty="0"/>
              <a:t> everything </a:t>
            </a:r>
            <a:br>
              <a:rPr lang="en-US" dirty="0"/>
            </a:br>
            <a:r>
              <a:rPr lang="en-US" dirty="0"/>
              <a:t>and will </a:t>
            </a:r>
            <a:r>
              <a:rPr lang="en-US" u="sng" dirty="0"/>
              <a:t>remind you</a:t>
            </a:r>
            <a:r>
              <a:rPr lang="en-US" dirty="0"/>
              <a:t> of everything I have told you.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AB1B22D-E1DC-B57D-42D0-BD1461324711}"/>
              </a:ext>
            </a:extLst>
          </p:cNvPr>
          <p:cNvSpPr/>
          <p:nvPr/>
        </p:nvSpPr>
        <p:spPr bwMode="auto">
          <a:xfrm>
            <a:off x="1193800" y="45111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active in an ongoing way in our lives: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Reveals God’s truth to us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E255A42F-1FD3-1721-ED68-2C667895E67C}"/>
              </a:ext>
            </a:extLst>
          </p:cNvPr>
          <p:cNvSpPr/>
          <p:nvPr/>
        </p:nvSpPr>
        <p:spPr bwMode="auto">
          <a:xfrm>
            <a:off x="1193800" y="2705100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us, he brings Scripture to mind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imparts a love for God’s word</a:t>
            </a:r>
          </a:p>
        </p:txBody>
      </p:sp>
    </p:spTree>
    <p:extLst>
      <p:ext uri="{BB962C8B-B14F-4D97-AF65-F5344CB8AC3E}">
        <p14:creationId xmlns:p14="http://schemas.microsoft.com/office/powerpoint/2010/main" val="5604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The Holy Spirit is the key to true spirituality</a:t>
            </a:r>
          </a:p>
          <a:p>
            <a:pPr marL="228600" indent="-228600"/>
            <a:r>
              <a:rPr lang="en-US" dirty="0"/>
              <a:t>Will you step into the power, guidance and closeness that only He can provide?</a:t>
            </a:r>
          </a:p>
          <a:p>
            <a:pPr marL="228600" indent="-228600"/>
            <a:r>
              <a:rPr lang="en-US" dirty="0"/>
              <a:t>Will you meet the Holy Spirit for the first time?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Don’t let your hearts be troubled.</a:t>
            </a:r>
            <a:br>
              <a:rPr lang="en-US" dirty="0"/>
            </a:br>
            <a:r>
              <a:rPr lang="en-US" dirty="0"/>
              <a:t>Trust in God, and trust also in me.</a:t>
            </a:r>
          </a:p>
          <a:p>
            <a:r>
              <a:rPr lang="en-US" baseline="30000" dirty="0"/>
              <a:t>2 </a:t>
            </a:r>
            <a:r>
              <a:rPr lang="en-US" dirty="0"/>
              <a:t>There is more than enough room </a:t>
            </a:r>
            <a:br>
              <a:rPr lang="en-US" dirty="0"/>
            </a:br>
            <a:r>
              <a:rPr lang="en-US" dirty="0"/>
              <a:t>in my Father’s home.</a:t>
            </a:r>
          </a:p>
          <a:p>
            <a:r>
              <a:rPr lang="en-US" dirty="0"/>
              <a:t>If this were not so, would I have told you that I am going to </a:t>
            </a:r>
            <a:r>
              <a:rPr lang="en-US" u="sng" dirty="0"/>
              <a:t>prepare a place</a:t>
            </a:r>
            <a:r>
              <a:rPr lang="en-US" dirty="0"/>
              <a:t> for you?</a:t>
            </a:r>
          </a:p>
          <a:p>
            <a:r>
              <a:rPr lang="en-US" baseline="30000" dirty="0"/>
              <a:t>3 </a:t>
            </a:r>
            <a:r>
              <a:rPr lang="en-US" dirty="0"/>
              <a:t>When everything is ready, I will come and get you, so that you will always be with me where I 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492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3302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Holy Spirit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800" i="1" dirty="0">
                <a:ea typeface="ＭＳ Ｐゴシック" pitchFamily="34" charset="-128"/>
              </a:rPr>
              <a:t>(John 14)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65057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The Vine and the Branches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4 </a:t>
            </a:r>
            <a:r>
              <a:rPr lang="en-US" dirty="0"/>
              <a:t>And you know </a:t>
            </a:r>
            <a:r>
              <a:rPr lang="en-US" u="sng" dirty="0"/>
              <a:t>the way</a:t>
            </a:r>
            <a:r>
              <a:rPr lang="en-US" dirty="0"/>
              <a:t> to where I am going.”</a:t>
            </a:r>
          </a:p>
          <a:p>
            <a:r>
              <a:rPr lang="en-US" baseline="30000" dirty="0"/>
              <a:t>5 </a:t>
            </a:r>
            <a:r>
              <a:rPr lang="en-US" dirty="0"/>
              <a:t>“No, we don’t know, Lord,” Thomas said.</a:t>
            </a:r>
          </a:p>
          <a:p>
            <a:r>
              <a:rPr lang="en-US" dirty="0"/>
              <a:t>“We have no idea where you are going, </a:t>
            </a:r>
            <a:br>
              <a:rPr lang="en-US" dirty="0"/>
            </a:br>
            <a:r>
              <a:rPr lang="en-US" dirty="0"/>
              <a:t>so how can we know </a:t>
            </a:r>
            <a:r>
              <a:rPr lang="en-US" u="sng" dirty="0"/>
              <a:t>the way</a:t>
            </a:r>
            <a:r>
              <a:rPr lang="en-US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4237205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6 </a:t>
            </a:r>
            <a:r>
              <a:rPr lang="en-US" dirty="0"/>
              <a:t>Jesus told him, </a:t>
            </a:r>
          </a:p>
          <a:p>
            <a:r>
              <a:rPr lang="en-US" dirty="0"/>
              <a:t>“I am the way, the truth, and the life. </a:t>
            </a:r>
          </a:p>
          <a:p>
            <a:r>
              <a:rPr lang="en-US" dirty="0"/>
              <a:t>No one can come to the Father except through me.</a:t>
            </a:r>
          </a:p>
        </p:txBody>
      </p:sp>
    </p:spTree>
    <p:extLst>
      <p:ext uri="{BB962C8B-B14F-4D97-AF65-F5344CB8AC3E}">
        <p14:creationId xmlns:p14="http://schemas.microsoft.com/office/powerpoint/2010/main" val="29625846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told him,</a:t>
            </a:r>
          </a:p>
          <a:p>
            <a:r>
              <a:rPr lang="en-US" dirty="0"/>
              <a:t>“I am the way, the truth, and the life. </a:t>
            </a:r>
          </a:p>
          <a:p>
            <a:r>
              <a:rPr lang="en-US" dirty="0"/>
              <a:t>No one can come to the Father except through me.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F601D55-F4CC-0331-49F1-42A11BBD318B}"/>
              </a:ext>
            </a:extLst>
          </p:cNvPr>
          <p:cNvSpPr/>
          <p:nvPr/>
        </p:nvSpPr>
        <p:spPr bwMode="auto">
          <a:xfrm>
            <a:off x="169334" y="2247900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Jesus didn’t say: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one possible way,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possible truth,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one possible life.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are many other ways of coming to the Father other than through me.”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(going to the beach)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119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told him,</a:t>
            </a:r>
          </a:p>
          <a:p>
            <a:r>
              <a:rPr lang="en-US" dirty="0"/>
              <a:t>“I am the way, the truth, and the life. </a:t>
            </a:r>
          </a:p>
          <a:p>
            <a:r>
              <a:rPr lang="en-US" dirty="0"/>
              <a:t>No one can come to the Father except through me.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F601D55-F4CC-0331-49F1-42A11BBD318B}"/>
              </a:ext>
            </a:extLst>
          </p:cNvPr>
          <p:cNvSpPr/>
          <p:nvPr/>
        </p:nvSpPr>
        <p:spPr bwMode="auto">
          <a:xfrm>
            <a:off x="169334" y="2247900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Jesus didn’t say: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“No one can come to the Father except through me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by being a good person”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by performing certain rituals”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saying the magic words”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97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told him,</a:t>
            </a:r>
          </a:p>
          <a:p>
            <a:r>
              <a:rPr lang="en-US" dirty="0"/>
              <a:t>“I am the way, the truth, and the life. </a:t>
            </a:r>
          </a:p>
          <a:p>
            <a:r>
              <a:rPr lang="en-US" dirty="0"/>
              <a:t>No one can come to the Father except through me.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F601D55-F4CC-0331-49F1-42A11BBD318B}"/>
              </a:ext>
            </a:extLst>
          </p:cNvPr>
          <p:cNvSpPr/>
          <p:nvPr/>
        </p:nvSpPr>
        <p:spPr bwMode="auto">
          <a:xfrm>
            <a:off x="169334" y="2247900"/>
            <a:ext cx="9821332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either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way or he is not a way at all.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meets your deepest needs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you lost?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you confused?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feel dead inside?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923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 If you had really known me, </a:t>
            </a:r>
            <a:br>
              <a:rPr lang="en-US" dirty="0"/>
            </a:br>
            <a:r>
              <a:rPr lang="en-US" dirty="0"/>
              <a:t>you would know who my Father is.</a:t>
            </a:r>
          </a:p>
          <a:p>
            <a:r>
              <a:rPr lang="en-US" dirty="0"/>
              <a:t>From now on, </a:t>
            </a:r>
            <a:br>
              <a:rPr lang="en-US" dirty="0"/>
            </a:br>
            <a:r>
              <a:rPr lang="en-US" dirty="0"/>
              <a:t>you do know him and have seen him!”</a:t>
            </a:r>
          </a:p>
          <a:p>
            <a:r>
              <a:rPr lang="en-US" dirty="0"/>
              <a:t>8 Philip said, </a:t>
            </a:r>
            <a:br>
              <a:rPr lang="en-US" dirty="0"/>
            </a:br>
            <a:r>
              <a:rPr lang="en-US" dirty="0"/>
              <a:t>“Lord, show us the Father, </a:t>
            </a:r>
            <a:br>
              <a:rPr lang="en-US" dirty="0"/>
            </a:br>
            <a:r>
              <a:rPr lang="en-US" dirty="0"/>
              <a:t>and we will be satisfied.”</a:t>
            </a:r>
          </a:p>
        </p:txBody>
      </p:sp>
    </p:spTree>
    <p:extLst>
      <p:ext uri="{BB962C8B-B14F-4D97-AF65-F5344CB8AC3E}">
        <p14:creationId xmlns:p14="http://schemas.microsoft.com/office/powerpoint/2010/main" val="39877099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1851</Words>
  <Application>Microsoft Office PowerPoint</Application>
  <PresentationFormat>Custom</PresentationFormat>
  <Paragraphs>204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The Holy Spirit</vt:lpstr>
      <vt:lpstr>John 13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Baptized into Christ</vt:lpstr>
      <vt:lpstr>John 14</vt:lpstr>
      <vt:lpstr>John 14</vt:lpstr>
      <vt:lpstr>John 14</vt:lpstr>
      <vt:lpstr>John 14</vt:lpstr>
      <vt:lpstr>John 14</vt:lpstr>
      <vt:lpstr>John 14</vt:lpstr>
      <vt:lpstr>John 14</vt:lpstr>
      <vt:lpstr>John 14</vt:lpstr>
      <vt:lpstr>Conclusions</vt:lpstr>
      <vt:lpstr>The Holy Spirit (John 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2024-07-16T20:43:38Z</dcterms:modified>
</cp:coreProperties>
</file>