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61"/>
  </p:notesMasterIdLst>
  <p:sldIdLst>
    <p:sldId id="415" r:id="rId2"/>
    <p:sldId id="366" r:id="rId3"/>
    <p:sldId id="367" r:id="rId4"/>
    <p:sldId id="599" r:id="rId5"/>
    <p:sldId id="477" r:id="rId6"/>
    <p:sldId id="592" r:id="rId7"/>
    <p:sldId id="567" r:id="rId8"/>
    <p:sldId id="568" r:id="rId9"/>
    <p:sldId id="593" r:id="rId10"/>
    <p:sldId id="569" r:id="rId11"/>
    <p:sldId id="570" r:id="rId12"/>
    <p:sldId id="573" r:id="rId13"/>
    <p:sldId id="574" r:id="rId14"/>
    <p:sldId id="575" r:id="rId15"/>
    <p:sldId id="576" r:id="rId16"/>
    <p:sldId id="577" r:id="rId17"/>
    <p:sldId id="578" r:id="rId18"/>
    <p:sldId id="629" r:id="rId19"/>
    <p:sldId id="579" r:id="rId20"/>
    <p:sldId id="582" r:id="rId21"/>
    <p:sldId id="588" r:id="rId22"/>
    <p:sldId id="589" r:id="rId23"/>
    <p:sldId id="561" r:id="rId24"/>
    <p:sldId id="602" r:id="rId25"/>
    <p:sldId id="601" r:id="rId26"/>
    <p:sldId id="600" r:id="rId27"/>
    <p:sldId id="594" r:id="rId28"/>
    <p:sldId id="622" r:id="rId29"/>
    <p:sldId id="623" r:id="rId30"/>
    <p:sldId id="566" r:id="rId31"/>
    <p:sldId id="605" r:id="rId32"/>
    <p:sldId id="562" r:id="rId33"/>
    <p:sldId id="624" r:id="rId34"/>
    <p:sldId id="368" r:id="rId35"/>
    <p:sldId id="374" r:id="rId36"/>
    <p:sldId id="479" r:id="rId37"/>
    <p:sldId id="376" r:id="rId38"/>
    <p:sldId id="377" r:id="rId39"/>
    <p:sldId id="628" r:id="rId40"/>
    <p:sldId id="554" r:id="rId41"/>
    <p:sldId id="500" r:id="rId42"/>
    <p:sldId id="501" r:id="rId43"/>
    <p:sldId id="502" r:id="rId44"/>
    <p:sldId id="503" r:id="rId45"/>
    <p:sldId id="519" r:id="rId46"/>
    <p:sldId id="555" r:id="rId47"/>
    <p:sldId id="522" r:id="rId48"/>
    <p:sldId id="524" r:id="rId49"/>
    <p:sldId id="528" r:id="rId50"/>
    <p:sldId id="606" r:id="rId51"/>
    <p:sldId id="558" r:id="rId52"/>
    <p:sldId id="607" r:id="rId53"/>
    <p:sldId id="543" r:id="rId54"/>
    <p:sldId id="610" r:id="rId55"/>
    <p:sldId id="620" r:id="rId56"/>
    <p:sldId id="613" r:id="rId57"/>
    <p:sldId id="615" r:id="rId58"/>
    <p:sldId id="625" r:id="rId59"/>
    <p:sldId id="627" r:id="rId6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542" autoAdjust="0"/>
    <p:restoredTop sz="94660"/>
  </p:normalViewPr>
  <p:slideViewPr>
    <p:cSldViewPr>
      <p:cViewPr varScale="1">
        <p:scale>
          <a:sx n="83" d="100"/>
          <a:sy n="83" d="100"/>
        </p:scale>
        <p:origin x="452"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2C0EBFB3-8F6F-42B8-8AFF-A5E9AB775264}" type="datetimeFigureOut">
              <a:rPr lang="en-US"/>
              <a:pPr>
                <a:defRPr/>
              </a:pPr>
              <a:t>3/14/2023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1B6F8E87-36E9-4778-A393-180F562A64AF}" type="slidenum">
              <a:rPr lang="en-US"/>
              <a:pPr>
                <a:defRPr/>
              </a:pPr>
              <a:t>‹#›</a:t>
            </a:fld>
            <a:endParaRPr lang="en-US"/>
          </a:p>
        </p:txBody>
      </p:sp>
    </p:spTree>
    <p:extLst>
      <p:ext uri="{BB962C8B-B14F-4D97-AF65-F5344CB8AC3E}">
        <p14:creationId xmlns:p14="http://schemas.microsoft.com/office/powerpoint/2010/main" val="20879051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0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024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17C9DB8-81D3-4488-8458-70C791EF6CC9}" type="slidenum">
              <a:rPr lang="en-US"/>
              <a:pPr/>
              <a:t>1</a:t>
            </a:fld>
            <a:endParaRPr lang="en-US"/>
          </a:p>
        </p:txBody>
      </p:sp>
    </p:spTree>
    <p:extLst>
      <p:ext uri="{BB962C8B-B14F-4D97-AF65-F5344CB8AC3E}">
        <p14:creationId xmlns:p14="http://schemas.microsoft.com/office/powerpoint/2010/main" val="24227337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noFill/>
          <a:ln>
            <a:solidFill>
              <a:srgbClr val="000000"/>
            </a:solidFill>
            <a:miter lim="800000"/>
            <a:headEnd/>
            <a:tailEnd/>
          </a:ln>
        </p:spPr>
      </p:sp>
      <p:sp>
        <p:nvSpPr>
          <p:cNvPr id="1351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351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3656A87-824B-4A40-A274-A46661C62542}" type="slidenum">
              <a:rPr lang="en-US"/>
              <a:pPr/>
              <a:t>10</a:t>
            </a:fld>
            <a:endParaRPr lang="en-US"/>
          </a:p>
        </p:txBody>
      </p:sp>
    </p:spTree>
    <p:extLst>
      <p:ext uri="{BB962C8B-B14F-4D97-AF65-F5344CB8AC3E}">
        <p14:creationId xmlns:p14="http://schemas.microsoft.com/office/powerpoint/2010/main" val="18358685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Image Placeholder 1"/>
          <p:cNvSpPr>
            <a:spLocks noGrp="1" noRot="1" noChangeAspect="1" noTextEdit="1"/>
          </p:cNvSpPr>
          <p:nvPr>
            <p:ph type="sldImg"/>
          </p:nvPr>
        </p:nvSpPr>
        <p:spPr bwMode="auto">
          <a:noFill/>
          <a:ln>
            <a:solidFill>
              <a:srgbClr val="000000"/>
            </a:solidFill>
            <a:miter lim="800000"/>
            <a:headEnd/>
            <a:tailEnd/>
          </a:ln>
        </p:spPr>
      </p:sp>
      <p:sp>
        <p:nvSpPr>
          <p:cNvPr id="1361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361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618E478-3806-438F-BFCE-082B6C4F24DE}" type="slidenum">
              <a:rPr lang="en-US"/>
              <a:pPr/>
              <a:t>11</a:t>
            </a:fld>
            <a:endParaRPr lang="en-US"/>
          </a:p>
        </p:txBody>
      </p:sp>
    </p:spTree>
    <p:extLst>
      <p:ext uri="{BB962C8B-B14F-4D97-AF65-F5344CB8AC3E}">
        <p14:creationId xmlns:p14="http://schemas.microsoft.com/office/powerpoint/2010/main" val="11949451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bwMode="auto">
          <a:noFill/>
          <a:ln>
            <a:solidFill>
              <a:srgbClr val="000000"/>
            </a:solidFill>
            <a:miter lim="800000"/>
            <a:headEnd/>
            <a:tailEnd/>
          </a:ln>
        </p:spPr>
      </p:sp>
      <p:sp>
        <p:nvSpPr>
          <p:cNvPr id="1392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392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99F491B-B799-46C9-8A14-449FC0D5AE56}" type="slidenum">
              <a:rPr lang="en-US"/>
              <a:pPr/>
              <a:t>12</a:t>
            </a:fld>
            <a:endParaRPr lang="en-US"/>
          </a:p>
        </p:txBody>
      </p:sp>
    </p:spTree>
    <p:extLst>
      <p:ext uri="{BB962C8B-B14F-4D97-AF65-F5344CB8AC3E}">
        <p14:creationId xmlns:p14="http://schemas.microsoft.com/office/powerpoint/2010/main" val="12447934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bwMode="auto">
          <a:noFill/>
          <a:ln>
            <a:solidFill>
              <a:srgbClr val="000000"/>
            </a:solidFill>
            <a:miter lim="800000"/>
            <a:headEnd/>
            <a:tailEnd/>
          </a:ln>
        </p:spPr>
      </p:sp>
      <p:sp>
        <p:nvSpPr>
          <p:cNvPr id="1402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402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AC490CC-250B-43AE-ABAE-5C6B0A01044E}" type="slidenum">
              <a:rPr lang="en-US"/>
              <a:pPr/>
              <a:t>13</a:t>
            </a:fld>
            <a:endParaRPr lang="en-US"/>
          </a:p>
        </p:txBody>
      </p:sp>
    </p:spTree>
    <p:extLst>
      <p:ext uri="{BB962C8B-B14F-4D97-AF65-F5344CB8AC3E}">
        <p14:creationId xmlns:p14="http://schemas.microsoft.com/office/powerpoint/2010/main" val="32097549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Image Placeholder 1"/>
          <p:cNvSpPr>
            <a:spLocks noGrp="1" noRot="1" noChangeAspect="1" noTextEdit="1"/>
          </p:cNvSpPr>
          <p:nvPr>
            <p:ph type="sldImg"/>
          </p:nvPr>
        </p:nvSpPr>
        <p:spPr bwMode="auto">
          <a:noFill/>
          <a:ln>
            <a:solidFill>
              <a:srgbClr val="000000"/>
            </a:solidFill>
            <a:miter lim="800000"/>
            <a:headEnd/>
            <a:tailEnd/>
          </a:ln>
        </p:spPr>
      </p:sp>
      <p:sp>
        <p:nvSpPr>
          <p:cNvPr id="14131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413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238A494-D69E-4726-A2EB-07C8B26351B4}" type="slidenum">
              <a:rPr lang="en-US"/>
              <a:pPr/>
              <a:t>14</a:t>
            </a:fld>
            <a:endParaRPr lang="en-US"/>
          </a:p>
        </p:txBody>
      </p:sp>
    </p:spTree>
    <p:extLst>
      <p:ext uri="{BB962C8B-B14F-4D97-AF65-F5344CB8AC3E}">
        <p14:creationId xmlns:p14="http://schemas.microsoft.com/office/powerpoint/2010/main" val="348348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Image Placeholder 1"/>
          <p:cNvSpPr>
            <a:spLocks noGrp="1" noRot="1" noChangeAspect="1" noTextEdit="1"/>
          </p:cNvSpPr>
          <p:nvPr>
            <p:ph type="sldImg"/>
          </p:nvPr>
        </p:nvSpPr>
        <p:spPr bwMode="auto">
          <a:noFill/>
          <a:ln>
            <a:solidFill>
              <a:srgbClr val="000000"/>
            </a:solidFill>
            <a:miter lim="800000"/>
            <a:headEnd/>
            <a:tailEnd/>
          </a:ln>
        </p:spPr>
      </p:sp>
      <p:sp>
        <p:nvSpPr>
          <p:cNvPr id="14233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423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60E966B-B736-493C-93A3-269A4CC2CDB1}" type="slidenum">
              <a:rPr lang="en-US"/>
              <a:pPr/>
              <a:t>15</a:t>
            </a:fld>
            <a:endParaRPr lang="en-US"/>
          </a:p>
        </p:txBody>
      </p:sp>
    </p:spTree>
    <p:extLst>
      <p:ext uri="{BB962C8B-B14F-4D97-AF65-F5344CB8AC3E}">
        <p14:creationId xmlns:p14="http://schemas.microsoft.com/office/powerpoint/2010/main" val="22823797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lide Image Placeholder 1"/>
          <p:cNvSpPr>
            <a:spLocks noGrp="1" noRot="1" noChangeAspect="1" noTextEdit="1"/>
          </p:cNvSpPr>
          <p:nvPr>
            <p:ph type="sldImg"/>
          </p:nvPr>
        </p:nvSpPr>
        <p:spPr bwMode="auto">
          <a:noFill/>
          <a:ln>
            <a:solidFill>
              <a:srgbClr val="000000"/>
            </a:solidFill>
            <a:miter lim="800000"/>
            <a:headEnd/>
            <a:tailEnd/>
          </a:ln>
        </p:spPr>
      </p:sp>
      <p:sp>
        <p:nvSpPr>
          <p:cNvPr id="14336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433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C0069CB-1E03-4A65-A11A-BA8B1C622909}" type="slidenum">
              <a:rPr lang="en-US"/>
              <a:pPr/>
              <a:t>16</a:t>
            </a:fld>
            <a:endParaRPr lang="en-US"/>
          </a:p>
        </p:txBody>
      </p:sp>
    </p:spTree>
    <p:extLst>
      <p:ext uri="{BB962C8B-B14F-4D97-AF65-F5344CB8AC3E}">
        <p14:creationId xmlns:p14="http://schemas.microsoft.com/office/powerpoint/2010/main" val="1731214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p:cNvSpPr>
            <a:spLocks noGrp="1" noRot="1" noChangeAspect="1" noTextEdit="1"/>
          </p:cNvSpPr>
          <p:nvPr>
            <p:ph type="sldImg"/>
          </p:nvPr>
        </p:nvSpPr>
        <p:spPr bwMode="auto">
          <a:noFill/>
          <a:ln>
            <a:solidFill>
              <a:srgbClr val="000000"/>
            </a:solidFill>
            <a:miter lim="800000"/>
            <a:headEnd/>
            <a:tailEnd/>
          </a:ln>
        </p:spPr>
      </p:sp>
      <p:sp>
        <p:nvSpPr>
          <p:cNvPr id="14438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443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FBDE5EF-9E02-4C10-AA95-87AC1295D400}" type="slidenum">
              <a:rPr lang="en-US"/>
              <a:pPr/>
              <a:t>17</a:t>
            </a:fld>
            <a:endParaRPr lang="en-US"/>
          </a:p>
        </p:txBody>
      </p:sp>
    </p:spTree>
    <p:extLst>
      <p:ext uri="{BB962C8B-B14F-4D97-AF65-F5344CB8AC3E}">
        <p14:creationId xmlns:p14="http://schemas.microsoft.com/office/powerpoint/2010/main" val="37491678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bwMode="auto">
          <a:noFill/>
          <a:ln>
            <a:solidFill>
              <a:srgbClr val="000000"/>
            </a:solidFill>
            <a:miter lim="800000"/>
            <a:headEnd/>
            <a:tailEnd/>
          </a:ln>
        </p:spPr>
      </p:sp>
      <p:sp>
        <p:nvSpPr>
          <p:cNvPr id="11878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187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924A82D-298D-4409-9F32-2EF59DDC1ECE}" type="slidenum">
              <a:rPr lang="en-US"/>
              <a:pPr/>
              <a:t>18</a:t>
            </a:fld>
            <a:endParaRPr lang="en-US"/>
          </a:p>
        </p:txBody>
      </p:sp>
    </p:spTree>
    <p:extLst>
      <p:ext uri="{BB962C8B-B14F-4D97-AF65-F5344CB8AC3E}">
        <p14:creationId xmlns:p14="http://schemas.microsoft.com/office/powerpoint/2010/main" val="37308855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Slide Image Placeholder 1"/>
          <p:cNvSpPr>
            <a:spLocks noGrp="1" noRot="1" noChangeAspect="1" noTextEdit="1"/>
          </p:cNvSpPr>
          <p:nvPr>
            <p:ph type="sldImg"/>
          </p:nvPr>
        </p:nvSpPr>
        <p:spPr bwMode="auto">
          <a:noFill/>
          <a:ln>
            <a:solidFill>
              <a:srgbClr val="000000"/>
            </a:solidFill>
            <a:miter lim="800000"/>
            <a:headEnd/>
            <a:tailEnd/>
          </a:ln>
        </p:spPr>
      </p:sp>
      <p:sp>
        <p:nvSpPr>
          <p:cNvPr id="14745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474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FDFFAAC-63F1-4251-90DF-066855DC5812}" type="slidenum">
              <a:rPr lang="en-US"/>
              <a:pPr/>
              <a:t>19</a:t>
            </a:fld>
            <a:endParaRPr lang="en-US"/>
          </a:p>
        </p:txBody>
      </p:sp>
    </p:spTree>
    <p:extLst>
      <p:ext uri="{BB962C8B-B14F-4D97-AF65-F5344CB8AC3E}">
        <p14:creationId xmlns:p14="http://schemas.microsoft.com/office/powerpoint/2010/main" val="27456075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bwMode="auto">
          <a:noFill/>
          <a:ln>
            <a:solidFill>
              <a:srgbClr val="000000"/>
            </a:solidFill>
            <a:miter lim="800000"/>
            <a:headEnd/>
            <a:tailEnd/>
          </a:ln>
        </p:spPr>
      </p:sp>
      <p:sp>
        <p:nvSpPr>
          <p:cNvPr id="1116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116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639F474-081C-43A7-BD6A-4FFBAD2D59E4}" type="slidenum">
              <a:rPr lang="en-US"/>
              <a:pPr/>
              <a:t>2</a:t>
            </a:fld>
            <a:endParaRPr lang="en-US"/>
          </a:p>
        </p:txBody>
      </p:sp>
    </p:spTree>
    <p:extLst>
      <p:ext uri="{BB962C8B-B14F-4D97-AF65-F5344CB8AC3E}">
        <p14:creationId xmlns:p14="http://schemas.microsoft.com/office/powerpoint/2010/main" val="21484846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Slide Image Placeholder 1"/>
          <p:cNvSpPr>
            <a:spLocks noGrp="1" noRot="1" noChangeAspect="1" noTextEdit="1"/>
          </p:cNvSpPr>
          <p:nvPr>
            <p:ph type="sldImg"/>
          </p:nvPr>
        </p:nvSpPr>
        <p:spPr bwMode="auto">
          <a:noFill/>
          <a:ln>
            <a:solidFill>
              <a:srgbClr val="000000"/>
            </a:solidFill>
            <a:miter lim="800000"/>
            <a:headEnd/>
            <a:tailEnd/>
          </a:ln>
        </p:spPr>
      </p:sp>
      <p:sp>
        <p:nvSpPr>
          <p:cNvPr id="15053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505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8B9CCD7-4D54-41F1-93BF-1513C95996E7}" type="slidenum">
              <a:rPr lang="en-US"/>
              <a:pPr/>
              <a:t>20</a:t>
            </a:fld>
            <a:endParaRPr lang="en-US"/>
          </a:p>
        </p:txBody>
      </p:sp>
    </p:spTree>
    <p:extLst>
      <p:ext uri="{BB962C8B-B14F-4D97-AF65-F5344CB8AC3E}">
        <p14:creationId xmlns:p14="http://schemas.microsoft.com/office/powerpoint/2010/main" val="12456981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Slide Image Placeholder 1"/>
          <p:cNvSpPr>
            <a:spLocks noGrp="1" noRot="1" noChangeAspect="1" noTextEdit="1"/>
          </p:cNvSpPr>
          <p:nvPr>
            <p:ph type="sldImg"/>
          </p:nvPr>
        </p:nvSpPr>
        <p:spPr bwMode="auto">
          <a:noFill/>
          <a:ln>
            <a:solidFill>
              <a:srgbClr val="000000"/>
            </a:solidFill>
            <a:miter lim="800000"/>
            <a:headEnd/>
            <a:tailEnd/>
          </a:ln>
        </p:spPr>
      </p:sp>
      <p:sp>
        <p:nvSpPr>
          <p:cNvPr id="1607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607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B2F121B-C941-4ED2-A526-CF67A2696F63}" type="slidenum">
              <a:rPr lang="en-US"/>
              <a:pPr/>
              <a:t>21</a:t>
            </a:fld>
            <a:endParaRPr lang="en-US"/>
          </a:p>
        </p:txBody>
      </p:sp>
    </p:spTree>
    <p:extLst>
      <p:ext uri="{BB962C8B-B14F-4D97-AF65-F5344CB8AC3E}">
        <p14:creationId xmlns:p14="http://schemas.microsoft.com/office/powerpoint/2010/main" val="22142658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Slide Image Placeholder 1"/>
          <p:cNvSpPr>
            <a:spLocks noGrp="1" noRot="1" noChangeAspect="1" noTextEdit="1"/>
          </p:cNvSpPr>
          <p:nvPr>
            <p:ph type="sldImg"/>
          </p:nvPr>
        </p:nvSpPr>
        <p:spPr bwMode="auto">
          <a:noFill/>
          <a:ln>
            <a:solidFill>
              <a:srgbClr val="000000"/>
            </a:solidFill>
            <a:miter lim="800000"/>
            <a:headEnd/>
            <a:tailEnd/>
          </a:ln>
        </p:spPr>
      </p:sp>
      <p:sp>
        <p:nvSpPr>
          <p:cNvPr id="1617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61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0334370-CA93-414C-9529-3DCB6FE3D7AE}" type="slidenum">
              <a:rPr lang="en-US"/>
              <a:pPr/>
              <a:t>22</a:t>
            </a:fld>
            <a:endParaRPr lang="en-US"/>
          </a:p>
        </p:txBody>
      </p:sp>
    </p:spTree>
    <p:extLst>
      <p:ext uri="{BB962C8B-B14F-4D97-AF65-F5344CB8AC3E}">
        <p14:creationId xmlns:p14="http://schemas.microsoft.com/office/powerpoint/2010/main" val="7791349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ACF61F4-F86A-439B-8B40-D6792115253A}" type="slidenum">
              <a:rPr lang="en-US"/>
              <a:pPr/>
              <a:t>23</a:t>
            </a:fld>
            <a:endParaRPr lang="en-US"/>
          </a:p>
        </p:txBody>
      </p:sp>
    </p:spTree>
    <p:extLst>
      <p:ext uri="{BB962C8B-B14F-4D97-AF65-F5344CB8AC3E}">
        <p14:creationId xmlns:p14="http://schemas.microsoft.com/office/powerpoint/2010/main" val="8942548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ACF61F4-F86A-439B-8B40-D6792115253A}" type="slidenum">
              <a:rPr lang="en-US"/>
              <a:pPr/>
              <a:t>24</a:t>
            </a:fld>
            <a:endParaRPr lang="en-US"/>
          </a:p>
        </p:txBody>
      </p:sp>
    </p:spTree>
    <p:extLst>
      <p:ext uri="{BB962C8B-B14F-4D97-AF65-F5344CB8AC3E}">
        <p14:creationId xmlns:p14="http://schemas.microsoft.com/office/powerpoint/2010/main" val="40294480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ACF61F4-F86A-439B-8B40-D6792115253A}" type="slidenum">
              <a:rPr lang="en-US"/>
              <a:pPr/>
              <a:t>25</a:t>
            </a:fld>
            <a:endParaRPr lang="en-US"/>
          </a:p>
        </p:txBody>
      </p:sp>
    </p:spTree>
    <p:extLst>
      <p:ext uri="{BB962C8B-B14F-4D97-AF65-F5344CB8AC3E}">
        <p14:creationId xmlns:p14="http://schemas.microsoft.com/office/powerpoint/2010/main" val="7704299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ACF61F4-F86A-439B-8B40-D6792115253A}" type="slidenum">
              <a:rPr lang="en-US"/>
              <a:pPr/>
              <a:t>26</a:t>
            </a:fld>
            <a:endParaRPr lang="en-US"/>
          </a:p>
        </p:txBody>
      </p:sp>
    </p:spTree>
    <p:extLst>
      <p:ext uri="{BB962C8B-B14F-4D97-AF65-F5344CB8AC3E}">
        <p14:creationId xmlns:p14="http://schemas.microsoft.com/office/powerpoint/2010/main" val="22851107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ACF61F4-F86A-439B-8B40-D6792115253A}" type="slidenum">
              <a:rPr lang="en-US"/>
              <a:pPr/>
              <a:t>27</a:t>
            </a:fld>
            <a:endParaRPr lang="en-US"/>
          </a:p>
        </p:txBody>
      </p:sp>
    </p:spTree>
    <p:extLst>
      <p:ext uri="{BB962C8B-B14F-4D97-AF65-F5344CB8AC3E}">
        <p14:creationId xmlns:p14="http://schemas.microsoft.com/office/powerpoint/2010/main" val="368895401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ACF61F4-F86A-439B-8B40-D6792115253A}" type="slidenum">
              <a:rPr lang="en-US"/>
              <a:pPr/>
              <a:t>28</a:t>
            </a:fld>
            <a:endParaRPr lang="en-US"/>
          </a:p>
        </p:txBody>
      </p:sp>
    </p:spTree>
    <p:extLst>
      <p:ext uri="{BB962C8B-B14F-4D97-AF65-F5344CB8AC3E}">
        <p14:creationId xmlns:p14="http://schemas.microsoft.com/office/powerpoint/2010/main" val="346244752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ACF61F4-F86A-439B-8B40-D6792115253A}" type="slidenum">
              <a:rPr lang="en-US"/>
              <a:pPr/>
              <a:t>29</a:t>
            </a:fld>
            <a:endParaRPr lang="en-US"/>
          </a:p>
        </p:txBody>
      </p:sp>
    </p:spTree>
    <p:extLst>
      <p:ext uri="{BB962C8B-B14F-4D97-AF65-F5344CB8AC3E}">
        <p14:creationId xmlns:p14="http://schemas.microsoft.com/office/powerpoint/2010/main" val="2479295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bwMode="auto">
          <a:noFill/>
          <a:ln>
            <a:solidFill>
              <a:srgbClr val="000000"/>
            </a:solidFill>
            <a:miter lim="800000"/>
            <a:headEnd/>
            <a:tailEnd/>
          </a:ln>
        </p:spPr>
      </p:sp>
      <p:sp>
        <p:nvSpPr>
          <p:cNvPr id="1126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126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E5C7A76-6E7D-4C2F-B06C-AEEA8738EE3D}" type="slidenum">
              <a:rPr lang="en-US"/>
              <a:pPr/>
              <a:t>3</a:t>
            </a:fld>
            <a:endParaRPr lang="en-US"/>
          </a:p>
        </p:txBody>
      </p:sp>
    </p:spTree>
    <p:extLst>
      <p:ext uri="{BB962C8B-B14F-4D97-AF65-F5344CB8AC3E}">
        <p14:creationId xmlns:p14="http://schemas.microsoft.com/office/powerpoint/2010/main" val="13897057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ACF61F4-F86A-439B-8B40-D6792115253A}" type="slidenum">
              <a:rPr lang="en-US"/>
              <a:pPr/>
              <a:t>30</a:t>
            </a:fld>
            <a:endParaRPr lang="en-US"/>
          </a:p>
        </p:txBody>
      </p:sp>
    </p:spTree>
    <p:extLst>
      <p:ext uri="{BB962C8B-B14F-4D97-AF65-F5344CB8AC3E}">
        <p14:creationId xmlns:p14="http://schemas.microsoft.com/office/powerpoint/2010/main" val="48245078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ACF61F4-F86A-439B-8B40-D6792115253A}" type="slidenum">
              <a:rPr lang="en-US"/>
              <a:pPr/>
              <a:t>31</a:t>
            </a:fld>
            <a:endParaRPr lang="en-US"/>
          </a:p>
        </p:txBody>
      </p:sp>
    </p:spTree>
    <p:extLst>
      <p:ext uri="{BB962C8B-B14F-4D97-AF65-F5344CB8AC3E}">
        <p14:creationId xmlns:p14="http://schemas.microsoft.com/office/powerpoint/2010/main" val="370933546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0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024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17C9DB8-81D3-4488-8458-70C791EF6CC9}" type="slidenum">
              <a:rPr lang="en-US"/>
              <a:pPr/>
              <a:t>32</a:t>
            </a:fld>
            <a:endParaRPr lang="en-US"/>
          </a:p>
        </p:txBody>
      </p:sp>
    </p:spTree>
    <p:extLst>
      <p:ext uri="{BB962C8B-B14F-4D97-AF65-F5344CB8AC3E}">
        <p14:creationId xmlns:p14="http://schemas.microsoft.com/office/powerpoint/2010/main" val="353934031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bwMode="auto">
          <a:noFill/>
          <a:ln>
            <a:solidFill>
              <a:srgbClr val="000000"/>
            </a:solidFill>
            <a:miter lim="800000"/>
            <a:headEnd/>
            <a:tailEnd/>
          </a:ln>
        </p:spPr>
      </p:sp>
      <p:sp>
        <p:nvSpPr>
          <p:cNvPr id="1402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402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AC490CC-250B-43AE-ABAE-5C6B0A01044E}" type="slidenum">
              <a:rPr lang="en-US"/>
              <a:pPr/>
              <a:t>33</a:t>
            </a:fld>
            <a:endParaRPr lang="en-US"/>
          </a:p>
        </p:txBody>
      </p:sp>
    </p:spTree>
    <p:extLst>
      <p:ext uri="{BB962C8B-B14F-4D97-AF65-F5344CB8AC3E}">
        <p14:creationId xmlns:p14="http://schemas.microsoft.com/office/powerpoint/2010/main" val="282474617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bwMode="auto">
          <a:noFill/>
          <a:ln>
            <a:solidFill>
              <a:srgbClr val="000000"/>
            </a:solidFill>
            <a:miter lim="800000"/>
            <a:headEnd/>
            <a:tailEnd/>
          </a:ln>
        </p:spPr>
      </p:sp>
      <p:sp>
        <p:nvSpPr>
          <p:cNvPr id="1198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198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F9D72D2-097E-4C6F-B313-0070A11506C0}" type="slidenum">
              <a:rPr lang="en-US"/>
              <a:pPr/>
              <a:t>34</a:t>
            </a:fld>
            <a:endParaRPr lang="en-US"/>
          </a:p>
        </p:txBody>
      </p:sp>
    </p:spTree>
    <p:extLst>
      <p:ext uri="{BB962C8B-B14F-4D97-AF65-F5344CB8AC3E}">
        <p14:creationId xmlns:p14="http://schemas.microsoft.com/office/powerpoint/2010/main" val="1530766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bwMode="auto">
          <a:noFill/>
          <a:ln>
            <a:solidFill>
              <a:srgbClr val="000000"/>
            </a:solidFill>
            <a:miter lim="800000"/>
            <a:headEnd/>
            <a:tailEnd/>
          </a:ln>
        </p:spPr>
      </p:sp>
      <p:sp>
        <p:nvSpPr>
          <p:cNvPr id="12083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208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08FFBB-5CFD-4A83-A157-83719AB458D5}" type="slidenum">
              <a:rPr lang="en-US"/>
              <a:pPr/>
              <a:t>35</a:t>
            </a:fld>
            <a:endParaRPr lang="en-US"/>
          </a:p>
        </p:txBody>
      </p:sp>
    </p:spTree>
    <p:extLst>
      <p:ext uri="{BB962C8B-B14F-4D97-AF65-F5344CB8AC3E}">
        <p14:creationId xmlns:p14="http://schemas.microsoft.com/office/powerpoint/2010/main" val="122155647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bwMode="auto">
          <a:noFill/>
          <a:ln>
            <a:solidFill>
              <a:srgbClr val="000000"/>
            </a:solidFill>
            <a:miter lim="800000"/>
            <a:headEnd/>
            <a:tailEnd/>
          </a:ln>
        </p:spPr>
      </p:sp>
      <p:sp>
        <p:nvSpPr>
          <p:cNvPr id="12185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218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01A019A-B999-4B82-BD6E-4F744F6471E6}" type="slidenum">
              <a:rPr lang="en-US"/>
              <a:pPr/>
              <a:t>36</a:t>
            </a:fld>
            <a:endParaRPr lang="en-US"/>
          </a:p>
        </p:txBody>
      </p:sp>
    </p:spTree>
    <p:extLst>
      <p:ext uri="{BB962C8B-B14F-4D97-AF65-F5344CB8AC3E}">
        <p14:creationId xmlns:p14="http://schemas.microsoft.com/office/powerpoint/2010/main" val="102394578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bwMode="auto">
          <a:noFill/>
          <a:ln>
            <a:solidFill>
              <a:srgbClr val="000000"/>
            </a:solidFill>
            <a:miter lim="800000"/>
            <a:headEnd/>
            <a:tailEnd/>
          </a:ln>
        </p:spPr>
      </p:sp>
      <p:sp>
        <p:nvSpPr>
          <p:cNvPr id="12288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228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4DA0178-38FB-4DEF-9C7E-B24CB9D99D85}" type="slidenum">
              <a:rPr lang="en-US"/>
              <a:pPr/>
              <a:t>37</a:t>
            </a:fld>
            <a:endParaRPr lang="en-US"/>
          </a:p>
        </p:txBody>
      </p:sp>
    </p:spTree>
    <p:extLst>
      <p:ext uri="{BB962C8B-B14F-4D97-AF65-F5344CB8AC3E}">
        <p14:creationId xmlns:p14="http://schemas.microsoft.com/office/powerpoint/2010/main" val="146606444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bwMode="auto">
          <a:noFill/>
          <a:ln>
            <a:solidFill>
              <a:srgbClr val="000000"/>
            </a:solidFill>
            <a:miter lim="800000"/>
            <a:headEnd/>
            <a:tailEnd/>
          </a:ln>
        </p:spPr>
      </p:sp>
      <p:sp>
        <p:nvSpPr>
          <p:cNvPr id="12390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239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82B4F29-7C7A-47F3-909F-47D5A5A39F4D}" type="slidenum">
              <a:rPr lang="en-US"/>
              <a:pPr/>
              <a:t>38</a:t>
            </a:fld>
            <a:endParaRPr lang="en-US"/>
          </a:p>
        </p:txBody>
      </p:sp>
    </p:spTree>
    <p:extLst>
      <p:ext uri="{BB962C8B-B14F-4D97-AF65-F5344CB8AC3E}">
        <p14:creationId xmlns:p14="http://schemas.microsoft.com/office/powerpoint/2010/main" val="154581546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bwMode="auto">
          <a:noFill/>
          <a:ln>
            <a:solidFill>
              <a:srgbClr val="000000"/>
            </a:solidFill>
            <a:miter lim="800000"/>
            <a:headEnd/>
            <a:tailEnd/>
          </a:ln>
        </p:spPr>
      </p:sp>
      <p:sp>
        <p:nvSpPr>
          <p:cNvPr id="1157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157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6480F24-5C11-4CA7-AC8C-96F75E0ACF89}" type="slidenum">
              <a:rPr lang="en-US" smtClean="0"/>
              <a:pPr/>
              <a:t>39</a:t>
            </a:fld>
            <a:endParaRPr lang="en-US" smtClean="0"/>
          </a:p>
        </p:txBody>
      </p:sp>
    </p:spTree>
    <p:extLst>
      <p:ext uri="{BB962C8B-B14F-4D97-AF65-F5344CB8AC3E}">
        <p14:creationId xmlns:p14="http://schemas.microsoft.com/office/powerpoint/2010/main" val="16749785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bwMode="auto">
          <a:noFill/>
          <a:ln>
            <a:solidFill>
              <a:srgbClr val="000000"/>
            </a:solidFill>
            <a:miter lim="800000"/>
            <a:headEnd/>
            <a:tailEnd/>
          </a:ln>
        </p:spPr>
      </p:sp>
      <p:sp>
        <p:nvSpPr>
          <p:cNvPr id="11571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157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B3E2E63-B14D-4D8E-99B4-0FFA505E04BF}" type="slidenum">
              <a:rPr lang="en-US"/>
              <a:pPr/>
              <a:t>4</a:t>
            </a:fld>
            <a:endParaRPr lang="en-US"/>
          </a:p>
        </p:txBody>
      </p:sp>
    </p:spTree>
    <p:extLst>
      <p:ext uri="{BB962C8B-B14F-4D97-AF65-F5344CB8AC3E}">
        <p14:creationId xmlns:p14="http://schemas.microsoft.com/office/powerpoint/2010/main" val="174803370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bwMode="auto">
          <a:noFill/>
          <a:ln>
            <a:solidFill>
              <a:srgbClr val="000000"/>
            </a:solidFill>
            <a:miter lim="800000"/>
            <a:headEnd/>
            <a:tailEnd/>
          </a:ln>
        </p:spPr>
      </p:sp>
      <p:sp>
        <p:nvSpPr>
          <p:cNvPr id="1157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157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6480F24-5C11-4CA7-AC8C-96F75E0ACF89}" type="slidenum">
              <a:rPr lang="en-US" smtClean="0"/>
              <a:pPr/>
              <a:t>40</a:t>
            </a:fld>
            <a:endParaRPr lang="en-US" smtClean="0"/>
          </a:p>
        </p:txBody>
      </p:sp>
    </p:spTree>
    <p:extLst>
      <p:ext uri="{BB962C8B-B14F-4D97-AF65-F5344CB8AC3E}">
        <p14:creationId xmlns:p14="http://schemas.microsoft.com/office/powerpoint/2010/main" val="183972862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bwMode="auto">
          <a:noFill/>
          <a:ln>
            <a:solidFill>
              <a:srgbClr val="000000"/>
            </a:solidFill>
            <a:miter lim="800000"/>
            <a:headEnd/>
            <a:tailEnd/>
          </a:ln>
        </p:spPr>
      </p:sp>
      <p:sp>
        <p:nvSpPr>
          <p:cNvPr id="1280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280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8BB5B7-F943-45C9-9412-C11C5905CB75}" type="slidenum">
              <a:rPr lang="en-US" smtClean="0"/>
              <a:pPr/>
              <a:t>41</a:t>
            </a:fld>
            <a:endParaRPr lang="en-US" smtClean="0"/>
          </a:p>
        </p:txBody>
      </p:sp>
    </p:spTree>
    <p:extLst>
      <p:ext uri="{BB962C8B-B14F-4D97-AF65-F5344CB8AC3E}">
        <p14:creationId xmlns:p14="http://schemas.microsoft.com/office/powerpoint/2010/main" val="412425520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bwMode="auto">
          <a:noFill/>
          <a:ln>
            <a:solidFill>
              <a:srgbClr val="000000"/>
            </a:solidFill>
            <a:miter lim="800000"/>
            <a:headEnd/>
            <a:tailEnd/>
          </a:ln>
        </p:spPr>
      </p:sp>
      <p:sp>
        <p:nvSpPr>
          <p:cNvPr id="1290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290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0C8BBE7-EF72-450E-97F4-0F10A0374C6E}" type="slidenum">
              <a:rPr lang="en-US" smtClean="0"/>
              <a:pPr/>
              <a:t>42</a:t>
            </a:fld>
            <a:endParaRPr lang="en-US" smtClean="0"/>
          </a:p>
        </p:txBody>
      </p:sp>
    </p:spTree>
    <p:extLst>
      <p:ext uri="{BB962C8B-B14F-4D97-AF65-F5344CB8AC3E}">
        <p14:creationId xmlns:p14="http://schemas.microsoft.com/office/powerpoint/2010/main" val="4610024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bwMode="auto">
          <a:noFill/>
          <a:ln>
            <a:solidFill>
              <a:srgbClr val="000000"/>
            </a:solidFill>
            <a:miter lim="800000"/>
            <a:headEnd/>
            <a:tailEnd/>
          </a:ln>
        </p:spPr>
      </p:sp>
      <p:sp>
        <p:nvSpPr>
          <p:cNvPr id="1300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300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93BD3C6-F26D-4951-AA72-6211E9F2E0E5}" type="slidenum">
              <a:rPr lang="en-US" smtClean="0"/>
              <a:pPr/>
              <a:t>43</a:t>
            </a:fld>
            <a:endParaRPr lang="en-US" smtClean="0"/>
          </a:p>
        </p:txBody>
      </p:sp>
    </p:spTree>
    <p:extLst>
      <p:ext uri="{BB962C8B-B14F-4D97-AF65-F5344CB8AC3E}">
        <p14:creationId xmlns:p14="http://schemas.microsoft.com/office/powerpoint/2010/main" val="43266813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Image Placeholder 1"/>
          <p:cNvSpPr>
            <a:spLocks noGrp="1" noRot="1" noChangeAspect="1" noTextEdit="1"/>
          </p:cNvSpPr>
          <p:nvPr>
            <p:ph type="sldImg"/>
          </p:nvPr>
        </p:nvSpPr>
        <p:spPr bwMode="auto">
          <a:noFill/>
          <a:ln>
            <a:solidFill>
              <a:srgbClr val="000000"/>
            </a:solidFill>
            <a:miter lim="800000"/>
            <a:headEnd/>
            <a:tailEnd/>
          </a:ln>
        </p:spPr>
      </p:sp>
      <p:sp>
        <p:nvSpPr>
          <p:cNvPr id="1310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310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B345D69-F233-4CDE-9AB2-81589887566D}" type="slidenum">
              <a:rPr lang="en-US" smtClean="0"/>
              <a:pPr/>
              <a:t>44</a:t>
            </a:fld>
            <a:endParaRPr lang="en-US" smtClean="0"/>
          </a:p>
        </p:txBody>
      </p:sp>
    </p:spTree>
    <p:extLst>
      <p:ext uri="{BB962C8B-B14F-4D97-AF65-F5344CB8AC3E}">
        <p14:creationId xmlns:p14="http://schemas.microsoft.com/office/powerpoint/2010/main" val="249716466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Slide Image Placeholder 1"/>
          <p:cNvSpPr>
            <a:spLocks noGrp="1" noRot="1" noChangeAspect="1" noTextEdit="1"/>
          </p:cNvSpPr>
          <p:nvPr>
            <p:ph type="sldImg"/>
          </p:nvPr>
        </p:nvSpPr>
        <p:spPr bwMode="auto">
          <a:noFill/>
          <a:ln>
            <a:solidFill>
              <a:srgbClr val="000000"/>
            </a:solidFill>
            <a:miter lim="800000"/>
            <a:headEnd/>
            <a:tailEnd/>
          </a:ln>
        </p:spPr>
      </p:sp>
      <p:sp>
        <p:nvSpPr>
          <p:cNvPr id="1474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474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933C3DD-1EB3-4504-A278-0B6E1C16455B}" type="slidenum">
              <a:rPr lang="en-US" smtClean="0"/>
              <a:pPr/>
              <a:t>45</a:t>
            </a:fld>
            <a:endParaRPr lang="en-US" smtClean="0"/>
          </a:p>
        </p:txBody>
      </p:sp>
    </p:spTree>
    <p:extLst>
      <p:ext uri="{BB962C8B-B14F-4D97-AF65-F5344CB8AC3E}">
        <p14:creationId xmlns:p14="http://schemas.microsoft.com/office/powerpoint/2010/main" val="133725812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Slide Image Placeholder 1"/>
          <p:cNvSpPr>
            <a:spLocks noGrp="1" noRot="1" noChangeAspect="1" noTextEdit="1"/>
          </p:cNvSpPr>
          <p:nvPr>
            <p:ph type="sldImg"/>
          </p:nvPr>
        </p:nvSpPr>
        <p:spPr bwMode="auto">
          <a:noFill/>
          <a:ln>
            <a:solidFill>
              <a:srgbClr val="000000"/>
            </a:solidFill>
            <a:miter lim="800000"/>
            <a:headEnd/>
            <a:tailEnd/>
          </a:ln>
        </p:spPr>
      </p:sp>
      <p:sp>
        <p:nvSpPr>
          <p:cNvPr id="1495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495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E86FD16-0A1A-49DC-9241-FBBDA6D5D498}" type="slidenum">
              <a:rPr lang="en-US" smtClean="0"/>
              <a:pPr/>
              <a:t>46</a:t>
            </a:fld>
            <a:endParaRPr lang="en-US" smtClean="0"/>
          </a:p>
        </p:txBody>
      </p:sp>
    </p:spTree>
    <p:extLst>
      <p:ext uri="{BB962C8B-B14F-4D97-AF65-F5344CB8AC3E}">
        <p14:creationId xmlns:p14="http://schemas.microsoft.com/office/powerpoint/2010/main" val="71988875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Slide Image Placeholder 1"/>
          <p:cNvSpPr>
            <a:spLocks noGrp="1" noRot="1" noChangeAspect="1" noTextEdit="1"/>
          </p:cNvSpPr>
          <p:nvPr>
            <p:ph type="sldImg"/>
          </p:nvPr>
        </p:nvSpPr>
        <p:spPr bwMode="auto">
          <a:noFill/>
          <a:ln>
            <a:solidFill>
              <a:srgbClr val="000000"/>
            </a:solidFill>
            <a:miter lim="800000"/>
            <a:headEnd/>
            <a:tailEnd/>
          </a:ln>
        </p:spPr>
      </p:sp>
      <p:sp>
        <p:nvSpPr>
          <p:cNvPr id="150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505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7AB06B8-4490-4812-9EDB-4BF5B0583793}" type="slidenum">
              <a:rPr lang="en-US" smtClean="0"/>
              <a:pPr/>
              <a:t>47</a:t>
            </a:fld>
            <a:endParaRPr lang="en-US" smtClean="0"/>
          </a:p>
        </p:txBody>
      </p:sp>
    </p:spTree>
    <p:extLst>
      <p:ext uri="{BB962C8B-B14F-4D97-AF65-F5344CB8AC3E}">
        <p14:creationId xmlns:p14="http://schemas.microsoft.com/office/powerpoint/2010/main" val="316707318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Slide Image Placeholder 1"/>
          <p:cNvSpPr>
            <a:spLocks noGrp="1" noRot="1" noChangeAspect="1" noTextEdit="1"/>
          </p:cNvSpPr>
          <p:nvPr>
            <p:ph type="sldImg"/>
          </p:nvPr>
        </p:nvSpPr>
        <p:spPr bwMode="auto">
          <a:noFill/>
          <a:ln>
            <a:solidFill>
              <a:srgbClr val="000000"/>
            </a:solidFill>
            <a:miter lim="800000"/>
            <a:headEnd/>
            <a:tailEnd/>
          </a:ln>
        </p:spPr>
      </p:sp>
      <p:sp>
        <p:nvSpPr>
          <p:cNvPr id="152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525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150C0E1-15F3-4146-9C47-75D941051606}" type="slidenum">
              <a:rPr lang="en-US" smtClean="0"/>
              <a:pPr/>
              <a:t>48</a:t>
            </a:fld>
            <a:endParaRPr lang="en-US" smtClean="0"/>
          </a:p>
        </p:txBody>
      </p:sp>
    </p:spTree>
    <p:extLst>
      <p:ext uri="{BB962C8B-B14F-4D97-AF65-F5344CB8AC3E}">
        <p14:creationId xmlns:p14="http://schemas.microsoft.com/office/powerpoint/2010/main" val="202458692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Slide Image Placeholder 1"/>
          <p:cNvSpPr>
            <a:spLocks noGrp="1" noRot="1" noChangeAspect="1" noTextEdit="1"/>
          </p:cNvSpPr>
          <p:nvPr>
            <p:ph type="sldImg"/>
          </p:nvPr>
        </p:nvSpPr>
        <p:spPr bwMode="auto">
          <a:noFill/>
          <a:ln>
            <a:solidFill>
              <a:srgbClr val="000000"/>
            </a:solidFill>
            <a:miter lim="800000"/>
            <a:headEnd/>
            <a:tailEnd/>
          </a:ln>
        </p:spPr>
      </p:sp>
      <p:sp>
        <p:nvSpPr>
          <p:cNvPr id="156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56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6062D00-F341-4ACE-B1A0-897B8D651329}" type="slidenum">
              <a:rPr lang="en-US" smtClean="0"/>
              <a:pPr/>
              <a:t>49</a:t>
            </a:fld>
            <a:endParaRPr lang="en-US" smtClean="0"/>
          </a:p>
        </p:txBody>
      </p:sp>
    </p:spTree>
    <p:extLst>
      <p:ext uri="{BB962C8B-B14F-4D97-AF65-F5344CB8AC3E}">
        <p14:creationId xmlns:p14="http://schemas.microsoft.com/office/powerpoint/2010/main" val="356924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bwMode="auto">
          <a:noFill/>
          <a:ln>
            <a:solidFill>
              <a:srgbClr val="000000"/>
            </a:solidFill>
            <a:miter lim="800000"/>
            <a:headEnd/>
            <a:tailEnd/>
          </a:ln>
        </p:spPr>
      </p:sp>
      <p:sp>
        <p:nvSpPr>
          <p:cNvPr id="11571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157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B3E2E63-B14D-4D8E-99B4-0FFA505E04BF}" type="slidenum">
              <a:rPr lang="en-US"/>
              <a:pPr/>
              <a:t>5</a:t>
            </a:fld>
            <a:endParaRPr lang="en-US"/>
          </a:p>
        </p:txBody>
      </p:sp>
    </p:spTree>
    <p:extLst>
      <p:ext uri="{BB962C8B-B14F-4D97-AF65-F5344CB8AC3E}">
        <p14:creationId xmlns:p14="http://schemas.microsoft.com/office/powerpoint/2010/main" val="159270145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Slide Image Placeholder 1"/>
          <p:cNvSpPr>
            <a:spLocks noGrp="1" noRot="1" noChangeAspect="1" noTextEdit="1"/>
          </p:cNvSpPr>
          <p:nvPr>
            <p:ph type="sldImg"/>
          </p:nvPr>
        </p:nvSpPr>
        <p:spPr bwMode="auto">
          <a:noFill/>
          <a:ln>
            <a:solidFill>
              <a:srgbClr val="000000"/>
            </a:solidFill>
            <a:miter lim="800000"/>
            <a:headEnd/>
            <a:tailEnd/>
          </a:ln>
        </p:spPr>
      </p:sp>
      <p:sp>
        <p:nvSpPr>
          <p:cNvPr id="1587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587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05D9EFC-3A80-4155-90B5-1ABF74165CB7}" type="slidenum">
              <a:rPr lang="en-US" smtClean="0"/>
              <a:pPr/>
              <a:t>50</a:t>
            </a:fld>
            <a:endParaRPr lang="en-US" smtClean="0"/>
          </a:p>
        </p:txBody>
      </p:sp>
    </p:spTree>
    <p:extLst>
      <p:ext uri="{BB962C8B-B14F-4D97-AF65-F5344CB8AC3E}">
        <p14:creationId xmlns:p14="http://schemas.microsoft.com/office/powerpoint/2010/main" val="104441713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Slide Image Placeholder 1"/>
          <p:cNvSpPr>
            <a:spLocks noGrp="1" noRot="1" noChangeAspect="1" noTextEdit="1"/>
          </p:cNvSpPr>
          <p:nvPr>
            <p:ph type="sldImg"/>
          </p:nvPr>
        </p:nvSpPr>
        <p:spPr bwMode="auto">
          <a:noFill/>
          <a:ln>
            <a:solidFill>
              <a:srgbClr val="000000"/>
            </a:solidFill>
            <a:miter lim="800000"/>
            <a:headEnd/>
            <a:tailEnd/>
          </a:ln>
        </p:spPr>
      </p:sp>
      <p:sp>
        <p:nvSpPr>
          <p:cNvPr id="161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61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F8DF36B-404C-452D-BE1A-E5551FA7A52E}" type="slidenum">
              <a:rPr lang="en-US" smtClean="0"/>
              <a:pPr/>
              <a:t>51</a:t>
            </a:fld>
            <a:endParaRPr lang="en-US" smtClean="0"/>
          </a:p>
        </p:txBody>
      </p:sp>
    </p:spTree>
    <p:extLst>
      <p:ext uri="{BB962C8B-B14F-4D97-AF65-F5344CB8AC3E}">
        <p14:creationId xmlns:p14="http://schemas.microsoft.com/office/powerpoint/2010/main" val="376122361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Slide Image Placeholder 1"/>
          <p:cNvSpPr>
            <a:spLocks noGrp="1" noRot="1" noChangeAspect="1" noTextEdit="1"/>
          </p:cNvSpPr>
          <p:nvPr>
            <p:ph type="sldImg"/>
          </p:nvPr>
        </p:nvSpPr>
        <p:spPr bwMode="auto">
          <a:noFill/>
          <a:ln>
            <a:solidFill>
              <a:srgbClr val="000000"/>
            </a:solidFill>
            <a:miter lim="800000"/>
            <a:headEnd/>
            <a:tailEnd/>
          </a:ln>
        </p:spPr>
      </p:sp>
      <p:sp>
        <p:nvSpPr>
          <p:cNvPr id="161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61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F8DF36B-404C-452D-BE1A-E5551FA7A52E}" type="slidenum">
              <a:rPr lang="en-US" smtClean="0"/>
              <a:pPr/>
              <a:t>52</a:t>
            </a:fld>
            <a:endParaRPr lang="en-US" smtClean="0"/>
          </a:p>
        </p:txBody>
      </p:sp>
    </p:spTree>
    <p:extLst>
      <p:ext uri="{BB962C8B-B14F-4D97-AF65-F5344CB8AC3E}">
        <p14:creationId xmlns:p14="http://schemas.microsoft.com/office/powerpoint/2010/main" val="23857651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Slide Image Placeholder 1"/>
          <p:cNvSpPr>
            <a:spLocks noGrp="1" noRot="1" noChangeAspect="1" noTextEdit="1"/>
          </p:cNvSpPr>
          <p:nvPr>
            <p:ph type="sldImg"/>
          </p:nvPr>
        </p:nvSpPr>
        <p:spPr bwMode="auto">
          <a:noFill/>
          <a:ln>
            <a:solidFill>
              <a:srgbClr val="000000"/>
            </a:solidFill>
            <a:miter lim="800000"/>
            <a:headEnd/>
            <a:tailEnd/>
          </a:ln>
        </p:spPr>
      </p:sp>
      <p:sp>
        <p:nvSpPr>
          <p:cNvPr id="1720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72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995CD6E-3D1D-42AE-B84D-4DBE383D3EC1}" type="slidenum">
              <a:rPr lang="en-US" smtClean="0"/>
              <a:pPr/>
              <a:t>53</a:t>
            </a:fld>
            <a:endParaRPr lang="en-US" smtClean="0"/>
          </a:p>
        </p:txBody>
      </p:sp>
    </p:spTree>
    <p:extLst>
      <p:ext uri="{BB962C8B-B14F-4D97-AF65-F5344CB8AC3E}">
        <p14:creationId xmlns:p14="http://schemas.microsoft.com/office/powerpoint/2010/main" val="380376733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Slide Image Placeholder 1"/>
          <p:cNvSpPr>
            <a:spLocks noGrp="1" noRot="1" noChangeAspect="1" noTextEdit="1"/>
          </p:cNvSpPr>
          <p:nvPr>
            <p:ph type="sldImg"/>
          </p:nvPr>
        </p:nvSpPr>
        <p:spPr bwMode="auto">
          <a:noFill/>
          <a:ln>
            <a:solidFill>
              <a:srgbClr val="000000"/>
            </a:solidFill>
            <a:miter lim="800000"/>
            <a:headEnd/>
            <a:tailEnd/>
          </a:ln>
        </p:spPr>
      </p:sp>
      <p:sp>
        <p:nvSpPr>
          <p:cNvPr id="1966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966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5F1986B-9D36-494F-A0CE-237FA1C3FAD0}" type="slidenum">
              <a:rPr lang="en-US"/>
              <a:pPr/>
              <a:t>54</a:t>
            </a:fld>
            <a:endParaRPr lang="en-US"/>
          </a:p>
        </p:txBody>
      </p:sp>
    </p:spTree>
    <p:extLst>
      <p:ext uri="{BB962C8B-B14F-4D97-AF65-F5344CB8AC3E}">
        <p14:creationId xmlns:p14="http://schemas.microsoft.com/office/powerpoint/2010/main" val="179620247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Slide Image Placeholder 1"/>
          <p:cNvSpPr>
            <a:spLocks noGrp="1" noRot="1" noChangeAspect="1" noTextEdit="1"/>
          </p:cNvSpPr>
          <p:nvPr>
            <p:ph type="sldImg"/>
          </p:nvPr>
        </p:nvSpPr>
        <p:spPr bwMode="auto">
          <a:noFill/>
          <a:ln>
            <a:solidFill>
              <a:srgbClr val="000000"/>
            </a:solidFill>
            <a:miter lim="800000"/>
            <a:headEnd/>
            <a:tailEnd/>
          </a:ln>
        </p:spPr>
      </p:sp>
      <p:sp>
        <p:nvSpPr>
          <p:cNvPr id="1966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966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5F1986B-9D36-494F-A0CE-237FA1C3FAD0}" type="slidenum">
              <a:rPr lang="en-US"/>
              <a:pPr/>
              <a:t>55</a:t>
            </a:fld>
            <a:endParaRPr lang="en-US"/>
          </a:p>
        </p:txBody>
      </p:sp>
    </p:spTree>
    <p:extLst>
      <p:ext uri="{BB962C8B-B14F-4D97-AF65-F5344CB8AC3E}">
        <p14:creationId xmlns:p14="http://schemas.microsoft.com/office/powerpoint/2010/main" val="409001721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Slide Image Placeholder 1"/>
          <p:cNvSpPr>
            <a:spLocks noGrp="1" noRot="1" noChangeAspect="1" noTextEdit="1"/>
          </p:cNvSpPr>
          <p:nvPr>
            <p:ph type="sldImg"/>
          </p:nvPr>
        </p:nvSpPr>
        <p:spPr bwMode="auto">
          <a:noFill/>
          <a:ln>
            <a:solidFill>
              <a:srgbClr val="000000"/>
            </a:solidFill>
            <a:miter lim="800000"/>
            <a:headEnd/>
            <a:tailEnd/>
          </a:ln>
        </p:spPr>
      </p:sp>
      <p:sp>
        <p:nvSpPr>
          <p:cNvPr id="1966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966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5F1986B-9D36-494F-A0CE-237FA1C3FAD0}" type="slidenum">
              <a:rPr lang="en-US"/>
              <a:pPr/>
              <a:t>56</a:t>
            </a:fld>
            <a:endParaRPr lang="en-US"/>
          </a:p>
        </p:txBody>
      </p:sp>
    </p:spTree>
    <p:extLst>
      <p:ext uri="{BB962C8B-B14F-4D97-AF65-F5344CB8AC3E}">
        <p14:creationId xmlns:p14="http://schemas.microsoft.com/office/powerpoint/2010/main" val="146270094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Slide Image Placeholder 1"/>
          <p:cNvSpPr>
            <a:spLocks noGrp="1" noRot="1" noChangeAspect="1" noTextEdit="1"/>
          </p:cNvSpPr>
          <p:nvPr>
            <p:ph type="sldImg"/>
          </p:nvPr>
        </p:nvSpPr>
        <p:spPr bwMode="auto">
          <a:noFill/>
          <a:ln>
            <a:solidFill>
              <a:srgbClr val="000000"/>
            </a:solidFill>
            <a:miter lim="800000"/>
            <a:headEnd/>
            <a:tailEnd/>
          </a:ln>
        </p:spPr>
      </p:sp>
      <p:sp>
        <p:nvSpPr>
          <p:cNvPr id="1966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966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5F1986B-9D36-494F-A0CE-237FA1C3FAD0}" type="slidenum">
              <a:rPr lang="en-US"/>
              <a:pPr/>
              <a:t>57</a:t>
            </a:fld>
            <a:endParaRPr lang="en-US"/>
          </a:p>
        </p:txBody>
      </p:sp>
    </p:spTree>
    <p:extLst>
      <p:ext uri="{BB962C8B-B14F-4D97-AF65-F5344CB8AC3E}">
        <p14:creationId xmlns:p14="http://schemas.microsoft.com/office/powerpoint/2010/main" val="822285190"/>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Slide Image Placeholder 1"/>
          <p:cNvSpPr>
            <a:spLocks noGrp="1" noRot="1" noChangeAspect="1" noTextEdit="1"/>
          </p:cNvSpPr>
          <p:nvPr>
            <p:ph type="sldImg"/>
          </p:nvPr>
        </p:nvSpPr>
        <p:spPr bwMode="auto">
          <a:noFill/>
          <a:ln>
            <a:solidFill>
              <a:srgbClr val="000000"/>
            </a:solidFill>
            <a:miter lim="800000"/>
            <a:headEnd/>
            <a:tailEnd/>
          </a:ln>
        </p:spPr>
      </p:sp>
      <p:sp>
        <p:nvSpPr>
          <p:cNvPr id="1966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966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5F1986B-9D36-494F-A0CE-237FA1C3FAD0}" type="slidenum">
              <a:rPr lang="en-US"/>
              <a:pPr/>
              <a:t>58</a:t>
            </a:fld>
            <a:endParaRPr lang="en-US"/>
          </a:p>
        </p:txBody>
      </p:sp>
    </p:spTree>
    <p:extLst>
      <p:ext uri="{BB962C8B-B14F-4D97-AF65-F5344CB8AC3E}">
        <p14:creationId xmlns:p14="http://schemas.microsoft.com/office/powerpoint/2010/main" val="308491526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Slide Image Placeholder 1"/>
          <p:cNvSpPr>
            <a:spLocks noGrp="1" noRot="1" noChangeAspect="1" noTextEdit="1"/>
          </p:cNvSpPr>
          <p:nvPr>
            <p:ph type="sldImg"/>
          </p:nvPr>
        </p:nvSpPr>
        <p:spPr bwMode="auto">
          <a:noFill/>
          <a:ln>
            <a:solidFill>
              <a:srgbClr val="000000"/>
            </a:solidFill>
            <a:miter lim="800000"/>
            <a:headEnd/>
            <a:tailEnd/>
          </a:ln>
        </p:spPr>
      </p:sp>
      <p:sp>
        <p:nvSpPr>
          <p:cNvPr id="1966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966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5F1986B-9D36-494F-A0CE-237FA1C3FAD0}" type="slidenum">
              <a:rPr lang="en-US"/>
              <a:pPr/>
              <a:t>59</a:t>
            </a:fld>
            <a:endParaRPr lang="en-US"/>
          </a:p>
        </p:txBody>
      </p:sp>
    </p:spTree>
    <p:extLst>
      <p:ext uri="{BB962C8B-B14F-4D97-AF65-F5344CB8AC3E}">
        <p14:creationId xmlns:p14="http://schemas.microsoft.com/office/powerpoint/2010/main" val="12593945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bwMode="auto">
          <a:noFill/>
          <a:ln>
            <a:solidFill>
              <a:srgbClr val="000000"/>
            </a:solidFill>
            <a:miter lim="800000"/>
            <a:headEnd/>
            <a:tailEnd/>
          </a:ln>
        </p:spPr>
      </p:sp>
      <p:sp>
        <p:nvSpPr>
          <p:cNvPr id="11571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157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B3E2E63-B14D-4D8E-99B4-0FFA505E04BF}" type="slidenum">
              <a:rPr lang="en-US"/>
              <a:pPr/>
              <a:t>6</a:t>
            </a:fld>
            <a:endParaRPr lang="en-US"/>
          </a:p>
        </p:txBody>
      </p:sp>
    </p:spTree>
    <p:extLst>
      <p:ext uri="{BB962C8B-B14F-4D97-AF65-F5344CB8AC3E}">
        <p14:creationId xmlns:p14="http://schemas.microsoft.com/office/powerpoint/2010/main" val="31312453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bwMode="auto">
          <a:noFill/>
          <a:ln>
            <a:solidFill>
              <a:srgbClr val="000000"/>
            </a:solidFill>
            <a:miter lim="800000"/>
            <a:headEnd/>
            <a:tailEnd/>
          </a:ln>
        </p:spPr>
      </p:sp>
      <p:sp>
        <p:nvSpPr>
          <p:cNvPr id="12697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269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F8BA985-3A09-4A91-8E16-2C3C31C5DD5D}" type="slidenum">
              <a:rPr lang="en-US"/>
              <a:pPr/>
              <a:t>7</a:t>
            </a:fld>
            <a:endParaRPr lang="en-US"/>
          </a:p>
        </p:txBody>
      </p:sp>
    </p:spTree>
    <p:extLst>
      <p:ext uri="{BB962C8B-B14F-4D97-AF65-F5344CB8AC3E}">
        <p14:creationId xmlns:p14="http://schemas.microsoft.com/office/powerpoint/2010/main" val="616278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bwMode="auto">
          <a:noFill/>
          <a:ln>
            <a:solidFill>
              <a:srgbClr val="000000"/>
            </a:solidFill>
            <a:miter lim="800000"/>
            <a:headEnd/>
            <a:tailEnd/>
          </a:ln>
        </p:spPr>
      </p:sp>
      <p:sp>
        <p:nvSpPr>
          <p:cNvPr id="12800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280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53EC4E1-2E20-4345-B4DA-D8ECBF250088}" type="slidenum">
              <a:rPr lang="en-US"/>
              <a:pPr/>
              <a:t>8</a:t>
            </a:fld>
            <a:endParaRPr lang="en-US"/>
          </a:p>
        </p:txBody>
      </p:sp>
    </p:spTree>
    <p:extLst>
      <p:ext uri="{BB962C8B-B14F-4D97-AF65-F5344CB8AC3E}">
        <p14:creationId xmlns:p14="http://schemas.microsoft.com/office/powerpoint/2010/main" val="28303254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bwMode="auto">
          <a:noFill/>
          <a:ln>
            <a:solidFill>
              <a:srgbClr val="000000"/>
            </a:solidFill>
            <a:miter lim="800000"/>
            <a:headEnd/>
            <a:tailEnd/>
          </a:ln>
        </p:spPr>
      </p:sp>
      <p:sp>
        <p:nvSpPr>
          <p:cNvPr id="12800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280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53EC4E1-2E20-4345-B4DA-D8ECBF250088}" type="slidenum">
              <a:rPr lang="en-US"/>
              <a:pPr/>
              <a:t>9</a:t>
            </a:fld>
            <a:endParaRPr lang="en-US"/>
          </a:p>
        </p:txBody>
      </p:sp>
    </p:spTree>
    <p:extLst>
      <p:ext uri="{BB962C8B-B14F-4D97-AF65-F5344CB8AC3E}">
        <p14:creationId xmlns:p14="http://schemas.microsoft.com/office/powerpoint/2010/main" val="2248108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00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400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004A"/>
            </a:gs>
          </a:gsLst>
          <a:lin ang="5400000" scaled="1"/>
        </a:gra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bwMode="auto">
          <a:xfrm>
            <a:off x="0" y="0"/>
            <a:ext cx="9144000" cy="1524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Slide Title</a:t>
            </a:r>
          </a:p>
        </p:txBody>
      </p:sp>
      <p:sp>
        <p:nvSpPr>
          <p:cNvPr id="10243" name="Rectangle 3"/>
          <p:cNvSpPr>
            <a:spLocks noGrp="1" noChangeArrowheads="1"/>
          </p:cNvSpPr>
          <p:nvPr>
            <p:ph type="body" idx="1"/>
          </p:nvPr>
        </p:nvSpPr>
        <p:spPr bwMode="auto">
          <a:xfrm>
            <a:off x="0" y="1524000"/>
            <a:ext cx="91440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Body Text</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p:wipe dir="r"/>
  </p:transition>
  <p:txStyles>
    <p:titleStyle>
      <a:lvl1pPr algn="ctr" rtl="0" eaLnBrk="0" fontAlgn="base" hangingPunct="0">
        <a:lnSpc>
          <a:spcPct val="80000"/>
        </a:lnSpc>
        <a:spcBef>
          <a:spcPct val="0"/>
        </a:spcBef>
        <a:spcAft>
          <a:spcPct val="0"/>
        </a:spcAft>
        <a:defRPr sz="6000" b="0">
          <a:solidFill>
            <a:srgbClr val="A5E6F3"/>
          </a:solidFill>
          <a:latin typeface="+mj-lt"/>
          <a:ea typeface="+mj-ea"/>
          <a:cs typeface="+mj-cs"/>
        </a:defRPr>
      </a:lvl1pPr>
      <a:lvl2pPr algn="ctr" rtl="0" eaLnBrk="0" fontAlgn="base" hangingPunct="0">
        <a:lnSpc>
          <a:spcPct val="80000"/>
        </a:lnSpc>
        <a:spcBef>
          <a:spcPct val="0"/>
        </a:spcBef>
        <a:spcAft>
          <a:spcPct val="0"/>
        </a:spcAft>
        <a:defRPr sz="6000" b="1">
          <a:solidFill>
            <a:srgbClr val="A5E6F3"/>
          </a:solidFill>
          <a:latin typeface="Times New Roman" pitchFamily="18" charset="0"/>
          <a:cs typeface="Arial" charset="0"/>
        </a:defRPr>
      </a:lvl2pPr>
      <a:lvl3pPr algn="ctr" rtl="0" eaLnBrk="0" fontAlgn="base" hangingPunct="0">
        <a:lnSpc>
          <a:spcPct val="80000"/>
        </a:lnSpc>
        <a:spcBef>
          <a:spcPct val="0"/>
        </a:spcBef>
        <a:spcAft>
          <a:spcPct val="0"/>
        </a:spcAft>
        <a:defRPr sz="6000" b="1">
          <a:solidFill>
            <a:srgbClr val="A5E6F3"/>
          </a:solidFill>
          <a:latin typeface="Times New Roman" pitchFamily="18" charset="0"/>
          <a:cs typeface="Arial" charset="0"/>
        </a:defRPr>
      </a:lvl3pPr>
      <a:lvl4pPr algn="ctr" rtl="0" eaLnBrk="0" fontAlgn="base" hangingPunct="0">
        <a:lnSpc>
          <a:spcPct val="80000"/>
        </a:lnSpc>
        <a:spcBef>
          <a:spcPct val="0"/>
        </a:spcBef>
        <a:spcAft>
          <a:spcPct val="0"/>
        </a:spcAft>
        <a:defRPr sz="6000" b="1">
          <a:solidFill>
            <a:srgbClr val="A5E6F3"/>
          </a:solidFill>
          <a:latin typeface="Times New Roman" pitchFamily="18" charset="0"/>
          <a:cs typeface="Arial" charset="0"/>
        </a:defRPr>
      </a:lvl4pPr>
      <a:lvl5pPr algn="ctr" rtl="0" eaLnBrk="0" fontAlgn="base" hangingPunct="0">
        <a:lnSpc>
          <a:spcPct val="80000"/>
        </a:lnSpc>
        <a:spcBef>
          <a:spcPct val="0"/>
        </a:spcBef>
        <a:spcAft>
          <a:spcPct val="0"/>
        </a:spcAft>
        <a:defRPr sz="6000" b="1">
          <a:solidFill>
            <a:srgbClr val="A5E6F3"/>
          </a:solidFill>
          <a:latin typeface="Times New Roman" pitchFamily="18" charset="0"/>
          <a:cs typeface="Arial" charset="0"/>
        </a:defRPr>
      </a:lvl5pPr>
      <a:lvl6pPr marL="457200" algn="ctr" rtl="0" fontAlgn="base">
        <a:lnSpc>
          <a:spcPct val="80000"/>
        </a:lnSpc>
        <a:spcBef>
          <a:spcPct val="0"/>
        </a:spcBef>
        <a:spcAft>
          <a:spcPct val="0"/>
        </a:spcAft>
        <a:defRPr sz="6000" b="1">
          <a:solidFill>
            <a:srgbClr val="A5E6F3"/>
          </a:solidFill>
          <a:latin typeface="Times New Roman" pitchFamily="18" charset="0"/>
          <a:cs typeface="Arial" charset="0"/>
        </a:defRPr>
      </a:lvl6pPr>
      <a:lvl7pPr marL="914400" algn="ctr" rtl="0" fontAlgn="base">
        <a:lnSpc>
          <a:spcPct val="80000"/>
        </a:lnSpc>
        <a:spcBef>
          <a:spcPct val="0"/>
        </a:spcBef>
        <a:spcAft>
          <a:spcPct val="0"/>
        </a:spcAft>
        <a:defRPr sz="6000" b="1">
          <a:solidFill>
            <a:srgbClr val="A5E6F3"/>
          </a:solidFill>
          <a:latin typeface="Times New Roman" pitchFamily="18" charset="0"/>
          <a:cs typeface="Arial" charset="0"/>
        </a:defRPr>
      </a:lvl7pPr>
      <a:lvl8pPr marL="1371600" algn="ctr" rtl="0" fontAlgn="base">
        <a:lnSpc>
          <a:spcPct val="80000"/>
        </a:lnSpc>
        <a:spcBef>
          <a:spcPct val="0"/>
        </a:spcBef>
        <a:spcAft>
          <a:spcPct val="0"/>
        </a:spcAft>
        <a:defRPr sz="6000" b="1">
          <a:solidFill>
            <a:srgbClr val="A5E6F3"/>
          </a:solidFill>
          <a:latin typeface="Times New Roman" pitchFamily="18" charset="0"/>
          <a:cs typeface="Arial" charset="0"/>
        </a:defRPr>
      </a:lvl8pPr>
      <a:lvl9pPr marL="1828800" algn="ctr" rtl="0" fontAlgn="base">
        <a:lnSpc>
          <a:spcPct val="80000"/>
        </a:lnSpc>
        <a:spcBef>
          <a:spcPct val="0"/>
        </a:spcBef>
        <a:spcAft>
          <a:spcPct val="0"/>
        </a:spcAft>
        <a:defRPr sz="6000" b="1">
          <a:solidFill>
            <a:srgbClr val="A5E6F3"/>
          </a:solidFill>
          <a:latin typeface="Times New Roman" pitchFamily="18" charset="0"/>
          <a:cs typeface="Arial" charset="0"/>
        </a:defRPr>
      </a:lvl9pPr>
    </p:titleStyle>
    <p:bodyStyle>
      <a:lvl1pPr marL="285750" indent="-285750" algn="l" rtl="0" eaLnBrk="0" fontAlgn="base" hangingPunct="0">
        <a:lnSpc>
          <a:spcPct val="70000"/>
        </a:lnSpc>
        <a:spcBef>
          <a:spcPct val="15000"/>
        </a:spcBef>
        <a:spcAft>
          <a:spcPct val="0"/>
        </a:spcAft>
        <a:buClr>
          <a:schemeClr val="tx2"/>
        </a:buClr>
        <a:buSzPct val="100000"/>
        <a:buFont typeface="Wingdings" pitchFamily="2" charset="2"/>
        <a:buChar char="Ø"/>
        <a:defRPr sz="4400" b="0">
          <a:solidFill>
            <a:schemeClr val="tx1"/>
          </a:solidFill>
          <a:latin typeface="+mn-lt"/>
          <a:ea typeface="+mn-ea"/>
          <a:cs typeface="+mn-cs"/>
        </a:defRPr>
      </a:lvl1pPr>
      <a:lvl2pPr marL="685800" indent="-228600" algn="l" rtl="0" eaLnBrk="0" fontAlgn="base" hangingPunct="0">
        <a:lnSpc>
          <a:spcPct val="70000"/>
        </a:lnSpc>
        <a:spcBef>
          <a:spcPct val="15000"/>
        </a:spcBef>
        <a:spcAft>
          <a:spcPct val="0"/>
        </a:spcAft>
        <a:buSzPct val="100000"/>
        <a:buChar char="–"/>
        <a:defRPr sz="3600" b="0">
          <a:solidFill>
            <a:schemeClr val="tx1"/>
          </a:solidFill>
          <a:latin typeface="+mn-lt"/>
          <a:cs typeface="+mn-cs"/>
        </a:defRPr>
      </a:lvl2pPr>
      <a:lvl3pPr marL="1143000" indent="-228600" algn="l" rtl="0" eaLnBrk="0" fontAlgn="base" hangingPunct="0">
        <a:lnSpc>
          <a:spcPct val="70000"/>
        </a:lnSpc>
        <a:spcBef>
          <a:spcPct val="15000"/>
        </a:spcBef>
        <a:spcAft>
          <a:spcPct val="0"/>
        </a:spcAft>
        <a:buSzPct val="100000"/>
        <a:buChar char="»"/>
        <a:defRPr b="0">
          <a:solidFill>
            <a:schemeClr val="tx1"/>
          </a:solidFill>
          <a:latin typeface="+mn-lt"/>
          <a:cs typeface="+mn-cs"/>
        </a:defRPr>
      </a:lvl3pPr>
      <a:lvl4pPr marL="1543050" indent="-171450" algn="l" rtl="0" eaLnBrk="0" fontAlgn="base" hangingPunct="0">
        <a:lnSpc>
          <a:spcPct val="70000"/>
        </a:lnSpc>
        <a:spcBef>
          <a:spcPct val="15000"/>
        </a:spcBef>
        <a:spcAft>
          <a:spcPct val="0"/>
        </a:spcAft>
        <a:buSzPct val="100000"/>
        <a:buChar char="•"/>
        <a:defRPr sz="1400" b="0">
          <a:solidFill>
            <a:schemeClr val="tx1"/>
          </a:solidFill>
          <a:latin typeface="+mn-lt"/>
          <a:cs typeface="+mn-cs"/>
        </a:defRPr>
      </a:lvl4pPr>
      <a:lvl5pPr marL="2000250" indent="-171450" algn="l" rtl="0" eaLnBrk="0" fontAlgn="base" hangingPunct="0">
        <a:lnSpc>
          <a:spcPct val="70000"/>
        </a:lnSpc>
        <a:spcBef>
          <a:spcPct val="15000"/>
        </a:spcBef>
        <a:spcAft>
          <a:spcPct val="0"/>
        </a:spcAft>
        <a:buSzPct val="100000"/>
        <a:buChar char="–"/>
        <a:defRPr sz="1400" b="0">
          <a:solidFill>
            <a:schemeClr val="tx1"/>
          </a:solidFill>
          <a:latin typeface="+mn-lt"/>
          <a:cs typeface="+mn-cs"/>
        </a:defRPr>
      </a:lvl5pPr>
      <a:lvl6pPr marL="2457450" indent="-171450" algn="l" rtl="0" fontAlgn="base">
        <a:lnSpc>
          <a:spcPct val="70000"/>
        </a:lnSpc>
        <a:spcBef>
          <a:spcPct val="15000"/>
        </a:spcBef>
        <a:spcAft>
          <a:spcPct val="0"/>
        </a:spcAft>
        <a:buSzPct val="100000"/>
        <a:buChar char="–"/>
        <a:defRPr sz="1400" b="1">
          <a:solidFill>
            <a:schemeClr val="tx1"/>
          </a:solidFill>
          <a:latin typeface="+mn-lt"/>
          <a:cs typeface="+mn-cs"/>
        </a:defRPr>
      </a:lvl6pPr>
      <a:lvl7pPr marL="2914650" indent="-171450" algn="l" rtl="0" fontAlgn="base">
        <a:lnSpc>
          <a:spcPct val="70000"/>
        </a:lnSpc>
        <a:spcBef>
          <a:spcPct val="15000"/>
        </a:spcBef>
        <a:spcAft>
          <a:spcPct val="0"/>
        </a:spcAft>
        <a:buSzPct val="100000"/>
        <a:buChar char="–"/>
        <a:defRPr sz="1400" b="1">
          <a:solidFill>
            <a:schemeClr val="tx1"/>
          </a:solidFill>
          <a:latin typeface="+mn-lt"/>
          <a:cs typeface="+mn-cs"/>
        </a:defRPr>
      </a:lvl7pPr>
      <a:lvl8pPr marL="3371850" indent="-171450" algn="l" rtl="0" fontAlgn="base">
        <a:lnSpc>
          <a:spcPct val="70000"/>
        </a:lnSpc>
        <a:spcBef>
          <a:spcPct val="15000"/>
        </a:spcBef>
        <a:spcAft>
          <a:spcPct val="0"/>
        </a:spcAft>
        <a:buSzPct val="100000"/>
        <a:buChar char="–"/>
        <a:defRPr sz="1400" b="1">
          <a:solidFill>
            <a:schemeClr val="tx1"/>
          </a:solidFill>
          <a:latin typeface="+mn-lt"/>
          <a:cs typeface="+mn-cs"/>
        </a:defRPr>
      </a:lvl8pPr>
      <a:lvl9pPr marL="3829050" indent="-171450" algn="l" rtl="0" fontAlgn="base">
        <a:lnSpc>
          <a:spcPct val="70000"/>
        </a:lnSpc>
        <a:spcBef>
          <a:spcPct val="15000"/>
        </a:spcBef>
        <a:spcAft>
          <a:spcPct val="0"/>
        </a:spcAft>
        <a:buSzPct val="100000"/>
        <a:buChar char="–"/>
        <a:defRPr sz="1400" b="1">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oleObject" Target="../embeddings/oleObject3.bin"/></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381000" y="2743200"/>
            <a:ext cx="7010400" cy="2819400"/>
          </a:xfrm>
        </p:spPr>
        <p:txBody>
          <a:bodyPr/>
          <a:lstStyle/>
          <a:p>
            <a:pPr eaLnBrk="1" hangingPunct="1">
              <a:spcBef>
                <a:spcPct val="10000"/>
              </a:spcBef>
              <a:defRPr/>
            </a:pPr>
            <a:r>
              <a:rPr lang="en-US" sz="6600" dirty="0" smtClean="0">
                <a:effectLst>
                  <a:outerShdw blurRad="38100" dist="38100" dir="2700000" algn="tl">
                    <a:srgbClr val="000000"/>
                  </a:outerShdw>
                </a:effectLst>
              </a:rPr>
              <a:t>The Second </a:t>
            </a:r>
            <a:br>
              <a:rPr lang="en-US" sz="6600" dirty="0" smtClean="0">
                <a:effectLst>
                  <a:outerShdw blurRad="38100" dist="38100" dir="2700000" algn="tl">
                    <a:srgbClr val="000000"/>
                  </a:outerShdw>
                </a:effectLst>
              </a:rPr>
            </a:br>
            <a:r>
              <a:rPr lang="en-US" sz="6600" dirty="0" smtClean="0">
                <a:effectLst>
                  <a:outerShdw blurRad="38100" dist="38100" dir="2700000" algn="tl">
                    <a:srgbClr val="000000"/>
                  </a:outerShdw>
                </a:effectLst>
              </a:rPr>
              <a:t>   Tablet</a:t>
            </a: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77827"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z="4800" smtClean="0">
                <a:effectLst>
                  <a:outerShdw blurRad="38100" dist="38100" dir="2700000" algn="tl">
                    <a:srgbClr val="000000"/>
                  </a:outerShdw>
                </a:effectLst>
              </a:rPr>
              <a:t>14 “You must not commit </a:t>
            </a:r>
            <a:br>
              <a:rPr lang="en-US" sz="4800" smtClean="0">
                <a:effectLst>
                  <a:outerShdw blurRad="38100" dist="38100" dir="2700000" algn="tl">
                    <a:srgbClr val="000000"/>
                  </a:outerShdw>
                </a:effectLst>
              </a:rPr>
            </a:br>
            <a:r>
              <a:rPr lang="en-US" sz="4800" smtClean="0">
                <a:effectLst>
                  <a:outerShdw blurRad="38100" dist="38100" dir="2700000" algn="tl">
                    <a:srgbClr val="000000"/>
                  </a:outerShdw>
                </a:effectLst>
              </a:rPr>
              <a:t>     adultery.”</a:t>
            </a:r>
          </a:p>
        </p:txBody>
      </p:sp>
      <p:sp>
        <p:nvSpPr>
          <p:cNvPr id="45060" name="Rectangle 4"/>
          <p:cNvSpPr>
            <a:spLocks noChangeArrowheads="1"/>
          </p:cNvSpPr>
          <p:nvPr/>
        </p:nvSpPr>
        <p:spPr bwMode="auto">
          <a:xfrm>
            <a:off x="4267200" y="2438400"/>
            <a:ext cx="4724400" cy="4267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defRPr/>
            </a:pPr>
            <a:r>
              <a:rPr lang="en-US" sz="3600">
                <a:effectLst>
                  <a:outerShdw blurRad="38100" dist="38100" dir="2700000" algn="tl">
                    <a:srgbClr val="000000">
                      <a:alpha val="43137"/>
                    </a:srgbClr>
                  </a:outerShdw>
                </a:effectLst>
                <a:latin typeface="Times New Roman" pitchFamily="18" charset="0"/>
              </a:rPr>
              <a:t>Measurable perils of sexual immorality:</a:t>
            </a:r>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78851"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z="4800" smtClean="0">
                <a:effectLst>
                  <a:outerShdw blurRad="38100" dist="38100" dir="2700000" algn="tl">
                    <a:srgbClr val="000000"/>
                  </a:outerShdw>
                </a:effectLst>
              </a:rPr>
              <a:t>14 “You must not commit </a:t>
            </a:r>
            <a:br>
              <a:rPr lang="en-US" sz="4800" smtClean="0">
                <a:effectLst>
                  <a:outerShdw blurRad="38100" dist="38100" dir="2700000" algn="tl">
                    <a:srgbClr val="000000"/>
                  </a:outerShdw>
                </a:effectLst>
              </a:rPr>
            </a:br>
            <a:r>
              <a:rPr lang="en-US" sz="4800" smtClean="0">
                <a:effectLst>
                  <a:outerShdw blurRad="38100" dist="38100" dir="2700000" algn="tl">
                    <a:srgbClr val="000000"/>
                  </a:outerShdw>
                </a:effectLst>
              </a:rPr>
              <a:t>     adultery.”</a:t>
            </a:r>
          </a:p>
        </p:txBody>
      </p:sp>
      <p:sp>
        <p:nvSpPr>
          <p:cNvPr id="46084" name="Rectangle 4"/>
          <p:cNvSpPr>
            <a:spLocks noChangeArrowheads="1"/>
          </p:cNvSpPr>
          <p:nvPr/>
        </p:nvSpPr>
        <p:spPr bwMode="auto">
          <a:xfrm>
            <a:off x="4267200" y="2438400"/>
            <a:ext cx="4724400" cy="4267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defRPr/>
            </a:pPr>
            <a:r>
              <a:rPr lang="en-US" sz="3600">
                <a:effectLst>
                  <a:outerShdw blurRad="38100" dist="38100" dir="2700000" algn="tl">
                    <a:srgbClr val="000000">
                      <a:alpha val="43137"/>
                    </a:srgbClr>
                  </a:outerShdw>
                </a:effectLst>
                <a:latin typeface="Times New Roman" pitchFamily="18" charset="0"/>
              </a:rPr>
              <a:t>Measurable perils of sexual immorality:</a:t>
            </a:r>
          </a:p>
          <a:p>
            <a:pPr>
              <a:lnSpc>
                <a:spcPct val="75000"/>
              </a:lnSpc>
              <a:spcBef>
                <a:spcPts val="600"/>
              </a:spcBef>
              <a:buClr>
                <a:schemeClr val="tx2"/>
              </a:buClr>
              <a:buFont typeface="Wingdings" pitchFamily="2" charset="2"/>
              <a:buChar char="Ø"/>
              <a:defRPr/>
            </a:pPr>
            <a:r>
              <a:rPr lang="en-US" sz="3600">
                <a:effectLst>
                  <a:outerShdw blurRad="38100" dist="38100" dir="2700000" algn="tl">
                    <a:srgbClr val="000000">
                      <a:alpha val="43137"/>
                    </a:srgbClr>
                  </a:outerShdw>
                </a:effectLst>
                <a:latin typeface="Times New Roman" pitchFamily="18" charset="0"/>
              </a:rPr>
              <a:t>Unhappiness</a:t>
            </a:r>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7523"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z="4800" smtClean="0">
                <a:effectLst>
                  <a:outerShdw blurRad="38100" dist="38100" dir="2700000" algn="tl">
                    <a:srgbClr val="000000"/>
                  </a:outerShdw>
                </a:effectLst>
              </a:rPr>
              <a:t>14 “You must not commit </a:t>
            </a:r>
            <a:br>
              <a:rPr lang="en-US" sz="4800" smtClean="0">
                <a:effectLst>
                  <a:outerShdw blurRad="38100" dist="38100" dir="2700000" algn="tl">
                    <a:srgbClr val="000000"/>
                  </a:outerShdw>
                </a:effectLst>
              </a:rPr>
            </a:br>
            <a:r>
              <a:rPr lang="en-US" sz="4800" smtClean="0">
                <a:effectLst>
                  <a:outerShdw blurRad="38100" dist="38100" dir="2700000" algn="tl">
                    <a:srgbClr val="000000"/>
                  </a:outerShdw>
                </a:effectLst>
              </a:rPr>
              <a:t>     adultery.”</a:t>
            </a:r>
          </a:p>
        </p:txBody>
      </p:sp>
      <p:sp>
        <p:nvSpPr>
          <p:cNvPr id="49156" name="Rectangle 4"/>
          <p:cNvSpPr>
            <a:spLocks noChangeArrowheads="1"/>
          </p:cNvSpPr>
          <p:nvPr/>
        </p:nvSpPr>
        <p:spPr bwMode="auto">
          <a:xfrm>
            <a:off x="4267200" y="2438400"/>
            <a:ext cx="4724400" cy="4267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r>
              <a:rPr lang="en-US" sz="3600" b="1">
                <a:latin typeface="Times New Roman" pitchFamily="18" charset="0"/>
              </a:rPr>
              <a:t>Measurable perils of sexual immorality:</a:t>
            </a:r>
          </a:p>
          <a:p>
            <a:pPr>
              <a:lnSpc>
                <a:spcPct val="75000"/>
              </a:lnSpc>
              <a:spcBef>
                <a:spcPts val="600"/>
              </a:spcBef>
              <a:buClr>
                <a:schemeClr val="tx2"/>
              </a:buClr>
              <a:buFont typeface="Wingdings" pitchFamily="2" charset="2"/>
              <a:buChar char="Ø"/>
            </a:pPr>
            <a:r>
              <a:rPr lang="en-US" sz="3600" b="1">
                <a:latin typeface="Times New Roman" pitchFamily="18" charset="0"/>
              </a:rPr>
              <a:t>Unhappiness</a:t>
            </a:r>
          </a:p>
        </p:txBody>
      </p:sp>
      <p:sp>
        <p:nvSpPr>
          <p:cNvPr id="49157" name="Rectangle 4"/>
          <p:cNvSpPr>
            <a:spLocks noChangeArrowheads="1"/>
          </p:cNvSpPr>
          <p:nvPr/>
        </p:nvSpPr>
        <p:spPr bwMode="auto">
          <a:xfrm>
            <a:off x="381000" y="838200"/>
            <a:ext cx="8610600" cy="5181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endParaRPr lang="en-US" sz="3600" b="1">
              <a:latin typeface="Times New Roman" pitchFamily="18" charset="0"/>
            </a:endParaRPr>
          </a:p>
        </p:txBody>
      </p:sp>
      <p:sp>
        <p:nvSpPr>
          <p:cNvPr id="49158" name="Rectangle 6"/>
          <p:cNvSpPr>
            <a:spLocks noChangeArrowheads="1"/>
          </p:cNvSpPr>
          <p:nvPr/>
        </p:nvSpPr>
        <p:spPr bwMode="auto">
          <a:xfrm>
            <a:off x="457200" y="914400"/>
            <a:ext cx="8686800" cy="4724400"/>
          </a:xfrm>
          <a:prstGeom prst="rect">
            <a:avLst/>
          </a:prstGeom>
          <a:noFill/>
          <a:ln w="12700">
            <a:noFill/>
            <a:miter lim="800000"/>
            <a:headEnd/>
            <a:tailEnd/>
          </a:ln>
        </p:spPr>
        <p:txBody>
          <a:bodyPr lIns="90488" tIns="44450" rIns="90488" bIns="44450"/>
          <a:lstStyle/>
          <a:p>
            <a:pPr marL="342900" indent="-342900" eaLnBrk="0" hangingPunct="0">
              <a:lnSpc>
                <a:spcPct val="75000"/>
              </a:lnSpc>
              <a:spcBef>
                <a:spcPct val="10000"/>
              </a:spcBef>
              <a:buClr>
                <a:schemeClr val="tx2"/>
              </a:buClr>
              <a:buSzPct val="100000"/>
              <a:buFont typeface="Wingdings" pitchFamily="2" charset="2"/>
              <a:buNone/>
              <a:defRPr/>
            </a:pPr>
            <a:r>
              <a:rPr lang="en-US" sz="1600" dirty="0">
                <a:effectLst>
                  <a:outerShdw blurRad="38100" dist="38100" dir="2700000" algn="tl">
                    <a:srgbClr val="000000">
                      <a:alpha val="43137"/>
                    </a:srgbClr>
                  </a:outerShdw>
                </a:effectLst>
                <a:latin typeface="Times New Roman" pitchFamily="18" charset="0"/>
              </a:rPr>
              <a:t>Robert H. </a:t>
            </a:r>
            <a:r>
              <a:rPr lang="en-US" sz="1600" dirty="0" err="1">
                <a:effectLst>
                  <a:outerShdw blurRad="38100" dist="38100" dir="2700000" algn="tl">
                    <a:srgbClr val="000000">
                      <a:alpha val="43137"/>
                    </a:srgbClr>
                  </a:outerShdw>
                </a:effectLst>
                <a:latin typeface="Times New Roman" pitchFamily="18" charset="0"/>
              </a:rPr>
              <a:t>DuRant</a:t>
            </a:r>
            <a:r>
              <a:rPr lang="en-US" sz="1600" dirty="0">
                <a:effectLst>
                  <a:outerShdw blurRad="38100" dist="38100" dir="2700000" algn="tl">
                    <a:srgbClr val="000000">
                      <a:alpha val="43137"/>
                    </a:srgbClr>
                  </a:outerShdw>
                </a:effectLst>
                <a:latin typeface="Times New Roman" pitchFamily="18" charset="0"/>
              </a:rPr>
              <a:t> et.al., “Exposure to Violence and Victimization and Depression, Hopelessness, and Purpose in Life Among Adolescents Living in and Around Public Housing,” </a:t>
            </a:r>
            <a:r>
              <a:rPr lang="en-US" sz="1600" i="1" dirty="0">
                <a:effectLst>
                  <a:outerShdw blurRad="38100" dist="38100" dir="2700000" algn="tl">
                    <a:srgbClr val="000000">
                      <a:alpha val="43137"/>
                    </a:srgbClr>
                  </a:outerShdw>
                </a:effectLst>
                <a:latin typeface="Times New Roman" pitchFamily="18" charset="0"/>
              </a:rPr>
              <a:t>Development and Behavioral Pediatrics</a:t>
            </a:r>
            <a:r>
              <a:rPr lang="en-US" sz="1600" dirty="0">
                <a:effectLst>
                  <a:outerShdw blurRad="38100" dist="38100" dir="2700000" algn="tl">
                    <a:srgbClr val="000000">
                      <a:alpha val="43137"/>
                    </a:srgbClr>
                  </a:outerShdw>
                </a:effectLst>
                <a:latin typeface="Times New Roman" pitchFamily="18" charset="0"/>
              </a:rPr>
              <a:t>, Vol. 16, </a:t>
            </a:r>
            <a:r>
              <a:rPr lang="en-US" sz="1600" dirty="0" smtClean="0">
                <a:effectLst>
                  <a:outerShdw blurRad="38100" dist="38100" dir="2700000" algn="tl">
                    <a:srgbClr val="000000">
                      <a:alpha val="43137"/>
                    </a:srgbClr>
                  </a:outerShdw>
                </a:effectLst>
                <a:latin typeface="Times New Roman" pitchFamily="18" charset="0"/>
              </a:rPr>
              <a:t> </a:t>
            </a:r>
            <a:r>
              <a:rPr lang="en-US" sz="1600" dirty="0">
                <a:effectLst>
                  <a:outerShdw blurRad="38100" dist="38100" dir="2700000" algn="tl">
                    <a:srgbClr val="000000">
                      <a:alpha val="43137"/>
                    </a:srgbClr>
                  </a:outerShdw>
                </a:effectLst>
                <a:latin typeface="Times New Roman" pitchFamily="18" charset="0"/>
              </a:rPr>
              <a:t>233-237.</a:t>
            </a:r>
            <a:endParaRPr lang="en-US" sz="3600" dirty="0">
              <a:effectLst>
                <a:outerShdw blurRad="38100" dist="38100" dir="2700000" algn="tl">
                  <a:srgbClr val="000000">
                    <a:alpha val="43137"/>
                  </a:srgbClr>
                </a:outerShdw>
              </a:effectLst>
              <a:latin typeface="Times New Roman" pitchFamily="18" charset="0"/>
            </a:endParaRPr>
          </a:p>
          <a:p>
            <a:pPr marL="342900" indent="-342900" eaLnBrk="0" hangingPunct="0">
              <a:lnSpc>
                <a:spcPct val="70000"/>
              </a:lnSpc>
              <a:spcBef>
                <a:spcPct val="10000"/>
              </a:spcBef>
              <a:buClr>
                <a:schemeClr val="tx2"/>
              </a:buClr>
              <a:buSzPct val="100000"/>
              <a:buFont typeface="Wingdings" pitchFamily="2" charset="2"/>
              <a:buChar char="Ø"/>
              <a:defRPr/>
            </a:pPr>
            <a:r>
              <a:rPr lang="en-US" sz="3600" dirty="0">
                <a:effectLst>
                  <a:outerShdw blurRad="38100" dist="38100" dir="2700000" algn="tl">
                    <a:srgbClr val="000000">
                      <a:alpha val="43137"/>
                    </a:srgbClr>
                  </a:outerShdw>
                </a:effectLst>
                <a:latin typeface="Times New Roman" pitchFamily="18" charset="0"/>
              </a:rPr>
              <a:t>Tests revealed that “adolescents who were sexually active had significantly higher depression scores than </a:t>
            </a:r>
            <a:r>
              <a:rPr lang="en-US" sz="3600" dirty="0" err="1">
                <a:effectLst>
                  <a:outerShdw blurRad="38100" dist="38100" dir="2700000" algn="tl">
                    <a:srgbClr val="000000">
                      <a:alpha val="43137"/>
                    </a:srgbClr>
                  </a:outerShdw>
                </a:effectLst>
                <a:latin typeface="Times New Roman" pitchFamily="18" charset="0"/>
              </a:rPr>
              <a:t>nonsexually</a:t>
            </a:r>
            <a:r>
              <a:rPr lang="en-US" sz="3600" dirty="0">
                <a:effectLst>
                  <a:outerShdw blurRad="38100" dist="38100" dir="2700000" algn="tl">
                    <a:srgbClr val="000000">
                      <a:alpha val="43137"/>
                    </a:srgbClr>
                  </a:outerShdw>
                </a:effectLst>
                <a:latin typeface="Times New Roman" pitchFamily="18" charset="0"/>
              </a:rPr>
              <a:t> active subjects.”</a:t>
            </a:r>
          </a:p>
          <a:p>
            <a:pPr marL="342900" indent="-342900" eaLnBrk="0" hangingPunct="0">
              <a:lnSpc>
                <a:spcPct val="70000"/>
              </a:lnSpc>
              <a:spcBef>
                <a:spcPct val="10000"/>
              </a:spcBef>
              <a:buClr>
                <a:schemeClr val="tx2"/>
              </a:buClr>
              <a:buSzPct val="100000"/>
              <a:buFont typeface="Wingdings" pitchFamily="2" charset="2"/>
              <a:buChar char="Ø"/>
              <a:defRPr/>
            </a:pPr>
            <a:r>
              <a:rPr lang="en-US" sz="3600" dirty="0">
                <a:effectLst>
                  <a:outerShdw blurRad="38100" dist="38100" dir="2700000" algn="tl">
                    <a:srgbClr val="000000">
                      <a:alpha val="43137"/>
                    </a:srgbClr>
                  </a:outerShdw>
                </a:effectLst>
                <a:latin typeface="Times New Roman" pitchFamily="18" charset="0"/>
              </a:rPr>
              <a:t>Depression was “positively correlated with the number of partners in the previous </a:t>
            </a:r>
            <a:r>
              <a:rPr lang="en-US" sz="3600" dirty="0" smtClean="0">
                <a:effectLst>
                  <a:outerShdw blurRad="38100" dist="38100" dir="2700000" algn="tl">
                    <a:srgbClr val="000000">
                      <a:alpha val="43137"/>
                    </a:srgbClr>
                  </a:outerShdw>
                </a:effectLst>
                <a:latin typeface="Times New Roman" pitchFamily="18" charset="0"/>
              </a:rPr>
              <a:t/>
            </a:r>
            <a:br>
              <a:rPr lang="en-US" sz="3600" dirty="0" smtClean="0">
                <a:effectLst>
                  <a:outerShdw blurRad="38100" dist="38100" dir="2700000" algn="tl">
                    <a:srgbClr val="000000">
                      <a:alpha val="43137"/>
                    </a:srgbClr>
                  </a:outerShdw>
                </a:effectLst>
                <a:latin typeface="Times New Roman" pitchFamily="18" charset="0"/>
              </a:rPr>
            </a:br>
            <a:r>
              <a:rPr lang="en-US" sz="3600" dirty="0" smtClean="0">
                <a:effectLst>
                  <a:outerShdw blurRad="38100" dist="38100" dir="2700000" algn="tl">
                    <a:srgbClr val="000000">
                      <a:alpha val="43137"/>
                    </a:srgbClr>
                  </a:outerShdw>
                </a:effectLst>
                <a:latin typeface="Times New Roman" pitchFamily="18" charset="0"/>
              </a:rPr>
              <a:t>3 </a:t>
            </a:r>
            <a:r>
              <a:rPr lang="en-US" sz="3600" dirty="0">
                <a:effectLst>
                  <a:outerShdw blurRad="38100" dist="38100" dir="2700000" algn="tl">
                    <a:srgbClr val="000000">
                      <a:alpha val="43137"/>
                    </a:srgbClr>
                  </a:outerShdw>
                </a:effectLst>
                <a:latin typeface="Times New Roman" pitchFamily="18" charset="0"/>
              </a:rPr>
              <a:t>months”</a:t>
            </a:r>
          </a:p>
          <a:p>
            <a:pPr marL="342900" indent="-342900" eaLnBrk="0" hangingPunct="0">
              <a:lnSpc>
                <a:spcPct val="70000"/>
              </a:lnSpc>
              <a:spcBef>
                <a:spcPct val="10000"/>
              </a:spcBef>
              <a:buClr>
                <a:schemeClr val="tx2"/>
              </a:buClr>
              <a:buSzPct val="100000"/>
              <a:buFont typeface="Wingdings" pitchFamily="2" charset="2"/>
              <a:buChar char="Ø"/>
              <a:defRPr/>
            </a:pPr>
            <a:r>
              <a:rPr lang="en-US" sz="3600" dirty="0">
                <a:effectLst>
                  <a:outerShdw blurRad="38100" dist="38100" dir="2700000" algn="tl">
                    <a:srgbClr val="000000">
                      <a:alpha val="43137"/>
                    </a:srgbClr>
                  </a:outerShdw>
                </a:effectLst>
                <a:latin typeface="Times New Roman" pitchFamily="18" charset="0"/>
              </a:rPr>
              <a:t>Having a strong sense of “purpose in life” was “significantly negatively correlated with... the number of sexual partners in the previous 3 months.” </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9158">
                                            <p:txEl>
                                              <p:pRg st="1" end="1"/>
                                            </p:txEl>
                                          </p:spTgt>
                                        </p:tgtEl>
                                        <p:attrNameLst>
                                          <p:attrName>style.visibility</p:attrName>
                                        </p:attrNameLst>
                                      </p:cBhvr>
                                      <p:to>
                                        <p:strVal val="visible"/>
                                      </p:to>
                                    </p:set>
                                    <p:animEffect transition="in" filter="wipe(left)">
                                      <p:cBhvr>
                                        <p:cTn id="7" dur="500"/>
                                        <p:tgtEl>
                                          <p:spTgt spid="4915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9158">
                                            <p:txEl>
                                              <p:pRg st="2" end="2"/>
                                            </p:txEl>
                                          </p:spTgt>
                                        </p:tgtEl>
                                        <p:attrNameLst>
                                          <p:attrName>style.visibility</p:attrName>
                                        </p:attrNameLst>
                                      </p:cBhvr>
                                      <p:to>
                                        <p:strVal val="visible"/>
                                      </p:to>
                                    </p:set>
                                    <p:animEffect transition="in" filter="wipe(left)">
                                      <p:cBhvr>
                                        <p:cTn id="12" dur="500"/>
                                        <p:tgtEl>
                                          <p:spTgt spid="4915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9158">
                                            <p:txEl>
                                              <p:pRg st="3" end="3"/>
                                            </p:txEl>
                                          </p:spTgt>
                                        </p:tgtEl>
                                        <p:attrNameLst>
                                          <p:attrName>style.visibility</p:attrName>
                                        </p:attrNameLst>
                                      </p:cBhvr>
                                      <p:to>
                                        <p:strVal val="visible"/>
                                      </p:to>
                                    </p:set>
                                    <p:animEffect transition="in" filter="wipe(left)">
                                      <p:cBhvr>
                                        <p:cTn id="17" dur="500"/>
                                        <p:tgtEl>
                                          <p:spTgt spid="4915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7987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z="4800" smtClean="0">
                <a:effectLst>
                  <a:outerShdw blurRad="38100" dist="38100" dir="2700000" algn="tl">
                    <a:srgbClr val="000000"/>
                  </a:outerShdw>
                </a:effectLst>
              </a:rPr>
              <a:t>14 “You must not commit </a:t>
            </a:r>
            <a:br>
              <a:rPr lang="en-US" sz="4800" smtClean="0">
                <a:effectLst>
                  <a:outerShdw blurRad="38100" dist="38100" dir="2700000" algn="tl">
                    <a:srgbClr val="000000"/>
                  </a:outerShdw>
                </a:effectLst>
              </a:rPr>
            </a:br>
            <a:r>
              <a:rPr lang="en-US" sz="4800" smtClean="0">
                <a:effectLst>
                  <a:outerShdw blurRad="38100" dist="38100" dir="2700000" algn="tl">
                    <a:srgbClr val="000000"/>
                  </a:outerShdw>
                </a:effectLst>
              </a:rPr>
              <a:t>     adultery.”</a:t>
            </a:r>
          </a:p>
        </p:txBody>
      </p:sp>
      <p:sp>
        <p:nvSpPr>
          <p:cNvPr id="50180" name="Rectangle 4"/>
          <p:cNvSpPr>
            <a:spLocks noChangeArrowheads="1"/>
          </p:cNvSpPr>
          <p:nvPr/>
        </p:nvSpPr>
        <p:spPr bwMode="auto">
          <a:xfrm>
            <a:off x="4267200" y="2438400"/>
            <a:ext cx="4724400" cy="4267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defRPr/>
            </a:pPr>
            <a:r>
              <a:rPr lang="en-US" sz="3600">
                <a:effectLst>
                  <a:outerShdw blurRad="38100" dist="38100" dir="2700000" algn="tl">
                    <a:srgbClr val="000000">
                      <a:alpha val="43137"/>
                    </a:srgbClr>
                  </a:outerShdw>
                </a:effectLst>
                <a:latin typeface="Times New Roman" pitchFamily="18" charset="0"/>
              </a:rPr>
              <a:t>Measurable perils of sexual immorality:</a:t>
            </a:r>
          </a:p>
          <a:p>
            <a:pPr>
              <a:lnSpc>
                <a:spcPct val="75000"/>
              </a:lnSpc>
              <a:spcBef>
                <a:spcPts val="600"/>
              </a:spcBef>
              <a:buClr>
                <a:schemeClr val="tx2"/>
              </a:buClr>
              <a:buFont typeface="Wingdings" pitchFamily="2" charset="2"/>
              <a:buChar char="Ø"/>
              <a:defRPr/>
            </a:pPr>
            <a:r>
              <a:rPr lang="en-US" sz="3600">
                <a:effectLst>
                  <a:outerShdw blurRad="38100" dist="38100" dir="2700000" algn="tl">
                    <a:srgbClr val="000000">
                      <a:alpha val="43137"/>
                    </a:srgbClr>
                  </a:outerShdw>
                </a:effectLst>
                <a:latin typeface="Times New Roman" pitchFamily="18" charset="0"/>
              </a:rPr>
              <a:t>Unhappiness</a:t>
            </a:r>
          </a:p>
          <a:p>
            <a:pPr>
              <a:lnSpc>
                <a:spcPct val="75000"/>
              </a:lnSpc>
              <a:spcBef>
                <a:spcPts val="600"/>
              </a:spcBef>
              <a:buClr>
                <a:schemeClr val="tx2"/>
              </a:buClr>
              <a:buFont typeface="Wingdings" pitchFamily="2" charset="2"/>
              <a:buChar char="Ø"/>
              <a:defRPr/>
            </a:pPr>
            <a:r>
              <a:rPr lang="en-US" sz="3600">
                <a:effectLst>
                  <a:outerShdw blurRad="38100" dist="38100" dir="2700000" algn="tl">
                    <a:srgbClr val="000000">
                      <a:alpha val="43137"/>
                    </a:srgbClr>
                  </a:outerShdw>
                </a:effectLst>
                <a:latin typeface="Times New Roman" pitchFamily="18" charset="0"/>
              </a:rPr>
              <a:t>Inability to form </a:t>
            </a:r>
            <a:br>
              <a:rPr lang="en-US" sz="3600">
                <a:effectLst>
                  <a:outerShdw blurRad="38100" dist="38100" dir="2700000" algn="tl">
                    <a:srgbClr val="000000">
                      <a:alpha val="43137"/>
                    </a:srgbClr>
                  </a:outerShdw>
                </a:effectLst>
                <a:latin typeface="Times New Roman" pitchFamily="18" charset="0"/>
              </a:rPr>
            </a:br>
            <a:r>
              <a:rPr lang="en-US" sz="3600">
                <a:effectLst>
                  <a:outerShdw blurRad="38100" dist="38100" dir="2700000" algn="tl">
                    <a:srgbClr val="000000">
                      <a:alpha val="43137"/>
                    </a:srgbClr>
                  </a:outerShdw>
                </a:effectLst>
                <a:latin typeface="Times New Roman" pitchFamily="18" charset="0"/>
              </a:rPr>
              <a:t>    successful marriages</a:t>
            </a:r>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80899"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z="4800" smtClean="0">
                <a:effectLst>
                  <a:outerShdw blurRad="38100" dist="38100" dir="2700000" algn="tl">
                    <a:srgbClr val="000000"/>
                  </a:outerShdw>
                </a:effectLst>
              </a:rPr>
              <a:t>14 “You must not commit </a:t>
            </a:r>
            <a:br>
              <a:rPr lang="en-US" sz="4800" smtClean="0">
                <a:effectLst>
                  <a:outerShdw blurRad="38100" dist="38100" dir="2700000" algn="tl">
                    <a:srgbClr val="000000"/>
                  </a:outerShdw>
                </a:effectLst>
              </a:rPr>
            </a:br>
            <a:r>
              <a:rPr lang="en-US" sz="4800" smtClean="0">
                <a:effectLst>
                  <a:outerShdw blurRad="38100" dist="38100" dir="2700000" algn="tl">
                    <a:srgbClr val="000000"/>
                  </a:outerShdw>
                </a:effectLst>
              </a:rPr>
              <a:t>     adultery.”</a:t>
            </a:r>
          </a:p>
        </p:txBody>
      </p:sp>
      <p:sp>
        <p:nvSpPr>
          <p:cNvPr id="51204" name="Rectangle 4"/>
          <p:cNvSpPr>
            <a:spLocks noChangeArrowheads="1"/>
          </p:cNvSpPr>
          <p:nvPr/>
        </p:nvSpPr>
        <p:spPr bwMode="auto">
          <a:xfrm>
            <a:off x="4267200" y="2438400"/>
            <a:ext cx="4724400" cy="4267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defRPr/>
            </a:pPr>
            <a:r>
              <a:rPr lang="en-US" sz="3600">
                <a:effectLst>
                  <a:outerShdw blurRad="38100" dist="38100" dir="2700000" algn="tl">
                    <a:srgbClr val="000000">
                      <a:alpha val="43137"/>
                    </a:srgbClr>
                  </a:outerShdw>
                </a:effectLst>
                <a:latin typeface="Times New Roman" pitchFamily="18" charset="0"/>
              </a:rPr>
              <a:t>Measurable perils of sexual immorality:</a:t>
            </a:r>
          </a:p>
          <a:p>
            <a:pPr>
              <a:lnSpc>
                <a:spcPct val="75000"/>
              </a:lnSpc>
              <a:spcBef>
                <a:spcPts val="600"/>
              </a:spcBef>
              <a:buClr>
                <a:schemeClr val="tx2"/>
              </a:buClr>
              <a:buFont typeface="Wingdings" pitchFamily="2" charset="2"/>
              <a:buChar char="Ø"/>
              <a:defRPr/>
            </a:pPr>
            <a:r>
              <a:rPr lang="en-US" sz="3600">
                <a:effectLst>
                  <a:outerShdw blurRad="38100" dist="38100" dir="2700000" algn="tl">
                    <a:srgbClr val="000000">
                      <a:alpha val="43137"/>
                    </a:srgbClr>
                  </a:outerShdw>
                </a:effectLst>
                <a:latin typeface="Times New Roman" pitchFamily="18" charset="0"/>
              </a:rPr>
              <a:t>Unhappiness</a:t>
            </a:r>
          </a:p>
          <a:p>
            <a:pPr>
              <a:lnSpc>
                <a:spcPct val="75000"/>
              </a:lnSpc>
              <a:spcBef>
                <a:spcPts val="600"/>
              </a:spcBef>
              <a:buClr>
                <a:schemeClr val="tx2"/>
              </a:buClr>
              <a:buFont typeface="Wingdings" pitchFamily="2" charset="2"/>
              <a:buChar char="Ø"/>
              <a:defRPr/>
            </a:pPr>
            <a:r>
              <a:rPr lang="en-US" sz="3600">
                <a:effectLst>
                  <a:outerShdw blurRad="38100" dist="38100" dir="2700000" algn="tl">
                    <a:srgbClr val="000000">
                      <a:alpha val="43137"/>
                    </a:srgbClr>
                  </a:outerShdw>
                </a:effectLst>
                <a:latin typeface="Times New Roman" pitchFamily="18" charset="0"/>
              </a:rPr>
              <a:t>Inability to form </a:t>
            </a:r>
            <a:br>
              <a:rPr lang="en-US" sz="3600">
                <a:effectLst>
                  <a:outerShdw blurRad="38100" dist="38100" dir="2700000" algn="tl">
                    <a:srgbClr val="000000">
                      <a:alpha val="43137"/>
                    </a:srgbClr>
                  </a:outerShdw>
                </a:effectLst>
                <a:latin typeface="Times New Roman" pitchFamily="18" charset="0"/>
              </a:rPr>
            </a:br>
            <a:r>
              <a:rPr lang="en-US" sz="3600">
                <a:effectLst>
                  <a:outerShdw blurRad="38100" dist="38100" dir="2700000" algn="tl">
                    <a:srgbClr val="000000">
                      <a:alpha val="43137"/>
                    </a:srgbClr>
                  </a:outerShdw>
                </a:effectLst>
                <a:latin typeface="Times New Roman" pitchFamily="18" charset="0"/>
              </a:rPr>
              <a:t>    successful marriages</a:t>
            </a:r>
          </a:p>
          <a:p>
            <a:pPr>
              <a:lnSpc>
                <a:spcPct val="75000"/>
              </a:lnSpc>
              <a:spcBef>
                <a:spcPts val="600"/>
              </a:spcBef>
              <a:buClr>
                <a:schemeClr val="tx2"/>
              </a:buClr>
              <a:buFont typeface="Wingdings" pitchFamily="2" charset="2"/>
              <a:buChar char="Ø"/>
              <a:defRPr/>
            </a:pPr>
            <a:r>
              <a:rPr lang="en-US" sz="3600">
                <a:effectLst>
                  <a:outerShdw blurRad="38100" dist="38100" dir="2700000" algn="tl">
                    <a:srgbClr val="000000">
                      <a:alpha val="43137"/>
                    </a:srgbClr>
                  </a:outerShdw>
                </a:effectLst>
                <a:latin typeface="Times New Roman" pitchFamily="18" charset="0"/>
              </a:rPr>
              <a:t>Divorce</a:t>
            </a:r>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81923"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z="4800" smtClean="0">
                <a:effectLst>
                  <a:outerShdw blurRad="38100" dist="38100" dir="2700000" algn="tl">
                    <a:srgbClr val="000000"/>
                  </a:outerShdw>
                </a:effectLst>
              </a:rPr>
              <a:t>14 “You must not commit </a:t>
            </a:r>
            <a:br>
              <a:rPr lang="en-US" sz="4800" smtClean="0">
                <a:effectLst>
                  <a:outerShdw blurRad="38100" dist="38100" dir="2700000" algn="tl">
                    <a:srgbClr val="000000"/>
                  </a:outerShdw>
                </a:effectLst>
              </a:rPr>
            </a:br>
            <a:r>
              <a:rPr lang="en-US" sz="4800" smtClean="0">
                <a:effectLst>
                  <a:outerShdw blurRad="38100" dist="38100" dir="2700000" algn="tl">
                    <a:srgbClr val="000000"/>
                  </a:outerShdw>
                </a:effectLst>
              </a:rPr>
              <a:t>     adultery.”</a:t>
            </a:r>
          </a:p>
        </p:txBody>
      </p:sp>
      <p:sp>
        <p:nvSpPr>
          <p:cNvPr id="52228" name="Rectangle 4"/>
          <p:cNvSpPr>
            <a:spLocks noChangeArrowheads="1"/>
          </p:cNvSpPr>
          <p:nvPr/>
        </p:nvSpPr>
        <p:spPr bwMode="auto">
          <a:xfrm>
            <a:off x="4267200" y="2438400"/>
            <a:ext cx="4724400" cy="4267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defRPr/>
            </a:pPr>
            <a:r>
              <a:rPr lang="en-US" sz="3600">
                <a:effectLst>
                  <a:outerShdw blurRad="38100" dist="38100" dir="2700000" algn="tl">
                    <a:srgbClr val="000000">
                      <a:alpha val="43137"/>
                    </a:srgbClr>
                  </a:outerShdw>
                </a:effectLst>
                <a:latin typeface="Times New Roman" pitchFamily="18" charset="0"/>
              </a:rPr>
              <a:t>Measurable perils of sexual immorality:</a:t>
            </a:r>
          </a:p>
          <a:p>
            <a:pPr>
              <a:lnSpc>
                <a:spcPct val="75000"/>
              </a:lnSpc>
              <a:spcBef>
                <a:spcPts val="600"/>
              </a:spcBef>
              <a:buClr>
                <a:schemeClr val="tx2"/>
              </a:buClr>
              <a:buFont typeface="Wingdings" pitchFamily="2" charset="2"/>
              <a:buChar char="Ø"/>
              <a:defRPr/>
            </a:pPr>
            <a:r>
              <a:rPr lang="en-US" sz="3600">
                <a:effectLst>
                  <a:outerShdw blurRad="38100" dist="38100" dir="2700000" algn="tl">
                    <a:srgbClr val="000000">
                      <a:alpha val="43137"/>
                    </a:srgbClr>
                  </a:outerShdw>
                </a:effectLst>
                <a:latin typeface="Times New Roman" pitchFamily="18" charset="0"/>
              </a:rPr>
              <a:t>Unhappiness</a:t>
            </a:r>
          </a:p>
          <a:p>
            <a:pPr>
              <a:lnSpc>
                <a:spcPct val="75000"/>
              </a:lnSpc>
              <a:spcBef>
                <a:spcPts val="600"/>
              </a:spcBef>
              <a:buClr>
                <a:schemeClr val="tx2"/>
              </a:buClr>
              <a:buFont typeface="Wingdings" pitchFamily="2" charset="2"/>
              <a:buChar char="Ø"/>
              <a:defRPr/>
            </a:pPr>
            <a:r>
              <a:rPr lang="en-US" sz="3600">
                <a:effectLst>
                  <a:outerShdw blurRad="38100" dist="38100" dir="2700000" algn="tl">
                    <a:srgbClr val="000000">
                      <a:alpha val="43137"/>
                    </a:srgbClr>
                  </a:outerShdw>
                </a:effectLst>
                <a:latin typeface="Times New Roman" pitchFamily="18" charset="0"/>
              </a:rPr>
              <a:t>Inability to form </a:t>
            </a:r>
            <a:br>
              <a:rPr lang="en-US" sz="3600">
                <a:effectLst>
                  <a:outerShdw blurRad="38100" dist="38100" dir="2700000" algn="tl">
                    <a:srgbClr val="000000">
                      <a:alpha val="43137"/>
                    </a:srgbClr>
                  </a:outerShdw>
                </a:effectLst>
                <a:latin typeface="Times New Roman" pitchFamily="18" charset="0"/>
              </a:rPr>
            </a:br>
            <a:r>
              <a:rPr lang="en-US" sz="3600">
                <a:effectLst>
                  <a:outerShdw blurRad="38100" dist="38100" dir="2700000" algn="tl">
                    <a:srgbClr val="000000">
                      <a:alpha val="43137"/>
                    </a:srgbClr>
                  </a:outerShdw>
                </a:effectLst>
                <a:latin typeface="Times New Roman" pitchFamily="18" charset="0"/>
              </a:rPr>
              <a:t>    successful marriages</a:t>
            </a:r>
          </a:p>
          <a:p>
            <a:pPr>
              <a:lnSpc>
                <a:spcPct val="75000"/>
              </a:lnSpc>
              <a:spcBef>
                <a:spcPts val="600"/>
              </a:spcBef>
              <a:buClr>
                <a:schemeClr val="tx2"/>
              </a:buClr>
              <a:buFont typeface="Wingdings" pitchFamily="2" charset="2"/>
              <a:buChar char="Ø"/>
              <a:defRPr/>
            </a:pPr>
            <a:r>
              <a:rPr lang="en-US" sz="3600">
                <a:effectLst>
                  <a:outerShdw blurRad="38100" dist="38100" dir="2700000" algn="tl">
                    <a:srgbClr val="000000">
                      <a:alpha val="43137"/>
                    </a:srgbClr>
                  </a:outerShdw>
                </a:effectLst>
                <a:latin typeface="Times New Roman" pitchFamily="18" charset="0"/>
              </a:rPr>
              <a:t>Divorce</a:t>
            </a:r>
          </a:p>
          <a:p>
            <a:pPr>
              <a:lnSpc>
                <a:spcPct val="75000"/>
              </a:lnSpc>
              <a:spcBef>
                <a:spcPts val="600"/>
              </a:spcBef>
              <a:buClr>
                <a:schemeClr val="tx2"/>
              </a:buClr>
              <a:buFont typeface="Wingdings" pitchFamily="2" charset="2"/>
              <a:buChar char="Ø"/>
              <a:defRPr/>
            </a:pPr>
            <a:r>
              <a:rPr lang="en-US" sz="3600">
                <a:effectLst>
                  <a:outerShdw blurRad="38100" dist="38100" dir="2700000" algn="tl">
                    <a:srgbClr val="000000">
                      <a:alpha val="43137"/>
                    </a:srgbClr>
                  </a:outerShdw>
                </a:effectLst>
                <a:latin typeface="Times New Roman" pitchFamily="18" charset="0"/>
              </a:rPr>
              <a:t>Breakup</a:t>
            </a:r>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82947"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z="4800" smtClean="0">
                <a:effectLst>
                  <a:outerShdw blurRad="38100" dist="38100" dir="2700000" algn="tl">
                    <a:srgbClr val="000000"/>
                  </a:outerShdw>
                </a:effectLst>
              </a:rPr>
              <a:t>14 “You must not commit </a:t>
            </a:r>
            <a:br>
              <a:rPr lang="en-US" sz="4800" smtClean="0">
                <a:effectLst>
                  <a:outerShdw blurRad="38100" dist="38100" dir="2700000" algn="tl">
                    <a:srgbClr val="000000"/>
                  </a:outerShdw>
                </a:effectLst>
              </a:rPr>
            </a:br>
            <a:r>
              <a:rPr lang="en-US" sz="4800" smtClean="0">
                <a:effectLst>
                  <a:outerShdw blurRad="38100" dist="38100" dir="2700000" algn="tl">
                    <a:srgbClr val="000000"/>
                  </a:outerShdw>
                </a:effectLst>
              </a:rPr>
              <a:t>     adultery.”</a:t>
            </a:r>
          </a:p>
        </p:txBody>
      </p:sp>
      <p:sp>
        <p:nvSpPr>
          <p:cNvPr id="53252" name="Rectangle 4"/>
          <p:cNvSpPr>
            <a:spLocks noChangeArrowheads="1"/>
          </p:cNvSpPr>
          <p:nvPr/>
        </p:nvSpPr>
        <p:spPr bwMode="auto">
          <a:xfrm>
            <a:off x="4267200" y="2438400"/>
            <a:ext cx="4724400" cy="4267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defRPr/>
            </a:pPr>
            <a:r>
              <a:rPr lang="en-US" sz="3600" dirty="0">
                <a:effectLst>
                  <a:outerShdw blurRad="38100" dist="38100" dir="2700000" algn="tl">
                    <a:srgbClr val="000000">
                      <a:alpha val="43137"/>
                    </a:srgbClr>
                  </a:outerShdw>
                </a:effectLst>
                <a:latin typeface="Times New Roman" pitchFamily="18" charset="0"/>
              </a:rPr>
              <a:t>Measurable perils of sexual immorality:</a:t>
            </a:r>
          </a:p>
          <a:p>
            <a:pPr>
              <a:lnSpc>
                <a:spcPct val="75000"/>
              </a:lnSpc>
              <a:spcBef>
                <a:spcPts val="600"/>
              </a:spcBef>
              <a:buClr>
                <a:schemeClr val="tx2"/>
              </a:buClr>
              <a:buFont typeface="Wingdings" pitchFamily="2" charset="2"/>
              <a:buChar char="Ø"/>
              <a:defRPr/>
            </a:pPr>
            <a:r>
              <a:rPr lang="en-US" sz="3600" dirty="0">
                <a:effectLst>
                  <a:outerShdw blurRad="38100" dist="38100" dir="2700000" algn="tl">
                    <a:srgbClr val="000000">
                      <a:alpha val="43137"/>
                    </a:srgbClr>
                  </a:outerShdw>
                </a:effectLst>
                <a:latin typeface="Times New Roman" pitchFamily="18" charset="0"/>
              </a:rPr>
              <a:t>Unhappiness</a:t>
            </a:r>
          </a:p>
          <a:p>
            <a:pPr>
              <a:lnSpc>
                <a:spcPct val="75000"/>
              </a:lnSpc>
              <a:spcBef>
                <a:spcPts val="600"/>
              </a:spcBef>
              <a:buClr>
                <a:schemeClr val="tx2"/>
              </a:buClr>
              <a:buFont typeface="Wingdings" pitchFamily="2" charset="2"/>
              <a:buChar char="Ø"/>
              <a:defRPr/>
            </a:pPr>
            <a:r>
              <a:rPr lang="en-US" sz="3600" dirty="0">
                <a:effectLst>
                  <a:outerShdw blurRad="38100" dist="38100" dir="2700000" algn="tl">
                    <a:srgbClr val="000000">
                      <a:alpha val="43137"/>
                    </a:srgbClr>
                  </a:outerShdw>
                </a:effectLst>
                <a:latin typeface="Times New Roman" pitchFamily="18" charset="0"/>
              </a:rPr>
              <a:t>Inability to form </a:t>
            </a:r>
            <a:br>
              <a:rPr lang="en-US" sz="3600" dirty="0">
                <a:effectLst>
                  <a:outerShdw blurRad="38100" dist="38100" dir="2700000" algn="tl">
                    <a:srgbClr val="000000">
                      <a:alpha val="43137"/>
                    </a:srgbClr>
                  </a:outerShdw>
                </a:effectLst>
                <a:latin typeface="Times New Roman" pitchFamily="18" charset="0"/>
              </a:rPr>
            </a:br>
            <a:r>
              <a:rPr lang="en-US" sz="3600" dirty="0">
                <a:effectLst>
                  <a:outerShdw blurRad="38100" dist="38100" dir="2700000" algn="tl">
                    <a:srgbClr val="000000">
                      <a:alpha val="43137"/>
                    </a:srgbClr>
                  </a:outerShdw>
                </a:effectLst>
                <a:latin typeface="Times New Roman" pitchFamily="18" charset="0"/>
              </a:rPr>
              <a:t>    successful marriages</a:t>
            </a:r>
          </a:p>
          <a:p>
            <a:pPr>
              <a:lnSpc>
                <a:spcPct val="75000"/>
              </a:lnSpc>
              <a:spcBef>
                <a:spcPts val="600"/>
              </a:spcBef>
              <a:buClr>
                <a:schemeClr val="tx2"/>
              </a:buClr>
              <a:buFont typeface="Wingdings" pitchFamily="2" charset="2"/>
              <a:buChar char="Ø"/>
              <a:defRPr/>
            </a:pPr>
            <a:r>
              <a:rPr lang="en-US" sz="3600" dirty="0">
                <a:effectLst>
                  <a:outerShdw blurRad="38100" dist="38100" dir="2700000" algn="tl">
                    <a:srgbClr val="000000">
                      <a:alpha val="43137"/>
                    </a:srgbClr>
                  </a:outerShdw>
                </a:effectLst>
                <a:latin typeface="Times New Roman" pitchFamily="18" charset="0"/>
              </a:rPr>
              <a:t>Divorce</a:t>
            </a:r>
          </a:p>
          <a:p>
            <a:pPr>
              <a:lnSpc>
                <a:spcPct val="75000"/>
              </a:lnSpc>
              <a:spcBef>
                <a:spcPts val="600"/>
              </a:spcBef>
              <a:buClr>
                <a:schemeClr val="tx2"/>
              </a:buClr>
              <a:buFont typeface="Wingdings" pitchFamily="2" charset="2"/>
              <a:buChar char="Ø"/>
              <a:defRPr/>
            </a:pPr>
            <a:r>
              <a:rPr lang="en-US" sz="3600" dirty="0">
                <a:effectLst>
                  <a:outerShdw blurRad="38100" dist="38100" dir="2700000" algn="tl">
                    <a:srgbClr val="000000">
                      <a:alpha val="43137"/>
                    </a:srgbClr>
                  </a:outerShdw>
                </a:effectLst>
                <a:latin typeface="Times New Roman" pitchFamily="18" charset="0"/>
              </a:rPr>
              <a:t>Breakup</a:t>
            </a:r>
          </a:p>
          <a:p>
            <a:pPr>
              <a:lnSpc>
                <a:spcPct val="75000"/>
              </a:lnSpc>
              <a:spcBef>
                <a:spcPts val="600"/>
              </a:spcBef>
              <a:buClr>
                <a:schemeClr val="tx2"/>
              </a:buClr>
              <a:buFont typeface="Wingdings" pitchFamily="2" charset="2"/>
              <a:buChar char="Ø"/>
              <a:defRPr/>
            </a:pPr>
            <a:r>
              <a:rPr lang="en-US" sz="3600" dirty="0" smtClean="0">
                <a:effectLst>
                  <a:outerShdw blurRad="38100" dist="38100" dir="2700000" algn="tl">
                    <a:srgbClr val="000000">
                      <a:alpha val="43137"/>
                    </a:srgbClr>
                  </a:outerShdw>
                </a:effectLst>
                <a:latin typeface="Times New Roman" pitchFamily="18" charset="0"/>
              </a:rPr>
              <a:t>Damaged </a:t>
            </a:r>
            <a:r>
              <a:rPr lang="en-US" sz="3600" dirty="0">
                <a:effectLst>
                  <a:outerShdw blurRad="38100" dist="38100" dir="2700000" algn="tl">
                    <a:srgbClr val="000000">
                      <a:alpha val="43137"/>
                    </a:srgbClr>
                  </a:outerShdw>
                </a:effectLst>
                <a:latin typeface="Times New Roman" pitchFamily="18" charset="0"/>
              </a:rPr>
              <a:t>children</a:t>
            </a:r>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92163"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z="4800" smtClean="0">
                <a:effectLst>
                  <a:outerShdw blurRad="38100" dist="38100" dir="2700000" algn="tl">
                    <a:srgbClr val="000000"/>
                  </a:outerShdw>
                </a:effectLst>
              </a:rPr>
              <a:t>14 “You must not commit </a:t>
            </a:r>
            <a:br>
              <a:rPr lang="en-US" sz="4800" smtClean="0">
                <a:effectLst>
                  <a:outerShdw blurRad="38100" dist="38100" dir="2700000" algn="tl">
                    <a:srgbClr val="000000"/>
                  </a:outerShdw>
                </a:effectLst>
              </a:rPr>
            </a:br>
            <a:r>
              <a:rPr lang="en-US" sz="4800" smtClean="0">
                <a:effectLst>
                  <a:outerShdw blurRad="38100" dist="38100" dir="2700000" algn="tl">
                    <a:srgbClr val="000000"/>
                  </a:outerShdw>
                </a:effectLst>
              </a:rPr>
              <a:t>     adultery.”</a:t>
            </a:r>
          </a:p>
        </p:txBody>
      </p:sp>
      <p:sp>
        <p:nvSpPr>
          <p:cNvPr id="1030" name="Rectangle 4"/>
          <p:cNvSpPr>
            <a:spLocks noChangeArrowheads="1"/>
          </p:cNvSpPr>
          <p:nvPr/>
        </p:nvSpPr>
        <p:spPr bwMode="auto">
          <a:xfrm>
            <a:off x="838200" y="609600"/>
            <a:ext cx="8077200" cy="6019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endParaRPr lang="en-US" sz="6000" b="1">
              <a:latin typeface="Times New Roman" pitchFamily="18" charset="0"/>
            </a:endParaRPr>
          </a:p>
        </p:txBody>
      </p:sp>
      <p:graphicFrame>
        <p:nvGraphicFramePr>
          <p:cNvPr id="1026" name="Object 6"/>
          <p:cNvGraphicFramePr>
            <a:graphicFrameLocks noChangeAspect="1"/>
          </p:cNvGraphicFramePr>
          <p:nvPr/>
        </p:nvGraphicFramePr>
        <p:xfrm>
          <a:off x="381000" y="687388"/>
          <a:ext cx="8839200" cy="6170612"/>
        </p:xfrm>
        <a:graphic>
          <a:graphicData uri="http://schemas.openxmlformats.org/presentationml/2006/ole">
            <mc:AlternateContent xmlns:mc="http://schemas.openxmlformats.org/markup-compatibility/2006">
              <mc:Choice xmlns:v="urn:schemas-microsoft-com:vml" Requires="v">
                <p:oleObj spid="_x0000_s120837" name="Chart" r:id="rId4" imgW="6095905" imgH="4061449" progId="MSGraph.Chart.8">
                  <p:embed followColorScheme="full"/>
                </p:oleObj>
              </mc:Choice>
              <mc:Fallback>
                <p:oleObj name="Chart" r:id="rId4" imgW="6095905" imgH="4061449" progId="MSGraph.Chart.8">
                  <p:embed followColorScheme="full"/>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687388"/>
                        <a:ext cx="8839200" cy="61706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1" name="Rectangle 4"/>
          <p:cNvSpPr>
            <a:spLocks noChangeArrowheads="1"/>
          </p:cNvSpPr>
          <p:nvPr/>
        </p:nvSpPr>
        <p:spPr bwMode="auto">
          <a:xfrm>
            <a:off x="4572000" y="685800"/>
            <a:ext cx="4267200" cy="1600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defRPr/>
            </a:pPr>
            <a:r>
              <a:rPr lang="en-US" sz="4400">
                <a:effectLst>
                  <a:outerShdw blurRad="38100" dist="38100" dir="2700000" algn="tl">
                    <a:srgbClr val="000000">
                      <a:alpha val="43137"/>
                    </a:srgbClr>
                  </a:outerShdw>
                </a:effectLst>
                <a:latin typeface="Times New Roman" pitchFamily="18" charset="0"/>
              </a:rPr>
              <a:t>Percent of adults 20-30 married in the US</a:t>
            </a:r>
            <a:endParaRPr lang="en-US" sz="5400">
              <a:effectLst>
                <a:outerShdw blurRad="38100" dist="38100" dir="2700000" algn="tl">
                  <a:srgbClr val="000000">
                    <a:alpha val="43137"/>
                  </a:srgbClr>
                </a:outerShdw>
              </a:effectLst>
              <a:latin typeface="Times New Roman" pitchFamily="18" charset="0"/>
            </a:endParaRPr>
          </a:p>
        </p:txBody>
      </p:sp>
      <p:sp>
        <p:nvSpPr>
          <p:cNvPr id="92168" name="Text Box 8"/>
          <p:cNvSpPr txBox="1">
            <a:spLocks noChangeArrowheads="1"/>
          </p:cNvSpPr>
          <p:nvPr/>
        </p:nvSpPr>
        <p:spPr bwMode="auto">
          <a:xfrm>
            <a:off x="3016250" y="882650"/>
            <a:ext cx="1098550" cy="641350"/>
          </a:xfrm>
          <a:prstGeom prst="rect">
            <a:avLst/>
          </a:prstGeom>
          <a:noFill/>
          <a:ln w="104775">
            <a:noFill/>
            <a:miter lim="800000"/>
            <a:headEnd type="none" w="sm" len="sm"/>
            <a:tailEnd/>
          </a:ln>
          <a:effectLst/>
        </p:spPr>
        <p:txBody>
          <a:bodyPr wrap="none">
            <a:spAutoFit/>
          </a:bodyPr>
          <a:lstStyle/>
          <a:p>
            <a:pPr eaLnBrk="0" hangingPunct="0">
              <a:defRPr/>
            </a:pPr>
            <a:r>
              <a:rPr lang="en-US" sz="3600" b="1">
                <a:effectLst>
                  <a:outerShdw blurRad="38100" dist="38100" dir="2700000" algn="tl">
                    <a:srgbClr val="000000"/>
                  </a:outerShdw>
                </a:effectLst>
                <a:latin typeface="Times New Roman" pitchFamily="18" charset="0"/>
              </a:rPr>
              <a:t>68%</a:t>
            </a:r>
          </a:p>
        </p:txBody>
      </p:sp>
      <p:sp>
        <p:nvSpPr>
          <p:cNvPr id="92169" name="Text Box 9"/>
          <p:cNvSpPr txBox="1">
            <a:spLocks noChangeArrowheads="1"/>
          </p:cNvSpPr>
          <p:nvPr/>
        </p:nvSpPr>
        <p:spPr bwMode="auto">
          <a:xfrm>
            <a:off x="6445250" y="3702050"/>
            <a:ext cx="1098550" cy="641350"/>
          </a:xfrm>
          <a:prstGeom prst="rect">
            <a:avLst/>
          </a:prstGeom>
          <a:noFill/>
          <a:ln w="104775">
            <a:noFill/>
            <a:miter lim="800000"/>
            <a:headEnd type="none" w="sm" len="sm"/>
            <a:tailEnd/>
          </a:ln>
          <a:effectLst/>
        </p:spPr>
        <p:txBody>
          <a:bodyPr wrap="none">
            <a:spAutoFit/>
          </a:bodyPr>
          <a:lstStyle/>
          <a:p>
            <a:pPr eaLnBrk="0" hangingPunct="0">
              <a:defRPr/>
            </a:pPr>
            <a:r>
              <a:rPr lang="en-US" sz="3600" b="1">
                <a:effectLst>
                  <a:outerShdw blurRad="38100" dist="38100" dir="2700000" algn="tl">
                    <a:srgbClr val="000000"/>
                  </a:outerShdw>
                </a:effectLst>
                <a:latin typeface="Times New Roman" pitchFamily="18" charset="0"/>
              </a:rPr>
              <a:t>27%</a:t>
            </a:r>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331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z="4800" smtClean="0">
                <a:effectLst>
                  <a:outerShdw blurRad="38100" dist="38100" dir="2700000" algn="tl">
                    <a:srgbClr val="000000"/>
                  </a:outerShdw>
                </a:effectLst>
              </a:rPr>
              <a:t>12 “Honor your father and mother. Then you will live a long, full life in the land the Lord your God is giving you.”</a:t>
            </a:r>
          </a:p>
          <a:p>
            <a:pPr eaLnBrk="1" hangingPunct="1">
              <a:spcBef>
                <a:spcPct val="10000"/>
              </a:spcBef>
              <a:buFont typeface="Wingdings" pitchFamily="2" charset="2"/>
              <a:buNone/>
              <a:defRPr/>
            </a:pPr>
            <a:r>
              <a:rPr lang="en-US" sz="4800" smtClean="0">
                <a:effectLst>
                  <a:outerShdw blurRad="38100" dist="38100" dir="2700000" algn="tl">
                    <a:srgbClr val="000000"/>
                  </a:outerShdw>
                </a:effectLst>
              </a:rPr>
              <a:t>People with a wrong relationship to God become ungrateful</a:t>
            </a:r>
          </a:p>
          <a:p>
            <a:pPr eaLnBrk="1" hangingPunct="1">
              <a:spcBef>
                <a:spcPct val="10000"/>
              </a:spcBef>
              <a:buFont typeface="Wingdings" pitchFamily="2" charset="2"/>
              <a:buNone/>
              <a:defRPr/>
            </a:pPr>
            <a:endParaRPr lang="en-US" sz="4800" smtClean="0">
              <a:effectLst>
                <a:outerShdw blurRad="38100" dist="38100" dir="2700000" algn="tl">
                  <a:srgbClr val="000000"/>
                </a:outerShdw>
              </a:effectLst>
            </a:endParaRPr>
          </a:p>
        </p:txBody>
      </p:sp>
      <p:pic>
        <p:nvPicPr>
          <p:cNvPr id="119810" name="Picture 2"/>
          <p:cNvPicPr>
            <a:picLocks noChangeAspect="1" noChangeArrowheads="1"/>
          </p:cNvPicPr>
          <p:nvPr/>
        </p:nvPicPr>
        <p:blipFill>
          <a:blip r:embed="rId3" cstate="print"/>
          <a:srcRect/>
          <a:stretch>
            <a:fillRect/>
          </a:stretch>
        </p:blipFill>
        <p:spPr bwMode="auto">
          <a:xfrm>
            <a:off x="228600" y="135570"/>
            <a:ext cx="8463618" cy="6417630"/>
          </a:xfrm>
          <a:prstGeom prst="rect">
            <a:avLst/>
          </a:prstGeom>
          <a:noFill/>
          <a:ln w="9525">
            <a:noFill/>
            <a:miter lim="800000"/>
            <a:headEnd/>
            <a:tailEnd/>
          </a:ln>
          <a:effectLst/>
        </p:spPr>
      </p:pic>
      <p:sp>
        <p:nvSpPr>
          <p:cNvPr id="6" name="Rectangle 5"/>
          <p:cNvSpPr/>
          <p:nvPr/>
        </p:nvSpPr>
        <p:spPr>
          <a:xfrm>
            <a:off x="2057400" y="685800"/>
            <a:ext cx="2590800" cy="1143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75000"/>
              </a:lnSpc>
            </a:pPr>
            <a:r>
              <a:rPr lang="en-US" sz="3200" b="1" dirty="0" smtClean="0">
                <a:solidFill>
                  <a:srgbClr val="FF0000"/>
                </a:solidFill>
              </a:rPr>
              <a:t>Percent cohabiting ages 25-34</a:t>
            </a:r>
            <a:endParaRPr lang="en-US" sz="3200" b="1" dirty="0">
              <a:solidFill>
                <a:srgbClr val="FF0000"/>
              </a:solidFill>
            </a:endParaRPr>
          </a:p>
        </p:txBody>
      </p:sp>
      <p:sp>
        <p:nvSpPr>
          <p:cNvPr id="7" name="Rectangle 6"/>
          <p:cNvSpPr/>
          <p:nvPr/>
        </p:nvSpPr>
        <p:spPr>
          <a:xfrm>
            <a:off x="2438400" y="5943600"/>
            <a:ext cx="1600200" cy="609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75000"/>
              </a:lnSpc>
            </a:pPr>
            <a:r>
              <a:rPr lang="en-US" sz="3200" b="1" dirty="0" smtClean="0">
                <a:solidFill>
                  <a:srgbClr val="FF0000"/>
                </a:solidFill>
              </a:rPr>
              <a:t>1968</a:t>
            </a:r>
            <a:endParaRPr lang="en-US" sz="3200" b="1" dirty="0">
              <a:solidFill>
                <a:srgbClr val="FF0000"/>
              </a:solidFill>
            </a:endParaRPr>
          </a:p>
        </p:txBody>
      </p:sp>
      <p:sp>
        <p:nvSpPr>
          <p:cNvPr id="8" name="Rectangle 7"/>
          <p:cNvSpPr/>
          <p:nvPr/>
        </p:nvSpPr>
        <p:spPr>
          <a:xfrm>
            <a:off x="5562600" y="5943600"/>
            <a:ext cx="1600200" cy="609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75000"/>
              </a:lnSpc>
            </a:pPr>
            <a:r>
              <a:rPr lang="en-US" sz="3200" b="1" dirty="0" smtClean="0">
                <a:solidFill>
                  <a:srgbClr val="FF0000"/>
                </a:solidFill>
              </a:rPr>
              <a:t>2018</a:t>
            </a:r>
            <a:endParaRPr lang="en-US" sz="3200" b="1" dirty="0">
              <a:solidFill>
                <a:srgbClr val="FF0000"/>
              </a:solidFill>
            </a:endParaRPr>
          </a:p>
        </p:txBody>
      </p:sp>
    </p:spTree>
    <p:extLst>
      <p:ext uri="{BB962C8B-B14F-4D97-AF65-F5344CB8AC3E}">
        <p14:creationId xmlns:p14="http://schemas.microsoft.com/office/powerpoint/2010/main" val="1616901643"/>
      </p:ext>
    </p:extLst>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96259"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z="4800" smtClean="0">
                <a:effectLst>
                  <a:outerShdw blurRad="38100" dist="38100" dir="2700000" algn="tl">
                    <a:srgbClr val="000000"/>
                  </a:outerShdw>
                </a:effectLst>
              </a:rPr>
              <a:t>14 “You must not commit </a:t>
            </a:r>
            <a:br>
              <a:rPr lang="en-US" sz="4800" smtClean="0">
                <a:effectLst>
                  <a:outerShdw blurRad="38100" dist="38100" dir="2700000" algn="tl">
                    <a:srgbClr val="000000"/>
                  </a:outerShdw>
                </a:effectLst>
              </a:rPr>
            </a:br>
            <a:r>
              <a:rPr lang="en-US" sz="4800" smtClean="0">
                <a:effectLst>
                  <a:outerShdw blurRad="38100" dist="38100" dir="2700000" algn="tl">
                    <a:srgbClr val="000000"/>
                  </a:outerShdw>
                </a:effectLst>
              </a:rPr>
              <a:t>     adultery.”</a:t>
            </a:r>
          </a:p>
        </p:txBody>
      </p:sp>
      <p:sp>
        <p:nvSpPr>
          <p:cNvPr id="4101" name="Rectangle 4"/>
          <p:cNvSpPr>
            <a:spLocks noChangeArrowheads="1"/>
          </p:cNvSpPr>
          <p:nvPr/>
        </p:nvSpPr>
        <p:spPr bwMode="auto">
          <a:xfrm>
            <a:off x="609600" y="381000"/>
            <a:ext cx="8382000" cy="5943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endParaRPr lang="en-US" sz="3600" b="1">
              <a:latin typeface="Times New Roman" pitchFamily="18" charset="0"/>
            </a:endParaRPr>
          </a:p>
        </p:txBody>
      </p:sp>
      <p:graphicFrame>
        <p:nvGraphicFramePr>
          <p:cNvPr id="4098" name="Object 5"/>
          <p:cNvGraphicFramePr>
            <a:graphicFrameLocks noChangeAspect="1"/>
          </p:cNvGraphicFramePr>
          <p:nvPr/>
        </p:nvGraphicFramePr>
        <p:xfrm>
          <a:off x="304800" y="382588"/>
          <a:ext cx="8839200" cy="6170612"/>
        </p:xfrm>
        <a:graphic>
          <a:graphicData uri="http://schemas.openxmlformats.org/presentationml/2006/ole">
            <mc:AlternateContent xmlns:mc="http://schemas.openxmlformats.org/markup-compatibility/2006">
              <mc:Choice xmlns:v="urn:schemas-microsoft-com:vml" Requires="v">
                <p:oleObj spid="_x0000_s121861" name="Chart" r:id="rId4" imgW="6095905" imgH="4061449" progId="MSGraph.Chart.8">
                  <p:embed followColorScheme="full"/>
                </p:oleObj>
              </mc:Choice>
              <mc:Fallback>
                <p:oleObj name="Chart" r:id="rId4" imgW="6095905" imgH="4061449" progId="MSGraph.Chart.8">
                  <p:embed followColorScheme="full"/>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382588"/>
                        <a:ext cx="8839200" cy="61706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02" name="Text Box 6"/>
          <p:cNvSpPr txBox="1">
            <a:spLocks noChangeArrowheads="1"/>
          </p:cNvSpPr>
          <p:nvPr/>
        </p:nvSpPr>
        <p:spPr bwMode="auto">
          <a:xfrm>
            <a:off x="1524000" y="914400"/>
            <a:ext cx="4286250" cy="1190625"/>
          </a:xfrm>
          <a:prstGeom prst="rect">
            <a:avLst/>
          </a:prstGeom>
          <a:noFill/>
          <a:ln w="104775">
            <a:noFill/>
            <a:miter lim="800000"/>
            <a:headEnd type="none" w="sm" len="sm"/>
            <a:tailEnd/>
          </a:ln>
        </p:spPr>
        <p:txBody>
          <a:bodyPr wrap="none">
            <a:spAutoFit/>
          </a:bodyPr>
          <a:lstStyle/>
          <a:p>
            <a:pPr eaLnBrk="0" hangingPunct="0"/>
            <a:r>
              <a:rPr lang="en-US" sz="3600" b="1">
                <a:latin typeface="Times New Roman" pitchFamily="18" charset="0"/>
              </a:rPr>
              <a:t>% of Adults </a:t>
            </a:r>
          </a:p>
          <a:p>
            <a:pPr eaLnBrk="0" hangingPunct="0"/>
            <a:r>
              <a:rPr lang="en-US" sz="3600" b="1">
                <a:latin typeface="Times New Roman" pitchFamily="18" charset="0"/>
              </a:rPr>
              <a:t>Cohabiting in the US</a:t>
            </a:r>
          </a:p>
        </p:txBody>
      </p:sp>
      <p:sp>
        <p:nvSpPr>
          <p:cNvPr id="96263" name="Text Box 7"/>
          <p:cNvSpPr txBox="1">
            <a:spLocks noChangeArrowheads="1"/>
          </p:cNvSpPr>
          <p:nvPr/>
        </p:nvSpPr>
        <p:spPr bwMode="auto">
          <a:xfrm>
            <a:off x="2787650" y="4648200"/>
            <a:ext cx="869950" cy="641350"/>
          </a:xfrm>
          <a:prstGeom prst="rect">
            <a:avLst/>
          </a:prstGeom>
          <a:noFill/>
          <a:ln w="104775">
            <a:noFill/>
            <a:miter lim="800000"/>
            <a:headEnd type="none" w="sm" len="sm"/>
            <a:tailEnd/>
          </a:ln>
          <a:effectLst/>
        </p:spPr>
        <p:txBody>
          <a:bodyPr wrap="none">
            <a:spAutoFit/>
          </a:bodyPr>
          <a:lstStyle/>
          <a:p>
            <a:pPr eaLnBrk="0" hangingPunct="0">
              <a:defRPr/>
            </a:pPr>
            <a:r>
              <a:rPr lang="en-US" sz="3600" b="1">
                <a:effectLst>
                  <a:outerShdw blurRad="38100" dist="38100" dir="2700000" algn="tl">
                    <a:srgbClr val="000000"/>
                  </a:outerShdw>
                </a:effectLst>
                <a:latin typeface="Times New Roman" pitchFamily="18" charset="0"/>
              </a:rPr>
              <a:t>5%</a:t>
            </a:r>
          </a:p>
        </p:txBody>
      </p:sp>
      <p:sp>
        <p:nvSpPr>
          <p:cNvPr id="96264" name="Text Box 8"/>
          <p:cNvSpPr txBox="1">
            <a:spLocks noChangeArrowheads="1"/>
          </p:cNvSpPr>
          <p:nvPr/>
        </p:nvSpPr>
        <p:spPr bwMode="auto">
          <a:xfrm>
            <a:off x="6064250" y="609600"/>
            <a:ext cx="1098550" cy="641350"/>
          </a:xfrm>
          <a:prstGeom prst="rect">
            <a:avLst/>
          </a:prstGeom>
          <a:noFill/>
          <a:ln w="104775">
            <a:noFill/>
            <a:miter lim="800000"/>
            <a:headEnd type="none" w="sm" len="sm"/>
            <a:tailEnd/>
          </a:ln>
          <a:effectLst/>
        </p:spPr>
        <p:txBody>
          <a:bodyPr wrap="none">
            <a:spAutoFit/>
          </a:bodyPr>
          <a:lstStyle/>
          <a:p>
            <a:pPr eaLnBrk="0" hangingPunct="0">
              <a:defRPr/>
            </a:pPr>
            <a:r>
              <a:rPr lang="en-US" sz="3600" b="1">
                <a:effectLst>
                  <a:outerShdw blurRad="38100" dist="38100" dir="2700000" algn="tl">
                    <a:srgbClr val="000000"/>
                  </a:outerShdw>
                </a:effectLst>
                <a:latin typeface="Times New Roman" pitchFamily="18" charset="0"/>
              </a:rPr>
              <a:t>48%</a:t>
            </a:r>
          </a:p>
        </p:txBody>
      </p:sp>
      <p:sp>
        <p:nvSpPr>
          <p:cNvPr id="4105" name="Rectangle 9"/>
          <p:cNvSpPr>
            <a:spLocks noChangeArrowheads="1"/>
          </p:cNvSpPr>
          <p:nvPr/>
        </p:nvSpPr>
        <p:spPr bwMode="auto">
          <a:xfrm>
            <a:off x="2859088" y="6369050"/>
            <a:ext cx="3427412" cy="336550"/>
          </a:xfrm>
          <a:prstGeom prst="rect">
            <a:avLst/>
          </a:prstGeom>
          <a:noFill/>
          <a:ln w="104775">
            <a:noFill/>
            <a:miter lim="800000"/>
            <a:headEnd type="none" w="sm" len="sm"/>
            <a:tailEnd/>
          </a:ln>
        </p:spPr>
        <p:txBody>
          <a:bodyPr wrap="none">
            <a:spAutoFit/>
          </a:bodyPr>
          <a:lstStyle/>
          <a:p>
            <a:pPr eaLnBrk="0" hangingPunct="0"/>
            <a:r>
              <a:rPr lang="en-US" sz="1600" b="1"/>
              <a:t>Pew Social Trends; Families 2010</a:t>
            </a: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None/>
              <a:defRPr/>
            </a:pPr>
            <a:r>
              <a:rPr lang="en-US" sz="4800" dirty="0" smtClean="0">
                <a:effectLst>
                  <a:outerShdw blurRad="38100" dist="38100" dir="2700000" algn="tl">
                    <a:srgbClr val="000000"/>
                  </a:outerShdw>
                </a:effectLst>
              </a:rPr>
              <a:t>The first four sayings govern their relationship with God</a:t>
            </a:r>
          </a:p>
          <a:p>
            <a:pPr eaLnBrk="1" hangingPunct="1">
              <a:spcBef>
                <a:spcPct val="10000"/>
              </a:spcBef>
              <a:buFont typeface="Wingdings" pitchFamily="2" charset="2"/>
              <a:buNone/>
              <a:defRPr/>
            </a:pPr>
            <a:r>
              <a:rPr lang="en-US" sz="4800" dirty="0" smtClean="0">
                <a:effectLst>
                  <a:outerShdw blurRad="38100" dist="38100" dir="2700000" algn="tl">
                    <a:srgbClr val="000000"/>
                  </a:outerShdw>
                </a:effectLst>
              </a:rPr>
              <a:t>The next six sayings govern their relationship with others</a:t>
            </a:r>
          </a:p>
          <a:p>
            <a:pPr eaLnBrk="1" hangingPunct="1">
              <a:spcBef>
                <a:spcPct val="10000"/>
              </a:spcBef>
              <a:buFont typeface="Wingdings" pitchFamily="2" charset="2"/>
              <a:buNone/>
              <a:defRPr/>
            </a:pPr>
            <a:r>
              <a:rPr lang="en-US" sz="4800" dirty="0" smtClean="0">
                <a:effectLst>
                  <a:outerShdw blurRad="38100" dist="38100" dir="2700000" algn="tl">
                    <a:srgbClr val="000000"/>
                  </a:outerShdw>
                </a:effectLst>
              </a:rPr>
              <a:t>Jesus: Whole law = Love God with all your heart…</a:t>
            </a:r>
          </a:p>
          <a:p>
            <a:pPr eaLnBrk="1" hangingPunct="1">
              <a:spcBef>
                <a:spcPct val="10000"/>
              </a:spcBef>
              <a:buFont typeface="Wingdings" pitchFamily="2" charset="2"/>
              <a:buNone/>
              <a:defRPr/>
            </a:pPr>
            <a:r>
              <a:rPr lang="en-US" sz="4800" dirty="0" smtClean="0">
                <a:effectLst>
                  <a:outerShdw blurRad="38100" dist="38100" dir="2700000" algn="tl">
                    <a:srgbClr val="000000"/>
                  </a:outerShdw>
                </a:effectLst>
              </a:rPr>
              <a:t>And Love your neighbor as yourself</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00355">
                                            <p:txEl>
                                              <p:pRg st="1" end="1"/>
                                            </p:txEl>
                                          </p:spTgt>
                                        </p:tgtEl>
                                        <p:attrNameLst>
                                          <p:attrName>style.visibility</p:attrName>
                                        </p:attrNameLst>
                                      </p:cBhvr>
                                      <p:to>
                                        <p:strVal val="visible"/>
                                      </p:to>
                                    </p:set>
                                    <p:animEffect transition="in" filter="wipe(left)">
                                      <p:cBhvr>
                                        <p:cTn id="7" dur="500"/>
                                        <p:tgtEl>
                                          <p:spTgt spid="10035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0355">
                                            <p:txEl>
                                              <p:pRg st="2" end="2"/>
                                            </p:txEl>
                                          </p:spTgt>
                                        </p:tgtEl>
                                        <p:attrNameLst>
                                          <p:attrName>style.visibility</p:attrName>
                                        </p:attrNameLst>
                                      </p:cBhvr>
                                      <p:to>
                                        <p:strVal val="visible"/>
                                      </p:to>
                                    </p:set>
                                    <p:animEffect transition="in" filter="wipe(left)">
                                      <p:cBhvr>
                                        <p:cTn id="12" dur="500"/>
                                        <p:tgtEl>
                                          <p:spTgt spid="10035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00355">
                                            <p:txEl>
                                              <p:pRg st="3" end="3"/>
                                            </p:txEl>
                                          </p:spTgt>
                                        </p:tgtEl>
                                        <p:attrNameLst>
                                          <p:attrName>style.visibility</p:attrName>
                                        </p:attrNameLst>
                                      </p:cBhvr>
                                      <p:to>
                                        <p:strVal val="visible"/>
                                      </p:to>
                                    </p:set>
                                    <p:animEffect transition="in" filter="wipe(left)">
                                      <p:cBhvr>
                                        <p:cTn id="17" dur="500"/>
                                        <p:tgtEl>
                                          <p:spTgt spid="1003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1059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z="4800" smtClean="0">
                <a:effectLst>
                  <a:outerShdw blurRad="38100" dist="38100" dir="2700000" algn="tl">
                    <a:srgbClr val="000000"/>
                  </a:outerShdw>
                </a:effectLst>
              </a:rPr>
              <a:t>14 “You must not commit </a:t>
            </a:r>
            <a:br>
              <a:rPr lang="en-US" sz="4800" smtClean="0">
                <a:effectLst>
                  <a:outerShdw blurRad="38100" dist="38100" dir="2700000" algn="tl">
                    <a:srgbClr val="000000"/>
                  </a:outerShdw>
                </a:effectLst>
              </a:rPr>
            </a:br>
            <a:r>
              <a:rPr lang="en-US" sz="4800" smtClean="0">
                <a:effectLst>
                  <a:outerShdw blurRad="38100" dist="38100" dir="2700000" algn="tl">
                    <a:srgbClr val="000000"/>
                  </a:outerShdw>
                </a:effectLst>
              </a:rPr>
              <a:t>     adultery.”</a:t>
            </a:r>
          </a:p>
        </p:txBody>
      </p:sp>
      <p:sp>
        <p:nvSpPr>
          <p:cNvPr id="7173" name="Rectangle 4"/>
          <p:cNvSpPr>
            <a:spLocks noChangeArrowheads="1"/>
          </p:cNvSpPr>
          <p:nvPr/>
        </p:nvSpPr>
        <p:spPr bwMode="auto">
          <a:xfrm>
            <a:off x="609600" y="381000"/>
            <a:ext cx="8382000" cy="5943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pPr>
            <a:endParaRPr lang="en-US" sz="3600" b="1">
              <a:latin typeface="Times New Roman" pitchFamily="18" charset="0"/>
            </a:endParaRPr>
          </a:p>
        </p:txBody>
      </p:sp>
      <p:graphicFrame>
        <p:nvGraphicFramePr>
          <p:cNvPr id="7170" name="Object 5"/>
          <p:cNvGraphicFramePr>
            <a:graphicFrameLocks noChangeAspect="1"/>
          </p:cNvGraphicFramePr>
          <p:nvPr/>
        </p:nvGraphicFramePr>
        <p:xfrm>
          <a:off x="304800" y="382588"/>
          <a:ext cx="8839200" cy="6170612"/>
        </p:xfrm>
        <a:graphic>
          <a:graphicData uri="http://schemas.openxmlformats.org/presentationml/2006/ole">
            <mc:AlternateContent xmlns:mc="http://schemas.openxmlformats.org/markup-compatibility/2006">
              <mc:Choice xmlns:v="urn:schemas-microsoft-com:vml" Requires="v">
                <p:oleObj spid="_x0000_s124933" name="Chart" r:id="rId4" imgW="6095905" imgH="4061449" progId="MSGraph.Chart.8">
                  <p:embed followColorScheme="full"/>
                </p:oleObj>
              </mc:Choice>
              <mc:Fallback>
                <p:oleObj name="Chart" r:id="rId4" imgW="6095905" imgH="4061449" progId="MSGraph.Chart.8">
                  <p:embed followColorScheme="full"/>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382588"/>
                        <a:ext cx="8839200" cy="61706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174" name="Text Box 6"/>
          <p:cNvSpPr txBox="1">
            <a:spLocks noChangeArrowheads="1"/>
          </p:cNvSpPr>
          <p:nvPr/>
        </p:nvSpPr>
        <p:spPr bwMode="auto">
          <a:xfrm>
            <a:off x="1524000" y="914400"/>
            <a:ext cx="4286250" cy="1190625"/>
          </a:xfrm>
          <a:prstGeom prst="rect">
            <a:avLst/>
          </a:prstGeom>
          <a:noFill/>
          <a:ln w="104775">
            <a:noFill/>
            <a:miter lim="800000"/>
            <a:headEnd type="none" w="sm" len="sm"/>
            <a:tailEnd/>
          </a:ln>
        </p:spPr>
        <p:txBody>
          <a:bodyPr wrap="none">
            <a:spAutoFit/>
          </a:bodyPr>
          <a:lstStyle/>
          <a:p>
            <a:pPr eaLnBrk="0" hangingPunct="0"/>
            <a:r>
              <a:rPr lang="en-US" sz="3600" b="1">
                <a:latin typeface="Times New Roman" pitchFamily="18" charset="0"/>
              </a:rPr>
              <a:t>% of Adults </a:t>
            </a:r>
          </a:p>
          <a:p>
            <a:pPr eaLnBrk="0" hangingPunct="0"/>
            <a:r>
              <a:rPr lang="en-US" sz="3600" b="1">
                <a:latin typeface="Times New Roman" pitchFamily="18" charset="0"/>
              </a:rPr>
              <a:t>Cohabiting in the US</a:t>
            </a:r>
          </a:p>
        </p:txBody>
      </p:sp>
      <p:sp>
        <p:nvSpPr>
          <p:cNvPr id="110599" name="Text Box 7"/>
          <p:cNvSpPr txBox="1">
            <a:spLocks noChangeArrowheads="1"/>
          </p:cNvSpPr>
          <p:nvPr/>
        </p:nvSpPr>
        <p:spPr bwMode="auto">
          <a:xfrm>
            <a:off x="2787650" y="4648200"/>
            <a:ext cx="869950" cy="641350"/>
          </a:xfrm>
          <a:prstGeom prst="rect">
            <a:avLst/>
          </a:prstGeom>
          <a:noFill/>
          <a:ln w="104775">
            <a:noFill/>
            <a:miter lim="800000"/>
            <a:headEnd type="none" w="sm" len="sm"/>
            <a:tailEnd/>
          </a:ln>
          <a:effectLst/>
        </p:spPr>
        <p:txBody>
          <a:bodyPr wrap="none">
            <a:spAutoFit/>
          </a:bodyPr>
          <a:lstStyle/>
          <a:p>
            <a:pPr eaLnBrk="0" hangingPunct="0">
              <a:defRPr/>
            </a:pPr>
            <a:r>
              <a:rPr lang="en-US" sz="3600" b="1">
                <a:effectLst>
                  <a:outerShdw blurRad="38100" dist="38100" dir="2700000" algn="tl">
                    <a:srgbClr val="000000"/>
                  </a:outerShdw>
                </a:effectLst>
                <a:latin typeface="Times New Roman" pitchFamily="18" charset="0"/>
              </a:rPr>
              <a:t>5%</a:t>
            </a:r>
          </a:p>
        </p:txBody>
      </p:sp>
      <p:sp>
        <p:nvSpPr>
          <p:cNvPr id="110600" name="Text Box 8"/>
          <p:cNvSpPr txBox="1">
            <a:spLocks noChangeArrowheads="1"/>
          </p:cNvSpPr>
          <p:nvPr/>
        </p:nvSpPr>
        <p:spPr bwMode="auto">
          <a:xfrm>
            <a:off x="6064250" y="609600"/>
            <a:ext cx="1098550" cy="641350"/>
          </a:xfrm>
          <a:prstGeom prst="rect">
            <a:avLst/>
          </a:prstGeom>
          <a:noFill/>
          <a:ln w="104775">
            <a:noFill/>
            <a:miter lim="800000"/>
            <a:headEnd type="none" w="sm" len="sm"/>
            <a:tailEnd/>
          </a:ln>
          <a:effectLst/>
        </p:spPr>
        <p:txBody>
          <a:bodyPr wrap="none">
            <a:spAutoFit/>
          </a:bodyPr>
          <a:lstStyle/>
          <a:p>
            <a:pPr eaLnBrk="0" hangingPunct="0">
              <a:defRPr/>
            </a:pPr>
            <a:r>
              <a:rPr lang="en-US" sz="3600" b="1">
                <a:effectLst>
                  <a:outerShdw blurRad="38100" dist="38100" dir="2700000" algn="tl">
                    <a:srgbClr val="000000"/>
                  </a:outerShdw>
                </a:effectLst>
                <a:latin typeface="Times New Roman" pitchFamily="18" charset="0"/>
              </a:rPr>
              <a:t>48%</a:t>
            </a:r>
          </a:p>
        </p:txBody>
      </p:sp>
      <p:sp>
        <p:nvSpPr>
          <p:cNvPr id="7177" name="Rectangle 9"/>
          <p:cNvSpPr>
            <a:spLocks noChangeArrowheads="1"/>
          </p:cNvSpPr>
          <p:nvPr/>
        </p:nvSpPr>
        <p:spPr bwMode="auto">
          <a:xfrm>
            <a:off x="2859088" y="6369050"/>
            <a:ext cx="3427412" cy="336550"/>
          </a:xfrm>
          <a:prstGeom prst="rect">
            <a:avLst/>
          </a:prstGeom>
          <a:noFill/>
          <a:ln w="104775">
            <a:noFill/>
            <a:miter lim="800000"/>
            <a:headEnd type="none" w="sm" len="sm"/>
            <a:tailEnd/>
          </a:ln>
        </p:spPr>
        <p:txBody>
          <a:bodyPr wrap="none">
            <a:spAutoFit/>
          </a:bodyPr>
          <a:lstStyle/>
          <a:p>
            <a:pPr eaLnBrk="0" hangingPunct="0"/>
            <a:r>
              <a:rPr lang="en-US" sz="1600" b="1"/>
              <a:t>Pew Social Trends; Families 2010</a:t>
            </a:r>
          </a:p>
        </p:txBody>
      </p:sp>
      <p:sp>
        <p:nvSpPr>
          <p:cNvPr id="7178" name="Rectangle 7"/>
          <p:cNvSpPr>
            <a:spLocks noChangeArrowheads="1"/>
          </p:cNvSpPr>
          <p:nvPr/>
        </p:nvSpPr>
        <p:spPr bwMode="auto">
          <a:xfrm>
            <a:off x="1143000" y="76200"/>
            <a:ext cx="7924800" cy="6629400"/>
          </a:xfrm>
          <a:prstGeom prst="rect">
            <a:avLst/>
          </a:prstGeom>
          <a:gradFill rotWithShape="0">
            <a:gsLst>
              <a:gs pos="0">
                <a:srgbClr val="000000"/>
              </a:gs>
              <a:gs pos="50000">
                <a:srgbClr val="79052C"/>
              </a:gs>
              <a:gs pos="100000">
                <a:srgbClr val="000000"/>
              </a:gs>
            </a:gsLst>
            <a:lin ang="5400000" scaled="1"/>
          </a:gradFill>
          <a:ln w="19050">
            <a:solidFill>
              <a:schemeClr val="tx1"/>
            </a:solidFill>
            <a:miter lim="800000"/>
            <a:headEnd/>
            <a:tailEnd/>
          </a:ln>
        </p:spPr>
        <p:txBody>
          <a:bodyPr lIns="90488" tIns="44450" rIns="90488" bIns="44450"/>
          <a:lstStyle/>
          <a:p>
            <a:pPr eaLnBrk="0" hangingPunct="0">
              <a:lnSpc>
                <a:spcPct val="70000"/>
              </a:lnSpc>
              <a:spcBef>
                <a:spcPct val="5000"/>
              </a:spcBef>
              <a:defRPr/>
            </a:pPr>
            <a:r>
              <a:rPr lang="en-US" sz="2400" dirty="0">
                <a:effectLst>
                  <a:outerShdw blurRad="38100" dist="38100" dir="2700000" algn="tl">
                    <a:srgbClr val="000000">
                      <a:alpha val="43137"/>
                    </a:srgbClr>
                  </a:outerShdw>
                </a:effectLst>
                <a:latin typeface="Times New Roman" pitchFamily="18" charset="0"/>
              </a:rPr>
              <a:t>“Comprehensive Review of Recent Research,” Rutgers U. (</a:t>
            </a:r>
            <a:r>
              <a:rPr lang="en-US" sz="2400" dirty="0" err="1">
                <a:effectLst>
                  <a:outerShdw blurRad="38100" dist="38100" dir="2700000" algn="tl">
                    <a:srgbClr val="000000">
                      <a:alpha val="43137"/>
                    </a:srgbClr>
                  </a:outerShdw>
                </a:effectLst>
                <a:latin typeface="Times New Roman" pitchFamily="18" charset="0"/>
              </a:rPr>
              <a:t>Popenoe</a:t>
            </a:r>
            <a:r>
              <a:rPr lang="en-US" sz="2400" dirty="0">
                <a:effectLst>
                  <a:outerShdw blurRad="38100" dist="38100" dir="2700000" algn="tl">
                    <a:srgbClr val="000000">
                      <a:alpha val="43137"/>
                    </a:srgbClr>
                  </a:outerShdw>
                </a:effectLst>
                <a:latin typeface="Times New Roman" pitchFamily="18" charset="0"/>
              </a:rPr>
              <a:t> and Whitehead)</a:t>
            </a:r>
          </a:p>
          <a:p>
            <a:pPr eaLnBrk="0" hangingPunct="0">
              <a:lnSpc>
                <a:spcPct val="70000"/>
              </a:lnSpc>
              <a:defRPr/>
            </a:pPr>
            <a:r>
              <a:rPr lang="en-US" sz="4000" dirty="0">
                <a:effectLst>
                  <a:outerShdw blurRad="38100" dist="38100" dir="2700000" algn="tl">
                    <a:srgbClr val="000000">
                      <a:alpha val="43137"/>
                    </a:srgbClr>
                  </a:outerShdw>
                </a:effectLst>
                <a:latin typeface="Times New Roman" pitchFamily="18" charset="0"/>
              </a:rPr>
              <a:t>“Living together before marriage increases the risk of breaking up after marriage…”</a:t>
            </a:r>
          </a:p>
          <a:p>
            <a:pPr eaLnBrk="0" hangingPunct="0">
              <a:lnSpc>
                <a:spcPct val="70000"/>
              </a:lnSpc>
              <a:spcAft>
                <a:spcPts val="500"/>
              </a:spcAft>
              <a:buClr>
                <a:schemeClr val="tx2"/>
              </a:buClr>
              <a:buSzPct val="100000"/>
              <a:buFont typeface="Symbol" pitchFamily="18" charset="2"/>
              <a:buNone/>
              <a:defRPr/>
            </a:pPr>
            <a:r>
              <a:rPr lang="en-US" sz="4000" dirty="0">
                <a:effectLst>
                  <a:outerShdw blurRad="38100" dist="38100" dir="2700000" algn="tl">
                    <a:srgbClr val="000000">
                      <a:alpha val="43137"/>
                    </a:srgbClr>
                  </a:outerShdw>
                </a:effectLst>
                <a:latin typeface="Times New Roman" pitchFamily="18" charset="0"/>
              </a:rPr>
              <a:t>“Unmarried couples have lower levels of happiness and well-being than married couples.”</a:t>
            </a:r>
          </a:p>
          <a:p>
            <a:pPr eaLnBrk="0" hangingPunct="0">
              <a:lnSpc>
                <a:spcPct val="70000"/>
              </a:lnSpc>
              <a:defRPr/>
            </a:pPr>
            <a:r>
              <a:rPr lang="en-US" sz="4000" dirty="0" smtClean="0">
                <a:effectLst>
                  <a:outerShdw blurRad="38100" dist="38100" dir="2700000" algn="tl">
                    <a:srgbClr val="000000">
                      <a:alpha val="43137"/>
                    </a:srgbClr>
                  </a:outerShdw>
                </a:effectLst>
                <a:latin typeface="Times New Roman" pitchFamily="18" charset="0"/>
              </a:rPr>
              <a:t>“No </a:t>
            </a:r>
            <a:r>
              <a:rPr lang="en-US" sz="4000" dirty="0">
                <a:effectLst>
                  <a:outerShdw blurRad="38100" dist="38100" dir="2700000" algn="tl">
                    <a:srgbClr val="000000">
                      <a:alpha val="43137"/>
                    </a:srgbClr>
                  </a:outerShdw>
                </a:effectLst>
                <a:latin typeface="Times New Roman" pitchFamily="18" charset="0"/>
              </a:rPr>
              <a:t>positive contribution of cohabitation to marriage has been ever been found.”</a:t>
            </a:r>
          </a:p>
          <a:p>
            <a:pPr eaLnBrk="0" hangingPunct="0">
              <a:lnSpc>
                <a:spcPct val="70000"/>
              </a:lnSpc>
              <a:defRPr/>
            </a:pPr>
            <a:r>
              <a:rPr lang="en-US" sz="4000" dirty="0" smtClean="0">
                <a:effectLst>
                  <a:outerShdw blurRad="38100" dist="38100" dir="2700000" algn="tl">
                    <a:srgbClr val="000000">
                      <a:alpha val="43137"/>
                    </a:srgbClr>
                  </a:outerShdw>
                </a:effectLst>
                <a:latin typeface="Times New Roman" pitchFamily="18" charset="0"/>
              </a:rPr>
              <a:t>“While </a:t>
            </a:r>
            <a:r>
              <a:rPr lang="en-US" sz="4000" dirty="0">
                <a:effectLst>
                  <a:outerShdw blurRad="38100" dist="38100" dir="2700000" algn="tl">
                    <a:srgbClr val="000000">
                      <a:alpha val="43137"/>
                    </a:srgbClr>
                  </a:outerShdw>
                </a:effectLst>
                <a:latin typeface="Times New Roman" pitchFamily="18" charset="0"/>
              </a:rPr>
              <a:t>marriages are held together largely by a strong ethic of commitment, cohabiting relationships by their very nature tend to undercut this ethic.”</a:t>
            </a:r>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27651"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z="4800" smtClean="0">
                <a:effectLst>
                  <a:outerShdw blurRad="38100" dist="38100" dir="2700000" algn="tl">
                    <a:srgbClr val="000000"/>
                  </a:outerShdw>
                </a:effectLst>
              </a:rPr>
              <a:t>14 “You must not commit </a:t>
            </a:r>
            <a:br>
              <a:rPr lang="en-US" sz="4800" smtClean="0">
                <a:effectLst>
                  <a:outerShdw blurRad="38100" dist="38100" dir="2700000" algn="tl">
                    <a:srgbClr val="000000"/>
                  </a:outerShdw>
                </a:effectLst>
              </a:rPr>
            </a:br>
            <a:r>
              <a:rPr lang="en-US" sz="4800" smtClean="0">
                <a:effectLst>
                  <a:outerShdw blurRad="38100" dist="38100" dir="2700000" algn="tl">
                    <a:srgbClr val="000000"/>
                  </a:outerShdw>
                </a:effectLst>
              </a:rPr>
              <a:t>     adultery.”</a:t>
            </a:r>
          </a:p>
        </p:txBody>
      </p:sp>
      <p:sp>
        <p:nvSpPr>
          <p:cNvPr id="5" name="Rectangle 4"/>
          <p:cNvSpPr>
            <a:spLocks noChangeArrowheads="1"/>
          </p:cNvSpPr>
          <p:nvPr/>
        </p:nvSpPr>
        <p:spPr bwMode="auto">
          <a:xfrm>
            <a:off x="152400" y="2667000"/>
            <a:ext cx="8839200" cy="3276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defRPr/>
            </a:pPr>
            <a:r>
              <a:rPr lang="en-US" sz="4000" dirty="0" err="1">
                <a:effectLst>
                  <a:outerShdw blurRad="38100" dist="38100" dir="2700000" algn="tl">
                    <a:srgbClr val="000000">
                      <a:alpha val="43137"/>
                    </a:srgbClr>
                  </a:outerShdw>
                </a:effectLst>
                <a:latin typeface="Times New Roman" pitchFamily="18" charset="0"/>
              </a:rPr>
              <a:t>Popenoe</a:t>
            </a:r>
            <a:r>
              <a:rPr lang="en-US" sz="4000" dirty="0">
                <a:effectLst>
                  <a:outerShdw blurRad="38100" dist="38100" dir="2700000" algn="tl">
                    <a:srgbClr val="000000">
                      <a:alpha val="43137"/>
                    </a:srgbClr>
                  </a:outerShdw>
                </a:effectLst>
                <a:latin typeface="Times New Roman" pitchFamily="18" charset="0"/>
              </a:rPr>
              <a:t>: American teens have expressed a growing esteem for marriage, family and monogamy. In thinking about the future, an increasing number of teens say that marriage and family life are “extremely important” to them. Most want their marriages to be lifelong.</a:t>
            </a:r>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ChangeArrowheads="1"/>
          </p:cNvSpPr>
          <p:nvPr/>
        </p:nvSpPr>
        <p:spPr bwMode="auto">
          <a:xfrm>
            <a:off x="152400" y="2667000"/>
            <a:ext cx="8839200" cy="3276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defRPr/>
            </a:pPr>
            <a:r>
              <a:rPr lang="en-US" sz="4000" dirty="0" err="1">
                <a:effectLst>
                  <a:outerShdw blurRad="38100" dist="38100" dir="2700000" algn="tl">
                    <a:srgbClr val="000000">
                      <a:alpha val="43137"/>
                    </a:srgbClr>
                  </a:outerShdw>
                </a:effectLst>
                <a:latin typeface="Times New Roman" pitchFamily="18" charset="0"/>
              </a:rPr>
              <a:t>Popenoe</a:t>
            </a:r>
            <a:r>
              <a:rPr lang="en-US" sz="4000" dirty="0">
                <a:effectLst>
                  <a:outerShdw blurRad="38100" dist="38100" dir="2700000" algn="tl">
                    <a:srgbClr val="000000">
                      <a:alpha val="43137"/>
                    </a:srgbClr>
                  </a:outerShdw>
                </a:effectLst>
                <a:latin typeface="Times New Roman" pitchFamily="18" charset="0"/>
              </a:rPr>
              <a:t>: American teens have expressed a growing esteem for marriage, family and monogamy. In thinking about the future, an increasing number of teens say that marriage and family life are “extremely important” to them. Most want their marriages to be lifelong.</a:t>
            </a:r>
          </a:p>
        </p:txBody>
      </p:sp>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98307"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z="4800" smtClean="0">
                <a:effectLst>
                  <a:outerShdw blurRad="38100" dist="38100" dir="2700000" algn="tl">
                    <a:srgbClr val="000000"/>
                  </a:outerShdw>
                </a:effectLst>
              </a:rPr>
              <a:t>14 “You must not commit </a:t>
            </a:r>
            <a:br>
              <a:rPr lang="en-US" sz="4800" smtClean="0">
                <a:effectLst>
                  <a:outerShdw blurRad="38100" dist="38100" dir="2700000" algn="tl">
                    <a:srgbClr val="000000"/>
                  </a:outerShdw>
                </a:effectLst>
              </a:rPr>
            </a:br>
            <a:r>
              <a:rPr lang="en-US" sz="4800" smtClean="0">
                <a:effectLst>
                  <a:outerShdw blurRad="38100" dist="38100" dir="2700000" algn="tl">
                    <a:srgbClr val="000000"/>
                  </a:outerShdw>
                </a:effectLst>
              </a:rPr>
              <a:t>     adultery.”</a:t>
            </a:r>
          </a:p>
        </p:txBody>
      </p:sp>
      <p:pic>
        <p:nvPicPr>
          <p:cNvPr id="62469" name="Picture 5" descr="globall appeal of family"/>
          <p:cNvPicPr>
            <a:picLocks noChangeAspect="1" noChangeArrowheads="1"/>
          </p:cNvPicPr>
          <p:nvPr/>
        </p:nvPicPr>
        <p:blipFill>
          <a:blip r:embed="rId3" cstate="print"/>
          <a:srcRect/>
          <a:stretch>
            <a:fillRect/>
          </a:stretch>
        </p:blipFill>
        <p:spPr bwMode="auto">
          <a:xfrm>
            <a:off x="2209800" y="96838"/>
            <a:ext cx="6862763" cy="6608762"/>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7041" name="Picture 1"/>
          <p:cNvPicPr>
            <a:picLocks noChangeAspect="1" noChangeArrowheads="1"/>
          </p:cNvPicPr>
          <p:nvPr/>
        </p:nvPicPr>
        <p:blipFill>
          <a:blip r:embed="rId3" cstate="print"/>
          <a:srcRect/>
          <a:stretch>
            <a:fillRect/>
          </a:stretch>
        </p:blipFill>
        <p:spPr bwMode="auto">
          <a:xfrm>
            <a:off x="1038837" y="228600"/>
            <a:ext cx="7438238" cy="6096000"/>
          </a:xfrm>
          <a:prstGeom prst="rect">
            <a:avLst/>
          </a:prstGeom>
          <a:noFill/>
          <a:ln w="9525">
            <a:noFill/>
            <a:miter lim="800000"/>
            <a:headEnd/>
            <a:tailEnd/>
          </a:ln>
          <a:effectLst/>
        </p:spPr>
      </p:pic>
      <p:sp>
        <p:nvSpPr>
          <p:cNvPr id="5" name="Rectangle 4"/>
          <p:cNvSpPr/>
          <p:nvPr/>
        </p:nvSpPr>
        <p:spPr>
          <a:xfrm>
            <a:off x="2667000" y="5410200"/>
            <a:ext cx="1524000" cy="762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smtClean="0">
                <a:solidFill>
                  <a:srgbClr val="FF0000"/>
                </a:solidFill>
              </a:rPr>
              <a:t>1980</a:t>
            </a:r>
            <a:endParaRPr lang="en-US" sz="4800" dirty="0">
              <a:solidFill>
                <a:srgbClr val="FF0000"/>
              </a:solidFill>
            </a:endParaRPr>
          </a:p>
        </p:txBody>
      </p:sp>
      <p:sp>
        <p:nvSpPr>
          <p:cNvPr id="6" name="Rectangle 5"/>
          <p:cNvSpPr/>
          <p:nvPr/>
        </p:nvSpPr>
        <p:spPr>
          <a:xfrm>
            <a:off x="5410200" y="5410200"/>
            <a:ext cx="1524000" cy="762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smtClean="0">
                <a:solidFill>
                  <a:srgbClr val="FF0000"/>
                </a:solidFill>
              </a:rPr>
              <a:t>2014</a:t>
            </a:r>
            <a:endParaRPr lang="en-US" sz="4800" dirty="0">
              <a:solidFill>
                <a:srgbClr val="FF0000"/>
              </a:solidFill>
            </a:endParaRPr>
          </a:p>
        </p:txBody>
      </p:sp>
      <p:sp>
        <p:nvSpPr>
          <p:cNvPr id="7" name="Rectangle 6"/>
          <p:cNvSpPr/>
          <p:nvPr/>
        </p:nvSpPr>
        <p:spPr>
          <a:xfrm>
            <a:off x="2057400" y="609600"/>
            <a:ext cx="2590800" cy="2514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75000"/>
              </a:lnSpc>
            </a:pPr>
            <a:r>
              <a:rPr lang="en-US" sz="3200" b="1" dirty="0" smtClean="0">
                <a:solidFill>
                  <a:srgbClr val="FF0000"/>
                </a:solidFill>
              </a:rPr>
              <a:t>Percent children of moderately educated women born out of wedlock</a:t>
            </a:r>
            <a:endParaRPr lang="en-US" sz="3200" b="1" dirty="0">
              <a:solidFill>
                <a:srgbClr val="FF0000"/>
              </a:solidFill>
            </a:endParaRPr>
          </a:p>
        </p:txBody>
      </p:sp>
      <p:sp>
        <p:nvSpPr>
          <p:cNvPr id="10" name="TextBox 9"/>
          <p:cNvSpPr txBox="1"/>
          <p:nvPr/>
        </p:nvSpPr>
        <p:spPr>
          <a:xfrm>
            <a:off x="685800" y="6324600"/>
            <a:ext cx="7372467" cy="523220"/>
          </a:xfrm>
          <a:prstGeom prst="rect">
            <a:avLst/>
          </a:prstGeom>
          <a:noFill/>
        </p:spPr>
        <p:txBody>
          <a:bodyPr wrap="none" rtlCol="0">
            <a:spAutoFit/>
          </a:bodyPr>
          <a:lstStyle/>
          <a:p>
            <a:r>
              <a:rPr lang="en-US" sz="2800" dirty="0" err="1" smtClean="0">
                <a:latin typeface="+mj-lt"/>
              </a:rPr>
              <a:t>Popano</a:t>
            </a:r>
            <a:r>
              <a:rPr lang="en-US" sz="2800" dirty="0" smtClean="0">
                <a:latin typeface="+mj-lt"/>
              </a:rPr>
              <a:t> and Whitehead, </a:t>
            </a:r>
            <a:r>
              <a:rPr lang="en-US" sz="2800" i="1" dirty="0" smtClean="0">
                <a:latin typeface="+mj-lt"/>
              </a:rPr>
              <a:t>State of Our Unions 2014</a:t>
            </a:r>
            <a:endParaRPr lang="en-US" sz="2800" i="1" dirty="0">
              <a:latin typeface="+mj-lt"/>
            </a:endParaRPr>
          </a:p>
        </p:txBody>
      </p:sp>
      <p:sp>
        <p:nvSpPr>
          <p:cNvPr id="11" name="TextBox 10"/>
          <p:cNvSpPr txBox="1"/>
          <p:nvPr/>
        </p:nvSpPr>
        <p:spPr>
          <a:xfrm>
            <a:off x="3048000" y="4343400"/>
            <a:ext cx="1107996" cy="646331"/>
          </a:xfrm>
          <a:prstGeom prst="rect">
            <a:avLst/>
          </a:prstGeom>
          <a:noFill/>
        </p:spPr>
        <p:txBody>
          <a:bodyPr wrap="none" rtlCol="0">
            <a:spAutoFit/>
          </a:bodyPr>
          <a:lstStyle/>
          <a:p>
            <a:r>
              <a:rPr lang="en-US" sz="3600" dirty="0" smtClean="0"/>
              <a:t>13%</a:t>
            </a:r>
            <a:endParaRPr lang="en-US" sz="3600" dirty="0"/>
          </a:p>
        </p:txBody>
      </p:sp>
      <p:sp>
        <p:nvSpPr>
          <p:cNvPr id="12" name="TextBox 11"/>
          <p:cNvSpPr txBox="1"/>
          <p:nvPr/>
        </p:nvSpPr>
        <p:spPr>
          <a:xfrm>
            <a:off x="5597604" y="4343400"/>
            <a:ext cx="1107996" cy="646331"/>
          </a:xfrm>
          <a:prstGeom prst="rect">
            <a:avLst/>
          </a:prstGeom>
          <a:noFill/>
        </p:spPr>
        <p:txBody>
          <a:bodyPr wrap="none" rtlCol="0">
            <a:spAutoFit/>
          </a:bodyPr>
          <a:lstStyle/>
          <a:p>
            <a:r>
              <a:rPr lang="en-US" sz="3600" dirty="0" smtClean="0"/>
              <a:t>44%</a:t>
            </a:r>
            <a:endParaRPr lang="en-US" sz="3600" dirty="0"/>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pic>
        <p:nvPicPr>
          <p:cNvPr id="87041" name="Picture 1"/>
          <p:cNvPicPr>
            <a:picLocks noChangeAspect="1" noChangeArrowheads="1"/>
          </p:cNvPicPr>
          <p:nvPr/>
        </p:nvPicPr>
        <p:blipFill>
          <a:blip r:embed="rId3" cstate="print"/>
          <a:srcRect/>
          <a:stretch>
            <a:fillRect/>
          </a:stretch>
        </p:blipFill>
        <p:spPr bwMode="auto">
          <a:xfrm>
            <a:off x="1038837" y="228600"/>
            <a:ext cx="7438238" cy="6096000"/>
          </a:xfrm>
          <a:prstGeom prst="rect">
            <a:avLst/>
          </a:prstGeom>
          <a:noFill/>
          <a:ln w="9525">
            <a:noFill/>
            <a:miter lim="800000"/>
            <a:headEnd/>
            <a:tailEnd/>
          </a:ln>
          <a:effectLst/>
        </p:spPr>
      </p:pic>
      <p:sp>
        <p:nvSpPr>
          <p:cNvPr id="5" name="Rectangle 4"/>
          <p:cNvSpPr/>
          <p:nvPr/>
        </p:nvSpPr>
        <p:spPr>
          <a:xfrm>
            <a:off x="2667000" y="5410200"/>
            <a:ext cx="1524000" cy="762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smtClean="0">
                <a:solidFill>
                  <a:srgbClr val="FF0000"/>
                </a:solidFill>
              </a:rPr>
              <a:t>1980</a:t>
            </a:r>
            <a:endParaRPr lang="en-US" sz="4800" dirty="0">
              <a:solidFill>
                <a:srgbClr val="FF0000"/>
              </a:solidFill>
            </a:endParaRPr>
          </a:p>
        </p:txBody>
      </p:sp>
      <p:sp>
        <p:nvSpPr>
          <p:cNvPr id="6" name="Rectangle 5"/>
          <p:cNvSpPr/>
          <p:nvPr/>
        </p:nvSpPr>
        <p:spPr>
          <a:xfrm>
            <a:off x="5410200" y="5410200"/>
            <a:ext cx="1524000" cy="762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smtClean="0">
                <a:solidFill>
                  <a:srgbClr val="FF0000"/>
                </a:solidFill>
              </a:rPr>
              <a:t>2014</a:t>
            </a:r>
            <a:endParaRPr lang="en-US" sz="4800" dirty="0">
              <a:solidFill>
                <a:srgbClr val="FF0000"/>
              </a:solidFill>
            </a:endParaRPr>
          </a:p>
        </p:txBody>
      </p:sp>
      <p:sp>
        <p:nvSpPr>
          <p:cNvPr id="7" name="Rectangle 6"/>
          <p:cNvSpPr/>
          <p:nvPr/>
        </p:nvSpPr>
        <p:spPr>
          <a:xfrm>
            <a:off x="2057400" y="762000"/>
            <a:ext cx="2590800" cy="2514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75000"/>
              </a:lnSpc>
            </a:pPr>
            <a:r>
              <a:rPr lang="en-US" sz="3200" b="1" dirty="0" smtClean="0">
                <a:solidFill>
                  <a:srgbClr val="FF0000"/>
                </a:solidFill>
              </a:rPr>
              <a:t>Percent children of moderately educated women born out of wedlock</a:t>
            </a:r>
            <a:endParaRPr lang="en-US" sz="3200" b="1" dirty="0">
              <a:solidFill>
                <a:srgbClr val="FF0000"/>
              </a:solidFill>
            </a:endParaRPr>
          </a:p>
        </p:txBody>
      </p:sp>
      <p:sp>
        <p:nvSpPr>
          <p:cNvPr id="8" name="TextBox 7"/>
          <p:cNvSpPr txBox="1"/>
          <p:nvPr/>
        </p:nvSpPr>
        <p:spPr>
          <a:xfrm>
            <a:off x="3048000" y="4343400"/>
            <a:ext cx="1107996" cy="646331"/>
          </a:xfrm>
          <a:prstGeom prst="rect">
            <a:avLst/>
          </a:prstGeom>
          <a:noFill/>
        </p:spPr>
        <p:txBody>
          <a:bodyPr wrap="none" rtlCol="0">
            <a:spAutoFit/>
          </a:bodyPr>
          <a:lstStyle/>
          <a:p>
            <a:r>
              <a:rPr lang="en-US" sz="3600" dirty="0" smtClean="0"/>
              <a:t>13%</a:t>
            </a:r>
            <a:endParaRPr lang="en-US" sz="3600" dirty="0"/>
          </a:p>
        </p:txBody>
      </p:sp>
      <p:sp>
        <p:nvSpPr>
          <p:cNvPr id="9" name="TextBox 8"/>
          <p:cNvSpPr txBox="1"/>
          <p:nvPr/>
        </p:nvSpPr>
        <p:spPr>
          <a:xfrm>
            <a:off x="5597604" y="4343400"/>
            <a:ext cx="1107996" cy="646331"/>
          </a:xfrm>
          <a:prstGeom prst="rect">
            <a:avLst/>
          </a:prstGeom>
          <a:noFill/>
        </p:spPr>
        <p:txBody>
          <a:bodyPr wrap="none" rtlCol="0">
            <a:spAutoFit/>
          </a:bodyPr>
          <a:lstStyle/>
          <a:p>
            <a:r>
              <a:rPr lang="en-US" sz="3600" dirty="0" smtClean="0"/>
              <a:t>44%</a:t>
            </a:r>
            <a:endParaRPr lang="en-US" sz="3600" dirty="0"/>
          </a:p>
        </p:txBody>
      </p:sp>
      <p:sp>
        <p:nvSpPr>
          <p:cNvPr id="10" name="TextBox 9"/>
          <p:cNvSpPr txBox="1"/>
          <p:nvPr/>
        </p:nvSpPr>
        <p:spPr>
          <a:xfrm>
            <a:off x="685800" y="6324600"/>
            <a:ext cx="7372467" cy="523220"/>
          </a:xfrm>
          <a:prstGeom prst="rect">
            <a:avLst/>
          </a:prstGeom>
          <a:noFill/>
        </p:spPr>
        <p:txBody>
          <a:bodyPr wrap="none" rtlCol="0">
            <a:spAutoFit/>
          </a:bodyPr>
          <a:lstStyle/>
          <a:p>
            <a:r>
              <a:rPr lang="en-US" sz="2800" dirty="0" err="1" smtClean="0">
                <a:latin typeface="+mj-lt"/>
              </a:rPr>
              <a:t>Popano</a:t>
            </a:r>
            <a:r>
              <a:rPr lang="en-US" sz="2800" dirty="0" smtClean="0">
                <a:latin typeface="+mj-lt"/>
              </a:rPr>
              <a:t> and Whitehead, </a:t>
            </a:r>
            <a:r>
              <a:rPr lang="en-US" sz="2800" i="1" dirty="0" smtClean="0">
                <a:latin typeface="+mj-lt"/>
              </a:rPr>
              <a:t>State of Our Unions 2014</a:t>
            </a:r>
            <a:endParaRPr lang="en-US" sz="2800" i="1" dirty="0">
              <a:latin typeface="+mj-lt"/>
            </a:endParaRPr>
          </a:p>
        </p:txBody>
      </p:sp>
      <p:sp>
        <p:nvSpPr>
          <p:cNvPr id="11" name="Rectangle 3"/>
          <p:cNvSpPr>
            <a:spLocks noChangeArrowheads="1"/>
          </p:cNvSpPr>
          <p:nvPr/>
        </p:nvSpPr>
        <p:spPr bwMode="auto">
          <a:xfrm>
            <a:off x="381000" y="609600"/>
            <a:ext cx="8305800" cy="4648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defRPr/>
            </a:pPr>
            <a:r>
              <a:rPr lang="en-US" sz="4400" dirty="0" smtClean="0">
                <a:effectLst>
                  <a:outerShdw blurRad="38100" dist="38100" dir="2700000" algn="tl">
                    <a:srgbClr val="000000">
                      <a:alpha val="43137"/>
                    </a:srgbClr>
                  </a:outerShdw>
                </a:effectLst>
                <a:latin typeface="Times New Roman" pitchFamily="18" charset="0"/>
              </a:rPr>
              <a:t>Pew: The average age at first marriage is around 30 for men, 28 for women, according to census figures.</a:t>
            </a:r>
          </a:p>
          <a:p>
            <a:pPr>
              <a:lnSpc>
                <a:spcPct val="75000"/>
              </a:lnSpc>
              <a:spcBef>
                <a:spcPts val="600"/>
              </a:spcBef>
              <a:defRPr/>
            </a:pPr>
            <a:r>
              <a:rPr lang="en-US" sz="4400" dirty="0" smtClean="0">
                <a:effectLst>
                  <a:outerShdw blurRad="38100" dist="38100" dir="2700000" algn="tl">
                    <a:srgbClr val="000000">
                      <a:alpha val="43137"/>
                    </a:srgbClr>
                  </a:outerShdw>
                </a:effectLst>
                <a:latin typeface="Times New Roman" pitchFamily="18" charset="0"/>
              </a:rPr>
              <a:t>Fifteen percent of men report having no close friendships, a fivefold increase from 1990, according to research by the Survey Center on American Life.  </a:t>
            </a:r>
          </a:p>
          <a:p>
            <a:pPr>
              <a:lnSpc>
                <a:spcPct val="75000"/>
              </a:lnSpc>
              <a:spcBef>
                <a:spcPts val="600"/>
              </a:spcBef>
              <a:defRPr/>
            </a:pPr>
            <a:r>
              <a:rPr lang="en-US" sz="4400" dirty="0" smtClean="0">
                <a:effectLst>
                  <a:outerShdw blurRad="38100" dist="38100" dir="2700000" algn="tl">
                    <a:srgbClr val="000000">
                      <a:alpha val="43137"/>
                    </a:srgbClr>
                  </a:outerShdw>
                </a:effectLst>
                <a:latin typeface="Times New Roman" pitchFamily="18" charset="0"/>
              </a:rPr>
              <a:t> </a:t>
            </a:r>
            <a:endParaRPr lang="en-US" sz="4400" dirty="0">
              <a:effectLst>
                <a:outerShdw blurRad="38100" dist="38100" dir="2700000" algn="tl">
                  <a:srgbClr val="000000">
                    <a:alpha val="43137"/>
                  </a:srgbClr>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pic>
        <p:nvPicPr>
          <p:cNvPr id="87041" name="Picture 1"/>
          <p:cNvPicPr>
            <a:picLocks noChangeAspect="1" noChangeArrowheads="1"/>
          </p:cNvPicPr>
          <p:nvPr/>
        </p:nvPicPr>
        <p:blipFill>
          <a:blip r:embed="rId3" cstate="print"/>
          <a:srcRect/>
          <a:stretch>
            <a:fillRect/>
          </a:stretch>
        </p:blipFill>
        <p:spPr bwMode="auto">
          <a:xfrm>
            <a:off x="1038837" y="228600"/>
            <a:ext cx="7438238" cy="6096000"/>
          </a:xfrm>
          <a:prstGeom prst="rect">
            <a:avLst/>
          </a:prstGeom>
          <a:noFill/>
          <a:ln w="9525">
            <a:noFill/>
            <a:miter lim="800000"/>
            <a:headEnd/>
            <a:tailEnd/>
          </a:ln>
          <a:effectLst/>
        </p:spPr>
      </p:pic>
      <p:sp>
        <p:nvSpPr>
          <p:cNvPr id="5" name="Rectangle 4"/>
          <p:cNvSpPr/>
          <p:nvPr/>
        </p:nvSpPr>
        <p:spPr>
          <a:xfrm>
            <a:off x="2667000" y="5410200"/>
            <a:ext cx="1524000" cy="762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smtClean="0">
                <a:solidFill>
                  <a:srgbClr val="FF0000"/>
                </a:solidFill>
              </a:rPr>
              <a:t>1980</a:t>
            </a:r>
            <a:endParaRPr lang="en-US" sz="4800" dirty="0">
              <a:solidFill>
                <a:srgbClr val="FF0000"/>
              </a:solidFill>
            </a:endParaRPr>
          </a:p>
        </p:txBody>
      </p:sp>
      <p:sp>
        <p:nvSpPr>
          <p:cNvPr id="6" name="Rectangle 5"/>
          <p:cNvSpPr/>
          <p:nvPr/>
        </p:nvSpPr>
        <p:spPr>
          <a:xfrm>
            <a:off x="5410200" y="5410200"/>
            <a:ext cx="1524000" cy="762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smtClean="0">
                <a:solidFill>
                  <a:srgbClr val="FF0000"/>
                </a:solidFill>
              </a:rPr>
              <a:t>2014</a:t>
            </a:r>
            <a:endParaRPr lang="en-US" sz="4800" dirty="0">
              <a:solidFill>
                <a:srgbClr val="FF0000"/>
              </a:solidFill>
            </a:endParaRPr>
          </a:p>
        </p:txBody>
      </p:sp>
      <p:sp>
        <p:nvSpPr>
          <p:cNvPr id="7" name="Rectangle 6"/>
          <p:cNvSpPr/>
          <p:nvPr/>
        </p:nvSpPr>
        <p:spPr>
          <a:xfrm>
            <a:off x="2057400" y="762000"/>
            <a:ext cx="2590800" cy="2514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75000"/>
              </a:lnSpc>
            </a:pPr>
            <a:r>
              <a:rPr lang="en-US" sz="3200" b="1" dirty="0" smtClean="0">
                <a:solidFill>
                  <a:srgbClr val="FF0000"/>
                </a:solidFill>
              </a:rPr>
              <a:t>Percent children of moderately educated women born out of wedlock</a:t>
            </a:r>
            <a:endParaRPr lang="en-US" sz="3200" b="1" dirty="0">
              <a:solidFill>
                <a:srgbClr val="FF0000"/>
              </a:solidFill>
            </a:endParaRPr>
          </a:p>
        </p:txBody>
      </p:sp>
      <p:sp>
        <p:nvSpPr>
          <p:cNvPr id="8" name="TextBox 7"/>
          <p:cNvSpPr txBox="1"/>
          <p:nvPr/>
        </p:nvSpPr>
        <p:spPr>
          <a:xfrm>
            <a:off x="3048000" y="4343400"/>
            <a:ext cx="1107996" cy="646331"/>
          </a:xfrm>
          <a:prstGeom prst="rect">
            <a:avLst/>
          </a:prstGeom>
          <a:noFill/>
        </p:spPr>
        <p:txBody>
          <a:bodyPr wrap="none" rtlCol="0">
            <a:spAutoFit/>
          </a:bodyPr>
          <a:lstStyle/>
          <a:p>
            <a:r>
              <a:rPr lang="en-US" sz="3600" dirty="0" smtClean="0"/>
              <a:t>13%</a:t>
            </a:r>
            <a:endParaRPr lang="en-US" sz="3600" dirty="0"/>
          </a:p>
        </p:txBody>
      </p:sp>
      <p:sp>
        <p:nvSpPr>
          <p:cNvPr id="9" name="TextBox 8"/>
          <p:cNvSpPr txBox="1"/>
          <p:nvPr/>
        </p:nvSpPr>
        <p:spPr>
          <a:xfrm>
            <a:off x="5597604" y="4343400"/>
            <a:ext cx="1107996" cy="646331"/>
          </a:xfrm>
          <a:prstGeom prst="rect">
            <a:avLst/>
          </a:prstGeom>
          <a:noFill/>
        </p:spPr>
        <p:txBody>
          <a:bodyPr wrap="none" rtlCol="0">
            <a:spAutoFit/>
          </a:bodyPr>
          <a:lstStyle/>
          <a:p>
            <a:r>
              <a:rPr lang="en-US" sz="3600" dirty="0" smtClean="0"/>
              <a:t>44%</a:t>
            </a:r>
            <a:endParaRPr lang="en-US" sz="3600" dirty="0"/>
          </a:p>
        </p:txBody>
      </p:sp>
      <p:sp>
        <p:nvSpPr>
          <p:cNvPr id="10" name="TextBox 9"/>
          <p:cNvSpPr txBox="1"/>
          <p:nvPr/>
        </p:nvSpPr>
        <p:spPr>
          <a:xfrm>
            <a:off x="685800" y="6324600"/>
            <a:ext cx="7372467" cy="523220"/>
          </a:xfrm>
          <a:prstGeom prst="rect">
            <a:avLst/>
          </a:prstGeom>
          <a:noFill/>
        </p:spPr>
        <p:txBody>
          <a:bodyPr wrap="none" rtlCol="0">
            <a:spAutoFit/>
          </a:bodyPr>
          <a:lstStyle/>
          <a:p>
            <a:r>
              <a:rPr lang="en-US" sz="2800" dirty="0" err="1" smtClean="0">
                <a:latin typeface="+mj-lt"/>
              </a:rPr>
              <a:t>Popano</a:t>
            </a:r>
            <a:r>
              <a:rPr lang="en-US" sz="2800" dirty="0" smtClean="0">
                <a:latin typeface="+mj-lt"/>
              </a:rPr>
              <a:t> and Whitehead, </a:t>
            </a:r>
            <a:r>
              <a:rPr lang="en-US" sz="2800" i="1" dirty="0" smtClean="0">
                <a:latin typeface="+mj-lt"/>
              </a:rPr>
              <a:t>State of Our Unions 2014</a:t>
            </a:r>
            <a:endParaRPr lang="en-US" sz="2800" i="1" dirty="0">
              <a:latin typeface="+mj-lt"/>
            </a:endParaRPr>
          </a:p>
        </p:txBody>
      </p:sp>
      <p:sp>
        <p:nvSpPr>
          <p:cNvPr id="11" name="Rectangle 3"/>
          <p:cNvSpPr>
            <a:spLocks noChangeArrowheads="1"/>
          </p:cNvSpPr>
          <p:nvPr/>
        </p:nvSpPr>
        <p:spPr bwMode="auto">
          <a:xfrm>
            <a:off x="381000" y="609600"/>
            <a:ext cx="8305800" cy="4267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defRPr/>
            </a:pPr>
            <a:r>
              <a:rPr lang="en-US" sz="4400" dirty="0" smtClean="0">
                <a:effectLst>
                  <a:outerShdw blurRad="38100" dist="38100" dir="2700000" algn="tl">
                    <a:srgbClr val="000000">
                      <a:alpha val="43137"/>
                    </a:srgbClr>
                  </a:outerShdw>
                </a:effectLst>
                <a:latin typeface="Times New Roman" pitchFamily="18" charset="0"/>
              </a:rPr>
              <a:t>Pew: “Men are less naturally relational than women,” said Richard Reeves, a senior fellow at the Brookings Institution…</a:t>
            </a:r>
          </a:p>
          <a:p>
            <a:pPr>
              <a:lnSpc>
                <a:spcPct val="75000"/>
              </a:lnSpc>
              <a:spcBef>
                <a:spcPts val="600"/>
              </a:spcBef>
              <a:defRPr/>
            </a:pPr>
            <a:r>
              <a:rPr lang="en-US" sz="4400" dirty="0" smtClean="0">
                <a:effectLst>
                  <a:outerShdw blurRad="38100" dist="38100" dir="2700000" algn="tl">
                    <a:srgbClr val="000000">
                      <a:alpha val="43137"/>
                    </a:srgbClr>
                  </a:outerShdw>
                </a:effectLst>
                <a:latin typeface="Times New Roman" pitchFamily="18" charset="0"/>
              </a:rPr>
              <a:t>Social circles have been shrinking for men and women, especially since the pandemic, but men struggle more. </a:t>
            </a:r>
            <a:endParaRPr lang="en-US" sz="4400" dirty="0">
              <a:effectLst>
                <a:outerShdw blurRad="38100" dist="38100" dir="2700000" algn="tl">
                  <a:srgbClr val="000000">
                    <a:alpha val="43137"/>
                  </a:srgbClr>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pic>
        <p:nvPicPr>
          <p:cNvPr id="87041" name="Picture 1"/>
          <p:cNvPicPr>
            <a:picLocks noChangeAspect="1" noChangeArrowheads="1"/>
          </p:cNvPicPr>
          <p:nvPr/>
        </p:nvPicPr>
        <p:blipFill>
          <a:blip r:embed="rId3" cstate="print"/>
          <a:srcRect/>
          <a:stretch>
            <a:fillRect/>
          </a:stretch>
        </p:blipFill>
        <p:spPr bwMode="auto">
          <a:xfrm>
            <a:off x="1038837" y="228600"/>
            <a:ext cx="7438238" cy="6096000"/>
          </a:xfrm>
          <a:prstGeom prst="rect">
            <a:avLst/>
          </a:prstGeom>
          <a:noFill/>
          <a:ln w="9525">
            <a:noFill/>
            <a:miter lim="800000"/>
            <a:headEnd/>
            <a:tailEnd/>
          </a:ln>
          <a:effectLst/>
        </p:spPr>
      </p:pic>
      <p:sp>
        <p:nvSpPr>
          <p:cNvPr id="5" name="Rectangle 4"/>
          <p:cNvSpPr/>
          <p:nvPr/>
        </p:nvSpPr>
        <p:spPr>
          <a:xfrm>
            <a:off x="2667000" y="5410200"/>
            <a:ext cx="1524000" cy="762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smtClean="0">
                <a:solidFill>
                  <a:srgbClr val="FF0000"/>
                </a:solidFill>
              </a:rPr>
              <a:t>1980</a:t>
            </a:r>
            <a:endParaRPr lang="en-US" sz="4800" dirty="0">
              <a:solidFill>
                <a:srgbClr val="FF0000"/>
              </a:solidFill>
            </a:endParaRPr>
          </a:p>
        </p:txBody>
      </p:sp>
      <p:sp>
        <p:nvSpPr>
          <p:cNvPr id="6" name="Rectangle 5"/>
          <p:cNvSpPr/>
          <p:nvPr/>
        </p:nvSpPr>
        <p:spPr>
          <a:xfrm>
            <a:off x="5410200" y="5410200"/>
            <a:ext cx="1524000" cy="762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smtClean="0">
                <a:solidFill>
                  <a:srgbClr val="FF0000"/>
                </a:solidFill>
              </a:rPr>
              <a:t>2014</a:t>
            </a:r>
            <a:endParaRPr lang="en-US" sz="4800" dirty="0">
              <a:solidFill>
                <a:srgbClr val="FF0000"/>
              </a:solidFill>
            </a:endParaRPr>
          </a:p>
        </p:txBody>
      </p:sp>
      <p:sp>
        <p:nvSpPr>
          <p:cNvPr id="7" name="Rectangle 6"/>
          <p:cNvSpPr/>
          <p:nvPr/>
        </p:nvSpPr>
        <p:spPr>
          <a:xfrm>
            <a:off x="2057400" y="762000"/>
            <a:ext cx="2590800" cy="2514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75000"/>
              </a:lnSpc>
            </a:pPr>
            <a:r>
              <a:rPr lang="en-US" sz="3200" b="1" dirty="0" smtClean="0">
                <a:solidFill>
                  <a:srgbClr val="FF0000"/>
                </a:solidFill>
              </a:rPr>
              <a:t>Percent children of moderately educated women born out of wedlock</a:t>
            </a:r>
            <a:endParaRPr lang="en-US" sz="3200" b="1" dirty="0">
              <a:solidFill>
                <a:srgbClr val="FF0000"/>
              </a:solidFill>
            </a:endParaRPr>
          </a:p>
        </p:txBody>
      </p:sp>
      <p:sp>
        <p:nvSpPr>
          <p:cNvPr id="8" name="TextBox 7"/>
          <p:cNvSpPr txBox="1"/>
          <p:nvPr/>
        </p:nvSpPr>
        <p:spPr>
          <a:xfrm>
            <a:off x="3048000" y="4343400"/>
            <a:ext cx="1107996" cy="646331"/>
          </a:xfrm>
          <a:prstGeom prst="rect">
            <a:avLst/>
          </a:prstGeom>
          <a:noFill/>
        </p:spPr>
        <p:txBody>
          <a:bodyPr wrap="none" rtlCol="0">
            <a:spAutoFit/>
          </a:bodyPr>
          <a:lstStyle/>
          <a:p>
            <a:r>
              <a:rPr lang="en-US" sz="3600" dirty="0" smtClean="0"/>
              <a:t>13%</a:t>
            </a:r>
            <a:endParaRPr lang="en-US" sz="3600" dirty="0"/>
          </a:p>
        </p:txBody>
      </p:sp>
      <p:sp>
        <p:nvSpPr>
          <p:cNvPr id="9" name="TextBox 8"/>
          <p:cNvSpPr txBox="1"/>
          <p:nvPr/>
        </p:nvSpPr>
        <p:spPr>
          <a:xfrm>
            <a:off x="5597604" y="4343400"/>
            <a:ext cx="1107996" cy="646331"/>
          </a:xfrm>
          <a:prstGeom prst="rect">
            <a:avLst/>
          </a:prstGeom>
          <a:noFill/>
        </p:spPr>
        <p:txBody>
          <a:bodyPr wrap="none" rtlCol="0">
            <a:spAutoFit/>
          </a:bodyPr>
          <a:lstStyle/>
          <a:p>
            <a:r>
              <a:rPr lang="en-US" sz="3600" dirty="0" smtClean="0"/>
              <a:t>44%</a:t>
            </a:r>
            <a:endParaRPr lang="en-US" sz="3600" dirty="0"/>
          </a:p>
        </p:txBody>
      </p:sp>
      <p:sp>
        <p:nvSpPr>
          <p:cNvPr id="10" name="TextBox 9"/>
          <p:cNvSpPr txBox="1"/>
          <p:nvPr/>
        </p:nvSpPr>
        <p:spPr>
          <a:xfrm>
            <a:off x="685800" y="6324600"/>
            <a:ext cx="7372467" cy="523220"/>
          </a:xfrm>
          <a:prstGeom prst="rect">
            <a:avLst/>
          </a:prstGeom>
          <a:noFill/>
        </p:spPr>
        <p:txBody>
          <a:bodyPr wrap="none" rtlCol="0">
            <a:spAutoFit/>
          </a:bodyPr>
          <a:lstStyle/>
          <a:p>
            <a:r>
              <a:rPr lang="en-US" sz="2800" dirty="0" err="1" smtClean="0">
                <a:latin typeface="+mj-lt"/>
              </a:rPr>
              <a:t>Popano</a:t>
            </a:r>
            <a:r>
              <a:rPr lang="en-US" sz="2800" dirty="0" smtClean="0">
                <a:latin typeface="+mj-lt"/>
              </a:rPr>
              <a:t> and Whitehead, </a:t>
            </a:r>
            <a:r>
              <a:rPr lang="en-US" sz="2800" i="1" dirty="0" smtClean="0">
                <a:latin typeface="+mj-lt"/>
              </a:rPr>
              <a:t>State of Our Unions 2014</a:t>
            </a:r>
            <a:endParaRPr lang="en-US" sz="2800" i="1" dirty="0">
              <a:latin typeface="+mj-lt"/>
            </a:endParaRPr>
          </a:p>
        </p:txBody>
      </p:sp>
      <p:sp>
        <p:nvSpPr>
          <p:cNvPr id="11" name="Rectangle 3"/>
          <p:cNvSpPr>
            <a:spLocks noChangeArrowheads="1"/>
          </p:cNvSpPr>
          <p:nvPr/>
        </p:nvSpPr>
        <p:spPr bwMode="auto">
          <a:xfrm>
            <a:off x="381000" y="609600"/>
            <a:ext cx="8305800" cy="5181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defRPr/>
            </a:pPr>
            <a:r>
              <a:rPr lang="en-US" sz="4400" dirty="0" smtClean="0">
                <a:effectLst>
                  <a:outerShdw blurRad="38100" dist="38100" dir="2700000" algn="tl">
                    <a:srgbClr val="000000">
                      <a:alpha val="43137"/>
                    </a:srgbClr>
                  </a:outerShdw>
                </a:effectLst>
                <a:latin typeface="Times New Roman" pitchFamily="18" charset="0"/>
              </a:rPr>
              <a:t>Pew: Recent years have seen a historic rise in “</a:t>
            </a:r>
            <a:r>
              <a:rPr lang="en-US" sz="4400" dirty="0" err="1" smtClean="0">
                <a:effectLst>
                  <a:outerShdw blurRad="38100" dist="38100" dir="2700000" algn="tl">
                    <a:srgbClr val="000000">
                      <a:alpha val="43137"/>
                    </a:srgbClr>
                  </a:outerShdw>
                </a:effectLst>
                <a:latin typeface="Times New Roman" pitchFamily="18" charset="0"/>
              </a:rPr>
              <a:t>unpartnered</a:t>
            </a:r>
            <a:r>
              <a:rPr lang="en-US" sz="4400" dirty="0" smtClean="0">
                <a:effectLst>
                  <a:outerShdw blurRad="38100" dist="38100" dir="2700000" algn="tl">
                    <a:srgbClr val="000000">
                      <a:alpha val="43137"/>
                    </a:srgbClr>
                  </a:outerShdw>
                </a:effectLst>
                <a:latin typeface="Times New Roman" pitchFamily="18" charset="0"/>
              </a:rPr>
              <a:t>” Americans, particularly among the young. </a:t>
            </a:r>
          </a:p>
          <a:p>
            <a:pPr>
              <a:lnSpc>
                <a:spcPct val="75000"/>
              </a:lnSpc>
              <a:spcBef>
                <a:spcPts val="600"/>
              </a:spcBef>
              <a:defRPr/>
            </a:pPr>
            <a:r>
              <a:rPr lang="en-US" sz="4400" dirty="0" smtClean="0">
                <a:effectLst>
                  <a:outerShdw blurRad="38100" dist="38100" dir="2700000" algn="tl">
                    <a:srgbClr val="000000">
                      <a:alpha val="43137"/>
                    </a:srgbClr>
                  </a:outerShdw>
                </a:effectLst>
                <a:latin typeface="Times New Roman" pitchFamily="18" charset="0"/>
              </a:rPr>
              <a:t>Pew: In the worst-case scenario, the young American man’s social disconnect can have tragic consequences. Young men commit suicide at four times the rate of young women.</a:t>
            </a:r>
          </a:p>
          <a:p>
            <a:pPr>
              <a:lnSpc>
                <a:spcPct val="75000"/>
              </a:lnSpc>
              <a:spcBef>
                <a:spcPts val="600"/>
              </a:spcBef>
              <a:defRPr/>
            </a:pPr>
            <a:endParaRPr lang="en-US" sz="4400" dirty="0" smtClean="0">
              <a:effectLst>
                <a:outerShdw blurRad="38100" dist="38100" dir="2700000" algn="tl">
                  <a:srgbClr val="000000">
                    <a:alpha val="43137"/>
                  </a:srgbClr>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pic>
        <p:nvPicPr>
          <p:cNvPr id="87041" name="Picture 1"/>
          <p:cNvPicPr>
            <a:picLocks noChangeAspect="1" noChangeArrowheads="1"/>
          </p:cNvPicPr>
          <p:nvPr/>
        </p:nvPicPr>
        <p:blipFill>
          <a:blip r:embed="rId3" cstate="print"/>
          <a:srcRect/>
          <a:stretch>
            <a:fillRect/>
          </a:stretch>
        </p:blipFill>
        <p:spPr bwMode="auto">
          <a:xfrm>
            <a:off x="1038837" y="228600"/>
            <a:ext cx="7438238" cy="6096000"/>
          </a:xfrm>
          <a:prstGeom prst="rect">
            <a:avLst/>
          </a:prstGeom>
          <a:noFill/>
          <a:ln w="9525">
            <a:noFill/>
            <a:miter lim="800000"/>
            <a:headEnd/>
            <a:tailEnd/>
          </a:ln>
          <a:effectLst/>
        </p:spPr>
      </p:pic>
      <p:sp>
        <p:nvSpPr>
          <p:cNvPr id="5" name="Rectangle 4"/>
          <p:cNvSpPr/>
          <p:nvPr/>
        </p:nvSpPr>
        <p:spPr>
          <a:xfrm>
            <a:off x="2667000" y="5410200"/>
            <a:ext cx="1524000" cy="762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smtClean="0">
                <a:solidFill>
                  <a:srgbClr val="FF0000"/>
                </a:solidFill>
              </a:rPr>
              <a:t>1980</a:t>
            </a:r>
            <a:endParaRPr lang="en-US" sz="4800" dirty="0">
              <a:solidFill>
                <a:srgbClr val="FF0000"/>
              </a:solidFill>
            </a:endParaRPr>
          </a:p>
        </p:txBody>
      </p:sp>
      <p:sp>
        <p:nvSpPr>
          <p:cNvPr id="6" name="Rectangle 5"/>
          <p:cNvSpPr/>
          <p:nvPr/>
        </p:nvSpPr>
        <p:spPr>
          <a:xfrm>
            <a:off x="5410200" y="5410200"/>
            <a:ext cx="1524000" cy="762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smtClean="0">
                <a:solidFill>
                  <a:srgbClr val="FF0000"/>
                </a:solidFill>
              </a:rPr>
              <a:t>2014</a:t>
            </a:r>
            <a:endParaRPr lang="en-US" sz="4800" dirty="0">
              <a:solidFill>
                <a:srgbClr val="FF0000"/>
              </a:solidFill>
            </a:endParaRPr>
          </a:p>
        </p:txBody>
      </p:sp>
      <p:sp>
        <p:nvSpPr>
          <p:cNvPr id="7" name="Rectangle 6"/>
          <p:cNvSpPr/>
          <p:nvPr/>
        </p:nvSpPr>
        <p:spPr>
          <a:xfrm>
            <a:off x="2057400" y="762000"/>
            <a:ext cx="2590800" cy="2514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75000"/>
              </a:lnSpc>
            </a:pPr>
            <a:r>
              <a:rPr lang="en-US" sz="3200" b="1" dirty="0" smtClean="0">
                <a:solidFill>
                  <a:srgbClr val="FF0000"/>
                </a:solidFill>
              </a:rPr>
              <a:t>Percent children of moderately educated women born out of wedlock</a:t>
            </a:r>
            <a:endParaRPr lang="en-US" sz="3200" b="1" dirty="0">
              <a:solidFill>
                <a:srgbClr val="FF0000"/>
              </a:solidFill>
            </a:endParaRPr>
          </a:p>
        </p:txBody>
      </p:sp>
      <p:sp>
        <p:nvSpPr>
          <p:cNvPr id="8" name="TextBox 7"/>
          <p:cNvSpPr txBox="1"/>
          <p:nvPr/>
        </p:nvSpPr>
        <p:spPr>
          <a:xfrm>
            <a:off x="3048000" y="4343400"/>
            <a:ext cx="1107996" cy="646331"/>
          </a:xfrm>
          <a:prstGeom prst="rect">
            <a:avLst/>
          </a:prstGeom>
          <a:noFill/>
        </p:spPr>
        <p:txBody>
          <a:bodyPr wrap="none" rtlCol="0">
            <a:spAutoFit/>
          </a:bodyPr>
          <a:lstStyle/>
          <a:p>
            <a:r>
              <a:rPr lang="en-US" sz="3600" dirty="0" smtClean="0"/>
              <a:t>13%</a:t>
            </a:r>
            <a:endParaRPr lang="en-US" sz="3600" dirty="0"/>
          </a:p>
        </p:txBody>
      </p:sp>
      <p:sp>
        <p:nvSpPr>
          <p:cNvPr id="9" name="TextBox 8"/>
          <p:cNvSpPr txBox="1"/>
          <p:nvPr/>
        </p:nvSpPr>
        <p:spPr>
          <a:xfrm>
            <a:off x="5597604" y="4343400"/>
            <a:ext cx="1107996" cy="646331"/>
          </a:xfrm>
          <a:prstGeom prst="rect">
            <a:avLst/>
          </a:prstGeom>
          <a:noFill/>
        </p:spPr>
        <p:txBody>
          <a:bodyPr wrap="none" rtlCol="0">
            <a:spAutoFit/>
          </a:bodyPr>
          <a:lstStyle/>
          <a:p>
            <a:r>
              <a:rPr lang="en-US" sz="3600" dirty="0" smtClean="0"/>
              <a:t>44%</a:t>
            </a:r>
            <a:endParaRPr lang="en-US" sz="3600" dirty="0"/>
          </a:p>
        </p:txBody>
      </p:sp>
      <p:sp>
        <p:nvSpPr>
          <p:cNvPr id="10" name="TextBox 9"/>
          <p:cNvSpPr txBox="1"/>
          <p:nvPr/>
        </p:nvSpPr>
        <p:spPr>
          <a:xfrm>
            <a:off x="685800" y="6324600"/>
            <a:ext cx="7372467" cy="523220"/>
          </a:xfrm>
          <a:prstGeom prst="rect">
            <a:avLst/>
          </a:prstGeom>
          <a:noFill/>
        </p:spPr>
        <p:txBody>
          <a:bodyPr wrap="none" rtlCol="0">
            <a:spAutoFit/>
          </a:bodyPr>
          <a:lstStyle/>
          <a:p>
            <a:r>
              <a:rPr lang="en-US" sz="2800" dirty="0" err="1" smtClean="0">
                <a:latin typeface="+mj-lt"/>
              </a:rPr>
              <a:t>Popano</a:t>
            </a:r>
            <a:r>
              <a:rPr lang="en-US" sz="2800" dirty="0" smtClean="0">
                <a:latin typeface="+mj-lt"/>
              </a:rPr>
              <a:t> and Whitehead, </a:t>
            </a:r>
            <a:r>
              <a:rPr lang="en-US" sz="2800" i="1" dirty="0" smtClean="0">
                <a:latin typeface="+mj-lt"/>
              </a:rPr>
              <a:t>State of Our Unions 2014</a:t>
            </a:r>
            <a:endParaRPr lang="en-US" sz="2800" i="1" dirty="0">
              <a:latin typeface="+mj-lt"/>
            </a:endParaRPr>
          </a:p>
        </p:txBody>
      </p:sp>
      <p:sp>
        <p:nvSpPr>
          <p:cNvPr id="11" name="Rectangle 3"/>
          <p:cNvSpPr>
            <a:spLocks noChangeArrowheads="1"/>
          </p:cNvSpPr>
          <p:nvPr/>
        </p:nvSpPr>
        <p:spPr bwMode="auto">
          <a:xfrm>
            <a:off x="381000" y="609600"/>
            <a:ext cx="8305800" cy="4114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defRPr/>
            </a:pPr>
            <a:r>
              <a:rPr lang="en-US" sz="4400" dirty="0" smtClean="0">
                <a:effectLst>
                  <a:outerShdw blurRad="38100" dist="38100" dir="2700000" algn="tl">
                    <a:srgbClr val="000000">
                      <a:alpha val="43137"/>
                    </a:srgbClr>
                  </a:outerShdw>
                </a:effectLst>
                <a:latin typeface="Times New Roman" pitchFamily="18" charset="0"/>
              </a:rPr>
              <a:t>Pew: Men in their 20s are more likely than women in their 20s to be romantically uninvolved, sexually dormant, friendless and lonely. They stand at the vanguard of an epidemic of declining marriage, sexuality and relationships that afflicts all of young America.  </a:t>
            </a:r>
            <a:endParaRPr lang="en-US" sz="4400" dirty="0">
              <a:effectLst>
                <a:outerShdw blurRad="38100" dist="38100" dir="2700000" algn="tl">
                  <a:srgbClr val="000000">
                    <a:alpha val="43137"/>
                  </a:srgbClr>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pic>
        <p:nvPicPr>
          <p:cNvPr id="87041" name="Picture 1"/>
          <p:cNvPicPr>
            <a:picLocks noChangeAspect="1" noChangeArrowheads="1"/>
          </p:cNvPicPr>
          <p:nvPr/>
        </p:nvPicPr>
        <p:blipFill>
          <a:blip r:embed="rId3" cstate="print"/>
          <a:srcRect/>
          <a:stretch>
            <a:fillRect/>
          </a:stretch>
        </p:blipFill>
        <p:spPr bwMode="auto">
          <a:xfrm>
            <a:off x="1038837" y="228600"/>
            <a:ext cx="7438238" cy="6096000"/>
          </a:xfrm>
          <a:prstGeom prst="rect">
            <a:avLst/>
          </a:prstGeom>
          <a:noFill/>
          <a:ln w="9525">
            <a:noFill/>
            <a:miter lim="800000"/>
            <a:headEnd/>
            <a:tailEnd/>
          </a:ln>
          <a:effectLst/>
        </p:spPr>
      </p:pic>
      <p:sp>
        <p:nvSpPr>
          <p:cNvPr id="5" name="Rectangle 4"/>
          <p:cNvSpPr/>
          <p:nvPr/>
        </p:nvSpPr>
        <p:spPr>
          <a:xfrm>
            <a:off x="2667000" y="5410200"/>
            <a:ext cx="1524000" cy="762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smtClean="0">
                <a:solidFill>
                  <a:srgbClr val="FF0000"/>
                </a:solidFill>
              </a:rPr>
              <a:t>1980</a:t>
            </a:r>
            <a:endParaRPr lang="en-US" sz="4800" dirty="0">
              <a:solidFill>
                <a:srgbClr val="FF0000"/>
              </a:solidFill>
            </a:endParaRPr>
          </a:p>
        </p:txBody>
      </p:sp>
      <p:sp>
        <p:nvSpPr>
          <p:cNvPr id="6" name="Rectangle 5"/>
          <p:cNvSpPr/>
          <p:nvPr/>
        </p:nvSpPr>
        <p:spPr>
          <a:xfrm>
            <a:off x="5410200" y="5410200"/>
            <a:ext cx="1524000" cy="762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smtClean="0">
                <a:solidFill>
                  <a:srgbClr val="FF0000"/>
                </a:solidFill>
              </a:rPr>
              <a:t>2014</a:t>
            </a:r>
            <a:endParaRPr lang="en-US" sz="4800" dirty="0">
              <a:solidFill>
                <a:srgbClr val="FF0000"/>
              </a:solidFill>
            </a:endParaRPr>
          </a:p>
        </p:txBody>
      </p:sp>
      <p:sp>
        <p:nvSpPr>
          <p:cNvPr id="7" name="Rectangle 6"/>
          <p:cNvSpPr/>
          <p:nvPr/>
        </p:nvSpPr>
        <p:spPr>
          <a:xfrm>
            <a:off x="2057400" y="762000"/>
            <a:ext cx="2590800" cy="2514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75000"/>
              </a:lnSpc>
            </a:pPr>
            <a:r>
              <a:rPr lang="en-US" sz="3200" b="1" dirty="0" smtClean="0">
                <a:solidFill>
                  <a:srgbClr val="FF0000"/>
                </a:solidFill>
              </a:rPr>
              <a:t>Percent children of moderately educated women born out of wedlock</a:t>
            </a:r>
            <a:endParaRPr lang="en-US" sz="3200" b="1" dirty="0">
              <a:solidFill>
                <a:srgbClr val="FF0000"/>
              </a:solidFill>
            </a:endParaRPr>
          </a:p>
        </p:txBody>
      </p:sp>
      <p:sp>
        <p:nvSpPr>
          <p:cNvPr id="8" name="TextBox 7"/>
          <p:cNvSpPr txBox="1"/>
          <p:nvPr/>
        </p:nvSpPr>
        <p:spPr>
          <a:xfrm>
            <a:off x="3048000" y="4343400"/>
            <a:ext cx="1107996" cy="646331"/>
          </a:xfrm>
          <a:prstGeom prst="rect">
            <a:avLst/>
          </a:prstGeom>
          <a:noFill/>
        </p:spPr>
        <p:txBody>
          <a:bodyPr wrap="none" rtlCol="0">
            <a:spAutoFit/>
          </a:bodyPr>
          <a:lstStyle/>
          <a:p>
            <a:r>
              <a:rPr lang="en-US" sz="3600" dirty="0" smtClean="0"/>
              <a:t>13%</a:t>
            </a:r>
            <a:endParaRPr lang="en-US" sz="3600" dirty="0"/>
          </a:p>
        </p:txBody>
      </p:sp>
      <p:sp>
        <p:nvSpPr>
          <p:cNvPr id="9" name="TextBox 8"/>
          <p:cNvSpPr txBox="1"/>
          <p:nvPr/>
        </p:nvSpPr>
        <p:spPr>
          <a:xfrm>
            <a:off x="5597604" y="4343400"/>
            <a:ext cx="1107996" cy="646331"/>
          </a:xfrm>
          <a:prstGeom prst="rect">
            <a:avLst/>
          </a:prstGeom>
          <a:noFill/>
        </p:spPr>
        <p:txBody>
          <a:bodyPr wrap="none" rtlCol="0">
            <a:spAutoFit/>
          </a:bodyPr>
          <a:lstStyle/>
          <a:p>
            <a:r>
              <a:rPr lang="en-US" sz="3600" dirty="0" smtClean="0"/>
              <a:t>44%</a:t>
            </a:r>
            <a:endParaRPr lang="en-US" sz="3600" dirty="0"/>
          </a:p>
        </p:txBody>
      </p:sp>
      <p:sp>
        <p:nvSpPr>
          <p:cNvPr id="10" name="TextBox 9"/>
          <p:cNvSpPr txBox="1"/>
          <p:nvPr/>
        </p:nvSpPr>
        <p:spPr>
          <a:xfrm>
            <a:off x="685800" y="6324600"/>
            <a:ext cx="7372467" cy="523220"/>
          </a:xfrm>
          <a:prstGeom prst="rect">
            <a:avLst/>
          </a:prstGeom>
          <a:noFill/>
        </p:spPr>
        <p:txBody>
          <a:bodyPr wrap="none" rtlCol="0">
            <a:spAutoFit/>
          </a:bodyPr>
          <a:lstStyle/>
          <a:p>
            <a:r>
              <a:rPr lang="en-US" sz="2800" dirty="0" err="1" smtClean="0">
                <a:latin typeface="+mj-lt"/>
              </a:rPr>
              <a:t>Popano</a:t>
            </a:r>
            <a:r>
              <a:rPr lang="en-US" sz="2800" dirty="0" smtClean="0">
                <a:latin typeface="+mj-lt"/>
              </a:rPr>
              <a:t> and Whitehead, </a:t>
            </a:r>
            <a:r>
              <a:rPr lang="en-US" sz="2800" i="1" dirty="0" smtClean="0">
                <a:latin typeface="+mj-lt"/>
              </a:rPr>
              <a:t>State of Our Unions 2014</a:t>
            </a:r>
            <a:endParaRPr lang="en-US" sz="2800" i="1" dirty="0">
              <a:latin typeface="+mj-lt"/>
            </a:endParaRPr>
          </a:p>
        </p:txBody>
      </p:sp>
      <p:sp>
        <p:nvSpPr>
          <p:cNvPr id="11" name="Rectangle 3"/>
          <p:cNvSpPr>
            <a:spLocks noChangeArrowheads="1"/>
          </p:cNvSpPr>
          <p:nvPr/>
        </p:nvSpPr>
        <p:spPr bwMode="auto">
          <a:xfrm>
            <a:off x="381000" y="609600"/>
            <a:ext cx="8305800" cy="4114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defRPr/>
            </a:pPr>
            <a:r>
              <a:rPr lang="en-US" sz="4400" dirty="0" smtClean="0">
                <a:effectLst>
                  <a:outerShdw blurRad="38100" dist="38100" dir="2700000" algn="tl">
                    <a:srgbClr val="000000">
                      <a:alpha val="43137"/>
                    </a:srgbClr>
                  </a:outerShdw>
                </a:effectLst>
                <a:latin typeface="Times New Roman" pitchFamily="18" charset="0"/>
              </a:rPr>
              <a:t>Pew: Men in their 20s are more likely than women in their 20s to be romantically uninvolved, sexually dormant, friendless and lonely. They stand at the vanguard of an epidemic of declining marriage, sexuality and relationships that afflicts all of young America.  </a:t>
            </a:r>
            <a:endParaRPr lang="en-US" sz="4400" dirty="0">
              <a:effectLst>
                <a:outerShdw blurRad="38100" dist="38100" dir="2700000" algn="tl">
                  <a:srgbClr val="000000">
                    <a:alpha val="43137"/>
                  </a:srgbClr>
                </a:outerShdw>
              </a:effectLst>
              <a:latin typeface="Times New Roman" pitchFamily="18" charset="0"/>
            </a:endParaRPr>
          </a:p>
        </p:txBody>
      </p:sp>
      <p:sp>
        <p:nvSpPr>
          <p:cNvPr id="12" name="Rectangle 3"/>
          <p:cNvSpPr>
            <a:spLocks noChangeArrowheads="1"/>
          </p:cNvSpPr>
          <p:nvPr/>
        </p:nvSpPr>
        <p:spPr bwMode="auto">
          <a:xfrm>
            <a:off x="533400" y="1143000"/>
            <a:ext cx="6934200" cy="1676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defRPr/>
            </a:pPr>
            <a:r>
              <a:rPr lang="en-US" sz="16600" dirty="0" smtClean="0">
                <a:effectLst>
                  <a:outerShdw blurRad="38100" dist="38100" dir="2700000" algn="tl">
                    <a:srgbClr val="000000">
                      <a:alpha val="43137"/>
                    </a:srgbClr>
                  </a:outerShdw>
                </a:effectLst>
                <a:latin typeface="Times New Roman" pitchFamily="18" charset="0"/>
              </a:rPr>
              <a:t>PORN?</a:t>
            </a:r>
            <a:endParaRPr lang="en-US" sz="16600" dirty="0">
              <a:effectLst>
                <a:outerShdw blurRad="38100" dist="38100" dir="2700000" algn="tl">
                  <a:srgbClr val="000000">
                    <a:alpha val="43137"/>
                  </a:srgbClr>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pic>
        <p:nvPicPr>
          <p:cNvPr id="87041" name="Picture 1"/>
          <p:cNvPicPr>
            <a:picLocks noChangeAspect="1" noChangeArrowheads="1"/>
          </p:cNvPicPr>
          <p:nvPr/>
        </p:nvPicPr>
        <p:blipFill>
          <a:blip r:embed="rId3" cstate="print"/>
          <a:srcRect/>
          <a:stretch>
            <a:fillRect/>
          </a:stretch>
        </p:blipFill>
        <p:spPr bwMode="auto">
          <a:xfrm>
            <a:off x="1038837" y="228600"/>
            <a:ext cx="7438238" cy="6096000"/>
          </a:xfrm>
          <a:prstGeom prst="rect">
            <a:avLst/>
          </a:prstGeom>
          <a:noFill/>
          <a:ln w="9525">
            <a:noFill/>
            <a:miter lim="800000"/>
            <a:headEnd/>
            <a:tailEnd/>
          </a:ln>
          <a:effectLst/>
        </p:spPr>
      </p:pic>
      <p:sp>
        <p:nvSpPr>
          <p:cNvPr id="5" name="Rectangle 4"/>
          <p:cNvSpPr/>
          <p:nvPr/>
        </p:nvSpPr>
        <p:spPr>
          <a:xfrm>
            <a:off x="2667000" y="5410200"/>
            <a:ext cx="1524000" cy="762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smtClean="0">
                <a:solidFill>
                  <a:srgbClr val="FF0000"/>
                </a:solidFill>
              </a:rPr>
              <a:t>1980</a:t>
            </a:r>
            <a:endParaRPr lang="en-US" sz="4800" dirty="0">
              <a:solidFill>
                <a:srgbClr val="FF0000"/>
              </a:solidFill>
            </a:endParaRPr>
          </a:p>
        </p:txBody>
      </p:sp>
      <p:sp>
        <p:nvSpPr>
          <p:cNvPr id="6" name="Rectangle 5"/>
          <p:cNvSpPr/>
          <p:nvPr/>
        </p:nvSpPr>
        <p:spPr>
          <a:xfrm>
            <a:off x="5410200" y="5410200"/>
            <a:ext cx="1524000" cy="762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smtClean="0">
                <a:solidFill>
                  <a:srgbClr val="FF0000"/>
                </a:solidFill>
              </a:rPr>
              <a:t>2014</a:t>
            </a:r>
            <a:endParaRPr lang="en-US" sz="4800" dirty="0">
              <a:solidFill>
                <a:srgbClr val="FF0000"/>
              </a:solidFill>
            </a:endParaRPr>
          </a:p>
        </p:txBody>
      </p:sp>
      <p:sp>
        <p:nvSpPr>
          <p:cNvPr id="7" name="Rectangle 6"/>
          <p:cNvSpPr/>
          <p:nvPr/>
        </p:nvSpPr>
        <p:spPr>
          <a:xfrm>
            <a:off x="2057400" y="762000"/>
            <a:ext cx="2590800" cy="2514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75000"/>
              </a:lnSpc>
            </a:pPr>
            <a:r>
              <a:rPr lang="en-US" sz="3200" b="1" dirty="0" smtClean="0">
                <a:solidFill>
                  <a:srgbClr val="FF0000"/>
                </a:solidFill>
              </a:rPr>
              <a:t>Percent children of moderately educated women born out of wedlock</a:t>
            </a:r>
            <a:endParaRPr lang="en-US" sz="3200" b="1" dirty="0">
              <a:solidFill>
                <a:srgbClr val="FF0000"/>
              </a:solidFill>
            </a:endParaRPr>
          </a:p>
        </p:txBody>
      </p:sp>
      <p:sp>
        <p:nvSpPr>
          <p:cNvPr id="8" name="TextBox 7"/>
          <p:cNvSpPr txBox="1"/>
          <p:nvPr/>
        </p:nvSpPr>
        <p:spPr>
          <a:xfrm>
            <a:off x="3048000" y="4343400"/>
            <a:ext cx="1107996" cy="646331"/>
          </a:xfrm>
          <a:prstGeom prst="rect">
            <a:avLst/>
          </a:prstGeom>
          <a:noFill/>
        </p:spPr>
        <p:txBody>
          <a:bodyPr wrap="none" rtlCol="0">
            <a:spAutoFit/>
          </a:bodyPr>
          <a:lstStyle/>
          <a:p>
            <a:r>
              <a:rPr lang="en-US" sz="3600" dirty="0" smtClean="0"/>
              <a:t>13%</a:t>
            </a:r>
            <a:endParaRPr lang="en-US" sz="3600" dirty="0"/>
          </a:p>
        </p:txBody>
      </p:sp>
      <p:sp>
        <p:nvSpPr>
          <p:cNvPr id="9" name="TextBox 8"/>
          <p:cNvSpPr txBox="1"/>
          <p:nvPr/>
        </p:nvSpPr>
        <p:spPr>
          <a:xfrm>
            <a:off x="5597604" y="4343400"/>
            <a:ext cx="1107996" cy="646331"/>
          </a:xfrm>
          <a:prstGeom prst="rect">
            <a:avLst/>
          </a:prstGeom>
          <a:noFill/>
        </p:spPr>
        <p:txBody>
          <a:bodyPr wrap="none" rtlCol="0">
            <a:spAutoFit/>
          </a:bodyPr>
          <a:lstStyle/>
          <a:p>
            <a:r>
              <a:rPr lang="en-US" sz="3600" dirty="0" smtClean="0"/>
              <a:t>44%</a:t>
            </a:r>
            <a:endParaRPr lang="en-US" sz="3600" dirty="0"/>
          </a:p>
        </p:txBody>
      </p:sp>
      <p:sp>
        <p:nvSpPr>
          <p:cNvPr id="10" name="TextBox 9"/>
          <p:cNvSpPr txBox="1"/>
          <p:nvPr/>
        </p:nvSpPr>
        <p:spPr>
          <a:xfrm>
            <a:off x="685800" y="6324600"/>
            <a:ext cx="7372467" cy="523220"/>
          </a:xfrm>
          <a:prstGeom prst="rect">
            <a:avLst/>
          </a:prstGeom>
          <a:noFill/>
        </p:spPr>
        <p:txBody>
          <a:bodyPr wrap="none" rtlCol="0">
            <a:spAutoFit/>
          </a:bodyPr>
          <a:lstStyle/>
          <a:p>
            <a:r>
              <a:rPr lang="en-US" sz="2800" dirty="0" err="1" smtClean="0">
                <a:latin typeface="+mj-lt"/>
              </a:rPr>
              <a:t>Popano</a:t>
            </a:r>
            <a:r>
              <a:rPr lang="en-US" sz="2800" dirty="0" smtClean="0">
                <a:latin typeface="+mj-lt"/>
              </a:rPr>
              <a:t> and Whitehead, </a:t>
            </a:r>
            <a:r>
              <a:rPr lang="en-US" sz="2800" i="1" dirty="0" smtClean="0">
                <a:latin typeface="+mj-lt"/>
              </a:rPr>
              <a:t>State of Our Unions 2014</a:t>
            </a:r>
            <a:endParaRPr lang="en-US" sz="2800" i="1" dirty="0">
              <a:latin typeface="+mj-lt"/>
            </a:endParaRPr>
          </a:p>
        </p:txBody>
      </p:sp>
      <p:sp>
        <p:nvSpPr>
          <p:cNvPr id="11" name="Rectangle 3"/>
          <p:cNvSpPr>
            <a:spLocks noChangeArrowheads="1"/>
          </p:cNvSpPr>
          <p:nvPr/>
        </p:nvSpPr>
        <p:spPr bwMode="auto">
          <a:xfrm>
            <a:off x="381000" y="609600"/>
            <a:ext cx="8305800" cy="4114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defRPr/>
            </a:pPr>
            <a:r>
              <a:rPr lang="en-US" sz="4400" dirty="0" smtClean="0">
                <a:effectLst>
                  <a:outerShdw blurRad="38100" dist="38100" dir="2700000" algn="tl">
                    <a:srgbClr val="000000">
                      <a:alpha val="43137"/>
                    </a:srgbClr>
                  </a:outerShdw>
                </a:effectLst>
                <a:latin typeface="Times New Roman" pitchFamily="18" charset="0"/>
              </a:rPr>
              <a:t>Pew: Men in their 20s are more likely than women in their 20s to be romantically uninvolved, sexually dormant, friendless and lonely. They stand at the vanguard of an epidemic of declining marriage, sexuality and relationships that afflicts all of young America.  </a:t>
            </a:r>
            <a:endParaRPr lang="en-US" sz="4400" dirty="0">
              <a:effectLst>
                <a:outerShdw blurRad="38100" dist="38100" dir="2700000" algn="tl">
                  <a:srgbClr val="000000">
                    <a:alpha val="43137"/>
                  </a:srgbClr>
                </a:outerShdw>
              </a:effectLst>
              <a:latin typeface="Times New Roman" pitchFamily="18" charset="0"/>
            </a:endParaRPr>
          </a:p>
        </p:txBody>
      </p:sp>
      <p:sp>
        <p:nvSpPr>
          <p:cNvPr id="12" name="Rectangle 3"/>
          <p:cNvSpPr>
            <a:spLocks noChangeArrowheads="1"/>
          </p:cNvSpPr>
          <p:nvPr/>
        </p:nvSpPr>
        <p:spPr bwMode="auto">
          <a:xfrm>
            <a:off x="533400" y="1143000"/>
            <a:ext cx="6934200" cy="1676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defRPr/>
            </a:pPr>
            <a:r>
              <a:rPr lang="en-US" sz="16600" dirty="0" smtClean="0">
                <a:effectLst>
                  <a:outerShdw blurRad="38100" dist="38100" dir="2700000" algn="tl">
                    <a:srgbClr val="000000">
                      <a:alpha val="43137"/>
                    </a:srgbClr>
                  </a:outerShdw>
                </a:effectLst>
                <a:latin typeface="Times New Roman" pitchFamily="18" charset="0"/>
              </a:rPr>
              <a:t>PORN?</a:t>
            </a:r>
            <a:endParaRPr lang="en-US" sz="16600" dirty="0">
              <a:effectLst>
                <a:outerShdw blurRad="38100" dist="38100" dir="2700000" algn="tl">
                  <a:srgbClr val="000000">
                    <a:alpha val="43137"/>
                  </a:srgbClr>
                </a:outerShdw>
              </a:effectLst>
              <a:latin typeface="Times New Roman" pitchFamily="18" charset="0"/>
            </a:endParaRPr>
          </a:p>
        </p:txBody>
      </p:sp>
      <p:sp>
        <p:nvSpPr>
          <p:cNvPr id="13" name="Rectangle 3"/>
          <p:cNvSpPr>
            <a:spLocks noChangeArrowheads="1"/>
          </p:cNvSpPr>
          <p:nvPr/>
        </p:nvSpPr>
        <p:spPr bwMode="auto">
          <a:xfrm>
            <a:off x="533400" y="2895600"/>
            <a:ext cx="6934200" cy="3581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defRPr/>
            </a:pPr>
            <a:r>
              <a:rPr lang="en-US" sz="16600" dirty="0" smtClean="0">
                <a:effectLst>
                  <a:outerShdw blurRad="38100" dist="38100" dir="2700000" algn="tl">
                    <a:srgbClr val="000000">
                      <a:alpha val="43137"/>
                    </a:srgbClr>
                  </a:outerShdw>
                </a:effectLst>
                <a:latin typeface="Times New Roman" pitchFamily="18" charset="0"/>
              </a:rPr>
              <a:t>Social media?</a:t>
            </a:r>
            <a:endParaRPr lang="en-US" sz="16600" dirty="0">
              <a:effectLst>
                <a:outerShdw blurRad="38100" dist="38100" dir="2700000" algn="tl">
                  <a:srgbClr val="000000">
                    <a:alpha val="43137"/>
                  </a:srgbClr>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7171"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z="4800" smtClean="0">
                <a:effectLst>
                  <a:outerShdw blurRad="38100" dist="38100" dir="2700000" algn="tl">
                    <a:srgbClr val="000000"/>
                  </a:outerShdw>
                </a:effectLst>
              </a:rPr>
              <a:t>12 “Honor your father and mother. Then you will live a long, full life in the land the Lord your God is giving you.”</a:t>
            </a:r>
          </a:p>
        </p:txBody>
      </p:sp>
    </p:spTree>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pic>
        <p:nvPicPr>
          <p:cNvPr id="87041" name="Picture 1"/>
          <p:cNvPicPr>
            <a:picLocks noChangeAspect="1" noChangeArrowheads="1"/>
          </p:cNvPicPr>
          <p:nvPr/>
        </p:nvPicPr>
        <p:blipFill>
          <a:blip r:embed="rId3" cstate="print"/>
          <a:srcRect/>
          <a:stretch>
            <a:fillRect/>
          </a:stretch>
        </p:blipFill>
        <p:spPr bwMode="auto">
          <a:xfrm>
            <a:off x="1038837" y="228600"/>
            <a:ext cx="7438238" cy="6096000"/>
          </a:xfrm>
          <a:prstGeom prst="rect">
            <a:avLst/>
          </a:prstGeom>
          <a:noFill/>
          <a:ln w="9525">
            <a:noFill/>
            <a:miter lim="800000"/>
            <a:headEnd/>
            <a:tailEnd/>
          </a:ln>
          <a:effectLst/>
        </p:spPr>
      </p:pic>
      <p:sp>
        <p:nvSpPr>
          <p:cNvPr id="5" name="Rectangle 4"/>
          <p:cNvSpPr/>
          <p:nvPr/>
        </p:nvSpPr>
        <p:spPr>
          <a:xfrm>
            <a:off x="2667000" y="5410200"/>
            <a:ext cx="1524000" cy="762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smtClean="0">
                <a:solidFill>
                  <a:srgbClr val="FF0000"/>
                </a:solidFill>
              </a:rPr>
              <a:t>1980</a:t>
            </a:r>
            <a:endParaRPr lang="en-US" sz="4800" dirty="0">
              <a:solidFill>
                <a:srgbClr val="FF0000"/>
              </a:solidFill>
            </a:endParaRPr>
          </a:p>
        </p:txBody>
      </p:sp>
      <p:sp>
        <p:nvSpPr>
          <p:cNvPr id="6" name="Rectangle 5"/>
          <p:cNvSpPr/>
          <p:nvPr/>
        </p:nvSpPr>
        <p:spPr>
          <a:xfrm>
            <a:off x="5410200" y="5410200"/>
            <a:ext cx="1524000" cy="762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smtClean="0">
                <a:solidFill>
                  <a:srgbClr val="FF0000"/>
                </a:solidFill>
              </a:rPr>
              <a:t>2014</a:t>
            </a:r>
            <a:endParaRPr lang="en-US" sz="4800" dirty="0">
              <a:solidFill>
                <a:srgbClr val="FF0000"/>
              </a:solidFill>
            </a:endParaRPr>
          </a:p>
        </p:txBody>
      </p:sp>
      <p:sp>
        <p:nvSpPr>
          <p:cNvPr id="7" name="Rectangle 6"/>
          <p:cNvSpPr/>
          <p:nvPr/>
        </p:nvSpPr>
        <p:spPr>
          <a:xfrm>
            <a:off x="2057400" y="762000"/>
            <a:ext cx="2590800" cy="2514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75000"/>
              </a:lnSpc>
            </a:pPr>
            <a:r>
              <a:rPr lang="en-US" sz="3200" b="1" dirty="0" smtClean="0">
                <a:solidFill>
                  <a:srgbClr val="FF0000"/>
                </a:solidFill>
              </a:rPr>
              <a:t>Percent children of moderately educated women born out of wedlock</a:t>
            </a:r>
            <a:endParaRPr lang="en-US" sz="3200" b="1" dirty="0">
              <a:solidFill>
                <a:srgbClr val="FF0000"/>
              </a:solidFill>
            </a:endParaRPr>
          </a:p>
        </p:txBody>
      </p:sp>
      <p:sp>
        <p:nvSpPr>
          <p:cNvPr id="8" name="TextBox 7"/>
          <p:cNvSpPr txBox="1"/>
          <p:nvPr/>
        </p:nvSpPr>
        <p:spPr>
          <a:xfrm>
            <a:off x="3048000" y="4343400"/>
            <a:ext cx="1107996" cy="646331"/>
          </a:xfrm>
          <a:prstGeom prst="rect">
            <a:avLst/>
          </a:prstGeom>
          <a:noFill/>
        </p:spPr>
        <p:txBody>
          <a:bodyPr wrap="none" rtlCol="0">
            <a:spAutoFit/>
          </a:bodyPr>
          <a:lstStyle/>
          <a:p>
            <a:r>
              <a:rPr lang="en-US" sz="3600" dirty="0" smtClean="0"/>
              <a:t>13%</a:t>
            </a:r>
            <a:endParaRPr lang="en-US" sz="3600" dirty="0"/>
          </a:p>
        </p:txBody>
      </p:sp>
      <p:sp>
        <p:nvSpPr>
          <p:cNvPr id="9" name="TextBox 8"/>
          <p:cNvSpPr txBox="1"/>
          <p:nvPr/>
        </p:nvSpPr>
        <p:spPr>
          <a:xfrm>
            <a:off x="5597604" y="4343400"/>
            <a:ext cx="1107996" cy="646331"/>
          </a:xfrm>
          <a:prstGeom prst="rect">
            <a:avLst/>
          </a:prstGeom>
          <a:noFill/>
        </p:spPr>
        <p:txBody>
          <a:bodyPr wrap="none" rtlCol="0">
            <a:spAutoFit/>
          </a:bodyPr>
          <a:lstStyle/>
          <a:p>
            <a:r>
              <a:rPr lang="en-US" sz="3600" dirty="0" smtClean="0"/>
              <a:t>44%</a:t>
            </a:r>
            <a:endParaRPr lang="en-US" sz="3600" dirty="0"/>
          </a:p>
        </p:txBody>
      </p:sp>
      <p:sp>
        <p:nvSpPr>
          <p:cNvPr id="10" name="TextBox 9"/>
          <p:cNvSpPr txBox="1"/>
          <p:nvPr/>
        </p:nvSpPr>
        <p:spPr>
          <a:xfrm>
            <a:off x="685800" y="6324600"/>
            <a:ext cx="7372467" cy="523220"/>
          </a:xfrm>
          <a:prstGeom prst="rect">
            <a:avLst/>
          </a:prstGeom>
          <a:noFill/>
        </p:spPr>
        <p:txBody>
          <a:bodyPr wrap="none" rtlCol="0">
            <a:spAutoFit/>
          </a:bodyPr>
          <a:lstStyle/>
          <a:p>
            <a:r>
              <a:rPr lang="en-US" sz="2800" dirty="0" err="1" smtClean="0">
                <a:latin typeface="+mj-lt"/>
              </a:rPr>
              <a:t>Popano</a:t>
            </a:r>
            <a:r>
              <a:rPr lang="en-US" sz="2800" dirty="0" smtClean="0">
                <a:latin typeface="+mj-lt"/>
              </a:rPr>
              <a:t> and Whitehead, </a:t>
            </a:r>
            <a:r>
              <a:rPr lang="en-US" sz="2800" i="1" dirty="0" smtClean="0">
                <a:latin typeface="+mj-lt"/>
              </a:rPr>
              <a:t>State of Our Unions 2014</a:t>
            </a:r>
            <a:endParaRPr lang="en-US" sz="2800" i="1" dirty="0">
              <a:latin typeface="+mj-lt"/>
            </a:endParaRPr>
          </a:p>
        </p:txBody>
      </p:sp>
      <p:sp>
        <p:nvSpPr>
          <p:cNvPr id="11" name="Rectangle 3"/>
          <p:cNvSpPr>
            <a:spLocks noChangeArrowheads="1"/>
          </p:cNvSpPr>
          <p:nvPr/>
        </p:nvSpPr>
        <p:spPr bwMode="auto">
          <a:xfrm>
            <a:off x="381000" y="609600"/>
            <a:ext cx="8305800" cy="4114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defRPr/>
            </a:pPr>
            <a:r>
              <a:rPr lang="en-US" sz="4400" dirty="0" smtClean="0">
                <a:effectLst>
                  <a:outerShdw blurRad="38100" dist="38100" dir="2700000" algn="tl">
                    <a:srgbClr val="000000">
                      <a:alpha val="43137"/>
                    </a:srgbClr>
                  </a:outerShdw>
                </a:effectLst>
                <a:latin typeface="Times New Roman" pitchFamily="18" charset="0"/>
              </a:rPr>
              <a:t>Pew: Men in their 20s are more likely than women in their 20s to be romantically uninvolved, sexually dormant, friendless and lonely. They stand at the vanguard of an epidemic of declining marriage, sexuality and relationships that afflicts all of young America.  </a:t>
            </a:r>
            <a:endParaRPr lang="en-US" sz="4400" dirty="0">
              <a:effectLst>
                <a:outerShdw blurRad="38100" dist="38100" dir="2700000" algn="tl">
                  <a:srgbClr val="000000">
                    <a:alpha val="43137"/>
                  </a:srgbClr>
                </a:outerShdw>
              </a:effectLst>
              <a:latin typeface="Times New Roman" pitchFamily="18" charset="0"/>
            </a:endParaRPr>
          </a:p>
        </p:txBody>
      </p:sp>
      <p:sp>
        <p:nvSpPr>
          <p:cNvPr id="12" name="Rectangle 3"/>
          <p:cNvSpPr>
            <a:spLocks noChangeArrowheads="1"/>
          </p:cNvSpPr>
          <p:nvPr/>
        </p:nvSpPr>
        <p:spPr bwMode="auto">
          <a:xfrm>
            <a:off x="533400" y="1905000"/>
            <a:ext cx="6705600" cy="1676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defRPr/>
            </a:pPr>
            <a:r>
              <a:rPr lang="en-US" sz="16600" dirty="0" smtClean="0">
                <a:effectLst>
                  <a:outerShdw blurRad="38100" dist="38100" dir="2700000" algn="tl">
                    <a:srgbClr val="000000">
                      <a:alpha val="43137"/>
                    </a:srgbClr>
                  </a:outerShdw>
                </a:effectLst>
                <a:latin typeface="Times New Roman" pitchFamily="18" charset="0"/>
              </a:rPr>
              <a:t>PORN!</a:t>
            </a:r>
            <a:endParaRPr lang="en-US" sz="16600" dirty="0">
              <a:effectLst>
                <a:outerShdw blurRad="38100" dist="38100" dir="2700000" algn="tl">
                  <a:srgbClr val="000000">
                    <a:alpha val="43137"/>
                  </a:srgbClr>
                </a:outerShdw>
              </a:effectLst>
              <a:latin typeface="Times New Roman" pitchFamily="18" charset="0"/>
            </a:endParaRPr>
          </a:p>
        </p:txBody>
      </p:sp>
      <p:sp>
        <p:nvSpPr>
          <p:cNvPr id="13" name="Rectangle 3"/>
          <p:cNvSpPr>
            <a:spLocks noChangeArrowheads="1"/>
          </p:cNvSpPr>
          <p:nvPr/>
        </p:nvSpPr>
        <p:spPr bwMode="auto">
          <a:xfrm>
            <a:off x="685800" y="1981200"/>
            <a:ext cx="7848600" cy="3733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defRPr/>
            </a:pPr>
            <a:r>
              <a:rPr lang="en-US" sz="8000" dirty="0" smtClean="0">
                <a:effectLst>
                  <a:outerShdw blurRad="38100" dist="38100" dir="2700000" algn="tl">
                    <a:srgbClr val="000000">
                      <a:alpha val="43137"/>
                    </a:srgbClr>
                  </a:outerShdw>
                </a:effectLst>
                <a:latin typeface="Times New Roman" pitchFamily="18" charset="0"/>
              </a:rPr>
              <a:t>Love can always wait to give…</a:t>
            </a:r>
          </a:p>
        </p:txBody>
      </p:sp>
    </p:spTree>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pic>
        <p:nvPicPr>
          <p:cNvPr id="87041" name="Picture 1"/>
          <p:cNvPicPr>
            <a:picLocks noChangeAspect="1" noChangeArrowheads="1"/>
          </p:cNvPicPr>
          <p:nvPr/>
        </p:nvPicPr>
        <p:blipFill>
          <a:blip r:embed="rId3" cstate="print"/>
          <a:srcRect/>
          <a:stretch>
            <a:fillRect/>
          </a:stretch>
        </p:blipFill>
        <p:spPr bwMode="auto">
          <a:xfrm>
            <a:off x="1038837" y="228600"/>
            <a:ext cx="7438238" cy="6096000"/>
          </a:xfrm>
          <a:prstGeom prst="rect">
            <a:avLst/>
          </a:prstGeom>
          <a:noFill/>
          <a:ln w="9525">
            <a:noFill/>
            <a:miter lim="800000"/>
            <a:headEnd/>
            <a:tailEnd/>
          </a:ln>
          <a:effectLst/>
        </p:spPr>
      </p:pic>
      <p:sp>
        <p:nvSpPr>
          <p:cNvPr id="5" name="Rectangle 4"/>
          <p:cNvSpPr/>
          <p:nvPr/>
        </p:nvSpPr>
        <p:spPr>
          <a:xfrm>
            <a:off x="2667000" y="5410200"/>
            <a:ext cx="1524000" cy="762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smtClean="0">
                <a:solidFill>
                  <a:srgbClr val="FF0000"/>
                </a:solidFill>
              </a:rPr>
              <a:t>1980</a:t>
            </a:r>
            <a:endParaRPr lang="en-US" sz="4800" dirty="0">
              <a:solidFill>
                <a:srgbClr val="FF0000"/>
              </a:solidFill>
            </a:endParaRPr>
          </a:p>
        </p:txBody>
      </p:sp>
      <p:sp>
        <p:nvSpPr>
          <p:cNvPr id="6" name="Rectangle 5"/>
          <p:cNvSpPr/>
          <p:nvPr/>
        </p:nvSpPr>
        <p:spPr>
          <a:xfrm>
            <a:off x="5410200" y="5410200"/>
            <a:ext cx="1524000" cy="762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smtClean="0">
                <a:solidFill>
                  <a:srgbClr val="FF0000"/>
                </a:solidFill>
              </a:rPr>
              <a:t>2014</a:t>
            </a:r>
            <a:endParaRPr lang="en-US" sz="4800" dirty="0">
              <a:solidFill>
                <a:srgbClr val="FF0000"/>
              </a:solidFill>
            </a:endParaRPr>
          </a:p>
        </p:txBody>
      </p:sp>
      <p:sp>
        <p:nvSpPr>
          <p:cNvPr id="7" name="Rectangle 6"/>
          <p:cNvSpPr/>
          <p:nvPr/>
        </p:nvSpPr>
        <p:spPr>
          <a:xfrm>
            <a:off x="2057400" y="762000"/>
            <a:ext cx="2590800" cy="25146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75000"/>
              </a:lnSpc>
            </a:pPr>
            <a:r>
              <a:rPr lang="en-US" sz="3200" b="1" dirty="0" smtClean="0">
                <a:solidFill>
                  <a:srgbClr val="FF0000"/>
                </a:solidFill>
              </a:rPr>
              <a:t>Percent children of moderately educated women born out of wedlock</a:t>
            </a:r>
            <a:endParaRPr lang="en-US" sz="3200" b="1" dirty="0">
              <a:solidFill>
                <a:srgbClr val="FF0000"/>
              </a:solidFill>
            </a:endParaRPr>
          </a:p>
        </p:txBody>
      </p:sp>
      <p:sp>
        <p:nvSpPr>
          <p:cNvPr id="8" name="TextBox 7"/>
          <p:cNvSpPr txBox="1"/>
          <p:nvPr/>
        </p:nvSpPr>
        <p:spPr>
          <a:xfrm>
            <a:off x="3048000" y="4343400"/>
            <a:ext cx="1107996" cy="646331"/>
          </a:xfrm>
          <a:prstGeom prst="rect">
            <a:avLst/>
          </a:prstGeom>
          <a:noFill/>
        </p:spPr>
        <p:txBody>
          <a:bodyPr wrap="none" rtlCol="0">
            <a:spAutoFit/>
          </a:bodyPr>
          <a:lstStyle/>
          <a:p>
            <a:r>
              <a:rPr lang="en-US" sz="3600" dirty="0" smtClean="0"/>
              <a:t>13%</a:t>
            </a:r>
            <a:endParaRPr lang="en-US" sz="3600" dirty="0"/>
          </a:p>
        </p:txBody>
      </p:sp>
      <p:sp>
        <p:nvSpPr>
          <p:cNvPr id="9" name="TextBox 8"/>
          <p:cNvSpPr txBox="1"/>
          <p:nvPr/>
        </p:nvSpPr>
        <p:spPr>
          <a:xfrm>
            <a:off x="5597604" y="4343400"/>
            <a:ext cx="1107996" cy="646331"/>
          </a:xfrm>
          <a:prstGeom prst="rect">
            <a:avLst/>
          </a:prstGeom>
          <a:noFill/>
        </p:spPr>
        <p:txBody>
          <a:bodyPr wrap="none" rtlCol="0">
            <a:spAutoFit/>
          </a:bodyPr>
          <a:lstStyle/>
          <a:p>
            <a:r>
              <a:rPr lang="en-US" sz="3600" dirty="0" smtClean="0"/>
              <a:t>44%</a:t>
            </a:r>
            <a:endParaRPr lang="en-US" sz="3600" dirty="0"/>
          </a:p>
        </p:txBody>
      </p:sp>
      <p:sp>
        <p:nvSpPr>
          <p:cNvPr id="10" name="TextBox 9"/>
          <p:cNvSpPr txBox="1"/>
          <p:nvPr/>
        </p:nvSpPr>
        <p:spPr>
          <a:xfrm>
            <a:off x="685800" y="6324600"/>
            <a:ext cx="7372467" cy="523220"/>
          </a:xfrm>
          <a:prstGeom prst="rect">
            <a:avLst/>
          </a:prstGeom>
          <a:noFill/>
        </p:spPr>
        <p:txBody>
          <a:bodyPr wrap="none" rtlCol="0">
            <a:spAutoFit/>
          </a:bodyPr>
          <a:lstStyle/>
          <a:p>
            <a:r>
              <a:rPr lang="en-US" sz="2800" dirty="0" err="1" smtClean="0">
                <a:latin typeface="+mj-lt"/>
              </a:rPr>
              <a:t>Popano</a:t>
            </a:r>
            <a:r>
              <a:rPr lang="en-US" sz="2800" dirty="0" smtClean="0">
                <a:latin typeface="+mj-lt"/>
              </a:rPr>
              <a:t> and Whitehead, </a:t>
            </a:r>
            <a:r>
              <a:rPr lang="en-US" sz="2800" i="1" dirty="0" smtClean="0">
                <a:latin typeface="+mj-lt"/>
              </a:rPr>
              <a:t>State of Our Unions 2014</a:t>
            </a:r>
            <a:endParaRPr lang="en-US" sz="2800" i="1" dirty="0">
              <a:latin typeface="+mj-lt"/>
            </a:endParaRPr>
          </a:p>
        </p:txBody>
      </p:sp>
      <p:sp>
        <p:nvSpPr>
          <p:cNvPr id="11" name="Rectangle 3"/>
          <p:cNvSpPr>
            <a:spLocks noChangeArrowheads="1"/>
          </p:cNvSpPr>
          <p:nvPr/>
        </p:nvSpPr>
        <p:spPr bwMode="auto">
          <a:xfrm>
            <a:off x="381000" y="609600"/>
            <a:ext cx="8305800" cy="4114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defRPr/>
            </a:pPr>
            <a:r>
              <a:rPr lang="en-US" sz="4400" dirty="0" smtClean="0">
                <a:effectLst>
                  <a:outerShdw blurRad="38100" dist="38100" dir="2700000" algn="tl">
                    <a:srgbClr val="000000">
                      <a:alpha val="43137"/>
                    </a:srgbClr>
                  </a:outerShdw>
                </a:effectLst>
                <a:latin typeface="Times New Roman" pitchFamily="18" charset="0"/>
              </a:rPr>
              <a:t>Pew: Men in their 20s are more likely than women in their 20s to be romantically uninvolved, sexually dormant, friendless and lonely. They stand at the vanguard of an epidemic of declining marriage, sexuality and relationships that afflicts all of young America.  </a:t>
            </a:r>
            <a:endParaRPr lang="en-US" sz="4400" dirty="0">
              <a:effectLst>
                <a:outerShdw blurRad="38100" dist="38100" dir="2700000" algn="tl">
                  <a:srgbClr val="000000">
                    <a:alpha val="43137"/>
                  </a:srgbClr>
                </a:outerShdw>
              </a:effectLst>
              <a:latin typeface="Times New Roman" pitchFamily="18" charset="0"/>
            </a:endParaRPr>
          </a:p>
        </p:txBody>
      </p:sp>
      <p:sp>
        <p:nvSpPr>
          <p:cNvPr id="12" name="Rectangle 3"/>
          <p:cNvSpPr>
            <a:spLocks noChangeArrowheads="1"/>
          </p:cNvSpPr>
          <p:nvPr/>
        </p:nvSpPr>
        <p:spPr bwMode="auto">
          <a:xfrm>
            <a:off x="533400" y="1905000"/>
            <a:ext cx="6705600" cy="1676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defRPr/>
            </a:pPr>
            <a:r>
              <a:rPr lang="en-US" sz="16600" dirty="0" smtClean="0">
                <a:effectLst>
                  <a:outerShdw blurRad="38100" dist="38100" dir="2700000" algn="tl">
                    <a:srgbClr val="000000">
                      <a:alpha val="43137"/>
                    </a:srgbClr>
                  </a:outerShdw>
                </a:effectLst>
                <a:latin typeface="Times New Roman" pitchFamily="18" charset="0"/>
              </a:rPr>
              <a:t>PORN!</a:t>
            </a:r>
            <a:endParaRPr lang="en-US" sz="16600" dirty="0">
              <a:effectLst>
                <a:outerShdw blurRad="38100" dist="38100" dir="2700000" algn="tl">
                  <a:srgbClr val="000000">
                    <a:alpha val="43137"/>
                  </a:srgbClr>
                </a:outerShdw>
              </a:effectLst>
              <a:latin typeface="Times New Roman" pitchFamily="18" charset="0"/>
            </a:endParaRPr>
          </a:p>
        </p:txBody>
      </p:sp>
      <p:sp>
        <p:nvSpPr>
          <p:cNvPr id="13" name="Rectangle 3"/>
          <p:cNvSpPr>
            <a:spLocks noChangeArrowheads="1"/>
          </p:cNvSpPr>
          <p:nvPr/>
        </p:nvSpPr>
        <p:spPr bwMode="auto">
          <a:xfrm>
            <a:off x="685800" y="1981200"/>
            <a:ext cx="7848600" cy="3733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defRPr/>
            </a:pPr>
            <a:r>
              <a:rPr lang="en-US" sz="8000" dirty="0" smtClean="0">
                <a:effectLst>
                  <a:outerShdw blurRad="38100" dist="38100" dir="2700000" algn="tl">
                    <a:srgbClr val="000000">
                      <a:alpha val="43137"/>
                    </a:srgbClr>
                  </a:outerShdw>
                </a:effectLst>
                <a:latin typeface="Times New Roman" pitchFamily="18" charset="0"/>
              </a:rPr>
              <a:t>Love can always wait to give…</a:t>
            </a:r>
          </a:p>
          <a:p>
            <a:pPr>
              <a:lnSpc>
                <a:spcPct val="75000"/>
              </a:lnSpc>
              <a:spcBef>
                <a:spcPts val="600"/>
              </a:spcBef>
              <a:defRPr/>
            </a:pPr>
            <a:r>
              <a:rPr lang="en-US" sz="8000" dirty="0" smtClean="0">
                <a:effectLst>
                  <a:outerShdw blurRad="38100" dist="38100" dir="2700000" algn="tl">
                    <a:srgbClr val="000000">
                      <a:alpha val="43137"/>
                    </a:srgbClr>
                  </a:outerShdw>
                </a:effectLst>
                <a:latin typeface="Times New Roman" pitchFamily="18" charset="0"/>
              </a:rPr>
              <a:t>But lust can never wait to take!</a:t>
            </a:r>
            <a:endParaRPr lang="en-US" sz="8000" dirty="0">
              <a:effectLst>
                <a:outerShdw blurRad="38100" dist="38100" dir="2700000" algn="tl">
                  <a:srgbClr val="000000">
                    <a:alpha val="43137"/>
                  </a:srgbClr>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600200"/>
            <a:ext cx="9144000" cy="3962400"/>
          </a:xfrm>
        </p:spPr>
        <p:txBody>
          <a:bodyPr/>
          <a:lstStyle/>
          <a:p>
            <a:pPr eaLnBrk="1" hangingPunct="1">
              <a:spcBef>
                <a:spcPct val="10000"/>
              </a:spcBef>
              <a:buNone/>
              <a:defRPr/>
            </a:pPr>
            <a:r>
              <a:rPr lang="en-US" sz="4800" dirty="0" err="1" smtClean="0">
                <a:effectLst>
                  <a:outerShdw blurRad="38100" dist="38100" dir="2700000" algn="tl">
                    <a:srgbClr val="000000"/>
                  </a:outerShdw>
                </a:effectLst>
              </a:rPr>
              <a:t>Popano</a:t>
            </a:r>
            <a:r>
              <a:rPr lang="en-US" sz="4800" dirty="0" smtClean="0">
                <a:effectLst>
                  <a:outerShdw blurRad="38100" dist="38100" dir="2700000" algn="tl">
                    <a:srgbClr val="000000"/>
                  </a:outerShdw>
                </a:effectLst>
              </a:rPr>
              <a:t> and Whitehead: </a:t>
            </a:r>
          </a:p>
          <a:p>
            <a:pPr eaLnBrk="1" hangingPunct="1">
              <a:spcBef>
                <a:spcPct val="10000"/>
              </a:spcBef>
              <a:defRPr/>
            </a:pPr>
            <a:r>
              <a:rPr lang="en-US" sz="4800" dirty="0" smtClean="0">
                <a:effectLst>
                  <a:outerShdw blurRad="38100" dist="38100" dir="2700000" algn="tl">
                    <a:srgbClr val="000000"/>
                  </a:outerShdw>
                </a:effectLst>
              </a:rPr>
              <a:t>“Marriage fosters small cooperative unions—also known as stable families—that</a:t>
            </a:r>
            <a:br>
              <a:rPr lang="en-US" sz="4800" dirty="0" smtClean="0">
                <a:effectLst>
                  <a:outerShdw blurRad="38100" dist="38100" dir="2700000" algn="tl">
                    <a:srgbClr val="000000"/>
                  </a:outerShdw>
                </a:effectLst>
              </a:rPr>
            </a:br>
            <a:r>
              <a:rPr lang="en-US" sz="4800" dirty="0" smtClean="0">
                <a:effectLst>
                  <a:outerShdw blurRad="38100" dist="38100" dir="2700000" algn="tl">
                    <a:srgbClr val="000000"/>
                  </a:outerShdw>
                </a:effectLst>
              </a:rPr>
              <a:t>enable children to thrive, shore up communities, and help family members to succeed during good times and to weather the bad times.” </a:t>
            </a:r>
            <a:br>
              <a:rPr lang="en-US" sz="4800" dirty="0" smtClean="0">
                <a:effectLst>
                  <a:outerShdw blurRad="38100" dist="38100" dir="2700000" algn="tl">
                    <a:srgbClr val="000000"/>
                  </a:outerShdw>
                </a:effectLst>
              </a:rPr>
            </a:br>
            <a:endParaRPr lang="en-US" sz="4800" dirty="0" smtClean="0">
              <a:effectLst>
                <a:outerShdw blurRad="38100" dist="38100" dir="2700000" algn="tl">
                  <a:srgbClr val="000000"/>
                </a:outerShdw>
              </a:effectLst>
            </a:endParaRPr>
          </a:p>
        </p:txBody>
      </p:sp>
    </p:spTree>
  </p:cSld>
  <p:clrMapOvr>
    <a:masterClrMapping/>
  </p:clrMapOvr>
  <p:transition>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7987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z="4800" smtClean="0">
                <a:effectLst>
                  <a:outerShdw blurRad="38100" dist="38100" dir="2700000" algn="tl">
                    <a:srgbClr val="000000"/>
                  </a:outerShdw>
                </a:effectLst>
              </a:rPr>
              <a:t>14 “You must not commit </a:t>
            </a:r>
            <a:br>
              <a:rPr lang="en-US" sz="4800" smtClean="0">
                <a:effectLst>
                  <a:outerShdw blurRad="38100" dist="38100" dir="2700000" algn="tl">
                    <a:srgbClr val="000000"/>
                  </a:outerShdw>
                </a:effectLst>
              </a:rPr>
            </a:br>
            <a:r>
              <a:rPr lang="en-US" sz="4800" smtClean="0">
                <a:effectLst>
                  <a:outerShdw blurRad="38100" dist="38100" dir="2700000" algn="tl">
                    <a:srgbClr val="000000"/>
                  </a:outerShdw>
                </a:effectLst>
              </a:rPr>
              <a:t>     adultery.”</a:t>
            </a:r>
          </a:p>
        </p:txBody>
      </p:sp>
    </p:spTree>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4339"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z="4800" smtClean="0">
                <a:effectLst>
                  <a:outerShdw blurRad="38100" dist="38100" dir="2700000" algn="tl">
                    <a:srgbClr val="000000"/>
                  </a:outerShdw>
                </a:effectLst>
              </a:rPr>
              <a:t>13 “You must not murder.” </a:t>
            </a:r>
          </a:p>
        </p:txBody>
      </p:sp>
    </p:spTree>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5363"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z="4800" smtClean="0">
                <a:effectLst>
                  <a:outerShdw blurRad="38100" dist="38100" dir="2700000" algn="tl">
                    <a:srgbClr val="000000"/>
                  </a:outerShdw>
                </a:effectLst>
              </a:rPr>
              <a:t>13 “You must not murder.” </a:t>
            </a:r>
          </a:p>
        </p:txBody>
      </p:sp>
      <p:sp>
        <p:nvSpPr>
          <p:cNvPr id="30724" name="Rectangle 3"/>
          <p:cNvSpPr>
            <a:spLocks noChangeArrowheads="1"/>
          </p:cNvSpPr>
          <p:nvPr/>
        </p:nvSpPr>
        <p:spPr bwMode="auto">
          <a:xfrm>
            <a:off x="228600" y="2209800"/>
            <a:ext cx="8686800" cy="2133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defRPr/>
            </a:pPr>
            <a:r>
              <a:rPr lang="en-US" sz="4400" dirty="0" smtClean="0">
                <a:effectLst>
                  <a:outerShdw blurRad="38100" dist="38100" dir="2700000" algn="tl">
                    <a:srgbClr val="000000">
                      <a:alpha val="43137"/>
                    </a:srgbClr>
                  </a:outerShdw>
                </a:effectLst>
                <a:latin typeface="Times New Roman" pitchFamily="18" charset="0"/>
              </a:rPr>
              <a:t>R. A. Cole</a:t>
            </a:r>
            <a:r>
              <a:rPr lang="en-US" sz="4400" dirty="0">
                <a:effectLst>
                  <a:outerShdw blurRad="38100" dist="38100" dir="2700000" algn="tl">
                    <a:srgbClr val="000000">
                      <a:alpha val="43137"/>
                    </a:srgbClr>
                  </a:outerShdw>
                </a:effectLst>
                <a:latin typeface="Times New Roman" pitchFamily="18" charset="0"/>
              </a:rPr>
              <a:t>: </a:t>
            </a:r>
            <a:r>
              <a:rPr lang="en-US" sz="4400" i="1" dirty="0" err="1">
                <a:effectLst>
                  <a:outerShdw blurRad="38100" dist="38100" dir="2700000" algn="tl">
                    <a:srgbClr val="000000">
                      <a:alpha val="43137"/>
                    </a:srgbClr>
                  </a:outerShdw>
                </a:effectLst>
                <a:latin typeface="Times New Roman" pitchFamily="18" charset="0"/>
              </a:rPr>
              <a:t>rāṣaḥ</a:t>
            </a:r>
            <a:r>
              <a:rPr lang="en-US" sz="4400" dirty="0">
                <a:effectLst>
                  <a:outerShdw blurRad="38100" dist="38100" dir="2700000" algn="tl">
                    <a:srgbClr val="000000">
                      <a:alpha val="43137"/>
                    </a:srgbClr>
                  </a:outerShdw>
                </a:effectLst>
                <a:latin typeface="Times New Roman" pitchFamily="18" charset="0"/>
              </a:rPr>
              <a:t> is a comparatively rare word for ‘kill’, and usually implies violent killing of a personal enemy; ‘murder’ is a good translation</a:t>
            </a:r>
          </a:p>
        </p:txBody>
      </p:sp>
    </p:spTree>
  </p:cSld>
  <p:clrMapOvr>
    <a:masterClrMapping/>
  </p:clrMapOvr>
  <p:transition>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6387"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z="4800" dirty="0" smtClean="0">
                <a:effectLst>
                  <a:outerShdw blurRad="38100" dist="38100" dir="2700000" algn="tl">
                    <a:srgbClr val="000000"/>
                  </a:outerShdw>
                </a:effectLst>
              </a:rPr>
              <a:t>13 “You must not murder.” </a:t>
            </a:r>
          </a:p>
        </p:txBody>
      </p:sp>
      <p:sp>
        <p:nvSpPr>
          <p:cNvPr id="31748" name="Rectangle 3"/>
          <p:cNvSpPr>
            <a:spLocks noChangeArrowheads="1"/>
          </p:cNvSpPr>
          <p:nvPr/>
        </p:nvSpPr>
        <p:spPr bwMode="auto">
          <a:xfrm>
            <a:off x="381000" y="2209800"/>
            <a:ext cx="7467600" cy="1752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defRPr/>
            </a:pPr>
            <a:r>
              <a:rPr lang="en-US" sz="4400">
                <a:effectLst>
                  <a:outerShdw blurRad="38100" dist="38100" dir="2700000" algn="tl">
                    <a:srgbClr val="000000">
                      <a:alpha val="43137"/>
                    </a:srgbClr>
                  </a:outerShdw>
                </a:effectLst>
                <a:latin typeface="Times New Roman" pitchFamily="18" charset="0"/>
              </a:rPr>
              <a:t>Why should humans be treated differently?</a:t>
            </a:r>
          </a:p>
          <a:p>
            <a:pPr>
              <a:lnSpc>
                <a:spcPct val="75000"/>
              </a:lnSpc>
              <a:spcBef>
                <a:spcPts val="600"/>
              </a:spcBef>
              <a:defRPr/>
            </a:pPr>
            <a:r>
              <a:rPr lang="en-US" sz="4400">
                <a:effectLst>
                  <a:outerShdw blurRad="38100" dist="38100" dir="2700000" algn="tl">
                    <a:srgbClr val="000000">
                      <a:alpha val="43137"/>
                    </a:srgbClr>
                  </a:outerShdw>
                </a:effectLst>
                <a:latin typeface="Times New Roman" pitchFamily="18" charset="0"/>
              </a:rPr>
              <a:t>Why the sanctity of human life?</a:t>
            </a:r>
          </a:p>
        </p:txBody>
      </p:sp>
      <p:sp>
        <p:nvSpPr>
          <p:cNvPr id="5" name="Rectangle 3"/>
          <p:cNvSpPr>
            <a:spLocks noChangeArrowheads="1"/>
          </p:cNvSpPr>
          <p:nvPr/>
        </p:nvSpPr>
        <p:spPr bwMode="auto">
          <a:xfrm>
            <a:off x="1676400" y="4191000"/>
            <a:ext cx="5943600" cy="1066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defRPr/>
            </a:pPr>
            <a:r>
              <a:rPr lang="en-US" sz="4400" dirty="0" smtClean="0">
                <a:effectLst>
                  <a:outerShdw blurRad="38100" dist="38100" dir="2700000" algn="tl">
                    <a:srgbClr val="000000">
                      <a:alpha val="43137"/>
                    </a:srgbClr>
                  </a:outerShdw>
                </a:effectLst>
                <a:latin typeface="Times New Roman" pitchFamily="18" charset="0"/>
              </a:rPr>
              <a:t>“Let us create humans in our image…” Gen. 1:26</a:t>
            </a:r>
            <a:endParaRPr lang="en-US" sz="4400" dirty="0">
              <a:effectLst>
                <a:outerShdw blurRad="38100" dist="38100" dir="2700000" algn="tl">
                  <a:srgbClr val="000000">
                    <a:alpha val="43137"/>
                  </a:srgbClr>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7411"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z="4800" smtClean="0">
                <a:effectLst>
                  <a:outerShdw blurRad="38100" dist="38100" dir="2700000" algn="tl">
                    <a:srgbClr val="000000"/>
                  </a:outerShdw>
                </a:effectLst>
              </a:rPr>
              <a:t>13 “You must not murder.” </a:t>
            </a:r>
          </a:p>
        </p:txBody>
      </p:sp>
      <p:sp>
        <p:nvSpPr>
          <p:cNvPr id="32772" name="Rectangle 3"/>
          <p:cNvSpPr>
            <a:spLocks noChangeArrowheads="1"/>
          </p:cNvSpPr>
          <p:nvPr/>
        </p:nvSpPr>
        <p:spPr bwMode="auto">
          <a:xfrm>
            <a:off x="228600" y="2209800"/>
            <a:ext cx="6858000" cy="1066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defRPr/>
            </a:pPr>
            <a:r>
              <a:rPr lang="en-US" sz="4400">
                <a:effectLst>
                  <a:outerShdw blurRad="38100" dist="38100" dir="2700000" algn="tl">
                    <a:srgbClr val="000000">
                      <a:alpha val="43137"/>
                    </a:srgbClr>
                  </a:outerShdw>
                </a:effectLst>
                <a:latin typeface="Times New Roman" pitchFamily="18" charset="0"/>
              </a:rPr>
              <a:t>Murder characterizes humans like no other creature!</a:t>
            </a:r>
          </a:p>
        </p:txBody>
      </p:sp>
    </p:spTree>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843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z="4800" smtClean="0">
                <a:effectLst>
                  <a:outerShdw blurRad="38100" dist="38100" dir="2700000" algn="tl">
                    <a:srgbClr val="000000"/>
                  </a:outerShdw>
                </a:effectLst>
              </a:rPr>
              <a:t>13 “You must not murder. </a:t>
            </a:r>
          </a:p>
        </p:txBody>
      </p:sp>
      <p:sp>
        <p:nvSpPr>
          <p:cNvPr id="6" name="Rectangle 3"/>
          <p:cNvSpPr>
            <a:spLocks noChangeArrowheads="1"/>
          </p:cNvSpPr>
          <p:nvPr/>
        </p:nvSpPr>
        <p:spPr bwMode="auto">
          <a:xfrm>
            <a:off x="228600" y="2209800"/>
            <a:ext cx="6858000" cy="1066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defRPr/>
            </a:pPr>
            <a:r>
              <a:rPr lang="en-US" sz="4400">
                <a:effectLst>
                  <a:outerShdw blurRad="38100" dist="38100" dir="2700000" algn="tl">
                    <a:srgbClr val="000000">
                      <a:alpha val="43137"/>
                    </a:srgbClr>
                  </a:outerShdw>
                </a:effectLst>
                <a:latin typeface="Times New Roman" pitchFamily="18" charset="0"/>
              </a:rPr>
              <a:t>Murder characterizes humans like no other creature!</a:t>
            </a:r>
          </a:p>
        </p:txBody>
      </p:sp>
      <p:sp>
        <p:nvSpPr>
          <p:cNvPr id="33797" name="Rectangle 4"/>
          <p:cNvSpPr>
            <a:spLocks noChangeArrowheads="1"/>
          </p:cNvSpPr>
          <p:nvPr/>
        </p:nvSpPr>
        <p:spPr bwMode="auto">
          <a:xfrm>
            <a:off x="3276600" y="1828800"/>
            <a:ext cx="5715000" cy="4800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ts val="600"/>
              </a:spcBef>
              <a:defRPr/>
            </a:pPr>
            <a:r>
              <a:rPr lang="en-US" sz="4000" dirty="0">
                <a:effectLst>
                  <a:outerShdw blurRad="38100" dist="38100" dir="2700000" algn="tl">
                    <a:srgbClr val="000000">
                      <a:alpha val="43137"/>
                    </a:srgbClr>
                  </a:outerShdw>
                </a:effectLst>
                <a:latin typeface="Times New Roman" pitchFamily="18" charset="0"/>
              </a:rPr>
              <a:t>Is. 59:7 </a:t>
            </a:r>
            <a:r>
              <a:rPr lang="en-US" sz="4000" dirty="0" smtClean="0">
                <a:effectLst>
                  <a:outerShdw blurRad="38100" dist="38100" dir="2700000" algn="tl">
                    <a:srgbClr val="000000">
                      <a:alpha val="43137"/>
                    </a:srgbClr>
                  </a:outerShdw>
                </a:effectLst>
                <a:latin typeface="Times New Roman" pitchFamily="18" charset="0"/>
              </a:rPr>
              <a:t>Humans’ </a:t>
            </a:r>
            <a:r>
              <a:rPr lang="en-US" sz="4000" dirty="0">
                <a:effectLst>
                  <a:outerShdw blurRad="38100" dist="38100" dir="2700000" algn="tl">
                    <a:srgbClr val="000000">
                      <a:alpha val="43137"/>
                    </a:srgbClr>
                  </a:outerShdw>
                </a:effectLst>
                <a:latin typeface="Times New Roman" pitchFamily="18" charset="0"/>
              </a:rPr>
              <a:t>feet run to evil, And they hasten to shed innocent blood; Their thoughts are thoughts of iniquity, Devastation and destruction are in their paths. </a:t>
            </a:r>
          </a:p>
          <a:p>
            <a:pPr>
              <a:lnSpc>
                <a:spcPct val="70000"/>
              </a:lnSpc>
              <a:spcBef>
                <a:spcPts val="600"/>
              </a:spcBef>
              <a:defRPr/>
            </a:pPr>
            <a:r>
              <a:rPr lang="en-US" sz="4000" dirty="0">
                <a:effectLst>
                  <a:outerShdw blurRad="38100" dist="38100" dir="2700000" algn="tl">
                    <a:srgbClr val="000000">
                      <a:alpha val="43137"/>
                    </a:srgbClr>
                  </a:outerShdw>
                </a:effectLst>
                <a:latin typeface="Times New Roman" pitchFamily="18" charset="0"/>
              </a:rPr>
              <a:t>8 They do not know the way of peace, And there is no justice in their tracks; </a:t>
            </a:r>
          </a:p>
          <a:p>
            <a:pPr>
              <a:lnSpc>
                <a:spcPct val="70000"/>
              </a:lnSpc>
              <a:spcBef>
                <a:spcPts val="600"/>
              </a:spcBef>
              <a:defRPr/>
            </a:pPr>
            <a:endParaRPr lang="en-US" sz="4000" dirty="0">
              <a:effectLst>
                <a:outerShdw blurRad="38100" dist="38100" dir="2700000" algn="tl">
                  <a:srgbClr val="000000">
                    <a:alpha val="43137"/>
                  </a:srgbClr>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15 “You must not steal.”</a:t>
            </a:r>
          </a:p>
          <a:p>
            <a:pPr eaLnBrk="1" hangingPunct="1">
              <a:spcBef>
                <a:spcPct val="10000"/>
              </a:spcBef>
              <a:buFont typeface="Wingdings" pitchFamily="2" charset="2"/>
              <a:buNone/>
              <a:defRPr/>
            </a:pPr>
            <a:endParaRPr lang="en-US" smtClean="0">
              <a:effectLst>
                <a:outerShdw blurRad="38100" dist="38100" dir="2700000" algn="tl">
                  <a:srgbClr val="000000"/>
                </a:outerShdw>
              </a:effectLst>
            </a:endParaRPr>
          </a:p>
        </p:txBody>
      </p:sp>
      <p:sp>
        <p:nvSpPr>
          <p:cNvPr id="10" name="Rectangle 4"/>
          <p:cNvSpPr>
            <a:spLocks noChangeArrowheads="1"/>
          </p:cNvSpPr>
          <p:nvPr/>
        </p:nvSpPr>
        <p:spPr bwMode="auto">
          <a:xfrm>
            <a:off x="609600" y="1981200"/>
            <a:ext cx="7848600" cy="2667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0000"/>
              </a:lnSpc>
              <a:spcBef>
                <a:spcPct val="5000"/>
              </a:spcBef>
            </a:pPr>
            <a:r>
              <a:rPr lang="en-US" sz="4000" dirty="0">
                <a:latin typeface="Times New Roman" pitchFamily="18" charset="0"/>
              </a:rPr>
              <a:t>Ephesians 4:28 </a:t>
            </a:r>
            <a:r>
              <a:rPr lang="en-US" sz="4000" dirty="0" smtClean="0">
                <a:latin typeface="Times New Roman" pitchFamily="18" charset="0"/>
              </a:rPr>
              <a:t>He who steals must steal no longer; but rather he must labor, performing with his own hands what is good, so that he will have something to share with one who has need.</a:t>
            </a:r>
            <a:endParaRPr lang="en-US" sz="4000" dirty="0">
              <a:latin typeface="Times New Roman" pitchFamily="18" charset="0"/>
            </a:endParaRPr>
          </a:p>
        </p:txBody>
      </p:sp>
      <p:sp>
        <p:nvSpPr>
          <p:cNvPr id="11" name="Oval 5"/>
          <p:cNvSpPr>
            <a:spLocks noChangeArrowheads="1"/>
          </p:cNvSpPr>
          <p:nvPr/>
        </p:nvSpPr>
        <p:spPr bwMode="auto">
          <a:xfrm>
            <a:off x="461010" y="2316480"/>
            <a:ext cx="3276600" cy="609600"/>
          </a:xfrm>
          <a:prstGeom prst="ellipse">
            <a:avLst/>
          </a:prstGeom>
          <a:noFill/>
          <a:ln w="57150">
            <a:solidFill>
              <a:schemeClr val="tx1"/>
            </a:solidFill>
            <a:round/>
            <a:headEnd/>
            <a:tailEnd/>
          </a:ln>
        </p:spPr>
        <p:txBody>
          <a:bodyPr wrap="none" anchor="ctr"/>
          <a:lstStyle/>
          <a:p>
            <a:endParaRPr lang="en-US"/>
          </a:p>
        </p:txBody>
      </p:sp>
      <p:sp>
        <p:nvSpPr>
          <p:cNvPr id="12" name="Rectangle 4"/>
          <p:cNvSpPr>
            <a:spLocks noChangeArrowheads="1"/>
          </p:cNvSpPr>
          <p:nvPr/>
        </p:nvSpPr>
        <p:spPr bwMode="auto">
          <a:xfrm>
            <a:off x="1752600" y="4876800"/>
            <a:ext cx="4419600" cy="533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7000"/>
              </a:lnSpc>
              <a:spcBef>
                <a:spcPct val="5000"/>
              </a:spcBef>
            </a:pPr>
            <a:r>
              <a:rPr lang="en-US" sz="4000" dirty="0" smtClean="0">
                <a:latin typeface="Times New Roman" pitchFamily="18" charset="0"/>
              </a:rPr>
              <a:t>Ultimate selfishness</a:t>
            </a:r>
            <a:endParaRPr lang="en-US" sz="400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243"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z="4800" dirty="0" smtClean="0">
                <a:effectLst>
                  <a:outerShdw blurRad="38100" dist="38100" dir="2700000" algn="tl">
                    <a:srgbClr val="000000"/>
                  </a:outerShdw>
                </a:effectLst>
              </a:rPr>
              <a:t>12 “Honor your father and mother. Then you will live a long, full life in the land the Lord your God is giving you.”</a:t>
            </a:r>
          </a:p>
        </p:txBody>
      </p:sp>
      <p:sp>
        <p:nvSpPr>
          <p:cNvPr id="4" name="Rectangle 3"/>
          <p:cNvSpPr>
            <a:spLocks noChangeArrowheads="1"/>
          </p:cNvSpPr>
          <p:nvPr/>
        </p:nvSpPr>
        <p:spPr bwMode="auto">
          <a:xfrm>
            <a:off x="457200" y="3657600"/>
            <a:ext cx="5715000" cy="2514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8000"/>
              </a:lnSpc>
              <a:spcBef>
                <a:spcPts val="600"/>
              </a:spcBef>
              <a:defRPr/>
            </a:pPr>
            <a:r>
              <a:rPr lang="en-US" sz="4800" dirty="0" smtClean="0">
                <a:effectLst>
                  <a:outerShdw blurRad="38100" dist="38100" dir="2700000" algn="tl">
                    <a:srgbClr val="000000">
                      <a:alpha val="43137"/>
                    </a:srgbClr>
                  </a:outerShdw>
                </a:effectLst>
                <a:latin typeface="Times New Roman" pitchFamily="18" charset="0"/>
              </a:rPr>
              <a:t>Shows that the family is God-ordained</a:t>
            </a:r>
          </a:p>
          <a:p>
            <a:pPr>
              <a:lnSpc>
                <a:spcPct val="75000"/>
              </a:lnSpc>
              <a:spcBef>
                <a:spcPts val="600"/>
              </a:spcBef>
              <a:defRPr/>
            </a:pPr>
            <a:r>
              <a:rPr lang="en-US" sz="4800" dirty="0" smtClean="0">
                <a:effectLst>
                  <a:outerShdw blurRad="38100" dist="38100" dir="2700000" algn="tl">
                    <a:srgbClr val="000000">
                      <a:alpha val="43137"/>
                    </a:srgbClr>
                  </a:outerShdw>
                </a:effectLst>
                <a:latin typeface="Times New Roman" pitchFamily="18" charset="0"/>
              </a:rPr>
              <a:t>= the basis for the </a:t>
            </a:r>
            <a:br>
              <a:rPr lang="en-US" sz="4800" dirty="0" smtClean="0">
                <a:effectLst>
                  <a:outerShdw blurRad="38100" dist="38100" dir="2700000" algn="tl">
                    <a:srgbClr val="000000">
                      <a:alpha val="43137"/>
                    </a:srgbClr>
                  </a:outerShdw>
                </a:effectLst>
                <a:latin typeface="Times New Roman" pitchFamily="18" charset="0"/>
              </a:rPr>
            </a:br>
            <a:r>
              <a:rPr lang="en-US" sz="4800" dirty="0" smtClean="0">
                <a:effectLst>
                  <a:outerShdw blurRad="38100" dist="38100" dir="2700000" algn="tl">
                    <a:srgbClr val="000000">
                      <a:alpha val="43137"/>
                    </a:srgbClr>
                  </a:outerShdw>
                </a:effectLst>
                <a:latin typeface="Times New Roman" pitchFamily="18" charset="0"/>
              </a:rPr>
              <a:t>   community</a:t>
            </a:r>
          </a:p>
        </p:txBody>
      </p:sp>
    </p:spTree>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15 “You must not steal.”</a:t>
            </a:r>
          </a:p>
          <a:p>
            <a:pPr eaLnBrk="1" hangingPunct="1">
              <a:spcBef>
                <a:spcPct val="10000"/>
              </a:spcBef>
              <a:buFont typeface="Wingdings" pitchFamily="2" charset="2"/>
              <a:buNone/>
              <a:defRPr/>
            </a:pPr>
            <a:endParaRPr lang="en-US" smtClean="0">
              <a:effectLst>
                <a:outerShdw blurRad="38100" dist="38100" dir="2700000" algn="tl">
                  <a:srgbClr val="000000"/>
                </a:outerShdw>
              </a:effectLst>
            </a:endParaRPr>
          </a:p>
        </p:txBody>
      </p:sp>
      <p:sp>
        <p:nvSpPr>
          <p:cNvPr id="25608" name="Rectangle 4"/>
          <p:cNvSpPr>
            <a:spLocks noChangeArrowheads="1"/>
          </p:cNvSpPr>
          <p:nvPr/>
        </p:nvSpPr>
        <p:spPr bwMode="auto">
          <a:xfrm>
            <a:off x="1752600" y="4876800"/>
            <a:ext cx="3657600" cy="533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7000"/>
              </a:lnSpc>
              <a:spcBef>
                <a:spcPct val="5000"/>
              </a:spcBef>
            </a:pPr>
            <a:r>
              <a:rPr lang="en-US" sz="4000" dirty="0" smtClean="0">
                <a:latin typeface="Times New Roman" pitchFamily="18" charset="0"/>
              </a:rPr>
              <a:t>Become a giver!</a:t>
            </a:r>
            <a:endParaRPr lang="en-US" sz="4000" dirty="0">
              <a:latin typeface="Times New Roman" pitchFamily="18" charset="0"/>
            </a:endParaRPr>
          </a:p>
        </p:txBody>
      </p:sp>
      <p:sp>
        <p:nvSpPr>
          <p:cNvPr id="10" name="Rectangle 4"/>
          <p:cNvSpPr>
            <a:spLocks noChangeArrowheads="1"/>
          </p:cNvSpPr>
          <p:nvPr/>
        </p:nvSpPr>
        <p:spPr bwMode="auto">
          <a:xfrm>
            <a:off x="609600" y="1981200"/>
            <a:ext cx="7848600" cy="2667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0000"/>
              </a:lnSpc>
              <a:spcBef>
                <a:spcPct val="5000"/>
              </a:spcBef>
            </a:pPr>
            <a:r>
              <a:rPr lang="en-US" sz="4000" dirty="0">
                <a:latin typeface="Times New Roman" pitchFamily="18" charset="0"/>
              </a:rPr>
              <a:t>Ephesians 4:28 </a:t>
            </a:r>
            <a:r>
              <a:rPr lang="en-US" sz="4000" dirty="0" smtClean="0">
                <a:latin typeface="Times New Roman" pitchFamily="18" charset="0"/>
              </a:rPr>
              <a:t>He who steals must steal no longer; but rather he must labor, performing with his own hands what is good, </a:t>
            </a:r>
            <a:r>
              <a:rPr lang="en-US" sz="4000" u="sng" dirty="0" smtClean="0">
                <a:latin typeface="Times New Roman" pitchFamily="18" charset="0"/>
              </a:rPr>
              <a:t>so that he will have something to share</a:t>
            </a:r>
            <a:r>
              <a:rPr lang="en-US" sz="4000" dirty="0" smtClean="0">
                <a:latin typeface="Times New Roman" pitchFamily="18" charset="0"/>
              </a:rPr>
              <a:t> with one who has need.</a:t>
            </a:r>
            <a:endParaRPr lang="en-US" sz="4000" dirty="0">
              <a:latin typeface="Times New Roman" pitchFamily="18" charset="0"/>
            </a:endParaRPr>
          </a:p>
        </p:txBody>
      </p:sp>
      <p:sp>
        <p:nvSpPr>
          <p:cNvPr id="11" name="Oval 5"/>
          <p:cNvSpPr>
            <a:spLocks noChangeArrowheads="1"/>
          </p:cNvSpPr>
          <p:nvPr/>
        </p:nvSpPr>
        <p:spPr bwMode="auto">
          <a:xfrm>
            <a:off x="461010" y="2316480"/>
            <a:ext cx="3276600" cy="609600"/>
          </a:xfrm>
          <a:prstGeom prst="ellipse">
            <a:avLst/>
          </a:prstGeom>
          <a:noFill/>
          <a:ln w="57150">
            <a:solidFill>
              <a:schemeClr val="tx1"/>
            </a:solidFill>
            <a:round/>
            <a:headEnd/>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16 “You must not testify falsely </a:t>
            </a:r>
            <a:br>
              <a:rPr lang="en-US" smtClean="0">
                <a:effectLst>
                  <a:outerShdw blurRad="38100" dist="38100" dir="2700000" algn="tl">
                    <a:srgbClr val="000000"/>
                  </a:outerShdw>
                </a:effectLst>
              </a:rPr>
            </a:br>
            <a:r>
              <a:rPr lang="en-US" smtClean="0">
                <a:effectLst>
                  <a:outerShdw blurRad="38100" dist="38100" dir="2700000" algn="tl">
                    <a:srgbClr val="000000"/>
                  </a:outerShdw>
                </a:effectLst>
              </a:rPr>
              <a:t>   against your neighbor.”</a:t>
            </a:r>
          </a:p>
        </p:txBody>
      </p:sp>
      <p:sp>
        <p:nvSpPr>
          <p:cNvPr id="37892" name="Rectangle 4"/>
          <p:cNvSpPr>
            <a:spLocks noChangeArrowheads="1"/>
          </p:cNvSpPr>
          <p:nvPr/>
        </p:nvSpPr>
        <p:spPr bwMode="auto">
          <a:xfrm>
            <a:off x="685800" y="2514600"/>
            <a:ext cx="4267200" cy="3200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0000"/>
              </a:lnSpc>
              <a:spcBef>
                <a:spcPct val="5000"/>
              </a:spcBef>
            </a:pPr>
            <a:r>
              <a:rPr lang="en-US" sz="4000" dirty="0" smtClean="0">
                <a:latin typeface="Times New Roman" pitchFamily="18" charset="0"/>
              </a:rPr>
              <a:t>Lying:</a:t>
            </a:r>
            <a:endParaRPr lang="en-US" sz="4000" dirty="0">
              <a:latin typeface="Times New Roman" pitchFamily="18" charset="0"/>
            </a:endParaRPr>
          </a:p>
          <a:p>
            <a:pPr algn="l">
              <a:lnSpc>
                <a:spcPct val="70000"/>
              </a:lnSpc>
              <a:spcBef>
                <a:spcPct val="5000"/>
              </a:spcBef>
              <a:buClr>
                <a:schemeClr val="accent2"/>
              </a:buClr>
              <a:buFont typeface="Wingdings" pitchFamily="2" charset="2"/>
              <a:buChar char="Ø"/>
            </a:pPr>
            <a:r>
              <a:rPr lang="en-US" sz="4000" dirty="0">
                <a:latin typeface="Times New Roman" pitchFamily="18" charset="0"/>
              </a:rPr>
              <a:t>Attention getting</a:t>
            </a:r>
          </a:p>
          <a:p>
            <a:pPr algn="l">
              <a:lnSpc>
                <a:spcPct val="70000"/>
              </a:lnSpc>
              <a:spcBef>
                <a:spcPct val="5000"/>
              </a:spcBef>
              <a:buClr>
                <a:schemeClr val="accent2"/>
              </a:buClr>
              <a:buFont typeface="Wingdings" pitchFamily="2" charset="2"/>
              <a:buChar char="Ø"/>
            </a:pPr>
            <a:r>
              <a:rPr lang="en-US" sz="4000" dirty="0">
                <a:latin typeface="Times New Roman" pitchFamily="18" charset="0"/>
              </a:rPr>
              <a:t>Flattery</a:t>
            </a:r>
          </a:p>
          <a:p>
            <a:pPr algn="l">
              <a:lnSpc>
                <a:spcPct val="70000"/>
              </a:lnSpc>
              <a:spcBef>
                <a:spcPct val="5000"/>
              </a:spcBef>
              <a:buClr>
                <a:schemeClr val="accent2"/>
              </a:buClr>
              <a:buFont typeface="Wingdings" pitchFamily="2" charset="2"/>
              <a:buChar char="Ø"/>
            </a:pPr>
            <a:r>
              <a:rPr lang="en-US" sz="4000" dirty="0">
                <a:latin typeface="Times New Roman" pitchFamily="18" charset="0"/>
              </a:rPr>
              <a:t>Exaggeration</a:t>
            </a:r>
          </a:p>
          <a:p>
            <a:pPr algn="l">
              <a:lnSpc>
                <a:spcPct val="70000"/>
              </a:lnSpc>
              <a:spcBef>
                <a:spcPct val="5000"/>
              </a:spcBef>
              <a:buClr>
                <a:schemeClr val="accent2"/>
              </a:buClr>
              <a:buFont typeface="Wingdings" pitchFamily="2" charset="2"/>
              <a:buChar char="Ø"/>
            </a:pPr>
            <a:r>
              <a:rPr lang="en-US" sz="4000" dirty="0">
                <a:latin typeface="Times New Roman" pitchFamily="18" charset="0"/>
              </a:rPr>
              <a:t>Hypocrisy</a:t>
            </a:r>
          </a:p>
          <a:p>
            <a:pPr algn="l">
              <a:lnSpc>
                <a:spcPct val="70000"/>
              </a:lnSpc>
              <a:spcBef>
                <a:spcPct val="5000"/>
              </a:spcBef>
              <a:buClr>
                <a:schemeClr val="accent2"/>
              </a:buClr>
              <a:buFont typeface="Wingdings" pitchFamily="2" charset="2"/>
              <a:buChar char="Ø"/>
            </a:pPr>
            <a:r>
              <a:rPr lang="en-US" sz="4000" dirty="0">
                <a:latin typeface="Times New Roman" pitchFamily="18" charset="0"/>
              </a:rPr>
              <a:t>Selective telling</a:t>
            </a:r>
          </a:p>
          <a:p>
            <a:pPr algn="l">
              <a:lnSpc>
                <a:spcPct val="70000"/>
              </a:lnSpc>
              <a:spcBef>
                <a:spcPct val="5000"/>
              </a:spcBef>
              <a:buClr>
                <a:schemeClr val="accent2"/>
              </a:buClr>
              <a:buFont typeface="Wingdings" pitchFamily="2" charset="2"/>
              <a:buChar char="Ø"/>
            </a:pPr>
            <a:r>
              <a:rPr lang="en-US" sz="4000" dirty="0">
                <a:latin typeface="Times New Roman" pitchFamily="18" charset="0"/>
              </a:rPr>
              <a:t>Silence</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7892">
                                            <p:txEl>
                                              <p:pRg st="1" end="1"/>
                                            </p:txEl>
                                          </p:spTgt>
                                        </p:tgtEl>
                                        <p:attrNameLst>
                                          <p:attrName>style.visibility</p:attrName>
                                        </p:attrNameLst>
                                      </p:cBhvr>
                                      <p:to>
                                        <p:strVal val="visible"/>
                                      </p:to>
                                    </p:set>
                                    <p:animEffect transition="in" filter="wipe(left)">
                                      <p:cBhvr>
                                        <p:cTn id="7" dur="500"/>
                                        <p:tgtEl>
                                          <p:spTgt spid="3789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7892">
                                            <p:txEl>
                                              <p:pRg st="2" end="2"/>
                                            </p:txEl>
                                          </p:spTgt>
                                        </p:tgtEl>
                                        <p:attrNameLst>
                                          <p:attrName>style.visibility</p:attrName>
                                        </p:attrNameLst>
                                      </p:cBhvr>
                                      <p:to>
                                        <p:strVal val="visible"/>
                                      </p:to>
                                    </p:set>
                                    <p:animEffect transition="in" filter="wipe(left)">
                                      <p:cBhvr>
                                        <p:cTn id="12" dur="500"/>
                                        <p:tgtEl>
                                          <p:spTgt spid="3789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7892">
                                            <p:txEl>
                                              <p:pRg st="3" end="3"/>
                                            </p:txEl>
                                          </p:spTgt>
                                        </p:tgtEl>
                                        <p:attrNameLst>
                                          <p:attrName>style.visibility</p:attrName>
                                        </p:attrNameLst>
                                      </p:cBhvr>
                                      <p:to>
                                        <p:strVal val="visible"/>
                                      </p:to>
                                    </p:set>
                                    <p:animEffect transition="in" filter="wipe(left)">
                                      <p:cBhvr>
                                        <p:cTn id="17" dur="500"/>
                                        <p:tgtEl>
                                          <p:spTgt spid="3789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7892">
                                            <p:txEl>
                                              <p:pRg st="4" end="4"/>
                                            </p:txEl>
                                          </p:spTgt>
                                        </p:tgtEl>
                                        <p:attrNameLst>
                                          <p:attrName>style.visibility</p:attrName>
                                        </p:attrNameLst>
                                      </p:cBhvr>
                                      <p:to>
                                        <p:strVal val="visible"/>
                                      </p:to>
                                    </p:set>
                                    <p:animEffect transition="in" filter="wipe(left)">
                                      <p:cBhvr>
                                        <p:cTn id="22" dur="500"/>
                                        <p:tgtEl>
                                          <p:spTgt spid="3789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7892">
                                            <p:txEl>
                                              <p:pRg st="5" end="5"/>
                                            </p:txEl>
                                          </p:spTgt>
                                        </p:tgtEl>
                                        <p:attrNameLst>
                                          <p:attrName>style.visibility</p:attrName>
                                        </p:attrNameLst>
                                      </p:cBhvr>
                                      <p:to>
                                        <p:strVal val="visible"/>
                                      </p:to>
                                    </p:set>
                                    <p:animEffect transition="in" filter="wipe(left)">
                                      <p:cBhvr>
                                        <p:cTn id="27" dur="500"/>
                                        <p:tgtEl>
                                          <p:spTgt spid="3789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7892">
                                            <p:txEl>
                                              <p:pRg st="6" end="6"/>
                                            </p:txEl>
                                          </p:spTgt>
                                        </p:tgtEl>
                                        <p:attrNameLst>
                                          <p:attrName>style.visibility</p:attrName>
                                        </p:attrNameLst>
                                      </p:cBhvr>
                                      <p:to>
                                        <p:strVal val="visible"/>
                                      </p:to>
                                    </p:set>
                                    <p:animEffect transition="in" filter="wipe(left)">
                                      <p:cBhvr>
                                        <p:cTn id="32" dur="500"/>
                                        <p:tgtEl>
                                          <p:spTgt spid="3789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16 “You must not testify falsely </a:t>
            </a:r>
            <a:br>
              <a:rPr lang="en-US" smtClean="0">
                <a:effectLst>
                  <a:outerShdw blurRad="38100" dist="38100" dir="2700000" algn="tl">
                    <a:srgbClr val="000000"/>
                  </a:outerShdw>
                </a:effectLst>
              </a:rPr>
            </a:br>
            <a:r>
              <a:rPr lang="en-US" smtClean="0">
                <a:effectLst>
                  <a:outerShdw blurRad="38100" dist="38100" dir="2700000" algn="tl">
                    <a:srgbClr val="000000"/>
                  </a:outerShdw>
                </a:effectLst>
              </a:rPr>
              <a:t>   against your neighbor.”</a:t>
            </a:r>
          </a:p>
        </p:txBody>
      </p:sp>
      <p:sp>
        <p:nvSpPr>
          <p:cNvPr id="38916" name="Rectangle 4"/>
          <p:cNvSpPr>
            <a:spLocks noChangeArrowheads="1"/>
          </p:cNvSpPr>
          <p:nvPr/>
        </p:nvSpPr>
        <p:spPr bwMode="auto">
          <a:xfrm>
            <a:off x="609600" y="2438400"/>
            <a:ext cx="48768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6000"/>
              </a:lnSpc>
              <a:spcBef>
                <a:spcPct val="5000"/>
              </a:spcBef>
            </a:pPr>
            <a:r>
              <a:rPr lang="en-US" sz="4000">
                <a:latin typeface="Times New Roman" pitchFamily="18" charset="0"/>
              </a:rPr>
              <a:t>Unusual emphasis on honesty in the Bible</a:t>
            </a:r>
          </a:p>
          <a:p>
            <a:pPr algn="l">
              <a:lnSpc>
                <a:spcPct val="76000"/>
              </a:lnSpc>
              <a:spcBef>
                <a:spcPct val="5000"/>
              </a:spcBef>
            </a:pPr>
            <a:r>
              <a:rPr lang="en-US" sz="4000">
                <a:latin typeface="Times New Roman" pitchFamily="18" charset="0"/>
              </a:rPr>
              <a:t>Why?</a:t>
            </a:r>
          </a:p>
        </p:txBody>
      </p:sp>
    </p:spTree>
  </p:cSld>
  <p:clrMapOvr>
    <a:masterClrMapping/>
  </p:clrMapOvr>
  <p:transition>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16 “You must not testify falsely </a:t>
            </a:r>
            <a:br>
              <a:rPr lang="en-US" smtClean="0">
                <a:effectLst>
                  <a:outerShdw blurRad="38100" dist="38100" dir="2700000" algn="tl">
                    <a:srgbClr val="000000"/>
                  </a:outerShdw>
                </a:effectLst>
              </a:rPr>
            </a:br>
            <a:r>
              <a:rPr lang="en-US" smtClean="0">
                <a:effectLst>
                  <a:outerShdw blurRad="38100" dist="38100" dir="2700000" algn="tl">
                    <a:srgbClr val="000000"/>
                  </a:outerShdw>
                </a:effectLst>
              </a:rPr>
              <a:t>   against your neighbor.”</a:t>
            </a:r>
          </a:p>
        </p:txBody>
      </p:sp>
      <p:sp>
        <p:nvSpPr>
          <p:cNvPr id="39940" name="Rectangle 4"/>
          <p:cNvSpPr>
            <a:spLocks noChangeArrowheads="1"/>
          </p:cNvSpPr>
          <p:nvPr/>
        </p:nvSpPr>
        <p:spPr bwMode="auto">
          <a:xfrm>
            <a:off x="609600" y="2438400"/>
            <a:ext cx="7239000" cy="2743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7000"/>
              </a:lnSpc>
              <a:spcBef>
                <a:spcPct val="5000"/>
              </a:spcBef>
            </a:pPr>
            <a:r>
              <a:rPr lang="en-US" sz="4000" dirty="0">
                <a:latin typeface="Times New Roman" pitchFamily="18" charset="0"/>
              </a:rPr>
              <a:t>“It is impossible for God to lie” (Hebrews 6:18).</a:t>
            </a:r>
          </a:p>
          <a:p>
            <a:pPr algn="l">
              <a:lnSpc>
                <a:spcPct val="70000"/>
              </a:lnSpc>
              <a:spcBef>
                <a:spcPct val="5000"/>
              </a:spcBef>
            </a:pPr>
            <a:r>
              <a:rPr lang="en-US" sz="4000" dirty="0">
                <a:latin typeface="Times New Roman" pitchFamily="18" charset="0"/>
              </a:rPr>
              <a:t>God is the source of truth—and truth describes his character</a:t>
            </a:r>
          </a:p>
          <a:p>
            <a:pPr algn="l">
              <a:lnSpc>
                <a:spcPct val="70000"/>
              </a:lnSpc>
              <a:spcBef>
                <a:spcPct val="5000"/>
              </a:spcBef>
            </a:pPr>
            <a:r>
              <a:rPr lang="en-US" sz="4000" dirty="0">
                <a:latin typeface="Times New Roman" pitchFamily="18" charset="0"/>
              </a:rPr>
              <a:t>Jesus: Satan is </a:t>
            </a:r>
            <a:r>
              <a:rPr lang="en-US" sz="4000" dirty="0" smtClean="0">
                <a:latin typeface="Times New Roman" pitchFamily="18" charset="0"/>
              </a:rPr>
              <a:t>“the </a:t>
            </a:r>
            <a:r>
              <a:rPr lang="en-US" sz="4000" dirty="0">
                <a:latin typeface="Times New Roman" pitchFamily="18" charset="0"/>
              </a:rPr>
              <a:t>father of </a:t>
            </a:r>
            <a:r>
              <a:rPr lang="en-US" sz="4000" dirty="0" smtClean="0">
                <a:latin typeface="Times New Roman" pitchFamily="18" charset="0"/>
              </a:rPr>
              <a:t>lies” </a:t>
            </a:r>
            <a:r>
              <a:rPr lang="en-US" sz="4000" dirty="0">
                <a:latin typeface="Times New Roman" pitchFamily="18" charset="0"/>
              </a:rPr>
              <a:t>(John 8:44)</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9940">
                                            <p:txEl>
                                              <p:pRg st="1" end="1"/>
                                            </p:txEl>
                                          </p:spTgt>
                                        </p:tgtEl>
                                        <p:attrNameLst>
                                          <p:attrName>style.visibility</p:attrName>
                                        </p:attrNameLst>
                                      </p:cBhvr>
                                      <p:to>
                                        <p:strVal val="visible"/>
                                      </p:to>
                                    </p:set>
                                    <p:animEffect transition="in" filter="wipe(left)">
                                      <p:cBhvr>
                                        <p:cTn id="7" dur="500"/>
                                        <p:tgtEl>
                                          <p:spTgt spid="39940">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9940">
                                            <p:txEl>
                                              <p:pRg st="2" end="2"/>
                                            </p:txEl>
                                          </p:spTgt>
                                        </p:tgtEl>
                                        <p:attrNameLst>
                                          <p:attrName>style.visibility</p:attrName>
                                        </p:attrNameLst>
                                      </p:cBhvr>
                                      <p:to>
                                        <p:strVal val="visible"/>
                                      </p:to>
                                    </p:set>
                                    <p:animEffect transition="in" filter="wipe(left)">
                                      <p:cBhvr>
                                        <p:cTn id="12" dur="500"/>
                                        <p:tgtEl>
                                          <p:spTgt spid="3994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16 “You must not testify falsely </a:t>
            </a:r>
            <a:br>
              <a:rPr lang="en-US" smtClean="0">
                <a:effectLst>
                  <a:outerShdw blurRad="38100" dist="38100" dir="2700000" algn="tl">
                    <a:srgbClr val="000000"/>
                  </a:outerShdw>
                </a:effectLst>
              </a:rPr>
            </a:br>
            <a:r>
              <a:rPr lang="en-US" smtClean="0">
                <a:effectLst>
                  <a:outerShdw blurRad="38100" dist="38100" dir="2700000" algn="tl">
                    <a:srgbClr val="000000"/>
                  </a:outerShdw>
                </a:effectLst>
              </a:rPr>
              <a:t>   against your neighbor.”</a:t>
            </a:r>
          </a:p>
        </p:txBody>
      </p:sp>
      <p:sp>
        <p:nvSpPr>
          <p:cNvPr id="40964" name="Rectangle 4"/>
          <p:cNvSpPr>
            <a:spLocks noChangeArrowheads="1"/>
          </p:cNvSpPr>
          <p:nvPr/>
        </p:nvSpPr>
        <p:spPr bwMode="auto">
          <a:xfrm>
            <a:off x="609600" y="2514600"/>
            <a:ext cx="6705600" cy="2438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5000"/>
              </a:lnSpc>
              <a:spcBef>
                <a:spcPts val="600"/>
              </a:spcBef>
            </a:pPr>
            <a:r>
              <a:rPr lang="en-US" sz="6600">
                <a:latin typeface="Times New Roman" pitchFamily="18" charset="0"/>
              </a:rPr>
              <a:t>Lying breaks down trust, which breaks down relationship</a:t>
            </a:r>
          </a:p>
        </p:txBody>
      </p:sp>
    </p:spTree>
  </p:cSld>
  <p:clrMapOvr>
    <a:masterClrMapping/>
  </p:clrMapOvr>
  <p:transition>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143000"/>
            <a:ext cx="9144000" cy="48768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17 “You must not covet your neighbor’s house. You must not covet your neighbor’s wife, male or female servant, ox or donkey, or anything else that belongs to your neighbor.”</a:t>
            </a:r>
          </a:p>
        </p:txBody>
      </p:sp>
      <p:sp>
        <p:nvSpPr>
          <p:cNvPr id="57348" name="Oval 4"/>
          <p:cNvSpPr>
            <a:spLocks noChangeArrowheads="1"/>
          </p:cNvSpPr>
          <p:nvPr/>
        </p:nvSpPr>
        <p:spPr bwMode="auto">
          <a:xfrm>
            <a:off x="4027170" y="1120140"/>
            <a:ext cx="1676400" cy="533400"/>
          </a:xfrm>
          <a:prstGeom prst="ellipse">
            <a:avLst/>
          </a:prstGeom>
          <a:noFill/>
          <a:ln w="57150" algn="ctr">
            <a:solidFill>
              <a:schemeClr val="tx1"/>
            </a:solidFill>
            <a:round/>
            <a:headEnd/>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143000"/>
            <a:ext cx="9144000" cy="4876800"/>
          </a:xfrm>
        </p:spPr>
        <p:txBody>
          <a:bodyPr/>
          <a:lstStyle/>
          <a:p>
            <a:pPr eaLnBrk="1" hangingPunct="1">
              <a:spcBef>
                <a:spcPct val="10000"/>
              </a:spcBef>
              <a:buFont typeface="Wingdings" pitchFamily="2" charset="2"/>
              <a:buNone/>
              <a:defRPr/>
            </a:pPr>
            <a:r>
              <a:rPr lang="en-US" dirty="0" smtClean="0">
                <a:effectLst>
                  <a:outerShdw blurRad="38100" dist="38100" dir="2700000" algn="tl">
                    <a:srgbClr val="000000"/>
                  </a:outerShdw>
                </a:effectLst>
              </a:rPr>
              <a:t>17 “You must not covet your neighbor’s house. You must not covet your neighbor’s wife, male or female servant, ox or donkey, or anything else that belongs to your neighbor.”</a:t>
            </a:r>
          </a:p>
        </p:txBody>
      </p:sp>
      <p:sp>
        <p:nvSpPr>
          <p:cNvPr id="59397" name="Rectangle 4"/>
          <p:cNvSpPr>
            <a:spLocks noChangeArrowheads="1"/>
          </p:cNvSpPr>
          <p:nvPr/>
        </p:nvSpPr>
        <p:spPr bwMode="auto">
          <a:xfrm>
            <a:off x="381000" y="3581400"/>
            <a:ext cx="8077200" cy="2819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7000"/>
              </a:lnSpc>
              <a:spcBef>
                <a:spcPct val="5000"/>
              </a:spcBef>
            </a:pPr>
            <a:r>
              <a:rPr lang="en-US" sz="4000" dirty="0">
                <a:latin typeface="Times New Roman" pitchFamily="18" charset="0"/>
              </a:rPr>
              <a:t>James 1:14 But each one is tempted when he is carried away and enticed by his own lust. </a:t>
            </a:r>
          </a:p>
          <a:p>
            <a:pPr algn="l">
              <a:lnSpc>
                <a:spcPct val="70000"/>
              </a:lnSpc>
              <a:spcBef>
                <a:spcPct val="5000"/>
              </a:spcBef>
            </a:pPr>
            <a:r>
              <a:rPr lang="en-US" sz="4000" dirty="0">
                <a:latin typeface="Times New Roman" pitchFamily="18" charset="0"/>
              </a:rPr>
              <a:t>15 Then ﻿</a:t>
            </a:r>
            <a:r>
              <a:rPr lang="en-US" sz="4000" dirty="0" smtClean="0">
                <a:latin typeface="Times New Roman" pitchFamily="18" charset="0"/>
              </a:rPr>
              <a:t>when </a:t>
            </a:r>
            <a:r>
              <a:rPr lang="en-US" sz="4000" dirty="0">
                <a:latin typeface="Times New Roman" pitchFamily="18" charset="0"/>
              </a:rPr>
              <a:t>lust has conceived, it gives birth to sin; and when ﻿</a:t>
            </a:r>
            <a:r>
              <a:rPr lang="en-US" sz="4000" dirty="0" smtClean="0">
                <a:latin typeface="Times New Roman" pitchFamily="18" charset="0"/>
              </a:rPr>
              <a:t>sin </a:t>
            </a:r>
            <a:r>
              <a:rPr lang="en-US" sz="4000" dirty="0">
                <a:latin typeface="Times New Roman" pitchFamily="18" charset="0"/>
              </a:rPr>
              <a:t>﻿</a:t>
            </a:r>
            <a:r>
              <a:rPr lang="en-US" sz="4000" dirty="0" smtClean="0">
                <a:latin typeface="Times New Roman" pitchFamily="18" charset="0"/>
              </a:rPr>
              <a:t>is </a:t>
            </a:r>
            <a:r>
              <a:rPr lang="en-US" sz="4000" dirty="0">
                <a:latin typeface="Times New Roman" pitchFamily="18" charset="0"/>
              </a:rPr>
              <a:t>accomplished, it brings forth death. </a:t>
            </a:r>
          </a:p>
        </p:txBody>
      </p:sp>
      <p:sp>
        <p:nvSpPr>
          <p:cNvPr id="6" name="Oval 4"/>
          <p:cNvSpPr>
            <a:spLocks noChangeArrowheads="1"/>
          </p:cNvSpPr>
          <p:nvPr/>
        </p:nvSpPr>
        <p:spPr bwMode="auto">
          <a:xfrm>
            <a:off x="4027170" y="1120140"/>
            <a:ext cx="1676400" cy="533400"/>
          </a:xfrm>
          <a:prstGeom prst="ellipse">
            <a:avLst/>
          </a:prstGeom>
          <a:noFill/>
          <a:ln w="57150" algn="ctr">
            <a:solidFill>
              <a:schemeClr val="tx1"/>
            </a:solidFill>
            <a:round/>
            <a:headEnd/>
            <a:tailEnd/>
          </a:ln>
        </p:spPr>
        <p:txBody>
          <a:bodyPr wrap="none" anchor="ctr"/>
          <a:lstStyle/>
          <a:p>
            <a:endParaRPr lang="en-US"/>
          </a:p>
        </p:txBody>
      </p:sp>
      <p:sp>
        <p:nvSpPr>
          <p:cNvPr id="7" name="Oval 4"/>
          <p:cNvSpPr>
            <a:spLocks noChangeArrowheads="1"/>
          </p:cNvSpPr>
          <p:nvPr/>
        </p:nvSpPr>
        <p:spPr bwMode="auto">
          <a:xfrm>
            <a:off x="2514600" y="4495800"/>
            <a:ext cx="1371600" cy="533400"/>
          </a:xfrm>
          <a:prstGeom prst="ellipse">
            <a:avLst/>
          </a:prstGeom>
          <a:noFill/>
          <a:ln w="57150" algn="ctr">
            <a:solidFill>
              <a:schemeClr val="tx1"/>
            </a:solidFill>
            <a:round/>
            <a:headEnd/>
            <a:tailEnd/>
          </a:ln>
        </p:spPr>
        <p:txBody>
          <a:bodyPr wrap="none" anchor="ctr"/>
          <a:lstStyle/>
          <a:p>
            <a:endParaRPr lang="en-US"/>
          </a:p>
        </p:txBody>
      </p:sp>
      <p:cxnSp>
        <p:nvCxnSpPr>
          <p:cNvPr id="9" name="Straight Connector 8"/>
          <p:cNvCxnSpPr>
            <a:endCxn id="7" idx="7"/>
          </p:cNvCxnSpPr>
          <p:nvPr/>
        </p:nvCxnSpPr>
        <p:spPr>
          <a:xfrm rot="5400000">
            <a:off x="2603710" y="2681824"/>
            <a:ext cx="2973715" cy="81046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143000"/>
            <a:ext cx="9144000" cy="48768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17 “You must not covet your neighbor’s house. You must not covet your neighbor’s wife, male or female servant, ox or donkey, or anything else that belongs to your neighbor.”</a:t>
            </a:r>
          </a:p>
        </p:txBody>
      </p:sp>
      <p:sp>
        <p:nvSpPr>
          <p:cNvPr id="60421" name="Rectangle 4"/>
          <p:cNvSpPr>
            <a:spLocks noChangeArrowheads="1"/>
          </p:cNvSpPr>
          <p:nvPr/>
        </p:nvSpPr>
        <p:spPr bwMode="auto">
          <a:xfrm>
            <a:off x="381000" y="3962400"/>
            <a:ext cx="7467600" cy="1524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5000"/>
              </a:lnSpc>
              <a:spcBef>
                <a:spcPts val="600"/>
              </a:spcBef>
            </a:pPr>
            <a:r>
              <a:rPr lang="en-US" sz="4400">
                <a:latin typeface="Times New Roman" pitchFamily="18" charset="0"/>
              </a:rPr>
              <a:t>“</a:t>
            </a:r>
            <a:r>
              <a:rPr lang="en-US" sz="4000">
                <a:latin typeface="Times New Roman" pitchFamily="18" charset="0"/>
              </a:rPr>
              <a:t>Lay aside </a:t>
            </a:r>
            <a:r>
              <a:rPr lang="en-US" sz="4000" u="sng">
                <a:latin typeface="Times New Roman" pitchFamily="18" charset="0"/>
              </a:rPr>
              <a:t>greed</a:t>
            </a:r>
            <a:r>
              <a:rPr lang="en-US" sz="4000">
                <a:latin typeface="Times New Roman" pitchFamily="18" charset="0"/>
              </a:rPr>
              <a:t>, for a greedy person is an idolater, worshiping the things of this world.” Col. 3:5</a:t>
            </a:r>
          </a:p>
        </p:txBody>
      </p:sp>
      <p:sp>
        <p:nvSpPr>
          <p:cNvPr id="6" name="Oval 4"/>
          <p:cNvSpPr>
            <a:spLocks noChangeArrowheads="1"/>
          </p:cNvSpPr>
          <p:nvPr/>
        </p:nvSpPr>
        <p:spPr bwMode="auto">
          <a:xfrm>
            <a:off x="4027170" y="1120140"/>
            <a:ext cx="1676400" cy="533400"/>
          </a:xfrm>
          <a:prstGeom prst="ellipse">
            <a:avLst/>
          </a:prstGeom>
          <a:noFill/>
          <a:ln w="57150" algn="ctr">
            <a:solidFill>
              <a:schemeClr val="tx1"/>
            </a:solidFill>
            <a:round/>
            <a:headEnd/>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143000"/>
            <a:ext cx="9144000" cy="48768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17 “You must not covet your neighbor’s house. You must not covet your neighbor’s wife, male or female servant, ox or donkey, or anything else that belongs to your neighbor.”</a:t>
            </a:r>
          </a:p>
        </p:txBody>
      </p:sp>
      <p:sp>
        <p:nvSpPr>
          <p:cNvPr id="62469" name="Rectangle 4"/>
          <p:cNvSpPr>
            <a:spLocks noChangeArrowheads="1"/>
          </p:cNvSpPr>
          <p:nvPr/>
        </p:nvSpPr>
        <p:spPr bwMode="auto">
          <a:xfrm>
            <a:off x="533400" y="3733800"/>
            <a:ext cx="8229600" cy="2895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7000"/>
              </a:lnSpc>
              <a:spcBef>
                <a:spcPct val="5000"/>
              </a:spcBef>
            </a:pPr>
            <a:r>
              <a:rPr lang="en-US" sz="4000" dirty="0">
                <a:latin typeface="Times New Roman" pitchFamily="18" charset="0"/>
              </a:rPr>
              <a:t>Prov. 21:25 The </a:t>
            </a:r>
            <a:r>
              <a:rPr lang="en-US" sz="4000" u="sng" dirty="0">
                <a:latin typeface="Times New Roman" pitchFamily="18" charset="0"/>
              </a:rPr>
              <a:t>desire</a:t>
            </a:r>
            <a:r>
              <a:rPr lang="en-US" sz="4000" dirty="0">
                <a:latin typeface="Times New Roman" pitchFamily="18" charset="0"/>
              </a:rPr>
              <a:t> of the sluggard puts him to death, For his hands refuse to work; </a:t>
            </a:r>
          </a:p>
          <a:p>
            <a:pPr algn="l">
              <a:lnSpc>
                <a:spcPct val="70000"/>
              </a:lnSpc>
              <a:spcBef>
                <a:spcPct val="5000"/>
              </a:spcBef>
            </a:pPr>
            <a:r>
              <a:rPr lang="en-US" sz="4000" dirty="0">
                <a:latin typeface="Times New Roman" pitchFamily="18" charset="0"/>
              </a:rPr>
              <a:t>26 All day long he is </a:t>
            </a:r>
            <a:r>
              <a:rPr lang="en-US" sz="4000" u="sng" dirty="0">
                <a:latin typeface="Times New Roman" pitchFamily="18" charset="0"/>
              </a:rPr>
              <a:t>craving</a:t>
            </a:r>
            <a:r>
              <a:rPr lang="en-US" sz="4000" dirty="0">
                <a:latin typeface="Times New Roman" pitchFamily="18" charset="0"/>
              </a:rPr>
              <a:t>, While the righteous gives and does not hold back.</a:t>
            </a:r>
          </a:p>
        </p:txBody>
      </p:sp>
      <p:sp>
        <p:nvSpPr>
          <p:cNvPr id="6" name="Oval 4"/>
          <p:cNvSpPr>
            <a:spLocks noChangeArrowheads="1"/>
          </p:cNvSpPr>
          <p:nvPr/>
        </p:nvSpPr>
        <p:spPr bwMode="auto">
          <a:xfrm>
            <a:off x="4027170" y="1120140"/>
            <a:ext cx="1676400" cy="533400"/>
          </a:xfrm>
          <a:prstGeom prst="ellipse">
            <a:avLst/>
          </a:prstGeom>
          <a:noFill/>
          <a:ln w="57150" algn="ctr">
            <a:solidFill>
              <a:schemeClr val="tx1"/>
            </a:solidFill>
            <a:round/>
            <a:headEnd/>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143000"/>
            <a:ext cx="9144000" cy="48768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17 “You must not covet your neighbor’s house. You must not covet your neighbor’s wife, male or female servant, ox or donkey, or anything else that belongs to your neighbor.”</a:t>
            </a:r>
          </a:p>
        </p:txBody>
      </p:sp>
      <p:sp>
        <p:nvSpPr>
          <p:cNvPr id="66565" name="Rectangle 4"/>
          <p:cNvSpPr>
            <a:spLocks noChangeArrowheads="1"/>
          </p:cNvSpPr>
          <p:nvPr/>
        </p:nvSpPr>
        <p:spPr bwMode="auto">
          <a:xfrm>
            <a:off x="533400" y="4114800"/>
            <a:ext cx="8229600" cy="2590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5000"/>
              </a:lnSpc>
              <a:spcBef>
                <a:spcPts val="600"/>
              </a:spcBef>
            </a:pPr>
            <a:r>
              <a:rPr lang="en-US" sz="4000" dirty="0" smtClean="0">
                <a:latin typeface="Times New Roman" pitchFamily="18" charset="0"/>
              </a:rPr>
              <a:t>An inward </a:t>
            </a:r>
            <a:r>
              <a:rPr lang="en-US" sz="4000" dirty="0">
                <a:latin typeface="Times New Roman" pitchFamily="18" charset="0"/>
              </a:rPr>
              <a:t>command = a good example of the difficulty keeping the law</a:t>
            </a:r>
          </a:p>
          <a:p>
            <a:pPr algn="l">
              <a:lnSpc>
                <a:spcPct val="75000"/>
              </a:lnSpc>
              <a:spcBef>
                <a:spcPts val="600"/>
              </a:spcBef>
            </a:pPr>
            <a:endParaRPr lang="en-US" sz="4000" dirty="0">
              <a:latin typeface="Times New Roman" pitchFamily="18" charset="0"/>
            </a:endParaRPr>
          </a:p>
        </p:txBody>
      </p:sp>
      <p:sp>
        <p:nvSpPr>
          <p:cNvPr id="6" name="Oval 4"/>
          <p:cNvSpPr>
            <a:spLocks noChangeArrowheads="1"/>
          </p:cNvSpPr>
          <p:nvPr/>
        </p:nvSpPr>
        <p:spPr bwMode="auto">
          <a:xfrm>
            <a:off x="4027170" y="1120140"/>
            <a:ext cx="1676400" cy="533400"/>
          </a:xfrm>
          <a:prstGeom prst="ellipse">
            <a:avLst/>
          </a:prstGeom>
          <a:noFill/>
          <a:ln w="57150" algn="ctr">
            <a:solidFill>
              <a:schemeClr val="tx1"/>
            </a:solidFill>
            <a:round/>
            <a:headEnd/>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243"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z="4800" dirty="0" smtClean="0">
                <a:effectLst>
                  <a:outerShdw blurRad="38100" dist="38100" dir="2700000" algn="tl">
                    <a:srgbClr val="000000"/>
                  </a:outerShdw>
                </a:effectLst>
              </a:rPr>
              <a:t>12 “Honor your father and mother. Then you will live a long, full life in the land the Lord your God is giving you.”</a:t>
            </a:r>
          </a:p>
        </p:txBody>
      </p:sp>
      <p:sp>
        <p:nvSpPr>
          <p:cNvPr id="4" name="Rectangle 3"/>
          <p:cNvSpPr>
            <a:spLocks noChangeArrowheads="1"/>
          </p:cNvSpPr>
          <p:nvPr/>
        </p:nvSpPr>
        <p:spPr bwMode="auto">
          <a:xfrm>
            <a:off x="304800" y="4724400"/>
            <a:ext cx="7315200" cy="1295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defRPr/>
            </a:pPr>
            <a:r>
              <a:rPr lang="en-US" sz="4800" dirty="0" smtClean="0">
                <a:effectLst>
                  <a:outerShdw blurRad="38100" dist="38100" dir="2700000" algn="tl">
                    <a:srgbClr val="000000">
                      <a:alpha val="43137"/>
                    </a:srgbClr>
                  </a:outerShdw>
                </a:effectLst>
                <a:latin typeface="Times New Roman" pitchFamily="18" charset="0"/>
              </a:rPr>
              <a:t>Honoring doesn’t necessarily mean obeying</a:t>
            </a:r>
            <a:endParaRPr lang="en-US" sz="4800" dirty="0">
              <a:effectLst>
                <a:outerShdw blurRad="38100" dist="38100" dir="2700000" algn="tl">
                  <a:srgbClr val="000000">
                    <a:alpha val="43137"/>
                  </a:srgbClr>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143000"/>
            <a:ext cx="9144000" cy="48768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17 “You must not covet your neighbor’s house. You must not covet your neighbor’s wife, male or female servant, ox or donkey, or anything else that belongs to your neighbor.”</a:t>
            </a:r>
          </a:p>
        </p:txBody>
      </p:sp>
      <p:sp>
        <p:nvSpPr>
          <p:cNvPr id="68612" name="Oval 4"/>
          <p:cNvSpPr>
            <a:spLocks noChangeArrowheads="1"/>
          </p:cNvSpPr>
          <p:nvPr/>
        </p:nvSpPr>
        <p:spPr bwMode="auto">
          <a:xfrm>
            <a:off x="4267200" y="1143000"/>
            <a:ext cx="1676400" cy="533400"/>
          </a:xfrm>
          <a:prstGeom prst="ellipse">
            <a:avLst/>
          </a:prstGeom>
          <a:noFill/>
          <a:ln w="57150" algn="ctr">
            <a:solidFill>
              <a:schemeClr val="tx1"/>
            </a:solidFill>
            <a:round/>
            <a:headEnd/>
            <a:tailEnd/>
          </a:ln>
        </p:spPr>
        <p:txBody>
          <a:bodyPr wrap="none" anchor="ctr"/>
          <a:lstStyle/>
          <a:p>
            <a:endParaRPr lang="en-US"/>
          </a:p>
        </p:txBody>
      </p:sp>
      <p:sp>
        <p:nvSpPr>
          <p:cNvPr id="68613" name="Rectangle 4"/>
          <p:cNvSpPr>
            <a:spLocks noChangeArrowheads="1"/>
          </p:cNvSpPr>
          <p:nvPr/>
        </p:nvSpPr>
        <p:spPr bwMode="auto">
          <a:xfrm>
            <a:off x="533400" y="4114800"/>
            <a:ext cx="8229600" cy="2590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5000"/>
              </a:lnSpc>
              <a:spcBef>
                <a:spcPts val="600"/>
              </a:spcBef>
            </a:pPr>
            <a:r>
              <a:rPr lang="en-US" sz="4000" dirty="0" smtClean="0">
                <a:latin typeface="Times New Roman" pitchFamily="18" charset="0"/>
              </a:rPr>
              <a:t>An inward </a:t>
            </a:r>
            <a:r>
              <a:rPr lang="en-US" sz="4000" dirty="0">
                <a:latin typeface="Times New Roman" pitchFamily="18" charset="0"/>
              </a:rPr>
              <a:t>command = a good example of the difficulty keeping the law</a:t>
            </a:r>
          </a:p>
          <a:p>
            <a:pPr algn="l">
              <a:lnSpc>
                <a:spcPct val="75000"/>
              </a:lnSpc>
              <a:spcBef>
                <a:spcPts val="600"/>
              </a:spcBef>
            </a:pPr>
            <a:endParaRPr lang="en-US" sz="4000" dirty="0">
              <a:latin typeface="Times New Roman" pitchFamily="18" charset="0"/>
            </a:endParaRPr>
          </a:p>
        </p:txBody>
      </p:sp>
      <p:sp>
        <p:nvSpPr>
          <p:cNvPr id="68614" name="Rectangle 4"/>
          <p:cNvSpPr>
            <a:spLocks noChangeArrowheads="1"/>
          </p:cNvSpPr>
          <p:nvPr/>
        </p:nvSpPr>
        <p:spPr bwMode="auto">
          <a:xfrm>
            <a:off x="2743200" y="152400"/>
            <a:ext cx="6324600" cy="6324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7000"/>
              </a:lnSpc>
              <a:spcBef>
                <a:spcPct val="5000"/>
              </a:spcBef>
            </a:pPr>
            <a:r>
              <a:rPr lang="en-US" sz="3600" dirty="0">
                <a:latin typeface="Times New Roman" pitchFamily="18" charset="0"/>
              </a:rPr>
              <a:t>Rom. 7:6 But now we have been </a:t>
            </a:r>
            <a:r>
              <a:rPr lang="en-US" sz="3600" u="sng" dirty="0">
                <a:latin typeface="Times New Roman" pitchFamily="18" charset="0"/>
              </a:rPr>
              <a:t>released from the </a:t>
            </a:r>
            <a:r>
              <a:rPr lang="en-US" sz="3600" u="sng" dirty="0" smtClean="0">
                <a:latin typeface="Times New Roman" pitchFamily="18" charset="0"/>
              </a:rPr>
              <a:t>law</a:t>
            </a:r>
            <a:r>
              <a:rPr lang="en-US" sz="3600" dirty="0" smtClean="0">
                <a:latin typeface="Times New Roman" pitchFamily="18" charset="0"/>
              </a:rPr>
              <a:t>… Now </a:t>
            </a:r>
            <a:r>
              <a:rPr lang="en-US" sz="3600" dirty="0">
                <a:latin typeface="Times New Roman" pitchFamily="18" charset="0"/>
              </a:rPr>
              <a:t>we can serve God, not in the old way of obeying the letter of the law, but in the new way of living in the Spirit.</a:t>
            </a:r>
          </a:p>
          <a:p>
            <a:pPr algn="l">
              <a:lnSpc>
                <a:spcPct val="70000"/>
              </a:lnSpc>
              <a:spcBef>
                <a:spcPct val="5000"/>
              </a:spcBef>
            </a:pPr>
            <a:r>
              <a:rPr lang="en-US" sz="3600" dirty="0">
                <a:latin typeface="Times New Roman" pitchFamily="18" charset="0"/>
              </a:rPr>
              <a:t>7 Well then, am I suggesting that the law of God is </a:t>
            </a:r>
            <a:r>
              <a:rPr lang="en-US" sz="3600" dirty="0" smtClean="0">
                <a:latin typeface="Times New Roman" pitchFamily="18" charset="0"/>
              </a:rPr>
              <a:t>defective? </a:t>
            </a:r>
            <a:r>
              <a:rPr lang="en-US" sz="3600" dirty="0">
                <a:latin typeface="Times New Roman" pitchFamily="18" charset="0"/>
              </a:rPr>
              <a:t>Of course not! In fact, it was the law that </a:t>
            </a:r>
            <a:r>
              <a:rPr lang="en-US" sz="3600" u="sng" dirty="0">
                <a:latin typeface="Times New Roman" pitchFamily="18" charset="0"/>
              </a:rPr>
              <a:t>showed me my sin</a:t>
            </a:r>
            <a:r>
              <a:rPr lang="en-US" sz="3600" dirty="0">
                <a:latin typeface="Times New Roman" pitchFamily="18" charset="0"/>
              </a:rPr>
              <a:t>. I would never have known that coveting is wrong if the law had not said, “You must not covet.”</a:t>
            </a:r>
          </a:p>
        </p:txBody>
      </p:sp>
    </p:spTree>
  </p:cSld>
  <p:clrMapOvr>
    <a:masterClrMapping/>
  </p:clrMapOvr>
  <p:transition>
    <p:wipe dir="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143000"/>
            <a:ext cx="9144000" cy="48768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17 “You must not covet your neighbor’s house. You must not covet your neighbor’s wife, male or female servant, ox or donkey, or anything else that belongs to your neighbor.”</a:t>
            </a:r>
          </a:p>
        </p:txBody>
      </p:sp>
      <p:sp>
        <p:nvSpPr>
          <p:cNvPr id="71684" name="Oval 4"/>
          <p:cNvSpPr>
            <a:spLocks noChangeArrowheads="1"/>
          </p:cNvSpPr>
          <p:nvPr/>
        </p:nvSpPr>
        <p:spPr bwMode="auto">
          <a:xfrm>
            <a:off x="4267200" y="1143000"/>
            <a:ext cx="1676400" cy="533400"/>
          </a:xfrm>
          <a:prstGeom prst="ellipse">
            <a:avLst/>
          </a:prstGeom>
          <a:noFill/>
          <a:ln w="57150" algn="ctr">
            <a:solidFill>
              <a:schemeClr val="tx1"/>
            </a:solidFill>
            <a:round/>
            <a:headEnd/>
            <a:tailEnd/>
          </a:ln>
        </p:spPr>
        <p:txBody>
          <a:bodyPr wrap="none" anchor="ctr"/>
          <a:lstStyle/>
          <a:p>
            <a:endParaRPr lang="en-US"/>
          </a:p>
        </p:txBody>
      </p:sp>
      <p:sp>
        <p:nvSpPr>
          <p:cNvPr id="71685" name="Rectangle 4"/>
          <p:cNvSpPr>
            <a:spLocks noChangeArrowheads="1"/>
          </p:cNvSpPr>
          <p:nvPr/>
        </p:nvSpPr>
        <p:spPr bwMode="auto">
          <a:xfrm>
            <a:off x="533400" y="4114800"/>
            <a:ext cx="8229600" cy="2590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5000"/>
              </a:lnSpc>
              <a:spcBef>
                <a:spcPts val="600"/>
              </a:spcBef>
            </a:pPr>
            <a:r>
              <a:rPr lang="en-US" sz="4000" dirty="0" smtClean="0">
                <a:latin typeface="Times New Roman" pitchFamily="18" charset="0"/>
              </a:rPr>
              <a:t>An inward </a:t>
            </a:r>
            <a:r>
              <a:rPr lang="en-US" sz="4000" dirty="0">
                <a:latin typeface="Times New Roman" pitchFamily="18" charset="0"/>
              </a:rPr>
              <a:t>command = a good example of the difficulty keeping the law</a:t>
            </a:r>
          </a:p>
          <a:p>
            <a:pPr algn="l">
              <a:lnSpc>
                <a:spcPct val="75000"/>
              </a:lnSpc>
              <a:spcBef>
                <a:spcPts val="600"/>
              </a:spcBef>
            </a:pPr>
            <a:endParaRPr lang="en-US" sz="4000" dirty="0">
              <a:latin typeface="Times New Roman" pitchFamily="18" charset="0"/>
            </a:endParaRPr>
          </a:p>
        </p:txBody>
      </p:sp>
      <p:sp>
        <p:nvSpPr>
          <p:cNvPr id="71686" name="Rectangle 4"/>
          <p:cNvSpPr>
            <a:spLocks noChangeArrowheads="1"/>
          </p:cNvSpPr>
          <p:nvPr/>
        </p:nvSpPr>
        <p:spPr bwMode="auto">
          <a:xfrm>
            <a:off x="2743200" y="152400"/>
            <a:ext cx="6324600" cy="6096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5000"/>
              </a:spcBef>
            </a:pPr>
            <a:r>
              <a:rPr lang="en-US" sz="3600" dirty="0">
                <a:latin typeface="Times New Roman" pitchFamily="18" charset="0"/>
              </a:rPr>
              <a:t>Rom. </a:t>
            </a:r>
            <a:r>
              <a:rPr lang="en-US" sz="3600" dirty="0" smtClean="0">
                <a:latin typeface="Times New Roman" pitchFamily="18" charset="0"/>
              </a:rPr>
              <a:t>3:19 Now we know that whatever the Law says, it speaks to those who are under the Law, so that every mouth may be closed and all the world may become accountable to God;</a:t>
            </a:r>
          </a:p>
          <a:p>
            <a:pPr>
              <a:lnSpc>
                <a:spcPct val="77000"/>
              </a:lnSpc>
              <a:spcBef>
                <a:spcPct val="5000"/>
              </a:spcBef>
            </a:pPr>
            <a:r>
              <a:rPr lang="en-US" sz="3600" dirty="0" smtClean="0">
                <a:latin typeface="Times New Roman" pitchFamily="18" charset="0"/>
              </a:rPr>
              <a:t>20 For no one can ever be made right with God by doing what the law commands. The law simply shows us how sinful we are.</a:t>
            </a:r>
          </a:p>
          <a:p>
            <a:pPr>
              <a:lnSpc>
                <a:spcPct val="77000"/>
              </a:lnSpc>
              <a:spcBef>
                <a:spcPct val="5000"/>
              </a:spcBef>
            </a:pPr>
            <a:r>
              <a:rPr lang="en-US" sz="3600" dirty="0" smtClean="0">
                <a:latin typeface="Times New Roman" pitchFamily="18" charset="0"/>
              </a:rPr>
              <a:t>21 But now God has shown us a way to be made right with him without keeping the requirements of the law…</a:t>
            </a:r>
            <a:endParaRPr lang="en-US" sz="3600" dirty="0">
              <a:latin typeface="Times New Roman" pitchFamily="18"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1686">
                                            <p:txEl>
                                              <p:pRg st="1" end="1"/>
                                            </p:txEl>
                                          </p:spTgt>
                                        </p:tgtEl>
                                        <p:attrNameLst>
                                          <p:attrName>style.visibility</p:attrName>
                                        </p:attrNameLst>
                                      </p:cBhvr>
                                      <p:to>
                                        <p:strVal val="visible"/>
                                      </p:to>
                                    </p:set>
                                    <p:animEffect transition="in" filter="wipe(left)">
                                      <p:cBhvr>
                                        <p:cTn id="7" dur="500"/>
                                        <p:tgtEl>
                                          <p:spTgt spid="7168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71686">
                                            <p:txEl>
                                              <p:pRg st="2" end="2"/>
                                            </p:txEl>
                                          </p:spTgt>
                                        </p:tgtEl>
                                        <p:attrNameLst>
                                          <p:attrName>style.visibility</p:attrName>
                                        </p:attrNameLst>
                                      </p:cBhvr>
                                      <p:to>
                                        <p:strVal val="visible"/>
                                      </p:to>
                                    </p:set>
                                    <p:animEffect transition="in" filter="wipe(left)">
                                      <p:cBhvr>
                                        <p:cTn id="12" dur="500"/>
                                        <p:tgtEl>
                                          <p:spTgt spid="7168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143000"/>
            <a:ext cx="9144000" cy="48768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17 “You must not covet your neighbor’s house. You must not covet your neighbor’s wife, male or female servant, ox or donkey, or anything else that belongs to your neighbor.”</a:t>
            </a:r>
          </a:p>
        </p:txBody>
      </p:sp>
      <p:sp>
        <p:nvSpPr>
          <p:cNvPr id="71684" name="Oval 4"/>
          <p:cNvSpPr>
            <a:spLocks noChangeArrowheads="1"/>
          </p:cNvSpPr>
          <p:nvPr/>
        </p:nvSpPr>
        <p:spPr bwMode="auto">
          <a:xfrm>
            <a:off x="4267200" y="1143000"/>
            <a:ext cx="1676400" cy="533400"/>
          </a:xfrm>
          <a:prstGeom prst="ellipse">
            <a:avLst/>
          </a:prstGeom>
          <a:noFill/>
          <a:ln w="57150" algn="ctr">
            <a:solidFill>
              <a:schemeClr val="tx1"/>
            </a:solidFill>
            <a:round/>
            <a:headEnd/>
            <a:tailEnd/>
          </a:ln>
        </p:spPr>
        <p:txBody>
          <a:bodyPr wrap="none" anchor="ctr"/>
          <a:lstStyle/>
          <a:p>
            <a:endParaRPr lang="en-US"/>
          </a:p>
        </p:txBody>
      </p:sp>
      <p:sp>
        <p:nvSpPr>
          <p:cNvPr id="71685" name="Rectangle 4"/>
          <p:cNvSpPr>
            <a:spLocks noChangeArrowheads="1"/>
          </p:cNvSpPr>
          <p:nvPr/>
        </p:nvSpPr>
        <p:spPr bwMode="auto">
          <a:xfrm>
            <a:off x="533400" y="4114800"/>
            <a:ext cx="8229600" cy="2590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gn="l">
              <a:lnSpc>
                <a:spcPct val="75000"/>
              </a:lnSpc>
              <a:spcBef>
                <a:spcPts val="600"/>
              </a:spcBef>
            </a:pPr>
            <a:r>
              <a:rPr lang="en-US" sz="4000" dirty="0" smtClean="0">
                <a:latin typeface="Times New Roman" pitchFamily="18" charset="0"/>
              </a:rPr>
              <a:t>An inward </a:t>
            </a:r>
            <a:r>
              <a:rPr lang="en-US" sz="4000" dirty="0">
                <a:latin typeface="Times New Roman" pitchFamily="18" charset="0"/>
              </a:rPr>
              <a:t>command = a good example of the difficulty keeping the law</a:t>
            </a:r>
          </a:p>
          <a:p>
            <a:pPr algn="l">
              <a:lnSpc>
                <a:spcPct val="75000"/>
              </a:lnSpc>
              <a:spcBef>
                <a:spcPts val="600"/>
              </a:spcBef>
            </a:pPr>
            <a:endParaRPr lang="en-US" sz="4000" dirty="0">
              <a:latin typeface="Times New Roman" pitchFamily="18" charset="0"/>
            </a:endParaRPr>
          </a:p>
        </p:txBody>
      </p:sp>
      <p:sp>
        <p:nvSpPr>
          <p:cNvPr id="71686" name="Rectangle 4"/>
          <p:cNvSpPr>
            <a:spLocks noChangeArrowheads="1"/>
          </p:cNvSpPr>
          <p:nvPr/>
        </p:nvSpPr>
        <p:spPr bwMode="auto">
          <a:xfrm>
            <a:off x="2743200" y="152400"/>
            <a:ext cx="6324600" cy="6096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5000"/>
              </a:spcBef>
            </a:pPr>
            <a:r>
              <a:rPr lang="en-US" sz="3600" dirty="0">
                <a:latin typeface="Times New Roman" pitchFamily="18" charset="0"/>
              </a:rPr>
              <a:t>Rom. </a:t>
            </a:r>
            <a:r>
              <a:rPr lang="en-US" sz="3600" dirty="0" smtClean="0">
                <a:latin typeface="Times New Roman" pitchFamily="18" charset="0"/>
              </a:rPr>
              <a:t>3: 22 We are made right with God by placing our faith in Jesus Christ. And this is true for everyone who believes, no matter who we are. </a:t>
            </a:r>
          </a:p>
          <a:p>
            <a:pPr>
              <a:lnSpc>
                <a:spcPct val="77000"/>
              </a:lnSpc>
              <a:spcBef>
                <a:spcPct val="5000"/>
              </a:spcBef>
            </a:pPr>
            <a:r>
              <a:rPr lang="en-US" sz="3600" dirty="0" smtClean="0">
                <a:latin typeface="Times New Roman" pitchFamily="18" charset="0"/>
              </a:rPr>
              <a:t>25 For God presented Jesus as the sacrifice for sin. People are made right with God when they believe that Jesus sacrificed his life.</a:t>
            </a:r>
            <a:endParaRPr lang="en-US" sz="360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0355" name="Rectangle 2051"/>
          <p:cNvSpPr>
            <a:spLocks noGrp="1" noChangeArrowheads="1"/>
          </p:cNvSpPr>
          <p:nvPr>
            <p:ph type="body" idx="4294967295"/>
          </p:nvPr>
        </p:nvSpPr>
        <p:spPr>
          <a:xfrm>
            <a:off x="0" y="1143000"/>
            <a:ext cx="9144000" cy="4876800"/>
          </a:xfrm>
        </p:spPr>
        <p:txBody>
          <a:bodyPr/>
          <a:lstStyle/>
          <a:p>
            <a:pPr eaLnBrk="1" hangingPunct="1">
              <a:spcBef>
                <a:spcPct val="10000"/>
              </a:spcBef>
              <a:buFont typeface="Wingdings" pitchFamily="2" charset="2"/>
              <a:buNone/>
              <a:defRPr/>
            </a:pPr>
            <a:r>
              <a:rPr lang="en-US" smtClean="0">
                <a:effectLst>
                  <a:outerShdw blurRad="38100" dist="38100" dir="2700000" algn="tl">
                    <a:srgbClr val="000000"/>
                  </a:outerShdw>
                </a:effectLst>
              </a:rPr>
              <a:t>17 “You must not covet your neighbor’s house. You must not covet your neighbor’s wife, male or female servant, ox or donkey, or anything else that belongs to your neighbor.”</a:t>
            </a:r>
          </a:p>
        </p:txBody>
      </p:sp>
    </p:spTree>
  </p:cSld>
  <p:clrMapOvr>
    <a:masterClrMapping/>
  </p:clrMapOvr>
  <p:transition>
    <p:wipe dir="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97283" name="Rectangle 4"/>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ts val="600"/>
              </a:spcBef>
              <a:defRPr/>
            </a:pPr>
            <a:r>
              <a:rPr lang="en-US" sz="5400" dirty="0" smtClean="0">
                <a:effectLst>
                  <a:outerShdw blurRad="38100" dist="38100" dir="2700000" algn="tl">
                    <a:srgbClr val="000000">
                      <a:alpha val="43137"/>
                    </a:srgbClr>
                  </a:outerShdw>
                </a:effectLst>
                <a:latin typeface="Times New Roman" pitchFamily="18" charset="0"/>
              </a:rPr>
              <a:t>Saying:</a:t>
            </a:r>
            <a:endParaRPr lang="en-US" sz="5400" dirty="0">
              <a:effectLst>
                <a:outerShdw blurRad="38100" dist="38100" dir="2700000" algn="tl">
                  <a:srgbClr val="000000">
                    <a:alpha val="43137"/>
                  </a:srgbClr>
                </a:outerShdw>
              </a:effectLst>
              <a:latin typeface="Times New Roman" pitchFamily="18" charset="0"/>
            </a:endParaRPr>
          </a:p>
          <a:p>
            <a:pPr>
              <a:lnSpc>
                <a:spcPct val="75000"/>
              </a:lnSpc>
              <a:spcBef>
                <a:spcPts val="600"/>
              </a:spcBef>
              <a:buClr>
                <a:schemeClr val="tx2"/>
              </a:buClr>
              <a:buFont typeface="Wingdings" pitchFamily="2" charset="2"/>
              <a:buChar char="Ø"/>
              <a:defRPr/>
            </a:pPr>
            <a:r>
              <a:rPr lang="en-US" sz="5400" dirty="0" smtClean="0">
                <a:effectLst>
                  <a:outerShdw blurRad="38100" dist="38100" dir="2700000" algn="tl">
                    <a:srgbClr val="000000">
                      <a:alpha val="43137"/>
                    </a:srgbClr>
                  </a:outerShdw>
                </a:effectLst>
                <a:latin typeface="Times New Roman" pitchFamily="18" charset="0"/>
              </a:rPr>
              <a:t>Parents</a:t>
            </a:r>
          </a:p>
        </p:txBody>
      </p:sp>
      <p:sp>
        <p:nvSpPr>
          <p:cNvPr id="4" name="Rectangle 4"/>
          <p:cNvSpPr>
            <a:spLocks noChangeArrowheads="1"/>
          </p:cNvSpPr>
          <p:nvPr/>
        </p:nvSpPr>
        <p:spPr bwMode="auto">
          <a:xfrm>
            <a:off x="4114800" y="0"/>
            <a:ext cx="50292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ts val="600"/>
              </a:spcBef>
              <a:defRPr/>
            </a:pPr>
            <a:r>
              <a:rPr lang="en-US" sz="5400" dirty="0" smtClean="0">
                <a:effectLst>
                  <a:outerShdw blurRad="38100" dist="38100" dir="2700000" algn="tl">
                    <a:srgbClr val="000000">
                      <a:alpha val="43137"/>
                    </a:srgbClr>
                  </a:outerShdw>
                </a:effectLst>
                <a:latin typeface="Times New Roman" pitchFamily="18" charset="0"/>
              </a:rPr>
              <a:t>Result:</a:t>
            </a:r>
            <a:endParaRPr lang="en-US" sz="5400" dirty="0">
              <a:effectLst>
                <a:outerShdw blurRad="38100" dist="38100" dir="2700000" algn="tl">
                  <a:srgbClr val="000000">
                    <a:alpha val="43137"/>
                  </a:srgbClr>
                </a:outerShdw>
              </a:effectLst>
              <a:latin typeface="Times New Roman" pitchFamily="18" charset="0"/>
            </a:endParaRPr>
          </a:p>
          <a:p>
            <a:pPr>
              <a:lnSpc>
                <a:spcPct val="75000"/>
              </a:lnSpc>
              <a:spcBef>
                <a:spcPts val="600"/>
              </a:spcBef>
              <a:buClr>
                <a:schemeClr val="tx2"/>
              </a:buClr>
              <a:buFont typeface="Wingdings" pitchFamily="2" charset="2"/>
              <a:buChar char="Ø"/>
              <a:defRPr/>
            </a:pPr>
            <a:r>
              <a:rPr lang="en-US" sz="5400" dirty="0" smtClean="0">
                <a:effectLst>
                  <a:outerShdw blurRad="38100" dist="38100" dir="2700000" algn="tl">
                    <a:srgbClr val="000000">
                      <a:alpha val="43137"/>
                    </a:srgbClr>
                  </a:outerShdw>
                </a:effectLst>
                <a:latin typeface="Times New Roman" pitchFamily="18" charset="0"/>
              </a:rPr>
              <a:t>Nuclear family</a:t>
            </a:r>
          </a:p>
        </p:txBody>
      </p:sp>
    </p:spTree>
  </p:cSld>
  <p:clrMapOvr>
    <a:masterClrMapping/>
  </p:clrMapOvr>
  <p:transition>
    <p:wipe dir="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97283" name="Rectangle 4"/>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ts val="600"/>
              </a:spcBef>
              <a:defRPr/>
            </a:pPr>
            <a:r>
              <a:rPr lang="en-US" sz="5400" dirty="0" smtClean="0">
                <a:effectLst>
                  <a:outerShdw blurRad="38100" dist="38100" dir="2700000" algn="tl">
                    <a:srgbClr val="000000">
                      <a:alpha val="43137"/>
                    </a:srgbClr>
                  </a:outerShdw>
                </a:effectLst>
                <a:latin typeface="Times New Roman" pitchFamily="18" charset="0"/>
              </a:rPr>
              <a:t>Saying:</a:t>
            </a:r>
            <a:endParaRPr lang="en-US" sz="5400" dirty="0">
              <a:effectLst>
                <a:outerShdw blurRad="38100" dist="38100" dir="2700000" algn="tl">
                  <a:srgbClr val="000000">
                    <a:alpha val="43137"/>
                  </a:srgbClr>
                </a:outerShdw>
              </a:effectLst>
              <a:latin typeface="Times New Roman" pitchFamily="18" charset="0"/>
            </a:endParaRPr>
          </a:p>
          <a:p>
            <a:pPr>
              <a:lnSpc>
                <a:spcPct val="75000"/>
              </a:lnSpc>
              <a:spcBef>
                <a:spcPts val="600"/>
              </a:spcBef>
              <a:buClr>
                <a:schemeClr val="tx2"/>
              </a:buClr>
              <a:buFont typeface="Wingdings" pitchFamily="2" charset="2"/>
              <a:buChar char="Ø"/>
              <a:defRPr/>
            </a:pPr>
            <a:r>
              <a:rPr lang="en-US" sz="5400" dirty="0" smtClean="0">
                <a:effectLst>
                  <a:outerShdw blurRad="38100" dist="38100" dir="2700000" algn="tl">
                    <a:srgbClr val="000000">
                      <a:alpha val="43137"/>
                    </a:srgbClr>
                  </a:outerShdw>
                </a:effectLst>
                <a:latin typeface="Times New Roman" pitchFamily="18" charset="0"/>
              </a:rPr>
              <a:t>Parents</a:t>
            </a:r>
          </a:p>
          <a:p>
            <a:pPr>
              <a:lnSpc>
                <a:spcPct val="75000"/>
              </a:lnSpc>
              <a:spcBef>
                <a:spcPts val="600"/>
              </a:spcBef>
              <a:buClr>
                <a:schemeClr val="tx2"/>
              </a:buClr>
              <a:buFont typeface="Wingdings" pitchFamily="2" charset="2"/>
              <a:buChar char="Ø"/>
              <a:defRPr/>
            </a:pPr>
            <a:r>
              <a:rPr lang="en-US" sz="5400" dirty="0" smtClean="0">
                <a:effectLst>
                  <a:outerShdw blurRad="38100" dist="38100" dir="2700000" algn="tl">
                    <a:srgbClr val="000000">
                      <a:alpha val="43137"/>
                    </a:srgbClr>
                  </a:outerShdw>
                </a:effectLst>
                <a:latin typeface="Times New Roman" pitchFamily="18" charset="0"/>
              </a:rPr>
              <a:t>No adultery</a:t>
            </a:r>
            <a:br>
              <a:rPr lang="en-US" sz="5400" dirty="0" smtClean="0">
                <a:effectLst>
                  <a:outerShdw blurRad="38100" dist="38100" dir="2700000" algn="tl">
                    <a:srgbClr val="000000">
                      <a:alpha val="43137"/>
                    </a:srgbClr>
                  </a:outerShdw>
                </a:effectLst>
                <a:latin typeface="Times New Roman" pitchFamily="18" charset="0"/>
              </a:rPr>
            </a:br>
            <a:endParaRPr lang="en-US" sz="5400" dirty="0" smtClean="0">
              <a:effectLst>
                <a:outerShdw blurRad="38100" dist="38100" dir="2700000" algn="tl">
                  <a:srgbClr val="000000">
                    <a:alpha val="43137"/>
                  </a:srgbClr>
                </a:outerShdw>
              </a:effectLst>
              <a:latin typeface="Times New Roman" pitchFamily="18" charset="0"/>
            </a:endParaRPr>
          </a:p>
        </p:txBody>
      </p:sp>
      <p:sp>
        <p:nvSpPr>
          <p:cNvPr id="4" name="Rectangle 4"/>
          <p:cNvSpPr>
            <a:spLocks noChangeArrowheads="1"/>
          </p:cNvSpPr>
          <p:nvPr/>
        </p:nvSpPr>
        <p:spPr bwMode="auto">
          <a:xfrm>
            <a:off x="4114800" y="0"/>
            <a:ext cx="50292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ts val="600"/>
              </a:spcBef>
              <a:defRPr/>
            </a:pPr>
            <a:r>
              <a:rPr lang="en-US" sz="5400" dirty="0" smtClean="0">
                <a:effectLst>
                  <a:outerShdw blurRad="38100" dist="38100" dir="2700000" algn="tl">
                    <a:srgbClr val="000000">
                      <a:alpha val="43137"/>
                    </a:srgbClr>
                  </a:outerShdw>
                </a:effectLst>
                <a:latin typeface="Times New Roman" pitchFamily="18" charset="0"/>
              </a:rPr>
              <a:t>Result:</a:t>
            </a:r>
            <a:endParaRPr lang="en-US" sz="5400" dirty="0">
              <a:effectLst>
                <a:outerShdw blurRad="38100" dist="38100" dir="2700000" algn="tl">
                  <a:srgbClr val="000000">
                    <a:alpha val="43137"/>
                  </a:srgbClr>
                </a:outerShdw>
              </a:effectLst>
              <a:latin typeface="Times New Roman" pitchFamily="18" charset="0"/>
            </a:endParaRPr>
          </a:p>
          <a:p>
            <a:pPr>
              <a:lnSpc>
                <a:spcPct val="75000"/>
              </a:lnSpc>
              <a:spcBef>
                <a:spcPts val="600"/>
              </a:spcBef>
              <a:buClr>
                <a:schemeClr val="tx2"/>
              </a:buClr>
              <a:buFont typeface="Wingdings" pitchFamily="2" charset="2"/>
              <a:buChar char="Ø"/>
              <a:defRPr/>
            </a:pPr>
            <a:r>
              <a:rPr lang="en-US" sz="5400" dirty="0" smtClean="0">
                <a:effectLst>
                  <a:outerShdw blurRad="38100" dist="38100" dir="2700000" algn="tl">
                    <a:srgbClr val="000000">
                      <a:alpha val="43137"/>
                    </a:srgbClr>
                  </a:outerShdw>
                </a:effectLst>
                <a:latin typeface="Times New Roman" pitchFamily="18" charset="0"/>
              </a:rPr>
              <a:t>Nuclear family</a:t>
            </a:r>
          </a:p>
          <a:p>
            <a:pPr>
              <a:lnSpc>
                <a:spcPct val="75000"/>
              </a:lnSpc>
              <a:spcBef>
                <a:spcPts val="600"/>
              </a:spcBef>
              <a:buClr>
                <a:schemeClr val="tx2"/>
              </a:buClr>
              <a:buFont typeface="Wingdings" pitchFamily="2" charset="2"/>
              <a:buChar char="Ø"/>
              <a:defRPr/>
            </a:pPr>
            <a:r>
              <a:rPr lang="en-US" sz="5400" dirty="0" smtClean="0">
                <a:effectLst>
                  <a:outerShdw blurRad="38100" dist="38100" dir="2700000" algn="tl">
                    <a:srgbClr val="000000">
                      <a:alpha val="43137"/>
                    </a:srgbClr>
                  </a:outerShdw>
                </a:effectLst>
                <a:latin typeface="Times New Roman" pitchFamily="18" charset="0"/>
              </a:rPr>
              <a:t>Faithful in </a:t>
            </a:r>
            <a:br>
              <a:rPr lang="en-US" sz="5400" dirty="0" smtClean="0">
                <a:effectLst>
                  <a:outerShdw blurRad="38100" dist="38100" dir="2700000" algn="tl">
                    <a:srgbClr val="000000">
                      <a:alpha val="43137"/>
                    </a:srgbClr>
                  </a:outerShdw>
                </a:effectLst>
                <a:latin typeface="Times New Roman" pitchFamily="18" charset="0"/>
              </a:rPr>
            </a:br>
            <a:r>
              <a:rPr lang="en-US" sz="5400" dirty="0" smtClean="0">
                <a:effectLst>
                  <a:outerShdw blurRad="38100" dist="38100" dir="2700000" algn="tl">
                    <a:srgbClr val="000000">
                      <a:alpha val="43137"/>
                    </a:srgbClr>
                  </a:outerShdw>
                </a:effectLst>
                <a:latin typeface="Times New Roman" pitchFamily="18" charset="0"/>
              </a:rPr>
              <a:t>    marriage</a:t>
            </a:r>
          </a:p>
        </p:txBody>
      </p:sp>
    </p:spTree>
  </p:cSld>
  <p:clrMapOvr>
    <a:masterClrMapping/>
  </p:clrMapOvr>
  <p:transition>
    <p:wipe dir="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97283" name="Rectangle 4"/>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ts val="600"/>
              </a:spcBef>
              <a:defRPr/>
            </a:pPr>
            <a:r>
              <a:rPr lang="en-US" sz="5400" dirty="0" smtClean="0">
                <a:effectLst>
                  <a:outerShdw blurRad="38100" dist="38100" dir="2700000" algn="tl">
                    <a:srgbClr val="000000">
                      <a:alpha val="43137"/>
                    </a:srgbClr>
                  </a:outerShdw>
                </a:effectLst>
                <a:latin typeface="Times New Roman" pitchFamily="18" charset="0"/>
              </a:rPr>
              <a:t>Saying:</a:t>
            </a:r>
            <a:endParaRPr lang="en-US" sz="5400" dirty="0">
              <a:effectLst>
                <a:outerShdw blurRad="38100" dist="38100" dir="2700000" algn="tl">
                  <a:srgbClr val="000000">
                    <a:alpha val="43137"/>
                  </a:srgbClr>
                </a:outerShdw>
              </a:effectLst>
              <a:latin typeface="Times New Roman" pitchFamily="18" charset="0"/>
            </a:endParaRPr>
          </a:p>
          <a:p>
            <a:pPr>
              <a:lnSpc>
                <a:spcPct val="75000"/>
              </a:lnSpc>
              <a:spcBef>
                <a:spcPts val="600"/>
              </a:spcBef>
              <a:buClr>
                <a:schemeClr val="tx2"/>
              </a:buClr>
              <a:buFont typeface="Wingdings" pitchFamily="2" charset="2"/>
              <a:buChar char="Ø"/>
              <a:defRPr/>
            </a:pPr>
            <a:r>
              <a:rPr lang="en-US" sz="5400" dirty="0" smtClean="0">
                <a:effectLst>
                  <a:outerShdw blurRad="38100" dist="38100" dir="2700000" algn="tl">
                    <a:srgbClr val="000000">
                      <a:alpha val="43137"/>
                    </a:srgbClr>
                  </a:outerShdw>
                </a:effectLst>
                <a:latin typeface="Times New Roman" pitchFamily="18" charset="0"/>
              </a:rPr>
              <a:t>Parents</a:t>
            </a:r>
          </a:p>
          <a:p>
            <a:pPr>
              <a:lnSpc>
                <a:spcPct val="75000"/>
              </a:lnSpc>
              <a:spcBef>
                <a:spcPts val="600"/>
              </a:spcBef>
              <a:buClr>
                <a:schemeClr val="tx2"/>
              </a:buClr>
              <a:buFont typeface="Wingdings" pitchFamily="2" charset="2"/>
              <a:buChar char="Ø"/>
              <a:defRPr/>
            </a:pPr>
            <a:r>
              <a:rPr lang="en-US" sz="5400" dirty="0" smtClean="0">
                <a:effectLst>
                  <a:outerShdw blurRad="38100" dist="38100" dir="2700000" algn="tl">
                    <a:srgbClr val="000000">
                      <a:alpha val="43137"/>
                    </a:srgbClr>
                  </a:outerShdw>
                </a:effectLst>
                <a:latin typeface="Times New Roman" pitchFamily="18" charset="0"/>
              </a:rPr>
              <a:t>No adultery</a:t>
            </a:r>
            <a:br>
              <a:rPr lang="en-US" sz="5400" dirty="0" smtClean="0">
                <a:effectLst>
                  <a:outerShdw blurRad="38100" dist="38100" dir="2700000" algn="tl">
                    <a:srgbClr val="000000">
                      <a:alpha val="43137"/>
                    </a:srgbClr>
                  </a:outerShdw>
                </a:effectLst>
                <a:latin typeface="Times New Roman" pitchFamily="18" charset="0"/>
              </a:rPr>
            </a:br>
            <a:endParaRPr lang="en-US" sz="5400" dirty="0" smtClean="0">
              <a:effectLst>
                <a:outerShdw blurRad="38100" dist="38100" dir="2700000" algn="tl">
                  <a:srgbClr val="000000">
                    <a:alpha val="43137"/>
                  </a:srgbClr>
                </a:outerShdw>
              </a:effectLst>
              <a:latin typeface="Times New Roman" pitchFamily="18" charset="0"/>
            </a:endParaRPr>
          </a:p>
          <a:p>
            <a:pPr>
              <a:lnSpc>
                <a:spcPct val="75000"/>
              </a:lnSpc>
              <a:spcBef>
                <a:spcPts val="600"/>
              </a:spcBef>
              <a:buClr>
                <a:schemeClr val="tx2"/>
              </a:buClr>
              <a:buFont typeface="Wingdings" pitchFamily="2" charset="2"/>
              <a:buChar char="Ø"/>
              <a:defRPr/>
            </a:pPr>
            <a:r>
              <a:rPr lang="en-US" sz="5400" dirty="0" smtClean="0">
                <a:effectLst>
                  <a:outerShdw blurRad="38100" dist="38100" dir="2700000" algn="tl">
                    <a:srgbClr val="000000">
                      <a:alpha val="43137"/>
                    </a:srgbClr>
                  </a:outerShdw>
                </a:effectLst>
                <a:latin typeface="Times New Roman" pitchFamily="18" charset="0"/>
              </a:rPr>
              <a:t>No lying</a:t>
            </a:r>
            <a:endParaRPr lang="en-US" sz="5400" dirty="0">
              <a:effectLst>
                <a:outerShdw blurRad="38100" dist="38100" dir="2700000" algn="tl">
                  <a:srgbClr val="000000">
                    <a:alpha val="43137"/>
                  </a:srgbClr>
                </a:outerShdw>
              </a:effectLst>
              <a:latin typeface="Times New Roman" pitchFamily="18" charset="0"/>
            </a:endParaRPr>
          </a:p>
        </p:txBody>
      </p:sp>
      <p:sp>
        <p:nvSpPr>
          <p:cNvPr id="4" name="Rectangle 4"/>
          <p:cNvSpPr>
            <a:spLocks noChangeArrowheads="1"/>
          </p:cNvSpPr>
          <p:nvPr/>
        </p:nvSpPr>
        <p:spPr bwMode="auto">
          <a:xfrm>
            <a:off x="4114800" y="0"/>
            <a:ext cx="50292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ts val="600"/>
              </a:spcBef>
              <a:defRPr/>
            </a:pPr>
            <a:r>
              <a:rPr lang="en-US" sz="5400" dirty="0" smtClean="0">
                <a:effectLst>
                  <a:outerShdw blurRad="38100" dist="38100" dir="2700000" algn="tl">
                    <a:srgbClr val="000000">
                      <a:alpha val="43137"/>
                    </a:srgbClr>
                  </a:outerShdw>
                </a:effectLst>
                <a:latin typeface="Times New Roman" pitchFamily="18" charset="0"/>
              </a:rPr>
              <a:t>Result:</a:t>
            </a:r>
            <a:endParaRPr lang="en-US" sz="5400" dirty="0">
              <a:effectLst>
                <a:outerShdw blurRad="38100" dist="38100" dir="2700000" algn="tl">
                  <a:srgbClr val="000000">
                    <a:alpha val="43137"/>
                  </a:srgbClr>
                </a:outerShdw>
              </a:effectLst>
              <a:latin typeface="Times New Roman" pitchFamily="18" charset="0"/>
            </a:endParaRPr>
          </a:p>
          <a:p>
            <a:pPr>
              <a:lnSpc>
                <a:spcPct val="75000"/>
              </a:lnSpc>
              <a:spcBef>
                <a:spcPts val="600"/>
              </a:spcBef>
              <a:buClr>
                <a:schemeClr val="tx2"/>
              </a:buClr>
              <a:buFont typeface="Wingdings" pitchFamily="2" charset="2"/>
              <a:buChar char="Ø"/>
              <a:defRPr/>
            </a:pPr>
            <a:r>
              <a:rPr lang="en-US" sz="5400" dirty="0" smtClean="0">
                <a:effectLst>
                  <a:outerShdw blurRad="38100" dist="38100" dir="2700000" algn="tl">
                    <a:srgbClr val="000000">
                      <a:alpha val="43137"/>
                    </a:srgbClr>
                  </a:outerShdw>
                </a:effectLst>
                <a:latin typeface="Times New Roman" pitchFamily="18" charset="0"/>
              </a:rPr>
              <a:t>Nuclear family</a:t>
            </a:r>
          </a:p>
          <a:p>
            <a:pPr>
              <a:lnSpc>
                <a:spcPct val="75000"/>
              </a:lnSpc>
              <a:spcBef>
                <a:spcPts val="600"/>
              </a:spcBef>
              <a:buClr>
                <a:schemeClr val="tx2"/>
              </a:buClr>
              <a:buFont typeface="Wingdings" pitchFamily="2" charset="2"/>
              <a:buChar char="Ø"/>
              <a:defRPr/>
            </a:pPr>
            <a:r>
              <a:rPr lang="en-US" sz="5400" dirty="0" smtClean="0">
                <a:effectLst>
                  <a:outerShdw blurRad="38100" dist="38100" dir="2700000" algn="tl">
                    <a:srgbClr val="000000">
                      <a:alpha val="43137"/>
                    </a:srgbClr>
                  </a:outerShdw>
                </a:effectLst>
                <a:latin typeface="Times New Roman" pitchFamily="18" charset="0"/>
              </a:rPr>
              <a:t>Faithful in </a:t>
            </a:r>
            <a:br>
              <a:rPr lang="en-US" sz="5400" dirty="0" smtClean="0">
                <a:effectLst>
                  <a:outerShdw blurRad="38100" dist="38100" dir="2700000" algn="tl">
                    <a:srgbClr val="000000">
                      <a:alpha val="43137"/>
                    </a:srgbClr>
                  </a:outerShdw>
                </a:effectLst>
                <a:latin typeface="Times New Roman" pitchFamily="18" charset="0"/>
              </a:rPr>
            </a:br>
            <a:r>
              <a:rPr lang="en-US" sz="5400" dirty="0" smtClean="0">
                <a:effectLst>
                  <a:outerShdw blurRad="38100" dist="38100" dir="2700000" algn="tl">
                    <a:srgbClr val="000000">
                      <a:alpha val="43137"/>
                    </a:srgbClr>
                  </a:outerShdw>
                </a:effectLst>
                <a:latin typeface="Times New Roman" pitchFamily="18" charset="0"/>
              </a:rPr>
              <a:t>    marriage</a:t>
            </a:r>
          </a:p>
          <a:p>
            <a:pPr>
              <a:lnSpc>
                <a:spcPct val="75000"/>
              </a:lnSpc>
              <a:spcBef>
                <a:spcPts val="600"/>
              </a:spcBef>
              <a:buClr>
                <a:schemeClr val="tx2"/>
              </a:buClr>
              <a:buFont typeface="Wingdings" pitchFamily="2" charset="2"/>
              <a:buChar char="Ø"/>
              <a:defRPr/>
            </a:pPr>
            <a:r>
              <a:rPr lang="en-US" sz="5400" dirty="0" smtClean="0">
                <a:effectLst>
                  <a:outerShdw blurRad="38100" dist="38100" dir="2700000" algn="tl">
                    <a:srgbClr val="000000">
                      <a:alpha val="43137"/>
                    </a:srgbClr>
                  </a:outerShdw>
                </a:effectLst>
                <a:latin typeface="Times New Roman" pitchFamily="18" charset="0"/>
              </a:rPr>
              <a:t>Trust friends</a:t>
            </a:r>
            <a:endParaRPr lang="en-US" sz="5400" dirty="0">
              <a:effectLst>
                <a:outerShdw blurRad="38100" dist="38100" dir="2700000" algn="tl">
                  <a:srgbClr val="000000">
                    <a:alpha val="43137"/>
                  </a:srgbClr>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97283" name="Rectangle 4"/>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ts val="600"/>
              </a:spcBef>
              <a:defRPr/>
            </a:pPr>
            <a:r>
              <a:rPr lang="en-US" sz="5400" dirty="0" smtClean="0">
                <a:effectLst>
                  <a:outerShdw blurRad="38100" dist="38100" dir="2700000" algn="tl">
                    <a:srgbClr val="000000">
                      <a:alpha val="43137"/>
                    </a:srgbClr>
                  </a:outerShdw>
                </a:effectLst>
                <a:latin typeface="Times New Roman" pitchFamily="18" charset="0"/>
              </a:rPr>
              <a:t>Saying:</a:t>
            </a:r>
            <a:endParaRPr lang="en-US" sz="5400" dirty="0">
              <a:effectLst>
                <a:outerShdw blurRad="38100" dist="38100" dir="2700000" algn="tl">
                  <a:srgbClr val="000000">
                    <a:alpha val="43137"/>
                  </a:srgbClr>
                </a:outerShdw>
              </a:effectLst>
              <a:latin typeface="Times New Roman" pitchFamily="18" charset="0"/>
            </a:endParaRPr>
          </a:p>
          <a:p>
            <a:pPr>
              <a:lnSpc>
                <a:spcPct val="75000"/>
              </a:lnSpc>
              <a:spcBef>
                <a:spcPts val="600"/>
              </a:spcBef>
              <a:buClr>
                <a:schemeClr val="tx2"/>
              </a:buClr>
              <a:buFont typeface="Wingdings" pitchFamily="2" charset="2"/>
              <a:buChar char="Ø"/>
              <a:defRPr/>
            </a:pPr>
            <a:r>
              <a:rPr lang="en-US" sz="5400" dirty="0" smtClean="0">
                <a:effectLst>
                  <a:outerShdw blurRad="38100" dist="38100" dir="2700000" algn="tl">
                    <a:srgbClr val="000000">
                      <a:alpha val="43137"/>
                    </a:srgbClr>
                  </a:outerShdw>
                </a:effectLst>
                <a:latin typeface="Times New Roman" pitchFamily="18" charset="0"/>
              </a:rPr>
              <a:t>Parents</a:t>
            </a:r>
          </a:p>
          <a:p>
            <a:pPr>
              <a:lnSpc>
                <a:spcPct val="75000"/>
              </a:lnSpc>
              <a:spcBef>
                <a:spcPts val="600"/>
              </a:spcBef>
              <a:buClr>
                <a:schemeClr val="tx2"/>
              </a:buClr>
              <a:buFont typeface="Wingdings" pitchFamily="2" charset="2"/>
              <a:buChar char="Ø"/>
              <a:defRPr/>
            </a:pPr>
            <a:r>
              <a:rPr lang="en-US" sz="5400" dirty="0" smtClean="0">
                <a:effectLst>
                  <a:outerShdw blurRad="38100" dist="38100" dir="2700000" algn="tl">
                    <a:srgbClr val="000000">
                      <a:alpha val="43137"/>
                    </a:srgbClr>
                  </a:outerShdw>
                </a:effectLst>
                <a:latin typeface="Times New Roman" pitchFamily="18" charset="0"/>
              </a:rPr>
              <a:t>No adultery</a:t>
            </a:r>
            <a:br>
              <a:rPr lang="en-US" sz="5400" dirty="0" smtClean="0">
                <a:effectLst>
                  <a:outerShdw blurRad="38100" dist="38100" dir="2700000" algn="tl">
                    <a:srgbClr val="000000">
                      <a:alpha val="43137"/>
                    </a:srgbClr>
                  </a:outerShdw>
                </a:effectLst>
                <a:latin typeface="Times New Roman" pitchFamily="18" charset="0"/>
              </a:rPr>
            </a:br>
            <a:endParaRPr lang="en-US" sz="5400" dirty="0" smtClean="0">
              <a:effectLst>
                <a:outerShdw blurRad="38100" dist="38100" dir="2700000" algn="tl">
                  <a:srgbClr val="000000">
                    <a:alpha val="43137"/>
                  </a:srgbClr>
                </a:outerShdw>
              </a:effectLst>
              <a:latin typeface="Times New Roman" pitchFamily="18" charset="0"/>
            </a:endParaRPr>
          </a:p>
          <a:p>
            <a:pPr>
              <a:lnSpc>
                <a:spcPct val="75000"/>
              </a:lnSpc>
              <a:spcBef>
                <a:spcPts val="600"/>
              </a:spcBef>
              <a:buClr>
                <a:schemeClr val="tx2"/>
              </a:buClr>
              <a:buFont typeface="Wingdings" pitchFamily="2" charset="2"/>
              <a:buChar char="Ø"/>
              <a:defRPr/>
            </a:pPr>
            <a:r>
              <a:rPr lang="en-US" sz="5400" dirty="0" smtClean="0">
                <a:effectLst>
                  <a:outerShdw blurRad="38100" dist="38100" dir="2700000" algn="tl">
                    <a:srgbClr val="000000">
                      <a:alpha val="43137"/>
                    </a:srgbClr>
                  </a:outerShdw>
                </a:effectLst>
                <a:latin typeface="Times New Roman" pitchFamily="18" charset="0"/>
              </a:rPr>
              <a:t>No lying</a:t>
            </a:r>
            <a:endParaRPr lang="en-US" sz="5400" dirty="0">
              <a:effectLst>
                <a:outerShdw blurRad="38100" dist="38100" dir="2700000" algn="tl">
                  <a:srgbClr val="000000">
                    <a:alpha val="43137"/>
                  </a:srgbClr>
                </a:outerShdw>
              </a:effectLst>
              <a:latin typeface="Times New Roman" pitchFamily="18" charset="0"/>
            </a:endParaRPr>
          </a:p>
          <a:p>
            <a:pPr>
              <a:lnSpc>
                <a:spcPct val="75000"/>
              </a:lnSpc>
              <a:spcBef>
                <a:spcPts val="600"/>
              </a:spcBef>
              <a:buClr>
                <a:schemeClr val="tx2"/>
              </a:buClr>
              <a:buFont typeface="Wingdings" pitchFamily="2" charset="2"/>
              <a:buChar char="Ø"/>
              <a:defRPr/>
            </a:pPr>
            <a:r>
              <a:rPr lang="en-US" sz="5400" dirty="0" smtClean="0">
                <a:effectLst>
                  <a:outerShdw blurRad="38100" dist="38100" dir="2700000" algn="tl">
                    <a:srgbClr val="000000">
                      <a:alpha val="43137"/>
                    </a:srgbClr>
                  </a:outerShdw>
                </a:effectLst>
                <a:latin typeface="Times New Roman" pitchFamily="18" charset="0"/>
              </a:rPr>
              <a:t>No murder</a:t>
            </a:r>
            <a:br>
              <a:rPr lang="en-US" sz="5400" dirty="0" smtClean="0">
                <a:effectLst>
                  <a:outerShdw blurRad="38100" dist="38100" dir="2700000" algn="tl">
                    <a:srgbClr val="000000">
                      <a:alpha val="43137"/>
                    </a:srgbClr>
                  </a:outerShdw>
                </a:effectLst>
                <a:latin typeface="Times New Roman" pitchFamily="18" charset="0"/>
              </a:rPr>
            </a:br>
            <a:endParaRPr lang="en-US" sz="5400" dirty="0" smtClean="0">
              <a:effectLst>
                <a:outerShdw blurRad="38100" dist="38100" dir="2700000" algn="tl">
                  <a:srgbClr val="000000">
                    <a:alpha val="43137"/>
                  </a:srgbClr>
                </a:outerShdw>
              </a:effectLst>
              <a:latin typeface="Times New Roman" pitchFamily="18" charset="0"/>
            </a:endParaRPr>
          </a:p>
        </p:txBody>
      </p:sp>
      <p:sp>
        <p:nvSpPr>
          <p:cNvPr id="4" name="Rectangle 4"/>
          <p:cNvSpPr>
            <a:spLocks noChangeArrowheads="1"/>
          </p:cNvSpPr>
          <p:nvPr/>
        </p:nvSpPr>
        <p:spPr bwMode="auto">
          <a:xfrm>
            <a:off x="4114800" y="0"/>
            <a:ext cx="50292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ts val="600"/>
              </a:spcBef>
              <a:defRPr/>
            </a:pPr>
            <a:r>
              <a:rPr lang="en-US" sz="5400" dirty="0" smtClean="0">
                <a:effectLst>
                  <a:outerShdw blurRad="38100" dist="38100" dir="2700000" algn="tl">
                    <a:srgbClr val="000000">
                      <a:alpha val="43137"/>
                    </a:srgbClr>
                  </a:outerShdw>
                </a:effectLst>
                <a:latin typeface="Times New Roman" pitchFamily="18" charset="0"/>
              </a:rPr>
              <a:t>Result:</a:t>
            </a:r>
            <a:endParaRPr lang="en-US" sz="5400" dirty="0">
              <a:effectLst>
                <a:outerShdw blurRad="38100" dist="38100" dir="2700000" algn="tl">
                  <a:srgbClr val="000000">
                    <a:alpha val="43137"/>
                  </a:srgbClr>
                </a:outerShdw>
              </a:effectLst>
              <a:latin typeface="Times New Roman" pitchFamily="18" charset="0"/>
            </a:endParaRPr>
          </a:p>
          <a:p>
            <a:pPr>
              <a:lnSpc>
                <a:spcPct val="75000"/>
              </a:lnSpc>
              <a:spcBef>
                <a:spcPts val="600"/>
              </a:spcBef>
              <a:buClr>
                <a:schemeClr val="tx2"/>
              </a:buClr>
              <a:buFont typeface="Wingdings" pitchFamily="2" charset="2"/>
              <a:buChar char="Ø"/>
              <a:defRPr/>
            </a:pPr>
            <a:r>
              <a:rPr lang="en-US" sz="5400" dirty="0" smtClean="0">
                <a:effectLst>
                  <a:outerShdw blurRad="38100" dist="38100" dir="2700000" algn="tl">
                    <a:srgbClr val="000000">
                      <a:alpha val="43137"/>
                    </a:srgbClr>
                  </a:outerShdw>
                </a:effectLst>
                <a:latin typeface="Times New Roman" pitchFamily="18" charset="0"/>
              </a:rPr>
              <a:t>Nuclear family</a:t>
            </a:r>
          </a:p>
          <a:p>
            <a:pPr>
              <a:lnSpc>
                <a:spcPct val="75000"/>
              </a:lnSpc>
              <a:spcBef>
                <a:spcPts val="600"/>
              </a:spcBef>
              <a:buClr>
                <a:schemeClr val="tx2"/>
              </a:buClr>
              <a:buFont typeface="Wingdings" pitchFamily="2" charset="2"/>
              <a:buChar char="Ø"/>
              <a:defRPr/>
            </a:pPr>
            <a:r>
              <a:rPr lang="en-US" sz="5400" dirty="0" smtClean="0">
                <a:effectLst>
                  <a:outerShdw blurRad="38100" dist="38100" dir="2700000" algn="tl">
                    <a:srgbClr val="000000">
                      <a:alpha val="43137"/>
                    </a:srgbClr>
                  </a:outerShdw>
                </a:effectLst>
                <a:latin typeface="Times New Roman" pitchFamily="18" charset="0"/>
              </a:rPr>
              <a:t>Faithful in </a:t>
            </a:r>
            <a:br>
              <a:rPr lang="en-US" sz="5400" dirty="0" smtClean="0">
                <a:effectLst>
                  <a:outerShdw blurRad="38100" dist="38100" dir="2700000" algn="tl">
                    <a:srgbClr val="000000">
                      <a:alpha val="43137"/>
                    </a:srgbClr>
                  </a:outerShdw>
                </a:effectLst>
                <a:latin typeface="Times New Roman" pitchFamily="18" charset="0"/>
              </a:rPr>
            </a:br>
            <a:r>
              <a:rPr lang="en-US" sz="5400" dirty="0" smtClean="0">
                <a:effectLst>
                  <a:outerShdw blurRad="38100" dist="38100" dir="2700000" algn="tl">
                    <a:srgbClr val="000000">
                      <a:alpha val="43137"/>
                    </a:srgbClr>
                  </a:outerShdw>
                </a:effectLst>
                <a:latin typeface="Times New Roman" pitchFamily="18" charset="0"/>
              </a:rPr>
              <a:t>    marriage</a:t>
            </a:r>
          </a:p>
          <a:p>
            <a:pPr>
              <a:lnSpc>
                <a:spcPct val="75000"/>
              </a:lnSpc>
              <a:spcBef>
                <a:spcPts val="600"/>
              </a:spcBef>
              <a:buClr>
                <a:schemeClr val="tx2"/>
              </a:buClr>
              <a:buFont typeface="Wingdings" pitchFamily="2" charset="2"/>
              <a:buChar char="Ø"/>
              <a:defRPr/>
            </a:pPr>
            <a:r>
              <a:rPr lang="en-US" sz="5400" dirty="0" smtClean="0">
                <a:effectLst>
                  <a:outerShdw blurRad="38100" dist="38100" dir="2700000" algn="tl">
                    <a:srgbClr val="000000">
                      <a:alpha val="43137"/>
                    </a:srgbClr>
                  </a:outerShdw>
                </a:effectLst>
                <a:latin typeface="Times New Roman" pitchFamily="18" charset="0"/>
              </a:rPr>
              <a:t>Trust friends</a:t>
            </a:r>
            <a:endParaRPr lang="en-US" sz="5400" dirty="0">
              <a:effectLst>
                <a:outerShdw blurRad="38100" dist="38100" dir="2700000" algn="tl">
                  <a:srgbClr val="000000">
                    <a:alpha val="43137"/>
                  </a:srgbClr>
                </a:outerShdw>
              </a:effectLst>
              <a:latin typeface="Times New Roman" pitchFamily="18" charset="0"/>
            </a:endParaRPr>
          </a:p>
          <a:p>
            <a:pPr>
              <a:lnSpc>
                <a:spcPct val="75000"/>
              </a:lnSpc>
              <a:spcBef>
                <a:spcPts val="600"/>
              </a:spcBef>
              <a:buClr>
                <a:schemeClr val="tx2"/>
              </a:buClr>
              <a:buFont typeface="Wingdings" pitchFamily="2" charset="2"/>
              <a:buChar char="Ø"/>
              <a:defRPr/>
            </a:pPr>
            <a:r>
              <a:rPr lang="en-US" sz="5400" dirty="0" smtClean="0">
                <a:effectLst>
                  <a:outerShdw blurRad="38100" dist="38100" dir="2700000" algn="tl">
                    <a:srgbClr val="000000">
                      <a:alpha val="43137"/>
                    </a:srgbClr>
                  </a:outerShdw>
                </a:effectLst>
                <a:latin typeface="Times New Roman" pitchFamily="18" charset="0"/>
              </a:rPr>
              <a:t>High view of </a:t>
            </a:r>
            <a:br>
              <a:rPr lang="en-US" sz="5400" dirty="0" smtClean="0">
                <a:effectLst>
                  <a:outerShdw blurRad="38100" dist="38100" dir="2700000" algn="tl">
                    <a:srgbClr val="000000">
                      <a:alpha val="43137"/>
                    </a:srgbClr>
                  </a:outerShdw>
                </a:effectLst>
                <a:latin typeface="Times New Roman" pitchFamily="18" charset="0"/>
              </a:rPr>
            </a:br>
            <a:r>
              <a:rPr lang="en-US" sz="5400" dirty="0" smtClean="0">
                <a:effectLst>
                  <a:outerShdw blurRad="38100" dist="38100" dir="2700000" algn="tl">
                    <a:srgbClr val="000000">
                      <a:alpha val="43137"/>
                    </a:srgbClr>
                  </a:outerShdw>
                </a:effectLst>
                <a:latin typeface="Times New Roman" pitchFamily="18" charset="0"/>
              </a:rPr>
              <a:t>    humans</a:t>
            </a:r>
          </a:p>
          <a:p>
            <a:pPr>
              <a:lnSpc>
                <a:spcPct val="75000"/>
              </a:lnSpc>
              <a:spcBef>
                <a:spcPts val="600"/>
              </a:spcBef>
              <a:buClr>
                <a:schemeClr val="tx2"/>
              </a:buClr>
              <a:defRPr/>
            </a:pPr>
            <a:endParaRPr lang="en-US" sz="5400" dirty="0" smtClean="0">
              <a:effectLst>
                <a:outerShdw blurRad="38100" dist="38100" dir="2700000" algn="tl">
                  <a:srgbClr val="000000">
                    <a:alpha val="43137"/>
                  </a:srgbClr>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97283" name="Rectangle 4"/>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ts val="600"/>
              </a:spcBef>
              <a:defRPr/>
            </a:pPr>
            <a:r>
              <a:rPr lang="en-US" sz="5400" dirty="0" smtClean="0">
                <a:effectLst>
                  <a:outerShdw blurRad="38100" dist="38100" dir="2700000" algn="tl">
                    <a:srgbClr val="000000">
                      <a:alpha val="43137"/>
                    </a:srgbClr>
                  </a:outerShdw>
                </a:effectLst>
                <a:latin typeface="Times New Roman" pitchFamily="18" charset="0"/>
              </a:rPr>
              <a:t>Saying:</a:t>
            </a:r>
            <a:endParaRPr lang="en-US" sz="5400" dirty="0">
              <a:effectLst>
                <a:outerShdw blurRad="38100" dist="38100" dir="2700000" algn="tl">
                  <a:srgbClr val="000000">
                    <a:alpha val="43137"/>
                  </a:srgbClr>
                </a:outerShdw>
              </a:effectLst>
              <a:latin typeface="Times New Roman" pitchFamily="18" charset="0"/>
            </a:endParaRPr>
          </a:p>
          <a:p>
            <a:pPr>
              <a:lnSpc>
                <a:spcPct val="75000"/>
              </a:lnSpc>
              <a:spcBef>
                <a:spcPts val="600"/>
              </a:spcBef>
              <a:buClr>
                <a:schemeClr val="tx2"/>
              </a:buClr>
              <a:buFont typeface="Wingdings" pitchFamily="2" charset="2"/>
              <a:buChar char="Ø"/>
              <a:defRPr/>
            </a:pPr>
            <a:r>
              <a:rPr lang="en-US" sz="5400" dirty="0" smtClean="0">
                <a:effectLst>
                  <a:outerShdw blurRad="38100" dist="38100" dir="2700000" algn="tl">
                    <a:srgbClr val="000000">
                      <a:alpha val="43137"/>
                    </a:srgbClr>
                  </a:outerShdw>
                </a:effectLst>
                <a:latin typeface="Times New Roman" pitchFamily="18" charset="0"/>
              </a:rPr>
              <a:t>Parents</a:t>
            </a:r>
          </a:p>
          <a:p>
            <a:pPr>
              <a:lnSpc>
                <a:spcPct val="75000"/>
              </a:lnSpc>
              <a:spcBef>
                <a:spcPts val="600"/>
              </a:spcBef>
              <a:buClr>
                <a:schemeClr val="tx2"/>
              </a:buClr>
              <a:buFont typeface="Wingdings" pitchFamily="2" charset="2"/>
              <a:buChar char="Ø"/>
              <a:defRPr/>
            </a:pPr>
            <a:r>
              <a:rPr lang="en-US" sz="5400" dirty="0" smtClean="0">
                <a:effectLst>
                  <a:outerShdw blurRad="38100" dist="38100" dir="2700000" algn="tl">
                    <a:srgbClr val="000000">
                      <a:alpha val="43137"/>
                    </a:srgbClr>
                  </a:outerShdw>
                </a:effectLst>
                <a:latin typeface="Times New Roman" pitchFamily="18" charset="0"/>
              </a:rPr>
              <a:t>No adultery</a:t>
            </a:r>
            <a:br>
              <a:rPr lang="en-US" sz="5400" dirty="0" smtClean="0">
                <a:effectLst>
                  <a:outerShdw blurRad="38100" dist="38100" dir="2700000" algn="tl">
                    <a:srgbClr val="000000">
                      <a:alpha val="43137"/>
                    </a:srgbClr>
                  </a:outerShdw>
                </a:effectLst>
                <a:latin typeface="Times New Roman" pitchFamily="18" charset="0"/>
              </a:rPr>
            </a:br>
            <a:endParaRPr lang="en-US" sz="5400" dirty="0" smtClean="0">
              <a:effectLst>
                <a:outerShdw blurRad="38100" dist="38100" dir="2700000" algn="tl">
                  <a:srgbClr val="000000">
                    <a:alpha val="43137"/>
                  </a:srgbClr>
                </a:outerShdw>
              </a:effectLst>
              <a:latin typeface="Times New Roman" pitchFamily="18" charset="0"/>
            </a:endParaRPr>
          </a:p>
          <a:p>
            <a:pPr>
              <a:lnSpc>
                <a:spcPct val="75000"/>
              </a:lnSpc>
              <a:spcBef>
                <a:spcPts val="600"/>
              </a:spcBef>
              <a:buClr>
                <a:schemeClr val="tx2"/>
              </a:buClr>
              <a:buFont typeface="Wingdings" pitchFamily="2" charset="2"/>
              <a:buChar char="Ø"/>
              <a:defRPr/>
            </a:pPr>
            <a:r>
              <a:rPr lang="en-US" sz="5400" dirty="0" smtClean="0">
                <a:effectLst>
                  <a:outerShdw blurRad="38100" dist="38100" dir="2700000" algn="tl">
                    <a:srgbClr val="000000">
                      <a:alpha val="43137"/>
                    </a:srgbClr>
                  </a:outerShdw>
                </a:effectLst>
                <a:latin typeface="Times New Roman" pitchFamily="18" charset="0"/>
              </a:rPr>
              <a:t>No lying</a:t>
            </a:r>
            <a:endParaRPr lang="en-US" sz="5400" dirty="0">
              <a:effectLst>
                <a:outerShdw blurRad="38100" dist="38100" dir="2700000" algn="tl">
                  <a:srgbClr val="000000">
                    <a:alpha val="43137"/>
                  </a:srgbClr>
                </a:outerShdw>
              </a:effectLst>
              <a:latin typeface="Times New Roman" pitchFamily="18" charset="0"/>
            </a:endParaRPr>
          </a:p>
          <a:p>
            <a:pPr>
              <a:lnSpc>
                <a:spcPct val="75000"/>
              </a:lnSpc>
              <a:spcBef>
                <a:spcPts val="600"/>
              </a:spcBef>
              <a:buClr>
                <a:schemeClr val="tx2"/>
              </a:buClr>
              <a:buFont typeface="Wingdings" pitchFamily="2" charset="2"/>
              <a:buChar char="Ø"/>
              <a:defRPr/>
            </a:pPr>
            <a:r>
              <a:rPr lang="en-US" sz="5400" dirty="0" smtClean="0">
                <a:effectLst>
                  <a:outerShdw blurRad="38100" dist="38100" dir="2700000" algn="tl">
                    <a:srgbClr val="000000">
                      <a:alpha val="43137"/>
                    </a:srgbClr>
                  </a:outerShdw>
                </a:effectLst>
                <a:latin typeface="Times New Roman" pitchFamily="18" charset="0"/>
              </a:rPr>
              <a:t>No murder</a:t>
            </a:r>
            <a:br>
              <a:rPr lang="en-US" sz="5400" dirty="0" smtClean="0">
                <a:effectLst>
                  <a:outerShdw blurRad="38100" dist="38100" dir="2700000" algn="tl">
                    <a:srgbClr val="000000">
                      <a:alpha val="43137"/>
                    </a:srgbClr>
                  </a:outerShdw>
                </a:effectLst>
                <a:latin typeface="Times New Roman" pitchFamily="18" charset="0"/>
              </a:rPr>
            </a:br>
            <a:endParaRPr lang="en-US" sz="5400" dirty="0" smtClean="0">
              <a:effectLst>
                <a:outerShdw blurRad="38100" dist="38100" dir="2700000" algn="tl">
                  <a:srgbClr val="000000">
                    <a:alpha val="43137"/>
                  </a:srgbClr>
                </a:outerShdw>
              </a:effectLst>
              <a:latin typeface="Times New Roman" pitchFamily="18" charset="0"/>
            </a:endParaRPr>
          </a:p>
          <a:p>
            <a:pPr>
              <a:lnSpc>
                <a:spcPct val="75000"/>
              </a:lnSpc>
              <a:spcBef>
                <a:spcPts val="600"/>
              </a:spcBef>
              <a:buClr>
                <a:schemeClr val="tx2"/>
              </a:buClr>
              <a:buFont typeface="Wingdings" pitchFamily="2" charset="2"/>
              <a:buChar char="Ø"/>
              <a:defRPr/>
            </a:pPr>
            <a:r>
              <a:rPr lang="en-US" sz="5400" dirty="0" smtClean="0">
                <a:effectLst>
                  <a:outerShdw blurRad="38100" dist="38100" dir="2700000" algn="tl">
                    <a:srgbClr val="000000">
                      <a:alpha val="43137"/>
                    </a:srgbClr>
                  </a:outerShdw>
                </a:effectLst>
                <a:latin typeface="Times New Roman" pitchFamily="18" charset="0"/>
              </a:rPr>
              <a:t>No stealing</a:t>
            </a:r>
            <a:br>
              <a:rPr lang="en-US" sz="5400" dirty="0" smtClean="0">
                <a:effectLst>
                  <a:outerShdw blurRad="38100" dist="38100" dir="2700000" algn="tl">
                    <a:srgbClr val="000000">
                      <a:alpha val="43137"/>
                    </a:srgbClr>
                  </a:outerShdw>
                </a:effectLst>
                <a:latin typeface="Times New Roman" pitchFamily="18" charset="0"/>
              </a:rPr>
            </a:br>
            <a:endParaRPr lang="en-US" sz="5400" dirty="0" smtClean="0">
              <a:effectLst>
                <a:outerShdw blurRad="38100" dist="38100" dir="2700000" algn="tl">
                  <a:srgbClr val="000000">
                    <a:alpha val="43137"/>
                  </a:srgbClr>
                </a:outerShdw>
              </a:effectLst>
              <a:latin typeface="Times New Roman" pitchFamily="18" charset="0"/>
            </a:endParaRPr>
          </a:p>
        </p:txBody>
      </p:sp>
      <p:sp>
        <p:nvSpPr>
          <p:cNvPr id="4" name="Rectangle 4"/>
          <p:cNvSpPr>
            <a:spLocks noChangeArrowheads="1"/>
          </p:cNvSpPr>
          <p:nvPr/>
        </p:nvSpPr>
        <p:spPr bwMode="auto">
          <a:xfrm>
            <a:off x="4114800" y="0"/>
            <a:ext cx="50292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ts val="600"/>
              </a:spcBef>
              <a:defRPr/>
            </a:pPr>
            <a:r>
              <a:rPr lang="en-US" sz="5400" dirty="0" smtClean="0">
                <a:effectLst>
                  <a:outerShdw blurRad="38100" dist="38100" dir="2700000" algn="tl">
                    <a:srgbClr val="000000">
                      <a:alpha val="43137"/>
                    </a:srgbClr>
                  </a:outerShdw>
                </a:effectLst>
                <a:latin typeface="Times New Roman" pitchFamily="18" charset="0"/>
              </a:rPr>
              <a:t>Result:</a:t>
            </a:r>
            <a:endParaRPr lang="en-US" sz="5400" dirty="0">
              <a:effectLst>
                <a:outerShdw blurRad="38100" dist="38100" dir="2700000" algn="tl">
                  <a:srgbClr val="000000">
                    <a:alpha val="43137"/>
                  </a:srgbClr>
                </a:outerShdw>
              </a:effectLst>
              <a:latin typeface="Times New Roman" pitchFamily="18" charset="0"/>
            </a:endParaRPr>
          </a:p>
          <a:p>
            <a:pPr>
              <a:lnSpc>
                <a:spcPct val="75000"/>
              </a:lnSpc>
              <a:spcBef>
                <a:spcPts val="600"/>
              </a:spcBef>
              <a:buClr>
                <a:schemeClr val="tx2"/>
              </a:buClr>
              <a:buFont typeface="Wingdings" pitchFamily="2" charset="2"/>
              <a:buChar char="Ø"/>
              <a:defRPr/>
            </a:pPr>
            <a:r>
              <a:rPr lang="en-US" sz="5400" dirty="0" smtClean="0">
                <a:effectLst>
                  <a:outerShdw blurRad="38100" dist="38100" dir="2700000" algn="tl">
                    <a:srgbClr val="000000">
                      <a:alpha val="43137"/>
                    </a:srgbClr>
                  </a:outerShdw>
                </a:effectLst>
                <a:latin typeface="Times New Roman" pitchFamily="18" charset="0"/>
              </a:rPr>
              <a:t>Nuclear family</a:t>
            </a:r>
          </a:p>
          <a:p>
            <a:pPr>
              <a:lnSpc>
                <a:spcPct val="75000"/>
              </a:lnSpc>
              <a:spcBef>
                <a:spcPts val="600"/>
              </a:spcBef>
              <a:buClr>
                <a:schemeClr val="tx2"/>
              </a:buClr>
              <a:buFont typeface="Wingdings" pitchFamily="2" charset="2"/>
              <a:buChar char="Ø"/>
              <a:defRPr/>
            </a:pPr>
            <a:r>
              <a:rPr lang="en-US" sz="5400" dirty="0" smtClean="0">
                <a:effectLst>
                  <a:outerShdw blurRad="38100" dist="38100" dir="2700000" algn="tl">
                    <a:srgbClr val="000000">
                      <a:alpha val="43137"/>
                    </a:srgbClr>
                  </a:outerShdw>
                </a:effectLst>
                <a:latin typeface="Times New Roman" pitchFamily="18" charset="0"/>
              </a:rPr>
              <a:t>Faithful in </a:t>
            </a:r>
            <a:br>
              <a:rPr lang="en-US" sz="5400" dirty="0" smtClean="0">
                <a:effectLst>
                  <a:outerShdw blurRad="38100" dist="38100" dir="2700000" algn="tl">
                    <a:srgbClr val="000000">
                      <a:alpha val="43137"/>
                    </a:srgbClr>
                  </a:outerShdw>
                </a:effectLst>
                <a:latin typeface="Times New Roman" pitchFamily="18" charset="0"/>
              </a:rPr>
            </a:br>
            <a:r>
              <a:rPr lang="en-US" sz="5400" dirty="0" smtClean="0">
                <a:effectLst>
                  <a:outerShdw blurRad="38100" dist="38100" dir="2700000" algn="tl">
                    <a:srgbClr val="000000">
                      <a:alpha val="43137"/>
                    </a:srgbClr>
                  </a:outerShdw>
                </a:effectLst>
                <a:latin typeface="Times New Roman" pitchFamily="18" charset="0"/>
              </a:rPr>
              <a:t>    marriage</a:t>
            </a:r>
          </a:p>
          <a:p>
            <a:pPr>
              <a:lnSpc>
                <a:spcPct val="75000"/>
              </a:lnSpc>
              <a:spcBef>
                <a:spcPts val="600"/>
              </a:spcBef>
              <a:buClr>
                <a:schemeClr val="tx2"/>
              </a:buClr>
              <a:buFont typeface="Wingdings" pitchFamily="2" charset="2"/>
              <a:buChar char="Ø"/>
              <a:defRPr/>
            </a:pPr>
            <a:r>
              <a:rPr lang="en-US" sz="5400" dirty="0" smtClean="0">
                <a:effectLst>
                  <a:outerShdw blurRad="38100" dist="38100" dir="2700000" algn="tl">
                    <a:srgbClr val="000000">
                      <a:alpha val="43137"/>
                    </a:srgbClr>
                  </a:outerShdw>
                </a:effectLst>
                <a:latin typeface="Times New Roman" pitchFamily="18" charset="0"/>
              </a:rPr>
              <a:t>Trust friends</a:t>
            </a:r>
            <a:endParaRPr lang="en-US" sz="5400" dirty="0">
              <a:effectLst>
                <a:outerShdw blurRad="38100" dist="38100" dir="2700000" algn="tl">
                  <a:srgbClr val="000000">
                    <a:alpha val="43137"/>
                  </a:srgbClr>
                </a:outerShdw>
              </a:effectLst>
              <a:latin typeface="Times New Roman" pitchFamily="18" charset="0"/>
            </a:endParaRPr>
          </a:p>
          <a:p>
            <a:pPr>
              <a:lnSpc>
                <a:spcPct val="75000"/>
              </a:lnSpc>
              <a:spcBef>
                <a:spcPts val="600"/>
              </a:spcBef>
              <a:buClr>
                <a:schemeClr val="tx2"/>
              </a:buClr>
              <a:buFont typeface="Wingdings" pitchFamily="2" charset="2"/>
              <a:buChar char="Ø"/>
              <a:defRPr/>
            </a:pPr>
            <a:r>
              <a:rPr lang="en-US" sz="5400" dirty="0" smtClean="0">
                <a:effectLst>
                  <a:outerShdw blurRad="38100" dist="38100" dir="2700000" algn="tl">
                    <a:srgbClr val="000000">
                      <a:alpha val="43137"/>
                    </a:srgbClr>
                  </a:outerShdw>
                </a:effectLst>
                <a:latin typeface="Times New Roman" pitchFamily="18" charset="0"/>
              </a:rPr>
              <a:t>High view of </a:t>
            </a:r>
            <a:br>
              <a:rPr lang="en-US" sz="5400" dirty="0" smtClean="0">
                <a:effectLst>
                  <a:outerShdw blurRad="38100" dist="38100" dir="2700000" algn="tl">
                    <a:srgbClr val="000000">
                      <a:alpha val="43137"/>
                    </a:srgbClr>
                  </a:outerShdw>
                </a:effectLst>
                <a:latin typeface="Times New Roman" pitchFamily="18" charset="0"/>
              </a:rPr>
            </a:br>
            <a:r>
              <a:rPr lang="en-US" sz="5400" dirty="0" smtClean="0">
                <a:effectLst>
                  <a:outerShdw blurRad="38100" dist="38100" dir="2700000" algn="tl">
                    <a:srgbClr val="000000">
                      <a:alpha val="43137"/>
                    </a:srgbClr>
                  </a:outerShdw>
                </a:effectLst>
                <a:latin typeface="Times New Roman" pitchFamily="18" charset="0"/>
              </a:rPr>
              <a:t>    humans</a:t>
            </a:r>
          </a:p>
          <a:p>
            <a:pPr>
              <a:lnSpc>
                <a:spcPct val="75000"/>
              </a:lnSpc>
              <a:spcBef>
                <a:spcPts val="600"/>
              </a:spcBef>
              <a:buClr>
                <a:schemeClr val="tx2"/>
              </a:buClr>
              <a:buFont typeface="Wingdings" pitchFamily="2" charset="2"/>
              <a:buChar char="Ø"/>
              <a:defRPr/>
            </a:pPr>
            <a:r>
              <a:rPr lang="en-US" sz="5400" dirty="0" smtClean="0">
                <a:effectLst>
                  <a:outerShdw blurRad="38100" dist="38100" dir="2700000" algn="tl">
                    <a:srgbClr val="000000">
                      <a:alpha val="43137"/>
                    </a:srgbClr>
                  </a:outerShdw>
                </a:effectLst>
                <a:latin typeface="Times New Roman" pitchFamily="18" charset="0"/>
              </a:rPr>
              <a:t>Earning and </a:t>
            </a:r>
            <a:br>
              <a:rPr lang="en-US" sz="5400" dirty="0" smtClean="0">
                <a:effectLst>
                  <a:outerShdw blurRad="38100" dist="38100" dir="2700000" algn="tl">
                    <a:srgbClr val="000000">
                      <a:alpha val="43137"/>
                    </a:srgbClr>
                  </a:outerShdw>
                </a:effectLst>
                <a:latin typeface="Times New Roman" pitchFamily="18" charset="0"/>
              </a:rPr>
            </a:br>
            <a:r>
              <a:rPr lang="en-US" sz="5400" dirty="0" smtClean="0">
                <a:effectLst>
                  <a:outerShdw blurRad="38100" dist="38100" dir="2700000" algn="tl">
                    <a:srgbClr val="000000">
                      <a:alpha val="43137"/>
                    </a:srgbClr>
                  </a:outerShdw>
                </a:effectLst>
                <a:latin typeface="Times New Roman" pitchFamily="18" charset="0"/>
              </a:rPr>
              <a:t>    giving</a:t>
            </a:r>
          </a:p>
        </p:txBody>
      </p:sp>
    </p:spTree>
  </p:cSld>
  <p:clrMapOvr>
    <a:masterClrMapping/>
  </p:clrMapOvr>
  <p:transition>
    <p:wipe dir="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97283" name="Rectangle 4"/>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ts val="600"/>
              </a:spcBef>
              <a:defRPr/>
            </a:pPr>
            <a:r>
              <a:rPr lang="en-US" sz="5400" dirty="0" smtClean="0">
                <a:effectLst>
                  <a:outerShdw blurRad="38100" dist="38100" dir="2700000" algn="tl">
                    <a:srgbClr val="000000">
                      <a:alpha val="43137"/>
                    </a:srgbClr>
                  </a:outerShdw>
                </a:effectLst>
                <a:latin typeface="Times New Roman" pitchFamily="18" charset="0"/>
              </a:rPr>
              <a:t>Saying:</a:t>
            </a:r>
            <a:endParaRPr lang="en-US" sz="5400" dirty="0">
              <a:effectLst>
                <a:outerShdw blurRad="38100" dist="38100" dir="2700000" algn="tl">
                  <a:srgbClr val="000000">
                    <a:alpha val="43137"/>
                  </a:srgbClr>
                </a:outerShdw>
              </a:effectLst>
              <a:latin typeface="Times New Roman" pitchFamily="18" charset="0"/>
            </a:endParaRPr>
          </a:p>
          <a:p>
            <a:pPr>
              <a:lnSpc>
                <a:spcPct val="75000"/>
              </a:lnSpc>
              <a:spcBef>
                <a:spcPts val="600"/>
              </a:spcBef>
              <a:buClr>
                <a:schemeClr val="tx2"/>
              </a:buClr>
              <a:buFont typeface="Wingdings" pitchFamily="2" charset="2"/>
              <a:buChar char="Ø"/>
              <a:defRPr/>
            </a:pPr>
            <a:r>
              <a:rPr lang="en-US" sz="5400" dirty="0" smtClean="0">
                <a:effectLst>
                  <a:outerShdw blurRad="38100" dist="38100" dir="2700000" algn="tl">
                    <a:srgbClr val="000000">
                      <a:alpha val="43137"/>
                    </a:srgbClr>
                  </a:outerShdw>
                </a:effectLst>
                <a:latin typeface="Times New Roman" pitchFamily="18" charset="0"/>
              </a:rPr>
              <a:t>Parents</a:t>
            </a:r>
          </a:p>
          <a:p>
            <a:pPr>
              <a:lnSpc>
                <a:spcPct val="75000"/>
              </a:lnSpc>
              <a:spcBef>
                <a:spcPts val="600"/>
              </a:spcBef>
              <a:buClr>
                <a:schemeClr val="tx2"/>
              </a:buClr>
              <a:buFont typeface="Wingdings" pitchFamily="2" charset="2"/>
              <a:buChar char="Ø"/>
              <a:defRPr/>
            </a:pPr>
            <a:r>
              <a:rPr lang="en-US" sz="5400" dirty="0" smtClean="0">
                <a:effectLst>
                  <a:outerShdw blurRad="38100" dist="38100" dir="2700000" algn="tl">
                    <a:srgbClr val="000000">
                      <a:alpha val="43137"/>
                    </a:srgbClr>
                  </a:outerShdw>
                </a:effectLst>
                <a:latin typeface="Times New Roman" pitchFamily="18" charset="0"/>
              </a:rPr>
              <a:t>No adultery</a:t>
            </a:r>
            <a:br>
              <a:rPr lang="en-US" sz="5400" dirty="0" smtClean="0">
                <a:effectLst>
                  <a:outerShdw blurRad="38100" dist="38100" dir="2700000" algn="tl">
                    <a:srgbClr val="000000">
                      <a:alpha val="43137"/>
                    </a:srgbClr>
                  </a:outerShdw>
                </a:effectLst>
                <a:latin typeface="Times New Roman" pitchFamily="18" charset="0"/>
              </a:rPr>
            </a:br>
            <a:endParaRPr lang="en-US" sz="5400" dirty="0" smtClean="0">
              <a:effectLst>
                <a:outerShdw blurRad="38100" dist="38100" dir="2700000" algn="tl">
                  <a:srgbClr val="000000">
                    <a:alpha val="43137"/>
                  </a:srgbClr>
                </a:outerShdw>
              </a:effectLst>
              <a:latin typeface="Times New Roman" pitchFamily="18" charset="0"/>
            </a:endParaRPr>
          </a:p>
          <a:p>
            <a:pPr>
              <a:lnSpc>
                <a:spcPct val="75000"/>
              </a:lnSpc>
              <a:spcBef>
                <a:spcPts val="600"/>
              </a:spcBef>
              <a:buClr>
                <a:schemeClr val="tx2"/>
              </a:buClr>
              <a:buFont typeface="Wingdings" pitchFamily="2" charset="2"/>
              <a:buChar char="Ø"/>
              <a:defRPr/>
            </a:pPr>
            <a:r>
              <a:rPr lang="en-US" sz="5400" dirty="0" smtClean="0">
                <a:effectLst>
                  <a:outerShdw blurRad="38100" dist="38100" dir="2700000" algn="tl">
                    <a:srgbClr val="000000">
                      <a:alpha val="43137"/>
                    </a:srgbClr>
                  </a:outerShdw>
                </a:effectLst>
                <a:latin typeface="Times New Roman" pitchFamily="18" charset="0"/>
              </a:rPr>
              <a:t>No lying</a:t>
            </a:r>
            <a:endParaRPr lang="en-US" sz="5400" dirty="0">
              <a:effectLst>
                <a:outerShdw blurRad="38100" dist="38100" dir="2700000" algn="tl">
                  <a:srgbClr val="000000">
                    <a:alpha val="43137"/>
                  </a:srgbClr>
                </a:outerShdw>
              </a:effectLst>
              <a:latin typeface="Times New Roman" pitchFamily="18" charset="0"/>
            </a:endParaRPr>
          </a:p>
          <a:p>
            <a:pPr>
              <a:lnSpc>
                <a:spcPct val="75000"/>
              </a:lnSpc>
              <a:spcBef>
                <a:spcPts val="600"/>
              </a:spcBef>
              <a:buClr>
                <a:schemeClr val="tx2"/>
              </a:buClr>
              <a:buFont typeface="Wingdings" pitchFamily="2" charset="2"/>
              <a:buChar char="Ø"/>
              <a:defRPr/>
            </a:pPr>
            <a:r>
              <a:rPr lang="en-US" sz="5400" dirty="0" smtClean="0">
                <a:effectLst>
                  <a:outerShdw blurRad="38100" dist="38100" dir="2700000" algn="tl">
                    <a:srgbClr val="000000">
                      <a:alpha val="43137"/>
                    </a:srgbClr>
                  </a:outerShdw>
                </a:effectLst>
                <a:latin typeface="Times New Roman" pitchFamily="18" charset="0"/>
              </a:rPr>
              <a:t>No murder</a:t>
            </a:r>
            <a:br>
              <a:rPr lang="en-US" sz="5400" dirty="0" smtClean="0">
                <a:effectLst>
                  <a:outerShdw blurRad="38100" dist="38100" dir="2700000" algn="tl">
                    <a:srgbClr val="000000">
                      <a:alpha val="43137"/>
                    </a:srgbClr>
                  </a:outerShdw>
                </a:effectLst>
                <a:latin typeface="Times New Roman" pitchFamily="18" charset="0"/>
              </a:rPr>
            </a:br>
            <a:endParaRPr lang="en-US" sz="5400" dirty="0" smtClean="0">
              <a:effectLst>
                <a:outerShdw blurRad="38100" dist="38100" dir="2700000" algn="tl">
                  <a:srgbClr val="000000">
                    <a:alpha val="43137"/>
                  </a:srgbClr>
                </a:outerShdw>
              </a:effectLst>
              <a:latin typeface="Times New Roman" pitchFamily="18" charset="0"/>
            </a:endParaRPr>
          </a:p>
          <a:p>
            <a:pPr>
              <a:lnSpc>
                <a:spcPct val="75000"/>
              </a:lnSpc>
              <a:spcBef>
                <a:spcPts val="600"/>
              </a:spcBef>
              <a:buClr>
                <a:schemeClr val="tx2"/>
              </a:buClr>
              <a:buFont typeface="Wingdings" pitchFamily="2" charset="2"/>
              <a:buChar char="Ø"/>
              <a:defRPr/>
            </a:pPr>
            <a:r>
              <a:rPr lang="en-US" sz="5400" dirty="0" smtClean="0">
                <a:effectLst>
                  <a:outerShdw blurRad="38100" dist="38100" dir="2700000" algn="tl">
                    <a:srgbClr val="000000">
                      <a:alpha val="43137"/>
                    </a:srgbClr>
                  </a:outerShdw>
                </a:effectLst>
                <a:latin typeface="Times New Roman" pitchFamily="18" charset="0"/>
              </a:rPr>
              <a:t>No stealing</a:t>
            </a:r>
            <a:br>
              <a:rPr lang="en-US" sz="5400" dirty="0" smtClean="0">
                <a:effectLst>
                  <a:outerShdw blurRad="38100" dist="38100" dir="2700000" algn="tl">
                    <a:srgbClr val="000000">
                      <a:alpha val="43137"/>
                    </a:srgbClr>
                  </a:outerShdw>
                </a:effectLst>
                <a:latin typeface="Times New Roman" pitchFamily="18" charset="0"/>
              </a:rPr>
            </a:br>
            <a:endParaRPr lang="en-US" sz="5400" dirty="0" smtClean="0">
              <a:effectLst>
                <a:outerShdw blurRad="38100" dist="38100" dir="2700000" algn="tl">
                  <a:srgbClr val="000000">
                    <a:alpha val="43137"/>
                  </a:srgbClr>
                </a:outerShdw>
              </a:effectLst>
              <a:latin typeface="Times New Roman" pitchFamily="18" charset="0"/>
            </a:endParaRPr>
          </a:p>
          <a:p>
            <a:pPr>
              <a:lnSpc>
                <a:spcPct val="75000"/>
              </a:lnSpc>
              <a:spcBef>
                <a:spcPts val="600"/>
              </a:spcBef>
              <a:buClr>
                <a:schemeClr val="tx2"/>
              </a:buClr>
              <a:buFont typeface="Wingdings" pitchFamily="2" charset="2"/>
              <a:buChar char="Ø"/>
              <a:defRPr/>
            </a:pPr>
            <a:r>
              <a:rPr lang="en-US" sz="5400" dirty="0" smtClean="0">
                <a:effectLst>
                  <a:outerShdw blurRad="38100" dist="38100" dir="2700000" algn="tl">
                    <a:srgbClr val="000000">
                      <a:alpha val="43137"/>
                    </a:srgbClr>
                  </a:outerShdw>
                </a:effectLst>
                <a:latin typeface="Times New Roman" pitchFamily="18" charset="0"/>
              </a:rPr>
              <a:t>No coveting</a:t>
            </a:r>
          </a:p>
        </p:txBody>
      </p:sp>
      <p:sp>
        <p:nvSpPr>
          <p:cNvPr id="4" name="Rectangle 4"/>
          <p:cNvSpPr>
            <a:spLocks noChangeArrowheads="1"/>
          </p:cNvSpPr>
          <p:nvPr/>
        </p:nvSpPr>
        <p:spPr bwMode="auto">
          <a:xfrm>
            <a:off x="4114800" y="0"/>
            <a:ext cx="50292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ts val="600"/>
              </a:spcBef>
              <a:defRPr/>
            </a:pPr>
            <a:r>
              <a:rPr lang="en-US" sz="5400" dirty="0" smtClean="0">
                <a:effectLst>
                  <a:outerShdw blurRad="38100" dist="38100" dir="2700000" algn="tl">
                    <a:srgbClr val="000000">
                      <a:alpha val="43137"/>
                    </a:srgbClr>
                  </a:outerShdw>
                </a:effectLst>
                <a:latin typeface="Times New Roman" pitchFamily="18" charset="0"/>
              </a:rPr>
              <a:t>Result:</a:t>
            </a:r>
            <a:endParaRPr lang="en-US" sz="5400" dirty="0">
              <a:effectLst>
                <a:outerShdw blurRad="38100" dist="38100" dir="2700000" algn="tl">
                  <a:srgbClr val="000000">
                    <a:alpha val="43137"/>
                  </a:srgbClr>
                </a:outerShdw>
              </a:effectLst>
              <a:latin typeface="Times New Roman" pitchFamily="18" charset="0"/>
            </a:endParaRPr>
          </a:p>
          <a:p>
            <a:pPr>
              <a:lnSpc>
                <a:spcPct val="75000"/>
              </a:lnSpc>
              <a:spcBef>
                <a:spcPts val="600"/>
              </a:spcBef>
              <a:buClr>
                <a:schemeClr val="tx2"/>
              </a:buClr>
              <a:buFont typeface="Wingdings" pitchFamily="2" charset="2"/>
              <a:buChar char="Ø"/>
              <a:defRPr/>
            </a:pPr>
            <a:r>
              <a:rPr lang="en-US" sz="5400" dirty="0" smtClean="0">
                <a:effectLst>
                  <a:outerShdw blurRad="38100" dist="38100" dir="2700000" algn="tl">
                    <a:srgbClr val="000000">
                      <a:alpha val="43137"/>
                    </a:srgbClr>
                  </a:outerShdw>
                </a:effectLst>
                <a:latin typeface="Times New Roman" pitchFamily="18" charset="0"/>
              </a:rPr>
              <a:t>Nuclear family</a:t>
            </a:r>
          </a:p>
          <a:p>
            <a:pPr>
              <a:lnSpc>
                <a:spcPct val="75000"/>
              </a:lnSpc>
              <a:spcBef>
                <a:spcPts val="600"/>
              </a:spcBef>
              <a:buClr>
                <a:schemeClr val="tx2"/>
              </a:buClr>
              <a:buFont typeface="Wingdings" pitchFamily="2" charset="2"/>
              <a:buChar char="Ø"/>
              <a:defRPr/>
            </a:pPr>
            <a:r>
              <a:rPr lang="en-US" sz="5400" dirty="0" smtClean="0">
                <a:effectLst>
                  <a:outerShdw blurRad="38100" dist="38100" dir="2700000" algn="tl">
                    <a:srgbClr val="000000">
                      <a:alpha val="43137"/>
                    </a:srgbClr>
                  </a:outerShdw>
                </a:effectLst>
                <a:latin typeface="Times New Roman" pitchFamily="18" charset="0"/>
              </a:rPr>
              <a:t>Faithful in </a:t>
            </a:r>
            <a:br>
              <a:rPr lang="en-US" sz="5400" dirty="0" smtClean="0">
                <a:effectLst>
                  <a:outerShdw blurRad="38100" dist="38100" dir="2700000" algn="tl">
                    <a:srgbClr val="000000">
                      <a:alpha val="43137"/>
                    </a:srgbClr>
                  </a:outerShdw>
                </a:effectLst>
                <a:latin typeface="Times New Roman" pitchFamily="18" charset="0"/>
              </a:rPr>
            </a:br>
            <a:r>
              <a:rPr lang="en-US" sz="5400" dirty="0" smtClean="0">
                <a:effectLst>
                  <a:outerShdw blurRad="38100" dist="38100" dir="2700000" algn="tl">
                    <a:srgbClr val="000000">
                      <a:alpha val="43137"/>
                    </a:srgbClr>
                  </a:outerShdw>
                </a:effectLst>
                <a:latin typeface="Times New Roman" pitchFamily="18" charset="0"/>
              </a:rPr>
              <a:t>    marriage</a:t>
            </a:r>
          </a:p>
          <a:p>
            <a:pPr>
              <a:lnSpc>
                <a:spcPct val="75000"/>
              </a:lnSpc>
              <a:spcBef>
                <a:spcPts val="600"/>
              </a:spcBef>
              <a:buClr>
                <a:schemeClr val="tx2"/>
              </a:buClr>
              <a:buFont typeface="Wingdings" pitchFamily="2" charset="2"/>
              <a:buChar char="Ø"/>
              <a:defRPr/>
            </a:pPr>
            <a:r>
              <a:rPr lang="en-US" sz="5400" dirty="0" smtClean="0">
                <a:effectLst>
                  <a:outerShdw blurRad="38100" dist="38100" dir="2700000" algn="tl">
                    <a:srgbClr val="000000">
                      <a:alpha val="43137"/>
                    </a:srgbClr>
                  </a:outerShdw>
                </a:effectLst>
                <a:latin typeface="Times New Roman" pitchFamily="18" charset="0"/>
              </a:rPr>
              <a:t>Trust friends</a:t>
            </a:r>
            <a:endParaRPr lang="en-US" sz="5400" dirty="0">
              <a:effectLst>
                <a:outerShdw blurRad="38100" dist="38100" dir="2700000" algn="tl">
                  <a:srgbClr val="000000">
                    <a:alpha val="43137"/>
                  </a:srgbClr>
                </a:outerShdw>
              </a:effectLst>
              <a:latin typeface="Times New Roman" pitchFamily="18" charset="0"/>
            </a:endParaRPr>
          </a:p>
          <a:p>
            <a:pPr>
              <a:lnSpc>
                <a:spcPct val="75000"/>
              </a:lnSpc>
              <a:spcBef>
                <a:spcPts val="600"/>
              </a:spcBef>
              <a:buClr>
                <a:schemeClr val="tx2"/>
              </a:buClr>
              <a:buFont typeface="Wingdings" pitchFamily="2" charset="2"/>
              <a:buChar char="Ø"/>
              <a:defRPr/>
            </a:pPr>
            <a:r>
              <a:rPr lang="en-US" sz="5400" dirty="0" smtClean="0">
                <a:effectLst>
                  <a:outerShdw blurRad="38100" dist="38100" dir="2700000" algn="tl">
                    <a:srgbClr val="000000">
                      <a:alpha val="43137"/>
                    </a:srgbClr>
                  </a:outerShdw>
                </a:effectLst>
                <a:latin typeface="Times New Roman" pitchFamily="18" charset="0"/>
              </a:rPr>
              <a:t>High view of </a:t>
            </a:r>
            <a:br>
              <a:rPr lang="en-US" sz="5400" dirty="0" smtClean="0">
                <a:effectLst>
                  <a:outerShdw blurRad="38100" dist="38100" dir="2700000" algn="tl">
                    <a:srgbClr val="000000">
                      <a:alpha val="43137"/>
                    </a:srgbClr>
                  </a:outerShdw>
                </a:effectLst>
                <a:latin typeface="Times New Roman" pitchFamily="18" charset="0"/>
              </a:rPr>
            </a:br>
            <a:r>
              <a:rPr lang="en-US" sz="5400" dirty="0" smtClean="0">
                <a:effectLst>
                  <a:outerShdw blurRad="38100" dist="38100" dir="2700000" algn="tl">
                    <a:srgbClr val="000000">
                      <a:alpha val="43137"/>
                    </a:srgbClr>
                  </a:outerShdw>
                </a:effectLst>
                <a:latin typeface="Times New Roman" pitchFamily="18" charset="0"/>
              </a:rPr>
              <a:t>    humans</a:t>
            </a:r>
          </a:p>
          <a:p>
            <a:pPr>
              <a:lnSpc>
                <a:spcPct val="75000"/>
              </a:lnSpc>
              <a:spcBef>
                <a:spcPts val="600"/>
              </a:spcBef>
              <a:buClr>
                <a:schemeClr val="tx2"/>
              </a:buClr>
              <a:buFont typeface="Wingdings" pitchFamily="2" charset="2"/>
              <a:buChar char="Ø"/>
              <a:defRPr/>
            </a:pPr>
            <a:r>
              <a:rPr lang="en-US" sz="5400" dirty="0" smtClean="0">
                <a:effectLst>
                  <a:outerShdw blurRad="38100" dist="38100" dir="2700000" algn="tl">
                    <a:srgbClr val="000000">
                      <a:alpha val="43137"/>
                    </a:srgbClr>
                  </a:outerShdw>
                </a:effectLst>
                <a:latin typeface="Times New Roman" pitchFamily="18" charset="0"/>
              </a:rPr>
              <a:t>Earning and </a:t>
            </a:r>
            <a:br>
              <a:rPr lang="en-US" sz="5400" dirty="0" smtClean="0">
                <a:effectLst>
                  <a:outerShdw blurRad="38100" dist="38100" dir="2700000" algn="tl">
                    <a:srgbClr val="000000">
                      <a:alpha val="43137"/>
                    </a:srgbClr>
                  </a:outerShdw>
                </a:effectLst>
                <a:latin typeface="Times New Roman" pitchFamily="18" charset="0"/>
              </a:rPr>
            </a:br>
            <a:r>
              <a:rPr lang="en-US" sz="5400" dirty="0" smtClean="0">
                <a:effectLst>
                  <a:outerShdw blurRad="38100" dist="38100" dir="2700000" algn="tl">
                    <a:srgbClr val="000000">
                      <a:alpha val="43137"/>
                    </a:srgbClr>
                  </a:outerShdw>
                </a:effectLst>
                <a:latin typeface="Times New Roman" pitchFamily="18" charset="0"/>
              </a:rPr>
              <a:t>    giving</a:t>
            </a:r>
          </a:p>
          <a:p>
            <a:pPr>
              <a:lnSpc>
                <a:spcPct val="75000"/>
              </a:lnSpc>
              <a:spcBef>
                <a:spcPts val="600"/>
              </a:spcBef>
              <a:buClr>
                <a:schemeClr val="tx2"/>
              </a:buClr>
              <a:buFont typeface="Wingdings" pitchFamily="2" charset="2"/>
              <a:buChar char="Ø"/>
              <a:defRPr/>
            </a:pPr>
            <a:r>
              <a:rPr lang="en-US" sz="5400" dirty="0" smtClean="0">
                <a:effectLst>
                  <a:outerShdw blurRad="38100" dist="38100" dir="2700000" algn="tl">
                    <a:srgbClr val="000000">
                      <a:alpha val="43137"/>
                    </a:srgbClr>
                  </a:outerShdw>
                </a:effectLst>
                <a:latin typeface="Times New Roman" pitchFamily="18" charset="0"/>
              </a:rPr>
              <a:t>Appreciation</a:t>
            </a:r>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10243"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z="4800" dirty="0" smtClean="0">
                <a:effectLst>
                  <a:outerShdw blurRad="38100" dist="38100" dir="2700000" algn="tl">
                    <a:srgbClr val="000000"/>
                  </a:outerShdw>
                </a:effectLst>
              </a:rPr>
              <a:t>12 “Honor your father and mother. Then you will live a long, full life in the land the Lord your God is giving you.”</a:t>
            </a:r>
          </a:p>
        </p:txBody>
      </p:sp>
      <p:sp>
        <p:nvSpPr>
          <p:cNvPr id="5" name="Rectangle 3"/>
          <p:cNvSpPr>
            <a:spLocks noChangeArrowheads="1"/>
          </p:cNvSpPr>
          <p:nvPr/>
        </p:nvSpPr>
        <p:spPr bwMode="auto">
          <a:xfrm>
            <a:off x="304800" y="4114800"/>
            <a:ext cx="8229600" cy="2286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defRPr/>
            </a:pPr>
            <a:r>
              <a:rPr lang="en-US" sz="4800">
                <a:effectLst>
                  <a:outerShdw blurRad="38100" dist="38100" dir="2700000" algn="tl">
                    <a:srgbClr val="000000">
                      <a:alpha val="43137"/>
                    </a:srgbClr>
                  </a:outerShdw>
                </a:effectLst>
                <a:latin typeface="Times New Roman" pitchFamily="18" charset="0"/>
              </a:rPr>
              <a:t>Kaiser: Parents are to be shown honor, but nowhere is their word to rival or be a substitute for God’s Word.</a:t>
            </a: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22531"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z="4800" smtClean="0">
                <a:effectLst>
                  <a:outerShdw blurRad="38100" dist="38100" dir="2700000" algn="tl">
                    <a:srgbClr val="000000"/>
                  </a:outerShdw>
                </a:effectLst>
              </a:rPr>
              <a:t>14 “You must not commit </a:t>
            </a:r>
            <a:br>
              <a:rPr lang="en-US" sz="4800" smtClean="0">
                <a:effectLst>
                  <a:outerShdw blurRad="38100" dist="38100" dir="2700000" algn="tl">
                    <a:srgbClr val="000000"/>
                  </a:outerShdw>
                </a:effectLst>
              </a:rPr>
            </a:br>
            <a:r>
              <a:rPr lang="en-US" sz="4800" smtClean="0">
                <a:effectLst>
                  <a:outerShdw blurRad="38100" dist="38100" dir="2700000" algn="tl">
                    <a:srgbClr val="000000"/>
                  </a:outerShdw>
                </a:effectLst>
              </a:rPr>
              <a:t>     adultery.”</a:t>
            </a:r>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235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z="4800" smtClean="0">
                <a:effectLst>
                  <a:outerShdw blurRad="38100" dist="38100" dir="2700000" algn="tl">
                    <a:srgbClr val="000000"/>
                  </a:outerShdw>
                </a:effectLst>
              </a:rPr>
              <a:t>14 “You must not commit </a:t>
            </a:r>
            <a:br>
              <a:rPr lang="en-US" sz="4800" smtClean="0">
                <a:effectLst>
                  <a:outerShdw blurRad="38100" dist="38100" dir="2700000" algn="tl">
                    <a:srgbClr val="000000"/>
                  </a:outerShdw>
                </a:effectLst>
              </a:rPr>
            </a:br>
            <a:r>
              <a:rPr lang="en-US" sz="4800" smtClean="0">
                <a:effectLst>
                  <a:outerShdw blurRad="38100" dist="38100" dir="2700000" algn="tl">
                    <a:srgbClr val="000000"/>
                  </a:outerShdw>
                </a:effectLst>
              </a:rPr>
              <a:t>     adultery.”</a:t>
            </a:r>
          </a:p>
        </p:txBody>
      </p:sp>
      <p:sp>
        <p:nvSpPr>
          <p:cNvPr id="37892" name="Rectangle 4"/>
          <p:cNvSpPr>
            <a:spLocks noChangeArrowheads="1"/>
          </p:cNvSpPr>
          <p:nvPr/>
        </p:nvSpPr>
        <p:spPr bwMode="auto">
          <a:xfrm>
            <a:off x="304800" y="3124200"/>
            <a:ext cx="84582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defRPr/>
            </a:pPr>
            <a:r>
              <a:rPr lang="en-US" sz="6000">
                <a:effectLst>
                  <a:outerShdw blurRad="38100" dist="38100" dir="2700000" algn="tl">
                    <a:srgbClr val="000000">
                      <a:alpha val="43137"/>
                    </a:srgbClr>
                  </a:outerShdw>
                </a:effectLst>
                <a:latin typeface="Times New Roman" pitchFamily="18" charset="0"/>
              </a:rPr>
              <a:t>Sexuality = a major area </a:t>
            </a:r>
            <a:br>
              <a:rPr lang="en-US" sz="6000">
                <a:effectLst>
                  <a:outerShdw blurRad="38100" dist="38100" dir="2700000" algn="tl">
                    <a:srgbClr val="000000">
                      <a:alpha val="43137"/>
                    </a:srgbClr>
                  </a:outerShdw>
                </a:effectLst>
                <a:latin typeface="Times New Roman" pitchFamily="18" charset="0"/>
              </a:rPr>
            </a:br>
            <a:r>
              <a:rPr lang="en-US" sz="6000">
                <a:effectLst>
                  <a:outerShdw blurRad="38100" dist="38100" dir="2700000" algn="tl">
                    <a:srgbClr val="000000">
                      <a:alpha val="43137"/>
                    </a:srgbClr>
                  </a:outerShdw>
                </a:effectLst>
                <a:latin typeface="Times New Roman" pitchFamily="18" charset="0"/>
              </a:rPr>
              <a:t>             of giving or taking</a:t>
            </a:r>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050"/>
          <p:cNvSpPr>
            <a:spLocks noGrp="1" noChangeArrowheads="1"/>
          </p:cNvSpPr>
          <p:nvPr>
            <p:ph type="title" idx="4294967295"/>
          </p:nvPr>
        </p:nvSpPr>
        <p:spPr/>
        <p:txBody>
          <a:bodyPr/>
          <a:lstStyle/>
          <a:p>
            <a:pPr eaLnBrk="1" hangingPunct="1">
              <a:defRPr/>
            </a:pPr>
            <a:r>
              <a:rPr lang="en-US" sz="9600" dirty="0" smtClean="0">
                <a:effectLst>
                  <a:outerShdw blurRad="38100" dist="38100" dir="2700000" algn="tl">
                    <a:srgbClr val="000000"/>
                  </a:outerShdw>
                </a:effectLst>
              </a:rPr>
              <a:t>Exodus 20</a:t>
            </a:r>
          </a:p>
        </p:txBody>
      </p:sp>
      <p:sp>
        <p:nvSpPr>
          <p:cNvPr id="23555" name="Rectangle 2051"/>
          <p:cNvSpPr>
            <a:spLocks noGrp="1" noChangeArrowheads="1"/>
          </p:cNvSpPr>
          <p:nvPr>
            <p:ph type="body" idx="4294967295"/>
          </p:nvPr>
        </p:nvSpPr>
        <p:spPr>
          <a:xfrm>
            <a:off x="0" y="1371600"/>
            <a:ext cx="9144000" cy="4876800"/>
          </a:xfrm>
        </p:spPr>
        <p:txBody>
          <a:bodyPr/>
          <a:lstStyle/>
          <a:p>
            <a:pPr eaLnBrk="1" hangingPunct="1">
              <a:spcBef>
                <a:spcPct val="10000"/>
              </a:spcBef>
              <a:buFont typeface="Wingdings" pitchFamily="2" charset="2"/>
              <a:buNone/>
              <a:defRPr/>
            </a:pPr>
            <a:r>
              <a:rPr lang="en-US" sz="4800" smtClean="0">
                <a:effectLst>
                  <a:outerShdw blurRad="38100" dist="38100" dir="2700000" algn="tl">
                    <a:srgbClr val="000000"/>
                  </a:outerShdw>
                </a:effectLst>
              </a:rPr>
              <a:t>14 “You must not commit </a:t>
            </a:r>
            <a:br>
              <a:rPr lang="en-US" sz="4800" smtClean="0">
                <a:effectLst>
                  <a:outerShdw blurRad="38100" dist="38100" dir="2700000" algn="tl">
                    <a:srgbClr val="000000"/>
                  </a:outerShdw>
                </a:effectLst>
              </a:rPr>
            </a:br>
            <a:r>
              <a:rPr lang="en-US" sz="4800" smtClean="0">
                <a:effectLst>
                  <a:outerShdw blurRad="38100" dist="38100" dir="2700000" algn="tl">
                    <a:srgbClr val="000000"/>
                  </a:outerShdw>
                </a:effectLst>
              </a:rPr>
              <a:t>     adultery.”</a:t>
            </a:r>
          </a:p>
        </p:txBody>
      </p:sp>
      <p:sp>
        <p:nvSpPr>
          <p:cNvPr id="37892" name="Rectangle 4"/>
          <p:cNvSpPr>
            <a:spLocks noChangeArrowheads="1"/>
          </p:cNvSpPr>
          <p:nvPr/>
        </p:nvSpPr>
        <p:spPr bwMode="auto">
          <a:xfrm>
            <a:off x="304800" y="3124200"/>
            <a:ext cx="84582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defRPr/>
            </a:pPr>
            <a:r>
              <a:rPr lang="en-US" sz="6000">
                <a:effectLst>
                  <a:outerShdw blurRad="38100" dist="38100" dir="2700000" algn="tl">
                    <a:srgbClr val="000000">
                      <a:alpha val="43137"/>
                    </a:srgbClr>
                  </a:outerShdw>
                </a:effectLst>
                <a:latin typeface="Times New Roman" pitchFamily="18" charset="0"/>
              </a:rPr>
              <a:t>Sexuality = a major area </a:t>
            </a:r>
            <a:br>
              <a:rPr lang="en-US" sz="6000">
                <a:effectLst>
                  <a:outerShdw blurRad="38100" dist="38100" dir="2700000" algn="tl">
                    <a:srgbClr val="000000">
                      <a:alpha val="43137"/>
                    </a:srgbClr>
                  </a:outerShdw>
                </a:effectLst>
                <a:latin typeface="Times New Roman" pitchFamily="18" charset="0"/>
              </a:rPr>
            </a:br>
            <a:r>
              <a:rPr lang="en-US" sz="6000">
                <a:effectLst>
                  <a:outerShdw blurRad="38100" dist="38100" dir="2700000" algn="tl">
                    <a:srgbClr val="000000">
                      <a:alpha val="43137"/>
                    </a:srgbClr>
                  </a:outerShdw>
                </a:effectLst>
                <a:latin typeface="Times New Roman" pitchFamily="18" charset="0"/>
              </a:rPr>
              <a:t>             of giving or taking</a:t>
            </a:r>
          </a:p>
        </p:txBody>
      </p:sp>
      <p:sp>
        <p:nvSpPr>
          <p:cNvPr id="5" name="Rectangle 4"/>
          <p:cNvSpPr>
            <a:spLocks noChangeArrowheads="1"/>
          </p:cNvSpPr>
          <p:nvPr/>
        </p:nvSpPr>
        <p:spPr bwMode="auto">
          <a:xfrm>
            <a:off x="304800" y="4724400"/>
            <a:ext cx="84582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ts val="600"/>
              </a:spcBef>
              <a:defRPr/>
            </a:pPr>
            <a:r>
              <a:rPr lang="en-US" sz="6000" dirty="0" smtClean="0">
                <a:effectLst>
                  <a:outerShdw blurRad="38100" dist="38100" dir="2700000" algn="tl">
                    <a:srgbClr val="000000">
                      <a:alpha val="43137"/>
                    </a:srgbClr>
                  </a:outerShdw>
                </a:effectLst>
                <a:latin typeface="Times New Roman" pitchFamily="18" charset="0"/>
              </a:rPr>
              <a:t>Sexual faithfulness </a:t>
            </a:r>
            <a:r>
              <a:rPr lang="en-US" sz="6000" dirty="0">
                <a:effectLst>
                  <a:outerShdw blurRad="38100" dist="38100" dir="2700000" algn="tl">
                    <a:srgbClr val="000000">
                      <a:alpha val="43137"/>
                    </a:srgbClr>
                  </a:outerShdw>
                </a:effectLst>
                <a:latin typeface="Times New Roman" pitchFamily="18" charset="0"/>
              </a:rPr>
              <a:t>= </a:t>
            </a:r>
            <a:r>
              <a:rPr lang="en-US" sz="6000" dirty="0" smtClean="0">
                <a:effectLst>
                  <a:outerShdw blurRad="38100" dist="38100" dir="2700000" algn="tl">
                    <a:srgbClr val="000000">
                      <a:alpha val="43137"/>
                    </a:srgbClr>
                  </a:outerShdw>
                </a:effectLst>
                <a:latin typeface="Times New Roman" pitchFamily="18" charset="0"/>
              </a:rPr>
              <a:t>key </a:t>
            </a:r>
            <a:br>
              <a:rPr lang="en-US" sz="6000" dirty="0" smtClean="0">
                <a:effectLst>
                  <a:outerShdw blurRad="38100" dist="38100" dir="2700000" algn="tl">
                    <a:srgbClr val="000000">
                      <a:alpha val="43137"/>
                    </a:srgbClr>
                  </a:outerShdw>
                </a:effectLst>
                <a:latin typeface="Times New Roman" pitchFamily="18" charset="0"/>
              </a:rPr>
            </a:br>
            <a:r>
              <a:rPr lang="en-US" sz="6000" dirty="0" smtClean="0">
                <a:effectLst>
                  <a:outerShdw blurRad="38100" dist="38100" dir="2700000" algn="tl">
                    <a:srgbClr val="000000">
                      <a:alpha val="43137"/>
                    </a:srgbClr>
                  </a:outerShdw>
                </a:effectLst>
                <a:latin typeface="Times New Roman" pitchFamily="18" charset="0"/>
              </a:rPr>
              <a:t>         to successful families</a:t>
            </a:r>
            <a:endParaRPr lang="en-US" sz="6000" dirty="0">
              <a:effectLst>
                <a:outerShdw blurRad="38100" dist="38100" dir="2700000" algn="tl">
                  <a:srgbClr val="000000">
                    <a:alpha val="43137"/>
                  </a:srgbClr>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nblue">
  <a:themeElements>
    <a:clrScheme name="">
      <a:dk1>
        <a:srgbClr val="919191"/>
      </a:dk1>
      <a:lt1>
        <a:srgbClr val="FFFFFF"/>
      </a:lt1>
      <a:dk2>
        <a:srgbClr val="0000F8"/>
      </a:dk2>
      <a:lt2>
        <a:srgbClr val="FAFD00"/>
      </a:lt2>
      <a:accent1>
        <a:srgbClr val="618FFD"/>
      </a:accent1>
      <a:accent2>
        <a:srgbClr val="FAFD00"/>
      </a:accent2>
      <a:accent3>
        <a:srgbClr val="AAAAFB"/>
      </a:accent3>
      <a:accent4>
        <a:srgbClr val="DADADA"/>
      </a:accent4>
      <a:accent5>
        <a:srgbClr val="B7C6FE"/>
      </a:accent5>
      <a:accent6>
        <a:srgbClr val="E3E500"/>
      </a:accent6>
      <a:hlink>
        <a:srgbClr val="FC0128"/>
      </a:hlink>
      <a:folHlink>
        <a:srgbClr val="CECECE"/>
      </a:folHlink>
    </a:clrScheme>
    <a:fontScheme name="denblue">
      <a:majorFont>
        <a:latin typeface="Times New Roman"/>
        <a:ea typeface=""/>
        <a:cs typeface="Arial"/>
      </a:majorFont>
      <a:minorFont>
        <a:latin typeface="Times New Roman"/>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nblu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nblu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nblu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nblu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nblu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nblu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nblu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1772</Words>
  <Application>Microsoft Office PowerPoint</Application>
  <PresentationFormat>On-screen Show (4:3)</PresentationFormat>
  <Paragraphs>392</Paragraphs>
  <Slides>59</Slides>
  <Notes>59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59</vt:i4>
      </vt:variant>
    </vt:vector>
  </HeadingPairs>
  <TitlesOfParts>
    <vt:vector size="66" baseType="lpstr">
      <vt:lpstr>Arial</vt:lpstr>
      <vt:lpstr>Calibri</vt:lpstr>
      <vt:lpstr>Symbol</vt:lpstr>
      <vt:lpstr>Times New Roman</vt:lpstr>
      <vt:lpstr>Wingdings</vt:lpstr>
      <vt:lpstr>denblue</vt:lpstr>
      <vt:lpstr>Chart</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PowerPoint Presentation</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lpstr>Exodus 20</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2023-03-14T18:24:53Z</dcterms:created>
  <dcterms:modified xsi:type="dcterms:W3CDTF">2023-03-14T18:25:23Z</dcterms:modified>
</cp:coreProperties>
</file>