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7"/>
  </p:notesMasterIdLst>
  <p:sldIdLst>
    <p:sldId id="1273" r:id="rId2"/>
    <p:sldId id="7436" r:id="rId3"/>
    <p:sldId id="7435" r:id="rId4"/>
    <p:sldId id="7437" r:id="rId5"/>
    <p:sldId id="7438" r:id="rId6"/>
    <p:sldId id="7439" r:id="rId7"/>
    <p:sldId id="7405" r:id="rId8"/>
    <p:sldId id="7440" r:id="rId9"/>
    <p:sldId id="7442" r:id="rId10"/>
    <p:sldId id="7441" r:id="rId11"/>
    <p:sldId id="7443" r:id="rId12"/>
    <p:sldId id="7445" r:id="rId13"/>
    <p:sldId id="7444" r:id="rId14"/>
    <p:sldId id="7446" r:id="rId15"/>
    <p:sldId id="7447" r:id="rId16"/>
    <p:sldId id="7448" r:id="rId17"/>
    <p:sldId id="7449" r:id="rId18"/>
    <p:sldId id="7450" r:id="rId19"/>
    <p:sldId id="7451" r:id="rId20"/>
    <p:sldId id="7452" r:id="rId21"/>
    <p:sldId id="7454" r:id="rId22"/>
    <p:sldId id="7453" r:id="rId23"/>
    <p:sldId id="7455" r:id="rId24"/>
    <p:sldId id="7456" r:id="rId25"/>
    <p:sldId id="7457" r:id="rId26"/>
    <p:sldId id="7459" r:id="rId27"/>
    <p:sldId id="7460" r:id="rId28"/>
    <p:sldId id="7461" r:id="rId29"/>
    <p:sldId id="7462" r:id="rId30"/>
    <p:sldId id="7463" r:id="rId31"/>
    <p:sldId id="7464" r:id="rId32"/>
    <p:sldId id="7465" r:id="rId33"/>
    <p:sldId id="7466" r:id="rId34"/>
    <p:sldId id="7467" r:id="rId35"/>
    <p:sldId id="7468" r:id="rId36"/>
    <p:sldId id="7469" r:id="rId37"/>
    <p:sldId id="7472" r:id="rId38"/>
    <p:sldId id="7473" r:id="rId39"/>
    <p:sldId id="7474" r:id="rId40"/>
    <p:sldId id="7475" r:id="rId41"/>
    <p:sldId id="7476" r:id="rId42"/>
    <p:sldId id="7477" r:id="rId43"/>
    <p:sldId id="7478" r:id="rId44"/>
    <p:sldId id="7505" r:id="rId45"/>
    <p:sldId id="7494" r:id="rId46"/>
    <p:sldId id="7495" r:id="rId47"/>
    <p:sldId id="7496" r:id="rId48"/>
    <p:sldId id="7497" r:id="rId49"/>
    <p:sldId id="7498" r:id="rId50"/>
    <p:sldId id="7499" r:id="rId51"/>
    <p:sldId id="7500" r:id="rId52"/>
    <p:sldId id="7501" r:id="rId53"/>
    <p:sldId id="7504" r:id="rId54"/>
    <p:sldId id="7398" r:id="rId55"/>
    <p:sldId id="6665" r:id="rId56"/>
  </p:sldIdLst>
  <p:sldSz cx="1016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235DE0-9EC3-4EDC-85D3-355589C5B3B2}" v="1531" dt="2024-08-29T22:39:31.1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95" autoAdjust="0"/>
    <p:restoredTop sz="90476" autoAdjust="0"/>
  </p:normalViewPr>
  <p:slideViewPr>
    <p:cSldViewPr>
      <p:cViewPr varScale="1">
        <p:scale>
          <a:sx n="72" d="100"/>
          <a:sy n="72" d="100"/>
        </p:scale>
        <p:origin x="68" y="228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826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3210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3104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9183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1197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2733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3622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763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9634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8825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77576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4952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9719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36524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54036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05599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68608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37135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68834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89978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7046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846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0760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99791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20760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87034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19052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79309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65303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920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7783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98239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2692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349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9047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3751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b="1" i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“Behold, Your King”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ea typeface="ＭＳ Ｐゴシック" pitchFamily="34" charset="-128"/>
              </a:rPr>
              <a:t>John 18-19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2049F1CF-C021-056E-1B1E-314EE6925B5D}"/>
              </a:ext>
            </a:extLst>
          </p:cNvPr>
          <p:cNvSpPr/>
          <p:nvPr/>
        </p:nvSpPr>
        <p:spPr bwMode="auto">
          <a:xfrm>
            <a:off x="1192590" y="4206371"/>
            <a:ext cx="777361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Shall I not drink from the cup of suffering the Father has given me?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18:10)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FC60-5E28-84C9-9DCE-CA5B6E86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AC470-B6E4-12FE-C78A-844EE9BF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29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</a:t>
            </a:r>
            <a:r>
              <a:rPr lang="en-US" dirty="0"/>
              <a:t>Pilate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the governor, went out to them</a:t>
            </a:r>
          </a:p>
          <a:p>
            <a:r>
              <a:rPr lang="en-US" dirty="0"/>
              <a:t>and asked, “What is your charge against this man?”</a:t>
            </a:r>
          </a:p>
          <a:p>
            <a:r>
              <a:rPr lang="en-US" baseline="30000" dirty="0"/>
              <a:t>30 </a:t>
            </a:r>
            <a:r>
              <a:rPr lang="en-US" dirty="0"/>
              <a:t>“We wouldn’t have handed him over to you if he weren’t a criminal!” they retorted.</a:t>
            </a:r>
          </a:p>
        </p:txBody>
      </p:sp>
    </p:spTree>
    <p:extLst>
      <p:ext uri="{BB962C8B-B14F-4D97-AF65-F5344CB8AC3E}">
        <p14:creationId xmlns:p14="http://schemas.microsoft.com/office/powerpoint/2010/main" val="27813415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FC60-5E28-84C9-9DCE-CA5B6E86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AC470-B6E4-12FE-C78A-844EE9BF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31 </a:t>
            </a:r>
            <a:r>
              <a:rPr lang="en-US" dirty="0"/>
              <a:t>“Then take him away and judge him by your own law,” Pilate told them.</a:t>
            </a:r>
          </a:p>
          <a:p>
            <a:r>
              <a:rPr lang="en-US" dirty="0"/>
              <a:t>“Only the Romans are permitted to execute someone,” the Jewish leaders replied.</a:t>
            </a:r>
          </a:p>
          <a:p>
            <a:r>
              <a:rPr lang="en-US" dirty="0"/>
              <a:t>(This fulfilled Jesus’ prediction </a:t>
            </a:r>
            <a:br>
              <a:rPr lang="en-US" dirty="0"/>
            </a:br>
            <a:r>
              <a:rPr lang="en-US" dirty="0"/>
              <a:t>about the way he would die.)</a:t>
            </a:r>
          </a:p>
        </p:txBody>
      </p:sp>
    </p:spTree>
    <p:extLst>
      <p:ext uri="{BB962C8B-B14F-4D97-AF65-F5344CB8AC3E}">
        <p14:creationId xmlns:p14="http://schemas.microsoft.com/office/powerpoint/2010/main" val="37267374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FC60-5E28-84C9-9DCE-CA5B6E86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AC470-B6E4-12FE-C78A-844EE9BF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33 </a:t>
            </a:r>
            <a:r>
              <a:rPr lang="en-US" dirty="0"/>
              <a:t>Then Pilate went back into his headquarters </a:t>
            </a:r>
            <a:br>
              <a:rPr lang="en-US" dirty="0"/>
            </a:br>
            <a:r>
              <a:rPr lang="en-US" dirty="0"/>
              <a:t>and called for Jesus to be brought to him.</a:t>
            </a:r>
          </a:p>
          <a:p>
            <a:r>
              <a:rPr lang="en-US" dirty="0"/>
              <a:t>“Are you the king of the Jews?” he asked him.</a:t>
            </a:r>
          </a:p>
        </p:txBody>
      </p:sp>
    </p:spTree>
    <p:extLst>
      <p:ext uri="{BB962C8B-B14F-4D97-AF65-F5344CB8AC3E}">
        <p14:creationId xmlns:p14="http://schemas.microsoft.com/office/powerpoint/2010/main" val="6336018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FC60-5E28-84C9-9DCE-CA5B6E86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AC470-B6E4-12FE-C78A-844EE9BF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34 </a:t>
            </a:r>
            <a:r>
              <a:rPr lang="en-US" dirty="0"/>
              <a:t>Jesus replied, “Is this your own question, </a:t>
            </a:r>
            <a:br>
              <a:rPr lang="en-US" dirty="0"/>
            </a:br>
            <a:r>
              <a:rPr lang="en-US" dirty="0"/>
              <a:t>or did others tell you about me?”</a:t>
            </a:r>
          </a:p>
          <a:p>
            <a:r>
              <a:rPr lang="en-US" baseline="30000" dirty="0"/>
              <a:t>35 </a:t>
            </a:r>
            <a:r>
              <a:rPr lang="en-US" dirty="0"/>
              <a:t>“Am I a Jew?” Pilate retorted.</a:t>
            </a:r>
          </a:p>
          <a:p>
            <a:r>
              <a:rPr lang="en-US" dirty="0"/>
              <a:t>“Your own people and their leading priests </a:t>
            </a:r>
            <a:br>
              <a:rPr lang="en-US" dirty="0"/>
            </a:br>
            <a:r>
              <a:rPr lang="en-US" dirty="0"/>
              <a:t>brought you to me for trial. </a:t>
            </a:r>
          </a:p>
          <a:p>
            <a:r>
              <a:rPr lang="en-US" dirty="0"/>
              <a:t>Why? What have you done?”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9202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FC60-5E28-84C9-9DCE-CA5B6E86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AC470-B6E4-12FE-C78A-844EE9BF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36 </a:t>
            </a:r>
            <a:r>
              <a:rPr lang="en-US" dirty="0"/>
              <a:t>Jesus answered, </a:t>
            </a:r>
            <a:br>
              <a:rPr lang="en-US" dirty="0"/>
            </a:br>
            <a:r>
              <a:rPr lang="en-US" dirty="0"/>
              <a:t>“My Kingdom is not an earthly kingdom.</a:t>
            </a:r>
          </a:p>
          <a:p>
            <a:r>
              <a:rPr lang="en-US" dirty="0"/>
              <a:t>If it were, my followers would fight to keep me </a:t>
            </a:r>
            <a:br>
              <a:rPr lang="en-US" dirty="0"/>
            </a:br>
            <a:r>
              <a:rPr lang="en-US" dirty="0"/>
              <a:t>from being handed over to the Jewish leaders.</a:t>
            </a:r>
          </a:p>
          <a:p>
            <a:r>
              <a:rPr lang="en-US" dirty="0"/>
              <a:t>But my Kingdom is not of this world.”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311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FC60-5E28-84C9-9DCE-CA5B6E86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AC470-B6E4-12FE-C78A-844EE9BF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37 </a:t>
            </a:r>
            <a:r>
              <a:rPr lang="en-US" dirty="0"/>
              <a:t>Pilate said, “So you are a king?”</a:t>
            </a:r>
          </a:p>
          <a:p>
            <a:r>
              <a:rPr lang="en-US" dirty="0"/>
              <a:t>Jesus responded, “You say I am a king.</a:t>
            </a:r>
          </a:p>
          <a:p>
            <a:r>
              <a:rPr lang="en-US" dirty="0"/>
              <a:t>Actually, I was born and came into the world to testify to the truth.</a:t>
            </a:r>
          </a:p>
          <a:p>
            <a:r>
              <a:rPr lang="en-US" dirty="0"/>
              <a:t>All who love the truth recognize </a:t>
            </a:r>
            <a:br>
              <a:rPr lang="en-US" dirty="0"/>
            </a:br>
            <a:r>
              <a:rPr lang="en-US" dirty="0"/>
              <a:t>that what I say is true.”</a:t>
            </a:r>
          </a:p>
          <a:p>
            <a:r>
              <a:rPr lang="en-US" dirty="0"/>
              <a:t>“What is truth?”</a:t>
            </a:r>
          </a:p>
        </p:txBody>
      </p:sp>
    </p:spTree>
    <p:extLst>
      <p:ext uri="{BB962C8B-B14F-4D97-AF65-F5344CB8AC3E}">
        <p14:creationId xmlns:p14="http://schemas.microsoft.com/office/powerpoint/2010/main" val="7695021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FC60-5E28-84C9-9DCE-CA5B6E86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AC470-B6E4-12FE-C78A-844EE9BF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38 </a:t>
            </a:r>
            <a:r>
              <a:rPr lang="en-US" dirty="0"/>
              <a:t>Then he went out again to the people </a:t>
            </a:r>
            <a:br>
              <a:rPr lang="en-US" dirty="0"/>
            </a:br>
            <a:r>
              <a:rPr lang="en-US" dirty="0"/>
              <a:t>and told them, “He is not guilty of any crime. </a:t>
            </a:r>
            <a:r>
              <a:rPr lang="en-US" sz="1800" i="1" dirty="0"/>
              <a:t>[Lk 23:6ff]</a:t>
            </a:r>
            <a:endParaRPr lang="en-US" i="1" dirty="0"/>
          </a:p>
          <a:p>
            <a:r>
              <a:rPr lang="en-US" baseline="30000" dirty="0"/>
              <a:t>39 </a:t>
            </a:r>
            <a:r>
              <a:rPr lang="en-US" dirty="0"/>
              <a:t>But you have a custom of asking me </a:t>
            </a:r>
            <a:br>
              <a:rPr lang="en-US" dirty="0"/>
            </a:br>
            <a:r>
              <a:rPr lang="en-US" dirty="0"/>
              <a:t>to release one prisoner each year at Passover.</a:t>
            </a:r>
          </a:p>
          <a:p>
            <a:r>
              <a:rPr lang="en-US" dirty="0"/>
              <a:t>Would you like me to release </a:t>
            </a:r>
            <a:br>
              <a:rPr lang="en-US" dirty="0"/>
            </a:br>
            <a:r>
              <a:rPr lang="en-US" dirty="0"/>
              <a:t>this ‘King of the Jews’?”</a:t>
            </a:r>
          </a:p>
        </p:txBody>
      </p:sp>
    </p:spTree>
    <p:extLst>
      <p:ext uri="{BB962C8B-B14F-4D97-AF65-F5344CB8AC3E}">
        <p14:creationId xmlns:p14="http://schemas.microsoft.com/office/powerpoint/2010/main" val="3619614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B2B7D066-A749-D6A7-6CFD-7788841FCD70}"/>
              </a:ext>
            </a:extLst>
          </p:cNvPr>
          <p:cNvSpPr/>
          <p:nvPr/>
        </p:nvSpPr>
        <p:spPr bwMode="auto">
          <a:xfrm>
            <a:off x="169333" y="190500"/>
            <a:ext cx="9821334" cy="358251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 that time they had a well-known prisoner whose name was Jesus Barabbas.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(Matthew 27:16-19) 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 when the crowd had gathered, Pilate asked them,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“Which one do you want me to release to you: Jesus Barabbas, or Jesus who is called the Messiah?” ...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While Pilate was sitting on the judge’s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seat, his wife sent him this message...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36FC60-5E28-84C9-9DCE-CA5B6E86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18</a:t>
            </a:r>
          </a:p>
        </p:txBody>
      </p:sp>
    </p:spTree>
    <p:extLst>
      <p:ext uri="{BB962C8B-B14F-4D97-AF65-F5344CB8AC3E}">
        <p14:creationId xmlns:p14="http://schemas.microsoft.com/office/powerpoint/2010/main" val="41676015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FC60-5E28-84C9-9DCE-CA5B6E86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AC470-B6E4-12FE-C78A-844EE9BF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40 </a:t>
            </a:r>
            <a:r>
              <a:rPr lang="en-US" dirty="0"/>
              <a:t>But they shouted back, “No! Not this man.</a:t>
            </a:r>
          </a:p>
          <a:p>
            <a:r>
              <a:rPr lang="en-US" dirty="0"/>
              <a:t>We want Barabbas!” </a:t>
            </a:r>
            <a:br>
              <a:rPr lang="en-US" dirty="0"/>
            </a:br>
            <a:r>
              <a:rPr lang="en-US" dirty="0"/>
              <a:t>(Barabbas was a revolutionary.)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941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FC60-5E28-84C9-9DCE-CA5B6E86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AC470-B6E4-12FE-C78A-844EE9BF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Then Pilate had Jesus flogged </a:t>
            </a:r>
            <a:br>
              <a:rPr lang="en-US" dirty="0"/>
            </a:br>
            <a:r>
              <a:rPr lang="en-US" dirty="0"/>
              <a:t>with a lead-tipped whip.</a:t>
            </a:r>
          </a:p>
          <a:p>
            <a:r>
              <a:rPr lang="en-US" baseline="30000" dirty="0"/>
              <a:t>2 </a:t>
            </a:r>
            <a:r>
              <a:rPr lang="en-US" dirty="0"/>
              <a:t>The soldiers wove a crown of thorns </a:t>
            </a:r>
            <a:br>
              <a:rPr lang="en-US" dirty="0"/>
            </a:br>
            <a:r>
              <a:rPr lang="en-US" dirty="0"/>
              <a:t>and put it on his head, </a:t>
            </a:r>
            <a:br>
              <a:rPr lang="en-US" dirty="0"/>
            </a:br>
            <a:r>
              <a:rPr lang="en-US" dirty="0"/>
              <a:t>and they put a purple robe on him.</a:t>
            </a:r>
          </a:p>
          <a:p>
            <a:r>
              <a:rPr lang="en-US" baseline="30000" dirty="0"/>
              <a:t>3 </a:t>
            </a:r>
            <a:r>
              <a:rPr lang="en-US" dirty="0"/>
              <a:t>“Hail! King of the Jews!” they mocked, </a:t>
            </a:r>
            <a:br>
              <a:rPr lang="en-US" dirty="0"/>
            </a:br>
            <a:r>
              <a:rPr lang="en-US" dirty="0"/>
              <a:t>as they slapped him across the face.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322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0B695-CBC3-E3F8-9F5B-C6B9E2B47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67" y="4921250"/>
            <a:ext cx="9990667" cy="698500"/>
          </a:xfrm>
        </p:spPr>
        <p:txBody>
          <a:bodyPr/>
          <a:lstStyle/>
          <a:p>
            <a:r>
              <a:rPr lang="en-US" dirty="0"/>
              <a:t>The Agony of the Cross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6D495-69E7-ACB2-C3FA-70259D672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Preceded by flogging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93063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FC60-5E28-84C9-9DCE-CA5B6E86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AC470-B6E4-12FE-C78A-844EE9BF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 </a:t>
            </a:r>
            <a:r>
              <a:rPr lang="en-US" dirty="0"/>
              <a:t>Pilate went outside again and said to the people,</a:t>
            </a:r>
          </a:p>
          <a:p>
            <a:r>
              <a:rPr lang="en-US" dirty="0"/>
              <a:t>“I am going to bring him out to you now, </a:t>
            </a:r>
            <a:br>
              <a:rPr lang="en-US" dirty="0"/>
            </a:br>
            <a:r>
              <a:rPr lang="en-US" dirty="0"/>
              <a:t>but understand clearly that I find him not guilty.”</a:t>
            </a:r>
          </a:p>
        </p:txBody>
      </p:sp>
    </p:spTree>
    <p:extLst>
      <p:ext uri="{BB962C8B-B14F-4D97-AF65-F5344CB8AC3E}">
        <p14:creationId xmlns:p14="http://schemas.microsoft.com/office/powerpoint/2010/main" val="58183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FC60-5E28-84C9-9DCE-CA5B6E86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AC470-B6E4-12FE-C78A-844EE9BF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 </a:t>
            </a:r>
            <a:r>
              <a:rPr lang="en-US" dirty="0"/>
              <a:t>Then Jesus came out wearing </a:t>
            </a:r>
            <a:br>
              <a:rPr lang="en-US" dirty="0"/>
            </a:br>
            <a:r>
              <a:rPr lang="en-US" dirty="0"/>
              <a:t>the crown of thorns and the purple robe. </a:t>
            </a:r>
          </a:p>
          <a:p>
            <a:r>
              <a:rPr lang="en-US" dirty="0"/>
              <a:t>And Pilate said, “Behold, the man!”</a:t>
            </a:r>
          </a:p>
        </p:txBody>
      </p:sp>
    </p:spTree>
    <p:extLst>
      <p:ext uri="{BB962C8B-B14F-4D97-AF65-F5344CB8AC3E}">
        <p14:creationId xmlns:p14="http://schemas.microsoft.com/office/powerpoint/2010/main" val="8133349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FC60-5E28-84C9-9DCE-CA5B6E86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AC470-B6E4-12FE-C78A-844EE9BF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 </a:t>
            </a:r>
            <a:r>
              <a:rPr lang="en-US" dirty="0"/>
              <a:t>When they saw him, the leading priests and Temple guards began shouting,</a:t>
            </a:r>
          </a:p>
          <a:p>
            <a:r>
              <a:rPr lang="en-US" dirty="0"/>
              <a:t>“Crucify him! Crucify him!”</a:t>
            </a:r>
          </a:p>
        </p:txBody>
      </p:sp>
    </p:spTree>
    <p:extLst>
      <p:ext uri="{BB962C8B-B14F-4D97-AF65-F5344CB8AC3E}">
        <p14:creationId xmlns:p14="http://schemas.microsoft.com/office/powerpoint/2010/main" val="19651050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FC60-5E28-84C9-9DCE-CA5B6E86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AC470-B6E4-12FE-C78A-844EE9BF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 </a:t>
            </a:r>
            <a:r>
              <a:rPr lang="en-US" dirty="0"/>
              <a:t>“Take him yourselves and crucify him,” Pilate said. “I find him not guilty.”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14435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FC60-5E28-84C9-9DCE-CA5B6E86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AC470-B6E4-12FE-C78A-844EE9BF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The Jewish leaders replied, </a:t>
            </a:r>
            <a:br>
              <a:rPr lang="en-US" dirty="0"/>
            </a:br>
            <a:r>
              <a:rPr lang="en-US" dirty="0"/>
              <a:t>“By our law he ought to die </a:t>
            </a:r>
            <a:br>
              <a:rPr lang="en-US" dirty="0"/>
            </a:br>
            <a:r>
              <a:rPr lang="en-US" dirty="0"/>
              <a:t>because he called himself the Son of God.”</a:t>
            </a:r>
          </a:p>
        </p:txBody>
      </p:sp>
    </p:spTree>
    <p:extLst>
      <p:ext uri="{BB962C8B-B14F-4D97-AF65-F5344CB8AC3E}">
        <p14:creationId xmlns:p14="http://schemas.microsoft.com/office/powerpoint/2010/main" val="837442452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FC60-5E28-84C9-9DCE-CA5B6E86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AC470-B6E4-12FE-C78A-844EE9BF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8 </a:t>
            </a:r>
            <a:r>
              <a:rPr lang="en-US" dirty="0"/>
              <a:t>When Pilate heard this, </a:t>
            </a:r>
            <a:br>
              <a:rPr lang="en-US" dirty="0"/>
            </a:br>
            <a:r>
              <a:rPr lang="en-US" dirty="0"/>
              <a:t>he was more frightened than ever.</a:t>
            </a:r>
          </a:p>
        </p:txBody>
      </p:sp>
    </p:spTree>
    <p:extLst>
      <p:ext uri="{BB962C8B-B14F-4D97-AF65-F5344CB8AC3E}">
        <p14:creationId xmlns:p14="http://schemas.microsoft.com/office/powerpoint/2010/main" val="3406059600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FC60-5E28-84C9-9DCE-CA5B6E86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AC470-B6E4-12FE-C78A-844EE9BF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 </a:t>
            </a:r>
            <a:r>
              <a:rPr lang="en-US" dirty="0"/>
              <a:t>He took Jesus back into the headquarters again and asked him, “Where are you from?”</a:t>
            </a:r>
          </a:p>
          <a:p>
            <a:r>
              <a:rPr lang="en-US" dirty="0"/>
              <a:t>But Jesus gave </a:t>
            </a:r>
            <a:r>
              <a:rPr lang="en-US" u="sng" dirty="0"/>
              <a:t>no answer</a:t>
            </a:r>
            <a:r>
              <a:rPr lang="en-US" dirty="0"/>
              <a:t>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94AF861E-E72B-0CAA-176E-0445DAE22557}"/>
              </a:ext>
            </a:extLst>
          </p:cNvPr>
          <p:cNvSpPr/>
          <p:nvPr/>
        </p:nvSpPr>
        <p:spPr bwMode="auto">
          <a:xfrm>
            <a:off x="2569216" y="2312735"/>
            <a:ext cx="7456714" cy="1089529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 a sheep before its shearers is silent,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 he did not open his mouth.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(Isaiah 53:7)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1254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FC60-5E28-84C9-9DCE-CA5B6E86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AC470-B6E4-12FE-C78A-844EE9BF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10 </a:t>
            </a:r>
            <a:r>
              <a:rPr lang="en-US" dirty="0"/>
              <a:t>“Why don’t you talk to me?” Pilate demanded.</a:t>
            </a:r>
          </a:p>
          <a:p>
            <a:r>
              <a:rPr lang="en-US" dirty="0"/>
              <a:t>“Don’t you realize that I have the power to release you or crucify you?”</a:t>
            </a:r>
          </a:p>
        </p:txBody>
      </p:sp>
    </p:spTree>
    <p:extLst>
      <p:ext uri="{BB962C8B-B14F-4D97-AF65-F5344CB8AC3E}">
        <p14:creationId xmlns:p14="http://schemas.microsoft.com/office/powerpoint/2010/main" val="35702898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FC60-5E28-84C9-9DCE-CA5B6E86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AC470-B6E4-12FE-C78A-844EE9BF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Then Jesus said, “You would have no power over me at all unless it were given to you from above.</a:t>
            </a:r>
          </a:p>
        </p:txBody>
      </p:sp>
    </p:spTree>
    <p:extLst>
      <p:ext uri="{BB962C8B-B14F-4D97-AF65-F5344CB8AC3E}">
        <p14:creationId xmlns:p14="http://schemas.microsoft.com/office/powerpoint/2010/main" val="2679930874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FC60-5E28-84C9-9DCE-CA5B6E86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AC470-B6E4-12FE-C78A-844EE9BF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So the one who handed me over to you has the greater sin.”</a:t>
            </a:r>
          </a:p>
        </p:txBody>
      </p:sp>
    </p:spTree>
    <p:extLst>
      <p:ext uri="{BB962C8B-B14F-4D97-AF65-F5344CB8AC3E}">
        <p14:creationId xmlns:p14="http://schemas.microsoft.com/office/powerpoint/2010/main" val="1518653346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0B695-CBC3-E3F8-9F5B-C6B9E2B47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67" y="4921250"/>
            <a:ext cx="9990667" cy="698500"/>
          </a:xfrm>
        </p:spPr>
        <p:txBody>
          <a:bodyPr/>
          <a:lstStyle/>
          <a:p>
            <a:r>
              <a:rPr lang="en-US" dirty="0"/>
              <a:t>The Agony of the Cross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6D495-69E7-ACB2-C3FA-70259D672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Preceded by flogging</a:t>
            </a:r>
          </a:p>
          <a:p>
            <a:endParaRPr lang="en-US" dirty="0"/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479D6F68-659D-CEFE-76BA-EF5E307590C8}"/>
              </a:ext>
            </a:extLst>
          </p:cNvPr>
          <p:cNvSpPr/>
          <p:nvPr/>
        </p:nvSpPr>
        <p:spPr bwMode="auto">
          <a:xfrm>
            <a:off x="279400" y="2324100"/>
            <a:ext cx="8991600" cy="2211375"/>
          </a:xfrm>
          <a:prstGeom prst="roundRect">
            <a:avLst>
              <a:gd name="adj" fmla="val 0"/>
            </a:avLst>
          </a:prstGeom>
          <a:solidFill>
            <a:schemeClr val="tx1">
              <a:alpha val="6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repeated flaying often left the bones and intestines showing, and the person was not infrequently near to the point of death when he was taken to be executed. </a:t>
            </a:r>
          </a:p>
          <a:p>
            <a:pPr marL="174625" indent="-174625" algn="r">
              <a:lnSpc>
                <a:spcPct val="90000"/>
              </a:lnSpc>
            </a:pPr>
            <a:r>
              <a:rPr lang="en-US" sz="9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(Clinton E. Arnold, Zondervan Illustrated Bible Backgrounds Commentary: Matthew, Mark, Luke, vol. 1 (Grand Rapids, MI: Zondervan, 2002), 175–176.)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56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FC60-5E28-84C9-9DCE-CA5B6E86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AC470-B6E4-12FE-C78A-844EE9BF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12 </a:t>
            </a:r>
            <a:r>
              <a:rPr lang="en-US" dirty="0"/>
              <a:t>Then Pilate tried to release him,</a:t>
            </a:r>
          </a:p>
          <a:p>
            <a:r>
              <a:rPr lang="en-US" dirty="0"/>
              <a:t>but the Jewish leaders shouted, “If you release this man, you are no ‘friend of Caesar.’</a:t>
            </a:r>
          </a:p>
        </p:txBody>
      </p:sp>
    </p:spTree>
    <p:extLst>
      <p:ext uri="{BB962C8B-B14F-4D97-AF65-F5344CB8AC3E}">
        <p14:creationId xmlns:p14="http://schemas.microsoft.com/office/powerpoint/2010/main" val="4110113130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FC60-5E28-84C9-9DCE-CA5B6E86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AC470-B6E4-12FE-C78A-844EE9BF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12 </a:t>
            </a:r>
            <a:r>
              <a:rPr lang="en-US" dirty="0"/>
              <a:t>Anyone who declares himself a king is a rebel against Caesar.”</a:t>
            </a:r>
          </a:p>
        </p:txBody>
      </p:sp>
    </p:spTree>
    <p:extLst>
      <p:ext uri="{BB962C8B-B14F-4D97-AF65-F5344CB8AC3E}">
        <p14:creationId xmlns:p14="http://schemas.microsoft.com/office/powerpoint/2010/main" val="3084988269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FC60-5E28-84C9-9DCE-CA5B6E86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AC470-B6E4-12FE-C78A-844EE9BF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13 </a:t>
            </a:r>
            <a:r>
              <a:rPr lang="en-US" dirty="0"/>
              <a:t>When they said this, Pilate brought Jesus out to them again.</a:t>
            </a:r>
          </a:p>
        </p:txBody>
      </p:sp>
    </p:spTree>
    <p:extLst>
      <p:ext uri="{BB962C8B-B14F-4D97-AF65-F5344CB8AC3E}">
        <p14:creationId xmlns:p14="http://schemas.microsoft.com/office/powerpoint/2010/main" val="1698133574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FC60-5E28-84C9-9DCE-CA5B6E86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AC470-B6E4-12FE-C78A-844EE9BF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13 </a:t>
            </a:r>
            <a:r>
              <a:rPr lang="en-US" dirty="0"/>
              <a:t>Then Pilate sat down on the judgment seat </a:t>
            </a:r>
            <a:br>
              <a:rPr lang="en-US" dirty="0"/>
            </a:br>
            <a:r>
              <a:rPr lang="en-US" dirty="0"/>
              <a:t>on the platform that is called the Stone Pavement</a:t>
            </a:r>
          </a:p>
        </p:txBody>
      </p:sp>
    </p:spTree>
    <p:extLst>
      <p:ext uri="{BB962C8B-B14F-4D97-AF65-F5344CB8AC3E}">
        <p14:creationId xmlns:p14="http://schemas.microsoft.com/office/powerpoint/2010/main" val="2618719690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FC60-5E28-84C9-9DCE-CA5B6E86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AC470-B6E4-12FE-C78A-844EE9BF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14 </a:t>
            </a:r>
            <a:r>
              <a:rPr lang="en-US" dirty="0"/>
              <a:t>It was now about the sixth hour on the day of preparation for the Passover.</a:t>
            </a:r>
          </a:p>
          <a:p>
            <a:r>
              <a:rPr lang="en-US" dirty="0"/>
              <a:t>And Pilate said to the people, “Behold, your king!”</a:t>
            </a:r>
          </a:p>
        </p:txBody>
      </p:sp>
    </p:spTree>
    <p:extLst>
      <p:ext uri="{BB962C8B-B14F-4D97-AF65-F5344CB8AC3E}">
        <p14:creationId xmlns:p14="http://schemas.microsoft.com/office/powerpoint/2010/main" val="38212546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FC60-5E28-84C9-9DCE-CA5B6E86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AC470-B6E4-12FE-C78A-844EE9BF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15 </a:t>
            </a:r>
            <a:r>
              <a:rPr lang="en-US" dirty="0"/>
              <a:t>“Away with him,” they yelled. </a:t>
            </a:r>
            <a:br>
              <a:rPr lang="en-US" dirty="0"/>
            </a:br>
            <a:r>
              <a:rPr lang="en-US" dirty="0"/>
              <a:t>“Away with him! Crucify him!”</a:t>
            </a:r>
          </a:p>
        </p:txBody>
      </p:sp>
    </p:spTree>
    <p:extLst>
      <p:ext uri="{BB962C8B-B14F-4D97-AF65-F5344CB8AC3E}">
        <p14:creationId xmlns:p14="http://schemas.microsoft.com/office/powerpoint/2010/main" val="556813269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FC60-5E28-84C9-9DCE-CA5B6E86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AC470-B6E4-12FE-C78A-844EE9BF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15 </a:t>
            </a:r>
            <a:r>
              <a:rPr lang="en-US" dirty="0"/>
              <a:t>“What? Crucify your king?” Pilate asked.</a:t>
            </a:r>
          </a:p>
          <a:p>
            <a:r>
              <a:rPr lang="en-US" dirty="0"/>
              <a:t>“We have no king but Caesar,” </a:t>
            </a:r>
            <a:br>
              <a:rPr lang="en-US" dirty="0"/>
            </a:br>
            <a:r>
              <a:rPr lang="en-US" dirty="0"/>
              <a:t>the leading priests shouted back.</a:t>
            </a:r>
          </a:p>
        </p:txBody>
      </p:sp>
    </p:spTree>
    <p:extLst>
      <p:ext uri="{BB962C8B-B14F-4D97-AF65-F5344CB8AC3E}">
        <p14:creationId xmlns:p14="http://schemas.microsoft.com/office/powerpoint/2010/main" val="4760487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A2EB5-1B3B-49ED-6190-878442C1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Pilate saw that he was getting nowhere… </a:t>
            </a:r>
            <a:br>
              <a:rPr lang="en-US" dirty="0"/>
            </a:br>
            <a:r>
              <a:rPr lang="en-US" dirty="0"/>
              <a:t>he took water and washed his hands in front of the crowd.</a:t>
            </a:r>
          </a:p>
          <a:p>
            <a:r>
              <a:rPr lang="en-US" dirty="0"/>
              <a:t>“I am innocent of this man’s blood,” he said. </a:t>
            </a:r>
            <a:br>
              <a:rPr lang="en-US" dirty="0"/>
            </a:br>
            <a:r>
              <a:rPr lang="en-US" dirty="0"/>
              <a:t>“It is your responsibility!”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6E18C8D-E6ED-D6FE-882C-D8320C71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27:24</a:t>
            </a:r>
          </a:p>
        </p:txBody>
      </p:sp>
    </p:spTree>
    <p:extLst>
      <p:ext uri="{BB962C8B-B14F-4D97-AF65-F5344CB8AC3E}">
        <p14:creationId xmlns:p14="http://schemas.microsoft.com/office/powerpoint/2010/main" val="208942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A2EB5-1B3B-49ED-6190-878442C1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16 </a:t>
            </a:r>
            <a:r>
              <a:rPr lang="en-US" dirty="0"/>
              <a:t>Then Pilate turned Jesus over to them to be crucified.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6E18C8D-E6ED-D6FE-882C-D8320C71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19</a:t>
            </a:r>
          </a:p>
        </p:txBody>
      </p:sp>
    </p:spTree>
    <p:extLst>
      <p:ext uri="{BB962C8B-B14F-4D97-AF65-F5344CB8AC3E}">
        <p14:creationId xmlns:p14="http://schemas.microsoft.com/office/powerpoint/2010/main" val="1640987279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A2EB5-1B3B-49ED-6190-878442C1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17 </a:t>
            </a:r>
            <a:r>
              <a:rPr lang="en-US" dirty="0"/>
              <a:t>Carrying the cross by himself, </a:t>
            </a:r>
            <a:br>
              <a:rPr lang="en-US" dirty="0"/>
            </a:br>
            <a:r>
              <a:rPr lang="en-US" dirty="0"/>
              <a:t>he went to the place called Place of the Skull </a:t>
            </a:r>
            <a:br>
              <a:rPr lang="en-US" dirty="0"/>
            </a:br>
            <a:r>
              <a:rPr lang="en-US" dirty="0"/>
              <a:t>(in Hebrew, Golgotha).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6E18C8D-E6ED-D6FE-882C-D8320C71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19</a:t>
            </a:r>
          </a:p>
        </p:txBody>
      </p:sp>
    </p:spTree>
    <p:extLst>
      <p:ext uri="{BB962C8B-B14F-4D97-AF65-F5344CB8AC3E}">
        <p14:creationId xmlns:p14="http://schemas.microsoft.com/office/powerpoint/2010/main" val="252503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0B695-CBC3-E3F8-9F5B-C6B9E2B47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67" y="4921250"/>
            <a:ext cx="9990667" cy="698500"/>
          </a:xfrm>
        </p:spPr>
        <p:txBody>
          <a:bodyPr/>
          <a:lstStyle/>
          <a:p>
            <a:r>
              <a:rPr lang="en-US" dirty="0"/>
              <a:t>The Agony of the Cross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6D495-69E7-ACB2-C3FA-70259D672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Preceded by flogging</a:t>
            </a:r>
          </a:p>
          <a:p>
            <a:r>
              <a:rPr lang="en-US" dirty="0"/>
              <a:t>Stripped naked</a:t>
            </a:r>
          </a:p>
          <a:p>
            <a:r>
              <a:rPr lang="en-US" dirty="0"/>
              <a:t>Reserved for the worst offenders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94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A2EB5-1B3B-49ED-6190-878442C1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18 </a:t>
            </a:r>
            <a:r>
              <a:rPr lang="en-US" dirty="0"/>
              <a:t>There they nailed him to the cross.</a:t>
            </a:r>
          </a:p>
          <a:p>
            <a:r>
              <a:rPr lang="en-US" dirty="0"/>
              <a:t>Two others were crucified with him, </a:t>
            </a:r>
            <a:br>
              <a:rPr lang="en-US" dirty="0"/>
            </a:br>
            <a:r>
              <a:rPr lang="en-US" dirty="0"/>
              <a:t>one on either side, with Jesus between them.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6E18C8D-E6ED-D6FE-882C-D8320C71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19</a:t>
            </a:r>
          </a:p>
        </p:txBody>
      </p:sp>
    </p:spTree>
    <p:extLst>
      <p:ext uri="{BB962C8B-B14F-4D97-AF65-F5344CB8AC3E}">
        <p14:creationId xmlns:p14="http://schemas.microsoft.com/office/powerpoint/2010/main" val="11470886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A2EB5-1B3B-49ED-6190-878442C1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19 </a:t>
            </a:r>
            <a:r>
              <a:rPr lang="en-US" dirty="0"/>
              <a:t>And Pilate </a:t>
            </a:r>
            <a:r>
              <a:rPr lang="en-US" u="sng" dirty="0"/>
              <a:t>posted a sign</a:t>
            </a:r>
            <a:r>
              <a:rPr lang="en-US" dirty="0"/>
              <a:t> on the cross that read, “Jesus of Nazareth, the King of the Jews.”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6E18C8D-E6ED-D6FE-882C-D8320C71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19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FBE46254-F0B0-B6C7-36B0-A72A4B3FE120}"/>
              </a:ext>
            </a:extLst>
          </p:cNvPr>
          <p:cNvSpPr/>
          <p:nvPr/>
        </p:nvSpPr>
        <p:spPr bwMode="auto">
          <a:xfrm>
            <a:off x="1270000" y="1691771"/>
            <a:ext cx="2286000" cy="1089529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“Certificate of Debt”</a:t>
            </a:r>
          </a:p>
        </p:txBody>
      </p:sp>
    </p:spTree>
    <p:extLst>
      <p:ext uri="{BB962C8B-B14F-4D97-AF65-F5344CB8AC3E}">
        <p14:creationId xmlns:p14="http://schemas.microsoft.com/office/powerpoint/2010/main" val="24277722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A2EB5-1B3B-49ED-6190-878442C1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20 </a:t>
            </a:r>
            <a:r>
              <a:rPr lang="en-US" dirty="0"/>
              <a:t>The place where Jesus was crucified was near the city, and the sign was written in Hebrew, Latin, and Greek, so that many people could read it.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6E18C8D-E6ED-D6FE-882C-D8320C71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19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DA9EB125-CCC0-E9F1-A8E3-F11C71D46C7A}"/>
              </a:ext>
            </a:extLst>
          </p:cNvPr>
          <p:cNvSpPr/>
          <p:nvPr/>
        </p:nvSpPr>
        <p:spPr bwMode="auto">
          <a:xfrm>
            <a:off x="1270000" y="1691771"/>
            <a:ext cx="2286000" cy="1089529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“Certificate of Debt”</a:t>
            </a:r>
          </a:p>
        </p:txBody>
      </p:sp>
    </p:spTree>
    <p:extLst>
      <p:ext uri="{BB962C8B-B14F-4D97-AF65-F5344CB8AC3E}">
        <p14:creationId xmlns:p14="http://schemas.microsoft.com/office/powerpoint/2010/main" val="2140586830"/>
      </p:ext>
    </p:extLst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A2EB5-1B3B-49ED-6190-878442C1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21 </a:t>
            </a:r>
            <a:r>
              <a:rPr lang="en-US" dirty="0"/>
              <a:t>Then the leading priests objected and said to Pilate, “Change it from ‘The King of the Jews’</a:t>
            </a:r>
            <a:br>
              <a:rPr lang="en-US" dirty="0"/>
            </a:br>
            <a:r>
              <a:rPr lang="en-US" dirty="0"/>
              <a:t>to ‘He said, I am King of the Jews.’ ”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6E18C8D-E6ED-D6FE-882C-D8320C71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19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193A2EEE-7BC5-ADE7-B8C7-498548015055}"/>
              </a:ext>
            </a:extLst>
          </p:cNvPr>
          <p:cNvSpPr/>
          <p:nvPr/>
        </p:nvSpPr>
        <p:spPr bwMode="auto">
          <a:xfrm>
            <a:off x="1270000" y="1691771"/>
            <a:ext cx="2286000" cy="1089529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“Certificate of Debt”</a:t>
            </a:r>
          </a:p>
        </p:txBody>
      </p:sp>
    </p:spTree>
    <p:extLst>
      <p:ext uri="{BB962C8B-B14F-4D97-AF65-F5344CB8AC3E}">
        <p14:creationId xmlns:p14="http://schemas.microsoft.com/office/powerpoint/2010/main" val="572435507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A2EB5-1B3B-49ED-6190-878442C1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22 </a:t>
            </a:r>
            <a:r>
              <a:rPr lang="en-US" dirty="0"/>
              <a:t>Pilate replied, </a:t>
            </a:r>
            <a:br>
              <a:rPr lang="en-US" dirty="0"/>
            </a:br>
            <a:r>
              <a:rPr lang="en-US" dirty="0"/>
              <a:t>“No, what I have written, </a:t>
            </a:r>
            <a:br>
              <a:rPr lang="en-US" dirty="0"/>
            </a:br>
            <a:r>
              <a:rPr lang="en-US" dirty="0"/>
              <a:t>  I have written.”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B3C524E-5B02-023A-50FE-D59F4149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19</a:t>
            </a: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6E4C9868-5121-1AFC-DD98-ADF736097994}"/>
              </a:ext>
            </a:extLst>
          </p:cNvPr>
          <p:cNvSpPr/>
          <p:nvPr/>
        </p:nvSpPr>
        <p:spPr bwMode="auto">
          <a:xfrm>
            <a:off x="1270000" y="1691771"/>
            <a:ext cx="2286000" cy="1089529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“Certificate of Debt”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379BC799-A18D-8AB6-2C07-0E74DF0E2160}"/>
              </a:ext>
            </a:extLst>
          </p:cNvPr>
          <p:cNvSpPr/>
          <p:nvPr/>
        </p:nvSpPr>
        <p:spPr bwMode="auto">
          <a:xfrm>
            <a:off x="50800" y="2845214"/>
            <a:ext cx="8263467" cy="2806922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thought his troubles were a punishment from God, a punishment for his own sins!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he was pierced for our rebellion, crushed for our sins…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was the Lord’s good plan to crush him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(Isaiah 53:5, 10)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75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A2EB5-1B3B-49ED-6190-878442C1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23 </a:t>
            </a:r>
            <a:r>
              <a:rPr lang="en-US" dirty="0"/>
              <a:t>When the soldiers had crucified Jesus, </a:t>
            </a:r>
            <a:br>
              <a:rPr lang="en-US" dirty="0"/>
            </a:br>
            <a:r>
              <a:rPr lang="en-US" dirty="0"/>
              <a:t>they divided his clothes among </a:t>
            </a:r>
            <a:br>
              <a:rPr lang="en-US" dirty="0"/>
            </a:br>
            <a:r>
              <a:rPr lang="en-US" dirty="0"/>
              <a:t>the four of them.</a:t>
            </a:r>
          </a:p>
          <a:p>
            <a:r>
              <a:rPr lang="en-US" dirty="0"/>
              <a:t>They also took his robe, </a:t>
            </a:r>
            <a:br>
              <a:rPr lang="en-US" dirty="0"/>
            </a:br>
            <a:r>
              <a:rPr lang="en-US" dirty="0"/>
              <a:t>but it was seamless, </a:t>
            </a:r>
            <a:br>
              <a:rPr lang="en-US" dirty="0"/>
            </a:br>
            <a:r>
              <a:rPr lang="en-US" dirty="0"/>
              <a:t>woven in one piece from top to bottom.</a:t>
            </a:r>
          </a:p>
          <a:p>
            <a:r>
              <a:rPr lang="en-US" baseline="30000" dirty="0"/>
              <a:t>24 </a:t>
            </a:r>
            <a:r>
              <a:rPr lang="en-US" dirty="0"/>
              <a:t>So they said, </a:t>
            </a:r>
            <a:br>
              <a:rPr lang="en-US" dirty="0"/>
            </a:br>
            <a:r>
              <a:rPr lang="en-US" dirty="0"/>
              <a:t>“Rather than tearing it apart, </a:t>
            </a:r>
            <a:br>
              <a:rPr lang="en-US" dirty="0"/>
            </a:br>
            <a:r>
              <a:rPr lang="en-US" dirty="0"/>
              <a:t>let’s throw dice for it.”</a:t>
            </a:r>
          </a:p>
          <a:p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B3C524E-5B02-023A-50FE-D59F4149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19</a:t>
            </a:r>
          </a:p>
        </p:txBody>
      </p:sp>
    </p:spTree>
    <p:extLst>
      <p:ext uri="{BB962C8B-B14F-4D97-AF65-F5344CB8AC3E}">
        <p14:creationId xmlns:p14="http://schemas.microsoft.com/office/powerpoint/2010/main" val="32876246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A2EB5-1B3B-49ED-6190-878442C1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24 </a:t>
            </a:r>
            <a:r>
              <a:rPr lang="en-US" dirty="0"/>
              <a:t>This </a:t>
            </a:r>
            <a:r>
              <a:rPr lang="en-US" u="sng" dirty="0"/>
              <a:t>fulfilled the Scripture</a:t>
            </a:r>
            <a:r>
              <a:rPr lang="en-US" dirty="0"/>
              <a:t> that says, </a:t>
            </a:r>
            <a:br>
              <a:rPr lang="en-US" dirty="0"/>
            </a:br>
            <a:r>
              <a:rPr lang="en-US" dirty="0"/>
              <a:t>“They divided my garments </a:t>
            </a:r>
            <a:br>
              <a:rPr lang="en-US" dirty="0"/>
            </a:br>
            <a:r>
              <a:rPr lang="en-US" dirty="0"/>
              <a:t>among themselves </a:t>
            </a:r>
            <a:br>
              <a:rPr lang="en-US" dirty="0"/>
            </a:br>
            <a:r>
              <a:rPr lang="en-US" dirty="0"/>
              <a:t>and threw dice for my clothing.”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B3C524E-5B02-023A-50FE-D59F4149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19</a:t>
            </a:r>
          </a:p>
        </p:txBody>
      </p:sp>
    </p:spTree>
    <p:extLst>
      <p:ext uri="{BB962C8B-B14F-4D97-AF65-F5344CB8AC3E}">
        <p14:creationId xmlns:p14="http://schemas.microsoft.com/office/powerpoint/2010/main" val="2565276642"/>
      </p:ext>
    </p:extLst>
  </p:cSld>
  <p:clrMapOvr>
    <a:masterClrMapping/>
  </p:clrMapOvr>
  <p:transition spd="slow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A2EB5-1B3B-49ED-6190-878442C1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24 </a:t>
            </a:r>
            <a:r>
              <a:rPr lang="en-US" dirty="0"/>
              <a:t>This </a:t>
            </a:r>
            <a:r>
              <a:rPr lang="en-US" u="sng" dirty="0"/>
              <a:t>fulfilled the Scripture</a:t>
            </a:r>
            <a:r>
              <a:rPr lang="en-US" dirty="0"/>
              <a:t> that says, </a:t>
            </a:r>
            <a:br>
              <a:rPr lang="en-US" dirty="0"/>
            </a:br>
            <a:r>
              <a:rPr lang="en-US" dirty="0"/>
              <a:t>“They divided my garments </a:t>
            </a:r>
            <a:br>
              <a:rPr lang="en-US" dirty="0"/>
            </a:br>
            <a:r>
              <a:rPr lang="en-US" dirty="0"/>
              <a:t>among themselves </a:t>
            </a:r>
            <a:br>
              <a:rPr lang="en-US" dirty="0"/>
            </a:br>
            <a:r>
              <a:rPr lang="en-US" dirty="0"/>
              <a:t>and threw dice for my clothing.”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B3C524E-5B02-023A-50FE-D59F4149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19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6ED5CAB7-D506-B6DC-BC31-3645E612BFC1}"/>
              </a:ext>
            </a:extLst>
          </p:cNvPr>
          <p:cNvSpPr/>
          <p:nvPr/>
        </p:nvSpPr>
        <p:spPr bwMode="auto">
          <a:xfrm>
            <a:off x="112183" y="2705100"/>
            <a:ext cx="8396817" cy="2806922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My God, my God, why have you forsaken me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My life is poured out like water,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all my bones are out of joint…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My strength has dried up like sunbaked clay.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My tongue sticks to the roof of my mouth.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(Psalm 22:1, 14-18)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6400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A2EB5-1B3B-49ED-6190-878442C1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24 </a:t>
            </a:r>
            <a:r>
              <a:rPr lang="en-US" dirty="0"/>
              <a:t>This </a:t>
            </a:r>
            <a:r>
              <a:rPr lang="en-US" u="sng" dirty="0"/>
              <a:t>fulfilled the Scripture</a:t>
            </a:r>
            <a:r>
              <a:rPr lang="en-US" dirty="0"/>
              <a:t> that says, </a:t>
            </a:r>
            <a:br>
              <a:rPr lang="en-US" dirty="0"/>
            </a:br>
            <a:r>
              <a:rPr lang="en-US" dirty="0"/>
              <a:t>“They divided my garments </a:t>
            </a:r>
            <a:br>
              <a:rPr lang="en-US" dirty="0"/>
            </a:br>
            <a:r>
              <a:rPr lang="en-US" dirty="0"/>
              <a:t>among themselves </a:t>
            </a:r>
            <a:br>
              <a:rPr lang="en-US" dirty="0"/>
            </a:br>
            <a:r>
              <a:rPr lang="en-US" dirty="0"/>
              <a:t>and threw dice for my clothing.”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B3C524E-5B02-023A-50FE-D59F4149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19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DA34AB40-B524-C695-D755-B8D275581426}"/>
              </a:ext>
            </a:extLst>
          </p:cNvPr>
          <p:cNvSpPr/>
          <p:nvPr/>
        </p:nvSpPr>
        <p:spPr bwMode="auto">
          <a:xfrm>
            <a:off x="112183" y="2705100"/>
            <a:ext cx="8396817" cy="2806922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My enemies surround me like a pack of dogs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have pierced my hands and feet.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can count all my bones...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divide my garments among themselves 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throw dice for my clothing. 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(Psalm 22:1, 14-18)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489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A2EB5-1B3B-49ED-6190-878442C1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25 </a:t>
            </a:r>
            <a:r>
              <a:rPr lang="en-US" dirty="0"/>
              <a:t>Standing near the cross were </a:t>
            </a:r>
            <a:br>
              <a:rPr lang="en-US" dirty="0"/>
            </a:br>
            <a:r>
              <a:rPr lang="en-US" dirty="0"/>
              <a:t>Jesus’ mother, </a:t>
            </a:r>
            <a:br>
              <a:rPr lang="en-US" dirty="0"/>
            </a:br>
            <a:r>
              <a:rPr lang="en-US" dirty="0"/>
              <a:t>and his mother’s sister, </a:t>
            </a:r>
            <a:br>
              <a:rPr lang="en-US" dirty="0"/>
            </a:br>
            <a:r>
              <a:rPr lang="en-US" dirty="0"/>
              <a:t>Mary (the wife of Clopas), </a:t>
            </a:r>
            <a:br>
              <a:rPr lang="en-US" dirty="0"/>
            </a:br>
            <a:r>
              <a:rPr lang="en-US" dirty="0"/>
              <a:t>and Mary Magdalene.</a:t>
            </a:r>
          </a:p>
          <a:p>
            <a:r>
              <a:rPr lang="en-US" baseline="30000" dirty="0"/>
              <a:t>26 </a:t>
            </a:r>
            <a:r>
              <a:rPr lang="en-US" dirty="0"/>
              <a:t>When Jesus saw his mother standing </a:t>
            </a:r>
            <a:br>
              <a:rPr lang="en-US" dirty="0"/>
            </a:br>
            <a:r>
              <a:rPr lang="en-US" dirty="0"/>
              <a:t>there beside the disciple he loved, </a:t>
            </a:r>
            <a:br>
              <a:rPr lang="en-US" dirty="0"/>
            </a:br>
            <a:r>
              <a:rPr lang="en-US" dirty="0"/>
              <a:t>he said to her,</a:t>
            </a:r>
          </a:p>
          <a:p>
            <a:r>
              <a:rPr lang="en-US" dirty="0"/>
              <a:t>“Dear woman, here is your son.”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B3C524E-5B02-023A-50FE-D59F4149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19</a:t>
            </a:r>
          </a:p>
        </p:txBody>
      </p:sp>
    </p:spTree>
    <p:extLst>
      <p:ext uri="{BB962C8B-B14F-4D97-AF65-F5344CB8AC3E}">
        <p14:creationId xmlns:p14="http://schemas.microsoft.com/office/powerpoint/2010/main" val="4668245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0B695-CBC3-E3F8-9F5B-C6B9E2B47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67" y="4921250"/>
            <a:ext cx="9990667" cy="698500"/>
          </a:xfrm>
        </p:spPr>
        <p:txBody>
          <a:bodyPr/>
          <a:lstStyle/>
          <a:p>
            <a:r>
              <a:rPr lang="en-US" dirty="0"/>
              <a:t>The Agony of the Cross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6D495-69E7-ACB2-C3FA-70259D672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285750"/>
            <a:ext cx="9906000" cy="4635500"/>
          </a:xfrm>
        </p:spPr>
        <p:txBody>
          <a:bodyPr/>
          <a:lstStyle/>
          <a:p>
            <a:r>
              <a:rPr lang="en-US" i="1" dirty="0"/>
              <a:t>Josephus: “the most wretched of deaths”</a:t>
            </a:r>
          </a:p>
          <a:p>
            <a:endParaRPr lang="en-US" i="1" dirty="0"/>
          </a:p>
          <a:p>
            <a:r>
              <a:rPr lang="en-US" i="1" dirty="0"/>
              <a:t>Cicero: Let the very name of the cross </a:t>
            </a:r>
            <a:br>
              <a:rPr lang="en-US" i="1" dirty="0"/>
            </a:br>
            <a:r>
              <a:rPr lang="en-US" i="1" dirty="0"/>
              <a:t>be far away not only from the body </a:t>
            </a:r>
            <a:br>
              <a:rPr lang="en-US" i="1" dirty="0"/>
            </a:br>
            <a:r>
              <a:rPr lang="en-US" i="1" dirty="0"/>
              <a:t>of a Roman citizen, </a:t>
            </a:r>
            <a:br>
              <a:rPr lang="en-US" i="1" dirty="0"/>
            </a:br>
            <a:r>
              <a:rPr lang="en-US" i="1" dirty="0"/>
              <a:t>but even from </a:t>
            </a:r>
            <a:br>
              <a:rPr lang="en-US" i="1" dirty="0"/>
            </a:br>
            <a:r>
              <a:rPr lang="en-US" i="1" dirty="0"/>
              <a:t>his thoughts, </a:t>
            </a:r>
            <a:br>
              <a:rPr lang="en-US" i="1" dirty="0"/>
            </a:br>
            <a:r>
              <a:rPr lang="en-US" i="1" dirty="0"/>
              <a:t>his eyes, his ears.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345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A2EB5-1B3B-49ED-6190-878442C1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27 </a:t>
            </a:r>
            <a:r>
              <a:rPr lang="en-US" dirty="0"/>
              <a:t>And he said to this disciple, </a:t>
            </a:r>
            <a:br>
              <a:rPr lang="en-US" dirty="0"/>
            </a:br>
            <a:r>
              <a:rPr lang="en-US" dirty="0"/>
              <a:t>“Here is your mother.” </a:t>
            </a:r>
          </a:p>
          <a:p>
            <a:r>
              <a:rPr lang="en-US" dirty="0"/>
              <a:t>And from then on this disciple </a:t>
            </a:r>
            <a:br>
              <a:rPr lang="en-US" dirty="0"/>
            </a:br>
            <a:r>
              <a:rPr lang="en-US" dirty="0"/>
              <a:t>took her into his home.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B3C524E-5B02-023A-50FE-D59F4149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19</a:t>
            </a:r>
          </a:p>
        </p:txBody>
      </p:sp>
    </p:spTree>
    <p:extLst>
      <p:ext uri="{BB962C8B-B14F-4D97-AF65-F5344CB8AC3E}">
        <p14:creationId xmlns:p14="http://schemas.microsoft.com/office/powerpoint/2010/main" val="18674212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A2EB5-1B3B-49ED-6190-878442C1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28 </a:t>
            </a:r>
            <a:r>
              <a:rPr lang="en-US" dirty="0"/>
              <a:t>Jesus knew that his mission </a:t>
            </a:r>
            <a:br>
              <a:rPr lang="en-US" dirty="0"/>
            </a:br>
            <a:r>
              <a:rPr lang="en-US" dirty="0"/>
              <a:t>was now finished, </a:t>
            </a:r>
            <a:br>
              <a:rPr lang="en-US" dirty="0"/>
            </a:br>
            <a:r>
              <a:rPr lang="en-US" dirty="0"/>
              <a:t>and to fulfill Scripture he said, </a:t>
            </a:r>
            <a:br>
              <a:rPr lang="en-US" dirty="0"/>
            </a:br>
            <a:r>
              <a:rPr lang="en-US" dirty="0"/>
              <a:t>“I am thirsty.” </a:t>
            </a:r>
            <a:r>
              <a:rPr lang="en-US" sz="2000" i="1" dirty="0"/>
              <a:t>(Ps. 22:15)</a:t>
            </a:r>
            <a:endParaRPr lang="en-US" i="1" dirty="0"/>
          </a:p>
          <a:p>
            <a:r>
              <a:rPr lang="en-US" baseline="30000" dirty="0"/>
              <a:t>29 </a:t>
            </a:r>
            <a:r>
              <a:rPr lang="en-US" dirty="0"/>
              <a:t>A jar of sour wine was sitting there, </a:t>
            </a:r>
            <a:br>
              <a:rPr lang="en-US" dirty="0"/>
            </a:br>
            <a:r>
              <a:rPr lang="en-US" dirty="0"/>
              <a:t>so they soaked a sponge in it, </a:t>
            </a:r>
            <a:br>
              <a:rPr lang="en-US" dirty="0"/>
            </a:br>
            <a:r>
              <a:rPr lang="en-US" dirty="0"/>
              <a:t>put it on a hyssop branch, </a:t>
            </a:r>
            <a:br>
              <a:rPr lang="en-US" dirty="0"/>
            </a:br>
            <a:r>
              <a:rPr lang="en-US" dirty="0"/>
              <a:t>and held it up to his lips. </a:t>
            </a:r>
            <a:r>
              <a:rPr lang="en-US" sz="2000" i="1" dirty="0"/>
              <a:t>(Psalm 69:21)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B3C524E-5B02-023A-50FE-D59F4149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19</a:t>
            </a:r>
          </a:p>
        </p:txBody>
      </p:sp>
    </p:spTree>
    <p:extLst>
      <p:ext uri="{BB962C8B-B14F-4D97-AF65-F5344CB8AC3E}">
        <p14:creationId xmlns:p14="http://schemas.microsoft.com/office/powerpoint/2010/main" val="20586052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A2EB5-1B3B-49ED-6190-878442C1E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30 </a:t>
            </a:r>
            <a:r>
              <a:rPr lang="en-US" dirty="0"/>
              <a:t>When Jesus had tasted it, </a:t>
            </a:r>
          </a:p>
          <a:p>
            <a:r>
              <a:rPr lang="en-US" dirty="0"/>
              <a:t>	he said, “It is finished!”</a:t>
            </a:r>
          </a:p>
          <a:p>
            <a:r>
              <a:rPr lang="en-US" dirty="0"/>
              <a:t>Then he bowed his head </a:t>
            </a:r>
            <a:br>
              <a:rPr lang="en-US" dirty="0"/>
            </a:br>
            <a:r>
              <a:rPr lang="en-US" dirty="0"/>
              <a:t>and released his spirit.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B3C524E-5B02-023A-50FE-D59F4149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19</a:t>
            </a:r>
          </a:p>
        </p:txBody>
      </p:sp>
    </p:spTree>
    <p:extLst>
      <p:ext uri="{BB962C8B-B14F-4D97-AF65-F5344CB8AC3E}">
        <p14:creationId xmlns:p14="http://schemas.microsoft.com/office/powerpoint/2010/main" val="11333115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1F415906-D8D7-AFDA-00E2-8C99486CF827}"/>
              </a:ext>
            </a:extLst>
          </p:cNvPr>
          <p:cNvSpPr/>
          <p:nvPr/>
        </p:nvSpPr>
        <p:spPr bwMode="auto">
          <a:xfrm>
            <a:off x="162983" y="952500"/>
            <a:ext cx="6745817" cy="3083921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Is Finished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F2E8734D-AD61-A568-3F5F-8D00358AF76B}"/>
              </a:ext>
            </a:extLst>
          </p:cNvPr>
          <p:cNvSpPr/>
          <p:nvPr/>
        </p:nvSpPr>
        <p:spPr bwMode="auto">
          <a:xfrm>
            <a:off x="1651000" y="3619500"/>
            <a:ext cx="6477000" cy="186512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canceled the certificate of debt against us and took it away by nailing it to the cross.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(Colossians 2:14)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endParaRPr lang="en-US" dirty="0"/>
          </a:p>
          <a:p>
            <a:pPr marL="0" indent="0" algn="ctr"/>
            <a:r>
              <a:rPr lang="en-US" dirty="0"/>
              <a:t>Jesus fulfilled all the prophecies.</a:t>
            </a:r>
          </a:p>
          <a:p>
            <a:pPr marL="0" indent="0" algn="ctr"/>
            <a:endParaRPr lang="en-US" dirty="0"/>
          </a:p>
          <a:p>
            <a:pPr marL="0" indent="0" algn="ctr"/>
            <a:r>
              <a:rPr lang="en-US" dirty="0"/>
              <a:t>Jesus paid for all your sins.</a:t>
            </a:r>
          </a:p>
          <a:p>
            <a:pPr marL="0" indent="0" algn="ctr"/>
            <a:endParaRPr lang="en-US" dirty="0"/>
          </a:p>
          <a:p>
            <a:pPr marL="0" indent="0" algn="ctr"/>
            <a:r>
              <a:rPr lang="en-US" dirty="0"/>
              <a:t>Now the choice is up to you.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>
          <a:xfrm>
            <a:off x="169334" y="254000"/>
            <a:ext cx="9821333" cy="6985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“Behold, Your King”</a:t>
            </a:r>
            <a:br>
              <a:rPr lang="en-US" dirty="0">
                <a:ea typeface="ＭＳ Ｐゴシック" pitchFamily="34" charset="-128"/>
              </a:rPr>
            </a:br>
            <a:r>
              <a:rPr lang="en-US" sz="1800" i="1" dirty="0">
                <a:ea typeface="ＭＳ Ｐゴシック" pitchFamily="34" charset="-128"/>
              </a:rPr>
              <a:t>(John 18-19)</a:t>
            </a:r>
            <a:endParaRPr lang="en-US" i="1" dirty="0">
              <a:ea typeface="ＭＳ Ｐゴシック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009900"/>
            <a:ext cx="50579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Resurrection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20)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0B695-CBC3-E3F8-9F5B-C6B9E2B47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67" y="4921250"/>
            <a:ext cx="9990667" cy="698500"/>
          </a:xfrm>
        </p:spPr>
        <p:txBody>
          <a:bodyPr/>
          <a:lstStyle/>
          <a:p>
            <a:r>
              <a:rPr lang="en-US" dirty="0"/>
              <a:t>The Agony of the Cross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6D495-69E7-ACB2-C3FA-70259D672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the physical torment wasn’t the worst part</a:t>
            </a:r>
          </a:p>
          <a:p>
            <a:r>
              <a:rPr lang="en-US" dirty="0"/>
              <a:t>Mocked by his enemies</a:t>
            </a:r>
          </a:p>
          <a:p>
            <a:r>
              <a:rPr lang="en-US" dirty="0"/>
              <a:t>Abandoned by his friends</a:t>
            </a:r>
          </a:p>
          <a:p>
            <a:r>
              <a:rPr lang="en-US" dirty="0"/>
              <a:t>Paying for the sins of all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611369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FC60-5E28-84C9-9DCE-CA5B6E86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AC470-B6E4-12FE-C78A-844EE9BF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28 </a:t>
            </a:r>
            <a:r>
              <a:rPr lang="en-US" dirty="0"/>
              <a:t>Jesus’ trial before Caiaphas </a:t>
            </a:r>
            <a:br>
              <a:rPr lang="en-US" dirty="0"/>
            </a:br>
            <a:r>
              <a:rPr lang="en-US" dirty="0"/>
              <a:t>ended in the early hours of the morning. </a:t>
            </a:r>
            <a:r>
              <a:rPr lang="en-US" sz="2000" i="1" dirty="0"/>
              <a:t>[Luke 22:63-71]</a:t>
            </a:r>
            <a:endParaRPr lang="en-US" i="1" dirty="0"/>
          </a:p>
          <a:p>
            <a:r>
              <a:rPr lang="en-US" dirty="0"/>
              <a:t>Then he was taken to </a:t>
            </a:r>
            <a:br>
              <a:rPr lang="en-US" dirty="0"/>
            </a:br>
            <a:r>
              <a:rPr lang="en-US" dirty="0"/>
              <a:t>the headquarters of the Roman governor.</a:t>
            </a:r>
          </a:p>
          <a:p>
            <a:r>
              <a:rPr lang="en-US" dirty="0"/>
              <a:t>His accusers didn’t go inside because it would defile them, and they wouldn’t be allowed to celebrate the Passover.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FC60-5E28-84C9-9DCE-CA5B6E86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AC470-B6E4-12FE-C78A-844EE9BF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29 </a:t>
            </a:r>
            <a:r>
              <a:rPr lang="en-US" dirty="0"/>
              <a:t>So Pilate, the governor, went out to them</a:t>
            </a:r>
          </a:p>
        </p:txBody>
      </p:sp>
    </p:spTree>
    <p:extLst>
      <p:ext uri="{BB962C8B-B14F-4D97-AF65-F5344CB8AC3E}">
        <p14:creationId xmlns:p14="http://schemas.microsoft.com/office/powerpoint/2010/main" val="4207534410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FC60-5E28-84C9-9DCE-CA5B6E86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AC470-B6E4-12FE-C78A-844EE9BFC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29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</a:t>
            </a:r>
            <a:r>
              <a:rPr lang="en-US" dirty="0"/>
              <a:t>Pilate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the governor, went out to them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49E23B-D17A-96D3-C770-430A1059F343}"/>
              </a:ext>
            </a:extLst>
          </p:cNvPr>
          <p:cNvSpPr txBox="1">
            <a:spLocks/>
          </p:cNvSpPr>
          <p:nvPr/>
        </p:nvSpPr>
        <p:spPr bwMode="auto">
          <a:xfrm>
            <a:off x="193676" y="2552700"/>
            <a:ext cx="602932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i="1" kern="0" dirty="0"/>
              <a:t>Governor from 26-36 CE</a:t>
            </a:r>
          </a:p>
          <a:p>
            <a:r>
              <a:rPr lang="en-US" i="1" kern="0" dirty="0"/>
              <a:t>Appointed by Lucius Sejanus</a:t>
            </a:r>
          </a:p>
          <a:p>
            <a:r>
              <a:rPr lang="en-US" i="1" kern="0" dirty="0"/>
              <a:t>Cruel and ruthless</a:t>
            </a:r>
          </a:p>
          <a:p>
            <a:r>
              <a:rPr lang="en-US" i="1" kern="0" dirty="0"/>
              <a:t>Currently on thin ice with Rome</a:t>
            </a:r>
          </a:p>
        </p:txBody>
      </p:sp>
    </p:spTree>
    <p:extLst>
      <p:ext uri="{BB962C8B-B14F-4D97-AF65-F5344CB8AC3E}">
        <p14:creationId xmlns:p14="http://schemas.microsoft.com/office/powerpoint/2010/main" val="24377058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2115</Words>
  <Application>Microsoft Office PowerPoint</Application>
  <PresentationFormat>Custom</PresentationFormat>
  <Paragraphs>235</Paragraphs>
  <Slides>55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ＭＳ Ｐゴシック</vt:lpstr>
      <vt:lpstr>ＭＳ Ｐゴシック</vt:lpstr>
      <vt:lpstr>Arial</vt:lpstr>
      <vt:lpstr>Calibri Light</vt:lpstr>
      <vt:lpstr>Georgia</vt:lpstr>
      <vt:lpstr>Papyrus</vt:lpstr>
      <vt:lpstr>Times New Roman</vt:lpstr>
      <vt:lpstr>Default Design</vt:lpstr>
      <vt:lpstr>“Behold, Your King”</vt:lpstr>
      <vt:lpstr>The Agony of the Cross</vt:lpstr>
      <vt:lpstr>The Agony of the Cross</vt:lpstr>
      <vt:lpstr>The Agony of the Cross</vt:lpstr>
      <vt:lpstr>The Agony of the Cross</vt:lpstr>
      <vt:lpstr>The Agony of the Cross</vt:lpstr>
      <vt:lpstr>John 18</vt:lpstr>
      <vt:lpstr>John 18</vt:lpstr>
      <vt:lpstr>John 18</vt:lpstr>
      <vt:lpstr>John 18</vt:lpstr>
      <vt:lpstr>John 18</vt:lpstr>
      <vt:lpstr>John 18</vt:lpstr>
      <vt:lpstr>John 18</vt:lpstr>
      <vt:lpstr>John 18</vt:lpstr>
      <vt:lpstr>John 18</vt:lpstr>
      <vt:lpstr>John 18</vt:lpstr>
      <vt:lpstr>John 18</vt:lpstr>
      <vt:lpstr>John 18</vt:lpstr>
      <vt:lpstr>John 19</vt:lpstr>
      <vt:lpstr>John 19</vt:lpstr>
      <vt:lpstr>John 19</vt:lpstr>
      <vt:lpstr>John 19</vt:lpstr>
      <vt:lpstr>John 19</vt:lpstr>
      <vt:lpstr>John 19</vt:lpstr>
      <vt:lpstr>John 19</vt:lpstr>
      <vt:lpstr>John 19</vt:lpstr>
      <vt:lpstr>John 19</vt:lpstr>
      <vt:lpstr>John 19</vt:lpstr>
      <vt:lpstr>John 19</vt:lpstr>
      <vt:lpstr>John 19</vt:lpstr>
      <vt:lpstr>John 19</vt:lpstr>
      <vt:lpstr>John 19</vt:lpstr>
      <vt:lpstr>John 19</vt:lpstr>
      <vt:lpstr>John 19</vt:lpstr>
      <vt:lpstr>John 19</vt:lpstr>
      <vt:lpstr>John 19</vt:lpstr>
      <vt:lpstr>Matthew 27:24</vt:lpstr>
      <vt:lpstr>John 19</vt:lpstr>
      <vt:lpstr>John 19</vt:lpstr>
      <vt:lpstr>John 19</vt:lpstr>
      <vt:lpstr>John 19</vt:lpstr>
      <vt:lpstr>John 19</vt:lpstr>
      <vt:lpstr>John 19</vt:lpstr>
      <vt:lpstr>John 19</vt:lpstr>
      <vt:lpstr>John 19</vt:lpstr>
      <vt:lpstr>John 19</vt:lpstr>
      <vt:lpstr>John 19</vt:lpstr>
      <vt:lpstr>John 19</vt:lpstr>
      <vt:lpstr>John 19</vt:lpstr>
      <vt:lpstr>John 19</vt:lpstr>
      <vt:lpstr>John 19</vt:lpstr>
      <vt:lpstr>John 19</vt:lpstr>
      <vt:lpstr>PowerPoint Presentation</vt:lpstr>
      <vt:lpstr>Conclusions</vt:lpstr>
      <vt:lpstr>“Behold, Your King” (John 18-19)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2024-09-10T14:40:31Z</dcterms:modified>
</cp:coreProperties>
</file>