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2"/>
  </p:notesMasterIdLst>
  <p:sldIdLst>
    <p:sldId id="7081" r:id="rId2"/>
    <p:sldId id="7319" r:id="rId3"/>
    <p:sldId id="3500" r:id="rId4"/>
    <p:sldId id="7820" r:id="rId5"/>
    <p:sldId id="7821" r:id="rId6"/>
    <p:sldId id="7822" r:id="rId7"/>
    <p:sldId id="7823" r:id="rId8"/>
    <p:sldId id="7824" r:id="rId9"/>
    <p:sldId id="7833" r:id="rId10"/>
    <p:sldId id="7825" r:id="rId11"/>
    <p:sldId id="7834" r:id="rId12"/>
    <p:sldId id="7838" r:id="rId13"/>
    <p:sldId id="7839" r:id="rId14"/>
    <p:sldId id="7840" r:id="rId15"/>
    <p:sldId id="7841" r:id="rId16"/>
    <p:sldId id="7842" r:id="rId17"/>
    <p:sldId id="7843" r:id="rId18"/>
    <p:sldId id="7844" r:id="rId19"/>
    <p:sldId id="7845" r:id="rId20"/>
    <p:sldId id="7847" r:id="rId21"/>
    <p:sldId id="7849" r:id="rId22"/>
    <p:sldId id="7850" r:id="rId23"/>
    <p:sldId id="7851" r:id="rId24"/>
    <p:sldId id="7852" r:id="rId25"/>
    <p:sldId id="7853" r:id="rId26"/>
    <p:sldId id="7854" r:id="rId27"/>
    <p:sldId id="7856" r:id="rId28"/>
    <p:sldId id="7857" r:id="rId29"/>
    <p:sldId id="7858" r:id="rId30"/>
    <p:sldId id="7859" r:id="rId31"/>
    <p:sldId id="7860" r:id="rId32"/>
    <p:sldId id="313" r:id="rId33"/>
    <p:sldId id="7861" r:id="rId34"/>
    <p:sldId id="7862" r:id="rId35"/>
    <p:sldId id="7863" r:id="rId36"/>
    <p:sldId id="7864" r:id="rId37"/>
    <p:sldId id="7865" r:id="rId38"/>
    <p:sldId id="7866" r:id="rId39"/>
    <p:sldId id="7867" r:id="rId40"/>
    <p:sldId id="7868" r:id="rId41"/>
    <p:sldId id="7869" r:id="rId42"/>
    <p:sldId id="7870" r:id="rId43"/>
    <p:sldId id="7871" r:id="rId44"/>
    <p:sldId id="7872" r:id="rId45"/>
    <p:sldId id="7873" r:id="rId46"/>
    <p:sldId id="7874" r:id="rId47"/>
    <p:sldId id="7875" r:id="rId48"/>
    <p:sldId id="7876" r:id="rId49"/>
    <p:sldId id="7877" r:id="rId50"/>
    <p:sldId id="7879" r:id="rId51"/>
    <p:sldId id="7878" r:id="rId52"/>
    <p:sldId id="7881" r:id="rId53"/>
    <p:sldId id="7880" r:id="rId54"/>
    <p:sldId id="7926" r:id="rId55"/>
    <p:sldId id="7882" r:id="rId56"/>
    <p:sldId id="7883" r:id="rId57"/>
    <p:sldId id="7884" r:id="rId58"/>
    <p:sldId id="7885" r:id="rId59"/>
    <p:sldId id="7927" r:id="rId60"/>
    <p:sldId id="7886" r:id="rId61"/>
    <p:sldId id="7887" r:id="rId62"/>
    <p:sldId id="7888" r:id="rId63"/>
    <p:sldId id="7891" r:id="rId64"/>
    <p:sldId id="7892" r:id="rId65"/>
    <p:sldId id="7893" r:id="rId66"/>
    <p:sldId id="7894" r:id="rId67"/>
    <p:sldId id="7895" r:id="rId68"/>
    <p:sldId id="7896" r:id="rId69"/>
    <p:sldId id="7897" r:id="rId70"/>
    <p:sldId id="7898" r:id="rId71"/>
    <p:sldId id="7899" r:id="rId72"/>
    <p:sldId id="7900" r:id="rId73"/>
    <p:sldId id="7904" r:id="rId74"/>
    <p:sldId id="7905" r:id="rId75"/>
    <p:sldId id="7906" r:id="rId76"/>
    <p:sldId id="7910" r:id="rId77"/>
    <p:sldId id="7931" r:id="rId78"/>
    <p:sldId id="7932" r:id="rId79"/>
    <p:sldId id="7907" r:id="rId80"/>
    <p:sldId id="7915" r:id="rId81"/>
    <p:sldId id="7928" r:id="rId82"/>
    <p:sldId id="7916" r:id="rId83"/>
    <p:sldId id="7929" r:id="rId84"/>
    <p:sldId id="7919" r:id="rId85"/>
    <p:sldId id="7930" r:id="rId86"/>
    <p:sldId id="7921" r:id="rId87"/>
    <p:sldId id="7924" r:id="rId88"/>
    <p:sldId id="7908" r:id="rId89"/>
    <p:sldId id="7909" r:id="rId90"/>
    <p:sldId id="6976" r:id="rId91"/>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DCDC92"/>
    <a:srgbClr val="003E1C"/>
    <a:srgbClr val="4D2A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C6032C-E5C6-49E0-A571-B89BF8A25BBF}" v="20" dt="2023-09-11T16:41:20.4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85" autoAdjust="0"/>
    <p:restoredTop sz="86695" autoAdjust="0"/>
  </p:normalViewPr>
  <p:slideViewPr>
    <p:cSldViewPr>
      <p:cViewPr varScale="1">
        <p:scale>
          <a:sx n="63" d="100"/>
          <a:sy n="63" d="100"/>
        </p:scale>
        <p:origin x="1428" y="7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10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ustB" userId="036fd538-e6a0-4478-b832-b99ce6775b9a" providerId="ADAL" clId="{96C6032C-E5C6-49E0-A571-B89BF8A25BBF}"/>
    <pc:docChg chg="undo custSel addSld delSld modSld sldOrd">
      <pc:chgData name="FoustB" userId="036fd538-e6a0-4478-b832-b99ce6775b9a" providerId="ADAL" clId="{96C6032C-E5C6-49E0-A571-B89BF8A25BBF}" dt="2023-09-17T13:17:39.389" v="6385"/>
      <pc:docMkLst>
        <pc:docMk/>
      </pc:docMkLst>
      <pc:sldChg chg="addSp delSp modSp add mod delAnim modAnim">
        <pc:chgData name="FoustB" userId="036fd538-e6a0-4478-b832-b99ce6775b9a" providerId="ADAL" clId="{96C6032C-E5C6-49E0-A571-B89BF8A25BBF}" dt="2023-09-16T20:23:53.936" v="5859"/>
        <pc:sldMkLst>
          <pc:docMk/>
          <pc:sldMk cId="250880799" sldId="313"/>
        </pc:sldMkLst>
        <pc:spChg chg="add mod ord">
          <ac:chgData name="FoustB" userId="036fd538-e6a0-4478-b832-b99ce6775b9a" providerId="ADAL" clId="{96C6032C-E5C6-49E0-A571-B89BF8A25BBF}" dt="2023-09-16T20:23:41.691" v="5856" actId="167"/>
          <ac:spMkLst>
            <pc:docMk/>
            <pc:sldMk cId="250880799" sldId="313"/>
            <ac:spMk id="2" creationId="{CE2DF49B-345E-929B-BBBE-C6F2A0C2D2CB}"/>
          </ac:spMkLst>
        </pc:spChg>
        <pc:spChg chg="mod">
          <ac:chgData name="FoustB" userId="036fd538-e6a0-4478-b832-b99ce6775b9a" providerId="ADAL" clId="{96C6032C-E5C6-49E0-A571-B89BF8A25BBF}" dt="2023-09-11T19:23:16.435" v="2043" actId="1076"/>
          <ac:spMkLst>
            <pc:docMk/>
            <pc:sldMk cId="250880799" sldId="313"/>
            <ac:spMk id="11" creationId="{3591B03D-D654-4EFA-9CCC-AAD4DCB64486}"/>
          </ac:spMkLst>
        </pc:spChg>
        <pc:spChg chg="del">
          <ac:chgData name="FoustB" userId="036fd538-e6a0-4478-b832-b99ce6775b9a" providerId="ADAL" clId="{96C6032C-E5C6-49E0-A571-B89BF8A25BBF}" dt="2023-09-11T19:21:38.611" v="2026" actId="478"/>
          <ac:spMkLst>
            <pc:docMk/>
            <pc:sldMk cId="250880799" sldId="313"/>
            <ac:spMk id="12" creationId="{3591B03D-D654-4EFA-9CCC-AAD4DCB64486}"/>
          </ac:spMkLst>
        </pc:spChg>
        <pc:spChg chg="mod">
          <ac:chgData name="FoustB" userId="036fd538-e6a0-4478-b832-b99ce6775b9a" providerId="ADAL" clId="{96C6032C-E5C6-49E0-A571-B89BF8A25BBF}" dt="2023-09-11T19:23:23.296" v="2044" actId="1076"/>
          <ac:spMkLst>
            <pc:docMk/>
            <pc:sldMk cId="250880799" sldId="313"/>
            <ac:spMk id="19" creationId="{00000000-0000-0000-0000-000000000000}"/>
          </ac:spMkLst>
        </pc:spChg>
        <pc:spChg chg="del">
          <ac:chgData name="FoustB" userId="036fd538-e6a0-4478-b832-b99ce6775b9a" providerId="ADAL" clId="{96C6032C-E5C6-49E0-A571-B89BF8A25BBF}" dt="2023-09-11T19:20:44.785" v="2018" actId="478"/>
          <ac:spMkLst>
            <pc:docMk/>
            <pc:sldMk cId="250880799" sldId="313"/>
            <ac:spMk id="24" creationId="{00000000-0000-0000-0000-000000000000}"/>
          </ac:spMkLst>
        </pc:spChg>
        <pc:picChg chg="mod modCrop">
          <ac:chgData name="FoustB" userId="036fd538-e6a0-4478-b832-b99ce6775b9a" providerId="ADAL" clId="{96C6032C-E5C6-49E0-A571-B89BF8A25BBF}" dt="2023-09-11T19:23:03.022" v="2042" actId="1076"/>
          <ac:picMkLst>
            <pc:docMk/>
            <pc:sldMk cId="250880799" sldId="313"/>
            <ac:picMk id="3" creationId="{00000000-0000-0000-0000-000000000000}"/>
          </ac:picMkLst>
        </pc:picChg>
        <pc:cxnChg chg="mod">
          <ac:chgData name="FoustB" userId="036fd538-e6a0-4478-b832-b99ce6775b9a" providerId="ADAL" clId="{96C6032C-E5C6-49E0-A571-B89BF8A25BBF}" dt="2023-09-11T19:23:37.109" v="2046" actId="14100"/>
          <ac:cxnSpMkLst>
            <pc:docMk/>
            <pc:sldMk cId="250880799" sldId="313"/>
            <ac:cxnSpMk id="21" creationId="{00000000-0000-0000-0000-000000000000}"/>
          </ac:cxnSpMkLst>
        </pc:cxnChg>
        <pc:cxnChg chg="mod">
          <ac:chgData name="FoustB" userId="036fd538-e6a0-4478-b832-b99ce6775b9a" providerId="ADAL" clId="{96C6032C-E5C6-49E0-A571-B89BF8A25BBF}" dt="2023-09-11T19:23:40.574" v="2047" actId="14100"/>
          <ac:cxnSpMkLst>
            <pc:docMk/>
            <pc:sldMk cId="250880799" sldId="313"/>
            <ac:cxnSpMk id="23" creationId="{00000000-0000-0000-0000-000000000000}"/>
          </ac:cxnSpMkLst>
        </pc:cxnChg>
      </pc:sldChg>
      <pc:sldChg chg="add del">
        <pc:chgData name="FoustB" userId="036fd538-e6a0-4478-b832-b99ce6775b9a" providerId="ADAL" clId="{96C6032C-E5C6-49E0-A571-B89BF8A25BBF}" dt="2023-09-12T17:10:21.270" v="5227" actId="47"/>
        <pc:sldMkLst>
          <pc:docMk/>
          <pc:sldMk cId="3121485595" sldId="315"/>
        </pc:sldMkLst>
      </pc:sldChg>
      <pc:sldChg chg="add del">
        <pc:chgData name="FoustB" userId="036fd538-e6a0-4478-b832-b99ce6775b9a" providerId="ADAL" clId="{96C6032C-E5C6-49E0-A571-B89BF8A25BBF}" dt="2023-09-12T17:10:21.576" v="5228" actId="47"/>
        <pc:sldMkLst>
          <pc:docMk/>
          <pc:sldMk cId="298626396" sldId="316"/>
        </pc:sldMkLst>
      </pc:sldChg>
      <pc:sldChg chg="add del">
        <pc:chgData name="FoustB" userId="036fd538-e6a0-4478-b832-b99ce6775b9a" providerId="ADAL" clId="{96C6032C-E5C6-49E0-A571-B89BF8A25BBF}" dt="2023-09-12T17:10:21.840" v="5229" actId="47"/>
        <pc:sldMkLst>
          <pc:docMk/>
          <pc:sldMk cId="2017020387" sldId="317"/>
        </pc:sldMkLst>
      </pc:sldChg>
      <pc:sldChg chg="delSp modSp add del mod ord">
        <pc:chgData name="FoustB" userId="036fd538-e6a0-4478-b832-b99ce6775b9a" providerId="ADAL" clId="{96C6032C-E5C6-49E0-A571-B89BF8A25BBF}" dt="2023-09-12T17:10:23.527" v="5239" actId="47"/>
        <pc:sldMkLst>
          <pc:docMk/>
          <pc:sldMk cId="1817120093" sldId="3422"/>
        </pc:sldMkLst>
        <pc:spChg chg="del">
          <ac:chgData name="FoustB" userId="036fd538-e6a0-4478-b832-b99ce6775b9a" providerId="ADAL" clId="{96C6032C-E5C6-49E0-A571-B89BF8A25BBF}" dt="2023-09-11T17:04:39.798" v="221" actId="478"/>
          <ac:spMkLst>
            <pc:docMk/>
            <pc:sldMk cId="1817120093" sldId="3422"/>
            <ac:spMk id="4" creationId="{F090E17D-66DA-4806-913E-8C8A2CCBFD14}"/>
          </ac:spMkLst>
        </pc:spChg>
        <pc:spChg chg="mod">
          <ac:chgData name="FoustB" userId="036fd538-e6a0-4478-b832-b99ce6775b9a" providerId="ADAL" clId="{96C6032C-E5C6-49E0-A571-B89BF8A25BBF}" dt="2023-09-11T17:05:54.699" v="300" actId="207"/>
          <ac:spMkLst>
            <pc:docMk/>
            <pc:sldMk cId="1817120093" sldId="3422"/>
            <ac:spMk id="6" creationId="{055017A6-E042-4FF7-A337-20BE9B4FB604}"/>
          </ac:spMkLst>
        </pc:spChg>
        <pc:spChg chg="del">
          <ac:chgData name="FoustB" userId="036fd538-e6a0-4478-b832-b99ce6775b9a" providerId="ADAL" clId="{96C6032C-E5C6-49E0-A571-B89BF8A25BBF}" dt="2023-09-11T17:04:50.254" v="223" actId="478"/>
          <ac:spMkLst>
            <pc:docMk/>
            <pc:sldMk cId="1817120093" sldId="3422"/>
            <ac:spMk id="7" creationId="{895A7AE0-21FC-473E-9B3F-2CD8D53804FC}"/>
          </ac:spMkLst>
        </pc:spChg>
        <pc:picChg chg="mod">
          <ac:chgData name="FoustB" userId="036fd538-e6a0-4478-b832-b99ce6775b9a" providerId="ADAL" clId="{96C6032C-E5C6-49E0-A571-B89BF8A25BBF}" dt="2023-09-11T17:05:03.936" v="225" actId="167"/>
          <ac:picMkLst>
            <pc:docMk/>
            <pc:sldMk cId="1817120093" sldId="3422"/>
            <ac:picMk id="5" creationId="{4DAA45E2-144F-4B17-9E12-BFD40F47BC7C}"/>
          </ac:picMkLst>
        </pc:picChg>
      </pc:sldChg>
      <pc:sldChg chg="addSp delSp modSp mod delAnim modAnim">
        <pc:chgData name="FoustB" userId="036fd538-e6a0-4478-b832-b99ce6775b9a" providerId="ADAL" clId="{96C6032C-E5C6-49E0-A571-B89BF8A25BBF}" dt="2023-09-11T16:40:15.494" v="50" actId="14100"/>
        <pc:sldMkLst>
          <pc:docMk/>
          <pc:sldMk cId="3142649171" sldId="3500"/>
        </pc:sldMkLst>
        <pc:spChg chg="del">
          <ac:chgData name="FoustB" userId="036fd538-e6a0-4478-b832-b99ce6775b9a" providerId="ADAL" clId="{96C6032C-E5C6-49E0-A571-B89BF8A25BBF}" dt="2023-09-11T16:38:35.512" v="39" actId="478"/>
          <ac:spMkLst>
            <pc:docMk/>
            <pc:sldMk cId="3142649171" sldId="3500"/>
            <ac:spMk id="2" creationId="{FE8FE2A5-6087-69DC-6AB0-D62F98F682A0}"/>
          </ac:spMkLst>
        </pc:spChg>
        <pc:spChg chg="del">
          <ac:chgData name="FoustB" userId="036fd538-e6a0-4478-b832-b99ce6775b9a" providerId="ADAL" clId="{96C6032C-E5C6-49E0-A571-B89BF8A25BBF}" dt="2023-09-11T16:38:34.053" v="38" actId="478"/>
          <ac:spMkLst>
            <pc:docMk/>
            <pc:sldMk cId="3142649171" sldId="3500"/>
            <ac:spMk id="4" creationId="{E095FDD7-01A0-679C-E1B0-0E4E2685BABE}"/>
          </ac:spMkLst>
        </pc:spChg>
        <pc:spChg chg="add mod">
          <ac:chgData name="FoustB" userId="036fd538-e6a0-4478-b832-b99ce6775b9a" providerId="ADAL" clId="{96C6032C-E5C6-49E0-A571-B89BF8A25BBF}" dt="2023-09-11T16:40:15.494" v="50" actId="14100"/>
          <ac:spMkLst>
            <pc:docMk/>
            <pc:sldMk cId="3142649171" sldId="3500"/>
            <ac:spMk id="5" creationId="{2273C056-1B70-47C5-52E9-70B61097414C}"/>
          </ac:spMkLst>
        </pc:spChg>
        <pc:spChg chg="del">
          <ac:chgData name="FoustB" userId="036fd538-e6a0-4478-b832-b99ce6775b9a" providerId="ADAL" clId="{96C6032C-E5C6-49E0-A571-B89BF8A25BBF}" dt="2023-09-11T16:38:32.363" v="37" actId="478"/>
          <ac:spMkLst>
            <pc:docMk/>
            <pc:sldMk cId="3142649171" sldId="3500"/>
            <ac:spMk id="7" creationId="{70F1305E-BE49-05D5-7539-50AC08E34DF5}"/>
          </ac:spMkLst>
        </pc:spChg>
      </pc:sldChg>
      <pc:sldChg chg="add del">
        <pc:chgData name="FoustB" userId="036fd538-e6a0-4478-b832-b99ce6775b9a" providerId="ADAL" clId="{96C6032C-E5C6-49E0-A571-B89BF8A25BBF}" dt="2023-09-12T17:10:42.611" v="5319" actId="47"/>
        <pc:sldMkLst>
          <pc:docMk/>
          <pc:sldMk cId="3083275985" sldId="6976"/>
        </pc:sldMkLst>
      </pc:sldChg>
      <pc:sldChg chg="del">
        <pc:chgData name="FoustB" userId="036fd538-e6a0-4478-b832-b99ce6775b9a" providerId="ADAL" clId="{96C6032C-E5C6-49E0-A571-B89BF8A25BBF}" dt="2023-09-12T17:10:38.988" v="5315" actId="47"/>
        <pc:sldMkLst>
          <pc:docMk/>
          <pc:sldMk cId="455042287" sldId="7305"/>
        </pc:sldMkLst>
      </pc:sldChg>
      <pc:sldChg chg="modSp mod">
        <pc:chgData name="FoustB" userId="036fd538-e6a0-4478-b832-b99ce6775b9a" providerId="ADAL" clId="{96C6032C-E5C6-49E0-A571-B89BF8A25BBF}" dt="2023-09-11T16:38:02.098" v="36" actId="20577"/>
        <pc:sldMkLst>
          <pc:docMk/>
          <pc:sldMk cId="580417903" sldId="7319"/>
        </pc:sldMkLst>
        <pc:spChg chg="mod">
          <ac:chgData name="FoustB" userId="036fd538-e6a0-4478-b832-b99ce6775b9a" providerId="ADAL" clId="{96C6032C-E5C6-49E0-A571-B89BF8A25BBF}" dt="2023-09-11T16:38:02.098" v="36" actId="20577"/>
          <ac:spMkLst>
            <pc:docMk/>
            <pc:sldMk cId="580417903" sldId="7319"/>
            <ac:spMk id="7" creationId="{D798020B-692A-58A6-F762-6BC886E3CAEC}"/>
          </ac:spMkLst>
        </pc:spChg>
      </pc:sldChg>
      <pc:sldChg chg="del">
        <pc:chgData name="FoustB" userId="036fd538-e6a0-4478-b832-b99ce6775b9a" providerId="ADAL" clId="{96C6032C-E5C6-49E0-A571-B89BF8A25BBF}" dt="2023-09-12T17:10:30.375" v="5280" actId="47"/>
        <pc:sldMkLst>
          <pc:docMk/>
          <pc:sldMk cId="3614403785" sldId="7735"/>
        </pc:sldMkLst>
      </pc:sldChg>
      <pc:sldChg chg="del">
        <pc:chgData name="FoustB" userId="036fd538-e6a0-4478-b832-b99ce6775b9a" providerId="ADAL" clId="{96C6032C-E5C6-49E0-A571-B89BF8A25BBF}" dt="2023-09-12T17:10:35.579" v="5298" actId="47"/>
        <pc:sldMkLst>
          <pc:docMk/>
          <pc:sldMk cId="956700996" sldId="7736"/>
        </pc:sldMkLst>
      </pc:sldChg>
      <pc:sldChg chg="del">
        <pc:chgData name="FoustB" userId="036fd538-e6a0-4478-b832-b99ce6775b9a" providerId="ADAL" clId="{96C6032C-E5C6-49E0-A571-B89BF8A25BBF}" dt="2023-09-12T17:10:24.307" v="5243" actId="47"/>
        <pc:sldMkLst>
          <pc:docMk/>
          <pc:sldMk cId="2054796390" sldId="7737"/>
        </pc:sldMkLst>
      </pc:sldChg>
      <pc:sldChg chg="del">
        <pc:chgData name="FoustB" userId="036fd538-e6a0-4478-b832-b99ce6775b9a" providerId="ADAL" clId="{96C6032C-E5C6-49E0-A571-B89BF8A25BBF}" dt="2023-09-12T17:10:24.529" v="5244" actId="47"/>
        <pc:sldMkLst>
          <pc:docMk/>
          <pc:sldMk cId="2629859075" sldId="7738"/>
        </pc:sldMkLst>
      </pc:sldChg>
      <pc:sldChg chg="del">
        <pc:chgData name="FoustB" userId="036fd538-e6a0-4478-b832-b99ce6775b9a" providerId="ADAL" clId="{96C6032C-E5C6-49E0-A571-B89BF8A25BBF}" dt="2023-09-12T17:10:24.683" v="5245" actId="47"/>
        <pc:sldMkLst>
          <pc:docMk/>
          <pc:sldMk cId="2730082337" sldId="7739"/>
        </pc:sldMkLst>
      </pc:sldChg>
      <pc:sldChg chg="del">
        <pc:chgData name="FoustB" userId="036fd538-e6a0-4478-b832-b99ce6775b9a" providerId="ADAL" clId="{96C6032C-E5C6-49E0-A571-B89BF8A25BBF}" dt="2023-09-12T17:10:24.808" v="5246" actId="47"/>
        <pc:sldMkLst>
          <pc:docMk/>
          <pc:sldMk cId="3383174610" sldId="7740"/>
        </pc:sldMkLst>
      </pc:sldChg>
      <pc:sldChg chg="del">
        <pc:chgData name="FoustB" userId="036fd538-e6a0-4478-b832-b99ce6775b9a" providerId="ADAL" clId="{96C6032C-E5C6-49E0-A571-B89BF8A25BBF}" dt="2023-09-12T17:10:24.962" v="5247" actId="47"/>
        <pc:sldMkLst>
          <pc:docMk/>
          <pc:sldMk cId="1062885305" sldId="7741"/>
        </pc:sldMkLst>
      </pc:sldChg>
      <pc:sldChg chg="del">
        <pc:chgData name="FoustB" userId="036fd538-e6a0-4478-b832-b99ce6775b9a" providerId="ADAL" clId="{96C6032C-E5C6-49E0-A571-B89BF8A25BBF}" dt="2023-09-12T17:10:25.131" v="5248" actId="47"/>
        <pc:sldMkLst>
          <pc:docMk/>
          <pc:sldMk cId="3171320896" sldId="7742"/>
        </pc:sldMkLst>
      </pc:sldChg>
      <pc:sldChg chg="del">
        <pc:chgData name="FoustB" userId="036fd538-e6a0-4478-b832-b99ce6775b9a" providerId="ADAL" clId="{96C6032C-E5C6-49E0-A571-B89BF8A25BBF}" dt="2023-09-12T17:10:25.363" v="5249" actId="47"/>
        <pc:sldMkLst>
          <pc:docMk/>
          <pc:sldMk cId="3783689549" sldId="7743"/>
        </pc:sldMkLst>
      </pc:sldChg>
      <pc:sldChg chg="del">
        <pc:chgData name="FoustB" userId="036fd538-e6a0-4478-b832-b99ce6775b9a" providerId="ADAL" clId="{96C6032C-E5C6-49E0-A571-B89BF8A25BBF}" dt="2023-09-12T17:10:25.432" v="5250" actId="47"/>
        <pc:sldMkLst>
          <pc:docMk/>
          <pc:sldMk cId="3338869820" sldId="7744"/>
        </pc:sldMkLst>
      </pc:sldChg>
      <pc:sldChg chg="del">
        <pc:chgData name="FoustB" userId="036fd538-e6a0-4478-b832-b99ce6775b9a" providerId="ADAL" clId="{96C6032C-E5C6-49E0-A571-B89BF8A25BBF}" dt="2023-09-12T17:10:25.594" v="5251" actId="47"/>
        <pc:sldMkLst>
          <pc:docMk/>
          <pc:sldMk cId="3106322547" sldId="7745"/>
        </pc:sldMkLst>
      </pc:sldChg>
      <pc:sldChg chg="del">
        <pc:chgData name="FoustB" userId="036fd538-e6a0-4478-b832-b99ce6775b9a" providerId="ADAL" clId="{96C6032C-E5C6-49E0-A571-B89BF8A25BBF}" dt="2023-09-12T17:10:25.764" v="5252" actId="47"/>
        <pc:sldMkLst>
          <pc:docMk/>
          <pc:sldMk cId="661196968" sldId="7746"/>
        </pc:sldMkLst>
      </pc:sldChg>
      <pc:sldChg chg="del">
        <pc:chgData name="FoustB" userId="036fd538-e6a0-4478-b832-b99ce6775b9a" providerId="ADAL" clId="{96C6032C-E5C6-49E0-A571-B89BF8A25BBF}" dt="2023-09-12T17:10:25.933" v="5253" actId="47"/>
        <pc:sldMkLst>
          <pc:docMk/>
          <pc:sldMk cId="1971811040" sldId="7747"/>
        </pc:sldMkLst>
      </pc:sldChg>
      <pc:sldChg chg="del">
        <pc:chgData name="FoustB" userId="036fd538-e6a0-4478-b832-b99ce6775b9a" providerId="ADAL" clId="{96C6032C-E5C6-49E0-A571-B89BF8A25BBF}" dt="2023-09-12T17:10:26.153" v="5254" actId="47"/>
        <pc:sldMkLst>
          <pc:docMk/>
          <pc:sldMk cId="889623638" sldId="7748"/>
        </pc:sldMkLst>
      </pc:sldChg>
      <pc:sldChg chg="del">
        <pc:chgData name="FoustB" userId="036fd538-e6a0-4478-b832-b99ce6775b9a" providerId="ADAL" clId="{96C6032C-E5C6-49E0-A571-B89BF8A25BBF}" dt="2023-09-12T17:10:26.381" v="5256" actId="47"/>
        <pc:sldMkLst>
          <pc:docMk/>
          <pc:sldMk cId="2121643934" sldId="7749"/>
        </pc:sldMkLst>
      </pc:sldChg>
      <pc:sldChg chg="del">
        <pc:chgData name="FoustB" userId="036fd538-e6a0-4478-b832-b99ce6775b9a" providerId="ADAL" clId="{96C6032C-E5C6-49E0-A571-B89BF8A25BBF}" dt="2023-09-12T17:10:26.566" v="5257" actId="47"/>
        <pc:sldMkLst>
          <pc:docMk/>
          <pc:sldMk cId="2628576422" sldId="7750"/>
        </pc:sldMkLst>
      </pc:sldChg>
      <pc:sldChg chg="del">
        <pc:chgData name="FoustB" userId="036fd538-e6a0-4478-b832-b99ce6775b9a" providerId="ADAL" clId="{96C6032C-E5C6-49E0-A571-B89BF8A25BBF}" dt="2023-09-12T17:10:26.735" v="5258" actId="47"/>
        <pc:sldMkLst>
          <pc:docMk/>
          <pc:sldMk cId="3294273899" sldId="7751"/>
        </pc:sldMkLst>
      </pc:sldChg>
      <pc:sldChg chg="del">
        <pc:chgData name="FoustB" userId="036fd538-e6a0-4478-b832-b99ce6775b9a" providerId="ADAL" clId="{96C6032C-E5C6-49E0-A571-B89BF8A25BBF}" dt="2023-09-12T17:10:26.851" v="5259" actId="47"/>
        <pc:sldMkLst>
          <pc:docMk/>
          <pc:sldMk cId="116299317" sldId="7752"/>
        </pc:sldMkLst>
      </pc:sldChg>
      <pc:sldChg chg="del">
        <pc:chgData name="FoustB" userId="036fd538-e6a0-4478-b832-b99ce6775b9a" providerId="ADAL" clId="{96C6032C-E5C6-49E0-A571-B89BF8A25BBF}" dt="2023-09-12T17:10:27.015" v="5260" actId="47"/>
        <pc:sldMkLst>
          <pc:docMk/>
          <pc:sldMk cId="787560206" sldId="7753"/>
        </pc:sldMkLst>
      </pc:sldChg>
      <pc:sldChg chg="del">
        <pc:chgData name="FoustB" userId="036fd538-e6a0-4478-b832-b99ce6775b9a" providerId="ADAL" clId="{96C6032C-E5C6-49E0-A571-B89BF8A25BBF}" dt="2023-09-12T17:10:27.415" v="5262" actId="47"/>
        <pc:sldMkLst>
          <pc:docMk/>
          <pc:sldMk cId="4282925195" sldId="7754"/>
        </pc:sldMkLst>
      </pc:sldChg>
      <pc:sldChg chg="del">
        <pc:chgData name="FoustB" userId="036fd538-e6a0-4478-b832-b99ce6775b9a" providerId="ADAL" clId="{96C6032C-E5C6-49E0-A571-B89BF8A25BBF}" dt="2023-09-12T17:10:27.468" v="5263" actId="47"/>
        <pc:sldMkLst>
          <pc:docMk/>
          <pc:sldMk cId="3231386602" sldId="7755"/>
        </pc:sldMkLst>
      </pc:sldChg>
      <pc:sldChg chg="del">
        <pc:chgData name="FoustB" userId="036fd538-e6a0-4478-b832-b99ce6775b9a" providerId="ADAL" clId="{96C6032C-E5C6-49E0-A571-B89BF8A25BBF}" dt="2023-09-12T17:10:27.615" v="5264" actId="47"/>
        <pc:sldMkLst>
          <pc:docMk/>
          <pc:sldMk cId="825083515" sldId="7756"/>
        </pc:sldMkLst>
      </pc:sldChg>
      <pc:sldChg chg="del">
        <pc:chgData name="FoustB" userId="036fd538-e6a0-4478-b832-b99ce6775b9a" providerId="ADAL" clId="{96C6032C-E5C6-49E0-A571-B89BF8A25BBF}" dt="2023-09-12T17:10:27.785" v="5265" actId="47"/>
        <pc:sldMkLst>
          <pc:docMk/>
          <pc:sldMk cId="1127456080" sldId="7757"/>
        </pc:sldMkLst>
      </pc:sldChg>
      <pc:sldChg chg="del">
        <pc:chgData name="FoustB" userId="036fd538-e6a0-4478-b832-b99ce6775b9a" providerId="ADAL" clId="{96C6032C-E5C6-49E0-A571-B89BF8A25BBF}" dt="2023-09-12T17:10:27.938" v="5266" actId="47"/>
        <pc:sldMkLst>
          <pc:docMk/>
          <pc:sldMk cId="2958711318" sldId="7758"/>
        </pc:sldMkLst>
      </pc:sldChg>
      <pc:sldChg chg="del">
        <pc:chgData name="FoustB" userId="036fd538-e6a0-4478-b832-b99ce6775b9a" providerId="ADAL" clId="{96C6032C-E5C6-49E0-A571-B89BF8A25BBF}" dt="2023-09-12T17:10:28.239" v="5267" actId="47"/>
        <pc:sldMkLst>
          <pc:docMk/>
          <pc:sldMk cId="1960208573" sldId="7759"/>
        </pc:sldMkLst>
      </pc:sldChg>
      <pc:sldChg chg="del">
        <pc:chgData name="FoustB" userId="036fd538-e6a0-4478-b832-b99ce6775b9a" providerId="ADAL" clId="{96C6032C-E5C6-49E0-A571-B89BF8A25BBF}" dt="2023-09-12T17:10:28.518" v="5268" actId="47"/>
        <pc:sldMkLst>
          <pc:docMk/>
          <pc:sldMk cId="2702706863" sldId="7760"/>
        </pc:sldMkLst>
      </pc:sldChg>
      <pc:sldChg chg="del">
        <pc:chgData name="FoustB" userId="036fd538-e6a0-4478-b832-b99ce6775b9a" providerId="ADAL" clId="{96C6032C-E5C6-49E0-A571-B89BF8A25BBF}" dt="2023-09-12T17:10:28.571" v="5269" actId="47"/>
        <pc:sldMkLst>
          <pc:docMk/>
          <pc:sldMk cId="2796247980" sldId="7761"/>
        </pc:sldMkLst>
      </pc:sldChg>
      <pc:sldChg chg="del">
        <pc:chgData name="FoustB" userId="036fd538-e6a0-4478-b832-b99ce6775b9a" providerId="ADAL" clId="{96C6032C-E5C6-49E0-A571-B89BF8A25BBF}" dt="2023-09-12T17:10:28.856" v="5270" actId="47"/>
        <pc:sldMkLst>
          <pc:docMk/>
          <pc:sldMk cId="516003034" sldId="7762"/>
        </pc:sldMkLst>
      </pc:sldChg>
      <pc:sldChg chg="del">
        <pc:chgData name="FoustB" userId="036fd538-e6a0-4478-b832-b99ce6775b9a" providerId="ADAL" clId="{96C6032C-E5C6-49E0-A571-B89BF8A25BBF}" dt="2023-09-12T17:10:28.902" v="5271" actId="47"/>
        <pc:sldMkLst>
          <pc:docMk/>
          <pc:sldMk cId="1328059486" sldId="7763"/>
        </pc:sldMkLst>
      </pc:sldChg>
      <pc:sldChg chg="del">
        <pc:chgData name="FoustB" userId="036fd538-e6a0-4478-b832-b99ce6775b9a" providerId="ADAL" clId="{96C6032C-E5C6-49E0-A571-B89BF8A25BBF}" dt="2023-09-12T17:10:29.188" v="5272" actId="47"/>
        <pc:sldMkLst>
          <pc:docMk/>
          <pc:sldMk cId="1527090565" sldId="7764"/>
        </pc:sldMkLst>
      </pc:sldChg>
      <pc:sldChg chg="del">
        <pc:chgData name="FoustB" userId="036fd538-e6a0-4478-b832-b99ce6775b9a" providerId="ADAL" clId="{96C6032C-E5C6-49E0-A571-B89BF8A25BBF}" dt="2023-09-12T17:10:29.520" v="5274" actId="47"/>
        <pc:sldMkLst>
          <pc:docMk/>
          <pc:sldMk cId="1817544262" sldId="7765"/>
        </pc:sldMkLst>
      </pc:sldChg>
      <pc:sldChg chg="del">
        <pc:chgData name="FoustB" userId="036fd538-e6a0-4478-b832-b99ce6775b9a" providerId="ADAL" clId="{96C6032C-E5C6-49E0-A571-B89BF8A25BBF}" dt="2023-09-12T17:10:29.557" v="5275" actId="47"/>
        <pc:sldMkLst>
          <pc:docMk/>
          <pc:sldMk cId="1881379501" sldId="7766"/>
        </pc:sldMkLst>
      </pc:sldChg>
      <pc:sldChg chg="del">
        <pc:chgData name="FoustB" userId="036fd538-e6a0-4478-b832-b99ce6775b9a" providerId="ADAL" clId="{96C6032C-E5C6-49E0-A571-B89BF8A25BBF}" dt="2023-09-12T17:10:29.673" v="5276" actId="47"/>
        <pc:sldMkLst>
          <pc:docMk/>
          <pc:sldMk cId="1995070011" sldId="7768"/>
        </pc:sldMkLst>
      </pc:sldChg>
      <pc:sldChg chg="del">
        <pc:chgData name="FoustB" userId="036fd538-e6a0-4478-b832-b99ce6775b9a" providerId="ADAL" clId="{96C6032C-E5C6-49E0-A571-B89BF8A25BBF}" dt="2023-09-12T17:10:29.937" v="5277" actId="47"/>
        <pc:sldMkLst>
          <pc:docMk/>
          <pc:sldMk cId="4023914199" sldId="7769"/>
        </pc:sldMkLst>
      </pc:sldChg>
      <pc:sldChg chg="del">
        <pc:chgData name="FoustB" userId="036fd538-e6a0-4478-b832-b99ce6775b9a" providerId="ADAL" clId="{96C6032C-E5C6-49E0-A571-B89BF8A25BBF}" dt="2023-09-12T17:10:30.269" v="5279" actId="47"/>
        <pc:sldMkLst>
          <pc:docMk/>
          <pc:sldMk cId="2166998862" sldId="7772"/>
        </pc:sldMkLst>
      </pc:sldChg>
      <pc:sldChg chg="del">
        <pc:chgData name="FoustB" userId="036fd538-e6a0-4478-b832-b99ce6775b9a" providerId="ADAL" clId="{96C6032C-E5C6-49E0-A571-B89BF8A25BBF}" dt="2023-09-12T17:10:31.509" v="5281" actId="47"/>
        <pc:sldMkLst>
          <pc:docMk/>
          <pc:sldMk cId="4208251389" sldId="7773"/>
        </pc:sldMkLst>
      </pc:sldChg>
      <pc:sldChg chg="del">
        <pc:chgData name="FoustB" userId="036fd538-e6a0-4478-b832-b99ce6775b9a" providerId="ADAL" clId="{96C6032C-E5C6-49E0-A571-B89BF8A25BBF}" dt="2023-09-12T17:10:31.562" v="5282" actId="47"/>
        <pc:sldMkLst>
          <pc:docMk/>
          <pc:sldMk cId="3115096432" sldId="7774"/>
        </pc:sldMkLst>
      </pc:sldChg>
      <pc:sldChg chg="del">
        <pc:chgData name="FoustB" userId="036fd538-e6a0-4478-b832-b99ce6775b9a" providerId="ADAL" clId="{96C6032C-E5C6-49E0-A571-B89BF8A25BBF}" dt="2023-09-12T17:10:31.594" v="5283" actId="47"/>
        <pc:sldMkLst>
          <pc:docMk/>
          <pc:sldMk cId="1056688355" sldId="7775"/>
        </pc:sldMkLst>
      </pc:sldChg>
      <pc:sldChg chg="del">
        <pc:chgData name="FoustB" userId="036fd538-e6a0-4478-b832-b99ce6775b9a" providerId="ADAL" clId="{96C6032C-E5C6-49E0-A571-B89BF8A25BBF}" dt="2023-09-12T17:10:32.195" v="5284" actId="47"/>
        <pc:sldMkLst>
          <pc:docMk/>
          <pc:sldMk cId="2127539929" sldId="7776"/>
        </pc:sldMkLst>
      </pc:sldChg>
      <pc:sldChg chg="del">
        <pc:chgData name="FoustB" userId="036fd538-e6a0-4478-b832-b99ce6775b9a" providerId="ADAL" clId="{96C6032C-E5C6-49E0-A571-B89BF8A25BBF}" dt="2023-09-12T17:10:33.119" v="5286" actId="47"/>
        <pc:sldMkLst>
          <pc:docMk/>
          <pc:sldMk cId="88738800" sldId="7777"/>
        </pc:sldMkLst>
      </pc:sldChg>
      <pc:sldChg chg="del">
        <pc:chgData name="FoustB" userId="036fd538-e6a0-4478-b832-b99ce6775b9a" providerId="ADAL" clId="{96C6032C-E5C6-49E0-A571-B89BF8A25BBF}" dt="2023-09-12T17:10:33.373" v="5287" actId="47"/>
        <pc:sldMkLst>
          <pc:docMk/>
          <pc:sldMk cId="710191073" sldId="7778"/>
        </pc:sldMkLst>
      </pc:sldChg>
      <pc:sldChg chg="del">
        <pc:chgData name="FoustB" userId="036fd538-e6a0-4478-b832-b99ce6775b9a" providerId="ADAL" clId="{96C6032C-E5C6-49E0-A571-B89BF8A25BBF}" dt="2023-09-12T17:10:33.721" v="5288" actId="47"/>
        <pc:sldMkLst>
          <pc:docMk/>
          <pc:sldMk cId="28823418" sldId="7782"/>
        </pc:sldMkLst>
      </pc:sldChg>
      <pc:sldChg chg="del">
        <pc:chgData name="FoustB" userId="036fd538-e6a0-4478-b832-b99ce6775b9a" providerId="ADAL" clId="{96C6032C-E5C6-49E0-A571-B89BF8A25BBF}" dt="2023-09-12T17:10:33.759" v="5289" actId="47"/>
        <pc:sldMkLst>
          <pc:docMk/>
          <pc:sldMk cId="2273252271" sldId="7783"/>
        </pc:sldMkLst>
      </pc:sldChg>
      <pc:sldChg chg="del">
        <pc:chgData name="FoustB" userId="036fd538-e6a0-4478-b832-b99ce6775b9a" providerId="ADAL" clId="{96C6032C-E5C6-49E0-A571-B89BF8A25BBF}" dt="2023-09-12T17:10:33.937" v="5290" actId="47"/>
        <pc:sldMkLst>
          <pc:docMk/>
          <pc:sldMk cId="553419281" sldId="7784"/>
        </pc:sldMkLst>
      </pc:sldChg>
      <pc:sldChg chg="del">
        <pc:chgData name="FoustB" userId="036fd538-e6a0-4478-b832-b99ce6775b9a" providerId="ADAL" clId="{96C6032C-E5C6-49E0-A571-B89BF8A25BBF}" dt="2023-09-12T17:10:34.212" v="5291" actId="47"/>
        <pc:sldMkLst>
          <pc:docMk/>
          <pc:sldMk cId="2957565324" sldId="7785"/>
        </pc:sldMkLst>
      </pc:sldChg>
      <pc:sldChg chg="del">
        <pc:chgData name="FoustB" userId="036fd538-e6a0-4478-b832-b99ce6775b9a" providerId="ADAL" clId="{96C6032C-E5C6-49E0-A571-B89BF8A25BBF}" dt="2023-09-12T17:10:34.545" v="5292" actId="47"/>
        <pc:sldMkLst>
          <pc:docMk/>
          <pc:sldMk cId="3847659432" sldId="7786"/>
        </pc:sldMkLst>
      </pc:sldChg>
      <pc:sldChg chg="del">
        <pc:chgData name="FoustB" userId="036fd538-e6a0-4478-b832-b99ce6775b9a" providerId="ADAL" clId="{96C6032C-E5C6-49E0-A571-B89BF8A25BBF}" dt="2023-09-12T17:10:34.592" v="5293" actId="47"/>
        <pc:sldMkLst>
          <pc:docMk/>
          <pc:sldMk cId="2402015285" sldId="7787"/>
        </pc:sldMkLst>
      </pc:sldChg>
      <pc:sldChg chg="del">
        <pc:chgData name="FoustB" userId="036fd538-e6a0-4478-b832-b99ce6775b9a" providerId="ADAL" clId="{96C6032C-E5C6-49E0-A571-B89BF8A25BBF}" dt="2023-09-12T17:10:34.677" v="5294" actId="47"/>
        <pc:sldMkLst>
          <pc:docMk/>
          <pc:sldMk cId="533245538" sldId="7788"/>
        </pc:sldMkLst>
      </pc:sldChg>
      <pc:sldChg chg="del">
        <pc:chgData name="FoustB" userId="036fd538-e6a0-4478-b832-b99ce6775b9a" providerId="ADAL" clId="{96C6032C-E5C6-49E0-A571-B89BF8A25BBF}" dt="2023-09-12T17:10:34.908" v="5295" actId="47"/>
        <pc:sldMkLst>
          <pc:docMk/>
          <pc:sldMk cId="118438477" sldId="7789"/>
        </pc:sldMkLst>
      </pc:sldChg>
      <pc:sldChg chg="del">
        <pc:chgData name="FoustB" userId="036fd538-e6a0-4478-b832-b99ce6775b9a" providerId="ADAL" clId="{96C6032C-E5C6-49E0-A571-B89BF8A25BBF}" dt="2023-09-12T17:10:35.078" v="5296" actId="47"/>
        <pc:sldMkLst>
          <pc:docMk/>
          <pc:sldMk cId="2529950062" sldId="7790"/>
        </pc:sldMkLst>
      </pc:sldChg>
      <pc:sldChg chg="del">
        <pc:chgData name="FoustB" userId="036fd538-e6a0-4478-b832-b99ce6775b9a" providerId="ADAL" clId="{96C6032C-E5C6-49E0-A571-B89BF8A25BBF}" dt="2023-09-12T17:10:35.548" v="5297" actId="47"/>
        <pc:sldMkLst>
          <pc:docMk/>
          <pc:sldMk cId="483072631" sldId="7791"/>
        </pc:sldMkLst>
      </pc:sldChg>
      <pc:sldChg chg="del">
        <pc:chgData name="FoustB" userId="036fd538-e6a0-4478-b832-b99ce6775b9a" providerId="ADAL" clId="{96C6032C-E5C6-49E0-A571-B89BF8A25BBF}" dt="2023-09-12T17:10:35.648" v="5299" actId="47"/>
        <pc:sldMkLst>
          <pc:docMk/>
          <pc:sldMk cId="3979053833" sldId="7794"/>
        </pc:sldMkLst>
      </pc:sldChg>
      <pc:sldChg chg="del">
        <pc:chgData name="FoustB" userId="036fd538-e6a0-4478-b832-b99ce6775b9a" providerId="ADAL" clId="{96C6032C-E5C6-49E0-A571-B89BF8A25BBF}" dt="2023-09-12T17:10:36.065" v="5300" actId="47"/>
        <pc:sldMkLst>
          <pc:docMk/>
          <pc:sldMk cId="2934521022" sldId="7795"/>
        </pc:sldMkLst>
      </pc:sldChg>
      <pc:sldChg chg="del">
        <pc:chgData name="FoustB" userId="036fd538-e6a0-4478-b832-b99ce6775b9a" providerId="ADAL" clId="{96C6032C-E5C6-49E0-A571-B89BF8A25BBF}" dt="2023-09-12T17:10:36.281" v="5302" actId="47"/>
        <pc:sldMkLst>
          <pc:docMk/>
          <pc:sldMk cId="3979788240" sldId="7796"/>
        </pc:sldMkLst>
      </pc:sldChg>
      <pc:sldChg chg="del">
        <pc:chgData name="FoustB" userId="036fd538-e6a0-4478-b832-b99ce6775b9a" providerId="ADAL" clId="{96C6032C-E5C6-49E0-A571-B89BF8A25BBF}" dt="2023-09-12T17:10:36.428" v="5303" actId="47"/>
        <pc:sldMkLst>
          <pc:docMk/>
          <pc:sldMk cId="3537749750" sldId="7797"/>
        </pc:sldMkLst>
      </pc:sldChg>
      <pc:sldChg chg="del">
        <pc:chgData name="FoustB" userId="036fd538-e6a0-4478-b832-b99ce6775b9a" providerId="ADAL" clId="{96C6032C-E5C6-49E0-A571-B89BF8A25BBF}" dt="2023-09-12T17:10:36.613" v="5304" actId="47"/>
        <pc:sldMkLst>
          <pc:docMk/>
          <pc:sldMk cId="3444877659" sldId="7798"/>
        </pc:sldMkLst>
      </pc:sldChg>
      <pc:sldChg chg="del">
        <pc:chgData name="FoustB" userId="036fd538-e6a0-4478-b832-b99ce6775b9a" providerId="ADAL" clId="{96C6032C-E5C6-49E0-A571-B89BF8A25BBF}" dt="2023-09-12T17:10:36.798" v="5305" actId="47"/>
        <pc:sldMkLst>
          <pc:docMk/>
          <pc:sldMk cId="1374575223" sldId="7799"/>
        </pc:sldMkLst>
      </pc:sldChg>
      <pc:sldChg chg="del">
        <pc:chgData name="FoustB" userId="036fd538-e6a0-4478-b832-b99ce6775b9a" providerId="ADAL" clId="{96C6032C-E5C6-49E0-A571-B89BF8A25BBF}" dt="2023-09-12T17:10:36.999" v="5306" actId="47"/>
        <pc:sldMkLst>
          <pc:docMk/>
          <pc:sldMk cId="3129444778" sldId="7800"/>
        </pc:sldMkLst>
      </pc:sldChg>
      <pc:sldChg chg="del">
        <pc:chgData name="FoustB" userId="036fd538-e6a0-4478-b832-b99ce6775b9a" providerId="ADAL" clId="{96C6032C-E5C6-49E0-A571-B89BF8A25BBF}" dt="2023-09-12T17:10:37.231" v="5307" actId="47"/>
        <pc:sldMkLst>
          <pc:docMk/>
          <pc:sldMk cId="934531262" sldId="7801"/>
        </pc:sldMkLst>
      </pc:sldChg>
      <pc:sldChg chg="del">
        <pc:chgData name="FoustB" userId="036fd538-e6a0-4478-b832-b99ce6775b9a" providerId="ADAL" clId="{96C6032C-E5C6-49E0-A571-B89BF8A25BBF}" dt="2023-09-12T17:10:37.485" v="5308" actId="47"/>
        <pc:sldMkLst>
          <pc:docMk/>
          <pc:sldMk cId="1983117084" sldId="7802"/>
        </pc:sldMkLst>
      </pc:sldChg>
      <pc:sldChg chg="del">
        <pc:chgData name="FoustB" userId="036fd538-e6a0-4478-b832-b99ce6775b9a" providerId="ADAL" clId="{96C6032C-E5C6-49E0-A571-B89BF8A25BBF}" dt="2023-09-12T17:10:37.770" v="5309" actId="47"/>
        <pc:sldMkLst>
          <pc:docMk/>
          <pc:sldMk cId="2065945087" sldId="7803"/>
        </pc:sldMkLst>
      </pc:sldChg>
      <pc:sldChg chg="del">
        <pc:chgData name="FoustB" userId="036fd538-e6a0-4478-b832-b99ce6775b9a" providerId="ADAL" clId="{96C6032C-E5C6-49E0-A571-B89BF8A25BBF}" dt="2023-09-12T17:10:38.002" v="5310" actId="47"/>
        <pc:sldMkLst>
          <pc:docMk/>
          <pc:sldMk cId="932053158" sldId="7804"/>
        </pc:sldMkLst>
      </pc:sldChg>
      <pc:sldChg chg="del">
        <pc:chgData name="FoustB" userId="036fd538-e6a0-4478-b832-b99ce6775b9a" providerId="ADAL" clId="{96C6032C-E5C6-49E0-A571-B89BF8A25BBF}" dt="2023-09-12T17:10:38.171" v="5311" actId="47"/>
        <pc:sldMkLst>
          <pc:docMk/>
          <pc:sldMk cId="633345926" sldId="7805"/>
        </pc:sldMkLst>
      </pc:sldChg>
      <pc:sldChg chg="del">
        <pc:chgData name="FoustB" userId="036fd538-e6a0-4478-b832-b99ce6775b9a" providerId="ADAL" clId="{96C6032C-E5C6-49E0-A571-B89BF8A25BBF}" dt="2023-09-12T17:10:38.428" v="5312" actId="47"/>
        <pc:sldMkLst>
          <pc:docMk/>
          <pc:sldMk cId="3285584624" sldId="7807"/>
        </pc:sldMkLst>
      </pc:sldChg>
      <pc:sldChg chg="del">
        <pc:chgData name="FoustB" userId="036fd538-e6a0-4478-b832-b99ce6775b9a" providerId="ADAL" clId="{96C6032C-E5C6-49E0-A571-B89BF8A25BBF}" dt="2023-09-12T17:10:38.672" v="5313" actId="47"/>
        <pc:sldMkLst>
          <pc:docMk/>
          <pc:sldMk cId="4051939939" sldId="7808"/>
        </pc:sldMkLst>
      </pc:sldChg>
      <pc:sldChg chg="del">
        <pc:chgData name="FoustB" userId="036fd538-e6a0-4478-b832-b99ce6775b9a" providerId="ADAL" clId="{96C6032C-E5C6-49E0-A571-B89BF8A25BBF}" dt="2023-09-12T17:10:38.804" v="5314" actId="47"/>
        <pc:sldMkLst>
          <pc:docMk/>
          <pc:sldMk cId="3144208964" sldId="7809"/>
        </pc:sldMkLst>
      </pc:sldChg>
      <pc:sldChg chg="del">
        <pc:chgData name="FoustB" userId="036fd538-e6a0-4478-b832-b99ce6775b9a" providerId="ADAL" clId="{96C6032C-E5C6-49E0-A571-B89BF8A25BBF}" dt="2023-09-12T17:10:26.183" v="5255" actId="47"/>
        <pc:sldMkLst>
          <pc:docMk/>
          <pc:sldMk cId="2290866" sldId="7810"/>
        </pc:sldMkLst>
      </pc:sldChg>
      <pc:sldChg chg="del">
        <pc:chgData name="FoustB" userId="036fd538-e6a0-4478-b832-b99ce6775b9a" providerId="ADAL" clId="{96C6032C-E5C6-49E0-A571-B89BF8A25BBF}" dt="2023-09-12T17:10:27.167" v="5261" actId="47"/>
        <pc:sldMkLst>
          <pc:docMk/>
          <pc:sldMk cId="1584262613" sldId="7811"/>
        </pc:sldMkLst>
      </pc:sldChg>
      <pc:sldChg chg="del">
        <pc:chgData name="FoustB" userId="036fd538-e6a0-4478-b832-b99ce6775b9a" providerId="ADAL" clId="{96C6032C-E5C6-49E0-A571-B89BF8A25BBF}" dt="2023-09-12T17:10:29.975" v="5278" actId="47"/>
        <pc:sldMkLst>
          <pc:docMk/>
          <pc:sldMk cId="1836091087" sldId="7812"/>
        </pc:sldMkLst>
      </pc:sldChg>
      <pc:sldChg chg="del">
        <pc:chgData name="FoustB" userId="036fd538-e6a0-4478-b832-b99ce6775b9a" providerId="ADAL" clId="{96C6032C-E5C6-49E0-A571-B89BF8A25BBF}" dt="2023-09-12T17:10:29.219" v="5273" actId="47"/>
        <pc:sldMkLst>
          <pc:docMk/>
          <pc:sldMk cId="367850944" sldId="7813"/>
        </pc:sldMkLst>
      </pc:sldChg>
      <pc:sldChg chg="del">
        <pc:chgData name="FoustB" userId="036fd538-e6a0-4478-b832-b99ce6775b9a" providerId="ADAL" clId="{96C6032C-E5C6-49E0-A571-B89BF8A25BBF}" dt="2023-09-12T17:10:32.657" v="5285" actId="47"/>
        <pc:sldMkLst>
          <pc:docMk/>
          <pc:sldMk cId="1012416674" sldId="7814"/>
        </pc:sldMkLst>
      </pc:sldChg>
      <pc:sldChg chg="del">
        <pc:chgData name="FoustB" userId="036fd538-e6a0-4478-b832-b99ce6775b9a" providerId="ADAL" clId="{96C6032C-E5C6-49E0-A571-B89BF8A25BBF}" dt="2023-09-12T17:10:36.126" v="5301" actId="47"/>
        <pc:sldMkLst>
          <pc:docMk/>
          <pc:sldMk cId="1388997315" sldId="7815"/>
        </pc:sldMkLst>
      </pc:sldChg>
      <pc:sldChg chg="modSp add del modAnim">
        <pc:chgData name="FoustB" userId="036fd538-e6a0-4478-b832-b99ce6775b9a" providerId="ADAL" clId="{96C6032C-E5C6-49E0-A571-B89BF8A25BBF}" dt="2023-09-15T14:06:45.012" v="5322" actId="47"/>
        <pc:sldMkLst>
          <pc:docMk/>
          <pc:sldMk cId="4189905233" sldId="7816"/>
        </pc:sldMkLst>
        <pc:spChg chg="mod">
          <ac:chgData name="FoustB" userId="036fd538-e6a0-4478-b832-b99ce6775b9a" providerId="ADAL" clId="{96C6032C-E5C6-49E0-A571-B89BF8A25BBF}" dt="2023-09-11T16:40:41.274" v="54" actId="207"/>
          <ac:spMkLst>
            <pc:docMk/>
            <pc:sldMk cId="4189905233" sldId="7816"/>
            <ac:spMk id="5" creationId="{2273C056-1B70-47C5-52E9-70B61097414C}"/>
          </ac:spMkLst>
        </pc:spChg>
      </pc:sldChg>
      <pc:sldChg chg="new del">
        <pc:chgData name="FoustB" userId="036fd538-e6a0-4478-b832-b99ce6775b9a" providerId="ADAL" clId="{96C6032C-E5C6-49E0-A571-B89BF8A25BBF}" dt="2023-09-12T17:10:24.157" v="5242" actId="47"/>
        <pc:sldMkLst>
          <pc:docMk/>
          <pc:sldMk cId="2178762310" sldId="7817"/>
        </pc:sldMkLst>
      </pc:sldChg>
      <pc:sldChg chg="modSp add del mod">
        <pc:chgData name="FoustB" userId="036fd538-e6a0-4478-b832-b99ce6775b9a" providerId="ADAL" clId="{96C6032C-E5C6-49E0-A571-B89BF8A25BBF}" dt="2023-09-15T14:06:45.673" v="5323" actId="47"/>
        <pc:sldMkLst>
          <pc:docMk/>
          <pc:sldMk cId="3666872331" sldId="7818"/>
        </pc:sldMkLst>
        <pc:spChg chg="mod">
          <ac:chgData name="FoustB" userId="036fd538-e6a0-4478-b832-b99ce6775b9a" providerId="ADAL" clId="{96C6032C-E5C6-49E0-A571-B89BF8A25BBF}" dt="2023-09-11T16:41:09.519" v="65" actId="207"/>
          <ac:spMkLst>
            <pc:docMk/>
            <pc:sldMk cId="3666872331" sldId="7818"/>
            <ac:spMk id="5" creationId="{2273C056-1B70-47C5-52E9-70B61097414C}"/>
          </ac:spMkLst>
        </pc:spChg>
      </pc:sldChg>
      <pc:sldChg chg="modSp add del mod">
        <pc:chgData name="FoustB" userId="036fd538-e6a0-4478-b832-b99ce6775b9a" providerId="ADAL" clId="{96C6032C-E5C6-49E0-A571-B89BF8A25BBF}" dt="2023-09-15T14:06:46.525" v="5324" actId="47"/>
        <pc:sldMkLst>
          <pc:docMk/>
          <pc:sldMk cId="3569768859" sldId="7819"/>
        </pc:sldMkLst>
        <pc:spChg chg="mod">
          <ac:chgData name="FoustB" userId="036fd538-e6a0-4478-b832-b99ce6775b9a" providerId="ADAL" clId="{96C6032C-E5C6-49E0-A571-B89BF8A25BBF}" dt="2023-09-11T16:41:26.573" v="69" actId="207"/>
          <ac:spMkLst>
            <pc:docMk/>
            <pc:sldMk cId="3569768859" sldId="7819"/>
            <ac:spMk id="5" creationId="{2273C056-1B70-47C5-52E9-70B61097414C}"/>
          </ac:spMkLst>
        </pc:spChg>
      </pc:sldChg>
      <pc:sldChg chg="addSp modSp add mod modAnim">
        <pc:chgData name="FoustB" userId="036fd538-e6a0-4478-b832-b99ce6775b9a" providerId="ADAL" clId="{96C6032C-E5C6-49E0-A571-B89BF8A25BBF}" dt="2023-09-11T16:43:00.792" v="96"/>
        <pc:sldMkLst>
          <pc:docMk/>
          <pc:sldMk cId="967704549" sldId="7820"/>
        </pc:sldMkLst>
        <pc:spChg chg="add mod">
          <ac:chgData name="FoustB" userId="036fd538-e6a0-4478-b832-b99ce6775b9a" providerId="ADAL" clId="{96C6032C-E5C6-49E0-A571-B89BF8A25BBF}" dt="2023-09-11T16:42:58.288" v="95" actId="14100"/>
          <ac:spMkLst>
            <pc:docMk/>
            <pc:sldMk cId="967704549" sldId="7820"/>
            <ac:spMk id="2" creationId="{1707527B-62AA-5ED1-D165-EA2D0D2FB642}"/>
          </ac:spMkLst>
        </pc:spChg>
        <pc:spChg chg="mod">
          <ac:chgData name="FoustB" userId="036fd538-e6a0-4478-b832-b99ce6775b9a" providerId="ADAL" clId="{96C6032C-E5C6-49E0-A571-B89BF8A25BBF}" dt="2023-09-11T16:41:39.041" v="72" actId="207"/>
          <ac:spMkLst>
            <pc:docMk/>
            <pc:sldMk cId="967704549" sldId="7820"/>
            <ac:spMk id="5" creationId="{2273C056-1B70-47C5-52E9-70B61097414C}"/>
          </ac:spMkLst>
        </pc:spChg>
      </pc:sldChg>
      <pc:sldChg chg="addSp delSp modSp add mod delAnim modAnim">
        <pc:chgData name="FoustB" userId="036fd538-e6a0-4478-b832-b99ce6775b9a" providerId="ADAL" clId="{96C6032C-E5C6-49E0-A571-B89BF8A25BBF}" dt="2023-09-15T18:19:31.941" v="5729" actId="478"/>
        <pc:sldMkLst>
          <pc:docMk/>
          <pc:sldMk cId="328153733" sldId="7821"/>
        </pc:sldMkLst>
        <pc:spChg chg="del">
          <ac:chgData name="FoustB" userId="036fd538-e6a0-4478-b832-b99ce6775b9a" providerId="ADAL" clId="{96C6032C-E5C6-49E0-A571-B89BF8A25BBF}" dt="2023-09-11T16:43:18.895" v="98" actId="478"/>
          <ac:spMkLst>
            <pc:docMk/>
            <pc:sldMk cId="328153733" sldId="7821"/>
            <ac:spMk id="2" creationId="{1707527B-62AA-5ED1-D165-EA2D0D2FB642}"/>
          </ac:spMkLst>
        </pc:spChg>
        <pc:spChg chg="add del mod">
          <ac:chgData name="FoustB" userId="036fd538-e6a0-4478-b832-b99ce6775b9a" providerId="ADAL" clId="{96C6032C-E5C6-49E0-A571-B89BF8A25BBF}" dt="2023-09-15T18:19:31.941" v="5729" actId="478"/>
          <ac:spMkLst>
            <pc:docMk/>
            <pc:sldMk cId="328153733" sldId="7821"/>
            <ac:spMk id="4" creationId="{B9888F5D-ED23-3021-20DE-A49F17B52FEC}"/>
          </ac:spMkLst>
        </pc:spChg>
        <pc:spChg chg="mod">
          <ac:chgData name="FoustB" userId="036fd538-e6a0-4478-b832-b99ce6775b9a" providerId="ADAL" clId="{96C6032C-E5C6-49E0-A571-B89BF8A25BBF}" dt="2023-09-11T16:43:46.856" v="110" actId="14100"/>
          <ac:spMkLst>
            <pc:docMk/>
            <pc:sldMk cId="328153733" sldId="7821"/>
            <ac:spMk id="5" creationId="{2273C056-1B70-47C5-52E9-70B61097414C}"/>
          </ac:spMkLst>
        </pc:spChg>
      </pc:sldChg>
      <pc:sldChg chg="addSp delSp modSp add mod modAnim">
        <pc:chgData name="FoustB" userId="036fd538-e6a0-4478-b832-b99ce6775b9a" providerId="ADAL" clId="{96C6032C-E5C6-49E0-A571-B89BF8A25BBF}" dt="2023-09-16T21:26:06.400" v="6117" actId="20577"/>
        <pc:sldMkLst>
          <pc:docMk/>
          <pc:sldMk cId="3637338781" sldId="7822"/>
        </pc:sldMkLst>
        <pc:spChg chg="mod">
          <ac:chgData name="FoustB" userId="036fd538-e6a0-4478-b832-b99ce6775b9a" providerId="ADAL" clId="{96C6032C-E5C6-49E0-A571-B89BF8A25BBF}" dt="2023-09-16T21:26:06.400" v="6117" actId="20577"/>
          <ac:spMkLst>
            <pc:docMk/>
            <pc:sldMk cId="3637338781" sldId="7822"/>
            <ac:spMk id="4" creationId="{B9888F5D-ED23-3021-20DE-A49F17B52FEC}"/>
          </ac:spMkLst>
        </pc:spChg>
        <pc:spChg chg="mod">
          <ac:chgData name="FoustB" userId="036fd538-e6a0-4478-b832-b99ce6775b9a" providerId="ADAL" clId="{96C6032C-E5C6-49E0-A571-B89BF8A25BBF}" dt="2023-09-11T16:44:57.124" v="164" actId="207"/>
          <ac:spMkLst>
            <pc:docMk/>
            <pc:sldMk cId="3637338781" sldId="7822"/>
            <ac:spMk id="5" creationId="{2273C056-1B70-47C5-52E9-70B61097414C}"/>
          </ac:spMkLst>
        </pc:spChg>
        <pc:spChg chg="add del">
          <ac:chgData name="FoustB" userId="036fd538-e6a0-4478-b832-b99ce6775b9a" providerId="ADAL" clId="{96C6032C-E5C6-49E0-A571-B89BF8A25BBF}" dt="2023-09-11T16:47:20.109" v="166" actId="22"/>
          <ac:spMkLst>
            <pc:docMk/>
            <pc:sldMk cId="3637338781" sldId="7822"/>
            <ac:spMk id="7" creationId="{8E785491-DA67-9D1F-DA58-F2A8C4C7CB02}"/>
          </ac:spMkLst>
        </pc:spChg>
      </pc:sldChg>
      <pc:sldChg chg="delSp modSp add mod">
        <pc:chgData name="FoustB" userId="036fd538-e6a0-4478-b832-b99ce6775b9a" providerId="ADAL" clId="{96C6032C-E5C6-49E0-A571-B89BF8A25BBF}" dt="2023-09-11T18:18:13.273" v="386" actId="14100"/>
        <pc:sldMkLst>
          <pc:docMk/>
          <pc:sldMk cId="2979658870" sldId="7823"/>
        </pc:sldMkLst>
        <pc:spChg chg="del">
          <ac:chgData name="FoustB" userId="036fd538-e6a0-4478-b832-b99ce6775b9a" providerId="ADAL" clId="{96C6032C-E5C6-49E0-A571-B89BF8A25BBF}" dt="2023-09-11T16:47:42.019" v="173" actId="478"/>
          <ac:spMkLst>
            <pc:docMk/>
            <pc:sldMk cId="2979658870" sldId="7823"/>
            <ac:spMk id="4" creationId="{B9888F5D-ED23-3021-20DE-A49F17B52FEC}"/>
          </ac:spMkLst>
        </pc:spChg>
        <pc:spChg chg="mod">
          <ac:chgData name="FoustB" userId="036fd538-e6a0-4478-b832-b99ce6775b9a" providerId="ADAL" clId="{96C6032C-E5C6-49E0-A571-B89BF8A25BBF}" dt="2023-09-11T18:18:13.273" v="386" actId="14100"/>
          <ac:spMkLst>
            <pc:docMk/>
            <pc:sldMk cId="2979658870" sldId="7823"/>
            <ac:spMk id="5" creationId="{2273C056-1B70-47C5-52E9-70B61097414C}"/>
          </ac:spMkLst>
        </pc:spChg>
      </pc:sldChg>
      <pc:sldChg chg="modSp add mod">
        <pc:chgData name="FoustB" userId="036fd538-e6a0-4478-b832-b99ce6775b9a" providerId="ADAL" clId="{96C6032C-E5C6-49E0-A571-B89BF8A25BBF}" dt="2023-09-11T18:18:22.175" v="389" actId="14100"/>
        <pc:sldMkLst>
          <pc:docMk/>
          <pc:sldMk cId="2726429781" sldId="7824"/>
        </pc:sldMkLst>
        <pc:spChg chg="mod">
          <ac:chgData name="FoustB" userId="036fd538-e6a0-4478-b832-b99ce6775b9a" providerId="ADAL" clId="{96C6032C-E5C6-49E0-A571-B89BF8A25BBF}" dt="2023-09-11T18:18:22.175" v="389" actId="14100"/>
          <ac:spMkLst>
            <pc:docMk/>
            <pc:sldMk cId="2726429781" sldId="7824"/>
            <ac:spMk id="5" creationId="{2273C056-1B70-47C5-52E9-70B61097414C}"/>
          </ac:spMkLst>
        </pc:spChg>
      </pc:sldChg>
      <pc:sldChg chg="addSp delSp modSp add mod modAnim">
        <pc:chgData name="FoustB" userId="036fd538-e6a0-4478-b832-b99ce6775b9a" providerId="ADAL" clId="{96C6032C-E5C6-49E0-A571-B89BF8A25BBF}" dt="2023-09-11T18:22:19.947" v="449"/>
        <pc:sldMkLst>
          <pc:docMk/>
          <pc:sldMk cId="3677438995" sldId="7825"/>
        </pc:sldMkLst>
        <pc:spChg chg="add mod">
          <ac:chgData name="FoustB" userId="036fd538-e6a0-4478-b832-b99ce6775b9a" providerId="ADAL" clId="{96C6032C-E5C6-49E0-A571-B89BF8A25BBF}" dt="2023-09-11T18:21:45.474" v="445" actId="207"/>
          <ac:spMkLst>
            <pc:docMk/>
            <pc:sldMk cId="3677438995" sldId="7825"/>
            <ac:spMk id="2" creationId="{8BBD778B-D87C-430D-C0FC-D70E74D5CB33}"/>
          </ac:spMkLst>
        </pc:spChg>
        <pc:spChg chg="del">
          <ac:chgData name="FoustB" userId="036fd538-e6a0-4478-b832-b99ce6775b9a" providerId="ADAL" clId="{96C6032C-E5C6-49E0-A571-B89BF8A25BBF}" dt="2023-09-11T18:19:32.742" v="407" actId="478"/>
          <ac:spMkLst>
            <pc:docMk/>
            <pc:sldMk cId="3677438995" sldId="7825"/>
            <ac:spMk id="3" creationId="{26D5A235-882B-E97D-6177-1B20FE4C082A}"/>
          </ac:spMkLst>
        </pc:spChg>
        <pc:spChg chg="mod">
          <ac:chgData name="FoustB" userId="036fd538-e6a0-4478-b832-b99ce6775b9a" providerId="ADAL" clId="{96C6032C-E5C6-49E0-A571-B89BF8A25BBF}" dt="2023-09-11T18:20:55.333" v="417" actId="14100"/>
          <ac:spMkLst>
            <pc:docMk/>
            <pc:sldMk cId="3677438995" sldId="7825"/>
            <ac:spMk id="5" creationId="{2273C056-1B70-47C5-52E9-70B61097414C}"/>
          </ac:spMkLst>
        </pc:spChg>
        <pc:spChg chg="del">
          <ac:chgData name="FoustB" userId="036fd538-e6a0-4478-b832-b99ce6775b9a" providerId="ADAL" clId="{96C6032C-E5C6-49E0-A571-B89BF8A25BBF}" dt="2023-09-11T18:19:21.153" v="402" actId="478"/>
          <ac:spMkLst>
            <pc:docMk/>
            <pc:sldMk cId="3677438995" sldId="7825"/>
            <ac:spMk id="6" creationId="{57F77C70-4D54-23D6-992F-DC300E8DC24A}"/>
          </ac:spMkLst>
        </pc:spChg>
        <pc:picChg chg="del">
          <ac:chgData name="FoustB" userId="036fd538-e6a0-4478-b832-b99ce6775b9a" providerId="ADAL" clId="{96C6032C-E5C6-49E0-A571-B89BF8A25BBF}" dt="2023-09-11T18:21:56.411" v="446" actId="478"/>
          <ac:picMkLst>
            <pc:docMk/>
            <pc:sldMk cId="3677438995" sldId="7825"/>
            <ac:picMk id="12292" creationId="{5274EA44-6C01-4426-B74B-5B62DA852275}"/>
          </ac:picMkLst>
        </pc:picChg>
      </pc:sldChg>
      <pc:sldChg chg="addSp delSp modSp add del mod modAnim">
        <pc:chgData name="FoustB" userId="036fd538-e6a0-4478-b832-b99ce6775b9a" providerId="ADAL" clId="{96C6032C-E5C6-49E0-A571-B89BF8A25BBF}" dt="2023-09-12T17:10:22.773" v="5234" actId="47"/>
        <pc:sldMkLst>
          <pc:docMk/>
          <pc:sldMk cId="1722534961" sldId="7826"/>
        </pc:sldMkLst>
        <pc:spChg chg="add mod">
          <ac:chgData name="FoustB" userId="036fd538-e6a0-4478-b832-b99ce6775b9a" providerId="ADAL" clId="{96C6032C-E5C6-49E0-A571-B89BF8A25BBF}" dt="2023-09-11T18:13:12.793" v="336"/>
          <ac:spMkLst>
            <pc:docMk/>
            <pc:sldMk cId="1722534961" sldId="7826"/>
            <ac:spMk id="2" creationId="{935E9237-1B83-B2CF-F243-165C8E910BE7}"/>
          </ac:spMkLst>
        </pc:spChg>
        <pc:spChg chg="del">
          <ac:chgData name="FoustB" userId="036fd538-e6a0-4478-b832-b99ce6775b9a" providerId="ADAL" clId="{96C6032C-E5C6-49E0-A571-B89BF8A25BBF}" dt="2023-09-11T18:13:15.869" v="337" actId="478"/>
          <ac:spMkLst>
            <pc:docMk/>
            <pc:sldMk cId="1722534961" sldId="7826"/>
            <ac:spMk id="3" creationId="{26D5A235-882B-E97D-6177-1B20FE4C082A}"/>
          </ac:spMkLst>
        </pc:spChg>
        <pc:spChg chg="mod">
          <ac:chgData name="FoustB" userId="036fd538-e6a0-4478-b832-b99ce6775b9a" providerId="ADAL" clId="{96C6032C-E5C6-49E0-A571-B89BF8A25BBF}" dt="2023-09-11T18:13:20.071" v="344" actId="6549"/>
          <ac:spMkLst>
            <pc:docMk/>
            <pc:sldMk cId="1722534961" sldId="7826"/>
            <ac:spMk id="5" creationId="{2273C056-1B70-47C5-52E9-70B61097414C}"/>
          </ac:spMkLst>
        </pc:spChg>
        <pc:spChg chg="del mod">
          <ac:chgData name="FoustB" userId="036fd538-e6a0-4478-b832-b99ce6775b9a" providerId="ADAL" clId="{96C6032C-E5C6-49E0-A571-B89BF8A25BBF}" dt="2023-09-11T18:13:12.493" v="335" actId="478"/>
          <ac:spMkLst>
            <pc:docMk/>
            <pc:sldMk cId="1722534961" sldId="7826"/>
            <ac:spMk id="6" creationId="{57F77C70-4D54-23D6-992F-DC300E8DC24A}"/>
          </ac:spMkLst>
        </pc:spChg>
      </pc:sldChg>
      <pc:sldChg chg="modSp add del mod">
        <pc:chgData name="FoustB" userId="036fd538-e6a0-4478-b832-b99ce6775b9a" providerId="ADAL" clId="{96C6032C-E5C6-49E0-A571-B89BF8A25BBF}" dt="2023-09-12T17:10:23.806" v="5240" actId="47"/>
        <pc:sldMkLst>
          <pc:docMk/>
          <pc:sldMk cId="2241602431" sldId="7827"/>
        </pc:sldMkLst>
        <pc:spChg chg="mod">
          <ac:chgData name="FoustB" userId="036fd538-e6a0-4478-b832-b99ce6775b9a" providerId="ADAL" clId="{96C6032C-E5C6-49E0-A571-B89BF8A25BBF}" dt="2023-09-11T17:06:21.338" v="328" actId="207"/>
          <ac:spMkLst>
            <pc:docMk/>
            <pc:sldMk cId="2241602431" sldId="7827"/>
            <ac:spMk id="6" creationId="{055017A6-E042-4FF7-A337-20BE9B4FB604}"/>
          </ac:spMkLst>
        </pc:spChg>
      </pc:sldChg>
      <pc:sldChg chg="modSp add del mod">
        <pc:chgData name="FoustB" userId="036fd538-e6a0-4478-b832-b99ce6775b9a" providerId="ADAL" clId="{96C6032C-E5C6-49E0-A571-B89BF8A25BBF}" dt="2023-09-12T17:10:23.991" v="5241" actId="47"/>
        <pc:sldMkLst>
          <pc:docMk/>
          <pc:sldMk cId="3408296538" sldId="7828"/>
        </pc:sldMkLst>
        <pc:spChg chg="mod">
          <ac:chgData name="FoustB" userId="036fd538-e6a0-4478-b832-b99ce6775b9a" providerId="ADAL" clId="{96C6032C-E5C6-49E0-A571-B89BF8A25BBF}" dt="2023-09-11T17:06:39.615" v="334" actId="122"/>
          <ac:spMkLst>
            <pc:docMk/>
            <pc:sldMk cId="3408296538" sldId="7828"/>
            <ac:spMk id="6" creationId="{055017A6-E042-4FF7-A337-20BE9B4FB604}"/>
          </ac:spMkLst>
        </pc:spChg>
      </pc:sldChg>
      <pc:sldChg chg="modSp add del mod modAnim">
        <pc:chgData name="FoustB" userId="036fd538-e6a0-4478-b832-b99ce6775b9a" providerId="ADAL" clId="{96C6032C-E5C6-49E0-A571-B89BF8A25BBF}" dt="2023-09-12T17:10:22.886" v="5235" actId="47"/>
        <pc:sldMkLst>
          <pc:docMk/>
          <pc:sldMk cId="2728615377" sldId="7829"/>
        </pc:sldMkLst>
        <pc:spChg chg="mod">
          <ac:chgData name="FoustB" userId="036fd538-e6a0-4478-b832-b99ce6775b9a" providerId="ADAL" clId="{96C6032C-E5C6-49E0-A571-B89BF8A25BBF}" dt="2023-09-11T18:14:33.302" v="363" actId="207"/>
          <ac:spMkLst>
            <pc:docMk/>
            <pc:sldMk cId="2728615377" sldId="7829"/>
            <ac:spMk id="5" creationId="{2273C056-1B70-47C5-52E9-70B61097414C}"/>
          </ac:spMkLst>
        </pc:spChg>
      </pc:sldChg>
      <pc:sldChg chg="new del">
        <pc:chgData name="FoustB" userId="036fd538-e6a0-4478-b832-b99ce6775b9a" providerId="ADAL" clId="{96C6032C-E5C6-49E0-A571-B89BF8A25BBF}" dt="2023-09-12T17:10:23.227" v="5237" actId="47"/>
        <pc:sldMkLst>
          <pc:docMk/>
          <pc:sldMk cId="160637984" sldId="7830"/>
        </pc:sldMkLst>
      </pc:sldChg>
      <pc:sldChg chg="new del">
        <pc:chgData name="FoustB" userId="036fd538-e6a0-4478-b832-b99ce6775b9a" providerId="ADAL" clId="{96C6032C-E5C6-49E0-A571-B89BF8A25BBF}" dt="2023-09-12T17:10:23.390" v="5238" actId="47"/>
        <pc:sldMkLst>
          <pc:docMk/>
          <pc:sldMk cId="3012680436" sldId="7831"/>
        </pc:sldMkLst>
      </pc:sldChg>
      <pc:sldChg chg="addSp delSp modSp add del mod setBg modAnim">
        <pc:chgData name="FoustB" userId="036fd538-e6a0-4478-b832-b99ce6775b9a" providerId="ADAL" clId="{96C6032C-E5C6-49E0-A571-B89BF8A25BBF}" dt="2023-09-12T17:10:23.073" v="5236" actId="47"/>
        <pc:sldMkLst>
          <pc:docMk/>
          <pc:sldMk cId="3786173781" sldId="7832"/>
        </pc:sldMkLst>
        <pc:spChg chg="mod">
          <ac:chgData name="FoustB" userId="036fd538-e6a0-4478-b832-b99ce6775b9a" providerId="ADAL" clId="{96C6032C-E5C6-49E0-A571-B89BF8A25BBF}" dt="2023-09-11T18:15:56.344" v="369" actId="26606"/>
          <ac:spMkLst>
            <pc:docMk/>
            <pc:sldMk cId="3786173781" sldId="7832"/>
            <ac:spMk id="2" creationId="{935E9237-1B83-B2CF-F243-165C8E910BE7}"/>
          </ac:spMkLst>
        </pc:spChg>
        <pc:spChg chg="mod ord">
          <ac:chgData name="FoustB" userId="036fd538-e6a0-4478-b832-b99ce6775b9a" providerId="ADAL" clId="{96C6032C-E5C6-49E0-A571-B89BF8A25BBF}" dt="2023-09-11T18:15:56.344" v="369" actId="26606"/>
          <ac:spMkLst>
            <pc:docMk/>
            <pc:sldMk cId="3786173781" sldId="7832"/>
            <ac:spMk id="5" creationId="{2273C056-1B70-47C5-52E9-70B61097414C}"/>
          </ac:spMkLst>
        </pc:spChg>
        <pc:spChg chg="add del">
          <ac:chgData name="FoustB" userId="036fd538-e6a0-4478-b832-b99ce6775b9a" providerId="ADAL" clId="{96C6032C-E5C6-49E0-A571-B89BF8A25BBF}" dt="2023-09-11T18:15:56.344" v="369" actId="26606"/>
          <ac:spMkLst>
            <pc:docMk/>
            <pc:sldMk cId="3786173781" sldId="7832"/>
            <ac:spMk id="12297" creationId="{2172A0AC-3DCE-4672-BCAF-28FEF91F6020}"/>
          </ac:spMkLst>
        </pc:spChg>
        <pc:spChg chg="add del">
          <ac:chgData name="FoustB" userId="036fd538-e6a0-4478-b832-b99ce6775b9a" providerId="ADAL" clId="{96C6032C-E5C6-49E0-A571-B89BF8A25BBF}" dt="2023-09-11T18:15:56.344" v="369" actId="26606"/>
          <ac:spMkLst>
            <pc:docMk/>
            <pc:sldMk cId="3786173781" sldId="7832"/>
            <ac:spMk id="12299" creationId="{AE6F1C77-EDC9-4C5F-8C1C-62DD46BDA3C3}"/>
          </ac:spMkLst>
        </pc:spChg>
        <pc:picChg chg="add mod ord">
          <ac:chgData name="FoustB" userId="036fd538-e6a0-4478-b832-b99ce6775b9a" providerId="ADAL" clId="{96C6032C-E5C6-49E0-A571-B89BF8A25BBF}" dt="2023-09-11T18:15:56.344" v="369" actId="26606"/>
          <ac:picMkLst>
            <pc:docMk/>
            <pc:sldMk cId="3786173781" sldId="7832"/>
            <ac:picMk id="3" creationId="{F930DCDD-FB81-D3B5-CA35-3784EADD7D2E}"/>
          </ac:picMkLst>
        </pc:picChg>
        <pc:picChg chg="mod">
          <ac:chgData name="FoustB" userId="036fd538-e6a0-4478-b832-b99ce6775b9a" providerId="ADAL" clId="{96C6032C-E5C6-49E0-A571-B89BF8A25BBF}" dt="2023-09-11T18:15:56.344" v="369" actId="26606"/>
          <ac:picMkLst>
            <pc:docMk/>
            <pc:sldMk cId="3786173781" sldId="7832"/>
            <ac:picMk id="12292" creationId="{5274EA44-6C01-4426-B74B-5B62DA852275}"/>
          </ac:picMkLst>
        </pc:picChg>
      </pc:sldChg>
      <pc:sldChg chg="add del">
        <pc:chgData name="FoustB" userId="036fd538-e6a0-4478-b832-b99ce6775b9a" providerId="ADAL" clId="{96C6032C-E5C6-49E0-A571-B89BF8A25BBF}" dt="2023-09-11T18:17:35.534" v="373"/>
        <pc:sldMkLst>
          <pc:docMk/>
          <pc:sldMk cId="1892485131" sldId="7833"/>
        </pc:sldMkLst>
      </pc:sldChg>
      <pc:sldChg chg="modSp add mod">
        <pc:chgData name="FoustB" userId="036fd538-e6a0-4478-b832-b99ce6775b9a" providerId="ADAL" clId="{96C6032C-E5C6-49E0-A571-B89BF8A25BBF}" dt="2023-09-11T18:18:52.372" v="401" actId="113"/>
        <pc:sldMkLst>
          <pc:docMk/>
          <pc:sldMk cId="2546367585" sldId="7833"/>
        </pc:sldMkLst>
        <pc:spChg chg="mod">
          <ac:chgData name="FoustB" userId="036fd538-e6a0-4478-b832-b99ce6775b9a" providerId="ADAL" clId="{96C6032C-E5C6-49E0-A571-B89BF8A25BBF}" dt="2023-09-11T18:18:52.372" v="401" actId="113"/>
          <ac:spMkLst>
            <pc:docMk/>
            <pc:sldMk cId="2546367585" sldId="7833"/>
            <ac:spMk id="5" creationId="{2273C056-1B70-47C5-52E9-70B61097414C}"/>
          </ac:spMkLst>
        </pc:spChg>
      </pc:sldChg>
      <pc:sldChg chg="add del">
        <pc:chgData name="FoustB" userId="036fd538-e6a0-4478-b832-b99ce6775b9a" providerId="ADAL" clId="{96C6032C-E5C6-49E0-A571-B89BF8A25BBF}" dt="2023-09-11T18:17:10.679" v="371"/>
        <pc:sldMkLst>
          <pc:docMk/>
          <pc:sldMk cId="2584042808" sldId="7833"/>
        </pc:sldMkLst>
      </pc:sldChg>
      <pc:sldChg chg="addSp delSp modSp add mod modAnim">
        <pc:chgData name="FoustB" userId="036fd538-e6a0-4478-b832-b99ce6775b9a" providerId="ADAL" clId="{96C6032C-E5C6-49E0-A571-B89BF8A25BBF}" dt="2023-09-11T18:29:30.493" v="770" actId="1038"/>
        <pc:sldMkLst>
          <pc:docMk/>
          <pc:sldMk cId="1433235249" sldId="7834"/>
        </pc:sldMkLst>
        <pc:spChg chg="add mod">
          <ac:chgData name="FoustB" userId="036fd538-e6a0-4478-b832-b99ce6775b9a" providerId="ADAL" clId="{96C6032C-E5C6-49E0-A571-B89BF8A25BBF}" dt="2023-09-11T18:29:28.015" v="768" actId="1037"/>
          <ac:spMkLst>
            <pc:docMk/>
            <pc:sldMk cId="1433235249" sldId="7834"/>
            <ac:spMk id="4" creationId="{A2DCE1F6-FBB1-6DE1-BE1A-BA4A31E5760D}"/>
          </ac:spMkLst>
        </pc:spChg>
        <pc:spChg chg="mod">
          <ac:chgData name="FoustB" userId="036fd538-e6a0-4478-b832-b99ce6775b9a" providerId="ADAL" clId="{96C6032C-E5C6-49E0-A571-B89BF8A25BBF}" dt="2023-09-11T18:22:51.729" v="461" actId="207"/>
          <ac:spMkLst>
            <pc:docMk/>
            <pc:sldMk cId="1433235249" sldId="7834"/>
            <ac:spMk id="5" creationId="{2273C056-1B70-47C5-52E9-70B61097414C}"/>
          </ac:spMkLst>
        </pc:spChg>
        <pc:spChg chg="add mod">
          <ac:chgData name="FoustB" userId="036fd538-e6a0-4478-b832-b99ce6775b9a" providerId="ADAL" clId="{96C6032C-E5C6-49E0-A571-B89BF8A25BBF}" dt="2023-09-11T18:29:30.493" v="770" actId="1038"/>
          <ac:spMkLst>
            <pc:docMk/>
            <pc:sldMk cId="1433235249" sldId="7834"/>
            <ac:spMk id="6" creationId="{13BFBB62-D7E7-0823-9E6F-03542CC7C515}"/>
          </ac:spMkLst>
        </pc:spChg>
        <pc:spChg chg="add mod">
          <ac:chgData name="FoustB" userId="036fd538-e6a0-4478-b832-b99ce6775b9a" providerId="ADAL" clId="{96C6032C-E5C6-49E0-A571-B89BF8A25BBF}" dt="2023-09-11T18:27:52.411" v="662" actId="14100"/>
          <ac:spMkLst>
            <pc:docMk/>
            <pc:sldMk cId="1433235249" sldId="7834"/>
            <ac:spMk id="7" creationId="{34F6AEF9-473F-E2B4-9745-2F1AB3143E48}"/>
          </ac:spMkLst>
        </pc:spChg>
        <pc:spChg chg="add del mod">
          <ac:chgData name="FoustB" userId="036fd538-e6a0-4478-b832-b99ce6775b9a" providerId="ADAL" clId="{96C6032C-E5C6-49E0-A571-B89BF8A25BBF}" dt="2023-09-11T18:28:03.898" v="665"/>
          <ac:spMkLst>
            <pc:docMk/>
            <pc:sldMk cId="1433235249" sldId="7834"/>
            <ac:spMk id="8" creationId="{AC5FCDAA-B7DA-7AF6-7F5E-D146FBC98E2C}"/>
          </ac:spMkLst>
        </pc:spChg>
        <pc:picChg chg="add mod">
          <ac:chgData name="FoustB" userId="036fd538-e6a0-4478-b832-b99ce6775b9a" providerId="ADAL" clId="{96C6032C-E5C6-49E0-A571-B89BF8A25BBF}" dt="2023-09-11T18:24:39.451" v="472" actId="1076"/>
          <ac:picMkLst>
            <pc:docMk/>
            <pc:sldMk cId="1433235249" sldId="7834"/>
            <ac:picMk id="3" creationId="{179C36B2-589D-52C7-E4E3-2C19441FDADA}"/>
          </ac:picMkLst>
        </pc:picChg>
      </pc:sldChg>
      <pc:sldChg chg="addSp delSp modSp new del">
        <pc:chgData name="FoustB" userId="036fd538-e6a0-4478-b832-b99ce6775b9a" providerId="ADAL" clId="{96C6032C-E5C6-49E0-A571-B89BF8A25BBF}" dt="2023-09-12T17:10:22.074" v="5230" actId="47"/>
        <pc:sldMkLst>
          <pc:docMk/>
          <pc:sldMk cId="4032982552" sldId="7835"/>
        </pc:sldMkLst>
        <pc:spChg chg="del">
          <ac:chgData name="FoustB" userId="036fd538-e6a0-4478-b832-b99ce6775b9a" providerId="ADAL" clId="{96C6032C-E5C6-49E0-A571-B89BF8A25BBF}" dt="2023-09-11T19:54:48.043" v="2750"/>
          <ac:spMkLst>
            <pc:docMk/>
            <pc:sldMk cId="4032982552" sldId="7835"/>
            <ac:spMk id="3" creationId="{FDB7CA7C-251C-FF2E-C8C2-BDDD86D2BA15}"/>
          </ac:spMkLst>
        </pc:spChg>
        <pc:spChg chg="add mod">
          <ac:chgData name="FoustB" userId="036fd538-e6a0-4478-b832-b99ce6775b9a" providerId="ADAL" clId="{96C6032C-E5C6-49E0-A571-B89BF8A25BBF}" dt="2023-09-11T19:54:48.043" v="2750"/>
          <ac:spMkLst>
            <pc:docMk/>
            <pc:sldMk cId="4032982552" sldId="7835"/>
            <ac:spMk id="4" creationId="{CB5B46D8-0F5E-2169-EFD0-1BDA2C479EE0}"/>
          </ac:spMkLst>
        </pc:spChg>
      </pc:sldChg>
      <pc:sldChg chg="new del">
        <pc:chgData name="FoustB" userId="036fd538-e6a0-4478-b832-b99ce6775b9a" providerId="ADAL" clId="{96C6032C-E5C6-49E0-A571-B89BF8A25BBF}" dt="2023-09-12T17:10:22.403" v="5232" actId="47"/>
        <pc:sldMkLst>
          <pc:docMk/>
          <pc:sldMk cId="694614520" sldId="7836"/>
        </pc:sldMkLst>
      </pc:sldChg>
      <pc:sldChg chg="new del">
        <pc:chgData name="FoustB" userId="036fd538-e6a0-4478-b832-b99ce6775b9a" providerId="ADAL" clId="{96C6032C-E5C6-49E0-A571-B89BF8A25BBF}" dt="2023-09-12T17:10:22.579" v="5233" actId="47"/>
        <pc:sldMkLst>
          <pc:docMk/>
          <pc:sldMk cId="2929810829" sldId="7837"/>
        </pc:sldMkLst>
      </pc:sldChg>
      <pc:sldChg chg="modSp add mod modAnim">
        <pc:chgData name="FoustB" userId="036fd538-e6a0-4478-b832-b99ce6775b9a" providerId="ADAL" clId="{96C6032C-E5C6-49E0-A571-B89BF8A25BBF}" dt="2023-09-11T18:29:24.081" v="766" actId="1038"/>
        <pc:sldMkLst>
          <pc:docMk/>
          <pc:sldMk cId="3481129181" sldId="7838"/>
        </pc:sldMkLst>
        <pc:spChg chg="mod">
          <ac:chgData name="FoustB" userId="036fd538-e6a0-4478-b832-b99ce6775b9a" providerId="ADAL" clId="{96C6032C-E5C6-49E0-A571-B89BF8A25BBF}" dt="2023-09-11T18:29:21.691" v="764" actId="1037"/>
          <ac:spMkLst>
            <pc:docMk/>
            <pc:sldMk cId="3481129181" sldId="7838"/>
            <ac:spMk id="4" creationId="{A2DCE1F6-FBB1-6DE1-BE1A-BA4A31E5760D}"/>
          </ac:spMkLst>
        </pc:spChg>
        <pc:spChg chg="mod">
          <ac:chgData name="FoustB" userId="036fd538-e6a0-4478-b832-b99ce6775b9a" providerId="ADAL" clId="{96C6032C-E5C6-49E0-A571-B89BF8A25BBF}" dt="2023-09-11T18:29:24.081" v="766" actId="1038"/>
          <ac:spMkLst>
            <pc:docMk/>
            <pc:sldMk cId="3481129181" sldId="7838"/>
            <ac:spMk id="6" creationId="{13BFBB62-D7E7-0823-9E6F-03542CC7C515}"/>
          </ac:spMkLst>
        </pc:spChg>
        <pc:spChg chg="mod">
          <ac:chgData name="FoustB" userId="036fd538-e6a0-4478-b832-b99ce6775b9a" providerId="ADAL" clId="{96C6032C-E5C6-49E0-A571-B89BF8A25BBF}" dt="2023-09-11T18:28:38.113" v="754" actId="14100"/>
          <ac:spMkLst>
            <pc:docMk/>
            <pc:sldMk cId="3481129181" sldId="7838"/>
            <ac:spMk id="7" creationId="{34F6AEF9-473F-E2B4-9745-2F1AB3143E48}"/>
          </ac:spMkLst>
        </pc:spChg>
      </pc:sldChg>
      <pc:sldChg chg="addSp modSp add mod modAnim">
        <pc:chgData name="FoustB" userId="036fd538-e6a0-4478-b832-b99ce6775b9a" providerId="ADAL" clId="{96C6032C-E5C6-49E0-A571-B89BF8A25BBF}" dt="2023-09-16T21:26:26.861" v="6120"/>
        <pc:sldMkLst>
          <pc:docMk/>
          <pc:sldMk cId="2971430229" sldId="7839"/>
        </pc:sldMkLst>
        <pc:spChg chg="mod">
          <ac:chgData name="FoustB" userId="036fd538-e6a0-4478-b832-b99ce6775b9a" providerId="ADAL" clId="{96C6032C-E5C6-49E0-A571-B89BF8A25BBF}" dt="2023-09-11T18:29:17.016" v="762" actId="1037"/>
          <ac:spMkLst>
            <pc:docMk/>
            <pc:sldMk cId="2971430229" sldId="7839"/>
            <ac:spMk id="4" creationId="{A2DCE1F6-FBB1-6DE1-BE1A-BA4A31E5760D}"/>
          </ac:spMkLst>
        </pc:spChg>
        <pc:spChg chg="mod">
          <ac:chgData name="FoustB" userId="036fd538-e6a0-4478-b832-b99ce6775b9a" providerId="ADAL" clId="{96C6032C-E5C6-49E0-A571-B89BF8A25BBF}" dt="2023-09-11T18:29:14.161" v="760" actId="1038"/>
          <ac:spMkLst>
            <pc:docMk/>
            <pc:sldMk cId="2971430229" sldId="7839"/>
            <ac:spMk id="6" creationId="{13BFBB62-D7E7-0823-9E6F-03542CC7C515}"/>
          </ac:spMkLst>
        </pc:spChg>
        <pc:spChg chg="add mod">
          <ac:chgData name="FoustB" userId="036fd538-e6a0-4478-b832-b99ce6775b9a" providerId="ADAL" clId="{96C6032C-E5C6-49E0-A571-B89BF8A25BBF}" dt="2023-09-11T18:30:24.212" v="807" actId="20577"/>
          <ac:spMkLst>
            <pc:docMk/>
            <pc:sldMk cId="2971430229" sldId="7839"/>
            <ac:spMk id="8" creationId="{9559FCCB-A337-74A0-A253-D24751AC913A}"/>
          </ac:spMkLst>
        </pc:spChg>
      </pc:sldChg>
      <pc:sldChg chg="modSp add modAnim">
        <pc:chgData name="FoustB" userId="036fd538-e6a0-4478-b832-b99ce6775b9a" providerId="ADAL" clId="{96C6032C-E5C6-49E0-A571-B89BF8A25BBF}" dt="2023-09-16T21:26:31.604" v="6121"/>
        <pc:sldMkLst>
          <pc:docMk/>
          <pc:sldMk cId="198930191" sldId="7840"/>
        </pc:sldMkLst>
        <pc:spChg chg="mod">
          <ac:chgData name="FoustB" userId="036fd538-e6a0-4478-b832-b99ce6775b9a" providerId="ADAL" clId="{96C6032C-E5C6-49E0-A571-B89BF8A25BBF}" dt="2023-09-11T18:30:28.653" v="809" actId="20577"/>
          <ac:spMkLst>
            <pc:docMk/>
            <pc:sldMk cId="198930191" sldId="7840"/>
            <ac:spMk id="8" creationId="{9559FCCB-A337-74A0-A253-D24751AC913A}"/>
          </ac:spMkLst>
        </pc:spChg>
      </pc:sldChg>
      <pc:sldChg chg="addSp delSp modSp add mod delAnim modAnim">
        <pc:chgData name="FoustB" userId="036fd538-e6a0-4478-b832-b99ce6775b9a" providerId="ADAL" clId="{96C6032C-E5C6-49E0-A571-B89BF8A25BBF}" dt="2023-09-16T21:27:58.751" v="6174"/>
        <pc:sldMkLst>
          <pc:docMk/>
          <pc:sldMk cId="4169431600" sldId="7841"/>
        </pc:sldMkLst>
        <pc:spChg chg="mod">
          <ac:chgData name="FoustB" userId="036fd538-e6a0-4478-b832-b99ce6775b9a" providerId="ADAL" clId="{96C6032C-E5C6-49E0-A571-B89BF8A25BBF}" dt="2023-09-11T18:33:00.981" v="822" actId="20577"/>
          <ac:spMkLst>
            <pc:docMk/>
            <pc:sldMk cId="4169431600" sldId="7841"/>
            <ac:spMk id="8" creationId="{9559FCCB-A337-74A0-A253-D24751AC913A}"/>
          </ac:spMkLst>
        </pc:spChg>
        <pc:spChg chg="add del mod">
          <ac:chgData name="FoustB" userId="036fd538-e6a0-4478-b832-b99ce6775b9a" providerId="ADAL" clId="{96C6032C-E5C6-49E0-A571-B89BF8A25BBF}" dt="2023-09-11T18:36:05.449" v="913" actId="478"/>
          <ac:spMkLst>
            <pc:docMk/>
            <pc:sldMk cId="4169431600" sldId="7841"/>
            <ac:spMk id="9" creationId="{34679269-784B-14C2-6186-4DD139750FD4}"/>
          </ac:spMkLst>
        </pc:spChg>
      </pc:sldChg>
      <pc:sldChg chg="addSp delSp modSp add mod delAnim modAnim">
        <pc:chgData name="FoustB" userId="036fd538-e6a0-4478-b832-b99ce6775b9a" providerId="ADAL" clId="{96C6032C-E5C6-49E0-A571-B89BF8A25BBF}" dt="2023-09-16T21:27:47.591" v="6173"/>
        <pc:sldMkLst>
          <pc:docMk/>
          <pc:sldMk cId="2954921972" sldId="7842"/>
        </pc:sldMkLst>
        <pc:spChg chg="add del">
          <ac:chgData name="FoustB" userId="036fd538-e6a0-4478-b832-b99ce6775b9a" providerId="ADAL" clId="{96C6032C-E5C6-49E0-A571-B89BF8A25BBF}" dt="2023-09-11T18:36:36.986" v="923" actId="478"/>
          <ac:spMkLst>
            <pc:docMk/>
            <pc:sldMk cId="2954921972" sldId="7842"/>
            <ac:spMk id="5" creationId="{2273C056-1B70-47C5-52E9-70B61097414C}"/>
          </ac:spMkLst>
        </pc:spChg>
        <pc:spChg chg="add mod">
          <ac:chgData name="FoustB" userId="036fd538-e6a0-4478-b832-b99ce6775b9a" providerId="ADAL" clId="{96C6032C-E5C6-49E0-A571-B89BF8A25BBF}" dt="2023-09-16T21:27:44.831" v="6171"/>
          <ac:spMkLst>
            <pc:docMk/>
            <pc:sldMk cId="2954921972" sldId="7842"/>
            <ac:spMk id="5" creationId="{F2231A30-8A07-E90B-9BE8-A55AE400C88B}"/>
          </ac:spMkLst>
        </pc:spChg>
        <pc:spChg chg="del mod ord">
          <ac:chgData name="FoustB" userId="036fd538-e6a0-4478-b832-b99ce6775b9a" providerId="ADAL" clId="{96C6032C-E5C6-49E0-A571-B89BF8A25BBF}" dt="2023-09-11T18:38:57.047" v="947" actId="478"/>
          <ac:spMkLst>
            <pc:docMk/>
            <pc:sldMk cId="2954921972" sldId="7842"/>
            <ac:spMk id="9" creationId="{34679269-784B-14C2-6186-4DD139750FD4}"/>
          </ac:spMkLst>
        </pc:spChg>
        <pc:spChg chg="add mod">
          <ac:chgData name="FoustB" userId="036fd538-e6a0-4478-b832-b99ce6775b9a" providerId="ADAL" clId="{96C6032C-E5C6-49E0-A571-B89BF8A25BBF}" dt="2023-09-11T18:39:35.581" v="954" actId="403"/>
          <ac:spMkLst>
            <pc:docMk/>
            <pc:sldMk cId="2954921972" sldId="7842"/>
            <ac:spMk id="10" creationId="{19E06139-C670-BDFB-2B2D-F3A90D852153}"/>
          </ac:spMkLst>
        </pc:spChg>
        <pc:spChg chg="add del mod">
          <ac:chgData name="FoustB" userId="036fd538-e6a0-4478-b832-b99ce6775b9a" providerId="ADAL" clId="{96C6032C-E5C6-49E0-A571-B89BF8A25BBF}" dt="2023-09-16T21:27:44.465" v="6170" actId="478"/>
          <ac:spMkLst>
            <pc:docMk/>
            <pc:sldMk cId="2954921972" sldId="7842"/>
            <ac:spMk id="11" creationId="{0CF93DCB-E79D-62D3-C9FA-A5583530FE43}"/>
          </ac:spMkLst>
        </pc:spChg>
        <pc:picChg chg="mod">
          <ac:chgData name="FoustB" userId="036fd538-e6a0-4478-b832-b99ce6775b9a" providerId="ADAL" clId="{96C6032C-E5C6-49E0-A571-B89BF8A25BBF}" dt="2023-09-11T18:36:32.962" v="922" actId="732"/>
          <ac:picMkLst>
            <pc:docMk/>
            <pc:sldMk cId="2954921972" sldId="7842"/>
            <ac:picMk id="3" creationId="{179C36B2-589D-52C7-E4E3-2C19441FDADA}"/>
          </ac:picMkLst>
        </pc:picChg>
      </pc:sldChg>
      <pc:sldChg chg="addSp delSp modSp add mod modAnim">
        <pc:chgData name="FoustB" userId="036fd538-e6a0-4478-b832-b99ce6775b9a" providerId="ADAL" clId="{96C6032C-E5C6-49E0-A571-B89BF8A25BBF}" dt="2023-09-16T21:27:30.751" v="6169" actId="20577"/>
        <pc:sldMkLst>
          <pc:docMk/>
          <pc:sldMk cId="2403222512" sldId="7843"/>
        </pc:sldMkLst>
        <pc:spChg chg="add mod">
          <ac:chgData name="FoustB" userId="036fd538-e6a0-4478-b832-b99ce6775b9a" providerId="ADAL" clId="{96C6032C-E5C6-49E0-A571-B89BF8A25BBF}" dt="2023-09-16T21:27:30.751" v="6169" actId="20577"/>
          <ac:spMkLst>
            <pc:docMk/>
            <pc:sldMk cId="2403222512" sldId="7843"/>
            <ac:spMk id="5" creationId="{7192FC89-7CB4-92A4-4EE1-78683B7EB876}"/>
          </ac:spMkLst>
        </pc:spChg>
        <pc:spChg chg="del mod">
          <ac:chgData name="FoustB" userId="036fd538-e6a0-4478-b832-b99ce6775b9a" providerId="ADAL" clId="{96C6032C-E5C6-49E0-A571-B89BF8A25BBF}" dt="2023-09-16T21:27:23.281" v="6160" actId="478"/>
          <ac:spMkLst>
            <pc:docMk/>
            <pc:sldMk cId="2403222512" sldId="7843"/>
            <ac:spMk id="9" creationId="{34679269-784B-14C2-6186-4DD139750FD4}"/>
          </ac:spMkLst>
        </pc:spChg>
        <pc:spChg chg="mod">
          <ac:chgData name="FoustB" userId="036fd538-e6a0-4478-b832-b99ce6775b9a" providerId="ADAL" clId="{96C6032C-E5C6-49E0-A571-B89BF8A25BBF}" dt="2023-09-11T18:39:31.489" v="953" actId="20577"/>
          <ac:spMkLst>
            <pc:docMk/>
            <pc:sldMk cId="2403222512" sldId="7843"/>
            <ac:spMk id="10" creationId="{19E06139-C670-BDFB-2B2D-F3A90D852153}"/>
          </ac:spMkLst>
        </pc:spChg>
      </pc:sldChg>
      <pc:sldChg chg="addSp delSp modSp add mod">
        <pc:chgData name="FoustB" userId="036fd538-e6a0-4478-b832-b99ce6775b9a" providerId="ADAL" clId="{96C6032C-E5C6-49E0-A571-B89BF8A25BBF}" dt="2023-09-16T21:27:19.141" v="6159" actId="20577"/>
        <pc:sldMkLst>
          <pc:docMk/>
          <pc:sldMk cId="1014629899" sldId="7844"/>
        </pc:sldMkLst>
        <pc:spChg chg="add mod">
          <ac:chgData name="FoustB" userId="036fd538-e6a0-4478-b832-b99ce6775b9a" providerId="ADAL" clId="{96C6032C-E5C6-49E0-A571-B89BF8A25BBF}" dt="2023-09-16T21:27:19.141" v="6159" actId="20577"/>
          <ac:spMkLst>
            <pc:docMk/>
            <pc:sldMk cId="1014629899" sldId="7844"/>
            <ac:spMk id="5" creationId="{2A110408-AD33-C12F-0C00-2F66135A190F}"/>
          </ac:spMkLst>
        </pc:spChg>
        <pc:spChg chg="del mod">
          <ac:chgData name="FoustB" userId="036fd538-e6a0-4478-b832-b99ce6775b9a" providerId="ADAL" clId="{96C6032C-E5C6-49E0-A571-B89BF8A25BBF}" dt="2023-09-16T21:27:13.011" v="6137" actId="478"/>
          <ac:spMkLst>
            <pc:docMk/>
            <pc:sldMk cId="1014629899" sldId="7844"/>
            <ac:spMk id="9" creationId="{34679269-784B-14C2-6186-4DD139750FD4}"/>
          </ac:spMkLst>
        </pc:spChg>
      </pc:sldChg>
      <pc:sldChg chg="addSp delSp modSp add mod">
        <pc:chgData name="FoustB" userId="036fd538-e6a0-4478-b832-b99ce6775b9a" providerId="ADAL" clId="{96C6032C-E5C6-49E0-A571-B89BF8A25BBF}" dt="2023-09-16T21:27:09.300" v="6136" actId="20577"/>
        <pc:sldMkLst>
          <pc:docMk/>
          <pc:sldMk cId="3149948350" sldId="7845"/>
        </pc:sldMkLst>
        <pc:spChg chg="add mod">
          <ac:chgData name="FoustB" userId="036fd538-e6a0-4478-b832-b99ce6775b9a" providerId="ADAL" clId="{96C6032C-E5C6-49E0-A571-B89BF8A25BBF}" dt="2023-09-16T21:27:09.300" v="6136" actId="20577"/>
          <ac:spMkLst>
            <pc:docMk/>
            <pc:sldMk cId="3149948350" sldId="7845"/>
            <ac:spMk id="5" creationId="{0A7EAB38-013D-71BD-58E1-0207FF9DE7AD}"/>
          </ac:spMkLst>
        </pc:spChg>
        <pc:spChg chg="del mod">
          <ac:chgData name="FoustB" userId="036fd538-e6a0-4478-b832-b99ce6775b9a" providerId="ADAL" clId="{96C6032C-E5C6-49E0-A571-B89BF8A25BBF}" dt="2023-09-16T21:27:04.033" v="6126" actId="478"/>
          <ac:spMkLst>
            <pc:docMk/>
            <pc:sldMk cId="3149948350" sldId="7845"/>
            <ac:spMk id="9" creationId="{34679269-784B-14C2-6186-4DD139750FD4}"/>
          </ac:spMkLst>
        </pc:spChg>
      </pc:sldChg>
      <pc:sldChg chg="add del">
        <pc:chgData name="FoustB" userId="036fd538-e6a0-4478-b832-b99ce6775b9a" providerId="ADAL" clId="{96C6032C-E5C6-49E0-A571-B89BF8A25BBF}" dt="2023-09-11T18:46:00.852" v="1141" actId="47"/>
        <pc:sldMkLst>
          <pc:docMk/>
          <pc:sldMk cId="4287196801" sldId="7846"/>
        </pc:sldMkLst>
      </pc:sldChg>
      <pc:sldChg chg="addSp delSp modSp add mod">
        <pc:chgData name="FoustB" userId="036fd538-e6a0-4478-b832-b99ce6775b9a" providerId="ADAL" clId="{96C6032C-E5C6-49E0-A571-B89BF8A25BBF}" dt="2023-09-16T21:26:59.172" v="6125"/>
        <pc:sldMkLst>
          <pc:docMk/>
          <pc:sldMk cId="1798564830" sldId="7847"/>
        </pc:sldMkLst>
        <pc:spChg chg="add mod">
          <ac:chgData name="FoustB" userId="036fd538-e6a0-4478-b832-b99ce6775b9a" providerId="ADAL" clId="{96C6032C-E5C6-49E0-A571-B89BF8A25BBF}" dt="2023-09-16T21:26:59.172" v="6125"/>
          <ac:spMkLst>
            <pc:docMk/>
            <pc:sldMk cId="1798564830" sldId="7847"/>
            <ac:spMk id="5" creationId="{F712659E-3A35-05F7-F7E2-640E4FD0C826}"/>
          </ac:spMkLst>
        </pc:spChg>
        <pc:spChg chg="del mod">
          <ac:chgData name="FoustB" userId="036fd538-e6a0-4478-b832-b99ce6775b9a" providerId="ADAL" clId="{96C6032C-E5C6-49E0-A571-B89BF8A25BBF}" dt="2023-09-16T21:26:58.688" v="6124" actId="478"/>
          <ac:spMkLst>
            <pc:docMk/>
            <pc:sldMk cId="1798564830" sldId="7847"/>
            <ac:spMk id="9" creationId="{34679269-784B-14C2-6186-4DD139750FD4}"/>
          </ac:spMkLst>
        </pc:spChg>
      </pc:sldChg>
      <pc:sldChg chg="add del">
        <pc:chgData name="FoustB" userId="036fd538-e6a0-4478-b832-b99ce6775b9a" providerId="ADAL" clId="{96C6032C-E5C6-49E0-A571-B89BF8A25BBF}" dt="2023-09-16T21:21:30.424" v="6111" actId="47"/>
        <pc:sldMkLst>
          <pc:docMk/>
          <pc:sldMk cId="262233289" sldId="7848"/>
        </pc:sldMkLst>
      </pc:sldChg>
      <pc:sldChg chg="addSp delSp modSp add del mod">
        <pc:chgData name="FoustB" userId="036fd538-e6a0-4478-b832-b99ce6775b9a" providerId="ADAL" clId="{96C6032C-E5C6-49E0-A571-B89BF8A25BBF}" dt="2023-09-15T18:29:49.671" v="5731" actId="2696"/>
        <pc:sldMkLst>
          <pc:docMk/>
          <pc:sldMk cId="650781347" sldId="7848"/>
        </pc:sldMkLst>
        <pc:spChg chg="mod">
          <ac:chgData name="FoustB" userId="036fd538-e6a0-4478-b832-b99ce6775b9a" providerId="ADAL" clId="{96C6032C-E5C6-49E0-A571-B89BF8A25BBF}" dt="2023-09-11T18:41:45.153" v="1055" actId="20577"/>
          <ac:spMkLst>
            <pc:docMk/>
            <pc:sldMk cId="650781347" sldId="7848"/>
            <ac:spMk id="10" creationId="{19E06139-C670-BDFB-2B2D-F3A90D852153}"/>
          </ac:spMkLst>
        </pc:spChg>
        <pc:spChg chg="add del">
          <ac:chgData name="FoustB" userId="036fd538-e6a0-4478-b832-b99ce6775b9a" providerId="ADAL" clId="{96C6032C-E5C6-49E0-A571-B89BF8A25BBF}" dt="2023-09-11T18:41:55.421" v="1057" actId="22"/>
          <ac:spMkLst>
            <pc:docMk/>
            <pc:sldMk cId="650781347" sldId="7848"/>
            <ac:spMk id="11" creationId="{3E2072C3-99A9-2447-FB71-5C120C4DAEE5}"/>
          </ac:spMkLst>
        </pc:spChg>
      </pc:sldChg>
      <pc:sldChg chg="add del">
        <pc:chgData name="FoustB" userId="036fd538-e6a0-4478-b832-b99ce6775b9a" providerId="ADAL" clId="{96C6032C-E5C6-49E0-A571-B89BF8A25BBF}" dt="2023-09-11T18:41:11.573" v="1023"/>
        <pc:sldMkLst>
          <pc:docMk/>
          <pc:sldMk cId="4057714450" sldId="7848"/>
        </pc:sldMkLst>
      </pc:sldChg>
      <pc:sldChg chg="addSp delSp modSp add mod modAnim">
        <pc:chgData name="FoustB" userId="036fd538-e6a0-4478-b832-b99ce6775b9a" providerId="ADAL" clId="{96C6032C-E5C6-49E0-A571-B89BF8A25BBF}" dt="2023-09-16T21:28:29.921" v="6177"/>
        <pc:sldMkLst>
          <pc:docMk/>
          <pc:sldMk cId="562561411" sldId="7849"/>
        </pc:sldMkLst>
        <pc:spChg chg="add mod">
          <ac:chgData name="FoustB" userId="036fd538-e6a0-4478-b832-b99ce6775b9a" providerId="ADAL" clId="{96C6032C-E5C6-49E0-A571-B89BF8A25BBF}" dt="2023-09-11T18:45:28.065" v="1136" actId="1038"/>
          <ac:spMkLst>
            <pc:docMk/>
            <pc:sldMk cId="562561411" sldId="7849"/>
            <ac:spMk id="5" creationId="{91176B0A-DA81-BFEC-40E2-4A6C4697BFD0}"/>
          </ac:spMkLst>
        </pc:spChg>
        <pc:spChg chg="mod">
          <ac:chgData name="FoustB" userId="036fd538-e6a0-4478-b832-b99ce6775b9a" providerId="ADAL" clId="{96C6032C-E5C6-49E0-A571-B89BF8A25BBF}" dt="2023-09-11T18:42:06.871" v="1067" actId="20577"/>
          <ac:spMkLst>
            <pc:docMk/>
            <pc:sldMk cId="562561411" sldId="7849"/>
            <ac:spMk id="8" creationId="{9559FCCB-A337-74A0-A253-D24751AC913A}"/>
          </ac:spMkLst>
        </pc:spChg>
        <pc:spChg chg="del">
          <ac:chgData name="FoustB" userId="036fd538-e6a0-4478-b832-b99ce6775b9a" providerId="ADAL" clId="{96C6032C-E5C6-49E0-A571-B89BF8A25BBF}" dt="2023-09-16T19:47:21.192" v="5828" actId="478"/>
          <ac:spMkLst>
            <pc:docMk/>
            <pc:sldMk cId="562561411" sldId="7849"/>
            <ac:spMk id="9" creationId="{34679269-784B-14C2-6186-4DD139750FD4}"/>
          </ac:spMkLst>
        </pc:spChg>
        <pc:spChg chg="del">
          <ac:chgData name="FoustB" userId="036fd538-e6a0-4478-b832-b99ce6775b9a" providerId="ADAL" clId="{96C6032C-E5C6-49E0-A571-B89BF8A25BBF}" dt="2023-09-15T18:30:26.455" v="5733" actId="478"/>
          <ac:spMkLst>
            <pc:docMk/>
            <pc:sldMk cId="562561411" sldId="7849"/>
            <ac:spMk id="10" creationId="{19E06139-C670-BDFB-2B2D-F3A90D852153}"/>
          </ac:spMkLst>
        </pc:spChg>
        <pc:spChg chg="add mod">
          <ac:chgData name="FoustB" userId="036fd538-e6a0-4478-b832-b99ce6775b9a" providerId="ADAL" clId="{96C6032C-E5C6-49E0-A571-B89BF8A25BBF}" dt="2023-09-16T21:26:54.022" v="6123" actId="14100"/>
          <ac:spMkLst>
            <pc:docMk/>
            <pc:sldMk cId="562561411" sldId="7849"/>
            <ac:spMk id="10" creationId="{4CFD2795-C4BA-FF63-304F-EFF035A69A9C}"/>
          </ac:spMkLst>
        </pc:spChg>
        <pc:spChg chg="add del mod">
          <ac:chgData name="FoustB" userId="036fd538-e6a0-4478-b832-b99ce6775b9a" providerId="ADAL" clId="{96C6032C-E5C6-49E0-A571-B89BF8A25BBF}" dt="2023-09-11T18:44:26.920" v="1121" actId="478"/>
          <ac:spMkLst>
            <pc:docMk/>
            <pc:sldMk cId="562561411" sldId="7849"/>
            <ac:spMk id="11" creationId="{1CB024D4-4C57-46FA-D2F8-8DC6DC217FEF}"/>
          </ac:spMkLst>
        </pc:spChg>
        <pc:spChg chg="add mod">
          <ac:chgData name="FoustB" userId="036fd538-e6a0-4478-b832-b99ce6775b9a" providerId="ADAL" clId="{96C6032C-E5C6-49E0-A571-B89BF8A25BBF}" dt="2023-09-15T18:30:26.772" v="5734"/>
          <ac:spMkLst>
            <pc:docMk/>
            <pc:sldMk cId="562561411" sldId="7849"/>
            <ac:spMk id="11" creationId="{702547B7-62C8-272C-456F-710221DFF2DF}"/>
          </ac:spMkLst>
        </pc:spChg>
        <pc:spChg chg="add mod">
          <ac:chgData name="FoustB" userId="036fd538-e6a0-4478-b832-b99ce6775b9a" providerId="ADAL" clId="{96C6032C-E5C6-49E0-A571-B89BF8A25BBF}" dt="2023-09-11T18:45:04.117" v="1132" actId="14100"/>
          <ac:spMkLst>
            <pc:docMk/>
            <pc:sldMk cId="562561411" sldId="7849"/>
            <ac:spMk id="12" creationId="{CAF1DEE4-1ECB-A468-E7CF-BFE0B09696B5}"/>
          </ac:spMkLst>
        </pc:spChg>
        <pc:picChg chg="mod">
          <ac:chgData name="FoustB" userId="036fd538-e6a0-4478-b832-b99ce6775b9a" providerId="ADAL" clId="{96C6032C-E5C6-49E0-A571-B89BF8A25BBF}" dt="2023-09-11T18:44:55.281" v="1130" actId="1076"/>
          <ac:picMkLst>
            <pc:docMk/>
            <pc:sldMk cId="562561411" sldId="7849"/>
            <ac:picMk id="3" creationId="{179C36B2-589D-52C7-E4E3-2C19441FDADA}"/>
          </ac:picMkLst>
        </pc:picChg>
      </pc:sldChg>
      <pc:sldChg chg="addSp delSp modSp add mod delAnim modAnim">
        <pc:chgData name="FoustB" userId="036fd538-e6a0-4478-b832-b99ce6775b9a" providerId="ADAL" clId="{96C6032C-E5C6-49E0-A571-B89BF8A25BBF}" dt="2023-09-15T18:30:31.136" v="5736"/>
        <pc:sldMkLst>
          <pc:docMk/>
          <pc:sldMk cId="1550392179" sldId="7850"/>
        </pc:sldMkLst>
        <pc:spChg chg="del">
          <ac:chgData name="FoustB" userId="036fd538-e6a0-4478-b832-b99ce6775b9a" providerId="ADAL" clId="{96C6032C-E5C6-49E0-A571-B89BF8A25BBF}" dt="2023-09-11T18:49:28.310" v="1213" actId="478"/>
          <ac:spMkLst>
            <pc:docMk/>
            <pc:sldMk cId="1550392179" sldId="7850"/>
            <ac:spMk id="7" creationId="{34F6AEF9-473F-E2B4-9745-2F1AB3143E48}"/>
          </ac:spMkLst>
        </pc:spChg>
        <pc:spChg chg="add mod">
          <ac:chgData name="FoustB" userId="036fd538-e6a0-4478-b832-b99ce6775b9a" providerId="ADAL" clId="{96C6032C-E5C6-49E0-A571-B89BF8A25BBF}" dt="2023-09-15T18:30:31.136" v="5736"/>
          <ac:spMkLst>
            <pc:docMk/>
            <pc:sldMk cId="1550392179" sldId="7850"/>
            <ac:spMk id="7" creationId="{8D8948CD-6FBC-A56D-C8D3-3AA1D4684D4D}"/>
          </ac:spMkLst>
        </pc:spChg>
        <pc:spChg chg="del">
          <ac:chgData name="FoustB" userId="036fd538-e6a0-4478-b832-b99ce6775b9a" providerId="ADAL" clId="{96C6032C-E5C6-49E0-A571-B89BF8A25BBF}" dt="2023-09-11T18:46:49.983" v="1195" actId="478"/>
          <ac:spMkLst>
            <pc:docMk/>
            <pc:sldMk cId="1550392179" sldId="7850"/>
            <ac:spMk id="8" creationId="{9559FCCB-A337-74A0-A253-D24751AC913A}"/>
          </ac:spMkLst>
        </pc:spChg>
        <pc:spChg chg="del">
          <ac:chgData name="FoustB" userId="036fd538-e6a0-4478-b832-b99ce6775b9a" providerId="ADAL" clId="{96C6032C-E5C6-49E0-A571-B89BF8A25BBF}" dt="2023-09-11T18:47:05.324" v="1201" actId="478"/>
          <ac:spMkLst>
            <pc:docMk/>
            <pc:sldMk cId="1550392179" sldId="7850"/>
            <ac:spMk id="9" creationId="{34679269-784B-14C2-6186-4DD139750FD4}"/>
          </ac:spMkLst>
        </pc:spChg>
        <pc:spChg chg="del">
          <ac:chgData name="FoustB" userId="036fd538-e6a0-4478-b832-b99ce6775b9a" providerId="ADAL" clId="{96C6032C-E5C6-49E0-A571-B89BF8A25BBF}" dt="2023-09-15T18:30:30.811" v="5735" actId="478"/>
          <ac:spMkLst>
            <pc:docMk/>
            <pc:sldMk cId="1550392179" sldId="7850"/>
            <ac:spMk id="10" creationId="{19E06139-C670-BDFB-2B2D-F3A90D852153}"/>
          </ac:spMkLst>
        </pc:spChg>
        <pc:spChg chg="add mod">
          <ac:chgData name="FoustB" userId="036fd538-e6a0-4478-b832-b99ce6775b9a" providerId="ADAL" clId="{96C6032C-E5C6-49E0-A571-B89BF8A25BBF}" dt="2023-09-11T18:49:37.188" v="1217" actId="1076"/>
          <ac:spMkLst>
            <pc:docMk/>
            <pc:sldMk cId="1550392179" sldId="7850"/>
            <ac:spMk id="11" creationId="{DBD7E7C3-52B1-7187-C712-FCACAD621986}"/>
          </ac:spMkLst>
        </pc:spChg>
        <pc:spChg chg="add del mod">
          <ac:chgData name="FoustB" userId="036fd538-e6a0-4478-b832-b99ce6775b9a" providerId="ADAL" clId="{96C6032C-E5C6-49E0-A571-B89BF8A25BBF}" dt="2023-09-11T18:47:27.986" v="1207"/>
          <ac:spMkLst>
            <pc:docMk/>
            <pc:sldMk cId="1550392179" sldId="7850"/>
            <ac:spMk id="13" creationId="{7E3B2575-71C9-0984-55B4-3F30B38B9235}"/>
          </ac:spMkLst>
        </pc:spChg>
        <pc:spChg chg="add mod">
          <ac:chgData name="FoustB" userId="036fd538-e6a0-4478-b832-b99ce6775b9a" providerId="ADAL" clId="{96C6032C-E5C6-49E0-A571-B89BF8A25BBF}" dt="2023-09-11T18:49:34.023" v="1216" actId="571"/>
          <ac:spMkLst>
            <pc:docMk/>
            <pc:sldMk cId="1550392179" sldId="7850"/>
            <ac:spMk id="14" creationId="{7CABABB2-28B7-7440-FB6A-B6750732B9DF}"/>
          </ac:spMkLst>
        </pc:spChg>
      </pc:sldChg>
      <pc:sldChg chg="addSp delSp modSp add mod modAnim">
        <pc:chgData name="FoustB" userId="036fd538-e6a0-4478-b832-b99ce6775b9a" providerId="ADAL" clId="{96C6032C-E5C6-49E0-A571-B89BF8A25BBF}" dt="2023-09-11T18:49:44.062" v="1221"/>
        <pc:sldMkLst>
          <pc:docMk/>
          <pc:sldMk cId="1492787442" sldId="7851"/>
        </pc:sldMkLst>
        <pc:spChg chg="del">
          <ac:chgData name="FoustB" userId="036fd538-e6a0-4478-b832-b99ce6775b9a" providerId="ADAL" clId="{96C6032C-E5C6-49E0-A571-B89BF8A25BBF}" dt="2023-09-11T18:49:40.722" v="1218" actId="478"/>
          <ac:spMkLst>
            <pc:docMk/>
            <pc:sldMk cId="1492787442" sldId="7851"/>
            <ac:spMk id="7" creationId="{34F6AEF9-473F-E2B4-9745-2F1AB3143E48}"/>
          </ac:spMkLst>
        </pc:spChg>
        <pc:spChg chg="add mod">
          <ac:chgData name="FoustB" userId="036fd538-e6a0-4478-b832-b99ce6775b9a" providerId="ADAL" clId="{96C6032C-E5C6-49E0-A571-B89BF8A25BBF}" dt="2023-09-11T18:47:40.225" v="1211"/>
          <ac:spMkLst>
            <pc:docMk/>
            <pc:sldMk cId="1492787442" sldId="7851"/>
            <ac:spMk id="8" creationId="{FD55CDB6-FE98-6735-9CA0-AFDF4251C22D}"/>
          </ac:spMkLst>
        </pc:spChg>
        <pc:spChg chg="add mod">
          <ac:chgData name="FoustB" userId="036fd538-e6a0-4478-b832-b99ce6775b9a" providerId="ADAL" clId="{96C6032C-E5C6-49E0-A571-B89BF8A25BBF}" dt="2023-09-11T18:49:42.473" v="1220"/>
          <ac:spMkLst>
            <pc:docMk/>
            <pc:sldMk cId="1492787442" sldId="7851"/>
            <ac:spMk id="9" creationId="{6F17EF70-257A-4DD9-2869-0955CAD0BEB7}"/>
          </ac:spMkLst>
        </pc:spChg>
        <pc:spChg chg="del">
          <ac:chgData name="FoustB" userId="036fd538-e6a0-4478-b832-b99ce6775b9a" providerId="ADAL" clId="{96C6032C-E5C6-49E0-A571-B89BF8A25BBF}" dt="2023-09-11T18:47:39.924" v="1210" actId="478"/>
          <ac:spMkLst>
            <pc:docMk/>
            <pc:sldMk cId="1492787442" sldId="7851"/>
            <ac:spMk id="10" creationId="{19E06139-C670-BDFB-2B2D-F3A90D852153}"/>
          </ac:spMkLst>
        </pc:spChg>
        <pc:spChg chg="del">
          <ac:chgData name="FoustB" userId="036fd538-e6a0-4478-b832-b99ce6775b9a" providerId="ADAL" clId="{96C6032C-E5C6-49E0-A571-B89BF8A25BBF}" dt="2023-09-11T18:49:42.141" v="1219" actId="478"/>
          <ac:spMkLst>
            <pc:docMk/>
            <pc:sldMk cId="1492787442" sldId="7851"/>
            <ac:spMk id="11" creationId="{DBD7E7C3-52B1-7187-C712-FCACAD621986}"/>
          </ac:spMkLst>
        </pc:spChg>
      </pc:sldChg>
      <pc:sldChg chg="addSp delSp modSp add mod modAnim">
        <pc:chgData name="FoustB" userId="036fd538-e6a0-4478-b832-b99ce6775b9a" providerId="ADAL" clId="{96C6032C-E5C6-49E0-A571-B89BF8A25BBF}" dt="2023-09-16T21:29:32.577" v="6186" actId="1035"/>
        <pc:sldMkLst>
          <pc:docMk/>
          <pc:sldMk cId="1472805766" sldId="7852"/>
        </pc:sldMkLst>
        <pc:spChg chg="del">
          <ac:chgData name="FoustB" userId="036fd538-e6a0-4478-b832-b99ce6775b9a" providerId="ADAL" clId="{96C6032C-E5C6-49E0-A571-B89BF8A25BBF}" dt="2023-09-11T18:49:47.753" v="1222" actId="478"/>
          <ac:spMkLst>
            <pc:docMk/>
            <pc:sldMk cId="1472805766" sldId="7852"/>
            <ac:spMk id="7" creationId="{34F6AEF9-473F-E2B4-9745-2F1AB3143E48}"/>
          </ac:spMkLst>
        </pc:spChg>
        <pc:spChg chg="mod">
          <ac:chgData name="FoustB" userId="036fd538-e6a0-4478-b832-b99ce6775b9a" providerId="ADAL" clId="{96C6032C-E5C6-49E0-A571-B89BF8A25BBF}" dt="2023-09-11T18:55:39.881" v="1291" actId="207"/>
          <ac:spMkLst>
            <pc:docMk/>
            <pc:sldMk cId="1472805766" sldId="7852"/>
            <ac:spMk id="8" creationId="{FD55CDB6-FE98-6735-9CA0-AFDF4251C22D}"/>
          </ac:spMkLst>
        </pc:spChg>
        <pc:spChg chg="add mod">
          <ac:chgData name="FoustB" userId="036fd538-e6a0-4478-b832-b99ce6775b9a" providerId="ADAL" clId="{96C6032C-E5C6-49E0-A571-B89BF8A25BBF}" dt="2023-09-16T21:29:32.577" v="6186" actId="1035"/>
          <ac:spMkLst>
            <pc:docMk/>
            <pc:sldMk cId="1472805766" sldId="7852"/>
            <ac:spMk id="9" creationId="{BD2AAFF9-B4C8-C3CF-20D2-6332FE27F10E}"/>
          </ac:spMkLst>
        </pc:spChg>
        <pc:spChg chg="add del mod ord">
          <ac:chgData name="FoustB" userId="036fd538-e6a0-4478-b832-b99ce6775b9a" providerId="ADAL" clId="{96C6032C-E5C6-49E0-A571-B89BF8A25BBF}" dt="2023-09-16T21:29:14.395" v="6182" actId="478"/>
          <ac:spMkLst>
            <pc:docMk/>
            <pc:sldMk cId="1472805766" sldId="7852"/>
            <ac:spMk id="10" creationId="{241CFFAA-5A16-2844-0AEE-6A31A2E0CC06}"/>
          </ac:spMkLst>
        </pc:spChg>
        <pc:spChg chg="del">
          <ac:chgData name="FoustB" userId="036fd538-e6a0-4478-b832-b99ce6775b9a" providerId="ADAL" clId="{96C6032C-E5C6-49E0-A571-B89BF8A25BBF}" dt="2023-09-11T18:49:49.273" v="1223" actId="478"/>
          <ac:spMkLst>
            <pc:docMk/>
            <pc:sldMk cId="1472805766" sldId="7852"/>
            <ac:spMk id="11" creationId="{DBD7E7C3-52B1-7187-C712-FCACAD621986}"/>
          </ac:spMkLst>
        </pc:spChg>
      </pc:sldChg>
      <pc:sldChg chg="addSp delSp modSp add mod modAnim">
        <pc:chgData name="FoustB" userId="036fd538-e6a0-4478-b832-b99ce6775b9a" providerId="ADAL" clId="{96C6032C-E5C6-49E0-A571-B89BF8A25BBF}" dt="2023-09-16T21:29:57.621" v="6192"/>
        <pc:sldMkLst>
          <pc:docMk/>
          <pc:sldMk cId="2354747878" sldId="7853"/>
        </pc:sldMkLst>
        <pc:spChg chg="mod">
          <ac:chgData name="FoustB" userId="036fd538-e6a0-4478-b832-b99ce6775b9a" providerId="ADAL" clId="{96C6032C-E5C6-49E0-A571-B89BF8A25BBF}" dt="2023-09-11T18:57:01.182" v="1351" actId="404"/>
          <ac:spMkLst>
            <pc:docMk/>
            <pc:sldMk cId="2354747878" sldId="7853"/>
            <ac:spMk id="2" creationId="{8BBD778B-D87C-430D-C0FC-D70E74D5CB33}"/>
          </ac:spMkLst>
        </pc:spChg>
        <pc:spChg chg="add del mod">
          <ac:chgData name="FoustB" userId="036fd538-e6a0-4478-b832-b99ce6775b9a" providerId="ADAL" clId="{96C6032C-E5C6-49E0-A571-B89BF8A25BBF}" dt="2023-09-16T21:29:54.120" v="6189"/>
          <ac:spMkLst>
            <pc:docMk/>
            <pc:sldMk cId="2354747878" sldId="7853"/>
            <ac:spMk id="7" creationId="{9FADBB10-FE9A-65AD-811C-0A654930B998}"/>
          </ac:spMkLst>
        </pc:spChg>
        <pc:spChg chg="del">
          <ac:chgData name="FoustB" userId="036fd538-e6a0-4478-b832-b99ce6775b9a" providerId="ADAL" clId="{96C6032C-E5C6-49E0-A571-B89BF8A25BBF}" dt="2023-09-16T21:29:50.937" v="6187" actId="478"/>
          <ac:spMkLst>
            <pc:docMk/>
            <pc:sldMk cId="2354747878" sldId="7853"/>
            <ac:spMk id="9" creationId="{BD2AAFF9-B4C8-C3CF-20D2-6332FE27F10E}"/>
          </ac:spMkLst>
        </pc:spChg>
        <pc:spChg chg="del">
          <ac:chgData name="FoustB" userId="036fd538-e6a0-4478-b832-b99ce6775b9a" providerId="ADAL" clId="{96C6032C-E5C6-49E0-A571-B89BF8A25BBF}" dt="2023-09-16T21:29:55.664" v="6190" actId="478"/>
          <ac:spMkLst>
            <pc:docMk/>
            <pc:sldMk cId="2354747878" sldId="7853"/>
            <ac:spMk id="10" creationId="{241CFFAA-5A16-2844-0AEE-6A31A2E0CC06}"/>
          </ac:spMkLst>
        </pc:spChg>
        <pc:spChg chg="add mod">
          <ac:chgData name="FoustB" userId="036fd538-e6a0-4478-b832-b99ce6775b9a" providerId="ADAL" clId="{96C6032C-E5C6-49E0-A571-B89BF8A25BBF}" dt="2023-09-16T21:29:56.296" v="6191"/>
          <ac:spMkLst>
            <pc:docMk/>
            <pc:sldMk cId="2354747878" sldId="7853"/>
            <ac:spMk id="11" creationId="{993D4547-0225-AC4A-60EF-2EC6423F640E}"/>
          </ac:spMkLst>
        </pc:spChg>
      </pc:sldChg>
      <pc:sldChg chg="addSp delSp modSp add mod modAnim">
        <pc:chgData name="FoustB" userId="036fd538-e6a0-4478-b832-b99ce6775b9a" providerId="ADAL" clId="{96C6032C-E5C6-49E0-A571-B89BF8A25BBF}" dt="2023-09-11T19:04:13.385" v="1619" actId="688"/>
        <pc:sldMkLst>
          <pc:docMk/>
          <pc:sldMk cId="3093222550" sldId="7854"/>
        </pc:sldMkLst>
        <pc:spChg chg="add mod">
          <ac:chgData name="FoustB" userId="036fd538-e6a0-4478-b832-b99ce6775b9a" providerId="ADAL" clId="{96C6032C-E5C6-49E0-A571-B89BF8A25BBF}" dt="2023-09-11T18:59:57.538" v="1451" actId="692"/>
          <ac:spMkLst>
            <pc:docMk/>
            <pc:sldMk cId="3093222550" sldId="7854"/>
            <ac:spMk id="7" creationId="{1EA313E3-9DCE-3972-F3B0-B54EC993D2BE}"/>
          </ac:spMkLst>
        </pc:spChg>
        <pc:spChg chg="del">
          <ac:chgData name="FoustB" userId="036fd538-e6a0-4478-b832-b99ce6775b9a" providerId="ADAL" clId="{96C6032C-E5C6-49E0-A571-B89BF8A25BBF}" dt="2023-09-11T18:57:47.152" v="1356" actId="478"/>
          <ac:spMkLst>
            <pc:docMk/>
            <pc:sldMk cId="3093222550" sldId="7854"/>
            <ac:spMk id="9" creationId="{BD2AAFF9-B4C8-C3CF-20D2-6332FE27F10E}"/>
          </ac:spMkLst>
        </pc:spChg>
        <pc:spChg chg="mod">
          <ac:chgData name="FoustB" userId="036fd538-e6a0-4478-b832-b99ce6775b9a" providerId="ADAL" clId="{96C6032C-E5C6-49E0-A571-B89BF8A25BBF}" dt="2023-09-11T19:00:56.571" v="1502" actId="207"/>
          <ac:spMkLst>
            <pc:docMk/>
            <pc:sldMk cId="3093222550" sldId="7854"/>
            <ac:spMk id="10" creationId="{241CFFAA-5A16-2844-0AEE-6A31A2E0CC06}"/>
          </ac:spMkLst>
        </pc:spChg>
        <pc:spChg chg="add mod">
          <ac:chgData name="FoustB" userId="036fd538-e6a0-4478-b832-b99ce6775b9a" providerId="ADAL" clId="{96C6032C-E5C6-49E0-A571-B89BF8A25BBF}" dt="2023-09-11T19:02:32.292" v="1592" actId="14100"/>
          <ac:spMkLst>
            <pc:docMk/>
            <pc:sldMk cId="3093222550" sldId="7854"/>
            <ac:spMk id="11" creationId="{1E228748-CCA2-D587-B24B-6EA849EDE70B}"/>
          </ac:spMkLst>
        </pc:spChg>
        <pc:spChg chg="add mod">
          <ac:chgData name="FoustB" userId="036fd538-e6a0-4478-b832-b99ce6775b9a" providerId="ADAL" clId="{96C6032C-E5C6-49E0-A571-B89BF8A25BBF}" dt="2023-09-11T19:02:49.943" v="1596" actId="14100"/>
          <ac:spMkLst>
            <pc:docMk/>
            <pc:sldMk cId="3093222550" sldId="7854"/>
            <ac:spMk id="13" creationId="{058B844D-4C85-7F75-76A4-8B16868D1725}"/>
          </ac:spMkLst>
        </pc:spChg>
        <pc:spChg chg="add mod">
          <ac:chgData name="FoustB" userId="036fd538-e6a0-4478-b832-b99ce6775b9a" providerId="ADAL" clId="{96C6032C-E5C6-49E0-A571-B89BF8A25BBF}" dt="2023-09-11T19:04:13.385" v="1619" actId="688"/>
          <ac:spMkLst>
            <pc:docMk/>
            <pc:sldMk cId="3093222550" sldId="7854"/>
            <ac:spMk id="14" creationId="{EB7D982F-75F6-6114-1222-4AFDF09AA819}"/>
          </ac:spMkLst>
        </pc:spChg>
      </pc:sldChg>
      <pc:sldChg chg="addSp modSp add del modAnim">
        <pc:chgData name="FoustB" userId="036fd538-e6a0-4478-b832-b99ce6775b9a" providerId="ADAL" clId="{96C6032C-E5C6-49E0-A571-B89BF8A25BBF}" dt="2023-09-11T19:07:41.774" v="1656" actId="47"/>
        <pc:sldMkLst>
          <pc:docMk/>
          <pc:sldMk cId="2901491481" sldId="7855"/>
        </pc:sldMkLst>
        <pc:spChg chg="add mod">
          <ac:chgData name="FoustB" userId="036fd538-e6a0-4478-b832-b99ce6775b9a" providerId="ADAL" clId="{96C6032C-E5C6-49E0-A571-B89BF8A25BBF}" dt="2023-09-11T19:03:38.383" v="1609"/>
          <ac:spMkLst>
            <pc:docMk/>
            <pc:sldMk cId="2901491481" sldId="7855"/>
            <ac:spMk id="9" creationId="{CE1A6927-A921-A304-0A76-A829FAABE68D}"/>
          </ac:spMkLst>
        </pc:spChg>
        <pc:picChg chg="mod">
          <ac:chgData name="FoustB" userId="036fd538-e6a0-4478-b832-b99ce6775b9a" providerId="ADAL" clId="{96C6032C-E5C6-49E0-A571-B89BF8A25BBF}" dt="2023-09-11T19:03:44.309" v="1611" actId="1076"/>
          <ac:picMkLst>
            <pc:docMk/>
            <pc:sldMk cId="2901491481" sldId="7855"/>
            <ac:picMk id="3" creationId="{179C36B2-589D-52C7-E4E3-2C19441FDADA}"/>
          </ac:picMkLst>
        </pc:picChg>
      </pc:sldChg>
      <pc:sldChg chg="addSp modSp add mod modAnim">
        <pc:chgData name="FoustB" userId="036fd538-e6a0-4478-b832-b99ce6775b9a" providerId="ADAL" clId="{96C6032C-E5C6-49E0-A571-B89BF8A25BBF}" dt="2023-09-15T15:10:36.419" v="5325" actId="1076"/>
        <pc:sldMkLst>
          <pc:docMk/>
          <pc:sldMk cId="3124231388" sldId="7856"/>
        </pc:sldMkLst>
        <pc:spChg chg="add mod">
          <ac:chgData name="FoustB" userId="036fd538-e6a0-4478-b832-b99ce6775b9a" providerId="ADAL" clId="{96C6032C-E5C6-49E0-A571-B89BF8A25BBF}" dt="2023-09-11T19:06:34.458" v="1652" actId="1076"/>
          <ac:spMkLst>
            <pc:docMk/>
            <pc:sldMk cId="3124231388" sldId="7856"/>
            <ac:spMk id="9" creationId="{8A99AE5E-C521-AC4D-7349-A589CD48D76F}"/>
          </ac:spMkLst>
        </pc:spChg>
        <pc:spChg chg="mod ord">
          <ac:chgData name="FoustB" userId="036fd538-e6a0-4478-b832-b99ce6775b9a" providerId="ADAL" clId="{96C6032C-E5C6-49E0-A571-B89BF8A25BBF}" dt="2023-09-15T15:10:36.419" v="5325" actId="1076"/>
          <ac:spMkLst>
            <pc:docMk/>
            <pc:sldMk cId="3124231388" sldId="7856"/>
            <ac:spMk id="11" creationId="{1E228748-CCA2-D587-B24B-6EA849EDE70B}"/>
          </ac:spMkLst>
        </pc:spChg>
        <pc:spChg chg="add mod">
          <ac:chgData name="FoustB" userId="036fd538-e6a0-4478-b832-b99ce6775b9a" providerId="ADAL" clId="{96C6032C-E5C6-49E0-A571-B89BF8A25BBF}" dt="2023-09-11T19:06:30.118" v="1651" actId="1076"/>
          <ac:spMkLst>
            <pc:docMk/>
            <pc:sldMk cId="3124231388" sldId="7856"/>
            <ac:spMk id="15" creationId="{DE02638D-0C3E-8BD2-F345-3D93700C116B}"/>
          </ac:spMkLst>
        </pc:spChg>
      </pc:sldChg>
      <pc:sldChg chg="addSp delSp modSp add mod modAnim">
        <pc:chgData name="FoustB" userId="036fd538-e6a0-4478-b832-b99ce6775b9a" providerId="ADAL" clId="{96C6032C-E5C6-49E0-A571-B89BF8A25BBF}" dt="2023-09-11T19:09:20.926" v="1710"/>
        <pc:sldMkLst>
          <pc:docMk/>
          <pc:sldMk cId="408651625" sldId="7857"/>
        </pc:sldMkLst>
        <pc:spChg chg="mod ord">
          <ac:chgData name="FoustB" userId="036fd538-e6a0-4478-b832-b99ce6775b9a" providerId="ADAL" clId="{96C6032C-E5C6-49E0-A571-B89BF8A25BBF}" dt="2023-09-11T19:08:41.387" v="1708" actId="1076"/>
          <ac:spMkLst>
            <pc:docMk/>
            <pc:sldMk cId="408651625" sldId="7857"/>
            <ac:spMk id="11" creationId="{1E228748-CCA2-D587-B24B-6EA849EDE70B}"/>
          </ac:spMkLst>
        </pc:spChg>
        <pc:spChg chg="add del mod">
          <ac:chgData name="FoustB" userId="036fd538-e6a0-4478-b832-b99ce6775b9a" providerId="ADAL" clId="{96C6032C-E5C6-49E0-A571-B89BF8A25BBF}" dt="2023-09-11T19:09:20.926" v="1710"/>
          <ac:spMkLst>
            <pc:docMk/>
            <pc:sldMk cId="408651625" sldId="7857"/>
            <ac:spMk id="16" creationId="{FB2F2B95-C7BC-212E-D5C1-EEDC6A6C74C2}"/>
          </ac:spMkLst>
        </pc:spChg>
      </pc:sldChg>
      <pc:sldChg chg="addSp delSp modSp add mod modAnim">
        <pc:chgData name="FoustB" userId="036fd538-e6a0-4478-b832-b99ce6775b9a" providerId="ADAL" clId="{96C6032C-E5C6-49E0-A571-B89BF8A25BBF}" dt="2023-09-16T21:33:07.315" v="6215" actId="1038"/>
        <pc:sldMkLst>
          <pc:docMk/>
          <pc:sldMk cId="1410412360" sldId="7858"/>
        </pc:sldMkLst>
        <pc:spChg chg="del">
          <ac:chgData name="FoustB" userId="036fd538-e6a0-4478-b832-b99ce6775b9a" providerId="ADAL" clId="{96C6032C-E5C6-49E0-A571-B89BF8A25BBF}" dt="2023-09-11T19:09:32.651" v="1712" actId="478"/>
          <ac:spMkLst>
            <pc:docMk/>
            <pc:sldMk cId="1410412360" sldId="7858"/>
            <ac:spMk id="8" creationId="{FD55CDB6-FE98-6735-9CA0-AFDF4251C22D}"/>
          </ac:spMkLst>
        </pc:spChg>
        <pc:spChg chg="ord">
          <ac:chgData name="FoustB" userId="036fd538-e6a0-4478-b832-b99ce6775b9a" providerId="ADAL" clId="{96C6032C-E5C6-49E0-A571-B89BF8A25BBF}" dt="2023-09-11T19:09:37.182" v="1714" actId="166"/>
          <ac:spMkLst>
            <pc:docMk/>
            <pc:sldMk cId="1410412360" sldId="7858"/>
            <ac:spMk id="10" creationId="{241CFFAA-5A16-2844-0AEE-6A31A2E0CC06}"/>
          </ac:spMkLst>
        </pc:spChg>
        <pc:spChg chg="add mod">
          <ac:chgData name="FoustB" userId="036fd538-e6a0-4478-b832-b99ce6775b9a" providerId="ADAL" clId="{96C6032C-E5C6-49E0-A571-B89BF8A25BBF}" dt="2023-09-11T19:12:15.811" v="1887" actId="20577"/>
          <ac:spMkLst>
            <pc:docMk/>
            <pc:sldMk cId="1410412360" sldId="7858"/>
            <ac:spMk id="16" creationId="{24F1A8E1-E31C-4072-AFE8-0BF28A512A81}"/>
          </ac:spMkLst>
        </pc:spChg>
        <pc:spChg chg="add del">
          <ac:chgData name="FoustB" userId="036fd538-e6a0-4478-b832-b99ce6775b9a" providerId="ADAL" clId="{96C6032C-E5C6-49E0-A571-B89BF8A25BBF}" dt="2023-09-11T19:10:36.312" v="1770" actId="22"/>
          <ac:spMkLst>
            <pc:docMk/>
            <pc:sldMk cId="1410412360" sldId="7858"/>
            <ac:spMk id="18" creationId="{4000B9A2-8596-69B3-EFA7-ECCBCD526198}"/>
          </ac:spMkLst>
        </pc:spChg>
        <pc:spChg chg="add mod">
          <ac:chgData name="FoustB" userId="036fd538-e6a0-4478-b832-b99ce6775b9a" providerId="ADAL" clId="{96C6032C-E5C6-49E0-A571-B89BF8A25BBF}" dt="2023-09-16T21:33:07.315" v="6215" actId="1038"/>
          <ac:spMkLst>
            <pc:docMk/>
            <pc:sldMk cId="1410412360" sldId="7858"/>
            <ac:spMk id="19" creationId="{519DF502-D9D3-7A34-AF5B-B40B6C35E936}"/>
          </ac:spMkLst>
        </pc:spChg>
      </pc:sldChg>
      <pc:sldChg chg="addSp delSp modSp add mod modAnim">
        <pc:chgData name="FoustB" userId="036fd538-e6a0-4478-b832-b99ce6775b9a" providerId="ADAL" clId="{96C6032C-E5C6-49E0-A571-B89BF8A25BBF}" dt="2023-09-16T21:33:14.819" v="6218"/>
        <pc:sldMkLst>
          <pc:docMk/>
          <pc:sldMk cId="4193998100" sldId="7859"/>
        </pc:sldMkLst>
        <pc:spChg chg="add del mod">
          <ac:chgData name="FoustB" userId="036fd538-e6a0-4478-b832-b99ce6775b9a" providerId="ADAL" clId="{96C6032C-E5C6-49E0-A571-B89BF8A25BBF}" dt="2023-09-16T21:33:12.896" v="6216" actId="478"/>
          <ac:spMkLst>
            <pc:docMk/>
            <pc:sldMk cId="4193998100" sldId="7859"/>
            <ac:spMk id="8" creationId="{5D242097-AEA1-ADBD-66E4-7692F06956E2}"/>
          </ac:spMkLst>
        </pc:spChg>
        <pc:spChg chg="mod">
          <ac:chgData name="FoustB" userId="036fd538-e6a0-4478-b832-b99ce6775b9a" providerId="ADAL" clId="{96C6032C-E5C6-49E0-A571-B89BF8A25BBF}" dt="2023-09-11T19:12:09.296" v="1885" actId="404"/>
          <ac:spMkLst>
            <pc:docMk/>
            <pc:sldMk cId="4193998100" sldId="7859"/>
            <ac:spMk id="16" creationId="{24F1A8E1-E31C-4072-AFE8-0BF28A512A81}"/>
          </ac:spMkLst>
        </pc:spChg>
        <pc:spChg chg="add mod">
          <ac:chgData name="FoustB" userId="036fd538-e6a0-4478-b832-b99ce6775b9a" providerId="ADAL" clId="{96C6032C-E5C6-49E0-A571-B89BF8A25BBF}" dt="2023-09-16T21:33:13.284" v="6217"/>
          <ac:spMkLst>
            <pc:docMk/>
            <pc:sldMk cId="4193998100" sldId="7859"/>
            <ac:spMk id="17" creationId="{FE67A070-F6AC-5C5C-10EF-2E69EFAA7AC0}"/>
          </ac:spMkLst>
        </pc:spChg>
      </pc:sldChg>
      <pc:sldChg chg="addSp delSp modSp add mod modAnim">
        <pc:chgData name="FoustB" userId="036fd538-e6a0-4478-b832-b99ce6775b9a" providerId="ADAL" clId="{96C6032C-E5C6-49E0-A571-B89BF8A25BBF}" dt="2023-09-16T21:33:20.131" v="6221"/>
        <pc:sldMkLst>
          <pc:docMk/>
          <pc:sldMk cId="2186818589" sldId="7860"/>
        </pc:sldMkLst>
        <pc:spChg chg="del mod">
          <ac:chgData name="FoustB" userId="036fd538-e6a0-4478-b832-b99ce6775b9a" providerId="ADAL" clId="{96C6032C-E5C6-49E0-A571-B89BF8A25BBF}" dt="2023-09-16T21:33:17.995" v="6219" actId="478"/>
          <ac:spMkLst>
            <pc:docMk/>
            <pc:sldMk cId="2186818589" sldId="7860"/>
            <ac:spMk id="8" creationId="{5D242097-AEA1-ADBD-66E4-7692F06956E2}"/>
          </ac:spMkLst>
        </pc:spChg>
        <pc:spChg chg="mod">
          <ac:chgData name="FoustB" userId="036fd538-e6a0-4478-b832-b99ce6775b9a" providerId="ADAL" clId="{96C6032C-E5C6-49E0-A571-B89BF8A25BBF}" dt="2023-09-11T19:13:51.505" v="1919" actId="403"/>
          <ac:spMkLst>
            <pc:docMk/>
            <pc:sldMk cId="2186818589" sldId="7860"/>
            <ac:spMk id="16" creationId="{24F1A8E1-E31C-4072-AFE8-0BF28A512A81}"/>
          </ac:spMkLst>
        </pc:spChg>
        <pc:spChg chg="add mod">
          <ac:chgData name="FoustB" userId="036fd538-e6a0-4478-b832-b99ce6775b9a" providerId="ADAL" clId="{96C6032C-E5C6-49E0-A571-B89BF8A25BBF}" dt="2023-09-11T19:15:20.056" v="1997" actId="14100"/>
          <ac:spMkLst>
            <pc:docMk/>
            <pc:sldMk cId="2186818589" sldId="7860"/>
            <ac:spMk id="17" creationId="{3610D6A3-CA5C-E01B-51F6-3F8E31DF49CE}"/>
          </ac:spMkLst>
        </pc:spChg>
        <pc:spChg chg="add mod">
          <ac:chgData name="FoustB" userId="036fd538-e6a0-4478-b832-b99ce6775b9a" providerId="ADAL" clId="{96C6032C-E5C6-49E0-A571-B89BF8A25BBF}" dt="2023-09-16T21:33:18.327" v="6220"/>
          <ac:spMkLst>
            <pc:docMk/>
            <pc:sldMk cId="2186818589" sldId="7860"/>
            <ac:spMk id="18" creationId="{8204E65D-A22F-BC67-9C47-4ED58E4A67F9}"/>
          </ac:spMkLst>
        </pc:spChg>
      </pc:sldChg>
      <pc:sldChg chg="modSp add modAnim">
        <pc:chgData name="FoustB" userId="036fd538-e6a0-4478-b832-b99ce6775b9a" providerId="ADAL" clId="{96C6032C-E5C6-49E0-A571-B89BF8A25BBF}" dt="2023-09-11T19:24:08.931" v="2057" actId="207"/>
        <pc:sldMkLst>
          <pc:docMk/>
          <pc:sldMk cId="1407442748" sldId="7861"/>
        </pc:sldMkLst>
        <pc:spChg chg="mod">
          <ac:chgData name="FoustB" userId="036fd538-e6a0-4478-b832-b99ce6775b9a" providerId="ADAL" clId="{96C6032C-E5C6-49E0-A571-B89BF8A25BBF}" dt="2023-09-11T19:24:08.931" v="2057" actId="207"/>
          <ac:spMkLst>
            <pc:docMk/>
            <pc:sldMk cId="1407442748" sldId="7861"/>
            <ac:spMk id="11" creationId="{3591B03D-D654-4EFA-9CCC-AAD4DCB64486}"/>
          </ac:spMkLst>
        </pc:spChg>
      </pc:sldChg>
      <pc:sldChg chg="addSp delSp modSp add mod delAnim modAnim">
        <pc:chgData name="FoustB" userId="036fd538-e6a0-4478-b832-b99ce6775b9a" providerId="ADAL" clId="{96C6032C-E5C6-49E0-A571-B89BF8A25BBF}" dt="2023-09-16T21:35:58.298" v="6266"/>
        <pc:sldMkLst>
          <pc:docMk/>
          <pc:sldMk cId="2195554578" sldId="7862"/>
        </pc:sldMkLst>
        <pc:spChg chg="mod">
          <ac:chgData name="FoustB" userId="036fd538-e6a0-4478-b832-b99ce6775b9a" providerId="ADAL" clId="{96C6032C-E5C6-49E0-A571-B89BF8A25BBF}" dt="2023-09-11T19:25:43.258" v="2112" actId="207"/>
          <ac:spMkLst>
            <pc:docMk/>
            <pc:sldMk cId="2195554578" sldId="7862"/>
            <ac:spMk id="8" creationId="{FD55CDB6-FE98-6735-9CA0-AFDF4251C22D}"/>
          </ac:spMkLst>
        </pc:spChg>
        <pc:spChg chg="del mod">
          <ac:chgData name="FoustB" userId="036fd538-e6a0-4478-b832-b99ce6775b9a" providerId="ADAL" clId="{96C6032C-E5C6-49E0-A571-B89BF8A25BBF}" dt="2023-09-16T21:35:54.206" v="6262" actId="478"/>
          <ac:spMkLst>
            <pc:docMk/>
            <pc:sldMk cId="2195554578" sldId="7862"/>
            <ac:spMk id="10" creationId="{241CFFAA-5A16-2844-0AEE-6A31A2E0CC06}"/>
          </ac:spMkLst>
        </pc:spChg>
        <pc:spChg chg="del">
          <ac:chgData name="FoustB" userId="036fd538-e6a0-4478-b832-b99ce6775b9a" providerId="ADAL" clId="{96C6032C-E5C6-49E0-A571-B89BF8A25BBF}" dt="2023-09-11T19:25:14.765" v="2096" actId="478"/>
          <ac:spMkLst>
            <pc:docMk/>
            <pc:sldMk cId="2195554578" sldId="7862"/>
            <ac:spMk id="11" creationId="{1E228748-CCA2-D587-B24B-6EA849EDE70B}"/>
          </ac:spMkLst>
        </pc:spChg>
        <pc:spChg chg="add mod">
          <ac:chgData name="FoustB" userId="036fd538-e6a0-4478-b832-b99ce6775b9a" providerId="ADAL" clId="{96C6032C-E5C6-49E0-A571-B89BF8A25BBF}" dt="2023-09-16T21:35:54.555" v="6263"/>
          <ac:spMkLst>
            <pc:docMk/>
            <pc:sldMk cId="2195554578" sldId="7862"/>
            <ac:spMk id="11" creationId="{DAC816B8-D269-CFE8-CE33-A07EDB14C024}"/>
          </ac:spMkLst>
        </pc:spChg>
      </pc:sldChg>
      <pc:sldChg chg="addSp delSp modSp add mod modAnim">
        <pc:chgData name="FoustB" userId="036fd538-e6a0-4478-b832-b99ce6775b9a" providerId="ADAL" clId="{96C6032C-E5C6-49E0-A571-B89BF8A25BBF}" dt="2023-09-16T21:35:50.580" v="6261"/>
        <pc:sldMkLst>
          <pc:docMk/>
          <pc:sldMk cId="1725797129" sldId="7863"/>
        </pc:sldMkLst>
        <pc:spChg chg="mod">
          <ac:chgData name="FoustB" userId="036fd538-e6a0-4478-b832-b99ce6775b9a" providerId="ADAL" clId="{96C6032C-E5C6-49E0-A571-B89BF8A25BBF}" dt="2023-09-11T19:26:01.315" v="2117" actId="207"/>
          <ac:spMkLst>
            <pc:docMk/>
            <pc:sldMk cId="1725797129" sldId="7863"/>
            <ac:spMk id="8" creationId="{FD55CDB6-FE98-6735-9CA0-AFDF4251C22D}"/>
          </ac:spMkLst>
        </pc:spChg>
        <pc:spChg chg="del">
          <ac:chgData name="FoustB" userId="036fd538-e6a0-4478-b832-b99ce6775b9a" providerId="ADAL" clId="{96C6032C-E5C6-49E0-A571-B89BF8A25BBF}" dt="2023-09-16T21:35:50.057" v="6260" actId="478"/>
          <ac:spMkLst>
            <pc:docMk/>
            <pc:sldMk cId="1725797129" sldId="7863"/>
            <ac:spMk id="10" creationId="{241CFFAA-5A16-2844-0AEE-6A31A2E0CC06}"/>
          </ac:spMkLst>
        </pc:spChg>
        <pc:spChg chg="add mod">
          <ac:chgData name="FoustB" userId="036fd538-e6a0-4478-b832-b99ce6775b9a" providerId="ADAL" clId="{96C6032C-E5C6-49E0-A571-B89BF8A25BBF}" dt="2023-09-16T21:35:50.580" v="6261"/>
          <ac:spMkLst>
            <pc:docMk/>
            <pc:sldMk cId="1725797129" sldId="7863"/>
            <ac:spMk id="11" creationId="{95855E02-60F2-1520-5940-45E2B764042F}"/>
          </ac:spMkLst>
        </pc:spChg>
        <pc:spChg chg="add del">
          <ac:chgData name="FoustB" userId="036fd538-e6a0-4478-b832-b99ce6775b9a" providerId="ADAL" clId="{96C6032C-E5C6-49E0-A571-B89BF8A25BBF}" dt="2023-09-11T19:26:12.159" v="2119" actId="22"/>
          <ac:spMkLst>
            <pc:docMk/>
            <pc:sldMk cId="1725797129" sldId="7863"/>
            <ac:spMk id="16" creationId="{03D8A605-C841-80CD-9160-FE8FAD5E4D0D}"/>
          </ac:spMkLst>
        </pc:spChg>
      </pc:sldChg>
      <pc:sldChg chg="addSp delSp modSp add mod">
        <pc:chgData name="FoustB" userId="036fd538-e6a0-4478-b832-b99ce6775b9a" providerId="ADAL" clId="{96C6032C-E5C6-49E0-A571-B89BF8A25BBF}" dt="2023-09-16T21:35:46.086" v="6259"/>
        <pc:sldMkLst>
          <pc:docMk/>
          <pc:sldMk cId="2985937619" sldId="7864"/>
        </pc:sldMkLst>
        <pc:spChg chg="mod">
          <ac:chgData name="FoustB" userId="036fd538-e6a0-4478-b832-b99ce6775b9a" providerId="ADAL" clId="{96C6032C-E5C6-49E0-A571-B89BF8A25BBF}" dt="2023-09-11T19:26:28.640" v="2126" actId="207"/>
          <ac:spMkLst>
            <pc:docMk/>
            <pc:sldMk cId="2985937619" sldId="7864"/>
            <ac:spMk id="8" creationId="{FD55CDB6-FE98-6735-9CA0-AFDF4251C22D}"/>
          </ac:spMkLst>
        </pc:spChg>
        <pc:spChg chg="del">
          <ac:chgData name="FoustB" userId="036fd538-e6a0-4478-b832-b99ce6775b9a" providerId="ADAL" clId="{96C6032C-E5C6-49E0-A571-B89BF8A25BBF}" dt="2023-09-16T21:35:45.786" v="6258" actId="478"/>
          <ac:spMkLst>
            <pc:docMk/>
            <pc:sldMk cId="2985937619" sldId="7864"/>
            <ac:spMk id="10" creationId="{241CFFAA-5A16-2844-0AEE-6A31A2E0CC06}"/>
          </ac:spMkLst>
        </pc:spChg>
        <pc:spChg chg="add mod">
          <ac:chgData name="FoustB" userId="036fd538-e6a0-4478-b832-b99ce6775b9a" providerId="ADAL" clId="{96C6032C-E5C6-49E0-A571-B89BF8A25BBF}" dt="2023-09-16T21:35:46.086" v="6259"/>
          <ac:spMkLst>
            <pc:docMk/>
            <pc:sldMk cId="2985937619" sldId="7864"/>
            <ac:spMk id="11" creationId="{A830DC28-FD0B-C459-AE4F-FA0F916FE939}"/>
          </ac:spMkLst>
        </pc:spChg>
        <pc:spChg chg="add del">
          <ac:chgData name="FoustB" userId="036fd538-e6a0-4478-b832-b99ce6775b9a" providerId="ADAL" clId="{96C6032C-E5C6-49E0-A571-B89BF8A25BBF}" dt="2023-09-11T19:28:12.827" v="2128" actId="22"/>
          <ac:spMkLst>
            <pc:docMk/>
            <pc:sldMk cId="2985937619" sldId="7864"/>
            <ac:spMk id="16" creationId="{B348998F-267A-DDD4-B86C-D3D94470F3F1}"/>
          </ac:spMkLst>
        </pc:spChg>
      </pc:sldChg>
      <pc:sldChg chg="addSp delSp modSp add mod">
        <pc:chgData name="FoustB" userId="036fd538-e6a0-4478-b832-b99ce6775b9a" providerId="ADAL" clId="{96C6032C-E5C6-49E0-A571-B89BF8A25BBF}" dt="2023-09-16T21:35:42.809" v="6257"/>
        <pc:sldMkLst>
          <pc:docMk/>
          <pc:sldMk cId="2379436647" sldId="7865"/>
        </pc:sldMkLst>
        <pc:spChg chg="add mod">
          <ac:chgData name="FoustB" userId="036fd538-e6a0-4478-b832-b99ce6775b9a" providerId="ADAL" clId="{96C6032C-E5C6-49E0-A571-B89BF8A25BBF}" dt="2023-09-16T21:35:42.809" v="6257"/>
          <ac:spMkLst>
            <pc:docMk/>
            <pc:sldMk cId="2379436647" sldId="7865"/>
            <ac:spMk id="3" creationId="{47B22A3D-457B-9EB0-C8B6-33530B99E672}"/>
          </ac:spMkLst>
        </pc:spChg>
        <pc:spChg chg="del">
          <ac:chgData name="FoustB" userId="036fd538-e6a0-4478-b832-b99ce6775b9a" providerId="ADAL" clId="{96C6032C-E5C6-49E0-A571-B89BF8A25BBF}" dt="2023-09-11T19:28:29.332" v="2140" actId="478"/>
          <ac:spMkLst>
            <pc:docMk/>
            <pc:sldMk cId="2379436647" sldId="7865"/>
            <ac:spMk id="4" creationId="{A2DCE1F6-FBB1-6DE1-BE1A-BA4A31E5760D}"/>
          </ac:spMkLst>
        </pc:spChg>
        <pc:spChg chg="del">
          <ac:chgData name="FoustB" userId="036fd538-e6a0-4478-b832-b99ce6775b9a" providerId="ADAL" clId="{96C6032C-E5C6-49E0-A571-B89BF8A25BBF}" dt="2023-09-11T19:28:26.086" v="2137" actId="478"/>
          <ac:spMkLst>
            <pc:docMk/>
            <pc:sldMk cId="2379436647" sldId="7865"/>
            <ac:spMk id="5" creationId="{91176B0A-DA81-BFEC-40E2-4A6C4697BFD0}"/>
          </ac:spMkLst>
        </pc:spChg>
        <pc:spChg chg="del mod">
          <ac:chgData name="FoustB" userId="036fd538-e6a0-4478-b832-b99ce6775b9a" providerId="ADAL" clId="{96C6032C-E5C6-49E0-A571-B89BF8A25BBF}" dt="2023-09-11T19:28:27.597" v="2138" actId="478"/>
          <ac:spMkLst>
            <pc:docMk/>
            <pc:sldMk cId="2379436647" sldId="7865"/>
            <ac:spMk id="6" creationId="{13BFBB62-D7E7-0823-9E6F-03542CC7C515}"/>
          </ac:spMkLst>
        </pc:spChg>
        <pc:spChg chg="del">
          <ac:chgData name="FoustB" userId="036fd538-e6a0-4478-b832-b99ce6775b9a" providerId="ADAL" clId="{96C6032C-E5C6-49E0-A571-B89BF8A25BBF}" dt="2023-09-11T19:28:19.340" v="2131" actId="478"/>
          <ac:spMkLst>
            <pc:docMk/>
            <pc:sldMk cId="2379436647" sldId="7865"/>
            <ac:spMk id="7" creationId="{1EA313E3-9DCE-3972-F3B0-B54EC993D2BE}"/>
          </ac:spMkLst>
        </pc:spChg>
        <pc:spChg chg="del">
          <ac:chgData name="FoustB" userId="036fd538-e6a0-4478-b832-b99ce6775b9a" providerId="ADAL" clId="{96C6032C-E5C6-49E0-A571-B89BF8A25BBF}" dt="2023-09-11T19:28:22.801" v="2134" actId="478"/>
          <ac:spMkLst>
            <pc:docMk/>
            <pc:sldMk cId="2379436647" sldId="7865"/>
            <ac:spMk id="9" creationId="{8A99AE5E-C521-AC4D-7349-A589CD48D76F}"/>
          </ac:spMkLst>
        </pc:spChg>
        <pc:spChg chg="del">
          <ac:chgData name="FoustB" userId="036fd538-e6a0-4478-b832-b99ce6775b9a" providerId="ADAL" clId="{96C6032C-E5C6-49E0-A571-B89BF8A25BBF}" dt="2023-09-16T21:35:42.439" v="6256" actId="478"/>
          <ac:spMkLst>
            <pc:docMk/>
            <pc:sldMk cId="2379436647" sldId="7865"/>
            <ac:spMk id="10" creationId="{241CFFAA-5A16-2844-0AEE-6A31A2E0CC06}"/>
          </ac:spMkLst>
        </pc:spChg>
        <pc:spChg chg="add mod">
          <ac:chgData name="FoustB" userId="036fd538-e6a0-4478-b832-b99ce6775b9a" providerId="ADAL" clId="{96C6032C-E5C6-49E0-A571-B89BF8A25BBF}" dt="2023-09-11T19:29:38.091" v="2181" actId="14100"/>
          <ac:spMkLst>
            <pc:docMk/>
            <pc:sldMk cId="2379436647" sldId="7865"/>
            <ac:spMk id="11" creationId="{4DAB3357-B79E-6928-FEBA-7B966FCBF974}"/>
          </ac:spMkLst>
        </pc:spChg>
        <pc:spChg chg="del">
          <ac:chgData name="FoustB" userId="036fd538-e6a0-4478-b832-b99ce6775b9a" providerId="ADAL" clId="{96C6032C-E5C6-49E0-A571-B89BF8A25BBF}" dt="2023-09-11T19:28:28.360" v="2139" actId="478"/>
          <ac:spMkLst>
            <pc:docMk/>
            <pc:sldMk cId="2379436647" sldId="7865"/>
            <ac:spMk id="12" creationId="{CAF1DEE4-1ECB-A468-E7CF-BFE0B09696B5}"/>
          </ac:spMkLst>
        </pc:spChg>
        <pc:spChg chg="del">
          <ac:chgData name="FoustB" userId="036fd538-e6a0-4478-b832-b99ce6775b9a" providerId="ADAL" clId="{96C6032C-E5C6-49E0-A571-B89BF8A25BBF}" dt="2023-09-11T19:28:22.062" v="2133" actId="478"/>
          <ac:spMkLst>
            <pc:docMk/>
            <pc:sldMk cId="2379436647" sldId="7865"/>
            <ac:spMk id="13" creationId="{058B844D-4C85-7F75-76A4-8B16868D1725}"/>
          </ac:spMkLst>
        </pc:spChg>
        <pc:spChg chg="del">
          <ac:chgData name="FoustB" userId="036fd538-e6a0-4478-b832-b99ce6775b9a" providerId="ADAL" clId="{96C6032C-E5C6-49E0-A571-B89BF8A25BBF}" dt="2023-09-11T19:28:21.529" v="2132" actId="478"/>
          <ac:spMkLst>
            <pc:docMk/>
            <pc:sldMk cId="2379436647" sldId="7865"/>
            <ac:spMk id="14" creationId="{EB7D982F-75F6-6114-1222-4AFDF09AA819}"/>
          </ac:spMkLst>
        </pc:spChg>
        <pc:spChg chg="del">
          <ac:chgData name="FoustB" userId="036fd538-e6a0-4478-b832-b99ce6775b9a" providerId="ADAL" clId="{96C6032C-E5C6-49E0-A571-B89BF8A25BBF}" dt="2023-09-11T19:28:23.334" v="2135" actId="478"/>
          <ac:spMkLst>
            <pc:docMk/>
            <pc:sldMk cId="2379436647" sldId="7865"/>
            <ac:spMk id="15" creationId="{DE02638D-0C3E-8BD2-F345-3D93700C116B}"/>
          </ac:spMkLst>
        </pc:spChg>
        <pc:picChg chg="del">
          <ac:chgData name="FoustB" userId="036fd538-e6a0-4478-b832-b99ce6775b9a" providerId="ADAL" clId="{96C6032C-E5C6-49E0-A571-B89BF8A25BBF}" dt="2023-09-11T19:28:16.920" v="2130" actId="478"/>
          <ac:picMkLst>
            <pc:docMk/>
            <pc:sldMk cId="2379436647" sldId="7865"/>
            <ac:picMk id="3" creationId="{179C36B2-589D-52C7-E4E3-2C19441FDADA}"/>
          </ac:picMkLst>
        </pc:picChg>
      </pc:sldChg>
      <pc:sldChg chg="addSp delSp modSp add mod modAnim">
        <pc:chgData name="FoustB" userId="036fd538-e6a0-4478-b832-b99ce6775b9a" providerId="ADAL" clId="{96C6032C-E5C6-49E0-A571-B89BF8A25BBF}" dt="2023-09-16T21:35:39.417" v="6255"/>
        <pc:sldMkLst>
          <pc:docMk/>
          <pc:sldMk cId="1537898957" sldId="7866"/>
        </pc:sldMkLst>
        <pc:spChg chg="add mod">
          <ac:chgData name="FoustB" userId="036fd538-e6a0-4478-b832-b99ce6775b9a" providerId="ADAL" clId="{96C6032C-E5C6-49E0-A571-B89BF8A25BBF}" dt="2023-09-11T19:30:47.198" v="2243" actId="14100"/>
          <ac:spMkLst>
            <pc:docMk/>
            <pc:sldMk cId="1537898957" sldId="7866"/>
            <ac:spMk id="3" creationId="{37A53692-F0AF-284C-CE5E-DDC2E004BFCE}"/>
          </ac:spMkLst>
        </pc:spChg>
        <pc:spChg chg="add del mod">
          <ac:chgData name="FoustB" userId="036fd538-e6a0-4478-b832-b99ce6775b9a" providerId="ADAL" clId="{96C6032C-E5C6-49E0-A571-B89BF8A25BBF}" dt="2023-09-11T19:31:00.179" v="2246"/>
          <ac:spMkLst>
            <pc:docMk/>
            <pc:sldMk cId="1537898957" sldId="7866"/>
            <ac:spMk id="4" creationId="{28ABB32F-6099-83AA-140F-B5B95CE9086B}"/>
          </ac:spMkLst>
        </pc:spChg>
        <pc:spChg chg="add mod">
          <ac:chgData name="FoustB" userId="036fd538-e6a0-4478-b832-b99ce6775b9a" providerId="ADAL" clId="{96C6032C-E5C6-49E0-A571-B89BF8A25BBF}" dt="2023-09-16T21:35:39.417" v="6255"/>
          <ac:spMkLst>
            <pc:docMk/>
            <pc:sldMk cId="1537898957" sldId="7866"/>
            <ac:spMk id="4" creationId="{AE9B969C-52A6-DC02-B4AC-1D18BF0C8CAD}"/>
          </ac:spMkLst>
        </pc:spChg>
        <pc:spChg chg="del">
          <ac:chgData name="FoustB" userId="036fd538-e6a0-4478-b832-b99ce6775b9a" providerId="ADAL" clId="{96C6032C-E5C6-49E0-A571-B89BF8A25BBF}" dt="2023-09-16T21:35:39.069" v="6254" actId="478"/>
          <ac:spMkLst>
            <pc:docMk/>
            <pc:sldMk cId="1537898957" sldId="7866"/>
            <ac:spMk id="10" creationId="{241CFFAA-5A16-2844-0AEE-6A31A2E0CC06}"/>
          </ac:spMkLst>
        </pc:spChg>
        <pc:spChg chg="mod">
          <ac:chgData name="FoustB" userId="036fd538-e6a0-4478-b832-b99ce6775b9a" providerId="ADAL" clId="{96C6032C-E5C6-49E0-A571-B89BF8A25BBF}" dt="2023-09-11T19:30:06.536" v="2187" actId="14100"/>
          <ac:spMkLst>
            <pc:docMk/>
            <pc:sldMk cId="1537898957" sldId="7866"/>
            <ac:spMk id="11" creationId="{4DAB3357-B79E-6928-FEBA-7B966FCBF974}"/>
          </ac:spMkLst>
        </pc:spChg>
      </pc:sldChg>
      <pc:sldChg chg="addSp delSp modSp add mod modAnim">
        <pc:chgData name="FoustB" userId="036fd538-e6a0-4478-b832-b99ce6775b9a" providerId="ADAL" clId="{96C6032C-E5C6-49E0-A571-B89BF8A25BBF}" dt="2023-09-16T21:35:35.006" v="6253"/>
        <pc:sldMkLst>
          <pc:docMk/>
          <pc:sldMk cId="411903038" sldId="7867"/>
        </pc:sldMkLst>
        <pc:spChg chg="add del mod">
          <ac:chgData name="FoustB" userId="036fd538-e6a0-4478-b832-b99ce6775b9a" providerId="ADAL" clId="{96C6032C-E5C6-49E0-A571-B89BF8A25BBF}" dt="2023-09-16T21:31:00.090" v="6193" actId="478"/>
          <ac:spMkLst>
            <pc:docMk/>
            <pc:sldMk cId="411903038" sldId="7867"/>
            <ac:spMk id="4" creationId="{95575029-D687-5DCE-A2E1-F6C3C76DDCDB}"/>
          </ac:spMkLst>
        </pc:spChg>
        <pc:spChg chg="add mod">
          <ac:chgData name="FoustB" userId="036fd538-e6a0-4478-b832-b99ce6775b9a" providerId="ADAL" clId="{96C6032C-E5C6-49E0-A571-B89BF8A25BBF}" dt="2023-09-16T21:31:21.239" v="6199" actId="20577"/>
          <ac:spMkLst>
            <pc:docMk/>
            <pc:sldMk cId="411903038" sldId="7867"/>
            <ac:spMk id="5" creationId="{712F59C9-FC8F-76FD-7DA9-7AB99CB35B27}"/>
          </ac:spMkLst>
        </pc:spChg>
        <pc:spChg chg="add mod">
          <ac:chgData name="FoustB" userId="036fd538-e6a0-4478-b832-b99ce6775b9a" providerId="ADAL" clId="{96C6032C-E5C6-49E0-A571-B89BF8A25BBF}" dt="2023-09-16T21:35:35.006" v="6253"/>
          <ac:spMkLst>
            <pc:docMk/>
            <pc:sldMk cId="411903038" sldId="7867"/>
            <ac:spMk id="6" creationId="{A8D131A0-F8BE-8895-60C2-91E26684BE8A}"/>
          </ac:spMkLst>
        </pc:spChg>
        <pc:spChg chg="del">
          <ac:chgData name="FoustB" userId="036fd538-e6a0-4478-b832-b99ce6775b9a" providerId="ADAL" clId="{96C6032C-E5C6-49E0-A571-B89BF8A25BBF}" dt="2023-09-11T19:31:15.079" v="2248" actId="478"/>
          <ac:spMkLst>
            <pc:docMk/>
            <pc:sldMk cId="411903038" sldId="7867"/>
            <ac:spMk id="8" creationId="{FD55CDB6-FE98-6735-9CA0-AFDF4251C22D}"/>
          </ac:spMkLst>
        </pc:spChg>
        <pc:spChg chg="del ord">
          <ac:chgData name="FoustB" userId="036fd538-e6a0-4478-b832-b99ce6775b9a" providerId="ADAL" clId="{96C6032C-E5C6-49E0-A571-B89BF8A25BBF}" dt="2023-09-16T21:35:34.706" v="6252" actId="478"/>
          <ac:spMkLst>
            <pc:docMk/>
            <pc:sldMk cId="411903038" sldId="7867"/>
            <ac:spMk id="10" creationId="{241CFFAA-5A16-2844-0AEE-6A31A2E0CC06}"/>
          </ac:spMkLst>
        </pc:spChg>
      </pc:sldChg>
      <pc:sldChg chg="addSp delSp modSp add mod modAnim">
        <pc:chgData name="FoustB" userId="036fd538-e6a0-4478-b832-b99ce6775b9a" providerId="ADAL" clId="{96C6032C-E5C6-49E0-A571-B89BF8A25BBF}" dt="2023-09-16T21:35:31.685" v="6251"/>
        <pc:sldMkLst>
          <pc:docMk/>
          <pc:sldMk cId="831223145" sldId="7868"/>
        </pc:sldMkLst>
        <pc:spChg chg="del">
          <ac:chgData name="FoustB" userId="036fd538-e6a0-4478-b832-b99ce6775b9a" providerId="ADAL" clId="{96C6032C-E5C6-49E0-A571-B89BF8A25BBF}" dt="2023-09-11T19:33:50.707" v="2372" actId="478"/>
          <ac:spMkLst>
            <pc:docMk/>
            <pc:sldMk cId="831223145" sldId="7868"/>
            <ac:spMk id="9" creationId="{8A99AE5E-C521-AC4D-7349-A589CD48D76F}"/>
          </ac:spMkLst>
        </pc:spChg>
        <pc:spChg chg="add mod">
          <ac:chgData name="FoustB" userId="036fd538-e6a0-4478-b832-b99ce6775b9a" providerId="ADAL" clId="{96C6032C-E5C6-49E0-A571-B89BF8A25BBF}" dt="2023-09-16T20:28:12.443" v="5919" actId="14100"/>
          <ac:spMkLst>
            <pc:docMk/>
            <pc:sldMk cId="831223145" sldId="7868"/>
            <ac:spMk id="9" creationId="{ACF5FD60-7B65-AF3C-5780-4F5CF61F674E}"/>
          </ac:spMkLst>
        </pc:spChg>
        <pc:spChg chg="del">
          <ac:chgData name="FoustB" userId="036fd538-e6a0-4478-b832-b99ce6775b9a" providerId="ADAL" clId="{96C6032C-E5C6-49E0-A571-B89BF8A25BBF}" dt="2023-09-16T21:35:31.284" v="6250" actId="478"/>
          <ac:spMkLst>
            <pc:docMk/>
            <pc:sldMk cId="831223145" sldId="7868"/>
            <ac:spMk id="10" creationId="{241CFFAA-5A16-2844-0AEE-6A31A2E0CC06}"/>
          </ac:spMkLst>
        </pc:spChg>
        <pc:spChg chg="add mod">
          <ac:chgData name="FoustB" userId="036fd538-e6a0-4478-b832-b99ce6775b9a" providerId="ADAL" clId="{96C6032C-E5C6-49E0-A571-B89BF8A25BBF}" dt="2023-09-11T19:33:55.444" v="2373" actId="1076"/>
          <ac:spMkLst>
            <pc:docMk/>
            <pc:sldMk cId="831223145" sldId="7868"/>
            <ac:spMk id="11" creationId="{AE36215C-E5BE-4E8E-7526-197972900E50}"/>
          </ac:spMkLst>
        </pc:spChg>
        <pc:spChg chg="add del">
          <ac:chgData name="FoustB" userId="036fd538-e6a0-4478-b832-b99ce6775b9a" providerId="ADAL" clId="{96C6032C-E5C6-49E0-A571-B89BF8A25BBF}" dt="2023-09-11T19:33:45.570" v="2371" actId="478"/>
          <ac:spMkLst>
            <pc:docMk/>
            <pc:sldMk cId="831223145" sldId="7868"/>
            <ac:spMk id="15" creationId="{DE02638D-0C3E-8BD2-F345-3D93700C116B}"/>
          </ac:spMkLst>
        </pc:spChg>
        <pc:spChg chg="add mod">
          <ac:chgData name="FoustB" userId="036fd538-e6a0-4478-b832-b99ce6775b9a" providerId="ADAL" clId="{96C6032C-E5C6-49E0-A571-B89BF8A25BBF}" dt="2023-09-11T19:34:34.318" v="2397" actId="14100"/>
          <ac:spMkLst>
            <pc:docMk/>
            <pc:sldMk cId="831223145" sldId="7868"/>
            <ac:spMk id="16" creationId="{1159588A-6322-ABC8-644D-B7894F4ABE32}"/>
          </ac:spMkLst>
        </pc:spChg>
        <pc:spChg chg="add mod">
          <ac:chgData name="FoustB" userId="036fd538-e6a0-4478-b832-b99ce6775b9a" providerId="ADAL" clId="{96C6032C-E5C6-49E0-A571-B89BF8A25BBF}" dt="2023-09-16T21:35:31.685" v="6251"/>
          <ac:spMkLst>
            <pc:docMk/>
            <pc:sldMk cId="831223145" sldId="7868"/>
            <ac:spMk id="17" creationId="{06272EB7-CDBB-5CE0-D900-0331DCFF50EA}"/>
          </ac:spMkLst>
        </pc:spChg>
        <pc:spChg chg="add del mod">
          <ac:chgData name="FoustB" userId="036fd538-e6a0-4478-b832-b99ce6775b9a" providerId="ADAL" clId="{96C6032C-E5C6-49E0-A571-B89BF8A25BBF}" dt="2023-09-11T19:35:21.159" v="2399"/>
          <ac:spMkLst>
            <pc:docMk/>
            <pc:sldMk cId="831223145" sldId="7868"/>
            <ac:spMk id="17" creationId="{10D031DE-0E3F-C136-0455-BE8D1070D73D}"/>
          </ac:spMkLst>
        </pc:spChg>
      </pc:sldChg>
      <pc:sldChg chg="addSp delSp modSp add mod delAnim modAnim">
        <pc:chgData name="FoustB" userId="036fd538-e6a0-4478-b832-b99ce6775b9a" providerId="ADAL" clId="{96C6032C-E5C6-49E0-A571-B89BF8A25BBF}" dt="2023-09-16T21:35:27.027" v="6249"/>
        <pc:sldMkLst>
          <pc:docMk/>
          <pc:sldMk cId="736706794" sldId="7869"/>
        </pc:sldMkLst>
        <pc:spChg chg="mod">
          <ac:chgData name="FoustB" userId="036fd538-e6a0-4478-b832-b99ce6775b9a" providerId="ADAL" clId="{96C6032C-E5C6-49E0-A571-B89BF8A25BBF}" dt="2023-09-11T19:35:50.365" v="2409" actId="255"/>
          <ac:spMkLst>
            <pc:docMk/>
            <pc:sldMk cId="736706794" sldId="7869"/>
            <ac:spMk id="8" creationId="{FD55CDB6-FE98-6735-9CA0-AFDF4251C22D}"/>
          </ac:spMkLst>
        </pc:spChg>
        <pc:spChg chg="add mod">
          <ac:chgData name="FoustB" userId="036fd538-e6a0-4478-b832-b99ce6775b9a" providerId="ADAL" clId="{96C6032C-E5C6-49E0-A571-B89BF8A25BBF}" dt="2023-09-11T19:36:54.224" v="2484" actId="14100"/>
          <ac:spMkLst>
            <pc:docMk/>
            <pc:sldMk cId="736706794" sldId="7869"/>
            <ac:spMk id="9" creationId="{80FEEAF3-9827-0611-C025-D50F673FF144}"/>
          </ac:spMkLst>
        </pc:spChg>
        <pc:spChg chg="del">
          <ac:chgData name="FoustB" userId="036fd538-e6a0-4478-b832-b99ce6775b9a" providerId="ADAL" clId="{96C6032C-E5C6-49E0-A571-B89BF8A25BBF}" dt="2023-09-16T21:35:26.737" v="6248" actId="478"/>
          <ac:spMkLst>
            <pc:docMk/>
            <pc:sldMk cId="736706794" sldId="7869"/>
            <ac:spMk id="10" creationId="{241CFFAA-5A16-2844-0AEE-6A31A2E0CC06}"/>
          </ac:spMkLst>
        </pc:spChg>
        <pc:spChg chg="del">
          <ac:chgData name="FoustB" userId="036fd538-e6a0-4478-b832-b99ce6775b9a" providerId="ADAL" clId="{96C6032C-E5C6-49E0-A571-B89BF8A25BBF}" dt="2023-09-11T19:35:24.363" v="2401" actId="478"/>
          <ac:spMkLst>
            <pc:docMk/>
            <pc:sldMk cId="736706794" sldId="7869"/>
            <ac:spMk id="16" creationId="{1159588A-6322-ABC8-644D-B7894F4ABE32}"/>
          </ac:spMkLst>
        </pc:spChg>
        <pc:spChg chg="add mod">
          <ac:chgData name="FoustB" userId="036fd538-e6a0-4478-b832-b99ce6775b9a" providerId="ADAL" clId="{96C6032C-E5C6-49E0-A571-B89BF8A25BBF}" dt="2023-09-15T15:23:27.757" v="5721" actId="14100"/>
          <ac:spMkLst>
            <pc:docMk/>
            <pc:sldMk cId="736706794" sldId="7869"/>
            <ac:spMk id="16" creationId="{3EA808F2-7214-68A0-BB07-E5E761A73A7C}"/>
          </ac:spMkLst>
        </pc:spChg>
        <pc:spChg chg="add mod">
          <ac:chgData name="FoustB" userId="036fd538-e6a0-4478-b832-b99ce6775b9a" providerId="ADAL" clId="{96C6032C-E5C6-49E0-A571-B89BF8A25BBF}" dt="2023-09-16T21:35:27.027" v="6249"/>
          <ac:spMkLst>
            <pc:docMk/>
            <pc:sldMk cId="736706794" sldId="7869"/>
            <ac:spMk id="17" creationId="{C593127B-D065-ABCF-F765-B1E30CF75F99}"/>
          </ac:spMkLst>
        </pc:spChg>
      </pc:sldChg>
      <pc:sldChg chg="addSp delSp modSp add mod modAnim">
        <pc:chgData name="FoustB" userId="036fd538-e6a0-4478-b832-b99ce6775b9a" providerId="ADAL" clId="{96C6032C-E5C6-49E0-A571-B89BF8A25BBF}" dt="2023-09-16T21:35:23.968" v="6247"/>
        <pc:sldMkLst>
          <pc:docMk/>
          <pc:sldMk cId="1975443292" sldId="7870"/>
        </pc:sldMkLst>
        <pc:spChg chg="mod">
          <ac:chgData name="FoustB" userId="036fd538-e6a0-4478-b832-b99ce6775b9a" providerId="ADAL" clId="{96C6032C-E5C6-49E0-A571-B89BF8A25BBF}" dt="2023-09-11T19:42:04.392" v="2624" actId="207"/>
          <ac:spMkLst>
            <pc:docMk/>
            <pc:sldMk cId="1975443292" sldId="7870"/>
            <ac:spMk id="8" creationId="{FD55CDB6-FE98-6735-9CA0-AFDF4251C22D}"/>
          </ac:spMkLst>
        </pc:spChg>
        <pc:spChg chg="del">
          <ac:chgData name="FoustB" userId="036fd538-e6a0-4478-b832-b99ce6775b9a" providerId="ADAL" clId="{96C6032C-E5C6-49E0-A571-B89BF8A25BBF}" dt="2023-09-16T21:35:23.666" v="6246" actId="478"/>
          <ac:spMkLst>
            <pc:docMk/>
            <pc:sldMk cId="1975443292" sldId="7870"/>
            <ac:spMk id="10" creationId="{241CFFAA-5A16-2844-0AEE-6A31A2E0CC06}"/>
          </ac:spMkLst>
        </pc:spChg>
        <pc:spChg chg="add mod">
          <ac:chgData name="FoustB" userId="036fd538-e6a0-4478-b832-b99ce6775b9a" providerId="ADAL" clId="{96C6032C-E5C6-49E0-A571-B89BF8A25BBF}" dt="2023-09-11T19:38:26.661" v="2534" actId="14100"/>
          <ac:spMkLst>
            <pc:docMk/>
            <pc:sldMk cId="1975443292" sldId="7870"/>
            <ac:spMk id="16" creationId="{7868EAEE-18F2-D503-7980-B9CEB670CD4C}"/>
          </ac:spMkLst>
        </pc:spChg>
        <pc:spChg chg="add mod">
          <ac:chgData name="FoustB" userId="036fd538-e6a0-4478-b832-b99ce6775b9a" providerId="ADAL" clId="{96C6032C-E5C6-49E0-A571-B89BF8A25BBF}" dt="2023-09-16T21:31:58.937" v="6202"/>
          <ac:spMkLst>
            <pc:docMk/>
            <pc:sldMk cId="1975443292" sldId="7870"/>
            <ac:spMk id="17" creationId="{AD441806-7B1D-F785-1929-9CBA0C4DEAD7}"/>
          </ac:spMkLst>
        </pc:spChg>
        <pc:spChg chg="add del">
          <ac:chgData name="FoustB" userId="036fd538-e6a0-4478-b832-b99ce6775b9a" providerId="ADAL" clId="{96C6032C-E5C6-49E0-A571-B89BF8A25BBF}" dt="2023-09-11T19:39:02.374" v="2538" actId="22"/>
          <ac:spMkLst>
            <pc:docMk/>
            <pc:sldMk cId="1975443292" sldId="7870"/>
            <ac:spMk id="18" creationId="{A28BF5DA-6DC0-7FB9-A6DF-70E6457229FE}"/>
          </ac:spMkLst>
        </pc:spChg>
        <pc:spChg chg="add mod">
          <ac:chgData name="FoustB" userId="036fd538-e6a0-4478-b832-b99ce6775b9a" providerId="ADAL" clId="{96C6032C-E5C6-49E0-A571-B89BF8A25BBF}" dt="2023-09-16T21:35:23.968" v="6247"/>
          <ac:spMkLst>
            <pc:docMk/>
            <pc:sldMk cId="1975443292" sldId="7870"/>
            <ac:spMk id="18" creationId="{ED426E6E-113B-EB70-FC4B-C4796CEF426B}"/>
          </ac:spMkLst>
        </pc:spChg>
      </pc:sldChg>
      <pc:sldChg chg="addSp delSp modSp add mod">
        <pc:chgData name="FoustB" userId="036fd538-e6a0-4478-b832-b99ce6775b9a" providerId="ADAL" clId="{96C6032C-E5C6-49E0-A571-B89BF8A25BBF}" dt="2023-09-16T21:35:20.629" v="6245"/>
        <pc:sldMkLst>
          <pc:docMk/>
          <pc:sldMk cId="4287817778" sldId="7871"/>
        </pc:sldMkLst>
        <pc:spChg chg="mod">
          <ac:chgData name="FoustB" userId="036fd538-e6a0-4478-b832-b99ce6775b9a" providerId="ADAL" clId="{96C6032C-E5C6-49E0-A571-B89BF8A25BBF}" dt="2023-09-11T19:42:19.271" v="2630" actId="207"/>
          <ac:spMkLst>
            <pc:docMk/>
            <pc:sldMk cId="4287817778" sldId="7871"/>
            <ac:spMk id="8" creationId="{FD55CDB6-FE98-6735-9CA0-AFDF4251C22D}"/>
          </ac:spMkLst>
        </pc:spChg>
        <pc:spChg chg="del">
          <ac:chgData name="FoustB" userId="036fd538-e6a0-4478-b832-b99ce6775b9a" providerId="ADAL" clId="{96C6032C-E5C6-49E0-A571-B89BF8A25BBF}" dt="2023-09-16T21:35:20.212" v="6244" actId="478"/>
          <ac:spMkLst>
            <pc:docMk/>
            <pc:sldMk cId="4287817778" sldId="7871"/>
            <ac:spMk id="10" creationId="{241CFFAA-5A16-2844-0AEE-6A31A2E0CC06}"/>
          </ac:spMkLst>
        </pc:spChg>
        <pc:spChg chg="mod">
          <ac:chgData name="FoustB" userId="036fd538-e6a0-4478-b832-b99ce6775b9a" providerId="ADAL" clId="{96C6032C-E5C6-49E0-A571-B89BF8A25BBF}" dt="2023-09-11T19:40:49.439" v="2584" actId="14100"/>
          <ac:spMkLst>
            <pc:docMk/>
            <pc:sldMk cId="4287817778" sldId="7871"/>
            <ac:spMk id="16" creationId="{7868EAEE-18F2-D503-7980-B9CEB670CD4C}"/>
          </ac:spMkLst>
        </pc:spChg>
        <pc:spChg chg="add mod">
          <ac:chgData name="FoustB" userId="036fd538-e6a0-4478-b832-b99ce6775b9a" providerId="ADAL" clId="{96C6032C-E5C6-49E0-A571-B89BF8A25BBF}" dt="2023-09-16T21:32:06.638" v="6204"/>
          <ac:spMkLst>
            <pc:docMk/>
            <pc:sldMk cId="4287817778" sldId="7871"/>
            <ac:spMk id="17" creationId="{29A66D25-2986-2C7E-B73E-3728586A4E65}"/>
          </ac:spMkLst>
        </pc:spChg>
        <pc:spChg chg="add mod">
          <ac:chgData name="FoustB" userId="036fd538-e6a0-4478-b832-b99ce6775b9a" providerId="ADAL" clId="{96C6032C-E5C6-49E0-A571-B89BF8A25BBF}" dt="2023-09-16T21:35:20.629" v="6245"/>
          <ac:spMkLst>
            <pc:docMk/>
            <pc:sldMk cId="4287817778" sldId="7871"/>
            <ac:spMk id="18" creationId="{73A9D5DE-4819-90B4-7E76-FE9A5A3DFCAF}"/>
          </ac:spMkLst>
        </pc:spChg>
      </pc:sldChg>
      <pc:sldChg chg="addSp delSp modSp add mod">
        <pc:chgData name="FoustB" userId="036fd538-e6a0-4478-b832-b99ce6775b9a" providerId="ADAL" clId="{96C6032C-E5C6-49E0-A571-B89BF8A25BBF}" dt="2023-09-16T21:35:17.198" v="6243"/>
        <pc:sldMkLst>
          <pc:docMk/>
          <pc:sldMk cId="2193459936" sldId="7872"/>
        </pc:sldMkLst>
        <pc:spChg chg="mod">
          <ac:chgData name="FoustB" userId="036fd538-e6a0-4478-b832-b99ce6775b9a" providerId="ADAL" clId="{96C6032C-E5C6-49E0-A571-B89BF8A25BBF}" dt="2023-09-11T19:42:39.501" v="2634" actId="20577"/>
          <ac:spMkLst>
            <pc:docMk/>
            <pc:sldMk cId="2193459936" sldId="7872"/>
            <ac:spMk id="8" creationId="{FD55CDB6-FE98-6735-9CA0-AFDF4251C22D}"/>
          </ac:spMkLst>
        </pc:spChg>
        <pc:spChg chg="del">
          <ac:chgData name="FoustB" userId="036fd538-e6a0-4478-b832-b99ce6775b9a" providerId="ADAL" clId="{96C6032C-E5C6-49E0-A571-B89BF8A25BBF}" dt="2023-09-16T21:35:16.899" v="6242" actId="478"/>
          <ac:spMkLst>
            <pc:docMk/>
            <pc:sldMk cId="2193459936" sldId="7872"/>
            <ac:spMk id="10" creationId="{241CFFAA-5A16-2844-0AEE-6A31A2E0CC06}"/>
          </ac:spMkLst>
        </pc:spChg>
        <pc:spChg chg="mod">
          <ac:chgData name="FoustB" userId="036fd538-e6a0-4478-b832-b99ce6775b9a" providerId="ADAL" clId="{96C6032C-E5C6-49E0-A571-B89BF8A25BBF}" dt="2023-09-11T19:41:38.574" v="2614" actId="14100"/>
          <ac:spMkLst>
            <pc:docMk/>
            <pc:sldMk cId="2193459936" sldId="7872"/>
            <ac:spMk id="16" creationId="{7868EAEE-18F2-D503-7980-B9CEB670CD4C}"/>
          </ac:spMkLst>
        </pc:spChg>
        <pc:spChg chg="add mod">
          <ac:chgData name="FoustB" userId="036fd538-e6a0-4478-b832-b99ce6775b9a" providerId="ADAL" clId="{96C6032C-E5C6-49E0-A571-B89BF8A25BBF}" dt="2023-09-16T21:32:09.978" v="6205"/>
          <ac:spMkLst>
            <pc:docMk/>
            <pc:sldMk cId="2193459936" sldId="7872"/>
            <ac:spMk id="17" creationId="{A9E33351-F456-D2DF-CF4F-4EE62E957F99}"/>
          </ac:spMkLst>
        </pc:spChg>
        <pc:spChg chg="add mod">
          <ac:chgData name="FoustB" userId="036fd538-e6a0-4478-b832-b99ce6775b9a" providerId="ADAL" clId="{96C6032C-E5C6-49E0-A571-B89BF8A25BBF}" dt="2023-09-16T21:35:17.198" v="6243"/>
          <ac:spMkLst>
            <pc:docMk/>
            <pc:sldMk cId="2193459936" sldId="7872"/>
            <ac:spMk id="18" creationId="{F84CCCD9-4D00-7AC0-B1ED-A1AC83F4DFAB}"/>
          </ac:spMkLst>
        </pc:spChg>
      </pc:sldChg>
      <pc:sldChg chg="addSp delSp modSp add mod delAnim">
        <pc:chgData name="FoustB" userId="036fd538-e6a0-4478-b832-b99ce6775b9a" providerId="ADAL" clId="{96C6032C-E5C6-49E0-A571-B89BF8A25BBF}" dt="2023-09-16T21:35:13.797" v="6241"/>
        <pc:sldMkLst>
          <pc:docMk/>
          <pc:sldMk cId="1273726942" sldId="7873"/>
        </pc:sldMkLst>
        <pc:spChg chg="mod">
          <ac:chgData name="FoustB" userId="036fd538-e6a0-4478-b832-b99ce6775b9a" providerId="ADAL" clId="{96C6032C-E5C6-49E0-A571-B89BF8A25BBF}" dt="2023-09-11T19:44:03.438" v="2700" actId="207"/>
          <ac:spMkLst>
            <pc:docMk/>
            <pc:sldMk cId="1273726942" sldId="7873"/>
            <ac:spMk id="8" creationId="{FD55CDB6-FE98-6735-9CA0-AFDF4251C22D}"/>
          </ac:spMkLst>
        </pc:spChg>
        <pc:spChg chg="del">
          <ac:chgData name="FoustB" userId="036fd538-e6a0-4478-b832-b99ce6775b9a" providerId="ADAL" clId="{96C6032C-E5C6-49E0-A571-B89BF8A25BBF}" dt="2023-09-16T21:35:13.496" v="6240" actId="478"/>
          <ac:spMkLst>
            <pc:docMk/>
            <pc:sldMk cId="1273726942" sldId="7873"/>
            <ac:spMk id="10" creationId="{241CFFAA-5A16-2844-0AEE-6A31A2E0CC06}"/>
          </ac:spMkLst>
        </pc:spChg>
        <pc:spChg chg="del mod">
          <ac:chgData name="FoustB" userId="036fd538-e6a0-4478-b832-b99ce6775b9a" providerId="ADAL" clId="{96C6032C-E5C6-49E0-A571-B89BF8A25BBF}" dt="2023-09-16T20:30:25.113" v="5921" actId="478"/>
          <ac:spMkLst>
            <pc:docMk/>
            <pc:sldMk cId="1273726942" sldId="7873"/>
            <ac:spMk id="16" creationId="{7868EAEE-18F2-D503-7980-B9CEB670CD4C}"/>
          </ac:spMkLst>
        </pc:spChg>
        <pc:spChg chg="add mod">
          <ac:chgData name="FoustB" userId="036fd538-e6a0-4478-b832-b99ce6775b9a" providerId="ADAL" clId="{96C6032C-E5C6-49E0-A571-B89BF8A25BBF}" dt="2023-09-16T21:32:13.167" v="6206"/>
          <ac:spMkLst>
            <pc:docMk/>
            <pc:sldMk cId="1273726942" sldId="7873"/>
            <ac:spMk id="17" creationId="{968CE102-40F5-6834-5C86-B44473BB0718}"/>
          </ac:spMkLst>
        </pc:spChg>
        <pc:spChg chg="add mod">
          <ac:chgData name="FoustB" userId="036fd538-e6a0-4478-b832-b99ce6775b9a" providerId="ADAL" clId="{96C6032C-E5C6-49E0-A571-B89BF8A25BBF}" dt="2023-09-16T21:35:13.797" v="6241"/>
          <ac:spMkLst>
            <pc:docMk/>
            <pc:sldMk cId="1273726942" sldId="7873"/>
            <ac:spMk id="18" creationId="{3223FEBD-3875-F41A-A28A-2DF55CA7B63B}"/>
          </ac:spMkLst>
        </pc:spChg>
      </pc:sldChg>
      <pc:sldChg chg="addSp delSp modSp add mod modAnim">
        <pc:chgData name="FoustB" userId="036fd538-e6a0-4478-b832-b99ce6775b9a" providerId="ADAL" clId="{96C6032C-E5C6-49E0-A571-B89BF8A25BBF}" dt="2023-09-16T21:35:10.588" v="6239"/>
        <pc:sldMkLst>
          <pc:docMk/>
          <pc:sldMk cId="1077346803" sldId="7874"/>
        </pc:sldMkLst>
        <pc:spChg chg="mod">
          <ac:chgData name="FoustB" userId="036fd538-e6a0-4478-b832-b99ce6775b9a" providerId="ADAL" clId="{96C6032C-E5C6-49E0-A571-B89BF8A25BBF}" dt="2023-09-11T19:44:35.049" v="2707" actId="207"/>
          <ac:spMkLst>
            <pc:docMk/>
            <pc:sldMk cId="1077346803" sldId="7874"/>
            <ac:spMk id="8" creationId="{FD55CDB6-FE98-6735-9CA0-AFDF4251C22D}"/>
          </ac:spMkLst>
        </pc:spChg>
        <pc:spChg chg="del">
          <ac:chgData name="FoustB" userId="036fd538-e6a0-4478-b832-b99ce6775b9a" providerId="ADAL" clId="{96C6032C-E5C6-49E0-A571-B89BF8A25BBF}" dt="2023-09-16T21:35:10.282" v="6238" actId="478"/>
          <ac:spMkLst>
            <pc:docMk/>
            <pc:sldMk cId="1077346803" sldId="7874"/>
            <ac:spMk id="10" creationId="{241CFFAA-5A16-2844-0AEE-6A31A2E0CC06}"/>
          </ac:spMkLst>
        </pc:spChg>
        <pc:spChg chg="add mod">
          <ac:chgData name="FoustB" userId="036fd538-e6a0-4478-b832-b99ce6775b9a" providerId="ADAL" clId="{96C6032C-E5C6-49E0-A571-B89BF8A25BBF}" dt="2023-09-16T21:32:16.694" v="6207"/>
          <ac:spMkLst>
            <pc:docMk/>
            <pc:sldMk cId="1077346803" sldId="7874"/>
            <ac:spMk id="17" creationId="{A5486C86-19EA-3587-AA15-639410A6D3E7}"/>
          </ac:spMkLst>
        </pc:spChg>
        <pc:spChg chg="add mod">
          <ac:chgData name="FoustB" userId="036fd538-e6a0-4478-b832-b99ce6775b9a" providerId="ADAL" clId="{96C6032C-E5C6-49E0-A571-B89BF8A25BBF}" dt="2023-09-16T21:35:10.588" v="6239"/>
          <ac:spMkLst>
            <pc:docMk/>
            <pc:sldMk cId="1077346803" sldId="7874"/>
            <ac:spMk id="18" creationId="{9E6335A8-B382-B75D-55FE-805E144FD10F}"/>
          </ac:spMkLst>
        </pc:spChg>
      </pc:sldChg>
      <pc:sldChg chg="addSp delSp modSp add mod modAnim">
        <pc:chgData name="FoustB" userId="036fd538-e6a0-4478-b832-b99ce6775b9a" providerId="ADAL" clId="{96C6032C-E5C6-49E0-A571-B89BF8A25BBF}" dt="2023-09-16T21:35:07.495" v="6237"/>
        <pc:sldMkLst>
          <pc:docMk/>
          <pc:sldMk cId="3617502422" sldId="7875"/>
        </pc:sldMkLst>
        <pc:spChg chg="mod">
          <ac:chgData name="FoustB" userId="036fd538-e6a0-4478-b832-b99ce6775b9a" providerId="ADAL" clId="{96C6032C-E5C6-49E0-A571-B89BF8A25BBF}" dt="2023-09-16T21:34:20.166" v="6227" actId="207"/>
          <ac:spMkLst>
            <pc:docMk/>
            <pc:sldMk cId="3617502422" sldId="7875"/>
            <ac:spMk id="8" creationId="{FD55CDB6-FE98-6735-9CA0-AFDF4251C22D}"/>
          </ac:spMkLst>
        </pc:spChg>
        <pc:spChg chg="add mod">
          <ac:chgData name="FoustB" userId="036fd538-e6a0-4478-b832-b99ce6775b9a" providerId="ADAL" clId="{96C6032C-E5C6-49E0-A571-B89BF8A25BBF}" dt="2023-09-16T21:32:19.285" v="6208"/>
          <ac:spMkLst>
            <pc:docMk/>
            <pc:sldMk cId="3617502422" sldId="7875"/>
            <ac:spMk id="9" creationId="{5416E4A9-70D5-1AF1-739D-4D7629623ED8}"/>
          </ac:spMkLst>
        </pc:spChg>
        <pc:spChg chg="del">
          <ac:chgData name="FoustB" userId="036fd538-e6a0-4478-b832-b99ce6775b9a" providerId="ADAL" clId="{96C6032C-E5C6-49E0-A571-B89BF8A25BBF}" dt="2023-09-11T19:53:38.523" v="2710" actId="478"/>
          <ac:spMkLst>
            <pc:docMk/>
            <pc:sldMk cId="3617502422" sldId="7875"/>
            <ac:spMk id="9" creationId="{80FEEAF3-9827-0611-C025-D50F673FF144}"/>
          </ac:spMkLst>
        </pc:spChg>
        <pc:spChg chg="del">
          <ac:chgData name="FoustB" userId="036fd538-e6a0-4478-b832-b99ce6775b9a" providerId="ADAL" clId="{96C6032C-E5C6-49E0-A571-B89BF8A25BBF}" dt="2023-09-16T21:35:07.126" v="6236" actId="478"/>
          <ac:spMkLst>
            <pc:docMk/>
            <pc:sldMk cId="3617502422" sldId="7875"/>
            <ac:spMk id="10" creationId="{241CFFAA-5A16-2844-0AEE-6A31A2E0CC06}"/>
          </ac:spMkLst>
        </pc:spChg>
        <pc:spChg chg="add mod">
          <ac:chgData name="FoustB" userId="036fd538-e6a0-4478-b832-b99ce6775b9a" providerId="ADAL" clId="{96C6032C-E5C6-49E0-A571-B89BF8A25BBF}" dt="2023-09-11T19:54:00.242" v="2745" actId="1076"/>
          <ac:spMkLst>
            <pc:docMk/>
            <pc:sldMk cId="3617502422" sldId="7875"/>
            <ac:spMk id="17" creationId="{6370B6CB-A844-9893-4F47-C497B609770E}"/>
          </ac:spMkLst>
        </pc:spChg>
        <pc:spChg chg="add mod">
          <ac:chgData name="FoustB" userId="036fd538-e6a0-4478-b832-b99ce6775b9a" providerId="ADAL" clId="{96C6032C-E5C6-49E0-A571-B89BF8A25BBF}" dt="2023-09-16T21:35:07.495" v="6237"/>
          <ac:spMkLst>
            <pc:docMk/>
            <pc:sldMk cId="3617502422" sldId="7875"/>
            <ac:spMk id="18" creationId="{3EA4DC2F-1C24-713B-51D1-571F8690E924}"/>
          </ac:spMkLst>
        </pc:spChg>
      </pc:sldChg>
      <pc:sldChg chg="addSp delSp modSp add mod modAnim">
        <pc:chgData name="FoustB" userId="036fd538-e6a0-4478-b832-b99ce6775b9a" providerId="ADAL" clId="{96C6032C-E5C6-49E0-A571-B89BF8A25BBF}" dt="2023-09-16T21:35:03.886" v="6235"/>
        <pc:sldMkLst>
          <pc:docMk/>
          <pc:sldMk cId="2028446153" sldId="7876"/>
        </pc:sldMkLst>
        <pc:spChg chg="mod">
          <ac:chgData name="FoustB" userId="036fd538-e6a0-4478-b832-b99ce6775b9a" providerId="ADAL" clId="{96C6032C-E5C6-49E0-A571-B89BF8A25BBF}" dt="2023-09-11T19:55:03.190" v="2753" actId="20577"/>
          <ac:spMkLst>
            <pc:docMk/>
            <pc:sldMk cId="2028446153" sldId="7876"/>
            <ac:spMk id="8" creationId="{FD55CDB6-FE98-6735-9CA0-AFDF4251C22D}"/>
          </ac:spMkLst>
        </pc:spChg>
        <pc:spChg chg="add mod">
          <ac:chgData name="FoustB" userId="036fd538-e6a0-4478-b832-b99ce6775b9a" providerId="ADAL" clId="{96C6032C-E5C6-49E0-A571-B89BF8A25BBF}" dt="2023-09-11T19:56:25.344" v="2777" actId="20577"/>
          <ac:spMkLst>
            <pc:docMk/>
            <pc:sldMk cId="2028446153" sldId="7876"/>
            <ac:spMk id="9" creationId="{AFB97E63-001B-51EF-7F4D-D5245D499043}"/>
          </ac:spMkLst>
        </pc:spChg>
        <pc:spChg chg="del">
          <ac:chgData name="FoustB" userId="036fd538-e6a0-4478-b832-b99ce6775b9a" providerId="ADAL" clId="{96C6032C-E5C6-49E0-A571-B89BF8A25BBF}" dt="2023-09-16T21:35:03.569" v="6234" actId="478"/>
          <ac:spMkLst>
            <pc:docMk/>
            <pc:sldMk cId="2028446153" sldId="7876"/>
            <ac:spMk id="10" creationId="{241CFFAA-5A16-2844-0AEE-6A31A2E0CC06}"/>
          </ac:spMkLst>
        </pc:spChg>
        <pc:spChg chg="add mod">
          <ac:chgData name="FoustB" userId="036fd538-e6a0-4478-b832-b99ce6775b9a" providerId="ADAL" clId="{96C6032C-E5C6-49E0-A571-B89BF8A25BBF}" dt="2023-09-16T21:32:22.224" v="6209"/>
          <ac:spMkLst>
            <pc:docMk/>
            <pc:sldMk cId="2028446153" sldId="7876"/>
            <ac:spMk id="16" creationId="{5F4C9696-EB91-0C00-3303-48C31A0C9F34}"/>
          </ac:spMkLst>
        </pc:spChg>
        <pc:spChg chg="del">
          <ac:chgData name="FoustB" userId="036fd538-e6a0-4478-b832-b99ce6775b9a" providerId="ADAL" clId="{96C6032C-E5C6-49E0-A571-B89BF8A25BBF}" dt="2023-09-11T19:55:00.786" v="2752" actId="478"/>
          <ac:spMkLst>
            <pc:docMk/>
            <pc:sldMk cId="2028446153" sldId="7876"/>
            <ac:spMk id="16" creationId="{7868EAEE-18F2-D503-7980-B9CEB670CD4C}"/>
          </ac:spMkLst>
        </pc:spChg>
        <pc:spChg chg="add mod">
          <ac:chgData name="FoustB" userId="036fd538-e6a0-4478-b832-b99ce6775b9a" providerId="ADAL" clId="{96C6032C-E5C6-49E0-A571-B89BF8A25BBF}" dt="2023-09-11T19:56:32.863" v="2779" actId="20577"/>
          <ac:spMkLst>
            <pc:docMk/>
            <pc:sldMk cId="2028446153" sldId="7876"/>
            <ac:spMk id="18" creationId="{A4D49CDC-3B64-0F66-3001-84B35D9B8856}"/>
          </ac:spMkLst>
        </pc:spChg>
        <pc:spChg chg="add mod">
          <ac:chgData name="FoustB" userId="036fd538-e6a0-4478-b832-b99ce6775b9a" providerId="ADAL" clId="{96C6032C-E5C6-49E0-A571-B89BF8A25BBF}" dt="2023-09-16T21:35:03.886" v="6235"/>
          <ac:spMkLst>
            <pc:docMk/>
            <pc:sldMk cId="2028446153" sldId="7876"/>
            <ac:spMk id="19" creationId="{F530CD44-1F5E-A0BC-A7EE-564D109ACC1D}"/>
          </ac:spMkLst>
        </pc:spChg>
        <pc:spChg chg="add del">
          <ac:chgData name="FoustB" userId="036fd538-e6a0-4478-b832-b99ce6775b9a" providerId="ADAL" clId="{96C6032C-E5C6-49E0-A571-B89BF8A25BBF}" dt="2023-09-11T19:56:41.500" v="2781" actId="22"/>
          <ac:spMkLst>
            <pc:docMk/>
            <pc:sldMk cId="2028446153" sldId="7876"/>
            <ac:spMk id="20" creationId="{44754FA4-B10B-C8F4-2F88-9E302B4EE620}"/>
          </ac:spMkLst>
        </pc:spChg>
      </pc:sldChg>
      <pc:sldChg chg="addSp delSp modSp add mod modAnim">
        <pc:chgData name="FoustB" userId="036fd538-e6a0-4478-b832-b99ce6775b9a" providerId="ADAL" clId="{96C6032C-E5C6-49E0-A571-B89BF8A25BBF}" dt="2023-09-16T21:36:46.736" v="6278" actId="478"/>
        <pc:sldMkLst>
          <pc:docMk/>
          <pc:sldMk cId="4288277199" sldId="7877"/>
        </pc:sldMkLst>
        <pc:spChg chg="del">
          <ac:chgData name="FoustB" userId="036fd538-e6a0-4478-b832-b99ce6775b9a" providerId="ADAL" clId="{96C6032C-E5C6-49E0-A571-B89BF8A25BBF}" dt="2023-09-16T21:35:00.425" v="6232" actId="478"/>
          <ac:spMkLst>
            <pc:docMk/>
            <pc:sldMk cId="4288277199" sldId="7877"/>
            <ac:spMk id="10" creationId="{241CFFAA-5A16-2844-0AEE-6A31A2E0CC06}"/>
          </ac:spMkLst>
        </pc:spChg>
        <pc:spChg chg="mod ord">
          <ac:chgData name="FoustB" userId="036fd538-e6a0-4478-b832-b99ce6775b9a" providerId="ADAL" clId="{96C6032C-E5C6-49E0-A571-B89BF8A25BBF}" dt="2023-09-16T21:32:30.108" v="6211" actId="166"/>
          <ac:spMkLst>
            <pc:docMk/>
            <pc:sldMk cId="4288277199" sldId="7877"/>
            <ac:spMk id="14" creationId="{EB7D982F-75F6-6114-1222-4AFDF09AA819}"/>
          </ac:spMkLst>
        </pc:spChg>
        <pc:spChg chg="add mod">
          <ac:chgData name="FoustB" userId="036fd538-e6a0-4478-b832-b99ce6775b9a" providerId="ADAL" clId="{96C6032C-E5C6-49E0-A571-B89BF8A25BBF}" dt="2023-09-16T21:32:26.473" v="6210"/>
          <ac:spMkLst>
            <pc:docMk/>
            <pc:sldMk cId="4288277199" sldId="7877"/>
            <ac:spMk id="16" creationId="{01C77B9D-B66A-86FF-B85A-0F14F2D7988F}"/>
          </ac:spMkLst>
        </pc:spChg>
        <pc:spChg chg="add mod">
          <ac:chgData name="FoustB" userId="036fd538-e6a0-4478-b832-b99ce6775b9a" providerId="ADAL" clId="{96C6032C-E5C6-49E0-A571-B89BF8A25BBF}" dt="2023-09-16T21:35:00.741" v="6233"/>
          <ac:spMkLst>
            <pc:docMk/>
            <pc:sldMk cId="4288277199" sldId="7877"/>
            <ac:spMk id="19" creationId="{89CC3BC2-B94C-BBD7-E01A-66CC38B61F94}"/>
          </ac:spMkLst>
        </pc:spChg>
        <pc:spChg chg="add del mod">
          <ac:chgData name="FoustB" userId="036fd538-e6a0-4478-b832-b99ce6775b9a" providerId="ADAL" clId="{96C6032C-E5C6-49E0-A571-B89BF8A25BBF}" dt="2023-09-16T21:36:46.736" v="6278" actId="478"/>
          <ac:spMkLst>
            <pc:docMk/>
            <pc:sldMk cId="4288277199" sldId="7877"/>
            <ac:spMk id="20" creationId="{BEFE17DC-B7FD-0489-5E6B-DFE143627CA1}"/>
          </ac:spMkLst>
        </pc:spChg>
      </pc:sldChg>
      <pc:sldChg chg="addSp delSp modSp add mod ord modAnim">
        <pc:chgData name="FoustB" userId="036fd538-e6a0-4478-b832-b99ce6775b9a" providerId="ADAL" clId="{96C6032C-E5C6-49E0-A571-B89BF8A25BBF}" dt="2023-09-11T20:24:41.188" v="2975" actId="113"/>
        <pc:sldMkLst>
          <pc:docMk/>
          <pc:sldMk cId="2335108655" sldId="7878"/>
        </pc:sldMkLst>
        <pc:spChg chg="del">
          <ac:chgData name="FoustB" userId="036fd538-e6a0-4478-b832-b99ce6775b9a" providerId="ADAL" clId="{96C6032C-E5C6-49E0-A571-B89BF8A25BBF}" dt="2023-09-11T19:57:54.385" v="2877" actId="478"/>
          <ac:spMkLst>
            <pc:docMk/>
            <pc:sldMk cId="2335108655" sldId="7878"/>
            <ac:spMk id="8" creationId="{FD55CDB6-FE98-6735-9CA0-AFDF4251C22D}"/>
          </ac:spMkLst>
        </pc:spChg>
        <pc:spChg chg="del">
          <ac:chgData name="FoustB" userId="036fd538-e6a0-4478-b832-b99ce6775b9a" providerId="ADAL" clId="{96C6032C-E5C6-49E0-A571-B89BF8A25BBF}" dt="2023-09-11T19:57:28.121" v="2801" actId="478"/>
          <ac:spMkLst>
            <pc:docMk/>
            <pc:sldMk cId="2335108655" sldId="7878"/>
            <ac:spMk id="9" creationId="{AFB97E63-001B-51EF-7F4D-D5245D499043}"/>
          </ac:spMkLst>
        </pc:spChg>
        <pc:spChg chg="mod">
          <ac:chgData name="FoustB" userId="036fd538-e6a0-4478-b832-b99ce6775b9a" providerId="ADAL" clId="{96C6032C-E5C6-49E0-A571-B89BF8A25BBF}" dt="2023-09-11T20:12:56.943" v="2971" actId="14100"/>
          <ac:spMkLst>
            <pc:docMk/>
            <pc:sldMk cId="2335108655" sldId="7878"/>
            <ac:spMk id="10" creationId="{241CFFAA-5A16-2844-0AEE-6A31A2E0CC06}"/>
          </ac:spMkLst>
        </pc:spChg>
        <pc:spChg chg="add mod">
          <ac:chgData name="FoustB" userId="036fd538-e6a0-4478-b832-b99ce6775b9a" providerId="ADAL" clId="{96C6032C-E5C6-49E0-A571-B89BF8A25BBF}" dt="2023-09-11T20:24:41.188" v="2975" actId="113"/>
          <ac:spMkLst>
            <pc:docMk/>
            <pc:sldMk cId="2335108655" sldId="7878"/>
            <ac:spMk id="16" creationId="{CD70DBCE-D3C7-8A69-1586-D71D9A41AB7B}"/>
          </ac:spMkLst>
        </pc:spChg>
        <pc:spChg chg="mod">
          <ac:chgData name="FoustB" userId="036fd538-e6a0-4478-b832-b99ce6775b9a" providerId="ADAL" clId="{96C6032C-E5C6-49E0-A571-B89BF8A25BBF}" dt="2023-09-11T20:12:04.919" v="2964" actId="1076"/>
          <ac:spMkLst>
            <pc:docMk/>
            <pc:sldMk cId="2335108655" sldId="7878"/>
            <ac:spMk id="17" creationId="{6370B6CB-A844-9893-4F47-C497B609770E}"/>
          </ac:spMkLst>
        </pc:spChg>
        <pc:spChg chg="del">
          <ac:chgData name="FoustB" userId="036fd538-e6a0-4478-b832-b99ce6775b9a" providerId="ADAL" clId="{96C6032C-E5C6-49E0-A571-B89BF8A25BBF}" dt="2023-09-11T19:57:26.444" v="2800" actId="478"/>
          <ac:spMkLst>
            <pc:docMk/>
            <pc:sldMk cId="2335108655" sldId="7878"/>
            <ac:spMk id="18" creationId="{A4D49CDC-3B64-0F66-3001-84B35D9B8856}"/>
          </ac:spMkLst>
        </pc:spChg>
      </pc:sldChg>
      <pc:sldChg chg="addSp delSp modSp add mod modAnim">
        <pc:chgData name="FoustB" userId="036fd538-e6a0-4478-b832-b99ce6775b9a" providerId="ADAL" clId="{96C6032C-E5C6-49E0-A571-B89BF8A25BBF}" dt="2023-09-16T21:34:57.555" v="6231"/>
        <pc:sldMkLst>
          <pc:docMk/>
          <pc:sldMk cId="3528561934" sldId="7879"/>
        </pc:sldMkLst>
        <pc:spChg chg="add mod">
          <ac:chgData name="FoustB" userId="036fd538-e6a0-4478-b832-b99ce6775b9a" providerId="ADAL" clId="{96C6032C-E5C6-49E0-A571-B89BF8A25BBF}" dt="2023-09-11T20:12:14.238" v="2966"/>
          <ac:spMkLst>
            <pc:docMk/>
            <pc:sldMk cId="3528561934" sldId="7879"/>
            <ac:spMk id="8" creationId="{09303F3B-419D-E37A-BBD9-751107654269}"/>
          </ac:spMkLst>
        </pc:spChg>
        <pc:spChg chg="add mod">
          <ac:chgData name="FoustB" userId="036fd538-e6a0-4478-b832-b99ce6775b9a" providerId="ADAL" clId="{96C6032C-E5C6-49E0-A571-B89BF8A25BBF}" dt="2023-09-16T21:34:57.555" v="6231"/>
          <ac:spMkLst>
            <pc:docMk/>
            <pc:sldMk cId="3528561934" sldId="7879"/>
            <ac:spMk id="9" creationId="{467648FA-7BDA-0DB8-6331-6313A6EE940A}"/>
          </ac:spMkLst>
        </pc:spChg>
        <pc:spChg chg="del">
          <ac:chgData name="FoustB" userId="036fd538-e6a0-4478-b832-b99ce6775b9a" providerId="ADAL" clId="{96C6032C-E5C6-49E0-A571-B89BF8A25BBF}" dt="2023-09-16T21:34:57.217" v="6230" actId="478"/>
          <ac:spMkLst>
            <pc:docMk/>
            <pc:sldMk cId="3528561934" sldId="7879"/>
            <ac:spMk id="10" creationId="{241CFFAA-5A16-2844-0AEE-6A31A2E0CC06}"/>
          </ac:spMkLst>
        </pc:spChg>
        <pc:spChg chg="del">
          <ac:chgData name="FoustB" userId="036fd538-e6a0-4478-b832-b99ce6775b9a" providerId="ADAL" clId="{96C6032C-E5C6-49E0-A571-B89BF8A25BBF}" dt="2023-09-11T20:12:13.891" v="2965" actId="478"/>
          <ac:spMkLst>
            <pc:docMk/>
            <pc:sldMk cId="3528561934" sldId="7879"/>
            <ac:spMk id="17" creationId="{6370B6CB-A844-9893-4F47-C497B609770E}"/>
          </ac:spMkLst>
        </pc:spChg>
      </pc:sldChg>
      <pc:sldChg chg="modSp add mod">
        <pc:chgData name="FoustB" userId="036fd538-e6a0-4478-b832-b99ce6775b9a" providerId="ADAL" clId="{96C6032C-E5C6-49E0-A571-B89BF8A25BBF}" dt="2023-09-11T20:25:05.746" v="2983" actId="115"/>
        <pc:sldMkLst>
          <pc:docMk/>
          <pc:sldMk cId="1370851782" sldId="7880"/>
        </pc:sldMkLst>
        <pc:spChg chg="mod">
          <ac:chgData name="FoustB" userId="036fd538-e6a0-4478-b832-b99ce6775b9a" providerId="ADAL" clId="{96C6032C-E5C6-49E0-A571-B89BF8A25BBF}" dt="2023-09-11T20:25:05.746" v="2983" actId="115"/>
          <ac:spMkLst>
            <pc:docMk/>
            <pc:sldMk cId="1370851782" sldId="7880"/>
            <ac:spMk id="16" creationId="{CD70DBCE-D3C7-8A69-1586-D71D9A41AB7B}"/>
          </ac:spMkLst>
        </pc:spChg>
      </pc:sldChg>
      <pc:sldChg chg="modSp add mod">
        <pc:chgData name="FoustB" userId="036fd538-e6a0-4478-b832-b99ce6775b9a" providerId="ADAL" clId="{96C6032C-E5C6-49E0-A571-B89BF8A25BBF}" dt="2023-09-11T20:24:54.436" v="2980" actId="115"/>
        <pc:sldMkLst>
          <pc:docMk/>
          <pc:sldMk cId="3106333827" sldId="7881"/>
        </pc:sldMkLst>
        <pc:spChg chg="mod">
          <ac:chgData name="FoustB" userId="036fd538-e6a0-4478-b832-b99ce6775b9a" providerId="ADAL" clId="{96C6032C-E5C6-49E0-A571-B89BF8A25BBF}" dt="2023-09-11T20:24:54.436" v="2980" actId="115"/>
          <ac:spMkLst>
            <pc:docMk/>
            <pc:sldMk cId="3106333827" sldId="7881"/>
            <ac:spMk id="16" creationId="{CD70DBCE-D3C7-8A69-1586-D71D9A41AB7B}"/>
          </ac:spMkLst>
        </pc:spChg>
      </pc:sldChg>
      <pc:sldChg chg="modSp add mod modAnim">
        <pc:chgData name="FoustB" userId="036fd538-e6a0-4478-b832-b99ce6775b9a" providerId="ADAL" clId="{96C6032C-E5C6-49E0-A571-B89BF8A25BBF}" dt="2023-09-11T20:25:34.819" v="2995"/>
        <pc:sldMkLst>
          <pc:docMk/>
          <pc:sldMk cId="309179490" sldId="7882"/>
        </pc:sldMkLst>
        <pc:spChg chg="mod">
          <ac:chgData name="FoustB" userId="036fd538-e6a0-4478-b832-b99ce6775b9a" providerId="ADAL" clId="{96C6032C-E5C6-49E0-A571-B89BF8A25BBF}" dt="2023-09-11T20:25:28.653" v="2992" actId="20577"/>
          <ac:spMkLst>
            <pc:docMk/>
            <pc:sldMk cId="309179490" sldId="7882"/>
            <ac:spMk id="10" creationId="{241CFFAA-5A16-2844-0AEE-6A31A2E0CC06}"/>
          </ac:spMkLst>
        </pc:spChg>
      </pc:sldChg>
      <pc:sldChg chg="modSp add modAnim">
        <pc:chgData name="FoustB" userId="036fd538-e6a0-4478-b832-b99ce6775b9a" providerId="ADAL" clId="{96C6032C-E5C6-49E0-A571-B89BF8A25BBF}" dt="2023-09-11T20:26:54.166" v="3018" actId="115"/>
        <pc:sldMkLst>
          <pc:docMk/>
          <pc:sldMk cId="222985850" sldId="7883"/>
        </pc:sldMkLst>
        <pc:spChg chg="mod">
          <ac:chgData name="FoustB" userId="036fd538-e6a0-4478-b832-b99ce6775b9a" providerId="ADAL" clId="{96C6032C-E5C6-49E0-A571-B89BF8A25BBF}" dt="2023-09-11T20:26:54.166" v="3018" actId="115"/>
          <ac:spMkLst>
            <pc:docMk/>
            <pc:sldMk cId="222985850" sldId="7883"/>
            <ac:spMk id="16" creationId="{CD70DBCE-D3C7-8A69-1586-D71D9A41AB7B}"/>
          </ac:spMkLst>
        </pc:spChg>
      </pc:sldChg>
      <pc:sldChg chg="add del">
        <pc:chgData name="FoustB" userId="036fd538-e6a0-4478-b832-b99ce6775b9a" providerId="ADAL" clId="{96C6032C-E5C6-49E0-A571-B89BF8A25BBF}" dt="2023-09-11T20:26:14.227" v="2997"/>
        <pc:sldMkLst>
          <pc:docMk/>
          <pc:sldMk cId="3274092784" sldId="7883"/>
        </pc:sldMkLst>
      </pc:sldChg>
      <pc:sldChg chg="addSp delSp modSp add mod">
        <pc:chgData name="FoustB" userId="036fd538-e6a0-4478-b832-b99ce6775b9a" providerId="ADAL" clId="{96C6032C-E5C6-49E0-A571-B89BF8A25BBF}" dt="2023-09-11T20:27:46.068" v="3037" actId="22"/>
        <pc:sldMkLst>
          <pc:docMk/>
          <pc:sldMk cId="2153376914" sldId="7884"/>
        </pc:sldMkLst>
        <pc:spChg chg="add del">
          <ac:chgData name="FoustB" userId="036fd538-e6a0-4478-b832-b99ce6775b9a" providerId="ADAL" clId="{96C6032C-E5C6-49E0-A571-B89BF8A25BBF}" dt="2023-09-11T20:27:46.068" v="3037" actId="22"/>
          <ac:spMkLst>
            <pc:docMk/>
            <pc:sldMk cId="2153376914" sldId="7884"/>
            <ac:spMk id="9" creationId="{3D906756-28CF-6D66-74C1-435D6F4C4A9E}"/>
          </ac:spMkLst>
        </pc:spChg>
        <pc:spChg chg="mod">
          <ac:chgData name="FoustB" userId="036fd538-e6a0-4478-b832-b99ce6775b9a" providerId="ADAL" clId="{96C6032C-E5C6-49E0-A571-B89BF8A25BBF}" dt="2023-09-11T20:27:32.732" v="3035" actId="20577"/>
          <ac:spMkLst>
            <pc:docMk/>
            <pc:sldMk cId="2153376914" sldId="7884"/>
            <ac:spMk id="16" creationId="{CD70DBCE-D3C7-8A69-1586-D71D9A41AB7B}"/>
          </ac:spMkLst>
        </pc:spChg>
        <pc:spChg chg="del">
          <ac:chgData name="FoustB" userId="036fd538-e6a0-4478-b832-b99ce6775b9a" providerId="ADAL" clId="{96C6032C-E5C6-49E0-A571-B89BF8A25BBF}" dt="2023-09-11T20:27:25.623" v="3032" actId="478"/>
          <ac:spMkLst>
            <pc:docMk/>
            <pc:sldMk cId="2153376914" sldId="7884"/>
            <ac:spMk id="17" creationId="{6370B6CB-A844-9893-4F47-C497B609770E}"/>
          </ac:spMkLst>
        </pc:spChg>
      </pc:sldChg>
      <pc:sldChg chg="modSp add mod">
        <pc:chgData name="FoustB" userId="036fd538-e6a0-4478-b832-b99ce6775b9a" providerId="ADAL" clId="{96C6032C-E5C6-49E0-A571-B89BF8A25BBF}" dt="2023-09-15T18:47:32.659" v="5759" actId="20577"/>
        <pc:sldMkLst>
          <pc:docMk/>
          <pc:sldMk cId="2120550906" sldId="7885"/>
        </pc:sldMkLst>
        <pc:spChg chg="mod">
          <ac:chgData name="FoustB" userId="036fd538-e6a0-4478-b832-b99ce6775b9a" providerId="ADAL" clId="{96C6032C-E5C6-49E0-A571-B89BF8A25BBF}" dt="2023-09-15T18:47:32.659" v="5759" actId="20577"/>
          <ac:spMkLst>
            <pc:docMk/>
            <pc:sldMk cId="2120550906" sldId="7885"/>
            <ac:spMk id="16" creationId="{CD70DBCE-D3C7-8A69-1586-D71D9A41AB7B}"/>
          </ac:spMkLst>
        </pc:spChg>
      </pc:sldChg>
      <pc:sldChg chg="modSp add mod modAnim">
        <pc:chgData name="FoustB" userId="036fd538-e6a0-4478-b832-b99ce6775b9a" providerId="ADAL" clId="{96C6032C-E5C6-49E0-A571-B89BF8A25BBF}" dt="2023-09-15T18:48:19.390" v="5772" actId="113"/>
        <pc:sldMkLst>
          <pc:docMk/>
          <pc:sldMk cId="3771484130" sldId="7886"/>
        </pc:sldMkLst>
        <pc:spChg chg="mod">
          <ac:chgData name="FoustB" userId="036fd538-e6a0-4478-b832-b99ce6775b9a" providerId="ADAL" clId="{96C6032C-E5C6-49E0-A571-B89BF8A25BBF}" dt="2023-09-11T20:29:29.995" v="3108" actId="207"/>
          <ac:spMkLst>
            <pc:docMk/>
            <pc:sldMk cId="3771484130" sldId="7886"/>
            <ac:spMk id="13" creationId="{058B844D-4C85-7F75-76A4-8B16868D1725}"/>
          </ac:spMkLst>
        </pc:spChg>
        <pc:spChg chg="mod">
          <ac:chgData name="FoustB" userId="036fd538-e6a0-4478-b832-b99ce6775b9a" providerId="ADAL" clId="{96C6032C-E5C6-49E0-A571-B89BF8A25BBF}" dt="2023-09-11T20:29:29.995" v="3108" actId="207"/>
          <ac:spMkLst>
            <pc:docMk/>
            <pc:sldMk cId="3771484130" sldId="7886"/>
            <ac:spMk id="15" creationId="{DE02638D-0C3E-8BD2-F345-3D93700C116B}"/>
          </ac:spMkLst>
        </pc:spChg>
        <pc:spChg chg="mod">
          <ac:chgData name="FoustB" userId="036fd538-e6a0-4478-b832-b99ce6775b9a" providerId="ADAL" clId="{96C6032C-E5C6-49E0-A571-B89BF8A25BBF}" dt="2023-09-15T18:48:19.390" v="5772" actId="113"/>
          <ac:spMkLst>
            <pc:docMk/>
            <pc:sldMk cId="3771484130" sldId="7886"/>
            <ac:spMk id="16" creationId="{CD70DBCE-D3C7-8A69-1586-D71D9A41AB7B}"/>
          </ac:spMkLst>
        </pc:spChg>
      </pc:sldChg>
      <pc:sldChg chg="addSp delSp modSp add mod delAnim modAnim">
        <pc:chgData name="FoustB" userId="036fd538-e6a0-4478-b832-b99ce6775b9a" providerId="ADAL" clId="{96C6032C-E5C6-49E0-A571-B89BF8A25BBF}" dt="2023-09-16T21:39:52.195" v="6294" actId="478"/>
        <pc:sldMkLst>
          <pc:docMk/>
          <pc:sldMk cId="1572283071" sldId="7887"/>
        </pc:sldMkLst>
        <pc:spChg chg="add del mod">
          <ac:chgData name="FoustB" userId="036fd538-e6a0-4478-b832-b99ce6775b9a" providerId="ADAL" clId="{96C6032C-E5C6-49E0-A571-B89BF8A25BBF}" dt="2023-09-12T14:34:28.583" v="3229" actId="478"/>
          <ac:spMkLst>
            <pc:docMk/>
            <pc:sldMk cId="1572283071" sldId="7887"/>
            <ac:spMk id="8" creationId="{F0D71FAA-19EE-5B68-BD20-C5E927C0E3D3}"/>
          </ac:spMkLst>
        </pc:spChg>
        <pc:spChg chg="add del mod">
          <ac:chgData name="FoustB" userId="036fd538-e6a0-4478-b832-b99ce6775b9a" providerId="ADAL" clId="{96C6032C-E5C6-49E0-A571-B89BF8A25BBF}" dt="2023-09-16T21:39:52.195" v="6294" actId="478"/>
          <ac:spMkLst>
            <pc:docMk/>
            <pc:sldMk cId="1572283071" sldId="7887"/>
            <ac:spMk id="9" creationId="{B5433CD5-D4D5-065B-483C-79EEE784702D}"/>
          </ac:spMkLst>
        </pc:spChg>
        <pc:spChg chg="mod">
          <ac:chgData name="FoustB" userId="036fd538-e6a0-4478-b832-b99ce6775b9a" providerId="ADAL" clId="{96C6032C-E5C6-49E0-A571-B89BF8A25BBF}" dt="2023-09-11T20:31:09.226" v="3122" actId="20577"/>
          <ac:spMkLst>
            <pc:docMk/>
            <pc:sldMk cId="1572283071" sldId="7887"/>
            <ac:spMk id="10" creationId="{241CFFAA-5A16-2844-0AEE-6A31A2E0CC06}"/>
          </ac:spMkLst>
        </pc:spChg>
        <pc:spChg chg="mod">
          <ac:chgData name="FoustB" userId="036fd538-e6a0-4478-b832-b99ce6775b9a" providerId="ADAL" clId="{96C6032C-E5C6-49E0-A571-B89BF8A25BBF}" dt="2023-09-15T18:48:30.540" v="5778" actId="20577"/>
          <ac:spMkLst>
            <pc:docMk/>
            <pc:sldMk cId="1572283071" sldId="7887"/>
            <ac:spMk id="16" creationId="{CD70DBCE-D3C7-8A69-1586-D71D9A41AB7B}"/>
          </ac:spMkLst>
        </pc:spChg>
      </pc:sldChg>
      <pc:sldChg chg="addSp delSp modSp add mod delAnim modAnim">
        <pc:chgData name="FoustB" userId="036fd538-e6a0-4478-b832-b99ce6775b9a" providerId="ADAL" clId="{96C6032C-E5C6-49E0-A571-B89BF8A25BBF}" dt="2023-09-12T14:43:47.784" v="3447" actId="1038"/>
        <pc:sldMkLst>
          <pc:docMk/>
          <pc:sldMk cId="74822588" sldId="7888"/>
        </pc:sldMkLst>
        <pc:spChg chg="del">
          <ac:chgData name="FoustB" userId="036fd538-e6a0-4478-b832-b99ce6775b9a" providerId="ADAL" clId="{96C6032C-E5C6-49E0-A571-B89BF8A25BBF}" dt="2023-09-12T14:38:15.392" v="3268" actId="478"/>
          <ac:spMkLst>
            <pc:docMk/>
            <pc:sldMk cId="74822588" sldId="7888"/>
            <ac:spMk id="4" creationId="{A2DCE1F6-FBB1-6DE1-BE1A-BA4A31E5760D}"/>
          </ac:spMkLst>
        </pc:spChg>
        <pc:spChg chg="del">
          <ac:chgData name="FoustB" userId="036fd538-e6a0-4478-b832-b99ce6775b9a" providerId="ADAL" clId="{96C6032C-E5C6-49E0-A571-B89BF8A25BBF}" dt="2023-09-12T14:38:14.189" v="3266" actId="478"/>
          <ac:spMkLst>
            <pc:docMk/>
            <pc:sldMk cId="74822588" sldId="7888"/>
            <ac:spMk id="5" creationId="{91176B0A-DA81-BFEC-40E2-4A6C4697BFD0}"/>
          </ac:spMkLst>
        </pc:spChg>
        <pc:spChg chg="del">
          <ac:chgData name="FoustB" userId="036fd538-e6a0-4478-b832-b99ce6775b9a" providerId="ADAL" clId="{96C6032C-E5C6-49E0-A571-B89BF8A25BBF}" dt="2023-09-12T14:38:13.620" v="3265" actId="478"/>
          <ac:spMkLst>
            <pc:docMk/>
            <pc:sldMk cId="74822588" sldId="7888"/>
            <ac:spMk id="6" creationId="{13BFBB62-D7E7-0823-9E6F-03542CC7C515}"/>
          </ac:spMkLst>
        </pc:spChg>
        <pc:spChg chg="del">
          <ac:chgData name="FoustB" userId="036fd538-e6a0-4478-b832-b99ce6775b9a" providerId="ADAL" clId="{96C6032C-E5C6-49E0-A571-B89BF8A25BBF}" dt="2023-09-12T14:38:07.790" v="3259" actId="478"/>
          <ac:spMkLst>
            <pc:docMk/>
            <pc:sldMk cId="74822588" sldId="7888"/>
            <ac:spMk id="7" creationId="{1EA313E3-9DCE-3972-F3B0-B54EC993D2BE}"/>
          </ac:spMkLst>
        </pc:spChg>
        <pc:spChg chg="mod">
          <ac:chgData name="FoustB" userId="036fd538-e6a0-4478-b832-b99ce6775b9a" providerId="ADAL" clId="{96C6032C-E5C6-49E0-A571-B89BF8A25BBF}" dt="2023-09-12T14:38:28.454" v="3274" actId="1076"/>
          <ac:spMkLst>
            <pc:docMk/>
            <pc:sldMk cId="74822588" sldId="7888"/>
            <ac:spMk id="8" creationId="{F0D71FAA-19EE-5B68-BD20-C5E927C0E3D3}"/>
          </ac:spMkLst>
        </pc:spChg>
        <pc:spChg chg="add del mod">
          <ac:chgData name="FoustB" userId="036fd538-e6a0-4478-b832-b99ce6775b9a" providerId="ADAL" clId="{96C6032C-E5C6-49E0-A571-B89BF8A25BBF}" dt="2023-09-12T14:37:23.894" v="3251" actId="478"/>
          <ac:spMkLst>
            <pc:docMk/>
            <pc:sldMk cId="74822588" sldId="7888"/>
            <ac:spMk id="9" creationId="{3DE35E67-38DA-97DA-E3C9-A57027A245B8}"/>
          </ac:spMkLst>
        </pc:spChg>
        <pc:spChg chg="del">
          <ac:chgData name="FoustB" userId="036fd538-e6a0-4478-b832-b99ce6775b9a" providerId="ADAL" clId="{96C6032C-E5C6-49E0-A571-B89BF8A25BBF}" dt="2023-09-12T14:38:06.288" v="3258" actId="478"/>
          <ac:spMkLst>
            <pc:docMk/>
            <pc:sldMk cId="74822588" sldId="7888"/>
            <ac:spMk id="10" creationId="{241CFFAA-5A16-2844-0AEE-6A31A2E0CC06}"/>
          </ac:spMkLst>
        </pc:spChg>
        <pc:spChg chg="del">
          <ac:chgData name="FoustB" userId="036fd538-e6a0-4478-b832-b99ce6775b9a" providerId="ADAL" clId="{96C6032C-E5C6-49E0-A571-B89BF8A25BBF}" dt="2023-09-12T14:38:11.900" v="3263" actId="478"/>
          <ac:spMkLst>
            <pc:docMk/>
            <pc:sldMk cId="74822588" sldId="7888"/>
            <ac:spMk id="11" creationId="{AE36215C-E5BE-4E8E-7526-197972900E50}"/>
          </ac:spMkLst>
        </pc:spChg>
        <pc:spChg chg="del">
          <ac:chgData name="FoustB" userId="036fd538-e6a0-4478-b832-b99ce6775b9a" providerId="ADAL" clId="{96C6032C-E5C6-49E0-A571-B89BF8A25BBF}" dt="2023-09-12T14:38:14.675" v="3267" actId="478"/>
          <ac:spMkLst>
            <pc:docMk/>
            <pc:sldMk cId="74822588" sldId="7888"/>
            <ac:spMk id="12" creationId="{CAF1DEE4-1ECB-A468-E7CF-BFE0B09696B5}"/>
          </ac:spMkLst>
        </pc:spChg>
        <pc:spChg chg="del mod">
          <ac:chgData name="FoustB" userId="036fd538-e6a0-4478-b832-b99ce6775b9a" providerId="ADAL" clId="{96C6032C-E5C6-49E0-A571-B89BF8A25BBF}" dt="2023-09-12T14:38:10.828" v="3262" actId="478"/>
          <ac:spMkLst>
            <pc:docMk/>
            <pc:sldMk cId="74822588" sldId="7888"/>
            <ac:spMk id="13" creationId="{058B844D-4C85-7F75-76A4-8B16868D1725}"/>
          </ac:spMkLst>
        </pc:spChg>
        <pc:spChg chg="del">
          <ac:chgData name="FoustB" userId="036fd538-e6a0-4478-b832-b99ce6775b9a" providerId="ADAL" clId="{96C6032C-E5C6-49E0-A571-B89BF8A25BBF}" dt="2023-09-12T14:38:09.262" v="3260" actId="478"/>
          <ac:spMkLst>
            <pc:docMk/>
            <pc:sldMk cId="74822588" sldId="7888"/>
            <ac:spMk id="14" creationId="{EB7D982F-75F6-6114-1222-4AFDF09AA819}"/>
          </ac:spMkLst>
        </pc:spChg>
        <pc:spChg chg="del">
          <ac:chgData name="FoustB" userId="036fd538-e6a0-4478-b832-b99ce6775b9a" providerId="ADAL" clId="{96C6032C-E5C6-49E0-A571-B89BF8A25BBF}" dt="2023-09-12T14:38:12.454" v="3264" actId="478"/>
          <ac:spMkLst>
            <pc:docMk/>
            <pc:sldMk cId="74822588" sldId="7888"/>
            <ac:spMk id="15" creationId="{DE02638D-0C3E-8BD2-F345-3D93700C116B}"/>
          </ac:spMkLst>
        </pc:spChg>
        <pc:spChg chg="del">
          <ac:chgData name="FoustB" userId="036fd538-e6a0-4478-b832-b99ce6775b9a" providerId="ADAL" clId="{96C6032C-E5C6-49E0-A571-B89BF8A25BBF}" dt="2023-09-12T14:34:32.016" v="3230" actId="478"/>
          <ac:spMkLst>
            <pc:docMk/>
            <pc:sldMk cId="74822588" sldId="7888"/>
            <ac:spMk id="16" creationId="{CD70DBCE-D3C7-8A69-1586-D71D9A41AB7B}"/>
          </ac:spMkLst>
        </pc:spChg>
        <pc:spChg chg="add mod">
          <ac:chgData name="FoustB" userId="036fd538-e6a0-4478-b832-b99ce6775b9a" providerId="ADAL" clId="{96C6032C-E5C6-49E0-A571-B89BF8A25BBF}" dt="2023-09-12T14:40:39.032" v="3305" actId="14100"/>
          <ac:spMkLst>
            <pc:docMk/>
            <pc:sldMk cId="74822588" sldId="7888"/>
            <ac:spMk id="17" creationId="{FA3D3C73-87BC-FEC6-ED45-90E0056FDCCC}"/>
          </ac:spMkLst>
        </pc:spChg>
        <pc:spChg chg="add mod">
          <ac:chgData name="FoustB" userId="036fd538-e6a0-4478-b832-b99ce6775b9a" providerId="ADAL" clId="{96C6032C-E5C6-49E0-A571-B89BF8A25BBF}" dt="2023-09-12T14:43:47.784" v="3447" actId="1038"/>
          <ac:spMkLst>
            <pc:docMk/>
            <pc:sldMk cId="74822588" sldId="7888"/>
            <ac:spMk id="18" creationId="{C2C2187B-4EDE-B472-FAD2-EC1B4EB17906}"/>
          </ac:spMkLst>
        </pc:spChg>
        <pc:picChg chg="del">
          <ac:chgData name="FoustB" userId="036fd538-e6a0-4478-b832-b99ce6775b9a" providerId="ADAL" clId="{96C6032C-E5C6-49E0-A571-B89BF8A25BBF}" dt="2023-09-12T14:38:04.520" v="3257" actId="478"/>
          <ac:picMkLst>
            <pc:docMk/>
            <pc:sldMk cId="74822588" sldId="7888"/>
            <ac:picMk id="3" creationId="{179C36B2-589D-52C7-E4E3-2C19441FDADA}"/>
          </ac:picMkLst>
        </pc:picChg>
      </pc:sldChg>
      <pc:sldChg chg="add del">
        <pc:chgData name="FoustB" userId="036fd538-e6a0-4478-b832-b99ce6775b9a" providerId="ADAL" clId="{96C6032C-E5C6-49E0-A571-B89BF8A25BBF}" dt="2023-09-12T14:40:02.394" v="3295" actId="47"/>
        <pc:sldMkLst>
          <pc:docMk/>
          <pc:sldMk cId="284953497" sldId="7889"/>
        </pc:sldMkLst>
      </pc:sldChg>
      <pc:sldChg chg="add del ord">
        <pc:chgData name="FoustB" userId="036fd538-e6a0-4478-b832-b99ce6775b9a" providerId="ADAL" clId="{96C6032C-E5C6-49E0-A571-B89BF8A25BBF}" dt="2023-09-12T17:10:22.272" v="5231" actId="47"/>
        <pc:sldMkLst>
          <pc:docMk/>
          <pc:sldMk cId="3605765583" sldId="7890"/>
        </pc:sldMkLst>
      </pc:sldChg>
      <pc:sldChg chg="addSp modSp add mod modAnim">
        <pc:chgData name="FoustB" userId="036fd538-e6a0-4478-b832-b99ce6775b9a" providerId="ADAL" clId="{96C6032C-E5C6-49E0-A571-B89BF8A25BBF}" dt="2023-09-12T14:43:43.520" v="3440" actId="1038"/>
        <pc:sldMkLst>
          <pc:docMk/>
          <pc:sldMk cId="2024257962" sldId="7891"/>
        </pc:sldMkLst>
        <pc:spChg chg="add mod">
          <ac:chgData name="FoustB" userId="036fd538-e6a0-4478-b832-b99ce6775b9a" providerId="ADAL" clId="{96C6032C-E5C6-49E0-A571-B89BF8A25BBF}" dt="2023-09-12T14:43:39.867" v="3433" actId="1038"/>
          <ac:spMkLst>
            <pc:docMk/>
            <pc:sldMk cId="2024257962" sldId="7891"/>
            <ac:spMk id="3" creationId="{895D7D6F-A7AD-88CE-342C-EB25F3718B4C}"/>
          </ac:spMkLst>
        </pc:spChg>
        <pc:spChg chg="mod">
          <ac:chgData name="FoustB" userId="036fd538-e6a0-4478-b832-b99ce6775b9a" providerId="ADAL" clId="{96C6032C-E5C6-49E0-A571-B89BF8A25BBF}" dt="2023-09-12T14:40:53.437" v="3308" actId="115"/>
          <ac:spMkLst>
            <pc:docMk/>
            <pc:sldMk cId="2024257962" sldId="7891"/>
            <ac:spMk id="17" creationId="{FA3D3C73-87BC-FEC6-ED45-90E0056FDCCC}"/>
          </ac:spMkLst>
        </pc:spChg>
        <pc:spChg chg="mod">
          <ac:chgData name="FoustB" userId="036fd538-e6a0-4478-b832-b99ce6775b9a" providerId="ADAL" clId="{96C6032C-E5C6-49E0-A571-B89BF8A25BBF}" dt="2023-09-12T14:43:43.520" v="3440" actId="1038"/>
          <ac:spMkLst>
            <pc:docMk/>
            <pc:sldMk cId="2024257962" sldId="7891"/>
            <ac:spMk id="18" creationId="{C2C2187B-4EDE-B472-FAD2-EC1B4EB17906}"/>
          </ac:spMkLst>
        </pc:spChg>
      </pc:sldChg>
      <pc:sldChg chg="addSp modSp add mod modAnim">
        <pc:chgData name="FoustB" userId="036fd538-e6a0-4478-b832-b99ce6775b9a" providerId="ADAL" clId="{96C6032C-E5C6-49E0-A571-B89BF8A25BBF}" dt="2023-09-12T14:43:31.447" v="3424" actId="1038"/>
        <pc:sldMkLst>
          <pc:docMk/>
          <pc:sldMk cId="3046905981" sldId="7892"/>
        </pc:sldMkLst>
        <pc:spChg chg="mod">
          <ac:chgData name="FoustB" userId="036fd538-e6a0-4478-b832-b99ce6775b9a" providerId="ADAL" clId="{96C6032C-E5C6-49E0-A571-B89BF8A25BBF}" dt="2023-09-12T14:43:27.854" v="3417" actId="1038"/>
          <ac:spMkLst>
            <pc:docMk/>
            <pc:sldMk cId="3046905981" sldId="7892"/>
            <ac:spMk id="3" creationId="{895D7D6F-A7AD-88CE-342C-EB25F3718B4C}"/>
          </ac:spMkLst>
        </pc:spChg>
        <pc:spChg chg="add mod">
          <ac:chgData name="FoustB" userId="036fd538-e6a0-4478-b832-b99ce6775b9a" providerId="ADAL" clId="{96C6032C-E5C6-49E0-A571-B89BF8A25BBF}" dt="2023-09-12T14:43:23.840" v="3408" actId="1038"/>
          <ac:spMkLst>
            <pc:docMk/>
            <pc:sldMk cId="3046905981" sldId="7892"/>
            <ac:spMk id="4" creationId="{82729FF0-748C-A4C8-414A-077228FDA7D5}"/>
          </ac:spMkLst>
        </pc:spChg>
        <pc:spChg chg="mod">
          <ac:chgData name="FoustB" userId="036fd538-e6a0-4478-b832-b99ce6775b9a" providerId="ADAL" clId="{96C6032C-E5C6-49E0-A571-B89BF8A25BBF}" dt="2023-09-12T14:42:02.707" v="3341" actId="255"/>
          <ac:spMkLst>
            <pc:docMk/>
            <pc:sldMk cId="3046905981" sldId="7892"/>
            <ac:spMk id="17" creationId="{FA3D3C73-87BC-FEC6-ED45-90E0056FDCCC}"/>
          </ac:spMkLst>
        </pc:spChg>
        <pc:spChg chg="mod">
          <ac:chgData name="FoustB" userId="036fd538-e6a0-4478-b832-b99ce6775b9a" providerId="ADAL" clId="{96C6032C-E5C6-49E0-A571-B89BF8A25BBF}" dt="2023-09-12T14:43:31.447" v="3424" actId="1038"/>
          <ac:spMkLst>
            <pc:docMk/>
            <pc:sldMk cId="3046905981" sldId="7892"/>
            <ac:spMk id="18" creationId="{C2C2187B-4EDE-B472-FAD2-EC1B4EB17906}"/>
          </ac:spMkLst>
        </pc:spChg>
      </pc:sldChg>
      <pc:sldChg chg="addSp modSp add mod modAnim">
        <pc:chgData name="FoustB" userId="036fd538-e6a0-4478-b832-b99ce6775b9a" providerId="ADAL" clId="{96C6032C-E5C6-49E0-A571-B89BF8A25BBF}" dt="2023-09-12T14:43:53.661" v="3448"/>
        <pc:sldMkLst>
          <pc:docMk/>
          <pc:sldMk cId="1636158843" sldId="7893"/>
        </pc:sldMkLst>
        <pc:spChg chg="mod">
          <ac:chgData name="FoustB" userId="036fd538-e6a0-4478-b832-b99ce6775b9a" providerId="ADAL" clId="{96C6032C-E5C6-49E0-A571-B89BF8A25BBF}" dt="2023-09-12T14:43:13.114" v="3391" actId="1038"/>
          <ac:spMkLst>
            <pc:docMk/>
            <pc:sldMk cId="1636158843" sldId="7893"/>
            <ac:spMk id="3" creationId="{895D7D6F-A7AD-88CE-342C-EB25F3718B4C}"/>
          </ac:spMkLst>
        </pc:spChg>
        <pc:spChg chg="mod">
          <ac:chgData name="FoustB" userId="036fd538-e6a0-4478-b832-b99ce6775b9a" providerId="ADAL" clId="{96C6032C-E5C6-49E0-A571-B89BF8A25BBF}" dt="2023-09-12T14:43:07.518" v="3382" actId="1038"/>
          <ac:spMkLst>
            <pc:docMk/>
            <pc:sldMk cId="1636158843" sldId="7893"/>
            <ac:spMk id="4" creationId="{82729FF0-748C-A4C8-414A-077228FDA7D5}"/>
          </ac:spMkLst>
        </pc:spChg>
        <pc:spChg chg="add mod">
          <ac:chgData name="FoustB" userId="036fd538-e6a0-4478-b832-b99ce6775b9a" providerId="ADAL" clId="{96C6032C-E5C6-49E0-A571-B89BF8A25BBF}" dt="2023-09-12T14:42:57.177" v="3372" actId="1038"/>
          <ac:spMkLst>
            <pc:docMk/>
            <pc:sldMk cId="1636158843" sldId="7893"/>
            <ac:spMk id="5" creationId="{69B83D44-2AB2-4EE6-18FB-A4D611ED7296}"/>
          </ac:spMkLst>
        </pc:spChg>
        <pc:spChg chg="mod">
          <ac:chgData name="FoustB" userId="036fd538-e6a0-4478-b832-b99ce6775b9a" providerId="ADAL" clId="{96C6032C-E5C6-49E0-A571-B89BF8A25BBF}" dt="2023-09-12T14:42:35.114" v="3353" actId="115"/>
          <ac:spMkLst>
            <pc:docMk/>
            <pc:sldMk cId="1636158843" sldId="7893"/>
            <ac:spMk id="17" creationId="{FA3D3C73-87BC-FEC6-ED45-90E0056FDCCC}"/>
          </ac:spMkLst>
        </pc:spChg>
        <pc:spChg chg="mod">
          <ac:chgData name="FoustB" userId="036fd538-e6a0-4478-b832-b99ce6775b9a" providerId="ADAL" clId="{96C6032C-E5C6-49E0-A571-B89BF8A25BBF}" dt="2023-09-12T14:43:17.307" v="3398" actId="1038"/>
          <ac:spMkLst>
            <pc:docMk/>
            <pc:sldMk cId="1636158843" sldId="7893"/>
            <ac:spMk id="18" creationId="{C2C2187B-4EDE-B472-FAD2-EC1B4EB17906}"/>
          </ac:spMkLst>
        </pc:spChg>
      </pc:sldChg>
      <pc:sldChg chg="addSp delSp modSp add mod modAnim">
        <pc:chgData name="FoustB" userId="036fd538-e6a0-4478-b832-b99ce6775b9a" providerId="ADAL" clId="{96C6032C-E5C6-49E0-A571-B89BF8A25BBF}" dt="2023-09-16T21:42:13.462" v="6319"/>
        <pc:sldMkLst>
          <pc:docMk/>
          <pc:sldMk cId="3378285103" sldId="7894"/>
        </pc:sldMkLst>
        <pc:spChg chg="mod">
          <ac:chgData name="FoustB" userId="036fd538-e6a0-4478-b832-b99ce6775b9a" providerId="ADAL" clId="{96C6032C-E5C6-49E0-A571-B89BF8A25BBF}" dt="2023-09-16T21:41:59.847" v="6317" actId="1037"/>
          <ac:spMkLst>
            <pc:docMk/>
            <pc:sldMk cId="3378285103" sldId="7894"/>
            <ac:spMk id="3" creationId="{895D7D6F-A7AD-88CE-342C-EB25F3718B4C}"/>
          </ac:spMkLst>
        </pc:spChg>
        <pc:spChg chg="mod">
          <ac:chgData name="FoustB" userId="036fd538-e6a0-4478-b832-b99ce6775b9a" providerId="ADAL" clId="{96C6032C-E5C6-49E0-A571-B89BF8A25BBF}" dt="2023-09-16T21:41:37.434" v="6309" actId="1038"/>
          <ac:spMkLst>
            <pc:docMk/>
            <pc:sldMk cId="3378285103" sldId="7894"/>
            <ac:spMk id="4" creationId="{82729FF0-748C-A4C8-414A-077228FDA7D5}"/>
          </ac:spMkLst>
        </pc:spChg>
        <pc:spChg chg="mod">
          <ac:chgData name="FoustB" userId="036fd538-e6a0-4478-b832-b99ce6775b9a" providerId="ADAL" clId="{96C6032C-E5C6-49E0-A571-B89BF8A25BBF}" dt="2023-09-16T21:41:43.852" v="6314" actId="1038"/>
          <ac:spMkLst>
            <pc:docMk/>
            <pc:sldMk cId="3378285103" sldId="7894"/>
            <ac:spMk id="5" creationId="{69B83D44-2AB2-4EE6-18FB-A4D611ED7296}"/>
          </ac:spMkLst>
        </pc:spChg>
        <pc:spChg chg="mod">
          <ac:chgData name="FoustB" userId="036fd538-e6a0-4478-b832-b99ce6775b9a" providerId="ADAL" clId="{96C6032C-E5C6-49E0-A571-B89BF8A25BBF}" dt="2023-09-16T21:41:57.843" v="6316" actId="1037"/>
          <ac:spMkLst>
            <pc:docMk/>
            <pc:sldMk cId="3378285103" sldId="7894"/>
            <ac:spMk id="18" creationId="{C2C2187B-4EDE-B472-FAD2-EC1B4EB17906}"/>
          </ac:spMkLst>
        </pc:spChg>
        <pc:cxnChg chg="add del mod">
          <ac:chgData name="FoustB" userId="036fd538-e6a0-4478-b832-b99ce6775b9a" providerId="ADAL" clId="{96C6032C-E5C6-49E0-A571-B89BF8A25BBF}" dt="2023-09-16T21:41:31.372" v="6307" actId="478"/>
          <ac:cxnSpMkLst>
            <pc:docMk/>
            <pc:sldMk cId="3378285103" sldId="7894"/>
            <ac:cxnSpMk id="7" creationId="{A9916DA0-212A-4D90-80C8-9084995A49EE}"/>
          </ac:cxnSpMkLst>
        </pc:cxnChg>
      </pc:sldChg>
      <pc:sldChg chg="addSp delSp modSp add mod modAnim">
        <pc:chgData name="FoustB" userId="036fd538-e6a0-4478-b832-b99ce6775b9a" providerId="ADAL" clId="{96C6032C-E5C6-49E0-A571-B89BF8A25BBF}" dt="2023-09-12T14:49:23.078" v="3590"/>
        <pc:sldMkLst>
          <pc:docMk/>
          <pc:sldMk cId="529375662" sldId="7895"/>
        </pc:sldMkLst>
        <pc:spChg chg="del">
          <ac:chgData name="FoustB" userId="036fd538-e6a0-4478-b832-b99ce6775b9a" providerId="ADAL" clId="{96C6032C-E5C6-49E0-A571-B89BF8A25BBF}" dt="2023-09-12T14:47:02.408" v="3569" actId="478"/>
          <ac:spMkLst>
            <pc:docMk/>
            <pc:sldMk cId="529375662" sldId="7895"/>
            <ac:spMk id="5" creationId="{91176B0A-DA81-BFEC-40E2-4A6C4697BFD0}"/>
          </ac:spMkLst>
        </pc:spChg>
        <pc:spChg chg="add mod">
          <ac:chgData name="FoustB" userId="036fd538-e6a0-4478-b832-b99ce6775b9a" providerId="ADAL" clId="{96C6032C-E5C6-49E0-A571-B89BF8A25BBF}" dt="2023-09-12T14:47:58.968" v="3583" actId="1037"/>
          <ac:spMkLst>
            <pc:docMk/>
            <pc:sldMk cId="529375662" sldId="7895"/>
            <ac:spMk id="8" creationId="{5C252CEB-95D6-7DA6-A711-9ABA92EBB51D}"/>
          </ac:spMkLst>
        </pc:spChg>
        <pc:spChg chg="mod">
          <ac:chgData name="FoustB" userId="036fd538-e6a0-4478-b832-b99ce6775b9a" providerId="ADAL" clId="{96C6032C-E5C6-49E0-A571-B89BF8A25BBF}" dt="2023-09-12T14:45:59.258" v="3534" actId="403"/>
          <ac:spMkLst>
            <pc:docMk/>
            <pc:sldMk cId="529375662" sldId="7895"/>
            <ac:spMk id="9" creationId="{B5433CD5-D4D5-065B-483C-79EEE784702D}"/>
          </ac:spMkLst>
        </pc:spChg>
        <pc:spChg chg="del">
          <ac:chgData name="FoustB" userId="036fd538-e6a0-4478-b832-b99ce6775b9a" providerId="ADAL" clId="{96C6032C-E5C6-49E0-A571-B89BF8A25BBF}" dt="2023-09-12T14:47:03.974" v="3570" actId="478"/>
          <ac:spMkLst>
            <pc:docMk/>
            <pc:sldMk cId="529375662" sldId="7895"/>
            <ac:spMk id="12" creationId="{CAF1DEE4-1ECB-A468-E7CF-BFE0B09696B5}"/>
          </ac:spMkLst>
        </pc:spChg>
        <pc:spChg chg="del">
          <ac:chgData name="FoustB" userId="036fd538-e6a0-4478-b832-b99ce6775b9a" providerId="ADAL" clId="{96C6032C-E5C6-49E0-A571-B89BF8A25BBF}" dt="2023-09-12T14:45:44.431" v="3493" actId="478"/>
          <ac:spMkLst>
            <pc:docMk/>
            <pc:sldMk cId="529375662" sldId="7895"/>
            <ac:spMk id="16" creationId="{CD70DBCE-D3C7-8A69-1586-D71D9A41AB7B}"/>
          </ac:spMkLst>
        </pc:spChg>
        <pc:spChg chg="add mod">
          <ac:chgData name="FoustB" userId="036fd538-e6a0-4478-b832-b99ce6775b9a" providerId="ADAL" clId="{96C6032C-E5C6-49E0-A571-B89BF8A25BBF}" dt="2023-09-12T14:47:38.859" v="3580" actId="1076"/>
          <ac:spMkLst>
            <pc:docMk/>
            <pc:sldMk cId="529375662" sldId="7895"/>
            <ac:spMk id="17" creationId="{68C869C3-031C-529E-9AD8-910EF76BE393}"/>
          </ac:spMkLst>
        </pc:spChg>
        <pc:picChg chg="mod">
          <ac:chgData name="FoustB" userId="036fd538-e6a0-4478-b832-b99ce6775b9a" providerId="ADAL" clId="{96C6032C-E5C6-49E0-A571-B89BF8A25BBF}" dt="2023-09-12T14:47:25.048" v="3576" actId="1076"/>
          <ac:picMkLst>
            <pc:docMk/>
            <pc:sldMk cId="529375662" sldId="7895"/>
            <ac:picMk id="3" creationId="{179C36B2-589D-52C7-E4E3-2C19441FDADA}"/>
          </ac:picMkLst>
        </pc:picChg>
      </pc:sldChg>
      <pc:sldChg chg="addSp delSp modSp add mod delAnim modAnim">
        <pc:chgData name="FoustB" userId="036fd538-e6a0-4478-b832-b99ce6775b9a" providerId="ADAL" clId="{96C6032C-E5C6-49E0-A571-B89BF8A25BBF}" dt="2023-09-16T21:42:35.158" v="6320"/>
        <pc:sldMkLst>
          <pc:docMk/>
          <pc:sldMk cId="3148491770" sldId="7896"/>
        </pc:sldMkLst>
        <pc:spChg chg="mod">
          <ac:chgData name="FoustB" userId="036fd538-e6a0-4478-b832-b99ce6775b9a" providerId="ADAL" clId="{96C6032C-E5C6-49E0-A571-B89BF8A25BBF}" dt="2023-09-12T15:00:58.342" v="3628" actId="14100"/>
          <ac:spMkLst>
            <pc:docMk/>
            <pc:sldMk cId="3148491770" sldId="7896"/>
            <ac:spMk id="2" creationId="{8BBD778B-D87C-430D-C0FC-D70E74D5CB33}"/>
          </ac:spMkLst>
        </pc:spChg>
        <pc:spChg chg="del">
          <ac:chgData name="FoustB" userId="036fd538-e6a0-4478-b832-b99ce6775b9a" providerId="ADAL" clId="{96C6032C-E5C6-49E0-A571-B89BF8A25BBF}" dt="2023-09-12T15:00:37.201" v="3602" actId="478"/>
          <ac:spMkLst>
            <pc:docMk/>
            <pc:sldMk cId="3148491770" sldId="7896"/>
            <ac:spMk id="4" creationId="{A2DCE1F6-FBB1-6DE1-BE1A-BA4A31E5760D}"/>
          </ac:spMkLst>
        </pc:spChg>
        <pc:spChg chg="add mod">
          <ac:chgData name="FoustB" userId="036fd538-e6a0-4478-b832-b99ce6775b9a" providerId="ADAL" clId="{96C6032C-E5C6-49E0-A571-B89BF8A25BBF}" dt="2023-09-12T15:01:21.966" v="3639" actId="1076"/>
          <ac:spMkLst>
            <pc:docMk/>
            <pc:sldMk cId="3148491770" sldId="7896"/>
            <ac:spMk id="5" creationId="{D3572549-5699-A4EB-A5E2-6C2102AFB20E}"/>
          </ac:spMkLst>
        </pc:spChg>
        <pc:spChg chg="del">
          <ac:chgData name="FoustB" userId="036fd538-e6a0-4478-b832-b99ce6775b9a" providerId="ADAL" clId="{96C6032C-E5C6-49E0-A571-B89BF8A25BBF}" dt="2023-09-12T15:00:36.378" v="3601" actId="478"/>
          <ac:spMkLst>
            <pc:docMk/>
            <pc:sldMk cId="3148491770" sldId="7896"/>
            <ac:spMk id="6" creationId="{13BFBB62-D7E7-0823-9E6F-03542CC7C515}"/>
          </ac:spMkLst>
        </pc:spChg>
        <pc:spChg chg="del">
          <ac:chgData name="FoustB" userId="036fd538-e6a0-4478-b832-b99ce6775b9a" providerId="ADAL" clId="{96C6032C-E5C6-49E0-A571-B89BF8A25BBF}" dt="2023-09-12T15:00:30.764" v="3594" actId="478"/>
          <ac:spMkLst>
            <pc:docMk/>
            <pc:sldMk cId="3148491770" sldId="7896"/>
            <ac:spMk id="7" creationId="{1EA313E3-9DCE-3972-F3B0-B54EC993D2BE}"/>
          </ac:spMkLst>
        </pc:spChg>
        <pc:spChg chg="del">
          <ac:chgData name="FoustB" userId="036fd538-e6a0-4478-b832-b99ce6775b9a" providerId="ADAL" clId="{96C6032C-E5C6-49E0-A571-B89BF8A25BBF}" dt="2023-09-12T15:00:35.730" v="3600" actId="478"/>
          <ac:spMkLst>
            <pc:docMk/>
            <pc:sldMk cId="3148491770" sldId="7896"/>
            <ac:spMk id="8" creationId="{5C252CEB-95D6-7DA6-A711-9ABA92EBB51D}"/>
          </ac:spMkLst>
        </pc:spChg>
        <pc:spChg chg="del">
          <ac:chgData name="FoustB" userId="036fd538-e6a0-4478-b832-b99ce6775b9a" providerId="ADAL" clId="{96C6032C-E5C6-49E0-A571-B89BF8A25BBF}" dt="2023-09-12T15:00:38.621" v="3603" actId="478"/>
          <ac:spMkLst>
            <pc:docMk/>
            <pc:sldMk cId="3148491770" sldId="7896"/>
            <ac:spMk id="9" creationId="{B5433CD5-D4D5-065B-483C-79EEE784702D}"/>
          </ac:spMkLst>
        </pc:spChg>
        <pc:spChg chg="del">
          <ac:chgData name="FoustB" userId="036fd538-e6a0-4478-b832-b99ce6775b9a" providerId="ADAL" clId="{96C6032C-E5C6-49E0-A571-B89BF8A25BBF}" dt="2023-09-12T15:00:28.430" v="3593" actId="478"/>
          <ac:spMkLst>
            <pc:docMk/>
            <pc:sldMk cId="3148491770" sldId="7896"/>
            <ac:spMk id="10" creationId="{241CFFAA-5A16-2844-0AEE-6A31A2E0CC06}"/>
          </ac:spMkLst>
        </pc:spChg>
        <pc:spChg chg="del">
          <ac:chgData name="FoustB" userId="036fd538-e6a0-4478-b832-b99ce6775b9a" providerId="ADAL" clId="{96C6032C-E5C6-49E0-A571-B89BF8A25BBF}" dt="2023-09-12T15:00:32.337" v="3596" actId="478"/>
          <ac:spMkLst>
            <pc:docMk/>
            <pc:sldMk cId="3148491770" sldId="7896"/>
            <ac:spMk id="11" creationId="{AE36215C-E5BE-4E8E-7526-197972900E50}"/>
          </ac:spMkLst>
        </pc:spChg>
        <pc:spChg chg="del">
          <ac:chgData name="FoustB" userId="036fd538-e6a0-4478-b832-b99ce6775b9a" providerId="ADAL" clId="{96C6032C-E5C6-49E0-A571-B89BF8A25BBF}" dt="2023-09-12T15:00:33.424" v="3598" actId="478"/>
          <ac:spMkLst>
            <pc:docMk/>
            <pc:sldMk cId="3148491770" sldId="7896"/>
            <ac:spMk id="13" creationId="{058B844D-4C85-7F75-76A4-8B16868D1725}"/>
          </ac:spMkLst>
        </pc:spChg>
        <pc:spChg chg="del">
          <ac:chgData name="FoustB" userId="036fd538-e6a0-4478-b832-b99ce6775b9a" providerId="ADAL" clId="{96C6032C-E5C6-49E0-A571-B89BF8A25BBF}" dt="2023-09-12T15:00:32.907" v="3597" actId="478"/>
          <ac:spMkLst>
            <pc:docMk/>
            <pc:sldMk cId="3148491770" sldId="7896"/>
            <ac:spMk id="14" creationId="{EB7D982F-75F6-6114-1222-4AFDF09AA819}"/>
          </ac:spMkLst>
        </pc:spChg>
        <pc:spChg chg="del">
          <ac:chgData name="FoustB" userId="036fd538-e6a0-4478-b832-b99ce6775b9a" providerId="ADAL" clId="{96C6032C-E5C6-49E0-A571-B89BF8A25BBF}" dt="2023-09-12T15:00:31.404" v="3595" actId="478"/>
          <ac:spMkLst>
            <pc:docMk/>
            <pc:sldMk cId="3148491770" sldId="7896"/>
            <ac:spMk id="15" creationId="{DE02638D-0C3E-8BD2-F345-3D93700C116B}"/>
          </ac:spMkLst>
        </pc:spChg>
        <pc:spChg chg="add del">
          <ac:chgData name="FoustB" userId="036fd538-e6a0-4478-b832-b99ce6775b9a" providerId="ADAL" clId="{96C6032C-E5C6-49E0-A571-B89BF8A25BBF}" dt="2023-09-12T15:05:53.059" v="3642" actId="22"/>
          <ac:spMkLst>
            <pc:docMk/>
            <pc:sldMk cId="3148491770" sldId="7896"/>
            <ac:spMk id="16" creationId="{C1D76D5E-7A64-AAD7-207B-A5D99197C133}"/>
          </ac:spMkLst>
        </pc:spChg>
        <pc:spChg chg="del">
          <ac:chgData name="FoustB" userId="036fd538-e6a0-4478-b832-b99ce6775b9a" providerId="ADAL" clId="{96C6032C-E5C6-49E0-A571-B89BF8A25BBF}" dt="2023-09-12T15:00:34.977" v="3599" actId="478"/>
          <ac:spMkLst>
            <pc:docMk/>
            <pc:sldMk cId="3148491770" sldId="7896"/>
            <ac:spMk id="17" creationId="{68C869C3-031C-529E-9AD8-910EF76BE393}"/>
          </ac:spMkLst>
        </pc:spChg>
        <pc:picChg chg="del">
          <ac:chgData name="FoustB" userId="036fd538-e6a0-4478-b832-b99ce6775b9a" providerId="ADAL" clId="{96C6032C-E5C6-49E0-A571-B89BF8A25BBF}" dt="2023-09-12T15:00:27.481" v="3592" actId="478"/>
          <ac:picMkLst>
            <pc:docMk/>
            <pc:sldMk cId="3148491770" sldId="7896"/>
            <ac:picMk id="3" creationId="{179C36B2-589D-52C7-E4E3-2C19441FDADA}"/>
          </ac:picMkLst>
        </pc:picChg>
      </pc:sldChg>
      <pc:sldChg chg="addSp delSp modSp add mod delAnim modAnim">
        <pc:chgData name="FoustB" userId="036fd538-e6a0-4478-b832-b99ce6775b9a" providerId="ADAL" clId="{96C6032C-E5C6-49E0-A571-B89BF8A25BBF}" dt="2023-09-12T15:06:41.505" v="3649"/>
        <pc:sldMkLst>
          <pc:docMk/>
          <pc:sldMk cId="499737996" sldId="7897"/>
        </pc:sldMkLst>
        <pc:spChg chg="del">
          <ac:chgData name="FoustB" userId="036fd538-e6a0-4478-b832-b99ce6775b9a" providerId="ADAL" clId="{96C6032C-E5C6-49E0-A571-B89BF8A25BBF}" dt="2023-09-12T15:05:57.630" v="3644" actId="478"/>
          <ac:spMkLst>
            <pc:docMk/>
            <pc:sldMk cId="499737996" sldId="7897"/>
            <ac:spMk id="5" creationId="{D3572549-5699-A4EB-A5E2-6C2102AFB20E}"/>
          </ac:spMkLst>
        </pc:spChg>
        <pc:picChg chg="add mod modCrop">
          <ac:chgData name="FoustB" userId="036fd538-e6a0-4478-b832-b99ce6775b9a" providerId="ADAL" clId="{96C6032C-E5C6-49E0-A571-B89BF8A25BBF}" dt="2023-09-12T15:06:34.935" v="3648" actId="1076"/>
          <ac:picMkLst>
            <pc:docMk/>
            <pc:sldMk cId="499737996" sldId="7897"/>
            <ac:picMk id="4" creationId="{DA8B2875-C8C1-40A0-A185-8BA6FA0731F8}"/>
          </ac:picMkLst>
        </pc:picChg>
      </pc:sldChg>
      <pc:sldChg chg="addSp modSp add mod modAnim">
        <pc:chgData name="FoustB" userId="036fd538-e6a0-4478-b832-b99ce6775b9a" providerId="ADAL" clId="{96C6032C-E5C6-49E0-A571-B89BF8A25BBF}" dt="2023-09-12T15:08:45.324" v="3708"/>
        <pc:sldMkLst>
          <pc:docMk/>
          <pc:sldMk cId="896639227" sldId="7898"/>
        </pc:sldMkLst>
        <pc:spChg chg="add mod">
          <ac:chgData name="FoustB" userId="036fd538-e6a0-4478-b832-b99ce6775b9a" providerId="ADAL" clId="{96C6032C-E5C6-49E0-A571-B89BF8A25BBF}" dt="2023-09-12T15:07:24.723" v="3689" actId="1076"/>
          <ac:spMkLst>
            <pc:docMk/>
            <pc:sldMk cId="896639227" sldId="7898"/>
            <ac:spMk id="3" creationId="{B8D2DD4B-8ACD-DCB2-323A-0C1ED22E584D}"/>
          </ac:spMkLst>
        </pc:spChg>
        <pc:spChg chg="add mod">
          <ac:chgData name="FoustB" userId="036fd538-e6a0-4478-b832-b99ce6775b9a" providerId="ADAL" clId="{96C6032C-E5C6-49E0-A571-B89BF8A25BBF}" dt="2023-09-12T15:08:39.124" v="3707" actId="207"/>
          <ac:spMkLst>
            <pc:docMk/>
            <pc:sldMk cId="896639227" sldId="7898"/>
            <ac:spMk id="4" creationId="{88A0868B-93B7-9135-7A8F-B6257F1698CE}"/>
          </ac:spMkLst>
        </pc:spChg>
      </pc:sldChg>
      <pc:sldChg chg="addSp delSp modSp add mod modAnim">
        <pc:chgData name="FoustB" userId="036fd538-e6a0-4478-b832-b99ce6775b9a" providerId="ADAL" clId="{96C6032C-E5C6-49E0-A571-B89BF8A25BBF}" dt="2023-09-12T15:11:46.647" v="3795"/>
        <pc:sldMkLst>
          <pc:docMk/>
          <pc:sldMk cId="2972210139" sldId="7899"/>
        </pc:sldMkLst>
        <pc:spChg chg="del">
          <ac:chgData name="FoustB" userId="036fd538-e6a0-4478-b832-b99ce6775b9a" providerId="ADAL" clId="{96C6032C-E5C6-49E0-A571-B89BF8A25BBF}" dt="2023-09-12T15:09:20.802" v="3719" actId="478"/>
          <ac:spMkLst>
            <pc:docMk/>
            <pc:sldMk cId="2972210139" sldId="7899"/>
            <ac:spMk id="3" creationId="{B8D2DD4B-8ACD-DCB2-323A-0C1ED22E584D}"/>
          </ac:spMkLst>
        </pc:spChg>
        <pc:spChg chg="mod">
          <ac:chgData name="FoustB" userId="036fd538-e6a0-4478-b832-b99ce6775b9a" providerId="ADAL" clId="{96C6032C-E5C6-49E0-A571-B89BF8A25BBF}" dt="2023-09-12T15:09:10.528" v="3717" actId="207"/>
          <ac:spMkLst>
            <pc:docMk/>
            <pc:sldMk cId="2972210139" sldId="7899"/>
            <ac:spMk id="4" creationId="{88A0868B-93B7-9135-7A8F-B6257F1698CE}"/>
          </ac:spMkLst>
        </pc:spChg>
        <pc:spChg chg="del">
          <ac:chgData name="FoustB" userId="036fd538-e6a0-4478-b832-b99ce6775b9a" providerId="ADAL" clId="{96C6032C-E5C6-49E0-A571-B89BF8A25BBF}" dt="2023-09-12T15:09:22.822" v="3720" actId="478"/>
          <ac:spMkLst>
            <pc:docMk/>
            <pc:sldMk cId="2972210139" sldId="7899"/>
            <ac:spMk id="5" creationId="{D3572549-5699-A4EB-A5E2-6C2102AFB20E}"/>
          </ac:spMkLst>
        </pc:spChg>
        <pc:spChg chg="add mod">
          <ac:chgData name="FoustB" userId="036fd538-e6a0-4478-b832-b99ce6775b9a" providerId="ADAL" clId="{96C6032C-E5C6-49E0-A571-B89BF8A25BBF}" dt="2023-09-12T15:10:28.777" v="3765" actId="14100"/>
          <ac:spMkLst>
            <pc:docMk/>
            <pc:sldMk cId="2972210139" sldId="7899"/>
            <ac:spMk id="6" creationId="{6EC5A255-3E5B-AA6D-7C05-C45FDC67BB01}"/>
          </ac:spMkLst>
        </pc:spChg>
        <pc:spChg chg="add mod">
          <ac:chgData name="FoustB" userId="036fd538-e6a0-4478-b832-b99ce6775b9a" providerId="ADAL" clId="{96C6032C-E5C6-49E0-A571-B89BF8A25BBF}" dt="2023-09-12T15:11:38.130" v="3794" actId="1076"/>
          <ac:spMkLst>
            <pc:docMk/>
            <pc:sldMk cId="2972210139" sldId="7899"/>
            <ac:spMk id="7" creationId="{32E56294-CD98-4CD8-4513-A776BE0542B2}"/>
          </ac:spMkLst>
        </pc:spChg>
      </pc:sldChg>
      <pc:sldChg chg="addSp delSp modSp add mod modAnim">
        <pc:chgData name="FoustB" userId="036fd538-e6a0-4478-b832-b99ce6775b9a" providerId="ADAL" clId="{96C6032C-E5C6-49E0-A571-B89BF8A25BBF}" dt="2023-09-12T15:12:36.633" v="3804" actId="22"/>
        <pc:sldMkLst>
          <pc:docMk/>
          <pc:sldMk cId="925376673" sldId="7900"/>
        </pc:sldMkLst>
        <pc:spChg chg="mod">
          <ac:chgData name="FoustB" userId="036fd538-e6a0-4478-b832-b99ce6775b9a" providerId="ADAL" clId="{96C6032C-E5C6-49E0-A571-B89BF8A25BBF}" dt="2023-09-12T15:12:09.325" v="3802" actId="115"/>
          <ac:spMkLst>
            <pc:docMk/>
            <pc:sldMk cId="925376673" sldId="7900"/>
            <ac:spMk id="4" creationId="{88A0868B-93B7-9135-7A8F-B6257F1698CE}"/>
          </ac:spMkLst>
        </pc:spChg>
        <pc:spChg chg="add del">
          <ac:chgData name="FoustB" userId="036fd538-e6a0-4478-b832-b99ce6775b9a" providerId="ADAL" clId="{96C6032C-E5C6-49E0-A571-B89BF8A25BBF}" dt="2023-09-12T15:12:36.633" v="3804" actId="22"/>
          <ac:spMkLst>
            <pc:docMk/>
            <pc:sldMk cId="925376673" sldId="7900"/>
            <ac:spMk id="5" creationId="{8CB71727-EC4A-B74A-2965-9A2AB8FF44D3}"/>
          </ac:spMkLst>
        </pc:spChg>
      </pc:sldChg>
      <pc:sldChg chg="addSp delSp modSp add mod">
        <pc:chgData name="FoustB" userId="036fd538-e6a0-4478-b832-b99ce6775b9a" providerId="ADAL" clId="{96C6032C-E5C6-49E0-A571-B89BF8A25BBF}" dt="2023-09-12T15:15:03.957" v="3825" actId="1076"/>
        <pc:sldMkLst>
          <pc:docMk/>
          <pc:sldMk cId="1881062386" sldId="7901"/>
        </pc:sldMkLst>
        <pc:spChg chg="del">
          <ac:chgData name="FoustB" userId="036fd538-e6a0-4478-b832-b99ce6775b9a" providerId="ADAL" clId="{96C6032C-E5C6-49E0-A571-B89BF8A25BBF}" dt="2023-09-12T15:14:52.556" v="3818" actId="478"/>
          <ac:spMkLst>
            <pc:docMk/>
            <pc:sldMk cId="1881062386" sldId="7901"/>
            <ac:spMk id="2" creationId="{8BBD778B-D87C-430D-C0FC-D70E74D5CB33}"/>
          </ac:spMkLst>
        </pc:spChg>
        <pc:spChg chg="del">
          <ac:chgData name="FoustB" userId="036fd538-e6a0-4478-b832-b99ce6775b9a" providerId="ADAL" clId="{96C6032C-E5C6-49E0-A571-B89BF8A25BBF}" dt="2023-09-12T15:14:38.927" v="3815" actId="478"/>
          <ac:spMkLst>
            <pc:docMk/>
            <pc:sldMk cId="1881062386" sldId="7901"/>
            <ac:spMk id="4" creationId="{88A0868B-93B7-9135-7A8F-B6257F1698CE}"/>
          </ac:spMkLst>
        </pc:spChg>
        <pc:spChg chg="del">
          <ac:chgData name="FoustB" userId="036fd538-e6a0-4478-b832-b99ce6775b9a" providerId="ADAL" clId="{96C6032C-E5C6-49E0-A571-B89BF8A25BBF}" dt="2023-09-12T15:12:42.745" v="3806" actId="478"/>
          <ac:spMkLst>
            <pc:docMk/>
            <pc:sldMk cId="1881062386" sldId="7901"/>
            <ac:spMk id="6" creationId="{6EC5A255-3E5B-AA6D-7C05-C45FDC67BB01}"/>
          </ac:spMkLst>
        </pc:spChg>
        <pc:spChg chg="del">
          <ac:chgData name="FoustB" userId="036fd538-e6a0-4478-b832-b99ce6775b9a" providerId="ADAL" clId="{96C6032C-E5C6-49E0-A571-B89BF8A25BBF}" dt="2023-09-12T15:12:44.902" v="3807" actId="478"/>
          <ac:spMkLst>
            <pc:docMk/>
            <pc:sldMk cId="1881062386" sldId="7901"/>
            <ac:spMk id="7" creationId="{32E56294-CD98-4CD8-4513-A776BE0542B2}"/>
          </ac:spMkLst>
        </pc:spChg>
        <pc:picChg chg="add mod modCrop">
          <ac:chgData name="FoustB" userId="036fd538-e6a0-4478-b832-b99ce6775b9a" providerId="ADAL" clId="{96C6032C-E5C6-49E0-A571-B89BF8A25BBF}" dt="2023-09-12T15:15:03.957" v="3825" actId="1076"/>
          <ac:picMkLst>
            <pc:docMk/>
            <pc:sldMk cId="1881062386" sldId="7901"/>
            <ac:picMk id="5" creationId="{56B1A4A3-2E40-DFD7-B15A-6CECF1A487D3}"/>
          </ac:picMkLst>
        </pc:picChg>
      </pc:sldChg>
      <pc:sldChg chg="addSp delSp modSp add mod">
        <pc:chgData name="FoustB" userId="036fd538-e6a0-4478-b832-b99ce6775b9a" providerId="ADAL" clId="{96C6032C-E5C6-49E0-A571-B89BF8A25BBF}" dt="2023-09-12T15:15:14.770" v="3829" actId="478"/>
        <pc:sldMkLst>
          <pc:docMk/>
          <pc:sldMk cId="716230448" sldId="7902"/>
        </pc:sldMkLst>
        <pc:spChg chg="del">
          <ac:chgData name="FoustB" userId="036fd538-e6a0-4478-b832-b99ce6775b9a" providerId="ADAL" clId="{96C6032C-E5C6-49E0-A571-B89BF8A25BBF}" dt="2023-09-12T15:15:14.770" v="3829" actId="478"/>
          <ac:spMkLst>
            <pc:docMk/>
            <pc:sldMk cId="716230448" sldId="7902"/>
            <ac:spMk id="2" creationId="{8BBD778B-D87C-430D-C0FC-D70E74D5CB33}"/>
          </ac:spMkLst>
        </pc:spChg>
        <pc:spChg chg="del">
          <ac:chgData name="FoustB" userId="036fd538-e6a0-4478-b832-b99ce6775b9a" providerId="ADAL" clId="{96C6032C-E5C6-49E0-A571-B89BF8A25BBF}" dt="2023-09-12T15:15:09.125" v="3826" actId="478"/>
          <ac:spMkLst>
            <pc:docMk/>
            <pc:sldMk cId="716230448" sldId="7902"/>
            <ac:spMk id="4" creationId="{88A0868B-93B7-9135-7A8F-B6257F1698CE}"/>
          </ac:spMkLst>
        </pc:spChg>
        <pc:picChg chg="del">
          <ac:chgData name="FoustB" userId="036fd538-e6a0-4478-b832-b99ce6775b9a" providerId="ADAL" clId="{96C6032C-E5C6-49E0-A571-B89BF8A25BBF}" dt="2023-09-12T15:13:19.542" v="3812" actId="478"/>
          <ac:picMkLst>
            <pc:docMk/>
            <pc:sldMk cId="716230448" sldId="7902"/>
            <ac:picMk id="5" creationId="{56B1A4A3-2E40-DFD7-B15A-6CECF1A487D3}"/>
          </ac:picMkLst>
        </pc:picChg>
        <pc:picChg chg="add mod">
          <ac:chgData name="FoustB" userId="036fd538-e6a0-4478-b832-b99ce6775b9a" providerId="ADAL" clId="{96C6032C-E5C6-49E0-A571-B89BF8A25BBF}" dt="2023-09-12T15:15:12.348" v="3828" actId="1076"/>
          <ac:picMkLst>
            <pc:docMk/>
            <pc:sldMk cId="716230448" sldId="7902"/>
            <ac:picMk id="6" creationId="{BF93724B-4F37-A17A-E545-FE9651B5002B}"/>
          </ac:picMkLst>
        </pc:picChg>
      </pc:sldChg>
      <pc:sldChg chg="addSp delSp modSp add mod">
        <pc:chgData name="FoustB" userId="036fd538-e6a0-4478-b832-b99ce6775b9a" providerId="ADAL" clId="{96C6032C-E5C6-49E0-A571-B89BF8A25BBF}" dt="2023-09-12T15:15:35.805" v="3834" actId="1076"/>
        <pc:sldMkLst>
          <pc:docMk/>
          <pc:sldMk cId="1619396881" sldId="7903"/>
        </pc:sldMkLst>
        <pc:spChg chg="del">
          <ac:chgData name="FoustB" userId="036fd538-e6a0-4478-b832-b99ce6775b9a" providerId="ADAL" clId="{96C6032C-E5C6-49E0-A571-B89BF8A25BBF}" dt="2023-09-12T15:15:23.155" v="3831" actId="478"/>
          <ac:spMkLst>
            <pc:docMk/>
            <pc:sldMk cId="1619396881" sldId="7903"/>
            <ac:spMk id="2" creationId="{8BBD778B-D87C-430D-C0FC-D70E74D5CB33}"/>
          </ac:spMkLst>
        </pc:spChg>
        <pc:spChg chg="del">
          <ac:chgData name="FoustB" userId="036fd538-e6a0-4478-b832-b99ce6775b9a" providerId="ADAL" clId="{96C6032C-E5C6-49E0-A571-B89BF8A25BBF}" dt="2023-09-12T15:15:26.452" v="3832" actId="478"/>
          <ac:spMkLst>
            <pc:docMk/>
            <pc:sldMk cId="1619396881" sldId="7903"/>
            <ac:spMk id="4" creationId="{88A0868B-93B7-9135-7A8F-B6257F1698CE}"/>
          </ac:spMkLst>
        </pc:spChg>
        <pc:picChg chg="add mod">
          <ac:chgData name="FoustB" userId="036fd538-e6a0-4478-b832-b99ce6775b9a" providerId="ADAL" clId="{96C6032C-E5C6-49E0-A571-B89BF8A25BBF}" dt="2023-09-12T15:15:35.805" v="3834" actId="1076"/>
          <ac:picMkLst>
            <pc:docMk/>
            <pc:sldMk cId="1619396881" sldId="7903"/>
            <ac:picMk id="5" creationId="{616BAD23-0BD0-FABD-E137-18410C34E1FE}"/>
          </ac:picMkLst>
        </pc:picChg>
        <pc:picChg chg="del">
          <ac:chgData name="FoustB" userId="036fd538-e6a0-4478-b832-b99ce6775b9a" providerId="ADAL" clId="{96C6032C-E5C6-49E0-A571-B89BF8A25BBF}" dt="2023-09-12T15:15:20.294" v="3830" actId="478"/>
          <ac:picMkLst>
            <pc:docMk/>
            <pc:sldMk cId="1619396881" sldId="7903"/>
            <ac:picMk id="6" creationId="{BF93724B-4F37-A17A-E545-FE9651B5002B}"/>
          </ac:picMkLst>
        </pc:picChg>
      </pc:sldChg>
      <pc:sldChg chg="addSp delSp modSp add mod modAnim">
        <pc:chgData name="FoustB" userId="036fd538-e6a0-4478-b832-b99ce6775b9a" providerId="ADAL" clId="{96C6032C-E5C6-49E0-A571-B89BF8A25BBF}" dt="2023-09-15T19:07:06.097" v="5816"/>
        <pc:sldMkLst>
          <pc:docMk/>
          <pc:sldMk cId="4149499366" sldId="7904"/>
        </pc:sldMkLst>
        <pc:spChg chg="add mod">
          <ac:chgData name="FoustB" userId="036fd538-e6a0-4478-b832-b99ce6775b9a" providerId="ADAL" clId="{96C6032C-E5C6-49E0-A571-B89BF8A25BBF}" dt="2023-09-12T15:17:18.894" v="3877" actId="14100"/>
          <ac:spMkLst>
            <pc:docMk/>
            <pc:sldMk cId="4149499366" sldId="7904"/>
            <ac:spMk id="3" creationId="{289C7BDC-785E-0F0C-7391-97D93AEACDFB}"/>
          </ac:spMkLst>
        </pc:spChg>
        <pc:spChg chg="mod">
          <ac:chgData name="FoustB" userId="036fd538-e6a0-4478-b832-b99ce6775b9a" providerId="ADAL" clId="{96C6032C-E5C6-49E0-A571-B89BF8A25BBF}" dt="2023-09-12T15:16:19.093" v="3844" actId="207"/>
          <ac:spMkLst>
            <pc:docMk/>
            <pc:sldMk cId="4149499366" sldId="7904"/>
            <ac:spMk id="4" creationId="{88A0868B-93B7-9135-7A8F-B6257F1698CE}"/>
          </ac:spMkLst>
        </pc:spChg>
        <pc:spChg chg="del">
          <ac:chgData name="FoustB" userId="036fd538-e6a0-4478-b832-b99ce6775b9a" providerId="ADAL" clId="{96C6032C-E5C6-49E0-A571-B89BF8A25BBF}" dt="2023-09-12T15:15:53.840" v="3836" actId="478"/>
          <ac:spMkLst>
            <pc:docMk/>
            <pc:sldMk cId="4149499366" sldId="7904"/>
            <ac:spMk id="6" creationId="{6EC5A255-3E5B-AA6D-7C05-C45FDC67BB01}"/>
          </ac:spMkLst>
        </pc:spChg>
        <pc:spChg chg="mod">
          <ac:chgData name="FoustB" userId="036fd538-e6a0-4478-b832-b99ce6775b9a" providerId="ADAL" clId="{96C6032C-E5C6-49E0-A571-B89BF8A25BBF}" dt="2023-09-15T19:07:00.524" v="5814" actId="20577"/>
          <ac:spMkLst>
            <pc:docMk/>
            <pc:sldMk cId="4149499366" sldId="7904"/>
            <ac:spMk id="7" creationId="{32E56294-CD98-4CD8-4513-A776BE0542B2}"/>
          </ac:spMkLst>
        </pc:spChg>
      </pc:sldChg>
      <pc:sldChg chg="addSp delSp modSp add mod modAnim">
        <pc:chgData name="FoustB" userId="036fd538-e6a0-4478-b832-b99ce6775b9a" providerId="ADAL" clId="{96C6032C-E5C6-49E0-A571-B89BF8A25BBF}" dt="2023-09-15T19:07:12.957" v="5819"/>
        <pc:sldMkLst>
          <pc:docMk/>
          <pc:sldMk cId="4068602589" sldId="7905"/>
        </pc:sldMkLst>
        <pc:spChg chg="add mod">
          <ac:chgData name="FoustB" userId="036fd538-e6a0-4478-b832-b99ce6775b9a" providerId="ADAL" clId="{96C6032C-E5C6-49E0-A571-B89BF8A25BBF}" dt="2023-09-15T19:07:11.020" v="5818"/>
          <ac:spMkLst>
            <pc:docMk/>
            <pc:sldMk cId="4068602589" sldId="7905"/>
            <ac:spMk id="3" creationId="{116FC23C-89E3-BD6C-F6F6-CB27C8774A93}"/>
          </ac:spMkLst>
        </pc:spChg>
        <pc:spChg chg="del">
          <ac:chgData name="FoustB" userId="036fd538-e6a0-4478-b832-b99ce6775b9a" providerId="ADAL" clId="{96C6032C-E5C6-49E0-A571-B89BF8A25BBF}" dt="2023-09-12T15:19:04.624" v="3881" actId="478"/>
          <ac:spMkLst>
            <pc:docMk/>
            <pc:sldMk cId="4068602589" sldId="7905"/>
            <ac:spMk id="3" creationId="{289C7BDC-785E-0F0C-7391-97D93AEACDFB}"/>
          </ac:spMkLst>
        </pc:spChg>
        <pc:spChg chg="mod">
          <ac:chgData name="FoustB" userId="036fd538-e6a0-4478-b832-b99ce6775b9a" providerId="ADAL" clId="{96C6032C-E5C6-49E0-A571-B89BF8A25BBF}" dt="2023-09-12T15:19:19.977" v="3888" actId="207"/>
          <ac:spMkLst>
            <pc:docMk/>
            <pc:sldMk cId="4068602589" sldId="7905"/>
            <ac:spMk id="4" creationId="{88A0868B-93B7-9135-7A8F-B6257F1698CE}"/>
          </ac:spMkLst>
        </pc:spChg>
        <pc:spChg chg="del">
          <ac:chgData name="FoustB" userId="036fd538-e6a0-4478-b832-b99ce6775b9a" providerId="ADAL" clId="{96C6032C-E5C6-49E0-A571-B89BF8A25BBF}" dt="2023-09-15T19:07:10.755" v="5817" actId="478"/>
          <ac:spMkLst>
            <pc:docMk/>
            <pc:sldMk cId="4068602589" sldId="7905"/>
            <ac:spMk id="7" creationId="{32E56294-CD98-4CD8-4513-A776BE0542B2}"/>
          </ac:spMkLst>
        </pc:spChg>
      </pc:sldChg>
      <pc:sldChg chg="addSp delSp modSp add mod modAnim">
        <pc:chgData name="FoustB" userId="036fd538-e6a0-4478-b832-b99ce6775b9a" providerId="ADAL" clId="{96C6032C-E5C6-49E0-A571-B89BF8A25BBF}" dt="2023-09-16T21:43:14.764" v="6325" actId="167"/>
        <pc:sldMkLst>
          <pc:docMk/>
          <pc:sldMk cId="561482059" sldId="7906"/>
        </pc:sldMkLst>
        <pc:spChg chg="ord">
          <ac:chgData name="FoustB" userId="036fd538-e6a0-4478-b832-b99ce6775b9a" providerId="ADAL" clId="{96C6032C-E5C6-49E0-A571-B89BF8A25BBF}" dt="2023-09-16T21:43:14.764" v="6325" actId="167"/>
          <ac:spMkLst>
            <pc:docMk/>
            <pc:sldMk cId="561482059" sldId="7906"/>
            <ac:spMk id="2" creationId="{8BBD778B-D87C-430D-C0FC-D70E74D5CB33}"/>
          </ac:spMkLst>
        </pc:spChg>
        <pc:spChg chg="mod">
          <ac:chgData name="FoustB" userId="036fd538-e6a0-4478-b832-b99ce6775b9a" providerId="ADAL" clId="{96C6032C-E5C6-49E0-A571-B89BF8A25BBF}" dt="2023-09-12T15:19:37.763" v="3895" actId="207"/>
          <ac:spMkLst>
            <pc:docMk/>
            <pc:sldMk cId="561482059" sldId="7906"/>
            <ac:spMk id="4" creationId="{88A0868B-93B7-9135-7A8F-B6257F1698CE}"/>
          </ac:spMkLst>
        </pc:spChg>
        <pc:spChg chg="add mod ord">
          <ac:chgData name="FoustB" userId="036fd538-e6a0-4478-b832-b99ce6775b9a" providerId="ADAL" clId="{96C6032C-E5C6-49E0-A571-B89BF8A25BBF}" dt="2023-09-16T21:43:12.250" v="6324" actId="167"/>
          <ac:spMkLst>
            <pc:docMk/>
            <pc:sldMk cId="561482059" sldId="7906"/>
            <ac:spMk id="5" creationId="{FD385085-08BB-6440-8755-76A2C12C0D0D}"/>
          </ac:spMkLst>
        </pc:spChg>
        <pc:spChg chg="del ord">
          <ac:chgData name="FoustB" userId="036fd538-e6a0-4478-b832-b99ce6775b9a" providerId="ADAL" clId="{96C6032C-E5C6-49E0-A571-B89BF8A25BBF}" dt="2023-09-16T21:43:07.911" v="6322" actId="478"/>
          <ac:spMkLst>
            <pc:docMk/>
            <pc:sldMk cId="561482059" sldId="7906"/>
            <ac:spMk id="7" creationId="{32E56294-CD98-4CD8-4513-A776BE0542B2}"/>
          </ac:spMkLst>
        </pc:spChg>
        <pc:picChg chg="add mod ord">
          <ac:chgData name="FoustB" userId="036fd538-e6a0-4478-b832-b99ce6775b9a" providerId="ADAL" clId="{96C6032C-E5C6-49E0-A571-B89BF8A25BBF}" dt="2023-09-16T21:43:05.643" v="6321" actId="167"/>
          <ac:picMkLst>
            <pc:docMk/>
            <pc:sldMk cId="561482059" sldId="7906"/>
            <ac:picMk id="3" creationId="{B28C0FBA-3867-4677-73A0-0E9E17860B21}"/>
          </ac:picMkLst>
        </pc:picChg>
      </pc:sldChg>
      <pc:sldChg chg="modSp add ord modAnim">
        <pc:chgData name="FoustB" userId="036fd538-e6a0-4478-b832-b99ce6775b9a" providerId="ADAL" clId="{96C6032C-E5C6-49E0-A571-B89BF8A25BBF}" dt="2023-09-16T20:55:26.318" v="5931"/>
        <pc:sldMkLst>
          <pc:docMk/>
          <pc:sldMk cId="3203425679" sldId="7907"/>
        </pc:sldMkLst>
        <pc:spChg chg="mod">
          <ac:chgData name="FoustB" userId="036fd538-e6a0-4478-b832-b99ce6775b9a" providerId="ADAL" clId="{96C6032C-E5C6-49E0-A571-B89BF8A25BBF}" dt="2023-09-12T15:21:43.586" v="3911" actId="207"/>
          <ac:spMkLst>
            <pc:docMk/>
            <pc:sldMk cId="3203425679" sldId="7907"/>
            <ac:spMk id="4" creationId="{88A0868B-93B7-9135-7A8F-B6257F1698CE}"/>
          </ac:spMkLst>
        </pc:spChg>
      </pc:sldChg>
      <pc:sldChg chg="addSp delSp modSp add del mod ord modAnim">
        <pc:chgData name="FoustB" userId="036fd538-e6a0-4478-b832-b99ce6775b9a" providerId="ADAL" clId="{96C6032C-E5C6-49E0-A571-B89BF8A25BBF}" dt="2023-09-17T13:10:50.586" v="6378" actId="2696"/>
        <pc:sldMkLst>
          <pc:docMk/>
          <pc:sldMk cId="947262951" sldId="7908"/>
        </pc:sldMkLst>
        <pc:spChg chg="del">
          <ac:chgData name="FoustB" userId="036fd538-e6a0-4478-b832-b99ce6775b9a" providerId="ADAL" clId="{96C6032C-E5C6-49E0-A571-B89BF8A25BBF}" dt="2023-09-12T15:22:16.295" v="3914" actId="478"/>
          <ac:spMkLst>
            <pc:docMk/>
            <pc:sldMk cId="947262951" sldId="7908"/>
            <ac:spMk id="2" creationId="{8BBD778B-D87C-430D-C0FC-D70E74D5CB33}"/>
          </ac:spMkLst>
        </pc:spChg>
        <pc:spChg chg="add mod ord">
          <ac:chgData name="FoustB" userId="036fd538-e6a0-4478-b832-b99ce6775b9a" providerId="ADAL" clId="{96C6032C-E5C6-49E0-A571-B89BF8A25BBF}" dt="2023-09-12T15:58:50.883" v="3927" actId="14100"/>
          <ac:spMkLst>
            <pc:docMk/>
            <pc:sldMk cId="947262951" sldId="7908"/>
            <ac:spMk id="5" creationId="{50652825-90F9-E3ED-5533-E874E49B33D4}"/>
          </ac:spMkLst>
        </pc:spChg>
        <pc:spChg chg="add mod ord">
          <ac:chgData name="FoustB" userId="036fd538-e6a0-4478-b832-b99ce6775b9a" providerId="ADAL" clId="{96C6032C-E5C6-49E0-A571-B89BF8A25BBF}" dt="2023-09-12T15:58:44.692" v="3924" actId="14100"/>
          <ac:spMkLst>
            <pc:docMk/>
            <pc:sldMk cId="947262951" sldId="7908"/>
            <ac:spMk id="6" creationId="{3E4D8D08-1A76-7248-4CCC-6E2AF774BAB2}"/>
          </ac:spMkLst>
        </pc:spChg>
        <pc:spChg chg="del">
          <ac:chgData name="FoustB" userId="036fd538-e6a0-4478-b832-b99ce6775b9a" providerId="ADAL" clId="{96C6032C-E5C6-49E0-A571-B89BF8A25BBF}" dt="2023-09-12T15:22:18.044" v="3915" actId="478"/>
          <ac:spMkLst>
            <pc:docMk/>
            <pc:sldMk cId="947262951" sldId="7908"/>
            <ac:spMk id="7" creationId="{32E56294-CD98-4CD8-4513-A776BE0542B2}"/>
          </ac:spMkLst>
        </pc:spChg>
        <pc:spChg chg="add mod">
          <ac:chgData name="FoustB" userId="036fd538-e6a0-4478-b832-b99ce6775b9a" providerId="ADAL" clId="{96C6032C-E5C6-49E0-A571-B89BF8A25BBF}" dt="2023-09-12T15:58:27.007" v="3919" actId="1076"/>
          <ac:spMkLst>
            <pc:docMk/>
            <pc:sldMk cId="947262951" sldId="7908"/>
            <ac:spMk id="8" creationId="{8B31047E-AFEE-8AE4-56FF-F30F7821F34D}"/>
          </ac:spMkLst>
        </pc:spChg>
        <pc:spChg chg="add mod">
          <ac:chgData name="FoustB" userId="036fd538-e6a0-4478-b832-b99ce6775b9a" providerId="ADAL" clId="{96C6032C-E5C6-49E0-A571-B89BF8A25BBF}" dt="2023-09-12T15:58:27.007" v="3919" actId="1076"/>
          <ac:spMkLst>
            <pc:docMk/>
            <pc:sldMk cId="947262951" sldId="7908"/>
            <ac:spMk id="9" creationId="{04245856-BF7C-C155-6BB3-ABA5D36821FA}"/>
          </ac:spMkLst>
        </pc:spChg>
        <pc:spChg chg="add mod">
          <ac:chgData name="FoustB" userId="036fd538-e6a0-4478-b832-b99ce6775b9a" providerId="ADAL" clId="{96C6032C-E5C6-49E0-A571-B89BF8A25BBF}" dt="2023-09-12T15:58:27.007" v="3919" actId="1076"/>
          <ac:spMkLst>
            <pc:docMk/>
            <pc:sldMk cId="947262951" sldId="7908"/>
            <ac:spMk id="10" creationId="{8D3F17C1-5DD6-AA95-BC3A-8CDA0391C5E6}"/>
          </ac:spMkLst>
        </pc:spChg>
        <pc:spChg chg="add mod">
          <ac:chgData name="FoustB" userId="036fd538-e6a0-4478-b832-b99ce6775b9a" providerId="ADAL" clId="{96C6032C-E5C6-49E0-A571-B89BF8A25BBF}" dt="2023-09-12T16:00:53.586" v="4011" actId="14100"/>
          <ac:spMkLst>
            <pc:docMk/>
            <pc:sldMk cId="947262951" sldId="7908"/>
            <ac:spMk id="13" creationId="{1CE76283-F64B-A46F-E16C-D247E8F16959}"/>
          </ac:spMkLst>
        </pc:spChg>
        <pc:spChg chg="add mod">
          <ac:chgData name="FoustB" userId="036fd538-e6a0-4478-b832-b99ce6775b9a" providerId="ADAL" clId="{96C6032C-E5C6-49E0-A571-B89BF8A25BBF}" dt="2023-09-12T16:00:58.536" v="4012" actId="1037"/>
          <ac:spMkLst>
            <pc:docMk/>
            <pc:sldMk cId="947262951" sldId="7908"/>
            <ac:spMk id="14" creationId="{E3A87F3B-9530-98C8-BC94-AE3C4A9CE5E4}"/>
          </ac:spMkLst>
        </pc:spChg>
        <pc:picChg chg="del">
          <ac:chgData name="FoustB" userId="036fd538-e6a0-4478-b832-b99ce6775b9a" providerId="ADAL" clId="{96C6032C-E5C6-49E0-A571-B89BF8A25BBF}" dt="2023-09-12T15:22:13.974" v="3913" actId="478"/>
          <ac:picMkLst>
            <pc:docMk/>
            <pc:sldMk cId="947262951" sldId="7908"/>
            <ac:picMk id="3" creationId="{B28C0FBA-3867-4677-73A0-0E9E17860B21}"/>
          </ac:picMkLst>
        </pc:picChg>
        <pc:cxnChg chg="add del mod">
          <ac:chgData name="FoustB" userId="036fd538-e6a0-4478-b832-b99ce6775b9a" providerId="ADAL" clId="{96C6032C-E5C6-49E0-A571-B89BF8A25BBF}" dt="2023-09-12T15:59:48.183" v="3966" actId="478"/>
          <ac:cxnSpMkLst>
            <pc:docMk/>
            <pc:sldMk cId="947262951" sldId="7908"/>
            <ac:cxnSpMk id="12" creationId="{697288AA-FD59-C2A1-62C6-65ACC1473A58}"/>
          </ac:cxnSpMkLst>
        </pc:cxnChg>
      </pc:sldChg>
      <pc:sldChg chg="add">
        <pc:chgData name="FoustB" userId="036fd538-e6a0-4478-b832-b99ce6775b9a" providerId="ADAL" clId="{96C6032C-E5C6-49E0-A571-B89BF8A25BBF}" dt="2023-09-17T13:10:54.310" v="6379"/>
        <pc:sldMkLst>
          <pc:docMk/>
          <pc:sldMk cId="3452887177" sldId="7908"/>
        </pc:sldMkLst>
      </pc:sldChg>
      <pc:sldChg chg="add">
        <pc:chgData name="FoustB" userId="036fd538-e6a0-4478-b832-b99ce6775b9a" providerId="ADAL" clId="{96C6032C-E5C6-49E0-A571-B89BF8A25BBF}" dt="2023-09-17T13:10:54.310" v="6379"/>
        <pc:sldMkLst>
          <pc:docMk/>
          <pc:sldMk cId="1392124447" sldId="7909"/>
        </pc:sldMkLst>
      </pc:sldChg>
      <pc:sldChg chg="addSp modSp add del mod ord modAnim">
        <pc:chgData name="FoustB" userId="036fd538-e6a0-4478-b832-b99ce6775b9a" providerId="ADAL" clId="{96C6032C-E5C6-49E0-A571-B89BF8A25BBF}" dt="2023-09-17T13:10:50.586" v="6378" actId="2696"/>
        <pc:sldMkLst>
          <pc:docMk/>
          <pc:sldMk cId="2385865642" sldId="7909"/>
        </pc:sldMkLst>
        <pc:spChg chg="add mod">
          <ac:chgData name="FoustB" userId="036fd538-e6a0-4478-b832-b99ce6775b9a" providerId="ADAL" clId="{96C6032C-E5C6-49E0-A571-B89BF8A25BBF}" dt="2023-09-12T16:06:11.847" v="4074" actId="1035"/>
          <ac:spMkLst>
            <pc:docMk/>
            <pc:sldMk cId="2385865642" sldId="7909"/>
            <ac:spMk id="2" creationId="{4DDC34AD-1330-7295-64F8-2A9C4024B0EF}"/>
          </ac:spMkLst>
        </pc:spChg>
        <pc:spChg chg="add mod">
          <ac:chgData name="FoustB" userId="036fd538-e6a0-4478-b832-b99ce6775b9a" providerId="ADAL" clId="{96C6032C-E5C6-49E0-A571-B89BF8A25BBF}" dt="2023-09-12T16:06:05.263" v="4068" actId="1035"/>
          <ac:spMkLst>
            <pc:docMk/>
            <pc:sldMk cId="2385865642" sldId="7909"/>
            <ac:spMk id="3" creationId="{686D851C-7789-F7EA-CC5A-A0CA9005716C}"/>
          </ac:spMkLst>
        </pc:spChg>
      </pc:sldChg>
      <pc:sldChg chg="addSp delSp modSp add mod delAnim modAnim">
        <pc:chgData name="FoustB" userId="036fd538-e6a0-4478-b832-b99ce6775b9a" providerId="ADAL" clId="{96C6032C-E5C6-49E0-A571-B89BF8A25BBF}" dt="2023-09-16T21:43:36.339" v="6328"/>
        <pc:sldMkLst>
          <pc:docMk/>
          <pc:sldMk cId="772399673" sldId="7910"/>
        </pc:sldMkLst>
        <pc:spChg chg="del">
          <ac:chgData name="FoustB" userId="036fd538-e6a0-4478-b832-b99ce6775b9a" providerId="ADAL" clId="{96C6032C-E5C6-49E0-A571-B89BF8A25BBF}" dt="2023-09-12T16:09:00.656" v="4091" actId="478"/>
          <ac:spMkLst>
            <pc:docMk/>
            <pc:sldMk cId="772399673" sldId="7910"/>
            <ac:spMk id="4" creationId="{88A0868B-93B7-9135-7A8F-B6257F1698CE}"/>
          </ac:spMkLst>
        </pc:spChg>
        <pc:spChg chg="add mod">
          <ac:chgData name="FoustB" userId="036fd538-e6a0-4478-b832-b99ce6775b9a" providerId="ADAL" clId="{96C6032C-E5C6-49E0-A571-B89BF8A25BBF}" dt="2023-09-16T21:43:34.419" v="6327"/>
          <ac:spMkLst>
            <pc:docMk/>
            <pc:sldMk cId="772399673" sldId="7910"/>
            <ac:spMk id="4" creationId="{CC2A306D-FBAB-9690-864F-CAB31E7D392D}"/>
          </ac:spMkLst>
        </pc:spChg>
        <pc:spChg chg="add mod">
          <ac:chgData name="FoustB" userId="036fd538-e6a0-4478-b832-b99ce6775b9a" providerId="ADAL" clId="{96C6032C-E5C6-49E0-A571-B89BF8A25BBF}" dt="2023-09-12T16:09:05.483" v="4094" actId="14100"/>
          <ac:spMkLst>
            <pc:docMk/>
            <pc:sldMk cId="772399673" sldId="7910"/>
            <ac:spMk id="5" creationId="{93CE55ED-D73C-318B-50E9-E0B3E2AC3AE2}"/>
          </ac:spMkLst>
        </pc:spChg>
        <pc:spChg chg="add del mod">
          <ac:chgData name="FoustB" userId="036fd538-e6a0-4478-b832-b99ce6775b9a" providerId="ADAL" clId="{96C6032C-E5C6-49E0-A571-B89BF8A25BBF}" dt="2023-09-16T21:43:34.103" v="6326" actId="478"/>
          <ac:spMkLst>
            <pc:docMk/>
            <pc:sldMk cId="772399673" sldId="7910"/>
            <ac:spMk id="6" creationId="{20B10399-F0DF-C7F9-0202-3A50C379C031}"/>
          </ac:spMkLst>
        </pc:spChg>
        <pc:spChg chg="add del mod">
          <ac:chgData name="FoustB" userId="036fd538-e6a0-4478-b832-b99ce6775b9a" providerId="ADAL" clId="{96C6032C-E5C6-49E0-A571-B89BF8A25BBF}" dt="2023-09-12T16:10:06.539" v="4153"/>
          <ac:spMkLst>
            <pc:docMk/>
            <pc:sldMk cId="772399673" sldId="7910"/>
            <ac:spMk id="8" creationId="{60F1F26A-5C3B-BEF5-43FA-3286A3F7FF57}"/>
          </ac:spMkLst>
        </pc:spChg>
      </pc:sldChg>
      <pc:sldChg chg="new del">
        <pc:chgData name="FoustB" userId="036fd538-e6a0-4478-b832-b99ce6775b9a" providerId="ADAL" clId="{96C6032C-E5C6-49E0-A571-B89BF8A25BBF}" dt="2023-09-12T17:10:45.749" v="5320" actId="47"/>
        <pc:sldMkLst>
          <pc:docMk/>
          <pc:sldMk cId="3693210154" sldId="7911"/>
        </pc:sldMkLst>
      </pc:sldChg>
      <pc:sldChg chg="new add del">
        <pc:chgData name="FoustB" userId="036fd538-e6a0-4478-b832-b99ce6775b9a" providerId="ADAL" clId="{96C6032C-E5C6-49E0-A571-B89BF8A25BBF}" dt="2023-09-12T17:10:46.172" v="5321" actId="47"/>
        <pc:sldMkLst>
          <pc:docMk/>
          <pc:sldMk cId="623280721" sldId="7912"/>
        </pc:sldMkLst>
      </pc:sldChg>
      <pc:sldChg chg="addSp delSp modSp add del mod modAnim">
        <pc:chgData name="FoustB" userId="036fd538-e6a0-4478-b832-b99ce6775b9a" providerId="ADAL" clId="{96C6032C-E5C6-49E0-A571-B89BF8A25BBF}" dt="2023-09-16T21:44:54.870" v="6343" actId="47"/>
        <pc:sldMkLst>
          <pc:docMk/>
          <pc:sldMk cId="454128630" sldId="7913"/>
        </pc:sldMkLst>
        <pc:spChg chg="add mod">
          <ac:chgData name="FoustB" userId="036fd538-e6a0-4478-b832-b99ce6775b9a" providerId="ADAL" clId="{96C6032C-E5C6-49E0-A571-B89BF8A25BBF}" dt="2023-09-12T16:10:22.682" v="4173" actId="20577"/>
          <ac:spMkLst>
            <pc:docMk/>
            <pc:sldMk cId="454128630" sldId="7913"/>
            <ac:spMk id="4" creationId="{1B890EA2-538D-6876-E552-F673CA6F9FF1}"/>
          </ac:spMkLst>
        </pc:spChg>
        <pc:spChg chg="del">
          <ac:chgData name="FoustB" userId="036fd538-e6a0-4478-b832-b99ce6775b9a" providerId="ADAL" clId="{96C6032C-E5C6-49E0-A571-B89BF8A25BBF}" dt="2023-09-16T21:03:18.827" v="6067" actId="478"/>
          <ac:spMkLst>
            <pc:docMk/>
            <pc:sldMk cId="454128630" sldId="7913"/>
            <ac:spMk id="6" creationId="{20B10399-F0DF-C7F9-0202-3A50C379C031}"/>
          </ac:spMkLst>
        </pc:spChg>
        <pc:spChg chg="add mod">
          <ac:chgData name="FoustB" userId="036fd538-e6a0-4478-b832-b99ce6775b9a" providerId="ADAL" clId="{96C6032C-E5C6-49E0-A571-B89BF8A25BBF}" dt="2023-09-16T21:03:19.407" v="6068"/>
          <ac:spMkLst>
            <pc:docMk/>
            <pc:sldMk cId="454128630" sldId="7913"/>
            <ac:spMk id="8" creationId="{57108850-AA4B-D422-40F9-BB3AC86738DA}"/>
          </ac:spMkLst>
        </pc:spChg>
      </pc:sldChg>
      <pc:sldChg chg="addSp delSp modSp add del mod modAnim">
        <pc:chgData name="FoustB" userId="036fd538-e6a0-4478-b832-b99ce6775b9a" providerId="ADAL" clId="{96C6032C-E5C6-49E0-A571-B89BF8A25BBF}" dt="2023-09-16T21:46:24.283" v="6365" actId="47"/>
        <pc:sldMkLst>
          <pc:docMk/>
          <pc:sldMk cId="32037619" sldId="7914"/>
        </pc:sldMkLst>
        <pc:spChg chg="add mod">
          <ac:chgData name="FoustB" userId="036fd538-e6a0-4478-b832-b99ce6775b9a" providerId="ADAL" clId="{96C6032C-E5C6-49E0-A571-B89BF8A25BBF}" dt="2023-09-12T16:15:13.840" v="4404" actId="1035"/>
          <ac:spMkLst>
            <pc:docMk/>
            <pc:sldMk cId="32037619" sldId="7914"/>
            <ac:spMk id="4" creationId="{5AF40B0C-12C9-4D1F-6D5A-02D6AE85D1A4}"/>
          </ac:spMkLst>
        </pc:spChg>
        <pc:spChg chg="mod">
          <ac:chgData name="FoustB" userId="036fd538-e6a0-4478-b832-b99ce6775b9a" providerId="ADAL" clId="{96C6032C-E5C6-49E0-A571-B89BF8A25BBF}" dt="2023-09-16T21:45:10.731" v="6344" actId="1076"/>
          <ac:spMkLst>
            <pc:docMk/>
            <pc:sldMk cId="32037619" sldId="7914"/>
            <ac:spMk id="5" creationId="{93CE55ED-D73C-318B-50E9-E0B3E2AC3AE2}"/>
          </ac:spMkLst>
        </pc:spChg>
        <pc:spChg chg="mod">
          <ac:chgData name="FoustB" userId="036fd538-e6a0-4478-b832-b99ce6775b9a" providerId="ADAL" clId="{96C6032C-E5C6-49E0-A571-B89BF8A25BBF}" dt="2023-09-16T21:02:57.221" v="6066" actId="1076"/>
          <ac:spMkLst>
            <pc:docMk/>
            <pc:sldMk cId="32037619" sldId="7914"/>
            <ac:spMk id="6" creationId="{20B10399-F0DF-C7F9-0202-3A50C379C031}"/>
          </ac:spMkLst>
        </pc:spChg>
        <pc:spChg chg="add mod">
          <ac:chgData name="FoustB" userId="036fd538-e6a0-4478-b832-b99ce6775b9a" providerId="ADAL" clId="{96C6032C-E5C6-49E0-A571-B89BF8A25BBF}" dt="2023-09-12T16:15:19.421" v="4409" actId="1035"/>
          <ac:spMkLst>
            <pc:docMk/>
            <pc:sldMk cId="32037619" sldId="7914"/>
            <ac:spMk id="8" creationId="{ED3E3B2E-51AA-4790-C0F7-F31F5DB348EF}"/>
          </ac:spMkLst>
        </pc:spChg>
        <pc:spChg chg="add mod">
          <ac:chgData name="FoustB" userId="036fd538-e6a0-4478-b832-b99ce6775b9a" providerId="ADAL" clId="{96C6032C-E5C6-49E0-A571-B89BF8A25BBF}" dt="2023-09-16T21:11:07.963" v="6083" actId="20577"/>
          <ac:spMkLst>
            <pc:docMk/>
            <pc:sldMk cId="32037619" sldId="7914"/>
            <ac:spMk id="9" creationId="{EDBDCFC0-148E-D85B-1CC6-A3AA9EBF6653}"/>
          </ac:spMkLst>
        </pc:spChg>
        <pc:spChg chg="add del mod">
          <ac:chgData name="FoustB" userId="036fd538-e6a0-4478-b832-b99ce6775b9a" providerId="ADAL" clId="{96C6032C-E5C6-49E0-A571-B89BF8A25BBF}" dt="2023-09-12T16:15:42.336" v="4411"/>
          <ac:spMkLst>
            <pc:docMk/>
            <pc:sldMk cId="32037619" sldId="7914"/>
            <ac:spMk id="10" creationId="{8A240C1C-3B83-1281-D08F-644D85DCBAD2}"/>
          </ac:spMkLst>
        </pc:spChg>
      </pc:sldChg>
      <pc:sldChg chg="addSp delSp modSp add mod delAnim modAnim">
        <pc:chgData name="FoustB" userId="036fd538-e6a0-4478-b832-b99ce6775b9a" providerId="ADAL" clId="{96C6032C-E5C6-49E0-A571-B89BF8A25BBF}" dt="2023-09-12T16:17:54.316" v="4435"/>
        <pc:sldMkLst>
          <pc:docMk/>
          <pc:sldMk cId="1974586708" sldId="7915"/>
        </pc:sldMkLst>
        <pc:spChg chg="del">
          <ac:chgData name="FoustB" userId="036fd538-e6a0-4478-b832-b99ce6775b9a" providerId="ADAL" clId="{96C6032C-E5C6-49E0-A571-B89BF8A25BBF}" dt="2023-09-12T16:16:08.250" v="4419" actId="478"/>
          <ac:spMkLst>
            <pc:docMk/>
            <pc:sldMk cId="1974586708" sldId="7915"/>
            <ac:spMk id="2" creationId="{8BBD778B-D87C-430D-C0FC-D70E74D5CB33}"/>
          </ac:spMkLst>
        </pc:spChg>
        <pc:spChg chg="del">
          <ac:chgData name="FoustB" userId="036fd538-e6a0-4478-b832-b99ce6775b9a" providerId="ADAL" clId="{96C6032C-E5C6-49E0-A571-B89BF8A25BBF}" dt="2023-09-12T16:15:50.177" v="4415" actId="478"/>
          <ac:spMkLst>
            <pc:docMk/>
            <pc:sldMk cId="1974586708" sldId="7915"/>
            <ac:spMk id="4" creationId="{5AF40B0C-12C9-4D1F-6D5A-02D6AE85D1A4}"/>
          </ac:spMkLst>
        </pc:spChg>
        <pc:spChg chg="mod">
          <ac:chgData name="FoustB" userId="036fd538-e6a0-4478-b832-b99ce6775b9a" providerId="ADAL" clId="{96C6032C-E5C6-49E0-A571-B89BF8A25BBF}" dt="2023-09-12T16:17:35.123" v="4433" actId="14100"/>
          <ac:spMkLst>
            <pc:docMk/>
            <pc:sldMk cId="1974586708" sldId="7915"/>
            <ac:spMk id="5" creationId="{93CE55ED-D73C-318B-50E9-E0B3E2AC3AE2}"/>
          </ac:spMkLst>
        </pc:spChg>
        <pc:spChg chg="del">
          <ac:chgData name="FoustB" userId="036fd538-e6a0-4478-b832-b99ce6775b9a" providerId="ADAL" clId="{96C6032C-E5C6-49E0-A571-B89BF8A25BBF}" dt="2023-09-12T16:15:51.681" v="4416" actId="478"/>
          <ac:spMkLst>
            <pc:docMk/>
            <pc:sldMk cId="1974586708" sldId="7915"/>
            <ac:spMk id="6" creationId="{20B10399-F0DF-C7F9-0202-3A50C379C031}"/>
          </ac:spMkLst>
        </pc:spChg>
        <pc:spChg chg="del">
          <ac:chgData name="FoustB" userId="036fd538-e6a0-4478-b832-b99ce6775b9a" providerId="ADAL" clId="{96C6032C-E5C6-49E0-A571-B89BF8A25BBF}" dt="2023-09-12T16:16:06.415" v="4418" actId="478"/>
          <ac:spMkLst>
            <pc:docMk/>
            <pc:sldMk cId="1974586708" sldId="7915"/>
            <ac:spMk id="7" creationId="{32E56294-CD98-4CD8-4513-A776BE0542B2}"/>
          </ac:spMkLst>
        </pc:spChg>
        <pc:spChg chg="del">
          <ac:chgData name="FoustB" userId="036fd538-e6a0-4478-b832-b99ce6775b9a" providerId="ADAL" clId="{96C6032C-E5C6-49E0-A571-B89BF8A25BBF}" dt="2023-09-12T16:15:46.578" v="4413" actId="478"/>
          <ac:spMkLst>
            <pc:docMk/>
            <pc:sldMk cId="1974586708" sldId="7915"/>
            <ac:spMk id="8" creationId="{ED3E3B2E-51AA-4790-C0F7-F31F5DB348EF}"/>
          </ac:spMkLst>
        </pc:spChg>
        <pc:spChg chg="del">
          <ac:chgData name="FoustB" userId="036fd538-e6a0-4478-b832-b99ce6775b9a" providerId="ADAL" clId="{96C6032C-E5C6-49E0-A571-B89BF8A25BBF}" dt="2023-09-12T16:15:48.690" v="4414" actId="478"/>
          <ac:spMkLst>
            <pc:docMk/>
            <pc:sldMk cId="1974586708" sldId="7915"/>
            <ac:spMk id="9" creationId="{EDBDCFC0-148E-D85B-1CC6-A3AA9EBF6653}"/>
          </ac:spMkLst>
        </pc:spChg>
        <pc:picChg chg="del">
          <ac:chgData name="FoustB" userId="036fd538-e6a0-4478-b832-b99ce6775b9a" providerId="ADAL" clId="{96C6032C-E5C6-49E0-A571-B89BF8A25BBF}" dt="2023-09-12T16:16:04.510" v="4417" actId="478"/>
          <ac:picMkLst>
            <pc:docMk/>
            <pc:sldMk cId="1974586708" sldId="7915"/>
            <ac:picMk id="3" creationId="{B28C0FBA-3867-4677-73A0-0E9E17860B21}"/>
          </ac:picMkLst>
        </pc:picChg>
        <pc:picChg chg="add mod">
          <ac:chgData name="FoustB" userId="036fd538-e6a0-4478-b832-b99ce6775b9a" providerId="ADAL" clId="{96C6032C-E5C6-49E0-A571-B89BF8A25BBF}" dt="2023-09-12T16:16:35.897" v="4427" actId="167"/>
          <ac:picMkLst>
            <pc:docMk/>
            <pc:sldMk cId="1974586708" sldId="7915"/>
            <ac:picMk id="10" creationId="{1E32FF63-85F8-BF7A-43FD-370DD8246564}"/>
          </ac:picMkLst>
        </pc:picChg>
      </pc:sldChg>
      <pc:sldChg chg="addSp delSp modSp add mod delAnim modAnim">
        <pc:chgData name="FoustB" userId="036fd538-e6a0-4478-b832-b99ce6775b9a" providerId="ADAL" clId="{96C6032C-E5C6-49E0-A571-B89BF8A25BBF}" dt="2023-09-17T13:12:48.635" v="6380" actId="478"/>
        <pc:sldMkLst>
          <pc:docMk/>
          <pc:sldMk cId="3634964091" sldId="7916"/>
        </pc:sldMkLst>
        <pc:spChg chg="add mod">
          <ac:chgData name="FoustB" userId="036fd538-e6a0-4478-b832-b99ce6775b9a" providerId="ADAL" clId="{96C6032C-E5C6-49E0-A571-B89BF8A25BBF}" dt="2023-09-12T16:26:18.551" v="4647" actId="207"/>
          <ac:spMkLst>
            <pc:docMk/>
            <pc:sldMk cId="3634964091" sldId="7916"/>
            <ac:spMk id="2" creationId="{0BDF55C2-1214-3B94-C494-8ED426FC42AD}"/>
          </ac:spMkLst>
        </pc:spChg>
        <pc:spChg chg="add mod">
          <ac:chgData name="FoustB" userId="036fd538-e6a0-4478-b832-b99ce6775b9a" providerId="ADAL" clId="{96C6032C-E5C6-49E0-A571-B89BF8A25BBF}" dt="2023-09-12T16:23:04.480" v="4517" actId="1076"/>
          <ac:spMkLst>
            <pc:docMk/>
            <pc:sldMk cId="3634964091" sldId="7916"/>
            <ac:spMk id="3" creationId="{1D50AB53-B2D6-42D9-3B00-735E4B36F823}"/>
          </ac:spMkLst>
        </pc:spChg>
        <pc:spChg chg="add mod">
          <ac:chgData name="FoustB" userId="036fd538-e6a0-4478-b832-b99ce6775b9a" providerId="ADAL" clId="{96C6032C-E5C6-49E0-A571-B89BF8A25BBF}" dt="2023-09-12T16:26:09.577" v="4635" actId="14100"/>
          <ac:spMkLst>
            <pc:docMk/>
            <pc:sldMk cId="3634964091" sldId="7916"/>
            <ac:spMk id="4" creationId="{FD24F91A-B20F-C231-80D5-6566EECE3C4C}"/>
          </ac:spMkLst>
        </pc:spChg>
        <pc:spChg chg="mod">
          <ac:chgData name="FoustB" userId="036fd538-e6a0-4478-b832-b99ce6775b9a" providerId="ADAL" clId="{96C6032C-E5C6-49E0-A571-B89BF8A25BBF}" dt="2023-09-12T16:18:23.535" v="4443" actId="207"/>
          <ac:spMkLst>
            <pc:docMk/>
            <pc:sldMk cId="3634964091" sldId="7916"/>
            <ac:spMk id="5" creationId="{93CE55ED-D73C-318B-50E9-E0B3E2AC3AE2}"/>
          </ac:spMkLst>
        </pc:spChg>
        <pc:spChg chg="add del mod">
          <ac:chgData name="FoustB" userId="036fd538-e6a0-4478-b832-b99ce6775b9a" providerId="ADAL" clId="{96C6032C-E5C6-49E0-A571-B89BF8A25BBF}" dt="2023-09-17T13:12:48.635" v="6380" actId="478"/>
          <ac:spMkLst>
            <pc:docMk/>
            <pc:sldMk cId="3634964091" sldId="7916"/>
            <ac:spMk id="6" creationId="{2D20A7FF-06B3-107A-73E0-C1C1234A3902}"/>
          </ac:spMkLst>
        </pc:spChg>
        <pc:picChg chg="mod">
          <ac:chgData name="FoustB" userId="036fd538-e6a0-4478-b832-b99ce6775b9a" providerId="ADAL" clId="{96C6032C-E5C6-49E0-A571-B89BF8A25BBF}" dt="2023-09-12T16:20:05.808" v="4515" actId="1076"/>
          <ac:picMkLst>
            <pc:docMk/>
            <pc:sldMk cId="3634964091" sldId="7916"/>
            <ac:picMk id="10" creationId="{1E32FF63-85F8-BF7A-43FD-370DD8246564}"/>
          </ac:picMkLst>
        </pc:picChg>
      </pc:sldChg>
      <pc:sldChg chg="addSp delSp modSp add del mod delAnim modAnim">
        <pc:chgData name="FoustB" userId="036fd538-e6a0-4478-b832-b99ce6775b9a" providerId="ADAL" clId="{96C6032C-E5C6-49E0-A571-B89BF8A25BBF}" dt="2023-09-17T13:17:08.746" v="6384" actId="47"/>
        <pc:sldMkLst>
          <pc:docMk/>
          <pc:sldMk cId="2849124345" sldId="7917"/>
        </pc:sldMkLst>
        <pc:spChg chg="del">
          <ac:chgData name="FoustB" userId="036fd538-e6a0-4478-b832-b99ce6775b9a" providerId="ADAL" clId="{96C6032C-E5C6-49E0-A571-B89BF8A25BBF}" dt="2023-09-16T21:20:33.365" v="6091" actId="478"/>
          <ac:spMkLst>
            <pc:docMk/>
            <pc:sldMk cId="2849124345" sldId="7917"/>
            <ac:spMk id="3" creationId="{1D50AB53-B2D6-42D9-3B00-735E4B36F823}"/>
          </ac:spMkLst>
        </pc:spChg>
        <pc:spChg chg="del mod">
          <ac:chgData name="FoustB" userId="036fd538-e6a0-4478-b832-b99ce6775b9a" providerId="ADAL" clId="{96C6032C-E5C6-49E0-A571-B89BF8A25BBF}" dt="2023-09-17T13:13:00.334" v="6383" actId="478"/>
          <ac:spMkLst>
            <pc:docMk/>
            <pc:sldMk cId="2849124345" sldId="7917"/>
            <ac:spMk id="6" creationId="{2D20A7FF-06B3-107A-73E0-C1C1234A3902}"/>
          </ac:spMkLst>
        </pc:spChg>
        <pc:spChg chg="add mod">
          <ac:chgData name="FoustB" userId="036fd538-e6a0-4478-b832-b99ce6775b9a" providerId="ADAL" clId="{96C6032C-E5C6-49E0-A571-B89BF8A25BBF}" dt="2023-09-16T21:20:33.734" v="6092"/>
          <ac:spMkLst>
            <pc:docMk/>
            <pc:sldMk cId="2849124345" sldId="7917"/>
            <ac:spMk id="7" creationId="{7ED22FF4-5312-BF13-D2AB-90694D60A259}"/>
          </ac:spMkLst>
        </pc:spChg>
      </pc:sldChg>
      <pc:sldChg chg="addSp delSp modSp add del mod">
        <pc:chgData name="FoustB" userId="036fd538-e6a0-4478-b832-b99ce6775b9a" providerId="ADAL" clId="{96C6032C-E5C6-49E0-A571-B89BF8A25BBF}" dt="2023-09-16T21:20:45.533" v="6099" actId="47"/>
        <pc:sldMkLst>
          <pc:docMk/>
          <pc:sldMk cId="1313476996" sldId="7918"/>
        </pc:sldMkLst>
        <pc:spChg chg="mod">
          <ac:chgData name="FoustB" userId="036fd538-e6a0-4478-b832-b99ce6775b9a" providerId="ADAL" clId="{96C6032C-E5C6-49E0-A571-B89BF8A25BBF}" dt="2023-09-12T17:01:01.545" v="4807" actId="207"/>
          <ac:spMkLst>
            <pc:docMk/>
            <pc:sldMk cId="1313476996" sldId="7918"/>
            <ac:spMk id="3" creationId="{1D50AB53-B2D6-42D9-3B00-735E4B36F823}"/>
          </ac:spMkLst>
        </pc:spChg>
        <pc:spChg chg="add del">
          <ac:chgData name="FoustB" userId="036fd538-e6a0-4478-b832-b99ce6775b9a" providerId="ADAL" clId="{96C6032C-E5C6-49E0-A571-B89BF8A25BBF}" dt="2023-09-12T17:01:15.809" v="4809" actId="22"/>
          <ac:spMkLst>
            <pc:docMk/>
            <pc:sldMk cId="1313476996" sldId="7918"/>
            <ac:spMk id="8" creationId="{EBCF6CA3-6FE7-B33E-B386-1BD72ABF3B85}"/>
          </ac:spMkLst>
        </pc:spChg>
      </pc:sldChg>
      <pc:sldChg chg="addSp delSp modSp add mod delAnim modAnim">
        <pc:chgData name="FoustB" userId="036fd538-e6a0-4478-b832-b99ce6775b9a" providerId="ADAL" clId="{96C6032C-E5C6-49E0-A571-B89BF8A25BBF}" dt="2023-09-16T21:21:00.332" v="6102" actId="1076"/>
        <pc:sldMkLst>
          <pc:docMk/>
          <pc:sldMk cId="4253638966" sldId="7919"/>
        </pc:sldMkLst>
        <pc:spChg chg="del">
          <ac:chgData name="FoustB" userId="036fd538-e6a0-4478-b832-b99ce6775b9a" providerId="ADAL" clId="{96C6032C-E5C6-49E0-A571-B89BF8A25BBF}" dt="2023-09-12T17:01:54.484" v="4895" actId="478"/>
          <ac:spMkLst>
            <pc:docMk/>
            <pc:sldMk cId="4253638966" sldId="7919"/>
            <ac:spMk id="4" creationId="{FD24F91A-B20F-C231-80D5-6566EECE3C4C}"/>
          </ac:spMkLst>
        </pc:spChg>
        <pc:spChg chg="mod">
          <ac:chgData name="FoustB" userId="036fd538-e6a0-4478-b832-b99ce6775b9a" providerId="ADAL" clId="{96C6032C-E5C6-49E0-A571-B89BF8A25BBF}" dt="2023-09-16T21:21:00.332" v="6102" actId="1076"/>
          <ac:spMkLst>
            <pc:docMk/>
            <pc:sldMk cId="4253638966" sldId="7919"/>
            <ac:spMk id="6" creationId="{2D20A7FF-06B3-107A-73E0-C1C1234A3902}"/>
          </ac:spMkLst>
        </pc:spChg>
        <pc:spChg chg="add del mod">
          <ac:chgData name="FoustB" userId="036fd538-e6a0-4478-b832-b99ce6775b9a" providerId="ADAL" clId="{96C6032C-E5C6-49E0-A571-B89BF8A25BBF}" dt="2023-09-16T21:20:57.177" v="6101" actId="478"/>
          <ac:spMkLst>
            <pc:docMk/>
            <pc:sldMk cId="4253638966" sldId="7919"/>
            <ac:spMk id="7" creationId="{2A83A707-8F9D-F98A-890E-24A99564EDC7}"/>
          </ac:spMkLst>
        </pc:spChg>
      </pc:sldChg>
      <pc:sldChg chg="addSp delSp modSp add del mod modAnim">
        <pc:chgData name="FoustB" userId="036fd538-e6a0-4478-b832-b99ce6775b9a" providerId="ADAL" clId="{96C6032C-E5C6-49E0-A571-B89BF8A25BBF}" dt="2023-09-16T21:04:29.262" v="6075" actId="47"/>
        <pc:sldMkLst>
          <pc:docMk/>
          <pc:sldMk cId="494691310" sldId="7920"/>
        </pc:sldMkLst>
        <pc:spChg chg="del">
          <ac:chgData name="FoustB" userId="036fd538-e6a0-4478-b832-b99ce6775b9a" providerId="ADAL" clId="{96C6032C-E5C6-49E0-A571-B89BF8A25BBF}" dt="2023-09-12T17:05:26.396" v="5037" actId="478"/>
          <ac:spMkLst>
            <pc:docMk/>
            <pc:sldMk cId="494691310" sldId="7920"/>
            <ac:spMk id="3" creationId="{1D50AB53-B2D6-42D9-3B00-735E4B36F823}"/>
          </ac:spMkLst>
        </pc:spChg>
        <pc:spChg chg="add del mod">
          <ac:chgData name="FoustB" userId="036fd538-e6a0-4478-b832-b99ce6775b9a" providerId="ADAL" clId="{96C6032C-E5C6-49E0-A571-B89BF8A25BBF}" dt="2023-09-12T17:04:17.297" v="5002"/>
          <ac:spMkLst>
            <pc:docMk/>
            <pc:sldMk cId="494691310" sldId="7920"/>
            <ac:spMk id="4" creationId="{747CBA3B-373E-438D-16A2-2E0945D8D35D}"/>
          </ac:spMkLst>
        </pc:spChg>
        <pc:spChg chg="mod">
          <ac:chgData name="FoustB" userId="036fd538-e6a0-4478-b832-b99ce6775b9a" providerId="ADAL" clId="{96C6032C-E5C6-49E0-A571-B89BF8A25BBF}" dt="2023-09-12T17:05:31.928" v="5038" actId="1076"/>
          <ac:spMkLst>
            <pc:docMk/>
            <pc:sldMk cId="494691310" sldId="7920"/>
            <ac:spMk id="6" creationId="{2D20A7FF-06B3-107A-73E0-C1C1234A3902}"/>
          </ac:spMkLst>
        </pc:spChg>
        <pc:spChg chg="del">
          <ac:chgData name="FoustB" userId="036fd538-e6a0-4478-b832-b99ce6775b9a" providerId="ADAL" clId="{96C6032C-E5C6-49E0-A571-B89BF8A25BBF}" dt="2023-09-12T17:05:23.584" v="5036" actId="478"/>
          <ac:spMkLst>
            <pc:docMk/>
            <pc:sldMk cId="494691310" sldId="7920"/>
            <ac:spMk id="7" creationId="{2A83A707-8F9D-F98A-890E-24A99564EDC7}"/>
          </ac:spMkLst>
        </pc:spChg>
        <pc:spChg chg="add mod">
          <ac:chgData name="FoustB" userId="036fd538-e6a0-4478-b832-b99ce6775b9a" providerId="ADAL" clId="{96C6032C-E5C6-49E0-A571-B89BF8A25BBF}" dt="2023-09-12T17:05:41.465" v="5040" actId="1076"/>
          <ac:spMkLst>
            <pc:docMk/>
            <pc:sldMk cId="494691310" sldId="7920"/>
            <ac:spMk id="8" creationId="{1E972BB3-9F2D-863C-684F-90F1241DB1EB}"/>
          </ac:spMkLst>
        </pc:spChg>
      </pc:sldChg>
      <pc:sldChg chg="modSp add del mod modAnim">
        <pc:chgData name="FoustB" userId="036fd538-e6a0-4478-b832-b99ce6775b9a" providerId="ADAL" clId="{96C6032C-E5C6-49E0-A571-B89BF8A25BBF}" dt="2023-09-12T17:05:43.670" v="5041" actId="47"/>
        <pc:sldMkLst>
          <pc:docMk/>
          <pc:sldMk cId="2474034668" sldId="7921"/>
        </pc:sldMkLst>
        <pc:spChg chg="mod">
          <ac:chgData name="FoustB" userId="036fd538-e6a0-4478-b832-b99ce6775b9a" providerId="ADAL" clId="{96C6032C-E5C6-49E0-A571-B89BF8A25BBF}" dt="2023-09-12T17:04:45.221" v="5030" actId="14100"/>
          <ac:spMkLst>
            <pc:docMk/>
            <pc:sldMk cId="2474034668" sldId="7921"/>
            <ac:spMk id="7" creationId="{2A83A707-8F9D-F98A-890E-24A99564EDC7}"/>
          </ac:spMkLst>
        </pc:spChg>
      </pc:sldChg>
      <pc:sldChg chg="addSp delSp modSp add mod modAnim">
        <pc:chgData name="FoustB" userId="036fd538-e6a0-4478-b832-b99ce6775b9a" providerId="ADAL" clId="{96C6032C-E5C6-49E0-A571-B89BF8A25BBF}" dt="2023-09-16T21:04:39.829" v="6077" actId="478"/>
        <pc:sldMkLst>
          <pc:docMk/>
          <pc:sldMk cId="3917641770" sldId="7921"/>
        </pc:sldMkLst>
        <pc:spChg chg="add del mod">
          <ac:chgData name="FoustB" userId="036fd538-e6a0-4478-b832-b99ce6775b9a" providerId="ADAL" clId="{96C6032C-E5C6-49E0-A571-B89BF8A25BBF}" dt="2023-09-12T17:06:50.507" v="5090"/>
          <ac:spMkLst>
            <pc:docMk/>
            <pc:sldMk cId="3917641770" sldId="7921"/>
            <ac:spMk id="3" creationId="{A5522D22-6D61-644F-40B4-A1C15E4F626D}"/>
          </ac:spMkLst>
        </pc:spChg>
        <pc:spChg chg="mod">
          <ac:chgData name="FoustB" userId="036fd538-e6a0-4478-b832-b99ce6775b9a" providerId="ADAL" clId="{96C6032C-E5C6-49E0-A571-B89BF8A25BBF}" dt="2023-09-12T17:07:56.998" v="5108" actId="14100"/>
          <ac:spMkLst>
            <pc:docMk/>
            <pc:sldMk cId="3917641770" sldId="7921"/>
            <ac:spMk id="5" creationId="{93CE55ED-D73C-318B-50E9-E0B3E2AC3AE2}"/>
          </ac:spMkLst>
        </pc:spChg>
        <pc:spChg chg="del">
          <ac:chgData name="FoustB" userId="036fd538-e6a0-4478-b832-b99ce6775b9a" providerId="ADAL" clId="{96C6032C-E5C6-49E0-A571-B89BF8A25BBF}" dt="2023-09-16T21:04:38.055" v="6076" actId="478"/>
          <ac:spMkLst>
            <pc:docMk/>
            <pc:sldMk cId="3917641770" sldId="7921"/>
            <ac:spMk id="6" creationId="{2D20A7FF-06B3-107A-73E0-C1C1234A3902}"/>
          </ac:spMkLst>
        </pc:spChg>
        <pc:spChg chg="del">
          <ac:chgData name="FoustB" userId="036fd538-e6a0-4478-b832-b99ce6775b9a" providerId="ADAL" clId="{96C6032C-E5C6-49E0-A571-B89BF8A25BBF}" dt="2023-09-16T21:04:39.829" v="6077" actId="478"/>
          <ac:spMkLst>
            <pc:docMk/>
            <pc:sldMk cId="3917641770" sldId="7921"/>
            <ac:spMk id="8" creationId="{1E972BB3-9F2D-863C-684F-90F1241DB1EB}"/>
          </ac:spMkLst>
        </pc:spChg>
      </pc:sldChg>
      <pc:sldChg chg="delSp modSp add del mod modAnim">
        <pc:chgData name="FoustB" userId="036fd538-e6a0-4478-b832-b99ce6775b9a" providerId="ADAL" clId="{96C6032C-E5C6-49E0-A571-B89BF8A25BBF}" dt="2023-09-16T21:18:18.304" v="6084" actId="47"/>
        <pc:sldMkLst>
          <pc:docMk/>
          <pc:sldMk cId="2133251968" sldId="7922"/>
        </pc:sldMkLst>
        <pc:spChg chg="mod">
          <ac:chgData name="FoustB" userId="036fd538-e6a0-4478-b832-b99ce6775b9a" providerId="ADAL" clId="{96C6032C-E5C6-49E0-A571-B89BF8A25BBF}" dt="2023-09-12T17:08:29.589" v="5131" actId="20577"/>
          <ac:spMkLst>
            <pc:docMk/>
            <pc:sldMk cId="2133251968" sldId="7922"/>
            <ac:spMk id="5" creationId="{93CE55ED-D73C-318B-50E9-E0B3E2AC3AE2}"/>
          </ac:spMkLst>
        </pc:spChg>
        <pc:spChg chg="del">
          <ac:chgData name="FoustB" userId="036fd538-e6a0-4478-b832-b99ce6775b9a" providerId="ADAL" clId="{96C6032C-E5C6-49E0-A571-B89BF8A25BBF}" dt="2023-09-16T21:04:43.398" v="6078" actId="478"/>
          <ac:spMkLst>
            <pc:docMk/>
            <pc:sldMk cId="2133251968" sldId="7922"/>
            <ac:spMk id="6" creationId="{2D20A7FF-06B3-107A-73E0-C1C1234A3902}"/>
          </ac:spMkLst>
        </pc:spChg>
        <pc:spChg chg="del">
          <ac:chgData name="FoustB" userId="036fd538-e6a0-4478-b832-b99ce6775b9a" providerId="ADAL" clId="{96C6032C-E5C6-49E0-A571-B89BF8A25BBF}" dt="2023-09-16T21:04:45.102" v="6079" actId="478"/>
          <ac:spMkLst>
            <pc:docMk/>
            <pc:sldMk cId="2133251968" sldId="7922"/>
            <ac:spMk id="8" creationId="{1E972BB3-9F2D-863C-684F-90F1241DB1EB}"/>
          </ac:spMkLst>
        </pc:spChg>
      </pc:sldChg>
      <pc:sldChg chg="add del">
        <pc:chgData name="FoustB" userId="036fd538-e6a0-4478-b832-b99ce6775b9a" providerId="ADAL" clId="{96C6032C-E5C6-49E0-A571-B89BF8A25BBF}" dt="2023-09-12T17:10:18.779" v="5226" actId="47"/>
        <pc:sldMkLst>
          <pc:docMk/>
          <pc:sldMk cId="1020183580" sldId="7923"/>
        </pc:sldMkLst>
      </pc:sldChg>
      <pc:sldChg chg="addSp modSp add mod modAnim">
        <pc:chgData name="FoustB" userId="036fd538-e6a0-4478-b832-b99ce6775b9a" providerId="ADAL" clId="{96C6032C-E5C6-49E0-A571-B89BF8A25BBF}" dt="2023-09-16T21:48:42.077" v="6377"/>
        <pc:sldMkLst>
          <pc:docMk/>
          <pc:sldMk cId="802719863" sldId="7924"/>
        </pc:sldMkLst>
        <pc:spChg chg="add mod">
          <ac:chgData name="FoustB" userId="036fd538-e6a0-4478-b832-b99ce6775b9a" providerId="ADAL" clId="{96C6032C-E5C6-49E0-A571-B89BF8A25BBF}" dt="2023-09-12T17:09:44.957" v="5204" actId="1076"/>
          <ac:spMkLst>
            <pc:docMk/>
            <pc:sldMk cId="802719863" sldId="7924"/>
            <ac:spMk id="2" creationId="{17A8656E-571D-325A-32C1-EDBD8128D143}"/>
          </ac:spMkLst>
        </pc:spChg>
        <pc:spChg chg="mod">
          <ac:chgData name="FoustB" userId="036fd538-e6a0-4478-b832-b99ce6775b9a" providerId="ADAL" clId="{96C6032C-E5C6-49E0-A571-B89BF8A25BBF}" dt="2023-09-12T17:09:48.698" v="5205" actId="1076"/>
          <ac:spMkLst>
            <pc:docMk/>
            <pc:sldMk cId="802719863" sldId="7924"/>
            <ac:spMk id="7" creationId="{D798020B-692A-58A6-F762-6BC886E3CAEC}"/>
          </ac:spMkLst>
        </pc:spChg>
      </pc:sldChg>
      <pc:sldChg chg="delSp modSp add mod delAnim modAnim">
        <pc:chgData name="FoustB" userId="036fd538-e6a0-4478-b832-b99ce6775b9a" providerId="ADAL" clId="{96C6032C-E5C6-49E0-A571-B89BF8A25BBF}" dt="2023-09-12T17:10:13.121" v="5225"/>
        <pc:sldMkLst>
          <pc:docMk/>
          <pc:sldMk cId="3164212059" sldId="7925"/>
        </pc:sldMkLst>
        <pc:spChg chg="mod">
          <ac:chgData name="FoustB" userId="036fd538-e6a0-4478-b832-b99ce6775b9a" providerId="ADAL" clId="{96C6032C-E5C6-49E0-A571-B89BF8A25BBF}" dt="2023-09-12T17:10:11.449" v="5224" actId="1076"/>
          <ac:spMkLst>
            <pc:docMk/>
            <pc:sldMk cId="3164212059" sldId="7925"/>
            <ac:spMk id="2" creationId="{17A8656E-571D-325A-32C1-EDBD8128D143}"/>
          </ac:spMkLst>
        </pc:spChg>
        <pc:spChg chg="del">
          <ac:chgData name="FoustB" userId="036fd538-e6a0-4478-b832-b99ce6775b9a" providerId="ADAL" clId="{96C6032C-E5C6-49E0-A571-B89BF8A25BBF}" dt="2023-09-12T17:10:02.080" v="5209" actId="478"/>
          <ac:spMkLst>
            <pc:docMk/>
            <pc:sldMk cId="3164212059" sldId="7925"/>
            <ac:spMk id="7" creationId="{D798020B-692A-58A6-F762-6BC886E3CAEC}"/>
          </ac:spMkLst>
        </pc:spChg>
      </pc:sldChg>
      <pc:sldChg chg="addSp modSp add mod modAnim">
        <pc:chgData name="FoustB" userId="036fd538-e6a0-4478-b832-b99ce6775b9a" providerId="ADAL" clId="{96C6032C-E5C6-49E0-A571-B89BF8A25BBF}" dt="2023-09-16T21:39:01.693" v="6293"/>
        <pc:sldMkLst>
          <pc:docMk/>
          <pc:sldMk cId="1139260284" sldId="7926"/>
        </pc:sldMkLst>
        <pc:spChg chg="add mod">
          <ac:chgData name="FoustB" userId="036fd538-e6a0-4478-b832-b99ce6775b9a" providerId="ADAL" clId="{96C6032C-E5C6-49E0-A571-B89BF8A25BBF}" dt="2023-09-16T21:37:58.511" v="6287" actId="164"/>
          <ac:spMkLst>
            <pc:docMk/>
            <pc:sldMk cId="1139260284" sldId="7926"/>
            <ac:spMk id="2" creationId="{C9000DF3-89A7-2591-F6CA-41515BD5B06D}"/>
          </ac:spMkLst>
        </pc:spChg>
        <pc:spChg chg="add mod">
          <ac:chgData name="FoustB" userId="036fd538-e6a0-4478-b832-b99ce6775b9a" providerId="ADAL" clId="{96C6032C-E5C6-49E0-A571-B89BF8A25BBF}" dt="2023-09-16T21:37:58.511" v="6287" actId="164"/>
          <ac:spMkLst>
            <pc:docMk/>
            <pc:sldMk cId="1139260284" sldId="7926"/>
            <ac:spMk id="4" creationId="{B65091BE-BBE3-A39B-C79B-397936101BAE}"/>
          </ac:spMkLst>
        </pc:spChg>
        <pc:spChg chg="ord">
          <ac:chgData name="FoustB" userId="036fd538-e6a0-4478-b832-b99ce6775b9a" providerId="ADAL" clId="{96C6032C-E5C6-49E0-A571-B89BF8A25BBF}" dt="2023-09-16T21:38:25.085" v="6289" actId="166"/>
          <ac:spMkLst>
            <pc:docMk/>
            <pc:sldMk cId="1139260284" sldId="7926"/>
            <ac:spMk id="11" creationId="{3591B03D-D654-4EFA-9CCC-AAD4DCB64486}"/>
          </ac:spMkLst>
        </pc:spChg>
        <pc:grpChg chg="add mod">
          <ac:chgData name="FoustB" userId="036fd538-e6a0-4478-b832-b99ce6775b9a" providerId="ADAL" clId="{96C6032C-E5C6-49E0-A571-B89BF8A25BBF}" dt="2023-09-16T21:38:20.055" v="6288" actId="1076"/>
          <ac:grpSpMkLst>
            <pc:docMk/>
            <pc:sldMk cId="1139260284" sldId="7926"/>
            <ac:grpSpMk id="5" creationId="{2F41A0D3-0D5D-EB9D-9240-E9DCD5B0F425}"/>
          </ac:grpSpMkLst>
        </pc:grpChg>
      </pc:sldChg>
      <pc:sldChg chg="modSp add mod">
        <pc:chgData name="FoustB" userId="036fd538-e6a0-4478-b832-b99ce6775b9a" providerId="ADAL" clId="{96C6032C-E5C6-49E0-A571-B89BF8A25BBF}" dt="2023-09-15T18:47:45.291" v="5764" actId="113"/>
        <pc:sldMkLst>
          <pc:docMk/>
          <pc:sldMk cId="739264247" sldId="7927"/>
        </pc:sldMkLst>
        <pc:spChg chg="mod">
          <ac:chgData name="FoustB" userId="036fd538-e6a0-4478-b832-b99ce6775b9a" providerId="ADAL" clId="{96C6032C-E5C6-49E0-A571-B89BF8A25BBF}" dt="2023-09-15T18:47:45.291" v="5764" actId="113"/>
          <ac:spMkLst>
            <pc:docMk/>
            <pc:sldMk cId="739264247" sldId="7927"/>
            <ac:spMk id="16" creationId="{CD70DBCE-D3C7-8A69-1586-D71D9A41AB7B}"/>
          </ac:spMkLst>
        </pc:spChg>
      </pc:sldChg>
      <pc:sldChg chg="addSp delSp modSp add mod delAnim modAnim">
        <pc:chgData name="FoustB" userId="036fd538-e6a0-4478-b832-b99ce6775b9a" providerId="ADAL" clId="{96C6032C-E5C6-49E0-A571-B89BF8A25BBF}" dt="2023-09-16T21:48:01.469" v="6371"/>
        <pc:sldMkLst>
          <pc:docMk/>
          <pc:sldMk cId="2140543077" sldId="7928"/>
        </pc:sldMkLst>
        <pc:spChg chg="del">
          <ac:chgData name="FoustB" userId="036fd538-e6a0-4478-b832-b99ce6775b9a" providerId="ADAL" clId="{96C6032C-E5C6-49E0-A571-B89BF8A25BBF}" dt="2023-09-16T21:00:42.171" v="5933" actId="478"/>
          <ac:spMkLst>
            <pc:docMk/>
            <pc:sldMk cId="2140543077" sldId="7928"/>
            <ac:spMk id="4" creationId="{FD24F91A-B20F-C231-80D5-6566EECE3C4C}"/>
          </ac:spMkLst>
        </pc:spChg>
        <pc:spChg chg="del">
          <ac:chgData name="FoustB" userId="036fd538-e6a0-4478-b832-b99ce6775b9a" providerId="ADAL" clId="{96C6032C-E5C6-49E0-A571-B89BF8A25BBF}" dt="2023-09-16T21:00:44.107" v="5934" actId="478"/>
          <ac:spMkLst>
            <pc:docMk/>
            <pc:sldMk cId="2140543077" sldId="7928"/>
            <ac:spMk id="6" creationId="{2D20A7FF-06B3-107A-73E0-C1C1234A3902}"/>
          </ac:spMkLst>
        </pc:spChg>
        <pc:spChg chg="add mod">
          <ac:chgData name="FoustB" userId="036fd538-e6a0-4478-b832-b99ce6775b9a" providerId="ADAL" clId="{96C6032C-E5C6-49E0-A571-B89BF8A25BBF}" dt="2023-09-16T21:01:22.210" v="5989" actId="1036"/>
          <ac:spMkLst>
            <pc:docMk/>
            <pc:sldMk cId="2140543077" sldId="7928"/>
            <ac:spMk id="7" creationId="{E40005E2-7F13-3448-915E-4F6703AEC298}"/>
          </ac:spMkLst>
        </pc:spChg>
        <pc:spChg chg="add mod">
          <ac:chgData name="FoustB" userId="036fd538-e6a0-4478-b832-b99ce6775b9a" providerId="ADAL" clId="{96C6032C-E5C6-49E0-A571-B89BF8A25BBF}" dt="2023-09-16T21:01:26.010" v="5990" actId="1036"/>
          <ac:spMkLst>
            <pc:docMk/>
            <pc:sldMk cId="2140543077" sldId="7928"/>
            <ac:spMk id="8" creationId="{6B9D4F9E-C163-F2AB-886F-AD90749A6267}"/>
          </ac:spMkLst>
        </pc:spChg>
        <pc:spChg chg="add mod">
          <ac:chgData name="FoustB" userId="036fd538-e6a0-4478-b832-b99ce6775b9a" providerId="ADAL" clId="{96C6032C-E5C6-49E0-A571-B89BF8A25BBF}" dt="2023-09-16T21:01:18.550" v="5987" actId="1076"/>
          <ac:spMkLst>
            <pc:docMk/>
            <pc:sldMk cId="2140543077" sldId="7928"/>
            <ac:spMk id="9" creationId="{43BA5F83-3ABB-E710-A8A8-A308C354AFB7}"/>
          </ac:spMkLst>
        </pc:spChg>
        <pc:spChg chg="add del mod">
          <ac:chgData name="FoustB" userId="036fd538-e6a0-4478-b832-b99ce6775b9a" providerId="ADAL" clId="{96C6032C-E5C6-49E0-A571-B89BF8A25BBF}" dt="2023-09-16T21:00:59.044" v="5938" actId="478"/>
          <ac:spMkLst>
            <pc:docMk/>
            <pc:sldMk cId="2140543077" sldId="7928"/>
            <ac:spMk id="11" creationId="{56C28396-A714-616A-786E-99F856F3352D}"/>
          </ac:spMkLst>
        </pc:spChg>
      </pc:sldChg>
      <pc:sldChg chg="addSp delSp modSp add mod modAnim">
        <pc:chgData name="FoustB" userId="036fd538-e6a0-4478-b832-b99ce6775b9a" providerId="ADAL" clId="{96C6032C-E5C6-49E0-A571-B89BF8A25BBF}" dt="2023-09-17T13:12:53.747" v="6381" actId="478"/>
        <pc:sldMkLst>
          <pc:docMk/>
          <pc:sldMk cId="1428985428" sldId="7929"/>
        </pc:sldMkLst>
        <pc:spChg chg="del">
          <ac:chgData name="FoustB" userId="036fd538-e6a0-4478-b832-b99ce6775b9a" providerId="ADAL" clId="{96C6032C-E5C6-49E0-A571-B89BF8A25BBF}" dt="2023-09-16T21:20:28.690" v="6089" actId="478"/>
          <ac:spMkLst>
            <pc:docMk/>
            <pc:sldMk cId="1428985428" sldId="7929"/>
            <ac:spMk id="3" creationId="{1D50AB53-B2D6-42D9-3B00-735E4B36F823}"/>
          </ac:spMkLst>
        </pc:spChg>
        <pc:spChg chg="del">
          <ac:chgData name="FoustB" userId="036fd538-e6a0-4478-b832-b99ce6775b9a" providerId="ADAL" clId="{96C6032C-E5C6-49E0-A571-B89BF8A25BBF}" dt="2023-09-17T13:12:53.747" v="6381" actId="478"/>
          <ac:spMkLst>
            <pc:docMk/>
            <pc:sldMk cId="1428985428" sldId="7929"/>
            <ac:spMk id="6" creationId="{2D20A7FF-06B3-107A-73E0-C1C1234A3902}"/>
          </ac:spMkLst>
        </pc:spChg>
        <pc:spChg chg="add mod">
          <ac:chgData name="FoustB" userId="036fd538-e6a0-4478-b832-b99ce6775b9a" providerId="ADAL" clId="{96C6032C-E5C6-49E0-A571-B89BF8A25BBF}" dt="2023-09-16T21:20:29.075" v="6090"/>
          <ac:spMkLst>
            <pc:docMk/>
            <pc:sldMk cId="1428985428" sldId="7929"/>
            <ac:spMk id="7" creationId="{FEF037A1-1E60-E5BE-694F-0BBC725BC126}"/>
          </ac:spMkLst>
        </pc:spChg>
      </pc:sldChg>
      <pc:sldChg chg="delSp modSp add mod delAnim modAnim">
        <pc:chgData name="FoustB" userId="036fd538-e6a0-4478-b832-b99ce6775b9a" providerId="ADAL" clId="{96C6032C-E5C6-49E0-A571-B89BF8A25BBF}" dt="2023-09-17T13:17:39.389" v="6385"/>
        <pc:sldMkLst>
          <pc:docMk/>
          <pc:sldMk cId="125013872" sldId="7930"/>
        </pc:sldMkLst>
        <pc:spChg chg="del">
          <ac:chgData name="FoustB" userId="036fd538-e6a0-4478-b832-b99ce6775b9a" providerId="ADAL" clId="{96C6032C-E5C6-49E0-A571-B89BF8A25BBF}" dt="2023-09-16T21:21:03.693" v="6103" actId="478"/>
          <ac:spMkLst>
            <pc:docMk/>
            <pc:sldMk cId="125013872" sldId="7930"/>
            <ac:spMk id="6" creationId="{2D20A7FF-06B3-107A-73E0-C1C1234A3902}"/>
          </ac:spMkLst>
        </pc:spChg>
        <pc:spChg chg="mod">
          <ac:chgData name="FoustB" userId="036fd538-e6a0-4478-b832-b99ce6775b9a" providerId="ADAL" clId="{96C6032C-E5C6-49E0-A571-B89BF8A25BBF}" dt="2023-09-16T21:21:13.702" v="6107" actId="1076"/>
          <ac:spMkLst>
            <pc:docMk/>
            <pc:sldMk cId="125013872" sldId="7930"/>
            <ac:spMk id="7" creationId="{2A83A707-8F9D-F98A-890E-24A99564EDC7}"/>
          </ac:spMkLst>
        </pc:spChg>
      </pc:sldChg>
      <pc:sldChg chg="addSp modSp add mod modAnim">
        <pc:chgData name="FoustB" userId="036fd538-e6a0-4478-b832-b99ce6775b9a" providerId="ADAL" clId="{96C6032C-E5C6-49E0-A571-B89BF8A25BBF}" dt="2023-09-16T21:45:32.544" v="6348"/>
        <pc:sldMkLst>
          <pc:docMk/>
          <pc:sldMk cId="1531312646" sldId="7931"/>
        </pc:sldMkLst>
        <pc:spChg chg="mod">
          <ac:chgData name="FoustB" userId="036fd538-e6a0-4478-b832-b99ce6775b9a" providerId="ADAL" clId="{96C6032C-E5C6-49E0-A571-B89BF8A25BBF}" dt="2023-09-16T21:44:49.268" v="6342" actId="2711"/>
          <ac:spMkLst>
            <pc:docMk/>
            <pc:sldMk cId="1531312646" sldId="7931"/>
            <ac:spMk id="5" creationId="{93CE55ED-D73C-318B-50E9-E0B3E2AC3AE2}"/>
          </ac:spMkLst>
        </pc:spChg>
        <pc:spChg chg="add mod">
          <ac:chgData name="FoustB" userId="036fd538-e6a0-4478-b832-b99ce6775b9a" providerId="ADAL" clId="{96C6032C-E5C6-49E0-A571-B89BF8A25BBF}" dt="2023-09-16T21:45:24.310" v="6346"/>
          <ac:spMkLst>
            <pc:docMk/>
            <pc:sldMk cId="1531312646" sldId="7931"/>
            <ac:spMk id="6" creationId="{4466F57A-EAB5-C979-480F-30BD341E53BB}"/>
          </ac:spMkLst>
        </pc:spChg>
        <pc:spChg chg="add mod">
          <ac:chgData name="FoustB" userId="036fd538-e6a0-4478-b832-b99ce6775b9a" providerId="ADAL" clId="{96C6032C-E5C6-49E0-A571-B89BF8A25BBF}" dt="2023-09-16T21:45:32.544" v="6348"/>
          <ac:spMkLst>
            <pc:docMk/>
            <pc:sldMk cId="1531312646" sldId="7931"/>
            <ac:spMk id="8" creationId="{4E3C39A3-F2F5-3F8E-D178-473C7361A60A}"/>
          </ac:spMkLst>
        </pc:spChg>
      </pc:sldChg>
      <pc:sldChg chg="addSp delSp modSp add mod modAnim">
        <pc:chgData name="FoustB" userId="036fd538-e6a0-4478-b832-b99ce6775b9a" providerId="ADAL" clId="{96C6032C-E5C6-49E0-A571-B89BF8A25BBF}" dt="2023-09-16T21:46:10.986" v="6364"/>
        <pc:sldMkLst>
          <pc:docMk/>
          <pc:sldMk cId="4198713348" sldId="7932"/>
        </pc:sldMkLst>
        <pc:spChg chg="del">
          <ac:chgData name="FoustB" userId="036fd538-e6a0-4478-b832-b99ce6775b9a" providerId="ADAL" clId="{96C6032C-E5C6-49E0-A571-B89BF8A25BBF}" dt="2023-09-16T21:45:39.544" v="6350" actId="478"/>
          <ac:spMkLst>
            <pc:docMk/>
            <pc:sldMk cId="4198713348" sldId="7932"/>
            <ac:spMk id="5" creationId="{93CE55ED-D73C-318B-50E9-E0B3E2AC3AE2}"/>
          </ac:spMkLst>
        </pc:spChg>
        <pc:spChg chg="add mod">
          <ac:chgData name="FoustB" userId="036fd538-e6a0-4478-b832-b99ce6775b9a" providerId="ADAL" clId="{96C6032C-E5C6-49E0-A571-B89BF8A25BBF}" dt="2023-09-16T21:46:00.745" v="6359" actId="2085"/>
          <ac:spMkLst>
            <pc:docMk/>
            <pc:sldMk cId="4198713348" sldId="7932"/>
            <ac:spMk id="9" creationId="{11545DB0-4A73-4740-BF48-CDAB3A54BB0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9B128E-639A-4DE8-9534-C974F2D0974C}" type="datetimeFigureOut">
              <a:rPr lang="en-US" smtClean="0"/>
              <a:pPr/>
              <a:t>9/25/2023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57CF2D-5C1B-4D3B-A31E-A8CB96FA523F}" type="slidenum">
              <a:rPr lang="en-US" smtClean="0"/>
              <a:pPr/>
              <a:t>‹#›</a:t>
            </a:fld>
            <a:endParaRPr lang="en-US"/>
          </a:p>
        </p:txBody>
      </p:sp>
    </p:spTree>
    <p:extLst>
      <p:ext uri="{BB962C8B-B14F-4D97-AF65-F5344CB8AC3E}">
        <p14:creationId xmlns:p14="http://schemas.microsoft.com/office/powerpoint/2010/main" val="127002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1</a:t>
            </a:fld>
            <a:endParaRPr lang="en-US" dirty="0"/>
          </a:p>
        </p:txBody>
      </p:sp>
    </p:spTree>
    <p:extLst>
      <p:ext uri="{BB962C8B-B14F-4D97-AF65-F5344CB8AC3E}">
        <p14:creationId xmlns:p14="http://schemas.microsoft.com/office/powerpoint/2010/main" val="297713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90</a:t>
            </a:fld>
            <a:endParaRPr lang="en-US" dirty="0"/>
          </a:p>
        </p:txBody>
      </p:sp>
    </p:spTree>
    <p:extLst>
      <p:ext uri="{BB962C8B-B14F-4D97-AF65-F5344CB8AC3E}">
        <p14:creationId xmlns:p14="http://schemas.microsoft.com/office/powerpoint/2010/main" val="1955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E319295-0C85-4A4E-8D42-6A8342C803FE}" type="datetimeFigureOut">
              <a:rPr lang="en-US"/>
              <a:pPr>
                <a:defRPr/>
              </a:pPr>
              <a:t>9/25/2023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BF81D0-EEC1-43A7-84CA-31D44E3C44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C763C2F-B3AE-4CEB-921B-DB81A2E5A20A}" type="datetimeFigureOut">
              <a:rPr lang="en-US"/>
              <a:pPr>
                <a:defRPr/>
              </a:pPr>
              <a:t>9/25/2023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4E0AC3-2271-4234-AADF-B2DB8C57EA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792E26-3310-4DE7-874C-187F525D031C}" type="datetimeFigureOut">
              <a:rPr lang="en-US"/>
              <a:pPr>
                <a:defRPr/>
              </a:pPr>
              <a:t>9/25/2023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2050C8-490A-40B4-A9C3-6C67EA6162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A423E28-0EBC-4D0B-BA09-DA807CB13C5A}" type="datetimeFigureOut">
              <a:rPr lang="en-US"/>
              <a:pPr>
                <a:defRPr/>
              </a:pPr>
              <a:t>9/25/2023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C3670D-7CCE-4E1A-8CA7-75213A061D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DB86E9F-FB8E-467A-863C-37FF07655976}" type="datetimeFigureOut">
              <a:rPr lang="en-US"/>
              <a:pPr>
                <a:defRPr/>
              </a:pPr>
              <a:t>9/25/2023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D0C91A-E1CC-4C72-88E9-18D854DD557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6356B57-B464-41C5-AEDD-B1861123536F}" type="datetimeFigureOut">
              <a:rPr lang="en-US"/>
              <a:pPr>
                <a:defRPr/>
              </a:pPr>
              <a:t>9/25/2023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30EE68C-7F07-4CAA-AFA1-77D0B9B90EF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CF414D3-807C-4519-B22E-C7E3909CD4F6}" type="datetimeFigureOut">
              <a:rPr lang="en-US"/>
              <a:pPr>
                <a:defRPr/>
              </a:pPr>
              <a:t>9/25/2023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0E3EB0-B6AC-4BC4-90AF-E0376AC715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15ED06D-634C-4CB2-B499-7026915CD6E8}" type="datetimeFigureOut">
              <a:rPr lang="en-US"/>
              <a:pPr>
                <a:defRPr/>
              </a:pPr>
              <a:t>9/25/2023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47C26E3-FF63-420A-83D3-C852500024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542BCF-997D-425A-882E-6DA9E6E9EB13}" type="datetimeFigureOut">
              <a:rPr lang="en-US"/>
              <a:pPr>
                <a:defRPr/>
              </a:pPr>
              <a:t>9/25/2023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915A70-30AA-4BDD-B342-9EC8DBCC29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D342E92-76DB-46E5-8771-B78C163E2EED}" type="datetimeFigureOut">
              <a:rPr lang="en-US"/>
              <a:pPr>
                <a:defRPr/>
              </a:pPr>
              <a:t>9/25/2023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CFBB5A-504F-48B6-A9C9-11E88346179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567C8F7-49BE-434A-AFFC-A2B1FDE13930}" type="datetimeFigureOut">
              <a:rPr lang="en-US"/>
              <a:pPr>
                <a:defRPr/>
              </a:pPr>
              <a:t>9/25/2023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0B6AC0-0094-48DD-A831-1F911938A60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EF897E3-8187-4814-B857-6E101B1BF1BE}" type="datetimeFigureOut">
              <a:rPr lang="en-US"/>
              <a:pPr>
                <a:defRPr/>
              </a:pPr>
              <a:t>9/25/2023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4D9034C-701C-42F1-9431-70E1940EDA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xmlns=""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54505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2273C056-1B70-47C5-52E9-70B61097414C}"/>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b="1" u="sng" dirty="0">
                <a:solidFill>
                  <a:srgbClr val="002060"/>
                </a:solidFill>
                <a:effectLst/>
                <a:ea typeface="Times New Roman" panose="02020603050405020304" pitchFamily="18" charset="0"/>
              </a:rPr>
              <a:t>accept one another</a:t>
            </a:r>
            <a:r>
              <a:rPr lang="en-US" sz="3200" dirty="0">
                <a:solidFill>
                  <a:srgbClr val="000000"/>
                </a:solidFill>
                <a:effectLst/>
                <a:ea typeface="Times New Roman" panose="02020603050405020304" pitchFamily="18" charset="0"/>
              </a:rPr>
              <a:t> just as Christ has accepted you so that God will be given glory. </a:t>
            </a:r>
            <a:r>
              <a:rPr lang="en-US" sz="3200" b="1" baseline="30000" dirty="0">
                <a:solidFill>
                  <a:srgbClr val="000000"/>
                </a:solidFill>
                <a:effectLst/>
                <a:ea typeface="Times New Roman" panose="02020603050405020304" pitchFamily="18" charset="0"/>
              </a:rPr>
              <a:t>8 </a:t>
            </a:r>
            <a:r>
              <a:rPr lang="en-US" sz="3200" dirty="0">
                <a:solidFill>
                  <a:srgbClr val="000000"/>
                </a:solidFill>
                <a:effectLst/>
                <a:ea typeface="Times New Roman" panose="02020603050405020304" pitchFamily="18" charset="0"/>
              </a:rPr>
              <a:t>Remember that Christ came as a servant to the Jews</a:t>
            </a:r>
            <a:r>
              <a:rPr lang="en-US" sz="3200" baseline="30000" dirty="0">
                <a:solidFill>
                  <a:srgbClr val="000000"/>
                </a:solidFill>
                <a:effectLst/>
                <a:ea typeface="Times New Roman" panose="02020603050405020304" pitchFamily="18" charset="0"/>
              </a:rPr>
              <a:t> </a:t>
            </a:r>
            <a:r>
              <a:rPr lang="en-US" sz="3200" dirty="0">
                <a:solidFill>
                  <a:srgbClr val="000000"/>
                </a:solidFill>
                <a:effectLst/>
                <a:ea typeface="Times New Roman" panose="02020603050405020304" pitchFamily="18" charset="0"/>
              </a:rPr>
              <a:t>to show that God is true to the promises he made to their ancestors. </a:t>
            </a:r>
            <a:r>
              <a:rPr lang="en-US" sz="3200" b="1" baseline="30000" dirty="0">
                <a:solidFill>
                  <a:srgbClr val="000000"/>
                </a:solidFill>
                <a:effectLst/>
                <a:ea typeface="Times New Roman" panose="02020603050405020304" pitchFamily="18" charset="0"/>
              </a:rPr>
              <a:t>9 </a:t>
            </a:r>
            <a:r>
              <a:rPr lang="en-US" sz="3200" dirty="0">
                <a:solidFill>
                  <a:srgbClr val="000000"/>
                </a:solidFill>
                <a:effectLst/>
                <a:ea typeface="Times New Roman" panose="02020603050405020304" pitchFamily="18" charset="0"/>
              </a:rPr>
              <a:t>He also came so that the Gentiles might give glory to God for his mercies to them.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dirty="0">
                <a:solidFill>
                  <a:schemeClr val="bg1"/>
                </a:solidFill>
              </a:rPr>
              <a:t> Accept One Another</a:t>
            </a:r>
          </a:p>
        </p:txBody>
      </p:sp>
    </p:spTree>
    <p:extLst>
      <p:ext uri="{BB962C8B-B14F-4D97-AF65-F5344CB8AC3E}">
        <p14:creationId xmlns:p14="http://schemas.microsoft.com/office/powerpoint/2010/main" val="3677438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2273C056-1B70-47C5-52E9-70B61097414C}"/>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b="1" u="sng" dirty="0">
                <a:solidFill>
                  <a:srgbClr val="002060"/>
                </a:solidFill>
                <a:effectLst/>
                <a:ea typeface="Times New Roman" panose="02020603050405020304" pitchFamily="18" charset="0"/>
              </a:rPr>
              <a:t>accept one another</a:t>
            </a:r>
            <a:r>
              <a:rPr lang="en-US" sz="3200" dirty="0">
                <a:solidFill>
                  <a:srgbClr val="000000"/>
                </a:solidFill>
                <a:effectLst/>
                <a:ea typeface="Times New Roman" panose="02020603050405020304" pitchFamily="18" charset="0"/>
              </a:rPr>
              <a:t> just as Christ has accepted you so that God will be given glory. </a:t>
            </a:r>
            <a:r>
              <a:rPr lang="en-US" sz="3200" b="1" baseline="30000" dirty="0">
                <a:solidFill>
                  <a:srgbClr val="000000"/>
                </a:solidFill>
                <a:effectLst/>
                <a:ea typeface="Times New Roman" panose="02020603050405020304" pitchFamily="18" charset="0"/>
              </a:rPr>
              <a:t>8 </a:t>
            </a:r>
            <a:r>
              <a:rPr lang="en-US" sz="3200" dirty="0">
                <a:solidFill>
                  <a:srgbClr val="000000"/>
                </a:solidFill>
                <a:effectLst/>
                <a:ea typeface="Times New Roman" panose="02020603050405020304" pitchFamily="18" charset="0"/>
              </a:rPr>
              <a:t>Remember that Christ came as a servant to the </a:t>
            </a:r>
            <a:r>
              <a:rPr lang="en-US" sz="3200" b="1" u="sng" dirty="0">
                <a:solidFill>
                  <a:srgbClr val="002060"/>
                </a:solidFill>
                <a:effectLst/>
                <a:ea typeface="Times New Roman" panose="02020603050405020304" pitchFamily="18" charset="0"/>
              </a:rPr>
              <a:t>Jews</a:t>
            </a:r>
            <a:r>
              <a:rPr lang="en-US" sz="3200" baseline="30000" dirty="0">
                <a:solidFill>
                  <a:srgbClr val="000000"/>
                </a:solidFill>
                <a:effectLst/>
                <a:ea typeface="Times New Roman" panose="02020603050405020304" pitchFamily="18" charset="0"/>
              </a:rPr>
              <a:t> </a:t>
            </a:r>
            <a:r>
              <a:rPr lang="en-US" sz="3200" dirty="0">
                <a:solidFill>
                  <a:srgbClr val="000000"/>
                </a:solidFill>
                <a:effectLst/>
                <a:ea typeface="Times New Roman" panose="02020603050405020304" pitchFamily="18" charset="0"/>
              </a:rPr>
              <a:t>to show that God is true to the promises he made to their ancestors. </a:t>
            </a:r>
            <a:r>
              <a:rPr lang="en-US" sz="3200" b="1" baseline="30000" dirty="0">
                <a:solidFill>
                  <a:srgbClr val="000000"/>
                </a:solidFill>
                <a:effectLst/>
                <a:ea typeface="Times New Roman" panose="02020603050405020304" pitchFamily="18" charset="0"/>
              </a:rPr>
              <a:t>9 </a:t>
            </a:r>
            <a:r>
              <a:rPr lang="en-US" sz="3200" dirty="0">
                <a:solidFill>
                  <a:srgbClr val="000000"/>
                </a:solidFill>
                <a:effectLst/>
                <a:ea typeface="Times New Roman" panose="02020603050405020304" pitchFamily="18" charset="0"/>
              </a:rPr>
              <a:t>He also came so that the </a:t>
            </a:r>
            <a:r>
              <a:rPr lang="en-US" sz="3200" b="1" u="sng" dirty="0">
                <a:solidFill>
                  <a:srgbClr val="002060"/>
                </a:solidFill>
                <a:effectLst/>
                <a:ea typeface="Times New Roman" panose="02020603050405020304" pitchFamily="18" charset="0"/>
              </a:rPr>
              <a:t>Gentiles</a:t>
            </a:r>
            <a:r>
              <a:rPr lang="en-US" sz="3200" dirty="0">
                <a:solidFill>
                  <a:srgbClr val="000000"/>
                </a:solidFill>
                <a:effectLst/>
                <a:ea typeface="Times New Roman" panose="02020603050405020304" pitchFamily="18" charset="0"/>
              </a:rPr>
              <a:t> might give glory to God for his mercies to them.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dirty="0">
                <a:solidFill>
                  <a:schemeClr val="bg1"/>
                </a:solidFill>
              </a:rPr>
              <a:t> Accept One Another</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7" name="Rounded Rectangular Callout 11">
            <a:extLst>
              <a:ext uri="{FF2B5EF4-FFF2-40B4-BE49-F238E27FC236}">
                <a16:creationId xmlns:a16="http://schemas.microsoft.com/office/drawing/2014/main" xmlns="" id="{34F6AEF9-473F-E2B4-9745-2F1AB3143E48}"/>
              </a:ext>
            </a:extLst>
          </p:cNvPr>
          <p:cNvSpPr/>
          <p:nvPr/>
        </p:nvSpPr>
        <p:spPr>
          <a:xfrm>
            <a:off x="6629400" y="1317624"/>
            <a:ext cx="5402580" cy="1203325"/>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Paul is concluding a major theme in Romans</a:t>
            </a:r>
            <a:endParaRPr lang="en-US" sz="6000" dirty="0"/>
          </a:p>
        </p:txBody>
      </p:sp>
    </p:spTree>
    <p:extLst>
      <p:ext uri="{BB962C8B-B14F-4D97-AF65-F5344CB8AC3E}">
        <p14:creationId xmlns:p14="http://schemas.microsoft.com/office/powerpoint/2010/main" val="1433235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2273C056-1B70-47C5-52E9-70B61097414C}"/>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b="1" u="sng" dirty="0">
                <a:solidFill>
                  <a:srgbClr val="002060"/>
                </a:solidFill>
                <a:effectLst/>
                <a:ea typeface="Times New Roman" panose="02020603050405020304" pitchFamily="18" charset="0"/>
              </a:rPr>
              <a:t>accept one another</a:t>
            </a:r>
            <a:r>
              <a:rPr lang="en-US" sz="3200" dirty="0">
                <a:solidFill>
                  <a:srgbClr val="000000"/>
                </a:solidFill>
                <a:effectLst/>
                <a:ea typeface="Times New Roman" panose="02020603050405020304" pitchFamily="18" charset="0"/>
              </a:rPr>
              <a:t> just as Christ has accepted you so that God will be given glory. </a:t>
            </a:r>
            <a:r>
              <a:rPr lang="en-US" sz="3200" b="1" baseline="30000" dirty="0">
                <a:solidFill>
                  <a:srgbClr val="000000"/>
                </a:solidFill>
                <a:effectLst/>
                <a:ea typeface="Times New Roman" panose="02020603050405020304" pitchFamily="18" charset="0"/>
              </a:rPr>
              <a:t>8 </a:t>
            </a:r>
            <a:r>
              <a:rPr lang="en-US" sz="3200" dirty="0">
                <a:solidFill>
                  <a:srgbClr val="000000"/>
                </a:solidFill>
                <a:effectLst/>
                <a:ea typeface="Times New Roman" panose="02020603050405020304" pitchFamily="18" charset="0"/>
              </a:rPr>
              <a:t>Remember that Christ came as a servant to the </a:t>
            </a:r>
            <a:r>
              <a:rPr lang="en-US" sz="3200" b="1" u="sng" dirty="0">
                <a:solidFill>
                  <a:srgbClr val="002060"/>
                </a:solidFill>
                <a:effectLst/>
                <a:ea typeface="Times New Roman" panose="02020603050405020304" pitchFamily="18" charset="0"/>
              </a:rPr>
              <a:t>Jews</a:t>
            </a:r>
            <a:r>
              <a:rPr lang="en-US" sz="3200" baseline="30000" dirty="0">
                <a:solidFill>
                  <a:srgbClr val="000000"/>
                </a:solidFill>
                <a:effectLst/>
                <a:ea typeface="Times New Roman" panose="02020603050405020304" pitchFamily="18" charset="0"/>
              </a:rPr>
              <a:t> </a:t>
            </a:r>
            <a:r>
              <a:rPr lang="en-US" sz="3200" dirty="0">
                <a:solidFill>
                  <a:srgbClr val="000000"/>
                </a:solidFill>
                <a:effectLst/>
                <a:ea typeface="Times New Roman" panose="02020603050405020304" pitchFamily="18" charset="0"/>
              </a:rPr>
              <a:t>to show that God is true to the promises he made to their ancestors. </a:t>
            </a:r>
            <a:r>
              <a:rPr lang="en-US" sz="3200" b="1" baseline="30000" dirty="0">
                <a:solidFill>
                  <a:srgbClr val="000000"/>
                </a:solidFill>
                <a:effectLst/>
                <a:ea typeface="Times New Roman" panose="02020603050405020304" pitchFamily="18" charset="0"/>
              </a:rPr>
              <a:t>9 </a:t>
            </a:r>
            <a:r>
              <a:rPr lang="en-US" sz="3200" dirty="0">
                <a:solidFill>
                  <a:srgbClr val="000000"/>
                </a:solidFill>
                <a:effectLst/>
                <a:ea typeface="Times New Roman" panose="02020603050405020304" pitchFamily="18" charset="0"/>
              </a:rPr>
              <a:t>He also came so that the </a:t>
            </a:r>
            <a:r>
              <a:rPr lang="en-US" sz="3200" b="1" u="sng" dirty="0">
                <a:solidFill>
                  <a:srgbClr val="002060"/>
                </a:solidFill>
                <a:effectLst/>
                <a:ea typeface="Times New Roman" panose="02020603050405020304" pitchFamily="18" charset="0"/>
              </a:rPr>
              <a:t>Gentiles</a:t>
            </a:r>
            <a:r>
              <a:rPr lang="en-US" sz="3200" dirty="0">
                <a:solidFill>
                  <a:srgbClr val="000000"/>
                </a:solidFill>
                <a:effectLst/>
                <a:ea typeface="Times New Roman" panose="02020603050405020304" pitchFamily="18" charset="0"/>
              </a:rPr>
              <a:t> might give glory to God for his mercies to them.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dirty="0">
                <a:solidFill>
                  <a:schemeClr val="bg1"/>
                </a:solidFill>
              </a:rPr>
              <a:t> Accept One Another</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7" name="Rounded Rectangular Callout 11">
            <a:extLst>
              <a:ext uri="{FF2B5EF4-FFF2-40B4-BE49-F238E27FC236}">
                <a16:creationId xmlns:a16="http://schemas.microsoft.com/office/drawing/2014/main" xmlns="" id="{34F6AEF9-473F-E2B4-9745-2F1AB3143E48}"/>
              </a:ext>
            </a:extLst>
          </p:cNvPr>
          <p:cNvSpPr/>
          <p:nvPr/>
        </p:nvSpPr>
        <p:spPr>
          <a:xfrm>
            <a:off x="5410200" y="1317624"/>
            <a:ext cx="6621780" cy="1349376"/>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i="1" dirty="0"/>
              <a:t>Why was it hard for them to accept one another? </a:t>
            </a:r>
            <a:endParaRPr lang="en-US" sz="6600" i="1" dirty="0"/>
          </a:p>
        </p:txBody>
      </p:sp>
    </p:spTree>
    <p:extLst>
      <p:ext uri="{BB962C8B-B14F-4D97-AF65-F5344CB8AC3E}">
        <p14:creationId xmlns:p14="http://schemas.microsoft.com/office/powerpoint/2010/main" val="348112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2273C056-1B70-47C5-52E9-70B61097414C}"/>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b="1" u="sng" dirty="0">
                <a:solidFill>
                  <a:srgbClr val="002060"/>
                </a:solidFill>
                <a:effectLst/>
                <a:ea typeface="Times New Roman" panose="02020603050405020304" pitchFamily="18" charset="0"/>
              </a:rPr>
              <a:t>accept one another</a:t>
            </a:r>
            <a:r>
              <a:rPr lang="en-US" sz="3200" dirty="0">
                <a:solidFill>
                  <a:srgbClr val="000000"/>
                </a:solidFill>
                <a:effectLst/>
                <a:ea typeface="Times New Roman" panose="02020603050405020304" pitchFamily="18" charset="0"/>
              </a:rPr>
              <a:t> just as Christ has accepted you so that God will be given glory. </a:t>
            </a:r>
            <a:r>
              <a:rPr lang="en-US" sz="3200" b="1" baseline="30000" dirty="0">
                <a:solidFill>
                  <a:srgbClr val="000000"/>
                </a:solidFill>
                <a:effectLst/>
                <a:ea typeface="Times New Roman" panose="02020603050405020304" pitchFamily="18" charset="0"/>
              </a:rPr>
              <a:t>8 </a:t>
            </a:r>
            <a:r>
              <a:rPr lang="en-US" sz="3200" dirty="0">
                <a:solidFill>
                  <a:srgbClr val="000000"/>
                </a:solidFill>
                <a:effectLst/>
                <a:ea typeface="Times New Roman" panose="02020603050405020304" pitchFamily="18" charset="0"/>
              </a:rPr>
              <a:t>Remember that Christ came as a servant to the </a:t>
            </a:r>
            <a:r>
              <a:rPr lang="en-US" sz="3200" b="1" u="sng" dirty="0">
                <a:solidFill>
                  <a:srgbClr val="002060"/>
                </a:solidFill>
                <a:effectLst/>
                <a:ea typeface="Times New Roman" panose="02020603050405020304" pitchFamily="18" charset="0"/>
              </a:rPr>
              <a:t>Jews</a:t>
            </a:r>
            <a:r>
              <a:rPr lang="en-US" sz="3200" baseline="30000" dirty="0">
                <a:solidFill>
                  <a:srgbClr val="000000"/>
                </a:solidFill>
                <a:effectLst/>
                <a:ea typeface="Times New Roman" panose="02020603050405020304" pitchFamily="18" charset="0"/>
              </a:rPr>
              <a:t> </a:t>
            </a:r>
            <a:r>
              <a:rPr lang="en-US" sz="3200" dirty="0">
                <a:solidFill>
                  <a:srgbClr val="000000"/>
                </a:solidFill>
                <a:effectLst/>
                <a:ea typeface="Times New Roman" panose="02020603050405020304" pitchFamily="18" charset="0"/>
              </a:rPr>
              <a:t>to show that God is true to the promises he made to their ancestors. </a:t>
            </a:r>
            <a:r>
              <a:rPr lang="en-US" sz="3200" b="1" baseline="30000" dirty="0">
                <a:solidFill>
                  <a:srgbClr val="000000"/>
                </a:solidFill>
                <a:effectLst/>
                <a:ea typeface="Times New Roman" panose="02020603050405020304" pitchFamily="18" charset="0"/>
              </a:rPr>
              <a:t>9 </a:t>
            </a:r>
            <a:r>
              <a:rPr lang="en-US" sz="3200" dirty="0">
                <a:solidFill>
                  <a:srgbClr val="000000"/>
                </a:solidFill>
                <a:effectLst/>
                <a:ea typeface="Times New Roman" panose="02020603050405020304" pitchFamily="18" charset="0"/>
              </a:rPr>
              <a:t>He also came so that the </a:t>
            </a:r>
            <a:r>
              <a:rPr lang="en-US" sz="3200" b="1" u="sng" dirty="0">
                <a:solidFill>
                  <a:srgbClr val="002060"/>
                </a:solidFill>
                <a:effectLst/>
                <a:ea typeface="Times New Roman" panose="02020603050405020304" pitchFamily="18" charset="0"/>
              </a:rPr>
              <a:t>Gentiles</a:t>
            </a:r>
            <a:r>
              <a:rPr lang="en-US" sz="3200" dirty="0">
                <a:solidFill>
                  <a:srgbClr val="000000"/>
                </a:solidFill>
                <a:effectLst/>
                <a:ea typeface="Times New Roman" panose="02020603050405020304" pitchFamily="18" charset="0"/>
              </a:rPr>
              <a:t> might give glory to God for his mercies to them.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dirty="0">
                <a:solidFill>
                  <a:schemeClr val="bg1"/>
                </a:solidFill>
              </a:rPr>
              <a:t> Accept One Another</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7" name="Rounded Rectangular Callout 11">
            <a:extLst>
              <a:ext uri="{FF2B5EF4-FFF2-40B4-BE49-F238E27FC236}">
                <a16:creationId xmlns:a16="http://schemas.microsoft.com/office/drawing/2014/main" xmlns="" id="{34F6AEF9-473F-E2B4-9745-2F1AB3143E48}"/>
              </a:ext>
            </a:extLst>
          </p:cNvPr>
          <p:cNvSpPr/>
          <p:nvPr/>
        </p:nvSpPr>
        <p:spPr>
          <a:xfrm>
            <a:off x="5410200" y="1317624"/>
            <a:ext cx="6621780" cy="1349376"/>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i="1" dirty="0"/>
              <a:t>Why was it hard for them to accept one another? </a:t>
            </a:r>
            <a:endParaRPr lang="en-US" sz="6600" i="1" dirty="0"/>
          </a:p>
        </p:txBody>
      </p:sp>
      <p:sp>
        <p:nvSpPr>
          <p:cNvPr id="8" name="Rounded Rectangular Callout 11">
            <a:extLst>
              <a:ext uri="{FF2B5EF4-FFF2-40B4-BE49-F238E27FC236}">
                <a16:creationId xmlns:a16="http://schemas.microsoft.com/office/drawing/2014/main" xmlns="" id="{9559FCCB-A337-74A0-A253-D24751AC913A}"/>
              </a:ext>
            </a:extLst>
          </p:cNvPr>
          <p:cNvSpPr/>
          <p:nvPr/>
        </p:nvSpPr>
        <p:spPr>
          <a:xfrm>
            <a:off x="6739890" y="3567111"/>
            <a:ext cx="3962400" cy="663576"/>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cultural tension</a:t>
            </a:r>
            <a:endParaRPr lang="en-US" sz="6600" dirty="0"/>
          </a:p>
        </p:txBody>
      </p:sp>
    </p:spTree>
    <p:extLst>
      <p:ext uri="{BB962C8B-B14F-4D97-AF65-F5344CB8AC3E}">
        <p14:creationId xmlns:p14="http://schemas.microsoft.com/office/powerpoint/2010/main" val="2971430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2273C056-1B70-47C5-52E9-70B61097414C}"/>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b="1" u="sng" dirty="0">
                <a:solidFill>
                  <a:srgbClr val="002060"/>
                </a:solidFill>
                <a:effectLst/>
                <a:ea typeface="Times New Roman" panose="02020603050405020304" pitchFamily="18" charset="0"/>
              </a:rPr>
              <a:t>accept one another</a:t>
            </a:r>
            <a:r>
              <a:rPr lang="en-US" sz="3200" dirty="0">
                <a:solidFill>
                  <a:srgbClr val="000000"/>
                </a:solidFill>
                <a:effectLst/>
                <a:ea typeface="Times New Roman" panose="02020603050405020304" pitchFamily="18" charset="0"/>
              </a:rPr>
              <a:t> just as Christ has accepted you so that God will be given glory. </a:t>
            </a:r>
            <a:r>
              <a:rPr lang="en-US" sz="3200" b="1" baseline="30000" dirty="0">
                <a:solidFill>
                  <a:srgbClr val="000000"/>
                </a:solidFill>
                <a:effectLst/>
                <a:ea typeface="Times New Roman" panose="02020603050405020304" pitchFamily="18" charset="0"/>
              </a:rPr>
              <a:t>8 </a:t>
            </a:r>
            <a:r>
              <a:rPr lang="en-US" sz="3200" dirty="0">
                <a:solidFill>
                  <a:srgbClr val="000000"/>
                </a:solidFill>
                <a:effectLst/>
                <a:ea typeface="Times New Roman" panose="02020603050405020304" pitchFamily="18" charset="0"/>
              </a:rPr>
              <a:t>Remember that Christ came as a servant to the </a:t>
            </a:r>
            <a:r>
              <a:rPr lang="en-US" sz="3200" b="1" u="sng" dirty="0">
                <a:solidFill>
                  <a:srgbClr val="002060"/>
                </a:solidFill>
                <a:effectLst/>
                <a:ea typeface="Times New Roman" panose="02020603050405020304" pitchFamily="18" charset="0"/>
              </a:rPr>
              <a:t>Jews</a:t>
            </a:r>
            <a:r>
              <a:rPr lang="en-US" sz="3200" baseline="30000" dirty="0">
                <a:solidFill>
                  <a:srgbClr val="000000"/>
                </a:solidFill>
                <a:effectLst/>
                <a:ea typeface="Times New Roman" panose="02020603050405020304" pitchFamily="18" charset="0"/>
              </a:rPr>
              <a:t> </a:t>
            </a:r>
            <a:r>
              <a:rPr lang="en-US" sz="3200" dirty="0">
                <a:solidFill>
                  <a:srgbClr val="000000"/>
                </a:solidFill>
                <a:effectLst/>
                <a:ea typeface="Times New Roman" panose="02020603050405020304" pitchFamily="18" charset="0"/>
              </a:rPr>
              <a:t>to show that God is true to the promises he made to their ancestors. </a:t>
            </a:r>
            <a:r>
              <a:rPr lang="en-US" sz="3200" b="1" baseline="30000" dirty="0">
                <a:solidFill>
                  <a:srgbClr val="000000"/>
                </a:solidFill>
                <a:effectLst/>
                <a:ea typeface="Times New Roman" panose="02020603050405020304" pitchFamily="18" charset="0"/>
              </a:rPr>
              <a:t>9 </a:t>
            </a:r>
            <a:r>
              <a:rPr lang="en-US" sz="3200" dirty="0">
                <a:solidFill>
                  <a:srgbClr val="000000"/>
                </a:solidFill>
                <a:effectLst/>
                <a:ea typeface="Times New Roman" panose="02020603050405020304" pitchFamily="18" charset="0"/>
              </a:rPr>
              <a:t>He also came so that the </a:t>
            </a:r>
            <a:r>
              <a:rPr lang="en-US" sz="3200" b="1" u="sng" dirty="0">
                <a:solidFill>
                  <a:srgbClr val="002060"/>
                </a:solidFill>
                <a:effectLst/>
                <a:ea typeface="Times New Roman" panose="02020603050405020304" pitchFamily="18" charset="0"/>
              </a:rPr>
              <a:t>Gentiles</a:t>
            </a:r>
            <a:r>
              <a:rPr lang="en-US" sz="3200" dirty="0">
                <a:solidFill>
                  <a:srgbClr val="000000"/>
                </a:solidFill>
                <a:effectLst/>
                <a:ea typeface="Times New Roman" panose="02020603050405020304" pitchFamily="18" charset="0"/>
              </a:rPr>
              <a:t> might give glory to God for his mercies to them.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dirty="0">
                <a:solidFill>
                  <a:schemeClr val="bg1"/>
                </a:solidFill>
              </a:rPr>
              <a:t> Accept One Another</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7" name="Rounded Rectangular Callout 11">
            <a:extLst>
              <a:ext uri="{FF2B5EF4-FFF2-40B4-BE49-F238E27FC236}">
                <a16:creationId xmlns:a16="http://schemas.microsoft.com/office/drawing/2014/main" xmlns="" id="{34F6AEF9-473F-E2B4-9745-2F1AB3143E48}"/>
              </a:ext>
            </a:extLst>
          </p:cNvPr>
          <p:cNvSpPr/>
          <p:nvPr/>
        </p:nvSpPr>
        <p:spPr>
          <a:xfrm>
            <a:off x="5410200" y="1317624"/>
            <a:ext cx="6621780" cy="1349376"/>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i="1" dirty="0"/>
              <a:t>Why was it hard for them to accept one another? </a:t>
            </a:r>
            <a:endParaRPr lang="en-US" sz="6600" i="1" dirty="0"/>
          </a:p>
        </p:txBody>
      </p:sp>
      <p:sp>
        <p:nvSpPr>
          <p:cNvPr id="8" name="Rounded Rectangular Callout 11">
            <a:extLst>
              <a:ext uri="{FF2B5EF4-FFF2-40B4-BE49-F238E27FC236}">
                <a16:creationId xmlns:a16="http://schemas.microsoft.com/office/drawing/2014/main" xmlns="" id="{9559FCCB-A337-74A0-A253-D24751AC913A}"/>
              </a:ext>
            </a:extLst>
          </p:cNvPr>
          <p:cNvSpPr/>
          <p:nvPr/>
        </p:nvSpPr>
        <p:spPr>
          <a:xfrm>
            <a:off x="6739890" y="3567111"/>
            <a:ext cx="3962400" cy="663576"/>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historical tension</a:t>
            </a:r>
            <a:endParaRPr lang="en-US" sz="6600" dirty="0"/>
          </a:p>
        </p:txBody>
      </p:sp>
    </p:spTree>
    <p:extLst>
      <p:ext uri="{BB962C8B-B14F-4D97-AF65-F5344CB8AC3E}">
        <p14:creationId xmlns:p14="http://schemas.microsoft.com/office/powerpoint/2010/main" val="19893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2273C056-1B70-47C5-52E9-70B61097414C}"/>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b="1" u="sng" dirty="0">
                <a:solidFill>
                  <a:srgbClr val="002060"/>
                </a:solidFill>
                <a:effectLst/>
                <a:ea typeface="Times New Roman" panose="02020603050405020304" pitchFamily="18" charset="0"/>
              </a:rPr>
              <a:t>accept one another</a:t>
            </a:r>
            <a:r>
              <a:rPr lang="en-US" sz="3200" dirty="0">
                <a:solidFill>
                  <a:srgbClr val="000000"/>
                </a:solidFill>
                <a:effectLst/>
                <a:ea typeface="Times New Roman" panose="02020603050405020304" pitchFamily="18" charset="0"/>
              </a:rPr>
              <a:t> just as Christ has accepted you so that God will be given glory. </a:t>
            </a:r>
            <a:r>
              <a:rPr lang="en-US" sz="3200" b="1" baseline="30000" dirty="0">
                <a:solidFill>
                  <a:srgbClr val="000000"/>
                </a:solidFill>
                <a:effectLst/>
                <a:ea typeface="Times New Roman" panose="02020603050405020304" pitchFamily="18" charset="0"/>
              </a:rPr>
              <a:t>8 </a:t>
            </a:r>
            <a:r>
              <a:rPr lang="en-US" sz="3200" dirty="0">
                <a:solidFill>
                  <a:srgbClr val="000000"/>
                </a:solidFill>
                <a:effectLst/>
                <a:ea typeface="Times New Roman" panose="02020603050405020304" pitchFamily="18" charset="0"/>
              </a:rPr>
              <a:t>Remember that Christ came as a servant to the </a:t>
            </a:r>
            <a:r>
              <a:rPr lang="en-US" sz="3200" b="1" u="sng" dirty="0">
                <a:solidFill>
                  <a:srgbClr val="002060"/>
                </a:solidFill>
                <a:effectLst/>
                <a:ea typeface="Times New Roman" panose="02020603050405020304" pitchFamily="18" charset="0"/>
              </a:rPr>
              <a:t>Jews</a:t>
            </a:r>
            <a:r>
              <a:rPr lang="en-US" sz="3200" baseline="30000" dirty="0">
                <a:solidFill>
                  <a:srgbClr val="000000"/>
                </a:solidFill>
                <a:effectLst/>
                <a:ea typeface="Times New Roman" panose="02020603050405020304" pitchFamily="18" charset="0"/>
              </a:rPr>
              <a:t> </a:t>
            </a:r>
            <a:r>
              <a:rPr lang="en-US" sz="3200" dirty="0">
                <a:solidFill>
                  <a:srgbClr val="000000"/>
                </a:solidFill>
                <a:effectLst/>
                <a:ea typeface="Times New Roman" panose="02020603050405020304" pitchFamily="18" charset="0"/>
              </a:rPr>
              <a:t>to show that God is true to the promises he made to their ancestors. </a:t>
            </a:r>
            <a:r>
              <a:rPr lang="en-US" sz="3200" b="1" baseline="30000" dirty="0">
                <a:solidFill>
                  <a:srgbClr val="000000"/>
                </a:solidFill>
                <a:effectLst/>
                <a:ea typeface="Times New Roman" panose="02020603050405020304" pitchFamily="18" charset="0"/>
              </a:rPr>
              <a:t>9 </a:t>
            </a:r>
            <a:r>
              <a:rPr lang="en-US" sz="3200" dirty="0">
                <a:solidFill>
                  <a:srgbClr val="000000"/>
                </a:solidFill>
                <a:effectLst/>
                <a:ea typeface="Times New Roman" panose="02020603050405020304" pitchFamily="18" charset="0"/>
              </a:rPr>
              <a:t>He also came so that the </a:t>
            </a:r>
            <a:r>
              <a:rPr lang="en-US" sz="3200" b="1" u="sng" dirty="0">
                <a:solidFill>
                  <a:srgbClr val="002060"/>
                </a:solidFill>
                <a:effectLst/>
                <a:ea typeface="Times New Roman" panose="02020603050405020304" pitchFamily="18" charset="0"/>
              </a:rPr>
              <a:t>Gentiles</a:t>
            </a:r>
            <a:r>
              <a:rPr lang="en-US" sz="3200" dirty="0">
                <a:solidFill>
                  <a:srgbClr val="000000"/>
                </a:solidFill>
                <a:effectLst/>
                <a:ea typeface="Times New Roman" panose="02020603050405020304" pitchFamily="18" charset="0"/>
              </a:rPr>
              <a:t> might give glory to God for his mercies to them.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dirty="0">
                <a:solidFill>
                  <a:schemeClr val="bg1"/>
                </a:solidFill>
              </a:rPr>
              <a:t> Accept One Another</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7" name="Rounded Rectangular Callout 11">
            <a:extLst>
              <a:ext uri="{FF2B5EF4-FFF2-40B4-BE49-F238E27FC236}">
                <a16:creationId xmlns:a16="http://schemas.microsoft.com/office/drawing/2014/main" xmlns="" id="{34F6AEF9-473F-E2B4-9745-2F1AB3143E48}"/>
              </a:ext>
            </a:extLst>
          </p:cNvPr>
          <p:cNvSpPr/>
          <p:nvPr/>
        </p:nvSpPr>
        <p:spPr>
          <a:xfrm>
            <a:off x="5410200" y="1317624"/>
            <a:ext cx="6621780" cy="1349376"/>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i="1" dirty="0"/>
              <a:t>Why was it hard for them to accept one another? </a:t>
            </a:r>
            <a:endParaRPr lang="en-US" sz="6600" i="1" dirty="0"/>
          </a:p>
        </p:txBody>
      </p:sp>
      <p:sp>
        <p:nvSpPr>
          <p:cNvPr id="8" name="Rounded Rectangular Callout 11">
            <a:extLst>
              <a:ext uri="{FF2B5EF4-FFF2-40B4-BE49-F238E27FC236}">
                <a16:creationId xmlns:a16="http://schemas.microsoft.com/office/drawing/2014/main" xmlns="" id="{9559FCCB-A337-74A0-A253-D24751AC913A}"/>
              </a:ext>
            </a:extLst>
          </p:cNvPr>
          <p:cNvSpPr/>
          <p:nvPr/>
        </p:nvSpPr>
        <p:spPr>
          <a:xfrm>
            <a:off x="6739890" y="3567111"/>
            <a:ext cx="3962400" cy="663576"/>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religious tension</a:t>
            </a:r>
            <a:endParaRPr lang="en-US" sz="6600" dirty="0"/>
          </a:p>
        </p:txBody>
      </p:sp>
    </p:spTree>
    <p:extLst>
      <p:ext uri="{BB962C8B-B14F-4D97-AF65-F5344CB8AC3E}">
        <p14:creationId xmlns:p14="http://schemas.microsoft.com/office/powerpoint/2010/main" val="4169431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dirty="0">
                <a:solidFill>
                  <a:schemeClr val="bg1"/>
                </a:solidFill>
              </a:rPr>
              <a:t> Accept One Another</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7" name="Rounded Rectangular Callout 11">
            <a:extLst>
              <a:ext uri="{FF2B5EF4-FFF2-40B4-BE49-F238E27FC236}">
                <a16:creationId xmlns:a16="http://schemas.microsoft.com/office/drawing/2014/main" xmlns="" id="{34F6AEF9-473F-E2B4-9745-2F1AB3143E48}"/>
              </a:ext>
            </a:extLst>
          </p:cNvPr>
          <p:cNvSpPr/>
          <p:nvPr/>
        </p:nvSpPr>
        <p:spPr>
          <a:xfrm>
            <a:off x="5410200" y="1317624"/>
            <a:ext cx="6621780" cy="1349376"/>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i="1" dirty="0"/>
              <a:t>Why was it hard for them to accept one another? </a:t>
            </a:r>
            <a:endParaRPr lang="en-US" sz="6600" i="1" dirty="0"/>
          </a:p>
        </p:txBody>
      </p:sp>
      <p:sp>
        <p:nvSpPr>
          <p:cNvPr id="8" name="Rounded Rectangular Callout 11">
            <a:extLst>
              <a:ext uri="{FF2B5EF4-FFF2-40B4-BE49-F238E27FC236}">
                <a16:creationId xmlns:a16="http://schemas.microsoft.com/office/drawing/2014/main" xmlns="" id="{9559FCCB-A337-74A0-A253-D24751AC913A}"/>
              </a:ext>
            </a:extLst>
          </p:cNvPr>
          <p:cNvSpPr/>
          <p:nvPr/>
        </p:nvSpPr>
        <p:spPr>
          <a:xfrm>
            <a:off x="6739890" y="3567111"/>
            <a:ext cx="3962400" cy="663576"/>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religious tension</a:t>
            </a:r>
            <a:endParaRPr lang="en-US" sz="6600" dirty="0"/>
          </a:p>
        </p:txBody>
      </p:sp>
      <p:sp>
        <p:nvSpPr>
          <p:cNvPr id="10" name="Rectangle 9">
            <a:extLst>
              <a:ext uri="{FF2B5EF4-FFF2-40B4-BE49-F238E27FC236}">
                <a16:creationId xmlns:a16="http://schemas.microsoft.com/office/drawing/2014/main" xmlns="" id="{19E06139-C670-BDFB-2B2D-F3A90D852153}"/>
              </a:ext>
            </a:extLst>
          </p:cNvPr>
          <p:cNvSpPr/>
          <p:nvPr/>
        </p:nvSpPr>
        <p:spPr>
          <a:xfrm>
            <a:off x="7620" y="1200150"/>
            <a:ext cx="5273040" cy="565785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endParaRPr lang="en-US" sz="3200" b="1" baseline="30000" dirty="0">
              <a:solidFill>
                <a:schemeClr val="bg1"/>
              </a:solidFill>
              <a:effectLst/>
              <a:latin typeface="Calibri" panose="020F0502020204030204" pitchFamily="34" charset="0"/>
              <a:ea typeface="Times New Roman" panose="02020603050405020304" pitchFamily="18" charset="0"/>
            </a:endParaRPr>
          </a:p>
          <a:p>
            <a:pPr marL="0" marR="0">
              <a:spcBef>
                <a:spcPts val="0"/>
              </a:spcBef>
              <a:spcAft>
                <a:spcPts val="0"/>
              </a:spcAft>
            </a:pPr>
            <a:endParaRPr lang="en-US" sz="3200" b="1" baseline="30000" dirty="0">
              <a:solidFill>
                <a:schemeClr val="bg1"/>
              </a:solidFill>
              <a:latin typeface="Calibri" panose="020F0502020204030204" pitchFamily="34" charset="0"/>
              <a:ea typeface="Times New Roman" panose="02020603050405020304" pitchFamily="18" charset="0"/>
            </a:endParaRPr>
          </a:p>
          <a:p>
            <a:pPr marL="0" marR="0">
              <a:spcBef>
                <a:spcPts val="0"/>
              </a:spcBef>
              <a:spcAft>
                <a:spcPts val="0"/>
              </a:spcAft>
            </a:pPr>
            <a:r>
              <a:rPr lang="en-US" sz="3600" b="1" baseline="30000" dirty="0">
                <a:solidFill>
                  <a:schemeClr val="bg1"/>
                </a:solidFill>
                <a:effectLst/>
                <a:latin typeface="Calibri" panose="020F0502020204030204" pitchFamily="34" charset="0"/>
                <a:ea typeface="Times New Roman" panose="02020603050405020304" pitchFamily="18" charset="0"/>
              </a:rPr>
              <a:t>Exodus 19:6</a:t>
            </a:r>
            <a:r>
              <a:rPr lang="en-US" sz="3600" b="1" dirty="0">
                <a:solidFill>
                  <a:schemeClr val="bg1"/>
                </a:solidFill>
                <a:effectLst/>
                <a:latin typeface="Calibri" panose="020F0502020204030204" pitchFamily="34" charset="0"/>
                <a:ea typeface="Times New Roman" panose="02020603050405020304" pitchFamily="18" charset="0"/>
              </a:rPr>
              <a:t> </a:t>
            </a:r>
            <a:r>
              <a:rPr lang="en-US" sz="3600" dirty="0">
                <a:solidFill>
                  <a:schemeClr val="bg1"/>
                </a:solidFill>
                <a:effectLst/>
                <a:latin typeface="Calibri" panose="020F0502020204030204" pitchFamily="34" charset="0"/>
                <a:ea typeface="Times New Roman" panose="02020603050405020304" pitchFamily="18" charset="0"/>
              </a:rPr>
              <a:t>and you shall be to Me a kingdom of priests and a holy nation.</a:t>
            </a:r>
            <a:endParaRPr lang="en-US" sz="3600" dirty="0">
              <a:solidFill>
                <a:schemeClr val="bg1"/>
              </a:solidFill>
              <a:effectLst/>
              <a:latin typeface="Times New Roman" panose="02020603050405020304" pitchFamily="18" charset="0"/>
              <a:ea typeface="Times New Roman" panose="02020603050405020304" pitchFamily="18" charset="0"/>
            </a:endParaRPr>
          </a:p>
        </p:txBody>
      </p:sp>
      <p:sp>
        <p:nvSpPr>
          <p:cNvPr id="5" name="Rounded Rectangular Callout 11">
            <a:extLst>
              <a:ext uri="{FF2B5EF4-FFF2-40B4-BE49-F238E27FC236}">
                <a16:creationId xmlns:a16="http://schemas.microsoft.com/office/drawing/2014/main" xmlns="" id="{F2231A30-8A07-E90B-9BE8-A55AE400C88B}"/>
              </a:ext>
            </a:extLst>
          </p:cNvPr>
          <p:cNvSpPr/>
          <p:nvPr/>
        </p:nvSpPr>
        <p:spPr>
          <a:xfrm>
            <a:off x="3657600" y="6248399"/>
            <a:ext cx="8382000" cy="551653"/>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200" b="1" dirty="0"/>
              <a:t>distinction…</a:t>
            </a:r>
            <a:endParaRPr lang="en-US" sz="5400" dirty="0"/>
          </a:p>
        </p:txBody>
      </p:sp>
    </p:spTree>
    <p:extLst>
      <p:ext uri="{BB962C8B-B14F-4D97-AF65-F5344CB8AC3E}">
        <p14:creationId xmlns:p14="http://schemas.microsoft.com/office/powerpoint/2010/main" val="2954921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dirty="0">
                <a:solidFill>
                  <a:schemeClr val="bg1"/>
                </a:solidFill>
              </a:rPr>
              <a:t> Accept One Another</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7" name="Rounded Rectangular Callout 11">
            <a:extLst>
              <a:ext uri="{FF2B5EF4-FFF2-40B4-BE49-F238E27FC236}">
                <a16:creationId xmlns:a16="http://schemas.microsoft.com/office/drawing/2014/main" xmlns="" id="{34F6AEF9-473F-E2B4-9745-2F1AB3143E48}"/>
              </a:ext>
            </a:extLst>
          </p:cNvPr>
          <p:cNvSpPr/>
          <p:nvPr/>
        </p:nvSpPr>
        <p:spPr>
          <a:xfrm>
            <a:off x="5410200" y="1317624"/>
            <a:ext cx="6621780" cy="1349376"/>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i="1" dirty="0"/>
              <a:t>Why was it hard for them to accept one another? </a:t>
            </a:r>
            <a:endParaRPr lang="en-US" sz="6600" i="1" dirty="0"/>
          </a:p>
        </p:txBody>
      </p:sp>
      <p:sp>
        <p:nvSpPr>
          <p:cNvPr id="8" name="Rounded Rectangular Callout 11">
            <a:extLst>
              <a:ext uri="{FF2B5EF4-FFF2-40B4-BE49-F238E27FC236}">
                <a16:creationId xmlns:a16="http://schemas.microsoft.com/office/drawing/2014/main" xmlns="" id="{9559FCCB-A337-74A0-A253-D24751AC913A}"/>
              </a:ext>
            </a:extLst>
          </p:cNvPr>
          <p:cNvSpPr/>
          <p:nvPr/>
        </p:nvSpPr>
        <p:spPr>
          <a:xfrm>
            <a:off x="6739890" y="3567111"/>
            <a:ext cx="3962400" cy="663576"/>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religious tension</a:t>
            </a:r>
            <a:endParaRPr lang="en-US" sz="6600" dirty="0"/>
          </a:p>
        </p:txBody>
      </p:sp>
      <p:sp>
        <p:nvSpPr>
          <p:cNvPr id="10" name="Rectangle 9">
            <a:extLst>
              <a:ext uri="{FF2B5EF4-FFF2-40B4-BE49-F238E27FC236}">
                <a16:creationId xmlns:a16="http://schemas.microsoft.com/office/drawing/2014/main" xmlns="" id="{19E06139-C670-BDFB-2B2D-F3A90D852153}"/>
              </a:ext>
            </a:extLst>
          </p:cNvPr>
          <p:cNvSpPr/>
          <p:nvPr/>
        </p:nvSpPr>
        <p:spPr>
          <a:xfrm>
            <a:off x="7620" y="1200150"/>
            <a:ext cx="5273040" cy="565785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t>Leviticus 19:33 </a:t>
            </a:r>
            <a:r>
              <a:rPr lang="en-US" sz="3600" dirty="0"/>
              <a:t> Do not take advantage of foreigners who live among you in your land. </a:t>
            </a:r>
            <a:r>
              <a:rPr lang="en-US" sz="3600" b="1" baseline="30000" dirty="0"/>
              <a:t>34 </a:t>
            </a:r>
            <a:r>
              <a:rPr lang="en-US" sz="3600" dirty="0"/>
              <a:t>Treat them like native-born Israelites, and love them as you love yourself. Remember that you were once foreigners living in the land of Egypt. </a:t>
            </a:r>
          </a:p>
        </p:txBody>
      </p:sp>
      <p:sp>
        <p:nvSpPr>
          <p:cNvPr id="5" name="Rounded Rectangular Callout 11">
            <a:extLst>
              <a:ext uri="{FF2B5EF4-FFF2-40B4-BE49-F238E27FC236}">
                <a16:creationId xmlns:a16="http://schemas.microsoft.com/office/drawing/2014/main" xmlns="" id="{7192FC89-7CB4-92A4-4EE1-78683B7EB876}"/>
              </a:ext>
            </a:extLst>
          </p:cNvPr>
          <p:cNvSpPr/>
          <p:nvPr/>
        </p:nvSpPr>
        <p:spPr>
          <a:xfrm>
            <a:off x="3657600" y="6248399"/>
            <a:ext cx="8382000" cy="551653"/>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200" b="1" dirty="0"/>
              <a:t>distinction…</a:t>
            </a:r>
            <a:endParaRPr lang="en-US" sz="5400" dirty="0"/>
          </a:p>
        </p:txBody>
      </p:sp>
    </p:spTree>
    <p:extLst>
      <p:ext uri="{BB962C8B-B14F-4D97-AF65-F5344CB8AC3E}">
        <p14:creationId xmlns:p14="http://schemas.microsoft.com/office/powerpoint/2010/main" val="2403222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dirty="0">
                <a:solidFill>
                  <a:schemeClr val="bg1"/>
                </a:solidFill>
              </a:rPr>
              <a:t> Accept One Another</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7" name="Rounded Rectangular Callout 11">
            <a:extLst>
              <a:ext uri="{FF2B5EF4-FFF2-40B4-BE49-F238E27FC236}">
                <a16:creationId xmlns:a16="http://schemas.microsoft.com/office/drawing/2014/main" xmlns="" id="{34F6AEF9-473F-E2B4-9745-2F1AB3143E48}"/>
              </a:ext>
            </a:extLst>
          </p:cNvPr>
          <p:cNvSpPr/>
          <p:nvPr/>
        </p:nvSpPr>
        <p:spPr>
          <a:xfrm>
            <a:off x="5410200" y="1317624"/>
            <a:ext cx="6621780" cy="1349376"/>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i="1" dirty="0"/>
              <a:t>Why was it hard for them to accept one another? </a:t>
            </a:r>
            <a:endParaRPr lang="en-US" sz="6600" i="1" dirty="0"/>
          </a:p>
        </p:txBody>
      </p:sp>
      <p:sp>
        <p:nvSpPr>
          <p:cNvPr id="8" name="Rounded Rectangular Callout 11">
            <a:extLst>
              <a:ext uri="{FF2B5EF4-FFF2-40B4-BE49-F238E27FC236}">
                <a16:creationId xmlns:a16="http://schemas.microsoft.com/office/drawing/2014/main" xmlns="" id="{9559FCCB-A337-74A0-A253-D24751AC913A}"/>
              </a:ext>
            </a:extLst>
          </p:cNvPr>
          <p:cNvSpPr/>
          <p:nvPr/>
        </p:nvSpPr>
        <p:spPr>
          <a:xfrm>
            <a:off x="6739890" y="3567111"/>
            <a:ext cx="3962400" cy="663576"/>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religious tension</a:t>
            </a:r>
            <a:endParaRPr lang="en-US" sz="6600" dirty="0"/>
          </a:p>
        </p:txBody>
      </p:sp>
      <p:sp>
        <p:nvSpPr>
          <p:cNvPr id="10" name="Rectangle 9">
            <a:extLst>
              <a:ext uri="{FF2B5EF4-FFF2-40B4-BE49-F238E27FC236}">
                <a16:creationId xmlns:a16="http://schemas.microsoft.com/office/drawing/2014/main" xmlns="" id="{19E06139-C670-BDFB-2B2D-F3A90D852153}"/>
              </a:ext>
            </a:extLst>
          </p:cNvPr>
          <p:cNvSpPr/>
          <p:nvPr/>
        </p:nvSpPr>
        <p:spPr>
          <a:xfrm>
            <a:off x="7620" y="1200150"/>
            <a:ext cx="5273040" cy="565785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t>Leviticus 19:33 </a:t>
            </a:r>
            <a:r>
              <a:rPr lang="en-US" sz="3600" dirty="0"/>
              <a:t> Do not take advantage of foreigners who live among you in your land. </a:t>
            </a:r>
            <a:r>
              <a:rPr lang="en-US" sz="3600" b="1" baseline="30000" dirty="0"/>
              <a:t>34 </a:t>
            </a:r>
            <a:r>
              <a:rPr lang="en-US" sz="3600" dirty="0"/>
              <a:t>Treat them like native-born Israelites, and love them as you love yourself. Remember that you were once foreigners living in the land of Egypt. </a:t>
            </a:r>
          </a:p>
        </p:txBody>
      </p:sp>
      <p:sp>
        <p:nvSpPr>
          <p:cNvPr id="5" name="Rounded Rectangular Callout 11">
            <a:extLst>
              <a:ext uri="{FF2B5EF4-FFF2-40B4-BE49-F238E27FC236}">
                <a16:creationId xmlns:a16="http://schemas.microsoft.com/office/drawing/2014/main" xmlns="" id="{2A110408-AD33-C12F-0C00-2F66135A190F}"/>
              </a:ext>
            </a:extLst>
          </p:cNvPr>
          <p:cNvSpPr/>
          <p:nvPr/>
        </p:nvSpPr>
        <p:spPr>
          <a:xfrm>
            <a:off x="3657600" y="6248399"/>
            <a:ext cx="8382000" cy="551653"/>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200" b="1" dirty="0"/>
              <a:t>distinction </a:t>
            </a:r>
            <a:r>
              <a:rPr lang="en-US" sz="3200" b="1" dirty="0">
                <a:sym typeface="Wingdings" panose="05000000000000000000" pitchFamily="2" charset="2"/>
              </a:rPr>
              <a:t> superiority </a:t>
            </a:r>
            <a:endParaRPr lang="en-US" sz="5400" dirty="0"/>
          </a:p>
        </p:txBody>
      </p:sp>
    </p:spTree>
    <p:extLst>
      <p:ext uri="{BB962C8B-B14F-4D97-AF65-F5344CB8AC3E}">
        <p14:creationId xmlns:p14="http://schemas.microsoft.com/office/powerpoint/2010/main" val="10146298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dirty="0">
                <a:solidFill>
                  <a:schemeClr val="bg1"/>
                </a:solidFill>
              </a:rPr>
              <a:t> Accept One Another</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7" name="Rounded Rectangular Callout 11">
            <a:extLst>
              <a:ext uri="{FF2B5EF4-FFF2-40B4-BE49-F238E27FC236}">
                <a16:creationId xmlns:a16="http://schemas.microsoft.com/office/drawing/2014/main" xmlns="" id="{34F6AEF9-473F-E2B4-9745-2F1AB3143E48}"/>
              </a:ext>
            </a:extLst>
          </p:cNvPr>
          <p:cNvSpPr/>
          <p:nvPr/>
        </p:nvSpPr>
        <p:spPr>
          <a:xfrm>
            <a:off x="5410200" y="1317624"/>
            <a:ext cx="6621780" cy="1349376"/>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i="1" dirty="0"/>
              <a:t>Why was it hard for them to accept one another? </a:t>
            </a:r>
            <a:endParaRPr lang="en-US" sz="6600" i="1" dirty="0"/>
          </a:p>
        </p:txBody>
      </p:sp>
      <p:sp>
        <p:nvSpPr>
          <p:cNvPr id="8" name="Rounded Rectangular Callout 11">
            <a:extLst>
              <a:ext uri="{FF2B5EF4-FFF2-40B4-BE49-F238E27FC236}">
                <a16:creationId xmlns:a16="http://schemas.microsoft.com/office/drawing/2014/main" xmlns="" id="{9559FCCB-A337-74A0-A253-D24751AC913A}"/>
              </a:ext>
            </a:extLst>
          </p:cNvPr>
          <p:cNvSpPr/>
          <p:nvPr/>
        </p:nvSpPr>
        <p:spPr>
          <a:xfrm>
            <a:off x="6739890" y="3567111"/>
            <a:ext cx="3962400" cy="663576"/>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religious tension</a:t>
            </a:r>
            <a:endParaRPr lang="en-US" sz="6600" dirty="0"/>
          </a:p>
        </p:txBody>
      </p:sp>
      <p:sp>
        <p:nvSpPr>
          <p:cNvPr id="10" name="Rectangle 9">
            <a:extLst>
              <a:ext uri="{FF2B5EF4-FFF2-40B4-BE49-F238E27FC236}">
                <a16:creationId xmlns:a16="http://schemas.microsoft.com/office/drawing/2014/main" xmlns="" id="{19E06139-C670-BDFB-2B2D-F3A90D852153}"/>
              </a:ext>
            </a:extLst>
          </p:cNvPr>
          <p:cNvSpPr/>
          <p:nvPr/>
        </p:nvSpPr>
        <p:spPr>
          <a:xfrm>
            <a:off x="7620" y="1200150"/>
            <a:ext cx="5273040" cy="565785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t>Leviticus 19:33 </a:t>
            </a:r>
            <a:r>
              <a:rPr lang="en-US" sz="3600" dirty="0"/>
              <a:t> Do not take advantage of foreigners who live among you in your land. </a:t>
            </a:r>
            <a:r>
              <a:rPr lang="en-US" sz="3600" b="1" baseline="30000" dirty="0"/>
              <a:t>34 </a:t>
            </a:r>
            <a:r>
              <a:rPr lang="en-US" sz="3600" dirty="0"/>
              <a:t>Treat them like native-born Israelites, and love them as you love yourself. Remember that you were once foreigners living in the land of Egypt. </a:t>
            </a:r>
          </a:p>
        </p:txBody>
      </p:sp>
      <p:sp>
        <p:nvSpPr>
          <p:cNvPr id="5" name="Rounded Rectangular Callout 11">
            <a:extLst>
              <a:ext uri="{FF2B5EF4-FFF2-40B4-BE49-F238E27FC236}">
                <a16:creationId xmlns:a16="http://schemas.microsoft.com/office/drawing/2014/main" xmlns="" id="{0A7EAB38-013D-71BD-58E1-0207FF9DE7AD}"/>
              </a:ext>
            </a:extLst>
          </p:cNvPr>
          <p:cNvSpPr/>
          <p:nvPr/>
        </p:nvSpPr>
        <p:spPr>
          <a:xfrm>
            <a:off x="3657600" y="6248399"/>
            <a:ext cx="8382000" cy="551653"/>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200" b="1" dirty="0"/>
              <a:t>distinction </a:t>
            </a:r>
            <a:r>
              <a:rPr lang="en-US" sz="3200" b="1" dirty="0">
                <a:sym typeface="Wingdings" panose="05000000000000000000" pitchFamily="2" charset="2"/>
              </a:rPr>
              <a:t> superiority  prejudice </a:t>
            </a:r>
            <a:endParaRPr lang="en-US" sz="5400" dirty="0"/>
          </a:p>
        </p:txBody>
      </p:sp>
    </p:spTree>
    <p:extLst>
      <p:ext uri="{BB962C8B-B14F-4D97-AF65-F5344CB8AC3E}">
        <p14:creationId xmlns:p14="http://schemas.microsoft.com/office/powerpoint/2010/main" val="3149948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7" name="Rounded Rectangular Callout 11">
            <a:extLst>
              <a:ext uri="{FF2B5EF4-FFF2-40B4-BE49-F238E27FC236}">
                <a16:creationId xmlns:a16="http://schemas.microsoft.com/office/drawing/2014/main" xmlns="" id="{D798020B-692A-58A6-F762-6BC886E3CAEC}"/>
              </a:ext>
            </a:extLst>
          </p:cNvPr>
          <p:cNvSpPr/>
          <p:nvPr/>
        </p:nvSpPr>
        <p:spPr>
          <a:xfrm>
            <a:off x="228600" y="5353916"/>
            <a:ext cx="11772900" cy="1203325"/>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Romans 15:1-13 Accept One Another</a:t>
            </a:r>
            <a:endParaRPr lang="en-US" sz="4400" b="1" i="1" dirty="0">
              <a:solidFill>
                <a:schemeClr val="bg1"/>
              </a:solidFill>
            </a:endParaRPr>
          </a:p>
        </p:txBody>
      </p:sp>
    </p:spTree>
    <p:extLst>
      <p:ext uri="{BB962C8B-B14F-4D97-AF65-F5344CB8AC3E}">
        <p14:creationId xmlns:p14="http://schemas.microsoft.com/office/powerpoint/2010/main" val="5804179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dirty="0">
                <a:solidFill>
                  <a:schemeClr val="bg1"/>
                </a:solidFill>
              </a:rPr>
              <a:t> Accept One Another</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7" name="Rounded Rectangular Callout 11">
            <a:extLst>
              <a:ext uri="{FF2B5EF4-FFF2-40B4-BE49-F238E27FC236}">
                <a16:creationId xmlns:a16="http://schemas.microsoft.com/office/drawing/2014/main" xmlns="" id="{34F6AEF9-473F-E2B4-9745-2F1AB3143E48}"/>
              </a:ext>
            </a:extLst>
          </p:cNvPr>
          <p:cNvSpPr/>
          <p:nvPr/>
        </p:nvSpPr>
        <p:spPr>
          <a:xfrm>
            <a:off x="5410200" y="1317624"/>
            <a:ext cx="6621780" cy="1349376"/>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i="1" dirty="0"/>
              <a:t>Why was it hard for them to accept one another? </a:t>
            </a:r>
            <a:endParaRPr lang="en-US" sz="6600" i="1" dirty="0"/>
          </a:p>
        </p:txBody>
      </p:sp>
      <p:sp>
        <p:nvSpPr>
          <p:cNvPr id="8" name="Rounded Rectangular Callout 11">
            <a:extLst>
              <a:ext uri="{FF2B5EF4-FFF2-40B4-BE49-F238E27FC236}">
                <a16:creationId xmlns:a16="http://schemas.microsoft.com/office/drawing/2014/main" xmlns="" id="{9559FCCB-A337-74A0-A253-D24751AC913A}"/>
              </a:ext>
            </a:extLst>
          </p:cNvPr>
          <p:cNvSpPr/>
          <p:nvPr/>
        </p:nvSpPr>
        <p:spPr>
          <a:xfrm>
            <a:off x="6739890" y="3567111"/>
            <a:ext cx="3962400" cy="663576"/>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religious tension</a:t>
            </a:r>
            <a:endParaRPr lang="en-US" sz="6600" dirty="0"/>
          </a:p>
        </p:txBody>
      </p:sp>
      <p:sp>
        <p:nvSpPr>
          <p:cNvPr id="10" name="Rectangle 9">
            <a:extLst>
              <a:ext uri="{FF2B5EF4-FFF2-40B4-BE49-F238E27FC236}">
                <a16:creationId xmlns:a16="http://schemas.microsoft.com/office/drawing/2014/main" xmlns="" id="{19E06139-C670-BDFB-2B2D-F3A90D852153}"/>
              </a:ext>
            </a:extLst>
          </p:cNvPr>
          <p:cNvSpPr/>
          <p:nvPr/>
        </p:nvSpPr>
        <p:spPr>
          <a:xfrm>
            <a:off x="7620" y="1200150"/>
            <a:ext cx="5273040" cy="565785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t>Leviticus 19:33 </a:t>
            </a:r>
            <a:r>
              <a:rPr lang="en-US" sz="3600" dirty="0"/>
              <a:t> Do not take advantage of foreigners who live among you in your land. </a:t>
            </a:r>
            <a:r>
              <a:rPr lang="en-US" sz="3600" b="1" baseline="30000" dirty="0"/>
              <a:t>34 </a:t>
            </a:r>
            <a:r>
              <a:rPr lang="en-US" sz="3600" dirty="0"/>
              <a:t>Treat them like native-born Israelites, and love them as you love yourself. Remember that you were once foreigners living in the land of Egypt. </a:t>
            </a:r>
          </a:p>
        </p:txBody>
      </p:sp>
      <p:sp>
        <p:nvSpPr>
          <p:cNvPr id="5" name="Rounded Rectangular Callout 11">
            <a:extLst>
              <a:ext uri="{FF2B5EF4-FFF2-40B4-BE49-F238E27FC236}">
                <a16:creationId xmlns:a16="http://schemas.microsoft.com/office/drawing/2014/main" xmlns="" id="{F712659E-3A35-05F7-F7E2-640E4FD0C826}"/>
              </a:ext>
            </a:extLst>
          </p:cNvPr>
          <p:cNvSpPr/>
          <p:nvPr/>
        </p:nvSpPr>
        <p:spPr>
          <a:xfrm>
            <a:off x="3657600" y="6248399"/>
            <a:ext cx="8382000" cy="551653"/>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200" b="1" dirty="0"/>
              <a:t>distinction </a:t>
            </a:r>
            <a:r>
              <a:rPr lang="en-US" sz="3200" b="1" dirty="0">
                <a:sym typeface="Wingdings" panose="05000000000000000000" pitchFamily="2" charset="2"/>
              </a:rPr>
              <a:t> superiority  prejudice  distain</a:t>
            </a:r>
            <a:endParaRPr lang="en-US" sz="5400" dirty="0"/>
          </a:p>
        </p:txBody>
      </p:sp>
    </p:spTree>
    <p:extLst>
      <p:ext uri="{BB962C8B-B14F-4D97-AF65-F5344CB8AC3E}">
        <p14:creationId xmlns:p14="http://schemas.microsoft.com/office/powerpoint/2010/main" val="1798564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dirty="0">
                <a:solidFill>
                  <a:schemeClr val="bg1"/>
                </a:solidFill>
              </a:rPr>
              <a:t> Accept One Another</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7" name="Rounded Rectangular Callout 11">
            <a:extLst>
              <a:ext uri="{FF2B5EF4-FFF2-40B4-BE49-F238E27FC236}">
                <a16:creationId xmlns:a16="http://schemas.microsoft.com/office/drawing/2014/main" xmlns="" id="{34F6AEF9-473F-E2B4-9745-2F1AB3143E48}"/>
              </a:ext>
            </a:extLst>
          </p:cNvPr>
          <p:cNvSpPr/>
          <p:nvPr/>
        </p:nvSpPr>
        <p:spPr>
          <a:xfrm>
            <a:off x="5410200" y="1317624"/>
            <a:ext cx="6621780" cy="1349376"/>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i="1" dirty="0"/>
              <a:t>Why was it hard for them to accept one another? </a:t>
            </a:r>
            <a:endParaRPr lang="en-US" sz="6600" i="1" dirty="0"/>
          </a:p>
        </p:txBody>
      </p:sp>
      <p:sp>
        <p:nvSpPr>
          <p:cNvPr id="8" name="Rounded Rectangular Callout 11">
            <a:extLst>
              <a:ext uri="{FF2B5EF4-FFF2-40B4-BE49-F238E27FC236}">
                <a16:creationId xmlns:a16="http://schemas.microsoft.com/office/drawing/2014/main" xmlns="" id="{9559FCCB-A337-74A0-A253-D24751AC913A}"/>
              </a:ext>
            </a:extLst>
          </p:cNvPr>
          <p:cNvSpPr/>
          <p:nvPr/>
        </p:nvSpPr>
        <p:spPr>
          <a:xfrm>
            <a:off x="6739890" y="3567111"/>
            <a:ext cx="3962400" cy="663576"/>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political tension</a:t>
            </a:r>
            <a:endParaRPr lang="en-US" sz="6600" dirty="0"/>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Rectangle 10">
            <a:extLst>
              <a:ext uri="{FF2B5EF4-FFF2-40B4-BE49-F238E27FC236}">
                <a16:creationId xmlns:a16="http://schemas.microsoft.com/office/drawing/2014/main" xmlns="" id="{702547B7-62C8-272C-456F-710221DFF2DF}"/>
              </a:ext>
            </a:extLst>
          </p:cNvPr>
          <p:cNvSpPr/>
          <p:nvPr/>
        </p:nvSpPr>
        <p:spPr>
          <a:xfrm>
            <a:off x="7620" y="1200150"/>
            <a:ext cx="5273040" cy="565785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t>Leviticus 19:33 </a:t>
            </a:r>
            <a:r>
              <a:rPr lang="en-US" sz="3600" dirty="0"/>
              <a:t> Do not take advantage of foreigners who live among you in your land. </a:t>
            </a:r>
            <a:r>
              <a:rPr lang="en-US" sz="3600" b="1" baseline="30000" dirty="0"/>
              <a:t>34 </a:t>
            </a:r>
            <a:r>
              <a:rPr lang="en-US" sz="3600" dirty="0"/>
              <a:t>Treat them like native-born Israelites, and love them as you love yourself. Remember that you were once foreigners living in the land of Egypt. </a:t>
            </a:r>
          </a:p>
        </p:txBody>
      </p:sp>
      <p:sp>
        <p:nvSpPr>
          <p:cNvPr id="10" name="Rounded Rectangular Callout 11">
            <a:extLst>
              <a:ext uri="{FF2B5EF4-FFF2-40B4-BE49-F238E27FC236}">
                <a16:creationId xmlns:a16="http://schemas.microsoft.com/office/drawing/2014/main" xmlns="" id="{4CFD2795-C4BA-FF63-304F-EFF035A69A9C}"/>
              </a:ext>
            </a:extLst>
          </p:cNvPr>
          <p:cNvSpPr/>
          <p:nvPr/>
        </p:nvSpPr>
        <p:spPr>
          <a:xfrm>
            <a:off x="3657600" y="6248399"/>
            <a:ext cx="8382000" cy="551653"/>
          </a:xfrm>
          <a:prstGeom prst="wedgeRoundRectCallout">
            <a:avLst>
              <a:gd name="adj1" fmla="val -21927"/>
              <a:gd name="adj2" fmla="val 49596"/>
              <a:gd name="adj3" fmla="val 16667"/>
            </a:avLst>
          </a:prstGeom>
          <a:solidFill>
            <a:schemeClr val="tx1">
              <a:alpha val="7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200" b="1" dirty="0"/>
              <a:t>distinction </a:t>
            </a:r>
            <a:r>
              <a:rPr lang="en-US" sz="3200" b="1" dirty="0">
                <a:sym typeface="Wingdings" panose="05000000000000000000" pitchFamily="2" charset="2"/>
              </a:rPr>
              <a:t> superiority  prejudice  distain</a:t>
            </a:r>
            <a:endParaRPr lang="en-US" sz="5400" dirty="0"/>
          </a:p>
        </p:txBody>
      </p:sp>
    </p:spTree>
    <p:extLst>
      <p:ext uri="{BB962C8B-B14F-4D97-AF65-F5344CB8AC3E}">
        <p14:creationId xmlns:p14="http://schemas.microsoft.com/office/powerpoint/2010/main" val="562561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right)">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 grpId="0" animBg="1"/>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dirty="0">
                <a:solidFill>
                  <a:schemeClr val="bg1"/>
                </a:solidFill>
              </a:rPr>
              <a:t> Accept One Another</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Rounded Rectangular Callout 11">
            <a:extLst>
              <a:ext uri="{FF2B5EF4-FFF2-40B4-BE49-F238E27FC236}">
                <a16:creationId xmlns:a16="http://schemas.microsoft.com/office/drawing/2014/main" xmlns="" id="{DBD7E7C3-52B1-7187-C712-FCACAD621986}"/>
              </a:ext>
            </a:extLst>
          </p:cNvPr>
          <p:cNvSpPr/>
          <p:nvPr/>
        </p:nvSpPr>
        <p:spPr>
          <a:xfrm>
            <a:off x="5410200" y="1447800"/>
            <a:ext cx="6614159" cy="13716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These 2 groups were as alienated as groups get!</a:t>
            </a:r>
            <a:endParaRPr lang="en-US" sz="6600" dirty="0"/>
          </a:p>
        </p:txBody>
      </p:sp>
      <p:sp>
        <p:nvSpPr>
          <p:cNvPr id="7" name="Rectangle 6">
            <a:extLst>
              <a:ext uri="{FF2B5EF4-FFF2-40B4-BE49-F238E27FC236}">
                <a16:creationId xmlns:a16="http://schemas.microsoft.com/office/drawing/2014/main" xmlns="" id="{8D8948CD-6FBC-A56D-C8D3-3AA1D4684D4D}"/>
              </a:ext>
            </a:extLst>
          </p:cNvPr>
          <p:cNvSpPr/>
          <p:nvPr/>
        </p:nvSpPr>
        <p:spPr>
          <a:xfrm>
            <a:off x="7620" y="1200150"/>
            <a:ext cx="5273040" cy="565785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t>Leviticus 19:33 </a:t>
            </a:r>
            <a:r>
              <a:rPr lang="en-US" sz="3600" dirty="0"/>
              <a:t> Do not take advantage of foreigners who live among you in your land. </a:t>
            </a:r>
            <a:r>
              <a:rPr lang="en-US" sz="3600" b="1" baseline="30000" dirty="0"/>
              <a:t>34 </a:t>
            </a:r>
            <a:r>
              <a:rPr lang="en-US" sz="3600" dirty="0"/>
              <a:t>Treat them like native-born Israelites, and love them as you love yourself. Remember that you were once foreigners living in the land of Egypt. </a:t>
            </a:r>
          </a:p>
        </p:txBody>
      </p:sp>
    </p:spTree>
    <p:extLst>
      <p:ext uri="{BB962C8B-B14F-4D97-AF65-F5344CB8AC3E}">
        <p14:creationId xmlns:p14="http://schemas.microsoft.com/office/powerpoint/2010/main" val="1550392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dirty="0">
                <a:solidFill>
                  <a:schemeClr val="bg1"/>
                </a:solidFill>
              </a:rPr>
              <a:t> Accept One Another</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8" name="Rectangle 7">
            <a:extLst>
              <a:ext uri="{FF2B5EF4-FFF2-40B4-BE49-F238E27FC236}">
                <a16:creationId xmlns:a16="http://schemas.microsoft.com/office/drawing/2014/main" xmlns="" id="{FD55CDB6-FE98-6735-9CA0-AFDF4251C22D}"/>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b="1" u="sng" dirty="0">
                <a:solidFill>
                  <a:srgbClr val="002060"/>
                </a:solidFill>
                <a:effectLst/>
                <a:ea typeface="Times New Roman" panose="02020603050405020304" pitchFamily="18" charset="0"/>
              </a:rPr>
              <a:t>accept one another</a:t>
            </a:r>
            <a:r>
              <a:rPr lang="en-US" sz="3200" dirty="0">
                <a:solidFill>
                  <a:srgbClr val="000000"/>
                </a:solidFill>
                <a:effectLst/>
                <a:ea typeface="Times New Roman" panose="02020603050405020304" pitchFamily="18" charset="0"/>
              </a:rPr>
              <a:t> just as Christ has accepted you so that God will be given glory. </a:t>
            </a:r>
            <a:r>
              <a:rPr lang="en-US" sz="3200" b="1" baseline="30000" dirty="0">
                <a:solidFill>
                  <a:srgbClr val="000000"/>
                </a:solidFill>
                <a:effectLst/>
                <a:ea typeface="Times New Roman" panose="02020603050405020304" pitchFamily="18" charset="0"/>
              </a:rPr>
              <a:t>8 </a:t>
            </a:r>
            <a:r>
              <a:rPr lang="en-US" sz="3200" dirty="0">
                <a:solidFill>
                  <a:srgbClr val="000000"/>
                </a:solidFill>
                <a:effectLst/>
                <a:ea typeface="Times New Roman" panose="02020603050405020304" pitchFamily="18" charset="0"/>
              </a:rPr>
              <a:t>Remember that Christ came as a servant to the </a:t>
            </a:r>
            <a:r>
              <a:rPr lang="en-US" sz="3200" b="1" u="sng" dirty="0">
                <a:solidFill>
                  <a:srgbClr val="002060"/>
                </a:solidFill>
                <a:effectLst/>
                <a:ea typeface="Times New Roman" panose="02020603050405020304" pitchFamily="18" charset="0"/>
              </a:rPr>
              <a:t>Jews</a:t>
            </a:r>
            <a:r>
              <a:rPr lang="en-US" sz="3200" baseline="30000" dirty="0">
                <a:solidFill>
                  <a:srgbClr val="000000"/>
                </a:solidFill>
                <a:effectLst/>
                <a:ea typeface="Times New Roman" panose="02020603050405020304" pitchFamily="18" charset="0"/>
              </a:rPr>
              <a:t> </a:t>
            </a:r>
            <a:r>
              <a:rPr lang="en-US" sz="3200" dirty="0">
                <a:solidFill>
                  <a:srgbClr val="000000"/>
                </a:solidFill>
                <a:effectLst/>
                <a:ea typeface="Times New Roman" panose="02020603050405020304" pitchFamily="18" charset="0"/>
              </a:rPr>
              <a:t>to show that God is true to the promises he made to their ancestors. </a:t>
            </a:r>
            <a:r>
              <a:rPr lang="en-US" sz="3200" b="1" baseline="30000" dirty="0">
                <a:solidFill>
                  <a:srgbClr val="000000"/>
                </a:solidFill>
                <a:effectLst/>
                <a:ea typeface="Times New Roman" panose="02020603050405020304" pitchFamily="18" charset="0"/>
              </a:rPr>
              <a:t>9 </a:t>
            </a:r>
            <a:r>
              <a:rPr lang="en-US" sz="3200" dirty="0">
                <a:solidFill>
                  <a:srgbClr val="000000"/>
                </a:solidFill>
                <a:effectLst/>
                <a:ea typeface="Times New Roman" panose="02020603050405020304" pitchFamily="18" charset="0"/>
              </a:rPr>
              <a:t>He also came so that the </a:t>
            </a:r>
            <a:r>
              <a:rPr lang="en-US" sz="3200" b="1" u="sng" dirty="0">
                <a:solidFill>
                  <a:srgbClr val="002060"/>
                </a:solidFill>
                <a:effectLst/>
                <a:ea typeface="Times New Roman" panose="02020603050405020304" pitchFamily="18" charset="0"/>
              </a:rPr>
              <a:t>Gentiles</a:t>
            </a:r>
            <a:r>
              <a:rPr lang="en-US" sz="3200" dirty="0">
                <a:solidFill>
                  <a:srgbClr val="000000"/>
                </a:solidFill>
                <a:effectLst/>
                <a:ea typeface="Times New Roman" panose="02020603050405020304" pitchFamily="18" charset="0"/>
              </a:rPr>
              <a:t> might give glory to God for his mercies to them.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9" name="Rounded Rectangular Callout 11">
            <a:extLst>
              <a:ext uri="{FF2B5EF4-FFF2-40B4-BE49-F238E27FC236}">
                <a16:creationId xmlns:a16="http://schemas.microsoft.com/office/drawing/2014/main" xmlns="" id="{6F17EF70-257A-4DD9-2869-0955CAD0BEB7}"/>
              </a:ext>
            </a:extLst>
          </p:cNvPr>
          <p:cNvSpPr/>
          <p:nvPr/>
        </p:nvSpPr>
        <p:spPr>
          <a:xfrm>
            <a:off x="5410200" y="1447800"/>
            <a:ext cx="6614159" cy="13716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These 2 groups were as alienated as groups get!</a:t>
            </a:r>
            <a:endParaRPr lang="en-US" sz="6600" dirty="0"/>
          </a:p>
        </p:txBody>
      </p:sp>
    </p:spTree>
    <p:extLst>
      <p:ext uri="{BB962C8B-B14F-4D97-AF65-F5344CB8AC3E}">
        <p14:creationId xmlns:p14="http://schemas.microsoft.com/office/powerpoint/2010/main" val="14927874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dirty="0">
                <a:solidFill>
                  <a:schemeClr val="bg1"/>
                </a:solidFill>
              </a:rPr>
              <a:t> Accept One Another</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8" name="Rectangle 7">
            <a:extLst>
              <a:ext uri="{FF2B5EF4-FFF2-40B4-BE49-F238E27FC236}">
                <a16:creationId xmlns:a16="http://schemas.microsoft.com/office/drawing/2014/main" xmlns="" id="{FD55CDB6-FE98-6735-9CA0-AFDF4251C22D}"/>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dirty="0">
                <a:solidFill>
                  <a:schemeClr val="tx1"/>
                </a:solidFill>
                <a:effectLst/>
                <a:ea typeface="Times New Roman" panose="02020603050405020304" pitchFamily="18" charset="0"/>
              </a:rPr>
              <a:t>accept one another</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just as Christ has accepted you</a:t>
            </a:r>
            <a:r>
              <a:rPr lang="en-US" sz="3200" dirty="0">
                <a:solidFill>
                  <a:srgbClr val="000000"/>
                </a:solidFill>
                <a:effectLst/>
                <a:ea typeface="Times New Roman" panose="02020603050405020304" pitchFamily="18" charset="0"/>
              </a:rPr>
              <a:t> so that God will be given glory. </a:t>
            </a:r>
            <a:r>
              <a:rPr lang="en-US" sz="3200" b="1" baseline="30000" dirty="0">
                <a:solidFill>
                  <a:srgbClr val="000000"/>
                </a:solidFill>
                <a:effectLst/>
                <a:ea typeface="Times New Roman" panose="02020603050405020304" pitchFamily="18" charset="0"/>
              </a:rPr>
              <a:t>8 </a:t>
            </a:r>
            <a:r>
              <a:rPr lang="en-US" sz="3200" dirty="0">
                <a:solidFill>
                  <a:srgbClr val="000000"/>
                </a:solidFill>
                <a:effectLst/>
                <a:ea typeface="Times New Roman" panose="02020603050405020304" pitchFamily="18" charset="0"/>
              </a:rPr>
              <a:t>Remember that Christ came as a servant to the </a:t>
            </a:r>
            <a:r>
              <a:rPr lang="en-US" sz="3200" b="1" u="sng" dirty="0">
                <a:solidFill>
                  <a:srgbClr val="002060"/>
                </a:solidFill>
                <a:effectLst/>
                <a:ea typeface="Times New Roman" panose="02020603050405020304" pitchFamily="18" charset="0"/>
              </a:rPr>
              <a:t>Jews</a:t>
            </a:r>
            <a:r>
              <a:rPr lang="en-US" sz="3200" baseline="30000" dirty="0">
                <a:solidFill>
                  <a:srgbClr val="000000"/>
                </a:solidFill>
                <a:effectLst/>
                <a:ea typeface="Times New Roman" panose="02020603050405020304" pitchFamily="18" charset="0"/>
              </a:rPr>
              <a:t> </a:t>
            </a:r>
            <a:r>
              <a:rPr lang="en-US" sz="3200" dirty="0">
                <a:solidFill>
                  <a:srgbClr val="000000"/>
                </a:solidFill>
                <a:effectLst/>
                <a:ea typeface="Times New Roman" panose="02020603050405020304" pitchFamily="18" charset="0"/>
              </a:rPr>
              <a:t>to show that God is true to the promises he made to their ancestors. </a:t>
            </a:r>
            <a:r>
              <a:rPr lang="en-US" sz="3200" b="1" baseline="30000" dirty="0">
                <a:solidFill>
                  <a:srgbClr val="000000"/>
                </a:solidFill>
                <a:effectLst/>
                <a:ea typeface="Times New Roman" panose="02020603050405020304" pitchFamily="18" charset="0"/>
              </a:rPr>
              <a:t>9 </a:t>
            </a:r>
            <a:r>
              <a:rPr lang="en-US" sz="3200" dirty="0">
                <a:solidFill>
                  <a:srgbClr val="000000"/>
                </a:solidFill>
                <a:effectLst/>
                <a:ea typeface="Times New Roman" panose="02020603050405020304" pitchFamily="18" charset="0"/>
              </a:rPr>
              <a:t>He also came so that the </a:t>
            </a:r>
            <a:r>
              <a:rPr lang="en-US" sz="3200" b="1" u="sng" dirty="0">
                <a:solidFill>
                  <a:srgbClr val="002060"/>
                </a:solidFill>
                <a:effectLst/>
                <a:ea typeface="Times New Roman" panose="02020603050405020304" pitchFamily="18" charset="0"/>
              </a:rPr>
              <a:t>Gentiles</a:t>
            </a:r>
            <a:r>
              <a:rPr lang="en-US" sz="3200" dirty="0">
                <a:solidFill>
                  <a:srgbClr val="000000"/>
                </a:solidFill>
                <a:effectLst/>
                <a:ea typeface="Times New Roman" panose="02020603050405020304" pitchFamily="18" charset="0"/>
              </a:rPr>
              <a:t> might give glory to God for his mercies to them.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10" name="Rounded Rectangular Callout 11">
            <a:extLst>
              <a:ext uri="{FF2B5EF4-FFF2-40B4-BE49-F238E27FC236}">
                <a16:creationId xmlns:a16="http://schemas.microsoft.com/office/drawing/2014/main" xmlns="" id="{241CFFAA-5A16-2844-0AEE-6A31A2E0CC06}"/>
              </a:ext>
            </a:extLst>
          </p:cNvPr>
          <p:cNvSpPr/>
          <p:nvPr/>
        </p:nvSpPr>
        <p:spPr>
          <a:xfrm>
            <a:off x="5410200" y="1447800"/>
            <a:ext cx="6614159" cy="13716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These 2 groups were as alienated as groups get!</a:t>
            </a:r>
            <a:endParaRPr lang="en-US" sz="6600" dirty="0"/>
          </a:p>
        </p:txBody>
      </p:sp>
      <p:sp>
        <p:nvSpPr>
          <p:cNvPr id="9" name="Rounded Rectangular Callout 11">
            <a:extLst>
              <a:ext uri="{FF2B5EF4-FFF2-40B4-BE49-F238E27FC236}">
                <a16:creationId xmlns:a16="http://schemas.microsoft.com/office/drawing/2014/main" xmlns="" id="{BD2AAFF9-B4C8-C3CF-20D2-6332FE27F10E}"/>
              </a:ext>
            </a:extLst>
          </p:cNvPr>
          <p:cNvSpPr/>
          <p:nvPr/>
        </p:nvSpPr>
        <p:spPr>
          <a:xfrm>
            <a:off x="5410200" y="1447800"/>
            <a:ext cx="6614159" cy="13716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Somehow… alienation among people has a vertical solution</a:t>
            </a:r>
            <a:endParaRPr lang="en-US" sz="6000" dirty="0"/>
          </a:p>
        </p:txBody>
      </p:sp>
    </p:spTree>
    <p:extLst>
      <p:ext uri="{BB962C8B-B14F-4D97-AF65-F5344CB8AC3E}">
        <p14:creationId xmlns:p14="http://schemas.microsoft.com/office/powerpoint/2010/main" val="1472805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par>
                                <p:cTn id="7" presetID="10"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8" name="Rectangle 7">
            <a:extLst>
              <a:ext uri="{FF2B5EF4-FFF2-40B4-BE49-F238E27FC236}">
                <a16:creationId xmlns:a16="http://schemas.microsoft.com/office/drawing/2014/main" xmlns="" id="{FD55CDB6-FE98-6735-9CA0-AFDF4251C22D}"/>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dirty="0">
                <a:solidFill>
                  <a:schemeClr val="tx1"/>
                </a:solidFill>
                <a:effectLst/>
                <a:ea typeface="Times New Roman" panose="02020603050405020304" pitchFamily="18" charset="0"/>
              </a:rPr>
              <a:t>accept one another</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just as Christ has accepted you</a:t>
            </a:r>
            <a:r>
              <a:rPr lang="en-US" sz="3200" dirty="0">
                <a:solidFill>
                  <a:srgbClr val="000000"/>
                </a:solidFill>
                <a:effectLst/>
                <a:ea typeface="Times New Roman" panose="02020603050405020304" pitchFamily="18" charset="0"/>
              </a:rPr>
              <a:t> so that God will be given glory. </a:t>
            </a:r>
            <a:r>
              <a:rPr lang="en-US" sz="3200" b="1" baseline="30000" dirty="0">
                <a:solidFill>
                  <a:srgbClr val="000000"/>
                </a:solidFill>
                <a:effectLst/>
                <a:ea typeface="Times New Roman" panose="02020603050405020304" pitchFamily="18" charset="0"/>
              </a:rPr>
              <a:t>8 </a:t>
            </a:r>
            <a:r>
              <a:rPr lang="en-US" sz="3200" dirty="0">
                <a:solidFill>
                  <a:srgbClr val="000000"/>
                </a:solidFill>
                <a:effectLst/>
                <a:ea typeface="Times New Roman" panose="02020603050405020304" pitchFamily="18" charset="0"/>
              </a:rPr>
              <a:t>Remember that Christ came as a servant to the </a:t>
            </a:r>
            <a:r>
              <a:rPr lang="en-US" sz="3200" b="1" u="sng" dirty="0">
                <a:solidFill>
                  <a:srgbClr val="002060"/>
                </a:solidFill>
                <a:effectLst/>
                <a:ea typeface="Times New Roman" panose="02020603050405020304" pitchFamily="18" charset="0"/>
              </a:rPr>
              <a:t>Jews</a:t>
            </a:r>
            <a:r>
              <a:rPr lang="en-US" sz="3200" baseline="30000" dirty="0">
                <a:solidFill>
                  <a:srgbClr val="000000"/>
                </a:solidFill>
                <a:effectLst/>
                <a:ea typeface="Times New Roman" panose="02020603050405020304" pitchFamily="18" charset="0"/>
              </a:rPr>
              <a:t> </a:t>
            </a:r>
            <a:r>
              <a:rPr lang="en-US" sz="3200" dirty="0">
                <a:solidFill>
                  <a:srgbClr val="000000"/>
                </a:solidFill>
                <a:effectLst/>
                <a:ea typeface="Times New Roman" panose="02020603050405020304" pitchFamily="18" charset="0"/>
              </a:rPr>
              <a:t>to show that God is true to the promises he made to their ancestors. </a:t>
            </a:r>
            <a:r>
              <a:rPr lang="en-US" sz="3200" b="1" baseline="30000" dirty="0">
                <a:solidFill>
                  <a:srgbClr val="000000"/>
                </a:solidFill>
                <a:effectLst/>
                <a:ea typeface="Times New Roman" panose="02020603050405020304" pitchFamily="18" charset="0"/>
              </a:rPr>
              <a:t>9 </a:t>
            </a:r>
            <a:r>
              <a:rPr lang="en-US" sz="3200" dirty="0">
                <a:solidFill>
                  <a:srgbClr val="000000"/>
                </a:solidFill>
                <a:effectLst/>
                <a:ea typeface="Times New Roman" panose="02020603050405020304" pitchFamily="18" charset="0"/>
              </a:rPr>
              <a:t>He also came so that the </a:t>
            </a:r>
            <a:r>
              <a:rPr lang="en-US" sz="3200" b="1" u="sng" dirty="0">
                <a:solidFill>
                  <a:srgbClr val="002060"/>
                </a:solidFill>
                <a:effectLst/>
                <a:ea typeface="Times New Roman" panose="02020603050405020304" pitchFamily="18" charset="0"/>
              </a:rPr>
              <a:t>Gentiles</a:t>
            </a:r>
            <a:r>
              <a:rPr lang="en-US" sz="3200" dirty="0">
                <a:solidFill>
                  <a:srgbClr val="000000"/>
                </a:solidFill>
                <a:effectLst/>
                <a:ea typeface="Times New Roman" panose="02020603050405020304" pitchFamily="18" charset="0"/>
              </a:rPr>
              <a:t> might give glory to God for his mercies to them.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11" name="Rounded Rectangular Callout 11">
            <a:extLst>
              <a:ext uri="{FF2B5EF4-FFF2-40B4-BE49-F238E27FC236}">
                <a16:creationId xmlns:a16="http://schemas.microsoft.com/office/drawing/2014/main" xmlns="" id="{993D4547-0225-AC4A-60EF-2EC6423F640E}"/>
              </a:ext>
            </a:extLst>
          </p:cNvPr>
          <p:cNvSpPr/>
          <p:nvPr/>
        </p:nvSpPr>
        <p:spPr>
          <a:xfrm>
            <a:off x="5410200" y="1447800"/>
            <a:ext cx="6614159" cy="13716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Somehow… alienation among people has a vertical solution</a:t>
            </a:r>
            <a:endParaRPr lang="en-US" sz="6000" dirty="0"/>
          </a:p>
        </p:txBody>
      </p:sp>
    </p:spTree>
    <p:extLst>
      <p:ext uri="{BB962C8B-B14F-4D97-AF65-F5344CB8AC3E}">
        <p14:creationId xmlns:p14="http://schemas.microsoft.com/office/powerpoint/2010/main" val="2354747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8" name="Rectangle 7">
            <a:extLst>
              <a:ext uri="{FF2B5EF4-FFF2-40B4-BE49-F238E27FC236}">
                <a16:creationId xmlns:a16="http://schemas.microsoft.com/office/drawing/2014/main" xmlns="" id="{FD55CDB6-FE98-6735-9CA0-AFDF4251C22D}"/>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dirty="0">
                <a:solidFill>
                  <a:schemeClr val="tx1"/>
                </a:solidFill>
                <a:effectLst/>
                <a:ea typeface="Times New Roman" panose="02020603050405020304" pitchFamily="18" charset="0"/>
              </a:rPr>
              <a:t>accept one another</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just as Christ has accepted you</a:t>
            </a:r>
            <a:r>
              <a:rPr lang="en-US" sz="3200" dirty="0">
                <a:solidFill>
                  <a:srgbClr val="000000"/>
                </a:solidFill>
                <a:effectLst/>
                <a:ea typeface="Times New Roman" panose="02020603050405020304" pitchFamily="18" charset="0"/>
              </a:rPr>
              <a:t> so that God will be given glory. </a:t>
            </a:r>
            <a:r>
              <a:rPr lang="en-US" sz="3200" b="1" baseline="30000" dirty="0">
                <a:solidFill>
                  <a:srgbClr val="000000"/>
                </a:solidFill>
                <a:effectLst/>
                <a:ea typeface="Times New Roman" panose="02020603050405020304" pitchFamily="18" charset="0"/>
              </a:rPr>
              <a:t>8 </a:t>
            </a:r>
            <a:r>
              <a:rPr lang="en-US" sz="3200" dirty="0">
                <a:solidFill>
                  <a:srgbClr val="000000"/>
                </a:solidFill>
                <a:effectLst/>
                <a:ea typeface="Times New Roman" panose="02020603050405020304" pitchFamily="18" charset="0"/>
              </a:rPr>
              <a:t>Remember that Christ came as a servant to the </a:t>
            </a:r>
            <a:r>
              <a:rPr lang="en-US" sz="3200" b="1" u="sng" dirty="0">
                <a:solidFill>
                  <a:srgbClr val="002060"/>
                </a:solidFill>
                <a:effectLst/>
                <a:ea typeface="Times New Roman" panose="02020603050405020304" pitchFamily="18" charset="0"/>
              </a:rPr>
              <a:t>Jews</a:t>
            </a:r>
            <a:r>
              <a:rPr lang="en-US" sz="3200" baseline="30000" dirty="0">
                <a:solidFill>
                  <a:srgbClr val="000000"/>
                </a:solidFill>
                <a:effectLst/>
                <a:ea typeface="Times New Roman" panose="02020603050405020304" pitchFamily="18" charset="0"/>
              </a:rPr>
              <a:t> </a:t>
            </a:r>
            <a:r>
              <a:rPr lang="en-US" sz="3200" dirty="0">
                <a:solidFill>
                  <a:srgbClr val="000000"/>
                </a:solidFill>
                <a:effectLst/>
                <a:ea typeface="Times New Roman" panose="02020603050405020304" pitchFamily="18" charset="0"/>
              </a:rPr>
              <a:t>to show that God is true to the promises he made to their ancestors. </a:t>
            </a:r>
            <a:r>
              <a:rPr lang="en-US" sz="3200" b="1" baseline="30000" dirty="0">
                <a:solidFill>
                  <a:srgbClr val="000000"/>
                </a:solidFill>
                <a:effectLst/>
                <a:ea typeface="Times New Roman" panose="02020603050405020304" pitchFamily="18" charset="0"/>
              </a:rPr>
              <a:t>9 </a:t>
            </a:r>
            <a:r>
              <a:rPr lang="en-US" sz="3200" dirty="0">
                <a:solidFill>
                  <a:srgbClr val="000000"/>
                </a:solidFill>
                <a:effectLst/>
                <a:ea typeface="Times New Roman" panose="02020603050405020304" pitchFamily="18" charset="0"/>
              </a:rPr>
              <a:t>He also came so that the </a:t>
            </a:r>
            <a:r>
              <a:rPr lang="en-US" sz="3200" b="1" u="sng" dirty="0">
                <a:solidFill>
                  <a:srgbClr val="002060"/>
                </a:solidFill>
                <a:effectLst/>
                <a:ea typeface="Times New Roman" panose="02020603050405020304" pitchFamily="18" charset="0"/>
              </a:rPr>
              <a:t>Gentiles</a:t>
            </a:r>
            <a:r>
              <a:rPr lang="en-US" sz="3200" dirty="0">
                <a:solidFill>
                  <a:srgbClr val="000000"/>
                </a:solidFill>
                <a:effectLst/>
                <a:ea typeface="Times New Roman" panose="02020603050405020304" pitchFamily="18" charset="0"/>
              </a:rPr>
              <a:t> might give glory to God for his mercies to them.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10" name="Rounded Rectangular Callout 11">
            <a:extLst>
              <a:ext uri="{FF2B5EF4-FFF2-40B4-BE49-F238E27FC236}">
                <a16:creationId xmlns:a16="http://schemas.microsoft.com/office/drawing/2014/main" xmlns="" id="{241CFFAA-5A16-2844-0AEE-6A31A2E0CC06}"/>
              </a:ext>
            </a:extLst>
          </p:cNvPr>
          <p:cNvSpPr/>
          <p:nvPr/>
        </p:nvSpPr>
        <p:spPr>
          <a:xfrm>
            <a:off x="5113020" y="989011"/>
            <a:ext cx="6926580"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1) The cross is the great equalizer</a:t>
            </a:r>
            <a:endParaRPr lang="en-US" sz="6000" dirty="0"/>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1" name="Rounded Rectangular Callout 11">
            <a:extLst>
              <a:ext uri="{FF2B5EF4-FFF2-40B4-BE49-F238E27FC236}">
                <a16:creationId xmlns:a16="http://schemas.microsoft.com/office/drawing/2014/main" xmlns="" id="{1E228748-CCA2-D587-B24B-6EA849EDE70B}"/>
              </a:ext>
            </a:extLst>
          </p:cNvPr>
          <p:cNvSpPr/>
          <p:nvPr/>
        </p:nvSpPr>
        <p:spPr>
          <a:xfrm>
            <a:off x="8385810" y="3528378"/>
            <a:ext cx="3040380" cy="1024571"/>
          </a:xfrm>
          <a:prstGeom prst="wedgeRoundRectCallout">
            <a:avLst>
              <a:gd name="adj1" fmla="val -21927"/>
              <a:gd name="adj2" fmla="val 49596"/>
              <a:gd name="adj3" fmla="val 16667"/>
            </a:avLst>
          </a:prstGeom>
          <a:solidFill>
            <a:schemeClr val="tx1">
              <a:alpha val="66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i="1" dirty="0"/>
              <a:t>Rom 1: the sin of the Gentiles</a:t>
            </a:r>
            <a:endParaRPr lang="en-US" sz="5400" i="1" dirty="0"/>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Tree>
    <p:extLst>
      <p:ext uri="{BB962C8B-B14F-4D97-AF65-F5344CB8AC3E}">
        <p14:creationId xmlns:p14="http://schemas.microsoft.com/office/powerpoint/2010/main" val="3093222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par>
                          <p:cTn id="17" fill="hold">
                            <p:stCondLst>
                              <p:cond delay="500"/>
                            </p:stCondLst>
                            <p:childTnLst>
                              <p:par>
                                <p:cTn id="18" presetID="22" presetClass="entr" presetSubtype="4"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down)">
                                      <p:cBhvr>
                                        <p:cTn id="20" dur="5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up)">
                                      <p:cBhvr>
                                        <p:cTn id="2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7" grpId="0" animBg="1"/>
      <p:bldP spid="11" grpId="0" animBg="1"/>
      <p:bldP spid="13" grpId="0" animBg="1"/>
      <p:bldP spid="1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8" name="Rectangle 7">
            <a:extLst>
              <a:ext uri="{FF2B5EF4-FFF2-40B4-BE49-F238E27FC236}">
                <a16:creationId xmlns:a16="http://schemas.microsoft.com/office/drawing/2014/main" xmlns="" id="{FD55CDB6-FE98-6735-9CA0-AFDF4251C22D}"/>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dirty="0">
                <a:solidFill>
                  <a:schemeClr val="tx1"/>
                </a:solidFill>
                <a:effectLst/>
                <a:ea typeface="Times New Roman" panose="02020603050405020304" pitchFamily="18" charset="0"/>
              </a:rPr>
              <a:t>accept one another</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just as Christ has accepted you</a:t>
            </a:r>
            <a:r>
              <a:rPr lang="en-US" sz="3200" dirty="0">
                <a:solidFill>
                  <a:srgbClr val="000000"/>
                </a:solidFill>
                <a:effectLst/>
                <a:ea typeface="Times New Roman" panose="02020603050405020304" pitchFamily="18" charset="0"/>
              </a:rPr>
              <a:t> so that God will be given glory. </a:t>
            </a:r>
            <a:r>
              <a:rPr lang="en-US" sz="3200" b="1" baseline="30000" dirty="0">
                <a:solidFill>
                  <a:srgbClr val="000000"/>
                </a:solidFill>
                <a:effectLst/>
                <a:ea typeface="Times New Roman" panose="02020603050405020304" pitchFamily="18" charset="0"/>
              </a:rPr>
              <a:t>8 </a:t>
            </a:r>
            <a:r>
              <a:rPr lang="en-US" sz="3200" dirty="0">
                <a:solidFill>
                  <a:srgbClr val="000000"/>
                </a:solidFill>
                <a:effectLst/>
                <a:ea typeface="Times New Roman" panose="02020603050405020304" pitchFamily="18" charset="0"/>
              </a:rPr>
              <a:t>Remember that Christ came as a servant to the </a:t>
            </a:r>
            <a:r>
              <a:rPr lang="en-US" sz="3200" b="1" u="sng" dirty="0">
                <a:solidFill>
                  <a:srgbClr val="002060"/>
                </a:solidFill>
                <a:effectLst/>
                <a:ea typeface="Times New Roman" panose="02020603050405020304" pitchFamily="18" charset="0"/>
              </a:rPr>
              <a:t>Jews</a:t>
            </a:r>
            <a:r>
              <a:rPr lang="en-US" sz="3200" baseline="30000" dirty="0">
                <a:solidFill>
                  <a:srgbClr val="000000"/>
                </a:solidFill>
                <a:effectLst/>
                <a:ea typeface="Times New Roman" panose="02020603050405020304" pitchFamily="18" charset="0"/>
              </a:rPr>
              <a:t> </a:t>
            </a:r>
            <a:r>
              <a:rPr lang="en-US" sz="3200" dirty="0">
                <a:solidFill>
                  <a:srgbClr val="000000"/>
                </a:solidFill>
                <a:effectLst/>
                <a:ea typeface="Times New Roman" panose="02020603050405020304" pitchFamily="18" charset="0"/>
              </a:rPr>
              <a:t>to show that God is true to the promises he made to their ancestors. </a:t>
            </a:r>
            <a:r>
              <a:rPr lang="en-US" sz="3200" b="1" baseline="30000" dirty="0">
                <a:solidFill>
                  <a:srgbClr val="000000"/>
                </a:solidFill>
                <a:effectLst/>
                <a:ea typeface="Times New Roman" panose="02020603050405020304" pitchFamily="18" charset="0"/>
              </a:rPr>
              <a:t>9 </a:t>
            </a:r>
            <a:r>
              <a:rPr lang="en-US" sz="3200" dirty="0">
                <a:solidFill>
                  <a:srgbClr val="000000"/>
                </a:solidFill>
                <a:effectLst/>
                <a:ea typeface="Times New Roman" panose="02020603050405020304" pitchFamily="18" charset="0"/>
              </a:rPr>
              <a:t>He also came so that the </a:t>
            </a:r>
            <a:r>
              <a:rPr lang="en-US" sz="3200" b="1" u="sng" dirty="0">
                <a:solidFill>
                  <a:srgbClr val="002060"/>
                </a:solidFill>
                <a:effectLst/>
                <a:ea typeface="Times New Roman" panose="02020603050405020304" pitchFamily="18" charset="0"/>
              </a:rPr>
              <a:t>Gentiles</a:t>
            </a:r>
            <a:r>
              <a:rPr lang="en-US" sz="3200" dirty="0">
                <a:solidFill>
                  <a:srgbClr val="000000"/>
                </a:solidFill>
                <a:effectLst/>
                <a:ea typeface="Times New Roman" panose="02020603050405020304" pitchFamily="18" charset="0"/>
              </a:rPr>
              <a:t> might give glory to God for his mercies to them.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10" name="Rounded Rectangular Callout 11">
            <a:extLst>
              <a:ext uri="{FF2B5EF4-FFF2-40B4-BE49-F238E27FC236}">
                <a16:creationId xmlns:a16="http://schemas.microsoft.com/office/drawing/2014/main" xmlns="" id="{241CFFAA-5A16-2844-0AEE-6A31A2E0CC06}"/>
              </a:ext>
            </a:extLst>
          </p:cNvPr>
          <p:cNvSpPr/>
          <p:nvPr/>
        </p:nvSpPr>
        <p:spPr>
          <a:xfrm>
            <a:off x="5113020" y="989011"/>
            <a:ext cx="6926580"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1) The cross is the great equalizer</a:t>
            </a:r>
            <a:endParaRPr lang="en-US" sz="6000" dirty="0"/>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Rounded Rectangular Callout 11">
            <a:extLst>
              <a:ext uri="{FF2B5EF4-FFF2-40B4-BE49-F238E27FC236}">
                <a16:creationId xmlns:a16="http://schemas.microsoft.com/office/drawing/2014/main" xmlns="" id="{1E228748-CCA2-D587-B24B-6EA849EDE70B}"/>
              </a:ext>
            </a:extLst>
          </p:cNvPr>
          <p:cNvSpPr/>
          <p:nvPr/>
        </p:nvSpPr>
        <p:spPr>
          <a:xfrm>
            <a:off x="9512420" y="2065528"/>
            <a:ext cx="2679580" cy="1024571"/>
          </a:xfrm>
          <a:prstGeom prst="wedgeRoundRectCallout">
            <a:avLst>
              <a:gd name="adj1" fmla="val -21927"/>
              <a:gd name="adj2" fmla="val 49596"/>
              <a:gd name="adj3" fmla="val 16667"/>
            </a:avLst>
          </a:prstGeom>
          <a:solidFill>
            <a:schemeClr val="tx1">
              <a:alpha val="66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i="1" dirty="0"/>
              <a:t>Rom 2: the sin of the Jews</a:t>
            </a:r>
            <a:endParaRPr lang="en-US" sz="5400" i="1" dirty="0"/>
          </a:p>
        </p:txBody>
      </p:sp>
      <p:sp>
        <p:nvSpPr>
          <p:cNvPr id="9" name="Arrow: Right 8">
            <a:extLst>
              <a:ext uri="{FF2B5EF4-FFF2-40B4-BE49-F238E27FC236}">
                <a16:creationId xmlns:a16="http://schemas.microsoft.com/office/drawing/2014/main" xmlns="" id="{8A99AE5E-C521-AC4D-7349-A589CD48D76F}"/>
              </a:ext>
            </a:extLst>
          </p:cNvPr>
          <p:cNvSpPr/>
          <p:nvPr/>
        </p:nvSpPr>
        <p:spPr>
          <a:xfrm rot="2862295">
            <a:off x="8484015" y="3720820"/>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Tree>
    <p:extLst>
      <p:ext uri="{BB962C8B-B14F-4D97-AF65-F5344CB8AC3E}">
        <p14:creationId xmlns:p14="http://schemas.microsoft.com/office/powerpoint/2010/main" val="3124231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down)">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up)">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animBg="1"/>
      <p:bldP spid="1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8" name="Rectangle 7">
            <a:extLst>
              <a:ext uri="{FF2B5EF4-FFF2-40B4-BE49-F238E27FC236}">
                <a16:creationId xmlns:a16="http://schemas.microsoft.com/office/drawing/2014/main" xmlns="" id="{FD55CDB6-FE98-6735-9CA0-AFDF4251C22D}"/>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dirty="0">
                <a:solidFill>
                  <a:schemeClr val="tx1"/>
                </a:solidFill>
                <a:effectLst/>
                <a:ea typeface="Times New Roman" panose="02020603050405020304" pitchFamily="18" charset="0"/>
              </a:rPr>
              <a:t>accept one another</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just as Christ has accepted you</a:t>
            </a:r>
            <a:r>
              <a:rPr lang="en-US" sz="3200" dirty="0">
                <a:solidFill>
                  <a:srgbClr val="000000"/>
                </a:solidFill>
                <a:effectLst/>
                <a:ea typeface="Times New Roman" panose="02020603050405020304" pitchFamily="18" charset="0"/>
              </a:rPr>
              <a:t> so that God will be given glory. </a:t>
            </a:r>
            <a:r>
              <a:rPr lang="en-US" sz="3200" b="1" baseline="30000" dirty="0">
                <a:solidFill>
                  <a:srgbClr val="000000"/>
                </a:solidFill>
                <a:effectLst/>
                <a:ea typeface="Times New Roman" panose="02020603050405020304" pitchFamily="18" charset="0"/>
              </a:rPr>
              <a:t>8 </a:t>
            </a:r>
            <a:r>
              <a:rPr lang="en-US" sz="3200" dirty="0">
                <a:solidFill>
                  <a:srgbClr val="000000"/>
                </a:solidFill>
                <a:effectLst/>
                <a:ea typeface="Times New Roman" panose="02020603050405020304" pitchFamily="18" charset="0"/>
              </a:rPr>
              <a:t>Remember that Christ came as a servant to the </a:t>
            </a:r>
            <a:r>
              <a:rPr lang="en-US" sz="3200" b="1" u="sng" dirty="0">
                <a:solidFill>
                  <a:srgbClr val="002060"/>
                </a:solidFill>
                <a:effectLst/>
                <a:ea typeface="Times New Roman" panose="02020603050405020304" pitchFamily="18" charset="0"/>
              </a:rPr>
              <a:t>Jews</a:t>
            </a:r>
            <a:r>
              <a:rPr lang="en-US" sz="3200" baseline="30000" dirty="0">
                <a:solidFill>
                  <a:srgbClr val="000000"/>
                </a:solidFill>
                <a:effectLst/>
                <a:ea typeface="Times New Roman" panose="02020603050405020304" pitchFamily="18" charset="0"/>
              </a:rPr>
              <a:t> </a:t>
            </a:r>
            <a:r>
              <a:rPr lang="en-US" sz="3200" dirty="0">
                <a:solidFill>
                  <a:srgbClr val="000000"/>
                </a:solidFill>
                <a:effectLst/>
                <a:ea typeface="Times New Roman" panose="02020603050405020304" pitchFamily="18" charset="0"/>
              </a:rPr>
              <a:t>to show that God is true to the promises he made to their ancestors. </a:t>
            </a:r>
            <a:r>
              <a:rPr lang="en-US" sz="3200" b="1" baseline="30000" dirty="0">
                <a:solidFill>
                  <a:srgbClr val="000000"/>
                </a:solidFill>
                <a:effectLst/>
                <a:ea typeface="Times New Roman" panose="02020603050405020304" pitchFamily="18" charset="0"/>
              </a:rPr>
              <a:t>9 </a:t>
            </a:r>
            <a:r>
              <a:rPr lang="en-US" sz="3200" dirty="0">
                <a:solidFill>
                  <a:srgbClr val="000000"/>
                </a:solidFill>
                <a:effectLst/>
                <a:ea typeface="Times New Roman" panose="02020603050405020304" pitchFamily="18" charset="0"/>
              </a:rPr>
              <a:t>He also came so that the </a:t>
            </a:r>
            <a:r>
              <a:rPr lang="en-US" sz="3200" b="1" u="sng" dirty="0">
                <a:solidFill>
                  <a:srgbClr val="002060"/>
                </a:solidFill>
                <a:effectLst/>
                <a:ea typeface="Times New Roman" panose="02020603050405020304" pitchFamily="18" charset="0"/>
              </a:rPr>
              <a:t>Gentiles</a:t>
            </a:r>
            <a:r>
              <a:rPr lang="en-US" sz="3200" dirty="0">
                <a:solidFill>
                  <a:srgbClr val="000000"/>
                </a:solidFill>
                <a:effectLst/>
                <a:ea typeface="Times New Roman" panose="02020603050405020304" pitchFamily="18" charset="0"/>
              </a:rPr>
              <a:t> might give glory to God for his mercies to them.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10" name="Rounded Rectangular Callout 11">
            <a:extLst>
              <a:ext uri="{FF2B5EF4-FFF2-40B4-BE49-F238E27FC236}">
                <a16:creationId xmlns:a16="http://schemas.microsoft.com/office/drawing/2014/main" xmlns="" id="{241CFFAA-5A16-2844-0AEE-6A31A2E0CC06}"/>
              </a:ext>
            </a:extLst>
          </p:cNvPr>
          <p:cNvSpPr/>
          <p:nvPr/>
        </p:nvSpPr>
        <p:spPr>
          <a:xfrm>
            <a:off x="5113020" y="989011"/>
            <a:ext cx="6926580"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1) The cross is the great equalizer</a:t>
            </a:r>
            <a:endParaRPr lang="en-US" sz="6000" dirty="0"/>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9" name="Arrow: Right 8">
            <a:extLst>
              <a:ext uri="{FF2B5EF4-FFF2-40B4-BE49-F238E27FC236}">
                <a16:creationId xmlns:a16="http://schemas.microsoft.com/office/drawing/2014/main" xmlns="" id="{8A99AE5E-C521-AC4D-7349-A589CD48D76F}"/>
              </a:ext>
            </a:extLst>
          </p:cNvPr>
          <p:cNvSpPr/>
          <p:nvPr/>
        </p:nvSpPr>
        <p:spPr>
          <a:xfrm rot="2862295">
            <a:off x="8484015" y="3720820"/>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Rounded Rectangular Callout 11">
            <a:extLst>
              <a:ext uri="{FF2B5EF4-FFF2-40B4-BE49-F238E27FC236}">
                <a16:creationId xmlns:a16="http://schemas.microsoft.com/office/drawing/2014/main" xmlns="" id="{1E228748-CCA2-D587-B24B-6EA849EDE70B}"/>
              </a:ext>
            </a:extLst>
          </p:cNvPr>
          <p:cNvSpPr/>
          <p:nvPr/>
        </p:nvSpPr>
        <p:spPr>
          <a:xfrm>
            <a:off x="5548482" y="6257364"/>
            <a:ext cx="6372673" cy="59167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i="1" dirty="0"/>
              <a:t>The “bad news” is for everyone!</a:t>
            </a:r>
            <a:endParaRPr lang="en-US" sz="6000" i="1" dirty="0"/>
          </a:p>
        </p:txBody>
      </p:sp>
    </p:spTree>
    <p:extLst>
      <p:ext uri="{BB962C8B-B14F-4D97-AF65-F5344CB8AC3E}">
        <p14:creationId xmlns:p14="http://schemas.microsoft.com/office/powerpoint/2010/main" val="408651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9" name="Arrow: Right 8">
            <a:extLst>
              <a:ext uri="{FF2B5EF4-FFF2-40B4-BE49-F238E27FC236}">
                <a16:creationId xmlns:a16="http://schemas.microsoft.com/office/drawing/2014/main" xmlns="" id="{8A99AE5E-C521-AC4D-7349-A589CD48D76F}"/>
              </a:ext>
            </a:extLst>
          </p:cNvPr>
          <p:cNvSpPr/>
          <p:nvPr/>
        </p:nvSpPr>
        <p:spPr>
          <a:xfrm rot="2862295">
            <a:off x="8484015" y="3720820"/>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Rounded Rectangular Callout 11">
            <a:extLst>
              <a:ext uri="{FF2B5EF4-FFF2-40B4-BE49-F238E27FC236}">
                <a16:creationId xmlns:a16="http://schemas.microsoft.com/office/drawing/2014/main" xmlns="" id="{1E228748-CCA2-D587-B24B-6EA849EDE70B}"/>
              </a:ext>
            </a:extLst>
          </p:cNvPr>
          <p:cNvSpPr/>
          <p:nvPr/>
        </p:nvSpPr>
        <p:spPr>
          <a:xfrm>
            <a:off x="5548482" y="6257364"/>
            <a:ext cx="6372673" cy="59167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i="1" dirty="0"/>
              <a:t>The “bad news” is for everyone!</a:t>
            </a:r>
            <a:endParaRPr lang="en-US" sz="6000" i="1" dirty="0"/>
          </a:p>
        </p:txBody>
      </p:sp>
      <p:sp>
        <p:nvSpPr>
          <p:cNvPr id="16" name="Rectangle 15">
            <a:extLst>
              <a:ext uri="{FF2B5EF4-FFF2-40B4-BE49-F238E27FC236}">
                <a16:creationId xmlns:a16="http://schemas.microsoft.com/office/drawing/2014/main" xmlns="" id="{24F1A8E1-E31C-4072-AFE8-0BF28A512A81}"/>
              </a:ext>
            </a:extLst>
          </p:cNvPr>
          <p:cNvSpPr/>
          <p:nvPr/>
        </p:nvSpPr>
        <p:spPr>
          <a:xfrm>
            <a:off x="7620" y="1200150"/>
            <a:ext cx="5273040" cy="565785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500" b="1" kern="100" baseline="30000" dirty="0">
              <a:effectLst/>
              <a:latin typeface="Calibri" panose="020F0502020204030204" pitchFamily="34" charset="0"/>
              <a:ea typeface="Calibri" panose="020F0502020204030204" pitchFamily="34" charset="0"/>
              <a:cs typeface="Calibri" panose="020F0502020204030204" pitchFamily="34" charset="0"/>
            </a:endParaRPr>
          </a:p>
          <a:p>
            <a:endParaRPr lang="en-US" sz="3200" b="1" kern="100" baseline="30000" dirty="0">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0"/>
              </a:spcAft>
            </a:pPr>
            <a:r>
              <a:rPr lang="en-US" sz="3200" b="1" kern="0" baseline="30000" dirty="0">
                <a:effectLst/>
                <a:latin typeface="Calibri" panose="020F0502020204030204" pitchFamily="34" charset="0"/>
                <a:ea typeface="Times New Roman" panose="02020603050405020304" pitchFamily="18" charset="0"/>
                <a:cs typeface="Calibri" panose="020F0502020204030204" pitchFamily="34" charset="0"/>
              </a:rPr>
              <a:t>Romans 2:9 </a:t>
            </a:r>
            <a:r>
              <a:rPr lang="en-US" sz="3200" kern="0" dirty="0">
                <a:effectLst/>
                <a:latin typeface="Calibri" panose="020F0502020204030204" pitchFamily="34" charset="0"/>
                <a:ea typeface="Times New Roman" panose="02020603050405020304" pitchFamily="18" charset="0"/>
                <a:cs typeface="Calibri" panose="020F0502020204030204" pitchFamily="34" charset="0"/>
              </a:rPr>
              <a:t>There will be  tribulation and distress for every soul of man who does evil, </a:t>
            </a:r>
            <a:r>
              <a:rPr lang="en-US" sz="3200" b="1" u="sng" kern="0" dirty="0">
                <a:effectLst/>
                <a:latin typeface="Calibri" panose="020F0502020204030204" pitchFamily="34" charset="0"/>
                <a:ea typeface="Times New Roman" panose="02020603050405020304" pitchFamily="18" charset="0"/>
                <a:cs typeface="Calibri" panose="020F0502020204030204" pitchFamily="34" charset="0"/>
              </a:rPr>
              <a:t>of the Jew first and also of the Greek </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600" dirty="0"/>
          </a:p>
        </p:txBody>
      </p:sp>
      <p:sp>
        <p:nvSpPr>
          <p:cNvPr id="10" name="Rounded Rectangular Callout 11">
            <a:extLst>
              <a:ext uri="{FF2B5EF4-FFF2-40B4-BE49-F238E27FC236}">
                <a16:creationId xmlns:a16="http://schemas.microsoft.com/office/drawing/2014/main" xmlns="" id="{241CFFAA-5A16-2844-0AEE-6A31A2E0CC06}"/>
              </a:ext>
            </a:extLst>
          </p:cNvPr>
          <p:cNvSpPr/>
          <p:nvPr/>
        </p:nvSpPr>
        <p:spPr>
          <a:xfrm>
            <a:off x="5113020" y="989011"/>
            <a:ext cx="6926580"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1) The cross is the great equalizer</a:t>
            </a:r>
            <a:endParaRPr lang="en-US" sz="6000" dirty="0"/>
          </a:p>
        </p:txBody>
      </p:sp>
      <p:sp>
        <p:nvSpPr>
          <p:cNvPr id="19" name="Rounded Rectangular Callout 11">
            <a:extLst>
              <a:ext uri="{FF2B5EF4-FFF2-40B4-BE49-F238E27FC236}">
                <a16:creationId xmlns:a16="http://schemas.microsoft.com/office/drawing/2014/main" xmlns="" id="{519DF502-D9D3-7A34-AF5B-B40B6C35E936}"/>
              </a:ext>
            </a:extLst>
          </p:cNvPr>
          <p:cNvSpPr/>
          <p:nvPr/>
        </p:nvSpPr>
        <p:spPr>
          <a:xfrm>
            <a:off x="109802" y="5038675"/>
            <a:ext cx="5071798" cy="1660627"/>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400" b="1" dirty="0"/>
              <a:t>Paul takes great pains to show that both groups start in the same situation </a:t>
            </a:r>
            <a:endParaRPr lang="en-US" sz="3400" dirty="0"/>
          </a:p>
        </p:txBody>
      </p:sp>
    </p:spTree>
    <p:extLst>
      <p:ext uri="{BB962C8B-B14F-4D97-AF65-F5344CB8AC3E}">
        <p14:creationId xmlns:p14="http://schemas.microsoft.com/office/powerpoint/2010/main" val="1410412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3" name="Rounded Rectangular Callout 11">
            <a:extLst>
              <a:ext uri="{FF2B5EF4-FFF2-40B4-BE49-F238E27FC236}">
                <a16:creationId xmlns:a16="http://schemas.microsoft.com/office/drawing/2014/main" xmlns="" id="{26D5A235-882B-E97D-6177-1B20FE4C082A}"/>
              </a:ext>
            </a:extLst>
          </p:cNvPr>
          <p:cNvSpPr/>
          <p:nvPr/>
        </p:nvSpPr>
        <p:spPr>
          <a:xfrm>
            <a:off x="228600" y="1291358"/>
            <a:ext cx="11826948" cy="918442"/>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000" b="1" dirty="0">
                <a:solidFill>
                  <a:schemeClr val="bg1"/>
                </a:solidFill>
              </a:rPr>
              <a:t>Ch 12 – 16 How do we live as God’s people?</a:t>
            </a:r>
          </a:p>
        </p:txBody>
      </p:sp>
      <p:sp>
        <p:nvSpPr>
          <p:cNvPr id="5" name="Rectangle 4">
            <a:extLst>
              <a:ext uri="{FF2B5EF4-FFF2-40B4-BE49-F238E27FC236}">
                <a16:creationId xmlns:a16="http://schemas.microsoft.com/office/drawing/2014/main" xmlns="" id="{2273C056-1B70-47C5-52E9-70B61097414C}"/>
              </a:ext>
            </a:extLst>
          </p:cNvPr>
          <p:cNvSpPr/>
          <p:nvPr/>
        </p:nvSpPr>
        <p:spPr>
          <a:xfrm>
            <a:off x="0" y="4114800"/>
            <a:ext cx="12192000" cy="27431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80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15:1</a:t>
            </a:r>
            <a:r>
              <a:rPr lang="en-US" sz="3200" kern="100" baseline="30000" dirty="0">
                <a:solidFill>
                  <a:schemeClr val="tx1"/>
                </a:solidFill>
                <a:effectLst/>
                <a:ea typeface="Calibri" panose="020F0502020204030204" pitchFamily="34" charset="0"/>
                <a:cs typeface="Calibri" panose="020F0502020204030204" pitchFamily="34" charset="0"/>
              </a:rPr>
              <a:t> </a:t>
            </a:r>
            <a:r>
              <a:rPr lang="en-US" sz="3200" dirty="0">
                <a:solidFill>
                  <a:schemeClr val="tx1"/>
                </a:solidFill>
              </a:rPr>
              <a:t>We who are strong must be considerate of those who are sensitive about things like this. We must not just please ourselves. </a:t>
            </a:r>
            <a:r>
              <a:rPr lang="en-US" sz="3200" b="1" baseline="30000" dirty="0">
                <a:solidFill>
                  <a:schemeClr val="tx1"/>
                </a:solidFill>
              </a:rPr>
              <a:t>2 </a:t>
            </a:r>
            <a:r>
              <a:rPr lang="en-US" sz="3200" dirty="0">
                <a:solidFill>
                  <a:schemeClr val="tx1"/>
                </a:solidFill>
              </a:rPr>
              <a:t>We should help others do what is right and build them up in the Lord. </a:t>
            </a:r>
            <a:r>
              <a:rPr lang="en-US" sz="3200" b="1" baseline="30000" dirty="0">
                <a:solidFill>
                  <a:schemeClr val="tx1"/>
                </a:solidFill>
              </a:rPr>
              <a:t>3 </a:t>
            </a:r>
            <a:r>
              <a:rPr lang="en-US" sz="3200" dirty="0">
                <a:solidFill>
                  <a:schemeClr val="tx1"/>
                </a:solidFill>
              </a:rPr>
              <a:t>For even Christ didn’t live to please himself. As the Scriptures say, “The insults of those who insult you, O God, have fallen on me.”</a:t>
            </a:r>
            <a:r>
              <a:rPr lang="en-US" sz="3200" baseline="30000" dirty="0">
                <a:solidFill>
                  <a:schemeClr val="tx1"/>
                </a:solidFill>
              </a:rPr>
              <a:t> </a:t>
            </a:r>
            <a:r>
              <a:rPr lang="en-US" sz="3200" b="1" baseline="30000" dirty="0">
                <a:solidFill>
                  <a:schemeClr val="tx1"/>
                </a:solidFill>
              </a:rPr>
              <a:t> </a:t>
            </a:r>
            <a:endParaRPr lang="en-US" sz="3200" dirty="0">
              <a:solidFill>
                <a:schemeClr val="tx1"/>
              </a:solidFill>
            </a:endParaRPr>
          </a:p>
          <a:p>
            <a:pPr marL="0" marR="0">
              <a:lnSpc>
                <a:spcPct val="107000"/>
              </a:lnSpc>
              <a:spcBef>
                <a:spcPts val="0"/>
              </a:spcBef>
              <a:spcAft>
                <a:spcPts val="800"/>
              </a:spcAft>
            </a:pPr>
            <a:endParaRPr lang="en-US" sz="3200" dirty="0">
              <a:solidFill>
                <a:schemeClr val="tx1"/>
              </a:solidFill>
            </a:endParaRPr>
          </a:p>
        </p:txBody>
      </p:sp>
    </p:spTree>
    <p:extLst>
      <p:ext uri="{BB962C8B-B14F-4D97-AF65-F5344CB8AC3E}">
        <p14:creationId xmlns:p14="http://schemas.microsoft.com/office/powerpoint/2010/main" val="3142649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9" name="Arrow: Right 8">
            <a:extLst>
              <a:ext uri="{FF2B5EF4-FFF2-40B4-BE49-F238E27FC236}">
                <a16:creationId xmlns:a16="http://schemas.microsoft.com/office/drawing/2014/main" xmlns="" id="{8A99AE5E-C521-AC4D-7349-A589CD48D76F}"/>
              </a:ext>
            </a:extLst>
          </p:cNvPr>
          <p:cNvSpPr/>
          <p:nvPr/>
        </p:nvSpPr>
        <p:spPr>
          <a:xfrm rot="2862295">
            <a:off x="8484015" y="3720820"/>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Rounded Rectangular Callout 11">
            <a:extLst>
              <a:ext uri="{FF2B5EF4-FFF2-40B4-BE49-F238E27FC236}">
                <a16:creationId xmlns:a16="http://schemas.microsoft.com/office/drawing/2014/main" xmlns="" id="{1E228748-CCA2-D587-B24B-6EA849EDE70B}"/>
              </a:ext>
            </a:extLst>
          </p:cNvPr>
          <p:cNvSpPr/>
          <p:nvPr/>
        </p:nvSpPr>
        <p:spPr>
          <a:xfrm>
            <a:off x="5548482" y="6257364"/>
            <a:ext cx="6372673" cy="59167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i="1" dirty="0"/>
              <a:t>The “bad news” is for everyone!</a:t>
            </a:r>
            <a:endParaRPr lang="en-US" sz="6000" i="1" dirty="0"/>
          </a:p>
        </p:txBody>
      </p:sp>
      <p:sp>
        <p:nvSpPr>
          <p:cNvPr id="16" name="Rectangle 15">
            <a:extLst>
              <a:ext uri="{FF2B5EF4-FFF2-40B4-BE49-F238E27FC236}">
                <a16:creationId xmlns:a16="http://schemas.microsoft.com/office/drawing/2014/main" xmlns="" id="{24F1A8E1-E31C-4072-AFE8-0BF28A512A81}"/>
              </a:ext>
            </a:extLst>
          </p:cNvPr>
          <p:cNvSpPr/>
          <p:nvPr/>
        </p:nvSpPr>
        <p:spPr>
          <a:xfrm>
            <a:off x="7620" y="1200150"/>
            <a:ext cx="5273040" cy="565785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2000" b="1" kern="100" baseline="300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3200" b="1" baseline="30000" dirty="0">
                <a:solidFill>
                  <a:schemeClr val="bg1"/>
                </a:solidFill>
                <a:effectLst/>
                <a:ea typeface="Times New Roman" panose="02020603050405020304" pitchFamily="18" charset="0"/>
              </a:rPr>
              <a:t>Romans 3:9 </a:t>
            </a:r>
            <a:r>
              <a:rPr lang="en-US" sz="3200" dirty="0">
                <a:solidFill>
                  <a:schemeClr val="bg1"/>
                </a:solidFill>
                <a:effectLst/>
                <a:ea typeface="Times New Roman" panose="02020603050405020304" pitchFamily="18" charset="0"/>
              </a:rPr>
              <a:t>Well then, should we conclude that we Jews are better than others? No, not at all, for we have already shown that all people, whether Jews or Gentiles,</a:t>
            </a:r>
            <a:r>
              <a:rPr lang="en-US" sz="3200" baseline="30000" dirty="0">
                <a:solidFill>
                  <a:schemeClr val="bg1"/>
                </a:solidFill>
                <a:effectLst/>
                <a:ea typeface="Times New Roman" panose="02020603050405020304" pitchFamily="18" charset="0"/>
              </a:rPr>
              <a:t> </a:t>
            </a:r>
            <a:r>
              <a:rPr lang="en-US" sz="3200" dirty="0">
                <a:solidFill>
                  <a:schemeClr val="bg1"/>
                </a:solidFill>
                <a:effectLst/>
                <a:ea typeface="Times New Roman" panose="02020603050405020304" pitchFamily="18" charset="0"/>
              </a:rPr>
              <a:t>are under the power of sin.</a:t>
            </a:r>
          </a:p>
          <a:p>
            <a:endParaRPr lang="en-US" sz="3600" dirty="0"/>
          </a:p>
        </p:txBody>
      </p:sp>
      <p:sp>
        <p:nvSpPr>
          <p:cNvPr id="10" name="Rounded Rectangular Callout 11">
            <a:extLst>
              <a:ext uri="{FF2B5EF4-FFF2-40B4-BE49-F238E27FC236}">
                <a16:creationId xmlns:a16="http://schemas.microsoft.com/office/drawing/2014/main" xmlns="" id="{241CFFAA-5A16-2844-0AEE-6A31A2E0CC06}"/>
              </a:ext>
            </a:extLst>
          </p:cNvPr>
          <p:cNvSpPr/>
          <p:nvPr/>
        </p:nvSpPr>
        <p:spPr>
          <a:xfrm>
            <a:off x="5113020" y="989011"/>
            <a:ext cx="6926580"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1) The cross is the great equalizer</a:t>
            </a:r>
            <a:endParaRPr lang="en-US" sz="6000" dirty="0"/>
          </a:p>
        </p:txBody>
      </p:sp>
      <p:sp>
        <p:nvSpPr>
          <p:cNvPr id="17" name="Rounded Rectangular Callout 11">
            <a:extLst>
              <a:ext uri="{FF2B5EF4-FFF2-40B4-BE49-F238E27FC236}">
                <a16:creationId xmlns:a16="http://schemas.microsoft.com/office/drawing/2014/main" xmlns="" id="{FE67A070-F6AC-5C5C-10EF-2E69EFAA7AC0}"/>
              </a:ext>
            </a:extLst>
          </p:cNvPr>
          <p:cNvSpPr/>
          <p:nvPr/>
        </p:nvSpPr>
        <p:spPr>
          <a:xfrm>
            <a:off x="109802" y="5038675"/>
            <a:ext cx="5071798" cy="1660627"/>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400" b="1" dirty="0"/>
              <a:t>Paul takes great pains to show that both groups start in the same situation </a:t>
            </a:r>
            <a:endParaRPr lang="en-US" sz="3400" dirty="0"/>
          </a:p>
        </p:txBody>
      </p:sp>
    </p:spTree>
    <p:extLst>
      <p:ext uri="{BB962C8B-B14F-4D97-AF65-F5344CB8AC3E}">
        <p14:creationId xmlns:p14="http://schemas.microsoft.com/office/powerpoint/2010/main" val="41939981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9" name="Arrow: Right 8">
            <a:extLst>
              <a:ext uri="{FF2B5EF4-FFF2-40B4-BE49-F238E27FC236}">
                <a16:creationId xmlns:a16="http://schemas.microsoft.com/office/drawing/2014/main" xmlns="" id="{8A99AE5E-C521-AC4D-7349-A589CD48D76F}"/>
              </a:ext>
            </a:extLst>
          </p:cNvPr>
          <p:cNvSpPr/>
          <p:nvPr/>
        </p:nvSpPr>
        <p:spPr>
          <a:xfrm rot="2862295">
            <a:off x="8484015" y="3720820"/>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Rounded Rectangular Callout 11">
            <a:extLst>
              <a:ext uri="{FF2B5EF4-FFF2-40B4-BE49-F238E27FC236}">
                <a16:creationId xmlns:a16="http://schemas.microsoft.com/office/drawing/2014/main" xmlns="" id="{1E228748-CCA2-D587-B24B-6EA849EDE70B}"/>
              </a:ext>
            </a:extLst>
          </p:cNvPr>
          <p:cNvSpPr/>
          <p:nvPr/>
        </p:nvSpPr>
        <p:spPr>
          <a:xfrm>
            <a:off x="5548482" y="6257364"/>
            <a:ext cx="6372673" cy="59167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i="1" dirty="0"/>
              <a:t>The “bad news” is for everyone!</a:t>
            </a:r>
            <a:endParaRPr lang="en-US" sz="6000" i="1" dirty="0"/>
          </a:p>
        </p:txBody>
      </p:sp>
      <p:sp>
        <p:nvSpPr>
          <p:cNvPr id="16" name="Rectangle 15">
            <a:extLst>
              <a:ext uri="{FF2B5EF4-FFF2-40B4-BE49-F238E27FC236}">
                <a16:creationId xmlns:a16="http://schemas.microsoft.com/office/drawing/2014/main" xmlns="" id="{24F1A8E1-E31C-4072-AFE8-0BF28A512A81}"/>
              </a:ext>
            </a:extLst>
          </p:cNvPr>
          <p:cNvSpPr/>
          <p:nvPr/>
        </p:nvSpPr>
        <p:spPr>
          <a:xfrm>
            <a:off x="7620" y="1200150"/>
            <a:ext cx="5273040" cy="565785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2000" b="1" kern="100" baseline="30000" dirty="0">
              <a:effectLst/>
              <a:latin typeface="Calibri" panose="020F0502020204030204" pitchFamily="34" charset="0"/>
              <a:ea typeface="Calibri" panose="020F0502020204030204" pitchFamily="34" charset="0"/>
              <a:cs typeface="Calibri" panose="020F0502020204030204" pitchFamily="34" charset="0"/>
            </a:endParaRPr>
          </a:p>
          <a:p>
            <a:endParaRPr lang="en-US" sz="3200" b="1" baseline="30000" dirty="0">
              <a:solidFill>
                <a:schemeClr val="bg1"/>
              </a:solidFill>
              <a:effectLst/>
              <a:ea typeface="Times New Roman" panose="02020603050405020304" pitchFamily="18" charset="0"/>
            </a:endParaRPr>
          </a:p>
          <a:p>
            <a:endParaRPr lang="en-US" sz="3200" b="1" baseline="30000" dirty="0">
              <a:solidFill>
                <a:schemeClr val="bg1"/>
              </a:solidFill>
              <a:ea typeface="Times New Roman" panose="02020603050405020304" pitchFamily="18" charset="0"/>
            </a:endParaRPr>
          </a:p>
          <a:p>
            <a:pPr algn="ctr"/>
            <a:r>
              <a:rPr lang="en-US" sz="3600" b="1" baseline="30000" dirty="0">
                <a:solidFill>
                  <a:schemeClr val="bg1"/>
                </a:solidFill>
                <a:effectLst/>
                <a:ea typeface="Times New Roman" panose="02020603050405020304" pitchFamily="18" charset="0"/>
              </a:rPr>
              <a:t>Romans 3:</a:t>
            </a:r>
            <a:r>
              <a:rPr lang="en-US" sz="3600" b="1" baseline="30000" dirty="0"/>
              <a:t>27 </a:t>
            </a:r>
            <a:r>
              <a:rPr lang="en-US" sz="3600" dirty="0"/>
              <a:t>Where then is  boasting? It is excluded. </a:t>
            </a:r>
          </a:p>
          <a:p>
            <a:endParaRPr lang="en-US" sz="3600" dirty="0"/>
          </a:p>
        </p:txBody>
      </p:sp>
      <p:sp>
        <p:nvSpPr>
          <p:cNvPr id="10" name="Rounded Rectangular Callout 11">
            <a:extLst>
              <a:ext uri="{FF2B5EF4-FFF2-40B4-BE49-F238E27FC236}">
                <a16:creationId xmlns:a16="http://schemas.microsoft.com/office/drawing/2014/main" xmlns="" id="{241CFFAA-5A16-2844-0AEE-6A31A2E0CC06}"/>
              </a:ext>
            </a:extLst>
          </p:cNvPr>
          <p:cNvSpPr/>
          <p:nvPr/>
        </p:nvSpPr>
        <p:spPr>
          <a:xfrm>
            <a:off x="5113020" y="989011"/>
            <a:ext cx="6926580"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1) The cross is the great equalizer</a:t>
            </a:r>
            <a:endParaRPr lang="en-US" sz="6000" dirty="0"/>
          </a:p>
        </p:txBody>
      </p:sp>
      <p:sp>
        <p:nvSpPr>
          <p:cNvPr id="17" name="Speech Bubble: Rectangle with Corners Rounded 16">
            <a:extLst>
              <a:ext uri="{FF2B5EF4-FFF2-40B4-BE49-F238E27FC236}">
                <a16:creationId xmlns:a16="http://schemas.microsoft.com/office/drawing/2014/main" xmlns="" id="{3610D6A3-CA5C-E01B-51F6-3F8E31DF49CE}"/>
              </a:ext>
            </a:extLst>
          </p:cNvPr>
          <p:cNvSpPr/>
          <p:nvPr/>
        </p:nvSpPr>
        <p:spPr>
          <a:xfrm>
            <a:off x="124541" y="3305125"/>
            <a:ext cx="6172200" cy="1284288"/>
          </a:xfrm>
          <a:prstGeom prst="wedgeRoundRectCallout">
            <a:avLst>
              <a:gd name="adj1" fmla="val -57685"/>
              <a:gd name="adj2" fmla="val 81190"/>
              <a:gd name="adj3" fmla="val 16667"/>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i="1" dirty="0">
                <a:solidFill>
                  <a:schemeClr val="tx1"/>
                </a:solidFill>
              </a:rPr>
              <a:t>Yeah but certainly Jews are nearer to God than Gentiles, right? </a:t>
            </a:r>
          </a:p>
        </p:txBody>
      </p:sp>
      <p:sp>
        <p:nvSpPr>
          <p:cNvPr id="18" name="Rounded Rectangular Callout 11">
            <a:extLst>
              <a:ext uri="{FF2B5EF4-FFF2-40B4-BE49-F238E27FC236}">
                <a16:creationId xmlns:a16="http://schemas.microsoft.com/office/drawing/2014/main" xmlns="" id="{8204E65D-A22F-BC67-9C47-4ED58E4A67F9}"/>
              </a:ext>
            </a:extLst>
          </p:cNvPr>
          <p:cNvSpPr/>
          <p:nvPr/>
        </p:nvSpPr>
        <p:spPr>
          <a:xfrm>
            <a:off x="109802" y="5038675"/>
            <a:ext cx="5071798" cy="1660627"/>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400" b="1" dirty="0"/>
              <a:t>Paul takes great pains to show that both groups start in the same situation </a:t>
            </a:r>
            <a:endParaRPr lang="en-US" sz="3400" dirty="0"/>
          </a:p>
        </p:txBody>
      </p:sp>
    </p:spTree>
    <p:extLst>
      <p:ext uri="{BB962C8B-B14F-4D97-AF65-F5344CB8AC3E}">
        <p14:creationId xmlns:p14="http://schemas.microsoft.com/office/powerpoint/2010/main" val="2186818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peech Bubble: Rectangle with Corners Rounded 1">
            <a:extLst>
              <a:ext uri="{FF2B5EF4-FFF2-40B4-BE49-F238E27FC236}">
                <a16:creationId xmlns:a16="http://schemas.microsoft.com/office/drawing/2014/main" xmlns="" id="{CE2DF49B-345E-929B-BBBE-C6F2A0C2D2CB}"/>
              </a:ext>
            </a:extLst>
          </p:cNvPr>
          <p:cNvSpPr/>
          <p:nvPr/>
        </p:nvSpPr>
        <p:spPr>
          <a:xfrm>
            <a:off x="124541" y="3305125"/>
            <a:ext cx="6172200" cy="1284288"/>
          </a:xfrm>
          <a:prstGeom prst="wedgeRoundRectCallout">
            <a:avLst>
              <a:gd name="adj1" fmla="val -57685"/>
              <a:gd name="adj2" fmla="val 81190"/>
              <a:gd name="adj3" fmla="val 16667"/>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i="1" dirty="0">
                <a:solidFill>
                  <a:schemeClr val="tx1"/>
                </a:solidFill>
              </a:rPr>
              <a:t>Yeah but certainly Jews are nearer to God than Gentiles, right? </a:t>
            </a:r>
          </a:p>
        </p:txBody>
      </p:sp>
      <p:sp>
        <p:nvSpPr>
          <p:cNvPr id="11" name="TextBox 10">
            <a:extLst>
              <a:ext uri="{FF2B5EF4-FFF2-40B4-BE49-F238E27FC236}">
                <a16:creationId xmlns:a16="http://schemas.microsoft.com/office/drawing/2014/main" xmlns="" id="{3591B03D-D654-4EFA-9CCC-AAD4DCB64486}"/>
              </a:ext>
            </a:extLst>
          </p:cNvPr>
          <p:cNvSpPr txBox="1"/>
          <p:nvPr/>
        </p:nvSpPr>
        <p:spPr>
          <a:xfrm>
            <a:off x="-24063" y="5699016"/>
            <a:ext cx="12192000" cy="1200329"/>
          </a:xfrm>
          <a:prstGeom prst="rect">
            <a:avLst/>
          </a:prstGeom>
          <a:solidFill>
            <a:schemeClr val="accent6">
              <a:lumMod val="20000"/>
              <a:lumOff val="80000"/>
            </a:schemeClr>
          </a:solidFill>
          <a:ln>
            <a:solidFill>
              <a:schemeClr val="bg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baseline="30000" dirty="0">
                <a:latin typeface="+mn-lt"/>
              </a:rPr>
              <a:t>Ephesians 2:17 </a:t>
            </a:r>
            <a:r>
              <a:rPr lang="en-US" sz="3600" cap="small" dirty="0">
                <a:latin typeface="+mn-lt"/>
              </a:rPr>
              <a:t>And</a:t>
            </a:r>
            <a:r>
              <a:rPr lang="en-US" sz="3600" dirty="0">
                <a:latin typeface="+mn-lt"/>
              </a:rPr>
              <a:t> </a:t>
            </a:r>
            <a:r>
              <a:rPr lang="en-US" sz="3600" cap="small" dirty="0">
                <a:latin typeface="+mn-lt"/>
              </a:rPr>
              <a:t>He came and preached</a:t>
            </a:r>
            <a:r>
              <a:rPr lang="en-US" sz="3600" dirty="0">
                <a:latin typeface="+mn-lt"/>
              </a:rPr>
              <a:t> </a:t>
            </a:r>
            <a:r>
              <a:rPr lang="en-US" sz="3600" cap="small" dirty="0">
                <a:latin typeface="+mn-lt"/>
              </a:rPr>
              <a:t>peace to you who were far away, and peace to those who were</a:t>
            </a:r>
            <a:r>
              <a:rPr lang="en-US" sz="3600" dirty="0">
                <a:latin typeface="+mn-lt"/>
              </a:rPr>
              <a:t> </a:t>
            </a:r>
            <a:r>
              <a:rPr lang="en-US" sz="3600" cap="small" dirty="0">
                <a:latin typeface="+mn-lt"/>
              </a:rPr>
              <a:t>near</a:t>
            </a:r>
            <a:r>
              <a:rPr lang="en-US" sz="3600" dirty="0">
                <a:latin typeface="+mn-lt"/>
              </a:rPr>
              <a:t>; </a:t>
            </a:r>
            <a:endParaRPr lang="en-US" sz="3600" dirty="0">
              <a:solidFill>
                <a:schemeClr val="bg1"/>
              </a:solidFill>
            </a:endParaRPr>
          </a:p>
        </p:txBody>
      </p:sp>
      <p:sp>
        <p:nvSpPr>
          <p:cNvPr id="19" name="Isosceles Triangle 18"/>
          <p:cNvSpPr/>
          <p:nvPr/>
        </p:nvSpPr>
        <p:spPr>
          <a:xfrm>
            <a:off x="542108" y="969846"/>
            <a:ext cx="2362200" cy="1981200"/>
          </a:xfrm>
          <a:prstGeom prst="triangl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GOD</a:t>
            </a:r>
          </a:p>
        </p:txBody>
      </p:sp>
      <p:sp>
        <p:nvSpPr>
          <p:cNvPr id="20" name="Rectangle 19"/>
          <p:cNvSpPr/>
          <p:nvPr/>
        </p:nvSpPr>
        <p:spPr>
          <a:xfrm>
            <a:off x="5808615" y="1154564"/>
            <a:ext cx="2402133"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“Near”</a:t>
            </a:r>
          </a:p>
        </p:txBody>
      </p:sp>
      <p:cxnSp>
        <p:nvCxnSpPr>
          <p:cNvPr id="21" name="Straight Arrow Connector 20"/>
          <p:cNvCxnSpPr>
            <a:cxnSpLocks/>
          </p:cNvCxnSpPr>
          <p:nvPr/>
        </p:nvCxnSpPr>
        <p:spPr>
          <a:xfrm>
            <a:off x="7287882" y="1880558"/>
            <a:ext cx="1170318" cy="1070488"/>
          </a:xfrm>
          <a:prstGeom prst="straightConnector1">
            <a:avLst/>
          </a:prstGeom>
          <a:ln w="1111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7287882" y="328764"/>
            <a:ext cx="3038061"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“Far Off”</a:t>
            </a:r>
          </a:p>
        </p:txBody>
      </p:sp>
      <p:cxnSp>
        <p:nvCxnSpPr>
          <p:cNvPr id="23" name="Straight Arrow Connector 22"/>
          <p:cNvCxnSpPr>
            <a:cxnSpLocks/>
          </p:cNvCxnSpPr>
          <p:nvPr/>
        </p:nvCxnSpPr>
        <p:spPr>
          <a:xfrm>
            <a:off x="8971472" y="969846"/>
            <a:ext cx="1354471" cy="1393257"/>
          </a:xfrm>
          <a:prstGeom prst="straightConnector1">
            <a:avLst/>
          </a:prstGeom>
          <a:ln w="1111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880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22" presetClass="entr" presetSubtype="1"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wipe(up)">
                                      <p:cBhvr>
                                        <p:cTn id="13" dur="500"/>
                                        <p:tgtEl>
                                          <p:spTgt spid="23"/>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0"/>
                                        </p:tgtEl>
                                        <p:attrNameLst>
                                          <p:attrName>style.visibility</p:attrName>
                                        </p:attrNameLst>
                                      </p:cBhvr>
                                      <p:to>
                                        <p:strVal val="visible"/>
                                      </p:to>
                                    </p:set>
                                  </p:childTnLst>
                                </p:cTn>
                              </p:par>
                              <p:par>
                                <p:cTn id="18" presetID="22" presetClass="entr" presetSubtype="1" fill="hold" nodeType="with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wipe(up)">
                                      <p:cBhvr>
                                        <p:cTn id="2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p:bldP spid="2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xmlns="" id="{3591B03D-D654-4EFA-9CCC-AAD4DCB64486}"/>
              </a:ext>
            </a:extLst>
          </p:cNvPr>
          <p:cNvSpPr txBox="1"/>
          <p:nvPr/>
        </p:nvSpPr>
        <p:spPr>
          <a:xfrm>
            <a:off x="-24063" y="5699016"/>
            <a:ext cx="12192000" cy="1200329"/>
          </a:xfrm>
          <a:prstGeom prst="rect">
            <a:avLst/>
          </a:prstGeom>
          <a:solidFill>
            <a:schemeClr val="accent6">
              <a:lumMod val="20000"/>
              <a:lumOff val="80000"/>
            </a:schemeClr>
          </a:solidFill>
          <a:ln>
            <a:solidFill>
              <a:schemeClr val="bg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baseline="30000" dirty="0">
                <a:latin typeface="+mn-lt"/>
              </a:rPr>
              <a:t>Ephesians 2:17 </a:t>
            </a:r>
            <a:r>
              <a:rPr lang="en-US" sz="3600" cap="small" dirty="0">
                <a:latin typeface="+mn-lt"/>
              </a:rPr>
              <a:t>And</a:t>
            </a:r>
            <a:r>
              <a:rPr lang="en-US" sz="3600" dirty="0">
                <a:latin typeface="+mn-lt"/>
              </a:rPr>
              <a:t> </a:t>
            </a:r>
            <a:r>
              <a:rPr lang="en-US" sz="3600" b="1" u="sng" cap="small" dirty="0">
                <a:solidFill>
                  <a:srgbClr val="002060"/>
                </a:solidFill>
                <a:latin typeface="+mn-lt"/>
              </a:rPr>
              <a:t>He came and preached</a:t>
            </a:r>
            <a:r>
              <a:rPr lang="en-US" sz="3600" b="1" u="sng" dirty="0">
                <a:solidFill>
                  <a:srgbClr val="002060"/>
                </a:solidFill>
                <a:latin typeface="+mn-lt"/>
              </a:rPr>
              <a:t> </a:t>
            </a:r>
            <a:r>
              <a:rPr lang="en-US" sz="3600" b="1" u="sng" cap="small" dirty="0">
                <a:solidFill>
                  <a:srgbClr val="002060"/>
                </a:solidFill>
                <a:latin typeface="+mn-lt"/>
              </a:rPr>
              <a:t>peace </a:t>
            </a:r>
            <a:r>
              <a:rPr lang="en-US" sz="3600" cap="small" dirty="0">
                <a:latin typeface="+mn-lt"/>
              </a:rPr>
              <a:t>to you who were far away, and peace to those who were</a:t>
            </a:r>
            <a:r>
              <a:rPr lang="en-US" sz="3600" dirty="0">
                <a:latin typeface="+mn-lt"/>
              </a:rPr>
              <a:t> </a:t>
            </a:r>
            <a:r>
              <a:rPr lang="en-US" sz="3600" cap="small" dirty="0">
                <a:latin typeface="+mn-lt"/>
              </a:rPr>
              <a:t>near</a:t>
            </a:r>
            <a:r>
              <a:rPr lang="en-US" sz="3600" dirty="0">
                <a:latin typeface="+mn-lt"/>
              </a:rPr>
              <a:t>; </a:t>
            </a:r>
            <a:endParaRPr lang="en-US" sz="3600" dirty="0">
              <a:solidFill>
                <a:schemeClr val="bg1"/>
              </a:solidFill>
            </a:endParaRPr>
          </a:p>
        </p:txBody>
      </p:sp>
      <p:sp>
        <p:nvSpPr>
          <p:cNvPr id="19" name="Isosceles Triangle 18"/>
          <p:cNvSpPr/>
          <p:nvPr/>
        </p:nvSpPr>
        <p:spPr>
          <a:xfrm>
            <a:off x="542108" y="969846"/>
            <a:ext cx="2362200" cy="1981200"/>
          </a:xfrm>
          <a:prstGeom prst="triangl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GOD</a:t>
            </a:r>
          </a:p>
        </p:txBody>
      </p:sp>
      <p:sp>
        <p:nvSpPr>
          <p:cNvPr id="20" name="Rectangle 19"/>
          <p:cNvSpPr/>
          <p:nvPr/>
        </p:nvSpPr>
        <p:spPr>
          <a:xfrm>
            <a:off x="5808615" y="1154564"/>
            <a:ext cx="2402133"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“Near”</a:t>
            </a:r>
          </a:p>
        </p:txBody>
      </p:sp>
      <p:cxnSp>
        <p:nvCxnSpPr>
          <p:cNvPr id="21" name="Straight Arrow Connector 20"/>
          <p:cNvCxnSpPr>
            <a:cxnSpLocks/>
          </p:cNvCxnSpPr>
          <p:nvPr/>
        </p:nvCxnSpPr>
        <p:spPr>
          <a:xfrm>
            <a:off x="7287882" y="1880558"/>
            <a:ext cx="1170318" cy="1070488"/>
          </a:xfrm>
          <a:prstGeom prst="straightConnector1">
            <a:avLst/>
          </a:prstGeom>
          <a:ln w="1111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7287882" y="328764"/>
            <a:ext cx="3038061"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“Far Off”</a:t>
            </a:r>
          </a:p>
        </p:txBody>
      </p:sp>
      <p:cxnSp>
        <p:nvCxnSpPr>
          <p:cNvPr id="23" name="Straight Arrow Connector 22"/>
          <p:cNvCxnSpPr>
            <a:cxnSpLocks/>
          </p:cNvCxnSpPr>
          <p:nvPr/>
        </p:nvCxnSpPr>
        <p:spPr>
          <a:xfrm>
            <a:off x="8971472" y="969846"/>
            <a:ext cx="1354471" cy="1393257"/>
          </a:xfrm>
          <a:prstGeom prst="straightConnector1">
            <a:avLst/>
          </a:prstGeom>
          <a:ln w="1111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74427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8" name="Rectangle 7">
            <a:extLst>
              <a:ext uri="{FF2B5EF4-FFF2-40B4-BE49-F238E27FC236}">
                <a16:creationId xmlns:a16="http://schemas.microsoft.com/office/drawing/2014/main" xmlns="" id="{FD55CDB6-FE98-6735-9CA0-AFDF4251C22D}"/>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dirty="0">
                <a:solidFill>
                  <a:schemeClr val="tx1"/>
                </a:solidFill>
                <a:effectLst/>
                <a:ea typeface="Times New Roman" panose="02020603050405020304" pitchFamily="18" charset="0"/>
              </a:rPr>
              <a:t>accept one another just as Christ has accepted you </a:t>
            </a:r>
            <a:r>
              <a:rPr lang="en-US" sz="3200" dirty="0">
                <a:solidFill>
                  <a:srgbClr val="000000"/>
                </a:solidFill>
                <a:effectLst/>
                <a:ea typeface="Times New Roman" panose="02020603050405020304" pitchFamily="18" charset="0"/>
              </a:rPr>
              <a:t>so that God will be given glory. </a:t>
            </a:r>
            <a:r>
              <a:rPr lang="en-US" sz="3200" b="1" baseline="30000" dirty="0">
                <a:solidFill>
                  <a:srgbClr val="000000"/>
                </a:solidFill>
                <a:effectLst/>
                <a:ea typeface="Times New Roman" panose="02020603050405020304" pitchFamily="18" charset="0"/>
              </a:rPr>
              <a:t>8 </a:t>
            </a:r>
            <a:r>
              <a:rPr lang="en-US" sz="3200" dirty="0">
                <a:solidFill>
                  <a:srgbClr val="000000"/>
                </a:solidFill>
                <a:effectLst/>
                <a:ea typeface="Times New Roman" panose="02020603050405020304" pitchFamily="18" charset="0"/>
              </a:rPr>
              <a:t>Remember that Christ came as a servant to </a:t>
            </a:r>
            <a:r>
              <a:rPr lang="en-US" sz="3200" dirty="0">
                <a:solidFill>
                  <a:schemeClr val="tx1"/>
                </a:solidFill>
                <a:effectLst/>
                <a:ea typeface="Times New Roman" panose="02020603050405020304" pitchFamily="18" charset="0"/>
              </a:rPr>
              <a:t>the Jews</a:t>
            </a:r>
            <a:r>
              <a:rPr lang="en-US" sz="3200" baseline="30000" dirty="0">
                <a:solidFill>
                  <a:schemeClr val="tx1"/>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to </a:t>
            </a:r>
            <a:r>
              <a:rPr lang="en-US" sz="3200" dirty="0">
                <a:solidFill>
                  <a:srgbClr val="000000"/>
                </a:solidFill>
                <a:effectLst/>
                <a:ea typeface="Times New Roman" panose="02020603050405020304" pitchFamily="18" charset="0"/>
              </a:rPr>
              <a:t>show that God is true to the promises he made to their ancestors. </a:t>
            </a:r>
            <a:r>
              <a:rPr lang="en-US" sz="3200" b="1" baseline="30000" dirty="0">
                <a:solidFill>
                  <a:srgbClr val="000000"/>
                </a:solidFill>
                <a:effectLst/>
                <a:ea typeface="Times New Roman" panose="02020603050405020304" pitchFamily="18" charset="0"/>
              </a:rPr>
              <a:t>9 </a:t>
            </a:r>
            <a:r>
              <a:rPr lang="en-US" sz="3200" dirty="0">
                <a:solidFill>
                  <a:srgbClr val="000000"/>
                </a:solidFill>
                <a:effectLst/>
                <a:ea typeface="Times New Roman" panose="02020603050405020304" pitchFamily="18" charset="0"/>
              </a:rPr>
              <a:t>He also came so that </a:t>
            </a:r>
            <a:r>
              <a:rPr lang="en-US" sz="3200" dirty="0">
                <a:solidFill>
                  <a:schemeClr val="tx1"/>
                </a:solidFill>
                <a:effectLst/>
                <a:ea typeface="Times New Roman" panose="02020603050405020304" pitchFamily="18" charset="0"/>
              </a:rPr>
              <a:t>the Gentiles </a:t>
            </a:r>
            <a:r>
              <a:rPr lang="en-US" sz="3200" dirty="0">
                <a:solidFill>
                  <a:srgbClr val="000000"/>
                </a:solidFill>
                <a:effectLst/>
                <a:ea typeface="Times New Roman" panose="02020603050405020304" pitchFamily="18" charset="0"/>
              </a:rPr>
              <a:t>might give glory to God for his mercies to them.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9" name="Arrow: Right 8">
            <a:extLst>
              <a:ext uri="{FF2B5EF4-FFF2-40B4-BE49-F238E27FC236}">
                <a16:creationId xmlns:a16="http://schemas.microsoft.com/office/drawing/2014/main" xmlns="" id="{8A99AE5E-C521-AC4D-7349-A589CD48D76F}"/>
              </a:ext>
            </a:extLst>
          </p:cNvPr>
          <p:cNvSpPr/>
          <p:nvPr/>
        </p:nvSpPr>
        <p:spPr>
          <a:xfrm rot="2862295">
            <a:off x="8484015" y="3720820"/>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Rounded Rectangular Callout 11">
            <a:extLst>
              <a:ext uri="{FF2B5EF4-FFF2-40B4-BE49-F238E27FC236}">
                <a16:creationId xmlns:a16="http://schemas.microsoft.com/office/drawing/2014/main" xmlns="" id="{DAC816B8-D269-CFE8-CE33-A07EDB14C024}"/>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2) Jesus is the great initiator</a:t>
            </a:r>
            <a:endParaRPr lang="en-US" sz="6600" dirty="0"/>
          </a:p>
        </p:txBody>
      </p:sp>
    </p:spTree>
    <p:extLst>
      <p:ext uri="{BB962C8B-B14F-4D97-AF65-F5344CB8AC3E}">
        <p14:creationId xmlns:p14="http://schemas.microsoft.com/office/powerpoint/2010/main" val="2195554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8" name="Rectangle 7">
            <a:extLst>
              <a:ext uri="{FF2B5EF4-FFF2-40B4-BE49-F238E27FC236}">
                <a16:creationId xmlns:a16="http://schemas.microsoft.com/office/drawing/2014/main" xmlns="" id="{FD55CDB6-FE98-6735-9CA0-AFDF4251C22D}"/>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dirty="0">
                <a:solidFill>
                  <a:schemeClr val="tx1"/>
                </a:solidFill>
                <a:effectLst/>
                <a:ea typeface="Times New Roman" panose="02020603050405020304" pitchFamily="18" charset="0"/>
              </a:rPr>
              <a:t>accept one another just as Christ has accepted you </a:t>
            </a:r>
            <a:r>
              <a:rPr lang="en-US" sz="3200" dirty="0">
                <a:solidFill>
                  <a:srgbClr val="000000"/>
                </a:solidFill>
                <a:effectLst/>
                <a:ea typeface="Times New Roman" panose="02020603050405020304" pitchFamily="18" charset="0"/>
              </a:rPr>
              <a:t>so that God will be given glory. </a:t>
            </a:r>
            <a:r>
              <a:rPr lang="en-US" sz="3200" b="1" baseline="30000" dirty="0">
                <a:solidFill>
                  <a:srgbClr val="000000"/>
                </a:solidFill>
                <a:effectLst/>
                <a:ea typeface="Times New Roman" panose="02020603050405020304" pitchFamily="18" charset="0"/>
              </a:rPr>
              <a:t>8 </a:t>
            </a:r>
            <a:r>
              <a:rPr lang="en-US" sz="3200" b="1" u="sng" dirty="0">
                <a:solidFill>
                  <a:srgbClr val="002060"/>
                </a:solidFill>
                <a:effectLst/>
                <a:ea typeface="Times New Roman" panose="02020603050405020304" pitchFamily="18" charset="0"/>
              </a:rPr>
              <a:t>Remember that Christ came as a servant to the Jews</a:t>
            </a:r>
            <a:r>
              <a:rPr lang="en-US" sz="3200" baseline="30000" dirty="0">
                <a:solidFill>
                  <a:schemeClr val="tx1"/>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to </a:t>
            </a:r>
            <a:r>
              <a:rPr lang="en-US" sz="3200" dirty="0">
                <a:solidFill>
                  <a:srgbClr val="000000"/>
                </a:solidFill>
                <a:effectLst/>
                <a:ea typeface="Times New Roman" panose="02020603050405020304" pitchFamily="18" charset="0"/>
              </a:rPr>
              <a:t>show that God is true to the promises he made to their ancestors. </a:t>
            </a:r>
            <a:r>
              <a:rPr lang="en-US" sz="3200" b="1" baseline="30000" dirty="0">
                <a:solidFill>
                  <a:srgbClr val="000000"/>
                </a:solidFill>
                <a:effectLst/>
                <a:ea typeface="Times New Roman" panose="02020603050405020304" pitchFamily="18" charset="0"/>
              </a:rPr>
              <a:t>9 </a:t>
            </a:r>
            <a:r>
              <a:rPr lang="en-US" sz="3200" dirty="0">
                <a:solidFill>
                  <a:srgbClr val="000000"/>
                </a:solidFill>
                <a:effectLst/>
                <a:ea typeface="Times New Roman" panose="02020603050405020304" pitchFamily="18" charset="0"/>
              </a:rPr>
              <a:t>He also came so that </a:t>
            </a:r>
            <a:r>
              <a:rPr lang="en-US" sz="3200" dirty="0">
                <a:solidFill>
                  <a:schemeClr val="tx1"/>
                </a:solidFill>
                <a:effectLst/>
                <a:ea typeface="Times New Roman" panose="02020603050405020304" pitchFamily="18" charset="0"/>
              </a:rPr>
              <a:t>the Gentiles </a:t>
            </a:r>
            <a:r>
              <a:rPr lang="en-US" sz="3200" dirty="0">
                <a:solidFill>
                  <a:srgbClr val="000000"/>
                </a:solidFill>
                <a:effectLst/>
                <a:ea typeface="Times New Roman" panose="02020603050405020304" pitchFamily="18" charset="0"/>
              </a:rPr>
              <a:t>might give glory to God for his mercies to them.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9" name="Arrow: Right 8">
            <a:extLst>
              <a:ext uri="{FF2B5EF4-FFF2-40B4-BE49-F238E27FC236}">
                <a16:creationId xmlns:a16="http://schemas.microsoft.com/office/drawing/2014/main" xmlns="" id="{8A99AE5E-C521-AC4D-7349-A589CD48D76F}"/>
              </a:ext>
            </a:extLst>
          </p:cNvPr>
          <p:cNvSpPr/>
          <p:nvPr/>
        </p:nvSpPr>
        <p:spPr>
          <a:xfrm rot="2862295">
            <a:off x="8484015" y="3720820"/>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Rounded Rectangular Callout 11">
            <a:extLst>
              <a:ext uri="{FF2B5EF4-FFF2-40B4-BE49-F238E27FC236}">
                <a16:creationId xmlns:a16="http://schemas.microsoft.com/office/drawing/2014/main" xmlns="" id="{95855E02-60F2-1520-5940-45E2B764042F}"/>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2) Jesus is the great initiator</a:t>
            </a:r>
            <a:endParaRPr lang="en-US" sz="6600" dirty="0"/>
          </a:p>
        </p:txBody>
      </p:sp>
    </p:spTree>
    <p:extLst>
      <p:ext uri="{BB962C8B-B14F-4D97-AF65-F5344CB8AC3E}">
        <p14:creationId xmlns:p14="http://schemas.microsoft.com/office/powerpoint/2010/main" val="17257971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8" name="Rectangle 7">
            <a:extLst>
              <a:ext uri="{FF2B5EF4-FFF2-40B4-BE49-F238E27FC236}">
                <a16:creationId xmlns:a16="http://schemas.microsoft.com/office/drawing/2014/main" xmlns="" id="{FD55CDB6-FE98-6735-9CA0-AFDF4251C22D}"/>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dirty="0">
                <a:solidFill>
                  <a:schemeClr val="tx1"/>
                </a:solidFill>
                <a:effectLst/>
                <a:ea typeface="Times New Roman" panose="02020603050405020304" pitchFamily="18" charset="0"/>
              </a:rPr>
              <a:t>accept one another just as Christ has accepted you </a:t>
            </a:r>
            <a:r>
              <a:rPr lang="en-US" sz="3200" dirty="0">
                <a:solidFill>
                  <a:srgbClr val="000000"/>
                </a:solidFill>
                <a:effectLst/>
                <a:ea typeface="Times New Roman" panose="02020603050405020304" pitchFamily="18" charset="0"/>
              </a:rPr>
              <a:t>so that God will be given glory. </a:t>
            </a:r>
            <a:r>
              <a:rPr lang="en-US" sz="3200" b="1" baseline="30000" dirty="0">
                <a:solidFill>
                  <a:srgbClr val="000000"/>
                </a:solidFill>
                <a:effectLst/>
                <a:ea typeface="Times New Roman" panose="02020603050405020304" pitchFamily="18" charset="0"/>
              </a:rPr>
              <a:t>8 </a:t>
            </a:r>
            <a:r>
              <a:rPr lang="en-US" sz="3200" dirty="0">
                <a:solidFill>
                  <a:schemeClr val="tx1"/>
                </a:solidFill>
                <a:effectLst/>
                <a:ea typeface="Times New Roman" panose="02020603050405020304" pitchFamily="18" charset="0"/>
              </a:rPr>
              <a:t>Remember that Christ came as a servant to the Jews</a:t>
            </a:r>
            <a:r>
              <a:rPr lang="en-US" sz="3200" baseline="30000" dirty="0">
                <a:solidFill>
                  <a:schemeClr val="tx1"/>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to show that God is true to the promises he made to their ancestors</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9 </a:t>
            </a:r>
            <a:r>
              <a:rPr lang="en-US" sz="3200" dirty="0">
                <a:solidFill>
                  <a:srgbClr val="000000"/>
                </a:solidFill>
                <a:effectLst/>
                <a:ea typeface="Times New Roman" panose="02020603050405020304" pitchFamily="18" charset="0"/>
              </a:rPr>
              <a:t>He also came so that </a:t>
            </a:r>
            <a:r>
              <a:rPr lang="en-US" sz="3200" dirty="0">
                <a:solidFill>
                  <a:schemeClr val="tx1"/>
                </a:solidFill>
                <a:effectLst/>
                <a:ea typeface="Times New Roman" panose="02020603050405020304" pitchFamily="18" charset="0"/>
              </a:rPr>
              <a:t>the Gentiles </a:t>
            </a:r>
            <a:r>
              <a:rPr lang="en-US" sz="3200" dirty="0">
                <a:solidFill>
                  <a:srgbClr val="000000"/>
                </a:solidFill>
                <a:effectLst/>
                <a:ea typeface="Times New Roman" panose="02020603050405020304" pitchFamily="18" charset="0"/>
              </a:rPr>
              <a:t>might give glory to God for his mercies to them.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9" name="Arrow: Right 8">
            <a:extLst>
              <a:ext uri="{FF2B5EF4-FFF2-40B4-BE49-F238E27FC236}">
                <a16:creationId xmlns:a16="http://schemas.microsoft.com/office/drawing/2014/main" xmlns="" id="{8A99AE5E-C521-AC4D-7349-A589CD48D76F}"/>
              </a:ext>
            </a:extLst>
          </p:cNvPr>
          <p:cNvSpPr/>
          <p:nvPr/>
        </p:nvSpPr>
        <p:spPr>
          <a:xfrm rot="2862295">
            <a:off x="8484015" y="3720820"/>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Rounded Rectangular Callout 11">
            <a:extLst>
              <a:ext uri="{FF2B5EF4-FFF2-40B4-BE49-F238E27FC236}">
                <a16:creationId xmlns:a16="http://schemas.microsoft.com/office/drawing/2014/main" xmlns="" id="{A830DC28-FD0B-C459-AE4F-FA0F916FE939}"/>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2) Jesus is the great initiator</a:t>
            </a:r>
            <a:endParaRPr lang="en-US" sz="6600" dirty="0"/>
          </a:p>
        </p:txBody>
      </p:sp>
    </p:spTree>
    <p:extLst>
      <p:ext uri="{BB962C8B-B14F-4D97-AF65-F5344CB8AC3E}">
        <p14:creationId xmlns:p14="http://schemas.microsoft.com/office/powerpoint/2010/main" val="29859376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8" name="Rectangle 7">
            <a:extLst>
              <a:ext uri="{FF2B5EF4-FFF2-40B4-BE49-F238E27FC236}">
                <a16:creationId xmlns:a16="http://schemas.microsoft.com/office/drawing/2014/main" xmlns="" id="{FD55CDB6-FE98-6735-9CA0-AFDF4251C22D}"/>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dirty="0">
                <a:solidFill>
                  <a:schemeClr val="tx1"/>
                </a:solidFill>
                <a:effectLst/>
                <a:ea typeface="Times New Roman" panose="02020603050405020304" pitchFamily="18" charset="0"/>
              </a:rPr>
              <a:t>accept one another just as Christ has accepted you </a:t>
            </a:r>
            <a:r>
              <a:rPr lang="en-US" sz="3200" dirty="0">
                <a:solidFill>
                  <a:srgbClr val="000000"/>
                </a:solidFill>
                <a:effectLst/>
                <a:ea typeface="Times New Roman" panose="02020603050405020304" pitchFamily="18" charset="0"/>
              </a:rPr>
              <a:t>so that God will be given glory. </a:t>
            </a:r>
            <a:r>
              <a:rPr lang="en-US" sz="3200" b="1" baseline="30000" dirty="0">
                <a:solidFill>
                  <a:srgbClr val="000000"/>
                </a:solidFill>
                <a:effectLst/>
                <a:ea typeface="Times New Roman" panose="02020603050405020304" pitchFamily="18" charset="0"/>
              </a:rPr>
              <a:t>8 </a:t>
            </a:r>
            <a:r>
              <a:rPr lang="en-US" sz="3200" dirty="0">
                <a:solidFill>
                  <a:schemeClr val="tx1"/>
                </a:solidFill>
                <a:effectLst/>
                <a:ea typeface="Times New Roman" panose="02020603050405020304" pitchFamily="18" charset="0"/>
              </a:rPr>
              <a:t>Remember that Christ came as a servant to the Jews</a:t>
            </a:r>
            <a:r>
              <a:rPr lang="en-US" sz="3200" baseline="30000" dirty="0">
                <a:solidFill>
                  <a:schemeClr val="tx1"/>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to show that God is true to the promises he made to their ancestors</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9 </a:t>
            </a:r>
            <a:r>
              <a:rPr lang="en-US" sz="3200" dirty="0">
                <a:solidFill>
                  <a:srgbClr val="000000"/>
                </a:solidFill>
                <a:effectLst/>
                <a:ea typeface="Times New Roman" panose="02020603050405020304" pitchFamily="18" charset="0"/>
              </a:rPr>
              <a:t>He also came so that </a:t>
            </a:r>
            <a:r>
              <a:rPr lang="en-US" sz="3200" dirty="0">
                <a:solidFill>
                  <a:schemeClr val="tx1"/>
                </a:solidFill>
                <a:effectLst/>
                <a:ea typeface="Times New Roman" panose="02020603050405020304" pitchFamily="18" charset="0"/>
              </a:rPr>
              <a:t>the Gentiles </a:t>
            </a:r>
            <a:r>
              <a:rPr lang="en-US" sz="3200" dirty="0">
                <a:solidFill>
                  <a:srgbClr val="000000"/>
                </a:solidFill>
                <a:effectLst/>
                <a:ea typeface="Times New Roman" panose="02020603050405020304" pitchFamily="18" charset="0"/>
              </a:rPr>
              <a:t>might give glory to God for his mercies to them.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11" name="Rectangle 10">
            <a:extLst>
              <a:ext uri="{FF2B5EF4-FFF2-40B4-BE49-F238E27FC236}">
                <a16:creationId xmlns:a16="http://schemas.microsoft.com/office/drawing/2014/main" xmlns="" id="{4DAB3357-B79E-6928-FEBA-7B966FCBF974}"/>
              </a:ext>
            </a:extLst>
          </p:cNvPr>
          <p:cNvSpPr/>
          <p:nvPr/>
        </p:nvSpPr>
        <p:spPr>
          <a:xfrm>
            <a:off x="5410200" y="2375693"/>
            <a:ext cx="6697980" cy="3733801"/>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2000" b="1" kern="100" baseline="300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3200" b="1" baseline="30000" dirty="0">
                <a:solidFill>
                  <a:schemeClr val="bg1"/>
                </a:solidFill>
                <a:effectLst/>
                <a:ea typeface="Times New Roman" panose="02020603050405020304" pitchFamily="18" charset="0"/>
              </a:rPr>
              <a:t>Genesis 12:2 </a:t>
            </a:r>
            <a:r>
              <a:rPr lang="en-US" sz="3200" dirty="0">
                <a:solidFill>
                  <a:schemeClr val="bg1"/>
                </a:solidFill>
                <a:effectLst/>
                <a:ea typeface="Times New Roman" panose="02020603050405020304" pitchFamily="18" charset="0"/>
              </a:rPr>
              <a:t>And I will make you a great nation, And I will bless you, And make your name great; And so you shall be a blessing; </a:t>
            </a:r>
            <a:r>
              <a:rPr lang="en-US" sz="3200" b="1" baseline="30000" dirty="0">
                <a:solidFill>
                  <a:schemeClr val="bg1"/>
                </a:solidFill>
                <a:effectLst/>
                <a:ea typeface="Times New Roman" panose="02020603050405020304" pitchFamily="18" charset="0"/>
              </a:rPr>
              <a:t>3 </a:t>
            </a:r>
            <a:r>
              <a:rPr lang="en-US" sz="3200" dirty="0">
                <a:solidFill>
                  <a:schemeClr val="bg1"/>
                </a:solidFill>
                <a:effectLst/>
                <a:ea typeface="Times New Roman" panose="02020603050405020304" pitchFamily="18" charset="0"/>
              </a:rPr>
              <a:t>And I will bless those who bless you, And the one who curses you I will curse. And in you all the families of the earth will be blessed.”</a:t>
            </a:r>
          </a:p>
          <a:p>
            <a:endParaRPr lang="en-US" sz="3600" dirty="0"/>
          </a:p>
        </p:txBody>
      </p:sp>
      <p:sp>
        <p:nvSpPr>
          <p:cNvPr id="3" name="Rounded Rectangular Callout 11">
            <a:extLst>
              <a:ext uri="{FF2B5EF4-FFF2-40B4-BE49-F238E27FC236}">
                <a16:creationId xmlns:a16="http://schemas.microsoft.com/office/drawing/2014/main" xmlns="" id="{47B22A3D-457B-9EB0-C8B6-33530B99E672}"/>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2) Jesus is the great initiator</a:t>
            </a:r>
            <a:endParaRPr lang="en-US" sz="6600" dirty="0"/>
          </a:p>
        </p:txBody>
      </p:sp>
    </p:spTree>
    <p:extLst>
      <p:ext uri="{BB962C8B-B14F-4D97-AF65-F5344CB8AC3E}">
        <p14:creationId xmlns:p14="http://schemas.microsoft.com/office/powerpoint/2010/main" val="23794366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8" name="Rectangle 7">
            <a:extLst>
              <a:ext uri="{FF2B5EF4-FFF2-40B4-BE49-F238E27FC236}">
                <a16:creationId xmlns:a16="http://schemas.microsoft.com/office/drawing/2014/main" xmlns="" id="{FD55CDB6-FE98-6735-9CA0-AFDF4251C22D}"/>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dirty="0">
                <a:solidFill>
                  <a:schemeClr val="tx1"/>
                </a:solidFill>
                <a:effectLst/>
                <a:ea typeface="Times New Roman" panose="02020603050405020304" pitchFamily="18" charset="0"/>
              </a:rPr>
              <a:t>accept one another just as Christ has accepted you </a:t>
            </a:r>
            <a:r>
              <a:rPr lang="en-US" sz="3200" dirty="0">
                <a:solidFill>
                  <a:srgbClr val="000000"/>
                </a:solidFill>
                <a:effectLst/>
                <a:ea typeface="Times New Roman" panose="02020603050405020304" pitchFamily="18" charset="0"/>
              </a:rPr>
              <a:t>so that God will be given glory. </a:t>
            </a:r>
            <a:r>
              <a:rPr lang="en-US" sz="3200" b="1" baseline="30000" dirty="0">
                <a:solidFill>
                  <a:srgbClr val="000000"/>
                </a:solidFill>
                <a:effectLst/>
                <a:ea typeface="Times New Roman" panose="02020603050405020304" pitchFamily="18" charset="0"/>
              </a:rPr>
              <a:t>8 </a:t>
            </a:r>
            <a:r>
              <a:rPr lang="en-US" sz="3200" dirty="0">
                <a:solidFill>
                  <a:schemeClr val="tx1"/>
                </a:solidFill>
                <a:effectLst/>
                <a:ea typeface="Times New Roman" panose="02020603050405020304" pitchFamily="18" charset="0"/>
              </a:rPr>
              <a:t>Remember that Christ came as a servant to the Jews</a:t>
            </a:r>
            <a:r>
              <a:rPr lang="en-US" sz="3200" baseline="30000" dirty="0">
                <a:solidFill>
                  <a:schemeClr val="tx1"/>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to show that God is true to the promises he made to their ancestors</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9 </a:t>
            </a:r>
            <a:r>
              <a:rPr lang="en-US" sz="3200" dirty="0">
                <a:solidFill>
                  <a:srgbClr val="000000"/>
                </a:solidFill>
                <a:effectLst/>
                <a:ea typeface="Times New Roman" panose="02020603050405020304" pitchFamily="18" charset="0"/>
              </a:rPr>
              <a:t>He also came so that </a:t>
            </a:r>
            <a:r>
              <a:rPr lang="en-US" sz="3200" dirty="0">
                <a:solidFill>
                  <a:schemeClr val="tx1"/>
                </a:solidFill>
                <a:effectLst/>
                <a:ea typeface="Times New Roman" panose="02020603050405020304" pitchFamily="18" charset="0"/>
              </a:rPr>
              <a:t>the Gentiles </a:t>
            </a:r>
            <a:r>
              <a:rPr lang="en-US" sz="3200" dirty="0">
                <a:solidFill>
                  <a:srgbClr val="000000"/>
                </a:solidFill>
                <a:effectLst/>
                <a:ea typeface="Times New Roman" panose="02020603050405020304" pitchFamily="18" charset="0"/>
              </a:rPr>
              <a:t>might give glory to God for his mercies to them.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11" name="Rectangle 10">
            <a:extLst>
              <a:ext uri="{FF2B5EF4-FFF2-40B4-BE49-F238E27FC236}">
                <a16:creationId xmlns:a16="http://schemas.microsoft.com/office/drawing/2014/main" xmlns="" id="{4DAB3357-B79E-6928-FEBA-7B966FCBF974}"/>
              </a:ext>
            </a:extLst>
          </p:cNvPr>
          <p:cNvSpPr/>
          <p:nvPr/>
        </p:nvSpPr>
        <p:spPr>
          <a:xfrm>
            <a:off x="5410200" y="2514600"/>
            <a:ext cx="6697980" cy="359489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2000" b="1" kern="100" baseline="30000" dirty="0">
              <a:effectLst/>
              <a:latin typeface="Calibri" panose="020F0502020204030204" pitchFamily="34" charset="0"/>
              <a:ea typeface="Calibri" panose="020F0502020204030204" pitchFamily="34" charset="0"/>
              <a:cs typeface="Calibri" panose="020F0502020204030204" pitchFamily="34" charset="0"/>
            </a:endParaRPr>
          </a:p>
          <a:p>
            <a:pPr marL="0" marR="0" algn="ctr">
              <a:lnSpc>
                <a:spcPct val="107000"/>
              </a:lnSpc>
              <a:spcBef>
                <a:spcPts val="0"/>
              </a:spcBef>
              <a:spcAft>
                <a:spcPts val="0"/>
              </a:spcAft>
            </a:pPr>
            <a:r>
              <a:rPr lang="en-US" sz="3400" b="1" kern="100" baseline="30000" dirty="0">
                <a:effectLst/>
                <a:latin typeface="Calibri" panose="020F0502020204030204" pitchFamily="34" charset="0"/>
                <a:ea typeface="Calibri" panose="020F0502020204030204" pitchFamily="34" charset="0"/>
                <a:cs typeface="Calibri" panose="020F0502020204030204" pitchFamily="34" charset="0"/>
              </a:rPr>
              <a:t>2 Samuel 7:16  </a:t>
            </a:r>
            <a:r>
              <a:rPr lang="en-US" sz="3400" kern="100" dirty="0">
                <a:effectLst/>
                <a:latin typeface="Calibri" panose="020F0502020204030204" pitchFamily="34" charset="0"/>
                <a:ea typeface="Calibri" panose="020F0502020204030204" pitchFamily="34" charset="0"/>
                <a:cs typeface="Calibri" panose="020F0502020204030204" pitchFamily="34" charset="0"/>
              </a:rPr>
              <a:t>Your house and your kingdom shall endure before Me forever; your throne shall be established forever.</a:t>
            </a:r>
            <a:endParaRPr lang="en-US" sz="3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600" dirty="0"/>
          </a:p>
        </p:txBody>
      </p:sp>
      <p:sp>
        <p:nvSpPr>
          <p:cNvPr id="3" name="Rounded Rectangular Callout 11">
            <a:extLst>
              <a:ext uri="{FF2B5EF4-FFF2-40B4-BE49-F238E27FC236}">
                <a16:creationId xmlns:a16="http://schemas.microsoft.com/office/drawing/2014/main" xmlns="" id="{37A53692-F0AF-284C-CE5E-DDC2E004BFCE}"/>
              </a:ext>
            </a:extLst>
          </p:cNvPr>
          <p:cNvSpPr/>
          <p:nvPr/>
        </p:nvSpPr>
        <p:spPr>
          <a:xfrm>
            <a:off x="5562600" y="5257800"/>
            <a:ext cx="6477000" cy="144150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Jesus is the fulfillment of those promises!</a:t>
            </a:r>
            <a:endParaRPr lang="en-US" sz="4000" dirty="0"/>
          </a:p>
        </p:txBody>
      </p:sp>
      <p:sp>
        <p:nvSpPr>
          <p:cNvPr id="4" name="Rounded Rectangular Callout 11">
            <a:extLst>
              <a:ext uri="{FF2B5EF4-FFF2-40B4-BE49-F238E27FC236}">
                <a16:creationId xmlns:a16="http://schemas.microsoft.com/office/drawing/2014/main" xmlns="" id="{AE9B969C-52A6-DC02-B4AC-1D18BF0C8CAD}"/>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2) Jesus is the great initiator</a:t>
            </a:r>
            <a:endParaRPr lang="en-US" sz="6600" dirty="0"/>
          </a:p>
        </p:txBody>
      </p:sp>
    </p:spTree>
    <p:extLst>
      <p:ext uri="{BB962C8B-B14F-4D97-AF65-F5344CB8AC3E}">
        <p14:creationId xmlns:p14="http://schemas.microsoft.com/office/powerpoint/2010/main" val="1537898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11" name="Rectangle 10">
            <a:extLst>
              <a:ext uri="{FF2B5EF4-FFF2-40B4-BE49-F238E27FC236}">
                <a16:creationId xmlns:a16="http://schemas.microsoft.com/office/drawing/2014/main" xmlns="" id="{4DAB3357-B79E-6928-FEBA-7B966FCBF974}"/>
              </a:ext>
            </a:extLst>
          </p:cNvPr>
          <p:cNvSpPr/>
          <p:nvPr/>
        </p:nvSpPr>
        <p:spPr>
          <a:xfrm>
            <a:off x="5410200" y="2514600"/>
            <a:ext cx="6697980" cy="359489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2000" b="1" kern="100" baseline="30000" dirty="0">
              <a:effectLst/>
              <a:latin typeface="Calibri" panose="020F0502020204030204" pitchFamily="34" charset="0"/>
              <a:ea typeface="Calibri" panose="020F0502020204030204" pitchFamily="34" charset="0"/>
              <a:cs typeface="Calibri" panose="020F0502020204030204" pitchFamily="34" charset="0"/>
            </a:endParaRPr>
          </a:p>
          <a:p>
            <a:pPr marL="0" marR="0" algn="ctr">
              <a:lnSpc>
                <a:spcPct val="107000"/>
              </a:lnSpc>
              <a:spcBef>
                <a:spcPts val="0"/>
              </a:spcBef>
              <a:spcAft>
                <a:spcPts val="0"/>
              </a:spcAft>
            </a:pPr>
            <a:r>
              <a:rPr lang="en-US" sz="3400" b="1" kern="100" baseline="30000" dirty="0">
                <a:effectLst/>
                <a:latin typeface="Calibri" panose="020F0502020204030204" pitchFamily="34" charset="0"/>
                <a:ea typeface="Calibri" panose="020F0502020204030204" pitchFamily="34" charset="0"/>
                <a:cs typeface="Calibri" panose="020F0502020204030204" pitchFamily="34" charset="0"/>
              </a:rPr>
              <a:t>2 Samuel 7:16  </a:t>
            </a:r>
            <a:r>
              <a:rPr lang="en-US" sz="3400" kern="100" dirty="0">
                <a:effectLst/>
                <a:latin typeface="Calibri" panose="020F0502020204030204" pitchFamily="34" charset="0"/>
                <a:ea typeface="Calibri" panose="020F0502020204030204" pitchFamily="34" charset="0"/>
                <a:cs typeface="Calibri" panose="020F0502020204030204" pitchFamily="34" charset="0"/>
              </a:rPr>
              <a:t>Your house and your kingdom shall endure before Me forever; your throne shall be established forever.</a:t>
            </a:r>
            <a:endParaRPr lang="en-US" sz="3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600" dirty="0"/>
          </a:p>
        </p:txBody>
      </p:sp>
      <p:sp>
        <p:nvSpPr>
          <p:cNvPr id="3" name="Rounded Rectangular Callout 11">
            <a:extLst>
              <a:ext uri="{FF2B5EF4-FFF2-40B4-BE49-F238E27FC236}">
                <a16:creationId xmlns:a16="http://schemas.microsoft.com/office/drawing/2014/main" xmlns="" id="{37A53692-F0AF-284C-CE5E-DDC2E004BFCE}"/>
              </a:ext>
            </a:extLst>
          </p:cNvPr>
          <p:cNvSpPr/>
          <p:nvPr/>
        </p:nvSpPr>
        <p:spPr>
          <a:xfrm>
            <a:off x="5562600" y="5257800"/>
            <a:ext cx="6477000" cy="144150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Jesus is the fulfillment of those promises!</a:t>
            </a:r>
            <a:endParaRPr lang="en-US" sz="4000" dirty="0"/>
          </a:p>
        </p:txBody>
      </p:sp>
      <p:sp>
        <p:nvSpPr>
          <p:cNvPr id="5" name="Rectangle 4">
            <a:extLst>
              <a:ext uri="{FF2B5EF4-FFF2-40B4-BE49-F238E27FC236}">
                <a16:creationId xmlns:a16="http://schemas.microsoft.com/office/drawing/2014/main" xmlns="" id="{712F59C9-FC8F-76FD-7DA9-7AB99CB35B27}"/>
              </a:ext>
            </a:extLst>
          </p:cNvPr>
          <p:cNvSpPr/>
          <p:nvPr/>
        </p:nvSpPr>
        <p:spPr>
          <a:xfrm>
            <a:off x="15240" y="1203325"/>
            <a:ext cx="5478780" cy="5654675"/>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endParaRPr lang="en-US" sz="3000" b="1" baseline="30000" dirty="0">
              <a:solidFill>
                <a:schemeClr val="bg1"/>
              </a:solidFill>
              <a:effectLst/>
              <a:ea typeface="Times New Roman" panose="02020603050405020304" pitchFamily="18" charset="0"/>
            </a:endParaRPr>
          </a:p>
          <a:p>
            <a:pPr marL="0" marR="0">
              <a:spcBef>
                <a:spcPts val="0"/>
              </a:spcBef>
              <a:spcAft>
                <a:spcPts val="0"/>
              </a:spcAft>
            </a:pPr>
            <a:endParaRPr lang="en-US" sz="3000" b="1" baseline="30000" dirty="0">
              <a:solidFill>
                <a:schemeClr val="bg1"/>
              </a:solidFill>
              <a:ea typeface="Times New Roman" panose="02020603050405020304" pitchFamily="18" charset="0"/>
            </a:endParaRPr>
          </a:p>
          <a:p>
            <a:pPr marL="0" marR="0">
              <a:spcBef>
                <a:spcPts val="0"/>
              </a:spcBef>
              <a:spcAft>
                <a:spcPts val="0"/>
              </a:spcAft>
            </a:pPr>
            <a:r>
              <a:rPr lang="en-US" sz="3000" b="1" baseline="30000" dirty="0">
                <a:solidFill>
                  <a:schemeClr val="bg1"/>
                </a:solidFill>
                <a:effectLst/>
                <a:ea typeface="Times New Roman" panose="02020603050405020304" pitchFamily="18" charset="0"/>
              </a:rPr>
              <a:t>Romans 5:6 </a:t>
            </a:r>
            <a:r>
              <a:rPr lang="en-US" sz="3000" dirty="0">
                <a:solidFill>
                  <a:schemeClr val="bg1"/>
                </a:solidFill>
                <a:effectLst/>
                <a:ea typeface="Times New Roman" panose="02020603050405020304" pitchFamily="18" charset="0"/>
              </a:rPr>
              <a:t>For while we were still helpless, at the right time Christ died for the ungodly. </a:t>
            </a:r>
            <a:r>
              <a:rPr lang="en-US" sz="3000" b="1" baseline="30000" dirty="0">
                <a:solidFill>
                  <a:schemeClr val="bg1"/>
                </a:solidFill>
                <a:effectLst/>
                <a:ea typeface="Times New Roman" panose="02020603050405020304" pitchFamily="18" charset="0"/>
              </a:rPr>
              <a:t>7 </a:t>
            </a:r>
            <a:r>
              <a:rPr lang="en-US" sz="3000" dirty="0">
                <a:solidFill>
                  <a:schemeClr val="bg1"/>
                </a:solidFill>
                <a:effectLst/>
                <a:ea typeface="Times New Roman" panose="02020603050405020304" pitchFamily="18" charset="0"/>
              </a:rPr>
              <a:t>For one will hardly die for a righteous man; through perhaps for the good man someone would dare even to die. </a:t>
            </a:r>
            <a:r>
              <a:rPr lang="en-US" sz="3000" b="1" baseline="30000" dirty="0">
                <a:solidFill>
                  <a:schemeClr val="bg1"/>
                </a:solidFill>
                <a:effectLst/>
                <a:ea typeface="Times New Roman" panose="02020603050405020304" pitchFamily="18" charset="0"/>
              </a:rPr>
              <a:t>8 </a:t>
            </a:r>
            <a:r>
              <a:rPr lang="en-US" sz="3000" dirty="0">
                <a:solidFill>
                  <a:schemeClr val="bg1"/>
                </a:solidFill>
                <a:effectLst/>
                <a:ea typeface="Times New Roman" panose="02020603050405020304" pitchFamily="18" charset="0"/>
              </a:rPr>
              <a:t>But God demonstrates </a:t>
            </a:r>
            <a:r>
              <a:rPr lang="en-US" sz="3000" dirty="0">
                <a:solidFill>
                  <a:schemeClr val="bg1"/>
                </a:solidFill>
                <a:ea typeface="Times New Roman" panose="02020603050405020304" pitchFamily="18" charset="0"/>
              </a:rPr>
              <a:t>His own love toward us, in that while we were yet sinners, Christ died for us</a:t>
            </a:r>
            <a:endParaRPr lang="en-US" sz="3600" dirty="0"/>
          </a:p>
        </p:txBody>
      </p:sp>
      <p:sp>
        <p:nvSpPr>
          <p:cNvPr id="6" name="Rounded Rectangular Callout 11">
            <a:extLst>
              <a:ext uri="{FF2B5EF4-FFF2-40B4-BE49-F238E27FC236}">
                <a16:creationId xmlns:a16="http://schemas.microsoft.com/office/drawing/2014/main" xmlns="" id="{A8D131A0-F8BE-8895-60C2-91E26684BE8A}"/>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2) Jesus is the great initiator</a:t>
            </a:r>
            <a:endParaRPr lang="en-US" sz="6600" dirty="0"/>
          </a:p>
        </p:txBody>
      </p:sp>
    </p:spTree>
    <p:extLst>
      <p:ext uri="{BB962C8B-B14F-4D97-AF65-F5344CB8AC3E}">
        <p14:creationId xmlns:p14="http://schemas.microsoft.com/office/powerpoint/2010/main" val="411903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3" name="Rounded Rectangular Callout 11">
            <a:extLst>
              <a:ext uri="{FF2B5EF4-FFF2-40B4-BE49-F238E27FC236}">
                <a16:creationId xmlns:a16="http://schemas.microsoft.com/office/drawing/2014/main" xmlns="" id="{26D5A235-882B-E97D-6177-1B20FE4C082A}"/>
              </a:ext>
            </a:extLst>
          </p:cNvPr>
          <p:cNvSpPr/>
          <p:nvPr/>
        </p:nvSpPr>
        <p:spPr>
          <a:xfrm>
            <a:off x="228600" y="1291358"/>
            <a:ext cx="11826948" cy="918442"/>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000" b="1" dirty="0">
                <a:solidFill>
                  <a:schemeClr val="bg1"/>
                </a:solidFill>
              </a:rPr>
              <a:t>Ch 12 – 16 How do we live as God’s people?</a:t>
            </a:r>
          </a:p>
        </p:txBody>
      </p:sp>
      <p:sp>
        <p:nvSpPr>
          <p:cNvPr id="5" name="Rectangle 4">
            <a:extLst>
              <a:ext uri="{FF2B5EF4-FFF2-40B4-BE49-F238E27FC236}">
                <a16:creationId xmlns:a16="http://schemas.microsoft.com/office/drawing/2014/main" xmlns="" id="{2273C056-1B70-47C5-52E9-70B61097414C}"/>
              </a:ext>
            </a:extLst>
          </p:cNvPr>
          <p:cNvSpPr/>
          <p:nvPr/>
        </p:nvSpPr>
        <p:spPr>
          <a:xfrm>
            <a:off x="0" y="4114800"/>
            <a:ext cx="12192000" cy="27431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80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15:1</a:t>
            </a:r>
            <a:r>
              <a:rPr lang="en-US" sz="3200" kern="100" baseline="30000" dirty="0">
                <a:solidFill>
                  <a:schemeClr val="tx1"/>
                </a:solidFill>
                <a:effectLst/>
                <a:ea typeface="Calibri" panose="020F0502020204030204" pitchFamily="34" charset="0"/>
                <a:cs typeface="Calibri" panose="020F0502020204030204" pitchFamily="34" charset="0"/>
              </a:rPr>
              <a:t> </a:t>
            </a:r>
            <a:r>
              <a:rPr lang="en-US" sz="3200" dirty="0">
                <a:solidFill>
                  <a:schemeClr val="tx1"/>
                </a:solidFill>
              </a:rPr>
              <a:t>We who are strong must be considerate of those who are sensitive about things like this. We must not just please ourselves. </a:t>
            </a:r>
            <a:r>
              <a:rPr lang="en-US" sz="3200" b="1" baseline="30000" dirty="0">
                <a:solidFill>
                  <a:schemeClr val="tx1"/>
                </a:solidFill>
              </a:rPr>
              <a:t>2 </a:t>
            </a:r>
            <a:r>
              <a:rPr lang="en-US" sz="3200" dirty="0">
                <a:solidFill>
                  <a:schemeClr val="tx1"/>
                </a:solidFill>
              </a:rPr>
              <a:t>We should help others do what is right and build them up in the Lord. </a:t>
            </a:r>
            <a:r>
              <a:rPr lang="en-US" sz="3200" b="1" baseline="30000" dirty="0">
                <a:solidFill>
                  <a:schemeClr val="tx1"/>
                </a:solidFill>
              </a:rPr>
              <a:t>3 </a:t>
            </a:r>
            <a:r>
              <a:rPr lang="en-US" sz="3200" dirty="0">
                <a:solidFill>
                  <a:schemeClr val="tx1"/>
                </a:solidFill>
              </a:rPr>
              <a:t>For even Christ didn’t live to please himself. </a:t>
            </a:r>
            <a:r>
              <a:rPr lang="en-US" sz="3200" b="1" u="sng" dirty="0">
                <a:solidFill>
                  <a:srgbClr val="002060"/>
                </a:solidFill>
              </a:rPr>
              <a:t>As the Scriptures say, “The insults of those who insult you, O God, have fallen on me.”</a:t>
            </a:r>
            <a:r>
              <a:rPr lang="en-US" sz="3200" b="1" u="sng" baseline="30000" dirty="0">
                <a:solidFill>
                  <a:srgbClr val="002060"/>
                </a:solidFill>
              </a:rPr>
              <a:t>  </a:t>
            </a:r>
            <a:endParaRPr lang="en-US" sz="3200" b="1" u="sng" dirty="0">
              <a:solidFill>
                <a:srgbClr val="002060"/>
              </a:solidFill>
            </a:endParaRPr>
          </a:p>
          <a:p>
            <a:pPr marL="0" marR="0">
              <a:lnSpc>
                <a:spcPct val="107000"/>
              </a:lnSpc>
              <a:spcBef>
                <a:spcPts val="0"/>
              </a:spcBef>
              <a:spcAft>
                <a:spcPts val="800"/>
              </a:spcAft>
            </a:pPr>
            <a:endParaRPr lang="en-US" sz="3200" dirty="0">
              <a:solidFill>
                <a:schemeClr val="tx1"/>
              </a:solidFill>
            </a:endParaRPr>
          </a:p>
        </p:txBody>
      </p:sp>
      <p:sp>
        <p:nvSpPr>
          <p:cNvPr id="2" name="Speech Bubble: Rectangle 1">
            <a:extLst>
              <a:ext uri="{FF2B5EF4-FFF2-40B4-BE49-F238E27FC236}">
                <a16:creationId xmlns:a16="http://schemas.microsoft.com/office/drawing/2014/main" xmlns="" id="{1707527B-62AA-5ED1-D165-EA2D0D2FB642}"/>
              </a:ext>
            </a:extLst>
          </p:cNvPr>
          <p:cNvSpPr/>
          <p:nvPr/>
        </p:nvSpPr>
        <p:spPr>
          <a:xfrm>
            <a:off x="9499038" y="3517677"/>
            <a:ext cx="2590800" cy="685800"/>
          </a:xfrm>
          <a:prstGeom prst="wedgeRectCallout">
            <a:avLst>
              <a:gd name="adj1" fmla="val -61862"/>
              <a:gd name="adj2" fmla="val 299167"/>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Psalm 69:9</a:t>
            </a:r>
          </a:p>
        </p:txBody>
      </p:sp>
    </p:spTree>
    <p:extLst>
      <p:ext uri="{BB962C8B-B14F-4D97-AF65-F5344CB8AC3E}">
        <p14:creationId xmlns:p14="http://schemas.microsoft.com/office/powerpoint/2010/main" val="967704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8" name="Rectangle 7">
            <a:extLst>
              <a:ext uri="{FF2B5EF4-FFF2-40B4-BE49-F238E27FC236}">
                <a16:creationId xmlns:a16="http://schemas.microsoft.com/office/drawing/2014/main" xmlns="" id="{FD55CDB6-FE98-6735-9CA0-AFDF4251C22D}"/>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dirty="0">
                <a:solidFill>
                  <a:schemeClr val="tx1"/>
                </a:solidFill>
                <a:effectLst/>
                <a:ea typeface="Times New Roman" panose="02020603050405020304" pitchFamily="18" charset="0"/>
              </a:rPr>
              <a:t>accept one another just as Christ has accepted you </a:t>
            </a:r>
            <a:r>
              <a:rPr lang="en-US" sz="3200" dirty="0">
                <a:solidFill>
                  <a:srgbClr val="000000"/>
                </a:solidFill>
                <a:effectLst/>
                <a:ea typeface="Times New Roman" panose="02020603050405020304" pitchFamily="18" charset="0"/>
              </a:rPr>
              <a:t>so that God will be given glory. </a:t>
            </a:r>
            <a:r>
              <a:rPr lang="en-US" sz="3200" b="1" baseline="30000" dirty="0">
                <a:solidFill>
                  <a:srgbClr val="000000"/>
                </a:solidFill>
                <a:effectLst/>
                <a:ea typeface="Times New Roman" panose="02020603050405020304" pitchFamily="18" charset="0"/>
              </a:rPr>
              <a:t>8 </a:t>
            </a:r>
            <a:r>
              <a:rPr lang="en-US" sz="3200" dirty="0">
                <a:solidFill>
                  <a:schemeClr val="tx1"/>
                </a:solidFill>
                <a:effectLst/>
                <a:ea typeface="Times New Roman" panose="02020603050405020304" pitchFamily="18" charset="0"/>
              </a:rPr>
              <a:t>Remember that Christ came as a servant to the Jews</a:t>
            </a:r>
            <a:r>
              <a:rPr lang="en-US" sz="3200" baseline="30000" dirty="0">
                <a:solidFill>
                  <a:schemeClr val="tx1"/>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to show that God is true to the promises he made to their ancestors</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9 </a:t>
            </a:r>
            <a:r>
              <a:rPr lang="en-US" sz="3200" dirty="0">
                <a:solidFill>
                  <a:srgbClr val="000000"/>
                </a:solidFill>
                <a:effectLst/>
                <a:ea typeface="Times New Roman" panose="02020603050405020304" pitchFamily="18" charset="0"/>
              </a:rPr>
              <a:t>He also came so that </a:t>
            </a:r>
            <a:r>
              <a:rPr lang="en-US" sz="3200" dirty="0">
                <a:solidFill>
                  <a:schemeClr val="tx1"/>
                </a:solidFill>
                <a:effectLst/>
                <a:ea typeface="Times New Roman" panose="02020603050405020304" pitchFamily="18" charset="0"/>
              </a:rPr>
              <a:t>the Gentiles </a:t>
            </a:r>
            <a:r>
              <a:rPr lang="en-US" sz="3200" dirty="0">
                <a:solidFill>
                  <a:srgbClr val="000000"/>
                </a:solidFill>
                <a:effectLst/>
                <a:ea typeface="Times New Roman" panose="02020603050405020304" pitchFamily="18" charset="0"/>
              </a:rPr>
              <a:t>might give glory to God for his mercies to them.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Arrow: Right 10">
            <a:extLst>
              <a:ext uri="{FF2B5EF4-FFF2-40B4-BE49-F238E27FC236}">
                <a16:creationId xmlns:a16="http://schemas.microsoft.com/office/drawing/2014/main" xmlns="" id="{AE36215C-E5BE-4E8E-7526-197972900E50}"/>
              </a:ext>
            </a:extLst>
          </p:cNvPr>
          <p:cNvSpPr/>
          <p:nvPr/>
        </p:nvSpPr>
        <p:spPr>
          <a:xfrm rot="2862295">
            <a:off x="8456927" y="3683648"/>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16" name="Rounded Rectangular Callout 11">
            <a:extLst>
              <a:ext uri="{FF2B5EF4-FFF2-40B4-BE49-F238E27FC236}">
                <a16:creationId xmlns:a16="http://schemas.microsoft.com/office/drawing/2014/main" xmlns="" id="{1159588A-6322-ABC8-644D-B7894F4ABE32}"/>
              </a:ext>
            </a:extLst>
          </p:cNvPr>
          <p:cNvSpPr/>
          <p:nvPr/>
        </p:nvSpPr>
        <p:spPr>
          <a:xfrm>
            <a:off x="3581399" y="1755648"/>
            <a:ext cx="4227831" cy="83031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800" b="1" dirty="0"/>
              <a:t>That is </a:t>
            </a:r>
            <a:r>
              <a:rPr lang="en-US" sz="4800" b="1" i="1" dirty="0"/>
              <a:t>grace</a:t>
            </a:r>
            <a:r>
              <a:rPr lang="en-US" sz="4800" b="1" dirty="0"/>
              <a:t>!</a:t>
            </a:r>
            <a:endParaRPr lang="en-US" sz="4800" dirty="0"/>
          </a:p>
        </p:txBody>
      </p:sp>
      <p:sp>
        <p:nvSpPr>
          <p:cNvPr id="9" name="Rounded Rectangular Callout 11">
            <a:extLst>
              <a:ext uri="{FF2B5EF4-FFF2-40B4-BE49-F238E27FC236}">
                <a16:creationId xmlns:a16="http://schemas.microsoft.com/office/drawing/2014/main" xmlns="" id="{ACF5FD60-7B65-AF3C-5780-4F5CF61F674E}"/>
              </a:ext>
            </a:extLst>
          </p:cNvPr>
          <p:cNvSpPr/>
          <p:nvPr/>
        </p:nvSpPr>
        <p:spPr>
          <a:xfrm>
            <a:off x="187750" y="5326380"/>
            <a:ext cx="7086601" cy="136710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800" b="1" dirty="0"/>
              <a:t>God has delivered on His promise to rescue them</a:t>
            </a:r>
            <a:endParaRPr lang="en-US" sz="4800" dirty="0"/>
          </a:p>
        </p:txBody>
      </p:sp>
      <p:sp>
        <p:nvSpPr>
          <p:cNvPr id="17" name="Rounded Rectangular Callout 11">
            <a:extLst>
              <a:ext uri="{FF2B5EF4-FFF2-40B4-BE49-F238E27FC236}">
                <a16:creationId xmlns:a16="http://schemas.microsoft.com/office/drawing/2014/main" xmlns="" id="{06272EB7-CDBB-5CE0-D900-0331DCFF50EA}"/>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2) Jesus is the great initiator</a:t>
            </a:r>
            <a:endParaRPr lang="en-US" sz="6600" dirty="0"/>
          </a:p>
        </p:txBody>
      </p:sp>
    </p:spTree>
    <p:extLst>
      <p:ext uri="{BB962C8B-B14F-4D97-AF65-F5344CB8AC3E}">
        <p14:creationId xmlns:p14="http://schemas.microsoft.com/office/powerpoint/2010/main" val="831223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up)">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6" grpId="0" animBg="1"/>
      <p:bldP spid="9"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8" name="Rectangle 7">
            <a:extLst>
              <a:ext uri="{FF2B5EF4-FFF2-40B4-BE49-F238E27FC236}">
                <a16:creationId xmlns:a16="http://schemas.microsoft.com/office/drawing/2014/main" xmlns="" id="{FD55CDB6-FE98-6735-9CA0-AFDF4251C22D}"/>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dirty="0">
                <a:solidFill>
                  <a:schemeClr val="tx1"/>
                </a:solidFill>
                <a:effectLst/>
                <a:ea typeface="Times New Roman" panose="02020603050405020304" pitchFamily="18" charset="0"/>
              </a:rPr>
              <a:t>accept one another just as Christ has accepted you </a:t>
            </a:r>
            <a:r>
              <a:rPr lang="en-US" sz="3200" dirty="0">
                <a:solidFill>
                  <a:srgbClr val="000000"/>
                </a:solidFill>
                <a:effectLst/>
                <a:ea typeface="Times New Roman" panose="02020603050405020304" pitchFamily="18" charset="0"/>
              </a:rPr>
              <a:t>so that God will be given glory. </a:t>
            </a:r>
            <a:r>
              <a:rPr lang="en-US" sz="3200" b="1" baseline="30000" dirty="0">
                <a:solidFill>
                  <a:srgbClr val="000000"/>
                </a:solidFill>
                <a:effectLst/>
                <a:ea typeface="Times New Roman" panose="02020603050405020304" pitchFamily="18" charset="0"/>
              </a:rPr>
              <a:t>8 </a:t>
            </a:r>
            <a:r>
              <a:rPr lang="en-US" sz="3200" dirty="0">
                <a:solidFill>
                  <a:schemeClr val="tx1"/>
                </a:solidFill>
                <a:effectLst/>
                <a:ea typeface="Times New Roman" panose="02020603050405020304" pitchFamily="18" charset="0"/>
              </a:rPr>
              <a:t>Remember that Christ came as a servant to the Jews</a:t>
            </a:r>
            <a:r>
              <a:rPr lang="en-US" sz="3200" baseline="30000" dirty="0">
                <a:solidFill>
                  <a:schemeClr val="tx1"/>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to show that God is true to the promises he made to their ancestors</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9 </a:t>
            </a:r>
            <a:r>
              <a:rPr lang="en-US" sz="3200" b="1" u="sng" dirty="0">
                <a:solidFill>
                  <a:srgbClr val="002060"/>
                </a:solidFill>
                <a:effectLst/>
                <a:ea typeface="Times New Roman" panose="02020603050405020304" pitchFamily="18" charset="0"/>
              </a:rPr>
              <a:t>He </a:t>
            </a:r>
            <a:r>
              <a:rPr lang="en-US" sz="3100" b="1" u="sng" dirty="0">
                <a:solidFill>
                  <a:srgbClr val="002060"/>
                </a:solidFill>
                <a:effectLst/>
                <a:ea typeface="Times New Roman" panose="02020603050405020304" pitchFamily="18" charset="0"/>
              </a:rPr>
              <a:t>also came so that the Gentiles </a:t>
            </a:r>
            <a:r>
              <a:rPr lang="en-US" sz="3200" b="1" u="sng" dirty="0">
                <a:solidFill>
                  <a:srgbClr val="002060"/>
                </a:solidFill>
                <a:effectLst/>
                <a:ea typeface="Times New Roman" panose="02020603050405020304" pitchFamily="18" charset="0"/>
              </a:rPr>
              <a:t>might give glory to God for his mercies to them. </a:t>
            </a:r>
          </a:p>
          <a:p>
            <a:pPr marL="0" marR="0">
              <a:lnSpc>
                <a:spcPct val="107000"/>
              </a:lnSpc>
              <a:spcBef>
                <a:spcPts val="0"/>
              </a:spcBef>
              <a:spcAft>
                <a:spcPts val="800"/>
              </a:spcAft>
            </a:pPr>
            <a:endParaRPr lang="en-US" sz="3200" dirty="0">
              <a:solidFill>
                <a:schemeClr val="tx1"/>
              </a:solidFill>
            </a:endParaRPr>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Arrow: Right 10">
            <a:extLst>
              <a:ext uri="{FF2B5EF4-FFF2-40B4-BE49-F238E27FC236}">
                <a16:creationId xmlns:a16="http://schemas.microsoft.com/office/drawing/2014/main" xmlns="" id="{AE36215C-E5BE-4E8E-7526-197972900E50}"/>
              </a:ext>
            </a:extLst>
          </p:cNvPr>
          <p:cNvSpPr/>
          <p:nvPr/>
        </p:nvSpPr>
        <p:spPr>
          <a:xfrm rot="2862295">
            <a:off x="8456927" y="3683648"/>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9" name="Speech Bubble: Rectangle with Corners Rounded 8">
            <a:extLst>
              <a:ext uri="{FF2B5EF4-FFF2-40B4-BE49-F238E27FC236}">
                <a16:creationId xmlns:a16="http://schemas.microsoft.com/office/drawing/2014/main" xmlns="" id="{80FEEAF3-9827-0611-C025-D50F673FF144}"/>
              </a:ext>
            </a:extLst>
          </p:cNvPr>
          <p:cNvSpPr/>
          <p:nvPr/>
        </p:nvSpPr>
        <p:spPr>
          <a:xfrm>
            <a:off x="401878" y="1636510"/>
            <a:ext cx="6352459" cy="1284288"/>
          </a:xfrm>
          <a:prstGeom prst="wedgeRoundRectCallout">
            <a:avLst>
              <a:gd name="adj1" fmla="val -60684"/>
              <a:gd name="adj2" fmla="val 81190"/>
              <a:gd name="adj3" fmla="val 16667"/>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i="1" dirty="0">
                <a:solidFill>
                  <a:schemeClr val="tx1"/>
                </a:solidFill>
              </a:rPr>
              <a:t>But wait! Those promises were made to the Jews, not the Gentiles!</a:t>
            </a:r>
          </a:p>
        </p:txBody>
      </p:sp>
      <p:sp>
        <p:nvSpPr>
          <p:cNvPr id="16" name="Arrow: Left 15">
            <a:extLst>
              <a:ext uri="{FF2B5EF4-FFF2-40B4-BE49-F238E27FC236}">
                <a16:creationId xmlns:a16="http://schemas.microsoft.com/office/drawing/2014/main" xmlns="" id="{3EA808F2-7214-68A0-BB07-E5E761A73A7C}"/>
              </a:ext>
            </a:extLst>
          </p:cNvPr>
          <p:cNvSpPr/>
          <p:nvPr/>
        </p:nvSpPr>
        <p:spPr>
          <a:xfrm rot="18664341">
            <a:off x="7131844" y="3142550"/>
            <a:ext cx="1557576" cy="663576"/>
          </a:xfrm>
          <a:prstGeom prst="leftArrow">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7" name="Rounded Rectangular Callout 11">
            <a:extLst>
              <a:ext uri="{FF2B5EF4-FFF2-40B4-BE49-F238E27FC236}">
                <a16:creationId xmlns:a16="http://schemas.microsoft.com/office/drawing/2014/main" xmlns="" id="{C593127B-D065-ABCF-F765-B1E30CF75F99}"/>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2) Jesus is the great initiator</a:t>
            </a:r>
            <a:endParaRPr lang="en-US" sz="6600" dirty="0"/>
          </a:p>
        </p:txBody>
      </p:sp>
    </p:spTree>
    <p:extLst>
      <p:ext uri="{BB962C8B-B14F-4D97-AF65-F5344CB8AC3E}">
        <p14:creationId xmlns:p14="http://schemas.microsoft.com/office/powerpoint/2010/main" val="736706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1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8" name="Rectangle 7">
            <a:extLst>
              <a:ext uri="{FF2B5EF4-FFF2-40B4-BE49-F238E27FC236}">
                <a16:creationId xmlns:a16="http://schemas.microsoft.com/office/drawing/2014/main" xmlns="" id="{FD55CDB6-FE98-6735-9CA0-AFDF4251C22D}"/>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15:9</a:t>
            </a:r>
            <a:r>
              <a:rPr lang="en-US" sz="3200" dirty="0">
                <a:solidFill>
                  <a:srgbClr val="000000"/>
                </a:solidFill>
                <a:effectLst/>
                <a:ea typeface="Times New Roman" panose="02020603050405020304" pitchFamily="18" charset="0"/>
              </a:rPr>
              <a:t> That is what the psalmist meant when he wrote:</a:t>
            </a:r>
            <a:r>
              <a:rPr lang="en-US" sz="3200" dirty="0">
                <a:ea typeface="Times New Roman" panose="02020603050405020304" pitchFamily="18" charset="0"/>
              </a:rPr>
              <a:t> </a:t>
            </a:r>
            <a:r>
              <a:rPr lang="en-US" sz="3200" dirty="0">
                <a:solidFill>
                  <a:srgbClr val="000000"/>
                </a:solidFill>
                <a:effectLst/>
                <a:ea typeface="Times New Roman" panose="02020603050405020304" pitchFamily="18" charset="0"/>
              </a:rPr>
              <a:t>“For this, I will praise you </a:t>
            </a:r>
            <a:r>
              <a:rPr lang="en-US" sz="3200" b="1" u="sng" dirty="0">
                <a:solidFill>
                  <a:srgbClr val="002060"/>
                </a:solidFill>
                <a:effectLst/>
                <a:ea typeface="Times New Roman" panose="02020603050405020304" pitchFamily="18" charset="0"/>
              </a:rPr>
              <a:t>among the Gentiles</a:t>
            </a:r>
            <a:r>
              <a:rPr lang="en-US" sz="3200" dirty="0">
                <a:solidFill>
                  <a:srgbClr val="000000"/>
                </a:solidFill>
                <a:effectLst/>
                <a:ea typeface="Times New Roman" panose="02020603050405020304" pitchFamily="18" charset="0"/>
              </a:rPr>
              <a:t>; I will sing praises to your name.”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Arrow: Right 10">
            <a:extLst>
              <a:ext uri="{FF2B5EF4-FFF2-40B4-BE49-F238E27FC236}">
                <a16:creationId xmlns:a16="http://schemas.microsoft.com/office/drawing/2014/main" xmlns="" id="{AE36215C-E5BE-4E8E-7526-197972900E50}"/>
              </a:ext>
            </a:extLst>
          </p:cNvPr>
          <p:cNvSpPr/>
          <p:nvPr/>
        </p:nvSpPr>
        <p:spPr>
          <a:xfrm rot="2862295">
            <a:off x="8456927" y="3683648"/>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9" name="Speech Bubble: Rectangle with Corners Rounded 8">
            <a:extLst>
              <a:ext uri="{FF2B5EF4-FFF2-40B4-BE49-F238E27FC236}">
                <a16:creationId xmlns:a16="http://schemas.microsoft.com/office/drawing/2014/main" xmlns="" id="{80FEEAF3-9827-0611-C025-D50F673FF144}"/>
              </a:ext>
            </a:extLst>
          </p:cNvPr>
          <p:cNvSpPr/>
          <p:nvPr/>
        </p:nvSpPr>
        <p:spPr>
          <a:xfrm>
            <a:off x="401878" y="1636510"/>
            <a:ext cx="6352459" cy="1284288"/>
          </a:xfrm>
          <a:prstGeom prst="wedgeRoundRectCallout">
            <a:avLst>
              <a:gd name="adj1" fmla="val -60684"/>
              <a:gd name="adj2" fmla="val 81190"/>
              <a:gd name="adj3" fmla="val 16667"/>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i="1" dirty="0">
                <a:solidFill>
                  <a:schemeClr val="tx1"/>
                </a:solidFill>
              </a:rPr>
              <a:t>But wait! Those promises were made to the Jews, not the Gentiles!</a:t>
            </a:r>
          </a:p>
        </p:txBody>
      </p:sp>
      <p:sp>
        <p:nvSpPr>
          <p:cNvPr id="16" name="Speech Bubble: Rectangle 15">
            <a:extLst>
              <a:ext uri="{FF2B5EF4-FFF2-40B4-BE49-F238E27FC236}">
                <a16:creationId xmlns:a16="http://schemas.microsoft.com/office/drawing/2014/main" xmlns="" id="{7868EAEE-18F2-D503-7980-B9CEB670CD4C}"/>
              </a:ext>
            </a:extLst>
          </p:cNvPr>
          <p:cNvSpPr/>
          <p:nvPr/>
        </p:nvSpPr>
        <p:spPr>
          <a:xfrm>
            <a:off x="2326443" y="6248400"/>
            <a:ext cx="2826332" cy="533400"/>
          </a:xfrm>
          <a:prstGeom prst="wedgeRectCallout">
            <a:avLst>
              <a:gd name="adj1" fmla="val -21282"/>
              <a:gd name="adj2" fmla="val -104167"/>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Psalm 18:49 </a:t>
            </a:r>
          </a:p>
        </p:txBody>
      </p:sp>
      <p:sp>
        <p:nvSpPr>
          <p:cNvPr id="17" name="Arrow: Left 16">
            <a:extLst>
              <a:ext uri="{FF2B5EF4-FFF2-40B4-BE49-F238E27FC236}">
                <a16:creationId xmlns:a16="http://schemas.microsoft.com/office/drawing/2014/main" xmlns="" id="{AD441806-7B1D-F785-1929-9CBA0C4DEAD7}"/>
              </a:ext>
            </a:extLst>
          </p:cNvPr>
          <p:cNvSpPr/>
          <p:nvPr/>
        </p:nvSpPr>
        <p:spPr>
          <a:xfrm rot="18664341">
            <a:off x="7131844" y="3142550"/>
            <a:ext cx="1557576" cy="663576"/>
          </a:xfrm>
          <a:prstGeom prst="leftArrow">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8" name="Rounded Rectangular Callout 11">
            <a:extLst>
              <a:ext uri="{FF2B5EF4-FFF2-40B4-BE49-F238E27FC236}">
                <a16:creationId xmlns:a16="http://schemas.microsoft.com/office/drawing/2014/main" xmlns="" id="{ED426E6E-113B-EB70-FC4B-C4796CEF426B}"/>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2) Jesus is the great initiator</a:t>
            </a:r>
            <a:endParaRPr lang="en-US" sz="6600" dirty="0"/>
          </a:p>
        </p:txBody>
      </p:sp>
    </p:spTree>
    <p:extLst>
      <p:ext uri="{BB962C8B-B14F-4D97-AF65-F5344CB8AC3E}">
        <p14:creationId xmlns:p14="http://schemas.microsoft.com/office/powerpoint/2010/main" val="1975443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8" name="Rectangle 7">
            <a:extLst>
              <a:ext uri="{FF2B5EF4-FFF2-40B4-BE49-F238E27FC236}">
                <a16:creationId xmlns:a16="http://schemas.microsoft.com/office/drawing/2014/main" xmlns="" id="{FD55CDB6-FE98-6735-9CA0-AFDF4251C22D}"/>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10 </a:t>
            </a:r>
            <a:r>
              <a:rPr lang="en-US" sz="3200" dirty="0">
                <a:solidFill>
                  <a:srgbClr val="000000"/>
                </a:solidFill>
                <a:effectLst/>
                <a:ea typeface="Times New Roman" panose="02020603050405020304" pitchFamily="18" charset="0"/>
              </a:rPr>
              <a:t>And in another place it is written,</a:t>
            </a:r>
            <a:r>
              <a:rPr lang="en-US" sz="3200" dirty="0">
                <a:ea typeface="Times New Roman" panose="02020603050405020304" pitchFamily="18" charset="0"/>
              </a:rPr>
              <a:t> </a:t>
            </a:r>
            <a:r>
              <a:rPr lang="en-US" sz="3200" dirty="0">
                <a:solidFill>
                  <a:srgbClr val="000000"/>
                </a:solidFill>
                <a:effectLst/>
                <a:ea typeface="Times New Roman" panose="02020603050405020304" pitchFamily="18" charset="0"/>
              </a:rPr>
              <a:t>“Rejoice with his people,</a:t>
            </a:r>
            <a:r>
              <a:rPr lang="en-US" sz="3200" dirty="0">
                <a:solidFill>
                  <a:srgbClr val="000000"/>
                </a:solidFill>
                <a:ea typeface="Times New Roman" panose="02020603050405020304" pitchFamily="18" charset="0"/>
              </a:rPr>
              <a:t> </a:t>
            </a:r>
            <a:r>
              <a:rPr lang="en-US" sz="3200" b="1" u="sng" dirty="0">
                <a:solidFill>
                  <a:srgbClr val="002060"/>
                </a:solidFill>
                <a:effectLst/>
                <a:ea typeface="Times New Roman" panose="02020603050405020304" pitchFamily="18" charset="0"/>
              </a:rPr>
              <a:t>you Gentiles</a:t>
            </a:r>
            <a:r>
              <a:rPr lang="en-US" sz="3200" dirty="0">
                <a:solidFill>
                  <a:srgbClr val="000000"/>
                </a:solidFill>
                <a:effectLst/>
                <a:ea typeface="Times New Roman" panose="02020603050405020304" pitchFamily="18" charset="0"/>
              </a:rPr>
              <a:t>.” </a:t>
            </a:r>
            <a:endParaRPr lang="en-US" sz="3200" dirty="0">
              <a:effectLst/>
              <a:ea typeface="Times New Roman" panose="02020603050405020304" pitchFamily="18" charset="0"/>
            </a:endParaRPr>
          </a:p>
          <a:p>
            <a:pPr marL="0" marR="0">
              <a:spcBef>
                <a:spcPts val="0"/>
              </a:spcBef>
              <a:spcAft>
                <a:spcPts val="0"/>
              </a:spcAft>
            </a:pP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Arrow: Right 10">
            <a:extLst>
              <a:ext uri="{FF2B5EF4-FFF2-40B4-BE49-F238E27FC236}">
                <a16:creationId xmlns:a16="http://schemas.microsoft.com/office/drawing/2014/main" xmlns="" id="{AE36215C-E5BE-4E8E-7526-197972900E50}"/>
              </a:ext>
            </a:extLst>
          </p:cNvPr>
          <p:cNvSpPr/>
          <p:nvPr/>
        </p:nvSpPr>
        <p:spPr>
          <a:xfrm rot="2862295">
            <a:off x="8456927" y="3683648"/>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9" name="Speech Bubble: Rectangle with Corners Rounded 8">
            <a:extLst>
              <a:ext uri="{FF2B5EF4-FFF2-40B4-BE49-F238E27FC236}">
                <a16:creationId xmlns:a16="http://schemas.microsoft.com/office/drawing/2014/main" xmlns="" id="{80FEEAF3-9827-0611-C025-D50F673FF144}"/>
              </a:ext>
            </a:extLst>
          </p:cNvPr>
          <p:cNvSpPr/>
          <p:nvPr/>
        </p:nvSpPr>
        <p:spPr>
          <a:xfrm>
            <a:off x="401878" y="1636510"/>
            <a:ext cx="6352459" cy="1284288"/>
          </a:xfrm>
          <a:prstGeom prst="wedgeRoundRectCallout">
            <a:avLst>
              <a:gd name="adj1" fmla="val -60684"/>
              <a:gd name="adj2" fmla="val 81190"/>
              <a:gd name="adj3" fmla="val 16667"/>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i="1" dirty="0">
                <a:solidFill>
                  <a:schemeClr val="tx1"/>
                </a:solidFill>
              </a:rPr>
              <a:t>But wait! Those promises were made to the Jews, not the Gentiles!</a:t>
            </a:r>
          </a:p>
        </p:txBody>
      </p:sp>
      <p:sp>
        <p:nvSpPr>
          <p:cNvPr id="16" name="Speech Bubble: Rectangle 15">
            <a:extLst>
              <a:ext uri="{FF2B5EF4-FFF2-40B4-BE49-F238E27FC236}">
                <a16:creationId xmlns:a16="http://schemas.microsoft.com/office/drawing/2014/main" xmlns="" id="{7868EAEE-18F2-D503-7980-B9CEB670CD4C}"/>
              </a:ext>
            </a:extLst>
          </p:cNvPr>
          <p:cNvSpPr/>
          <p:nvPr/>
        </p:nvSpPr>
        <p:spPr>
          <a:xfrm>
            <a:off x="1473608" y="5800726"/>
            <a:ext cx="3552575" cy="533400"/>
          </a:xfrm>
          <a:prstGeom prst="wedgeRectCallout">
            <a:avLst>
              <a:gd name="adj1" fmla="val -21640"/>
              <a:gd name="adj2" fmla="val -199405"/>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Deuteronomy 32:43</a:t>
            </a:r>
          </a:p>
        </p:txBody>
      </p:sp>
      <p:sp>
        <p:nvSpPr>
          <p:cNvPr id="17" name="Arrow: Left 16">
            <a:extLst>
              <a:ext uri="{FF2B5EF4-FFF2-40B4-BE49-F238E27FC236}">
                <a16:creationId xmlns:a16="http://schemas.microsoft.com/office/drawing/2014/main" xmlns="" id="{29A66D25-2986-2C7E-B73E-3728586A4E65}"/>
              </a:ext>
            </a:extLst>
          </p:cNvPr>
          <p:cNvSpPr/>
          <p:nvPr/>
        </p:nvSpPr>
        <p:spPr>
          <a:xfrm rot="18664341">
            <a:off x="7131844" y="3142550"/>
            <a:ext cx="1557576" cy="663576"/>
          </a:xfrm>
          <a:prstGeom prst="leftArrow">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8" name="Rounded Rectangular Callout 11">
            <a:extLst>
              <a:ext uri="{FF2B5EF4-FFF2-40B4-BE49-F238E27FC236}">
                <a16:creationId xmlns:a16="http://schemas.microsoft.com/office/drawing/2014/main" xmlns="" id="{73A9D5DE-4819-90B4-7E76-FE9A5A3DFCAF}"/>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2) Jesus is the great initiator</a:t>
            </a:r>
            <a:endParaRPr lang="en-US" sz="6600" dirty="0"/>
          </a:p>
        </p:txBody>
      </p:sp>
    </p:spTree>
    <p:extLst>
      <p:ext uri="{BB962C8B-B14F-4D97-AF65-F5344CB8AC3E}">
        <p14:creationId xmlns:p14="http://schemas.microsoft.com/office/powerpoint/2010/main" val="4287817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8" name="Rectangle 7">
            <a:extLst>
              <a:ext uri="{FF2B5EF4-FFF2-40B4-BE49-F238E27FC236}">
                <a16:creationId xmlns:a16="http://schemas.microsoft.com/office/drawing/2014/main" xmlns="" id="{FD55CDB6-FE98-6735-9CA0-AFDF4251C22D}"/>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11 </a:t>
            </a:r>
            <a:r>
              <a:rPr lang="en-US" sz="3200" dirty="0">
                <a:solidFill>
                  <a:srgbClr val="000000"/>
                </a:solidFill>
                <a:effectLst/>
                <a:ea typeface="Times New Roman" panose="02020603050405020304" pitchFamily="18" charset="0"/>
              </a:rPr>
              <a:t>And yet again,</a:t>
            </a:r>
            <a:endParaRPr lang="en-US" sz="3200" dirty="0">
              <a:effectLst/>
              <a:ea typeface="Times New Roman" panose="02020603050405020304" pitchFamily="18" charset="0"/>
            </a:endParaRPr>
          </a:p>
          <a:p>
            <a:pPr marL="0" marR="0">
              <a:spcBef>
                <a:spcPts val="0"/>
              </a:spcBef>
              <a:spcAft>
                <a:spcPts val="0"/>
              </a:spcAft>
            </a:pPr>
            <a:r>
              <a:rPr lang="en-US" sz="3200" dirty="0">
                <a:solidFill>
                  <a:srgbClr val="000000"/>
                </a:solidFill>
                <a:effectLst/>
                <a:ea typeface="Times New Roman" panose="02020603050405020304" pitchFamily="18" charset="0"/>
              </a:rPr>
              <a:t>“Praise 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all you Gentiles</a:t>
            </a:r>
            <a:r>
              <a:rPr lang="en-US" sz="3200" dirty="0">
                <a:solidFill>
                  <a:srgbClr val="000000"/>
                </a:solidFill>
                <a:effectLst/>
                <a:ea typeface="Times New Roman" panose="02020603050405020304" pitchFamily="18" charset="0"/>
              </a:rPr>
              <a:t>.</a:t>
            </a:r>
            <a:r>
              <a:rPr lang="en-US" sz="3200" dirty="0">
                <a:solidFill>
                  <a:srgbClr val="000000"/>
                </a:solidFill>
                <a:ea typeface="Times New Roman" panose="02020603050405020304" pitchFamily="18" charset="0"/>
              </a:rPr>
              <a:t> </a:t>
            </a:r>
            <a:r>
              <a:rPr lang="en-US" sz="3200" dirty="0">
                <a:solidFill>
                  <a:srgbClr val="000000"/>
                </a:solidFill>
                <a:effectLst/>
                <a:ea typeface="Times New Roman" panose="02020603050405020304" pitchFamily="18" charset="0"/>
              </a:rPr>
              <a:t>Praise him, </a:t>
            </a:r>
            <a:r>
              <a:rPr lang="en-US" sz="3200" b="1" u="sng" dirty="0">
                <a:solidFill>
                  <a:srgbClr val="002060"/>
                </a:solidFill>
                <a:effectLst/>
                <a:ea typeface="Times New Roman" panose="02020603050405020304" pitchFamily="18" charset="0"/>
              </a:rPr>
              <a:t>all you people of the earth</a:t>
            </a:r>
            <a:r>
              <a:rPr lang="en-US" sz="3200" dirty="0">
                <a:solidFill>
                  <a:srgbClr val="000000"/>
                </a:solidFill>
                <a:effectLst/>
                <a:ea typeface="Times New Roman" panose="02020603050405020304" pitchFamily="18" charset="0"/>
              </a:rPr>
              <a:t>.” </a:t>
            </a:r>
            <a:endParaRPr lang="en-US" sz="3200" dirty="0">
              <a:effectLst/>
              <a:ea typeface="Times New Roman" panose="02020603050405020304" pitchFamily="18" charset="0"/>
            </a:endParaRPr>
          </a:p>
          <a:p>
            <a:pPr marL="0" marR="0">
              <a:spcBef>
                <a:spcPts val="0"/>
              </a:spcBef>
              <a:spcAft>
                <a:spcPts val="0"/>
              </a:spcAft>
            </a:pPr>
            <a:endParaRPr lang="en-US" sz="3200" dirty="0">
              <a:effectLst/>
              <a:ea typeface="Times New Roman" panose="02020603050405020304" pitchFamily="18" charset="0"/>
            </a:endParaRPr>
          </a:p>
          <a:p>
            <a:pPr marL="0" marR="0">
              <a:spcBef>
                <a:spcPts val="0"/>
              </a:spcBef>
              <a:spcAft>
                <a:spcPts val="0"/>
              </a:spcAft>
            </a:pP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Arrow: Right 10">
            <a:extLst>
              <a:ext uri="{FF2B5EF4-FFF2-40B4-BE49-F238E27FC236}">
                <a16:creationId xmlns:a16="http://schemas.microsoft.com/office/drawing/2014/main" xmlns="" id="{AE36215C-E5BE-4E8E-7526-197972900E50}"/>
              </a:ext>
            </a:extLst>
          </p:cNvPr>
          <p:cNvSpPr/>
          <p:nvPr/>
        </p:nvSpPr>
        <p:spPr>
          <a:xfrm rot="2862295">
            <a:off x="8456927" y="3683648"/>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9" name="Speech Bubble: Rectangle with Corners Rounded 8">
            <a:extLst>
              <a:ext uri="{FF2B5EF4-FFF2-40B4-BE49-F238E27FC236}">
                <a16:creationId xmlns:a16="http://schemas.microsoft.com/office/drawing/2014/main" xmlns="" id="{80FEEAF3-9827-0611-C025-D50F673FF144}"/>
              </a:ext>
            </a:extLst>
          </p:cNvPr>
          <p:cNvSpPr/>
          <p:nvPr/>
        </p:nvSpPr>
        <p:spPr>
          <a:xfrm>
            <a:off x="401878" y="1636510"/>
            <a:ext cx="6352459" cy="1284288"/>
          </a:xfrm>
          <a:prstGeom prst="wedgeRoundRectCallout">
            <a:avLst>
              <a:gd name="adj1" fmla="val -60684"/>
              <a:gd name="adj2" fmla="val 81190"/>
              <a:gd name="adj3" fmla="val 16667"/>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i="1" dirty="0">
                <a:solidFill>
                  <a:schemeClr val="tx1"/>
                </a:solidFill>
              </a:rPr>
              <a:t>But wait! Those promises were made to the Jews, not the Gentiles!</a:t>
            </a:r>
          </a:p>
        </p:txBody>
      </p:sp>
      <p:sp>
        <p:nvSpPr>
          <p:cNvPr id="16" name="Speech Bubble: Rectangle 15">
            <a:extLst>
              <a:ext uri="{FF2B5EF4-FFF2-40B4-BE49-F238E27FC236}">
                <a16:creationId xmlns:a16="http://schemas.microsoft.com/office/drawing/2014/main" xmlns="" id="{7868EAEE-18F2-D503-7980-B9CEB670CD4C}"/>
              </a:ext>
            </a:extLst>
          </p:cNvPr>
          <p:cNvSpPr/>
          <p:nvPr/>
        </p:nvSpPr>
        <p:spPr>
          <a:xfrm>
            <a:off x="2286000" y="5940428"/>
            <a:ext cx="2511583" cy="533400"/>
          </a:xfrm>
          <a:prstGeom prst="wedgeRectCallout">
            <a:avLst>
              <a:gd name="adj1" fmla="val -22651"/>
              <a:gd name="adj2" fmla="val -135119"/>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Psalm 117:1</a:t>
            </a:r>
          </a:p>
        </p:txBody>
      </p:sp>
      <p:sp>
        <p:nvSpPr>
          <p:cNvPr id="17" name="Arrow: Left 16">
            <a:extLst>
              <a:ext uri="{FF2B5EF4-FFF2-40B4-BE49-F238E27FC236}">
                <a16:creationId xmlns:a16="http://schemas.microsoft.com/office/drawing/2014/main" xmlns="" id="{A9E33351-F456-D2DF-CF4F-4EE62E957F99}"/>
              </a:ext>
            </a:extLst>
          </p:cNvPr>
          <p:cNvSpPr/>
          <p:nvPr/>
        </p:nvSpPr>
        <p:spPr>
          <a:xfrm rot="18664341">
            <a:off x="7131844" y="3142550"/>
            <a:ext cx="1557576" cy="663576"/>
          </a:xfrm>
          <a:prstGeom prst="leftArrow">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8" name="Rounded Rectangular Callout 11">
            <a:extLst>
              <a:ext uri="{FF2B5EF4-FFF2-40B4-BE49-F238E27FC236}">
                <a16:creationId xmlns:a16="http://schemas.microsoft.com/office/drawing/2014/main" xmlns="" id="{F84CCCD9-4D00-7AC0-B1ED-A1AC83F4DFAB}"/>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2) Jesus is the great initiator</a:t>
            </a:r>
            <a:endParaRPr lang="en-US" sz="6600" dirty="0"/>
          </a:p>
        </p:txBody>
      </p:sp>
    </p:spTree>
    <p:extLst>
      <p:ext uri="{BB962C8B-B14F-4D97-AF65-F5344CB8AC3E}">
        <p14:creationId xmlns:p14="http://schemas.microsoft.com/office/powerpoint/2010/main" val="2193459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8" name="Rectangle 7">
            <a:extLst>
              <a:ext uri="{FF2B5EF4-FFF2-40B4-BE49-F238E27FC236}">
                <a16:creationId xmlns:a16="http://schemas.microsoft.com/office/drawing/2014/main" xmlns="" id="{FD55CDB6-FE98-6735-9CA0-AFDF4251C22D}"/>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b="1" baseline="30000" dirty="0">
              <a:solidFill>
                <a:schemeClr val="tx1"/>
              </a:solidFill>
            </a:endParaRPr>
          </a:p>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12 </a:t>
            </a:r>
            <a:r>
              <a:rPr lang="en-US" sz="3200" dirty="0">
                <a:solidFill>
                  <a:srgbClr val="000000"/>
                </a:solidFill>
                <a:effectLst/>
                <a:ea typeface="Times New Roman" panose="02020603050405020304" pitchFamily="18" charset="0"/>
              </a:rPr>
              <a:t>And in another place Isaiah said,</a:t>
            </a:r>
            <a:r>
              <a:rPr lang="en-US" sz="3200" dirty="0">
                <a:ea typeface="Times New Roman" panose="02020603050405020304" pitchFamily="18" charset="0"/>
              </a:rPr>
              <a:t> </a:t>
            </a:r>
            <a:r>
              <a:rPr lang="en-US" sz="3200" dirty="0">
                <a:solidFill>
                  <a:srgbClr val="000000"/>
                </a:solidFill>
                <a:effectLst/>
                <a:ea typeface="Times New Roman" panose="02020603050405020304" pitchFamily="18" charset="0"/>
              </a:rPr>
              <a:t>“The heir to David’s throne</a:t>
            </a:r>
            <a:r>
              <a:rPr lang="en-US" sz="3200" baseline="30000" dirty="0">
                <a:solidFill>
                  <a:srgbClr val="000000"/>
                </a:solidFill>
                <a:effectLst/>
                <a:ea typeface="Times New Roman" panose="02020603050405020304" pitchFamily="18" charset="0"/>
              </a:rPr>
              <a:t> </a:t>
            </a:r>
            <a:r>
              <a:rPr lang="en-US" sz="3200" dirty="0">
                <a:solidFill>
                  <a:srgbClr val="000000"/>
                </a:solidFill>
                <a:effectLst/>
                <a:ea typeface="Times New Roman" panose="02020603050405020304" pitchFamily="18" charset="0"/>
              </a:rPr>
              <a:t>will come,</a:t>
            </a:r>
            <a:r>
              <a:rPr lang="en-US" sz="3200" dirty="0">
                <a:solidFill>
                  <a:srgbClr val="000000"/>
                </a:solidFill>
                <a:ea typeface="Times New Roman" panose="02020603050405020304" pitchFamily="18" charset="0"/>
              </a:rPr>
              <a:t> </a:t>
            </a:r>
            <a:r>
              <a:rPr lang="en-US" sz="3200" dirty="0">
                <a:solidFill>
                  <a:srgbClr val="000000"/>
                </a:solidFill>
                <a:effectLst/>
                <a:ea typeface="Times New Roman" panose="02020603050405020304" pitchFamily="18" charset="0"/>
              </a:rPr>
              <a:t>and </a:t>
            </a:r>
            <a:r>
              <a:rPr lang="en-US" sz="3200" b="1" u="sng" dirty="0">
                <a:solidFill>
                  <a:srgbClr val="002060"/>
                </a:solidFill>
                <a:effectLst/>
                <a:ea typeface="Times New Roman" panose="02020603050405020304" pitchFamily="18" charset="0"/>
              </a:rPr>
              <a:t>he will rule over the Gentiles</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They will place their hope on him.” </a:t>
            </a:r>
            <a:endParaRPr lang="en-US" sz="3200" dirty="0">
              <a:effectLst/>
              <a:ea typeface="Times New Roman" panose="02020603050405020304" pitchFamily="18" charset="0"/>
            </a:endParaRPr>
          </a:p>
          <a:p>
            <a:pPr marL="0" marR="0">
              <a:spcBef>
                <a:spcPts val="0"/>
              </a:spcBef>
              <a:spcAft>
                <a:spcPts val="0"/>
              </a:spcAft>
            </a:pPr>
            <a:endParaRPr lang="en-US" sz="3200" dirty="0">
              <a:effectLst/>
              <a:ea typeface="Times New Roman" panose="02020603050405020304" pitchFamily="18" charset="0"/>
            </a:endParaRPr>
          </a:p>
          <a:p>
            <a:pPr marL="0" marR="0">
              <a:spcBef>
                <a:spcPts val="0"/>
              </a:spcBef>
              <a:spcAft>
                <a:spcPts val="0"/>
              </a:spcAft>
            </a:pP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Arrow: Right 10">
            <a:extLst>
              <a:ext uri="{FF2B5EF4-FFF2-40B4-BE49-F238E27FC236}">
                <a16:creationId xmlns:a16="http://schemas.microsoft.com/office/drawing/2014/main" xmlns="" id="{AE36215C-E5BE-4E8E-7526-197972900E50}"/>
              </a:ext>
            </a:extLst>
          </p:cNvPr>
          <p:cNvSpPr/>
          <p:nvPr/>
        </p:nvSpPr>
        <p:spPr>
          <a:xfrm rot="2862295">
            <a:off x="8456927" y="3683648"/>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9" name="Speech Bubble: Rectangle with Corners Rounded 8">
            <a:extLst>
              <a:ext uri="{FF2B5EF4-FFF2-40B4-BE49-F238E27FC236}">
                <a16:creationId xmlns:a16="http://schemas.microsoft.com/office/drawing/2014/main" xmlns="" id="{80FEEAF3-9827-0611-C025-D50F673FF144}"/>
              </a:ext>
            </a:extLst>
          </p:cNvPr>
          <p:cNvSpPr/>
          <p:nvPr/>
        </p:nvSpPr>
        <p:spPr>
          <a:xfrm>
            <a:off x="401878" y="1636510"/>
            <a:ext cx="6352459" cy="1284288"/>
          </a:xfrm>
          <a:prstGeom prst="wedgeRoundRectCallout">
            <a:avLst>
              <a:gd name="adj1" fmla="val -60684"/>
              <a:gd name="adj2" fmla="val 81190"/>
              <a:gd name="adj3" fmla="val 16667"/>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i="1" dirty="0">
                <a:solidFill>
                  <a:schemeClr val="tx1"/>
                </a:solidFill>
              </a:rPr>
              <a:t>But wait! Those promises were made to the Jews, not the Gentiles!</a:t>
            </a:r>
          </a:p>
        </p:txBody>
      </p:sp>
      <p:sp>
        <p:nvSpPr>
          <p:cNvPr id="17" name="Arrow: Left 16">
            <a:extLst>
              <a:ext uri="{FF2B5EF4-FFF2-40B4-BE49-F238E27FC236}">
                <a16:creationId xmlns:a16="http://schemas.microsoft.com/office/drawing/2014/main" xmlns="" id="{968CE102-40F5-6834-5C86-B44473BB0718}"/>
              </a:ext>
            </a:extLst>
          </p:cNvPr>
          <p:cNvSpPr/>
          <p:nvPr/>
        </p:nvSpPr>
        <p:spPr>
          <a:xfrm rot="18664341">
            <a:off x="7131844" y="3142550"/>
            <a:ext cx="1557576" cy="663576"/>
          </a:xfrm>
          <a:prstGeom prst="leftArrow">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8" name="Rounded Rectangular Callout 11">
            <a:extLst>
              <a:ext uri="{FF2B5EF4-FFF2-40B4-BE49-F238E27FC236}">
                <a16:creationId xmlns:a16="http://schemas.microsoft.com/office/drawing/2014/main" xmlns="" id="{3223FEBD-3875-F41A-A28A-2DF55CA7B63B}"/>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2) Jesus is the great initiator</a:t>
            </a:r>
            <a:endParaRPr lang="en-US" sz="6600" dirty="0"/>
          </a:p>
        </p:txBody>
      </p:sp>
    </p:spTree>
    <p:extLst>
      <p:ext uri="{BB962C8B-B14F-4D97-AF65-F5344CB8AC3E}">
        <p14:creationId xmlns:p14="http://schemas.microsoft.com/office/powerpoint/2010/main" val="12737269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8" name="Rectangle 7">
            <a:extLst>
              <a:ext uri="{FF2B5EF4-FFF2-40B4-BE49-F238E27FC236}">
                <a16:creationId xmlns:a16="http://schemas.microsoft.com/office/drawing/2014/main" xmlns="" id="{FD55CDB6-FE98-6735-9CA0-AFDF4251C22D}"/>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b="1" baseline="30000" dirty="0">
              <a:solidFill>
                <a:schemeClr val="tx1"/>
              </a:solidFill>
            </a:endParaRPr>
          </a:p>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12 </a:t>
            </a:r>
            <a:r>
              <a:rPr lang="en-US" sz="3200" dirty="0">
                <a:solidFill>
                  <a:srgbClr val="000000"/>
                </a:solidFill>
                <a:effectLst/>
                <a:ea typeface="Times New Roman" panose="02020603050405020304" pitchFamily="18" charset="0"/>
              </a:rPr>
              <a:t>And in another place Isaiah said,</a:t>
            </a:r>
            <a:r>
              <a:rPr lang="en-US" sz="3200" dirty="0">
                <a:ea typeface="Times New Roman" panose="02020603050405020304" pitchFamily="18" charset="0"/>
              </a:rPr>
              <a:t> </a:t>
            </a:r>
            <a:r>
              <a:rPr lang="en-US" sz="3200" dirty="0">
                <a:solidFill>
                  <a:srgbClr val="000000"/>
                </a:solidFill>
                <a:effectLst/>
                <a:ea typeface="Times New Roman" panose="02020603050405020304" pitchFamily="18" charset="0"/>
              </a:rPr>
              <a:t>“The heir to David’s throne</a:t>
            </a:r>
            <a:r>
              <a:rPr lang="en-US" sz="3200" baseline="30000" dirty="0">
                <a:solidFill>
                  <a:srgbClr val="000000"/>
                </a:solidFill>
                <a:effectLst/>
                <a:ea typeface="Times New Roman" panose="02020603050405020304" pitchFamily="18" charset="0"/>
              </a:rPr>
              <a:t> </a:t>
            </a:r>
            <a:r>
              <a:rPr lang="en-US" sz="3200" dirty="0">
                <a:solidFill>
                  <a:srgbClr val="000000"/>
                </a:solidFill>
                <a:effectLst/>
                <a:ea typeface="Times New Roman" panose="02020603050405020304" pitchFamily="18" charset="0"/>
              </a:rPr>
              <a:t>will come,</a:t>
            </a:r>
            <a:r>
              <a:rPr lang="en-US" sz="3200" dirty="0">
                <a:solidFill>
                  <a:srgbClr val="000000"/>
                </a:solidFill>
                <a:ea typeface="Times New Roman" panose="02020603050405020304" pitchFamily="18" charset="0"/>
              </a:rPr>
              <a:t> </a:t>
            </a:r>
            <a:r>
              <a:rPr lang="en-US" sz="3200" dirty="0">
                <a:solidFill>
                  <a:srgbClr val="000000"/>
                </a:solidFill>
                <a:effectLst/>
                <a:ea typeface="Times New Roman" panose="02020603050405020304" pitchFamily="18" charset="0"/>
              </a:rPr>
              <a:t>and </a:t>
            </a:r>
            <a:r>
              <a:rPr lang="en-US" sz="3200" dirty="0">
                <a:solidFill>
                  <a:schemeClr val="tx1"/>
                </a:solidFill>
                <a:effectLst/>
                <a:ea typeface="Times New Roman" panose="02020603050405020304" pitchFamily="18" charset="0"/>
              </a:rPr>
              <a:t>he will rule over the Gentiles.</a:t>
            </a:r>
            <a:br>
              <a:rPr lang="en-US" sz="3200" dirty="0">
                <a:solidFill>
                  <a:schemeClr val="tx1"/>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They will place their hope on him</a:t>
            </a:r>
            <a:r>
              <a:rPr lang="en-US" sz="3200" dirty="0">
                <a:solidFill>
                  <a:srgbClr val="000000"/>
                </a:solidFill>
                <a:effectLst/>
                <a:ea typeface="Times New Roman" panose="02020603050405020304" pitchFamily="18" charset="0"/>
              </a:rPr>
              <a:t>.” </a:t>
            </a:r>
            <a:endParaRPr lang="en-US" sz="3200" dirty="0">
              <a:effectLst/>
              <a:ea typeface="Times New Roman" panose="02020603050405020304" pitchFamily="18" charset="0"/>
            </a:endParaRPr>
          </a:p>
          <a:p>
            <a:pPr marL="0" marR="0">
              <a:spcBef>
                <a:spcPts val="0"/>
              </a:spcBef>
              <a:spcAft>
                <a:spcPts val="0"/>
              </a:spcAft>
            </a:pPr>
            <a:endParaRPr lang="en-US" sz="3200" dirty="0">
              <a:effectLst/>
              <a:ea typeface="Times New Roman" panose="02020603050405020304" pitchFamily="18" charset="0"/>
            </a:endParaRPr>
          </a:p>
          <a:p>
            <a:pPr marL="0" marR="0">
              <a:spcBef>
                <a:spcPts val="0"/>
              </a:spcBef>
              <a:spcAft>
                <a:spcPts val="0"/>
              </a:spcAft>
            </a:pP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Arrow: Right 10">
            <a:extLst>
              <a:ext uri="{FF2B5EF4-FFF2-40B4-BE49-F238E27FC236}">
                <a16:creationId xmlns:a16="http://schemas.microsoft.com/office/drawing/2014/main" xmlns="" id="{AE36215C-E5BE-4E8E-7526-197972900E50}"/>
              </a:ext>
            </a:extLst>
          </p:cNvPr>
          <p:cNvSpPr/>
          <p:nvPr/>
        </p:nvSpPr>
        <p:spPr>
          <a:xfrm rot="2862295">
            <a:off x="8456927" y="3683648"/>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9" name="Speech Bubble: Rectangle with Corners Rounded 8">
            <a:extLst>
              <a:ext uri="{FF2B5EF4-FFF2-40B4-BE49-F238E27FC236}">
                <a16:creationId xmlns:a16="http://schemas.microsoft.com/office/drawing/2014/main" xmlns="" id="{80FEEAF3-9827-0611-C025-D50F673FF144}"/>
              </a:ext>
            </a:extLst>
          </p:cNvPr>
          <p:cNvSpPr/>
          <p:nvPr/>
        </p:nvSpPr>
        <p:spPr>
          <a:xfrm>
            <a:off x="401878" y="1636510"/>
            <a:ext cx="6352459" cy="1284288"/>
          </a:xfrm>
          <a:prstGeom prst="wedgeRoundRectCallout">
            <a:avLst>
              <a:gd name="adj1" fmla="val -60684"/>
              <a:gd name="adj2" fmla="val 81190"/>
              <a:gd name="adj3" fmla="val 16667"/>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i="1" dirty="0">
                <a:solidFill>
                  <a:schemeClr val="tx1"/>
                </a:solidFill>
              </a:rPr>
              <a:t>But wait! Those promises were made to the Jews, not the Gentiles!</a:t>
            </a:r>
          </a:p>
        </p:txBody>
      </p:sp>
      <p:sp>
        <p:nvSpPr>
          <p:cNvPr id="16" name="Speech Bubble: Rectangle 15">
            <a:extLst>
              <a:ext uri="{FF2B5EF4-FFF2-40B4-BE49-F238E27FC236}">
                <a16:creationId xmlns:a16="http://schemas.microsoft.com/office/drawing/2014/main" xmlns="" id="{7868EAEE-18F2-D503-7980-B9CEB670CD4C}"/>
              </a:ext>
            </a:extLst>
          </p:cNvPr>
          <p:cNvSpPr/>
          <p:nvPr/>
        </p:nvSpPr>
        <p:spPr>
          <a:xfrm>
            <a:off x="2696530" y="6248400"/>
            <a:ext cx="2511583" cy="533400"/>
          </a:xfrm>
          <a:prstGeom prst="wedgeRectCallout">
            <a:avLst>
              <a:gd name="adj1" fmla="val -22145"/>
              <a:gd name="adj2" fmla="val -123214"/>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Isaiah 11:10</a:t>
            </a:r>
          </a:p>
        </p:txBody>
      </p:sp>
      <p:sp>
        <p:nvSpPr>
          <p:cNvPr id="17" name="Arrow: Left 16">
            <a:extLst>
              <a:ext uri="{FF2B5EF4-FFF2-40B4-BE49-F238E27FC236}">
                <a16:creationId xmlns:a16="http://schemas.microsoft.com/office/drawing/2014/main" xmlns="" id="{A5486C86-19EA-3587-AA15-639410A6D3E7}"/>
              </a:ext>
            </a:extLst>
          </p:cNvPr>
          <p:cNvSpPr/>
          <p:nvPr/>
        </p:nvSpPr>
        <p:spPr>
          <a:xfrm rot="18664341">
            <a:off x="7131844" y="3142550"/>
            <a:ext cx="1557576" cy="663576"/>
          </a:xfrm>
          <a:prstGeom prst="leftArrow">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8" name="Rounded Rectangular Callout 11">
            <a:extLst>
              <a:ext uri="{FF2B5EF4-FFF2-40B4-BE49-F238E27FC236}">
                <a16:creationId xmlns:a16="http://schemas.microsoft.com/office/drawing/2014/main" xmlns="" id="{9E6335A8-B382-B75D-55FE-805E144FD10F}"/>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2) Jesus is the great initiator</a:t>
            </a:r>
            <a:endParaRPr lang="en-US" sz="6600" dirty="0"/>
          </a:p>
        </p:txBody>
      </p:sp>
    </p:spTree>
    <p:extLst>
      <p:ext uri="{BB962C8B-B14F-4D97-AF65-F5344CB8AC3E}">
        <p14:creationId xmlns:p14="http://schemas.microsoft.com/office/powerpoint/2010/main" val="1077346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6"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8" name="Rectangle 7">
            <a:extLst>
              <a:ext uri="{FF2B5EF4-FFF2-40B4-BE49-F238E27FC236}">
                <a16:creationId xmlns:a16="http://schemas.microsoft.com/office/drawing/2014/main" xmlns="" id="{FD55CDB6-FE98-6735-9CA0-AFDF4251C22D}"/>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b="1" baseline="30000" dirty="0">
              <a:solidFill>
                <a:schemeClr val="tx1"/>
              </a:solidFill>
            </a:endParaRPr>
          </a:p>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12 </a:t>
            </a:r>
            <a:r>
              <a:rPr lang="en-US" sz="3200" dirty="0">
                <a:solidFill>
                  <a:srgbClr val="000000"/>
                </a:solidFill>
                <a:effectLst/>
                <a:ea typeface="Times New Roman" panose="02020603050405020304" pitchFamily="18" charset="0"/>
              </a:rPr>
              <a:t>And in another place Isaiah said,</a:t>
            </a:r>
            <a:r>
              <a:rPr lang="en-US" sz="3200" dirty="0">
                <a:ea typeface="Times New Roman" panose="02020603050405020304" pitchFamily="18" charset="0"/>
              </a:rPr>
              <a:t> </a:t>
            </a:r>
            <a:r>
              <a:rPr lang="en-US" sz="3200" dirty="0">
                <a:solidFill>
                  <a:srgbClr val="000000"/>
                </a:solidFill>
                <a:effectLst/>
                <a:ea typeface="Times New Roman" panose="02020603050405020304" pitchFamily="18" charset="0"/>
              </a:rPr>
              <a:t>“The heir to David’s throne</a:t>
            </a:r>
            <a:r>
              <a:rPr lang="en-US" sz="3200" baseline="30000" dirty="0">
                <a:solidFill>
                  <a:srgbClr val="000000"/>
                </a:solidFill>
                <a:effectLst/>
                <a:ea typeface="Times New Roman" panose="02020603050405020304" pitchFamily="18" charset="0"/>
              </a:rPr>
              <a:t> </a:t>
            </a:r>
            <a:r>
              <a:rPr lang="en-US" sz="3200" dirty="0">
                <a:solidFill>
                  <a:srgbClr val="000000"/>
                </a:solidFill>
                <a:effectLst/>
                <a:ea typeface="Times New Roman" panose="02020603050405020304" pitchFamily="18" charset="0"/>
              </a:rPr>
              <a:t>will come,</a:t>
            </a:r>
            <a:r>
              <a:rPr lang="en-US" sz="3200" dirty="0">
                <a:solidFill>
                  <a:srgbClr val="000000"/>
                </a:solidFill>
                <a:ea typeface="Times New Roman" panose="02020603050405020304" pitchFamily="18" charset="0"/>
              </a:rPr>
              <a:t> </a:t>
            </a:r>
            <a:r>
              <a:rPr lang="en-US" sz="3200" dirty="0">
                <a:solidFill>
                  <a:srgbClr val="000000"/>
                </a:solidFill>
                <a:effectLst/>
                <a:ea typeface="Times New Roman" panose="02020603050405020304" pitchFamily="18" charset="0"/>
              </a:rPr>
              <a:t>and </a:t>
            </a:r>
            <a:r>
              <a:rPr lang="en-US" sz="3200" dirty="0">
                <a:solidFill>
                  <a:schemeClr val="tx1"/>
                </a:solidFill>
                <a:effectLst/>
                <a:ea typeface="Times New Roman" panose="02020603050405020304" pitchFamily="18" charset="0"/>
              </a:rPr>
              <a:t>he will rule over the Gentiles</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They will place their hope on him</a:t>
            </a:r>
            <a:r>
              <a:rPr lang="en-US" sz="3200" dirty="0">
                <a:solidFill>
                  <a:srgbClr val="000000"/>
                </a:solidFill>
                <a:effectLst/>
                <a:ea typeface="Times New Roman" panose="02020603050405020304" pitchFamily="18" charset="0"/>
              </a:rPr>
              <a:t>.” </a:t>
            </a:r>
            <a:endParaRPr lang="en-US" sz="3200" dirty="0">
              <a:effectLst/>
              <a:ea typeface="Times New Roman" panose="02020603050405020304" pitchFamily="18" charset="0"/>
            </a:endParaRPr>
          </a:p>
          <a:p>
            <a:pPr marL="0" marR="0">
              <a:spcBef>
                <a:spcPts val="0"/>
              </a:spcBef>
              <a:spcAft>
                <a:spcPts val="0"/>
              </a:spcAft>
            </a:pPr>
            <a:endParaRPr lang="en-US" sz="3200" dirty="0">
              <a:effectLst/>
              <a:ea typeface="Times New Roman" panose="02020603050405020304" pitchFamily="18" charset="0"/>
            </a:endParaRPr>
          </a:p>
          <a:p>
            <a:pPr marL="0" marR="0">
              <a:spcBef>
                <a:spcPts val="0"/>
              </a:spcBef>
              <a:spcAft>
                <a:spcPts val="0"/>
              </a:spcAft>
            </a:pP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Arrow: Right 10">
            <a:extLst>
              <a:ext uri="{FF2B5EF4-FFF2-40B4-BE49-F238E27FC236}">
                <a16:creationId xmlns:a16="http://schemas.microsoft.com/office/drawing/2014/main" xmlns="" id="{AE36215C-E5BE-4E8E-7526-197972900E50}"/>
              </a:ext>
            </a:extLst>
          </p:cNvPr>
          <p:cNvSpPr/>
          <p:nvPr/>
        </p:nvSpPr>
        <p:spPr>
          <a:xfrm rot="2862295">
            <a:off x="8456927" y="3683648"/>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16" name="Speech Bubble: Rectangle 15">
            <a:extLst>
              <a:ext uri="{FF2B5EF4-FFF2-40B4-BE49-F238E27FC236}">
                <a16:creationId xmlns:a16="http://schemas.microsoft.com/office/drawing/2014/main" xmlns="" id="{7868EAEE-18F2-D503-7980-B9CEB670CD4C}"/>
              </a:ext>
            </a:extLst>
          </p:cNvPr>
          <p:cNvSpPr/>
          <p:nvPr/>
        </p:nvSpPr>
        <p:spPr>
          <a:xfrm>
            <a:off x="2696530" y="6248400"/>
            <a:ext cx="2511583" cy="533400"/>
          </a:xfrm>
          <a:prstGeom prst="wedgeRectCallout">
            <a:avLst>
              <a:gd name="adj1" fmla="val -22145"/>
              <a:gd name="adj2" fmla="val -123214"/>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Isaiah 11:10</a:t>
            </a:r>
          </a:p>
        </p:txBody>
      </p:sp>
      <p:sp>
        <p:nvSpPr>
          <p:cNvPr id="17" name="Rounded Rectangular Callout 11">
            <a:extLst>
              <a:ext uri="{FF2B5EF4-FFF2-40B4-BE49-F238E27FC236}">
                <a16:creationId xmlns:a16="http://schemas.microsoft.com/office/drawing/2014/main" xmlns="" id="{6370B6CB-A844-9893-4F47-C497B609770E}"/>
              </a:ext>
            </a:extLst>
          </p:cNvPr>
          <p:cNvSpPr/>
          <p:nvPr/>
        </p:nvSpPr>
        <p:spPr>
          <a:xfrm>
            <a:off x="134000" y="1245315"/>
            <a:ext cx="4997420" cy="144150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Those promises are for everyone!</a:t>
            </a:r>
            <a:endParaRPr lang="en-US" sz="4000" dirty="0"/>
          </a:p>
        </p:txBody>
      </p:sp>
      <p:sp>
        <p:nvSpPr>
          <p:cNvPr id="9" name="Arrow: Left 8">
            <a:extLst>
              <a:ext uri="{FF2B5EF4-FFF2-40B4-BE49-F238E27FC236}">
                <a16:creationId xmlns:a16="http://schemas.microsoft.com/office/drawing/2014/main" xmlns="" id="{5416E4A9-70D5-1AF1-739D-4D7629623ED8}"/>
              </a:ext>
            </a:extLst>
          </p:cNvPr>
          <p:cNvSpPr/>
          <p:nvPr/>
        </p:nvSpPr>
        <p:spPr>
          <a:xfrm rot="18664341">
            <a:off x="7131844" y="3142550"/>
            <a:ext cx="1557576" cy="663576"/>
          </a:xfrm>
          <a:prstGeom prst="leftArrow">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8" name="Rounded Rectangular Callout 11">
            <a:extLst>
              <a:ext uri="{FF2B5EF4-FFF2-40B4-BE49-F238E27FC236}">
                <a16:creationId xmlns:a16="http://schemas.microsoft.com/office/drawing/2014/main" xmlns="" id="{3EA4DC2F-1C24-713B-51D1-571F8690E924}"/>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2) Jesus is the great initiator</a:t>
            </a:r>
            <a:endParaRPr lang="en-US" sz="6600" dirty="0"/>
          </a:p>
        </p:txBody>
      </p:sp>
    </p:spTree>
    <p:extLst>
      <p:ext uri="{BB962C8B-B14F-4D97-AF65-F5344CB8AC3E}">
        <p14:creationId xmlns:p14="http://schemas.microsoft.com/office/powerpoint/2010/main" val="3617502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8" name="Rectangle 7">
            <a:extLst>
              <a:ext uri="{FF2B5EF4-FFF2-40B4-BE49-F238E27FC236}">
                <a16:creationId xmlns:a16="http://schemas.microsoft.com/office/drawing/2014/main" xmlns="" id="{FD55CDB6-FE98-6735-9CA0-AFDF4251C22D}"/>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b="1" baseline="30000" dirty="0">
              <a:solidFill>
                <a:schemeClr val="tx1"/>
              </a:solidFill>
            </a:endParaRPr>
          </a:p>
          <a:p>
            <a:pPr marL="0" marR="0">
              <a:spcBef>
                <a:spcPts val="0"/>
              </a:spcBef>
              <a:spcAft>
                <a:spcPts val="0"/>
              </a:spcAft>
            </a:pPr>
            <a:endParaRPr lang="en-US" sz="3200" dirty="0">
              <a:effectLst/>
              <a:ea typeface="Times New Roman" panose="02020603050405020304" pitchFamily="18" charset="0"/>
            </a:endParaRPr>
          </a:p>
          <a:p>
            <a:pPr marL="0" marR="0">
              <a:spcBef>
                <a:spcPts val="0"/>
              </a:spcBef>
              <a:spcAft>
                <a:spcPts val="0"/>
              </a:spcAft>
            </a:pP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Arrow: Right 10">
            <a:extLst>
              <a:ext uri="{FF2B5EF4-FFF2-40B4-BE49-F238E27FC236}">
                <a16:creationId xmlns:a16="http://schemas.microsoft.com/office/drawing/2014/main" xmlns="" id="{AE36215C-E5BE-4E8E-7526-197972900E50}"/>
              </a:ext>
            </a:extLst>
          </p:cNvPr>
          <p:cNvSpPr/>
          <p:nvPr/>
        </p:nvSpPr>
        <p:spPr>
          <a:xfrm rot="2862295">
            <a:off x="8456927" y="3683648"/>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17" name="Rounded Rectangular Callout 11">
            <a:extLst>
              <a:ext uri="{FF2B5EF4-FFF2-40B4-BE49-F238E27FC236}">
                <a16:creationId xmlns:a16="http://schemas.microsoft.com/office/drawing/2014/main" xmlns="" id="{6370B6CB-A844-9893-4F47-C497B609770E}"/>
              </a:ext>
            </a:extLst>
          </p:cNvPr>
          <p:cNvSpPr/>
          <p:nvPr/>
        </p:nvSpPr>
        <p:spPr>
          <a:xfrm>
            <a:off x="134000" y="1245315"/>
            <a:ext cx="4997420" cy="144150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Those promises are for everyone!</a:t>
            </a:r>
            <a:endParaRPr lang="en-US" sz="4000" dirty="0"/>
          </a:p>
        </p:txBody>
      </p:sp>
      <p:sp>
        <p:nvSpPr>
          <p:cNvPr id="9" name="Rectangle 8">
            <a:extLst>
              <a:ext uri="{FF2B5EF4-FFF2-40B4-BE49-F238E27FC236}">
                <a16:creationId xmlns:a16="http://schemas.microsoft.com/office/drawing/2014/main" xmlns="" id="{AFB97E63-001B-51EF-7F4D-D5245D499043}"/>
              </a:ext>
            </a:extLst>
          </p:cNvPr>
          <p:cNvSpPr/>
          <p:nvPr/>
        </p:nvSpPr>
        <p:spPr>
          <a:xfrm>
            <a:off x="134000" y="2801663"/>
            <a:ext cx="5013313" cy="1649412"/>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bg1"/>
                </a:solidFill>
                <a:effectLst/>
                <a:ea typeface="Times New Roman" panose="02020603050405020304" pitchFamily="18" charset="0"/>
              </a:rPr>
              <a:t>Genesis 12:3 </a:t>
            </a:r>
            <a:r>
              <a:rPr lang="en-US" sz="3200" dirty="0">
                <a:solidFill>
                  <a:schemeClr val="bg1"/>
                </a:solidFill>
                <a:effectLst/>
                <a:ea typeface="Times New Roman" panose="02020603050405020304" pitchFamily="18" charset="0"/>
              </a:rPr>
              <a:t>And in you all the families of the earth will be blessed.</a:t>
            </a:r>
          </a:p>
          <a:p>
            <a:endParaRPr lang="en-US" sz="3600" dirty="0"/>
          </a:p>
        </p:txBody>
      </p:sp>
      <p:sp>
        <p:nvSpPr>
          <p:cNvPr id="18" name="Rectangle 17">
            <a:extLst>
              <a:ext uri="{FF2B5EF4-FFF2-40B4-BE49-F238E27FC236}">
                <a16:creationId xmlns:a16="http://schemas.microsoft.com/office/drawing/2014/main" xmlns="" id="{A4D49CDC-3B64-0F66-3001-84B35D9B8856}"/>
              </a:ext>
            </a:extLst>
          </p:cNvPr>
          <p:cNvSpPr/>
          <p:nvPr/>
        </p:nvSpPr>
        <p:spPr>
          <a:xfrm>
            <a:off x="134000" y="4646306"/>
            <a:ext cx="5013313" cy="1998937"/>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bg1"/>
                </a:solidFill>
                <a:effectLst/>
                <a:ea typeface="Times New Roman" panose="02020603050405020304" pitchFamily="18" charset="0"/>
              </a:rPr>
              <a:t>Isaiah 49:6</a:t>
            </a:r>
            <a:r>
              <a:rPr lang="en-US" sz="3200" b="1" dirty="0">
                <a:solidFill>
                  <a:schemeClr val="bg1"/>
                </a:solidFill>
                <a:effectLst/>
                <a:ea typeface="Times New Roman" panose="02020603050405020304" pitchFamily="18" charset="0"/>
              </a:rPr>
              <a:t> </a:t>
            </a:r>
            <a:r>
              <a:rPr lang="en-US" sz="3200" dirty="0">
                <a:solidFill>
                  <a:schemeClr val="bg1"/>
                </a:solidFill>
                <a:effectLst/>
                <a:ea typeface="Times New Roman" panose="02020603050405020304" pitchFamily="18" charset="0"/>
              </a:rPr>
              <a:t>I will also make You a light of the nations so that My salvation may reach to the end of the earth.</a:t>
            </a:r>
          </a:p>
          <a:p>
            <a:endParaRPr lang="en-US" sz="3600" dirty="0"/>
          </a:p>
        </p:txBody>
      </p:sp>
      <p:sp>
        <p:nvSpPr>
          <p:cNvPr id="16" name="Arrow: Left 15">
            <a:extLst>
              <a:ext uri="{FF2B5EF4-FFF2-40B4-BE49-F238E27FC236}">
                <a16:creationId xmlns:a16="http://schemas.microsoft.com/office/drawing/2014/main" xmlns="" id="{5F4C9696-EB91-0C00-3303-48C31A0C9F34}"/>
              </a:ext>
            </a:extLst>
          </p:cNvPr>
          <p:cNvSpPr/>
          <p:nvPr/>
        </p:nvSpPr>
        <p:spPr>
          <a:xfrm rot="18664341">
            <a:off x="7131844" y="3142550"/>
            <a:ext cx="1557576" cy="663576"/>
          </a:xfrm>
          <a:prstGeom prst="leftArrow">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9" name="Rounded Rectangular Callout 11">
            <a:extLst>
              <a:ext uri="{FF2B5EF4-FFF2-40B4-BE49-F238E27FC236}">
                <a16:creationId xmlns:a16="http://schemas.microsoft.com/office/drawing/2014/main" xmlns="" id="{F530CD44-1F5E-A0BC-A7EE-564D109ACC1D}"/>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2) Jesus is the great initiator</a:t>
            </a:r>
            <a:endParaRPr lang="en-US" sz="6600" dirty="0"/>
          </a:p>
        </p:txBody>
      </p:sp>
    </p:spTree>
    <p:extLst>
      <p:ext uri="{BB962C8B-B14F-4D97-AF65-F5344CB8AC3E}">
        <p14:creationId xmlns:p14="http://schemas.microsoft.com/office/powerpoint/2010/main" val="2028446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8" name="Rectangle 7">
            <a:extLst>
              <a:ext uri="{FF2B5EF4-FFF2-40B4-BE49-F238E27FC236}">
                <a16:creationId xmlns:a16="http://schemas.microsoft.com/office/drawing/2014/main" xmlns="" id="{FD55CDB6-FE98-6735-9CA0-AFDF4251C22D}"/>
              </a:ext>
            </a:extLst>
          </p:cNvPr>
          <p:cNvSpPr/>
          <p:nvPr/>
        </p:nvSpPr>
        <p:spPr>
          <a:xfrm>
            <a:off x="7620" y="1212225"/>
            <a:ext cx="5250180" cy="564577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sz="3200" b="1" baseline="30000" dirty="0">
              <a:solidFill>
                <a:schemeClr val="tx1"/>
              </a:solidFill>
            </a:endParaRPr>
          </a:p>
          <a:p>
            <a:pPr marL="0" marR="0">
              <a:spcBef>
                <a:spcPts val="0"/>
              </a:spcBef>
              <a:spcAft>
                <a:spcPts val="0"/>
              </a:spcAft>
            </a:pPr>
            <a:endParaRPr lang="en-US" b="1" baseline="30000" dirty="0">
              <a:solidFill>
                <a:schemeClr val="tx1"/>
              </a:solidFill>
            </a:endParaRPr>
          </a:p>
          <a:p>
            <a:pPr marL="0" marR="0">
              <a:spcBef>
                <a:spcPts val="0"/>
              </a:spcBef>
              <a:spcAft>
                <a:spcPts val="0"/>
              </a:spcAft>
            </a:pPr>
            <a:endParaRPr lang="en-US" sz="3200" dirty="0">
              <a:effectLst/>
              <a:ea typeface="Times New Roman" panose="02020603050405020304" pitchFamily="18" charset="0"/>
            </a:endParaRPr>
          </a:p>
          <a:p>
            <a:pPr marL="0" marR="0">
              <a:spcBef>
                <a:spcPts val="0"/>
              </a:spcBef>
              <a:spcAft>
                <a:spcPts val="0"/>
              </a:spcAft>
            </a:pP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Arrow: Right 10">
            <a:extLst>
              <a:ext uri="{FF2B5EF4-FFF2-40B4-BE49-F238E27FC236}">
                <a16:creationId xmlns:a16="http://schemas.microsoft.com/office/drawing/2014/main" xmlns="" id="{AE36215C-E5BE-4E8E-7526-197972900E50}"/>
              </a:ext>
            </a:extLst>
          </p:cNvPr>
          <p:cNvSpPr/>
          <p:nvPr/>
        </p:nvSpPr>
        <p:spPr>
          <a:xfrm rot="2862295">
            <a:off x="8456927" y="3683648"/>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17" name="Rounded Rectangular Callout 11">
            <a:extLst>
              <a:ext uri="{FF2B5EF4-FFF2-40B4-BE49-F238E27FC236}">
                <a16:creationId xmlns:a16="http://schemas.microsoft.com/office/drawing/2014/main" xmlns="" id="{6370B6CB-A844-9893-4F47-C497B609770E}"/>
              </a:ext>
            </a:extLst>
          </p:cNvPr>
          <p:cNvSpPr/>
          <p:nvPr/>
        </p:nvSpPr>
        <p:spPr>
          <a:xfrm>
            <a:off x="134000" y="1245315"/>
            <a:ext cx="4997420" cy="144150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Those promises are for everyone!</a:t>
            </a:r>
            <a:endParaRPr lang="en-US" sz="4000" dirty="0"/>
          </a:p>
        </p:txBody>
      </p:sp>
      <p:sp>
        <p:nvSpPr>
          <p:cNvPr id="9" name="Rectangle 8">
            <a:extLst>
              <a:ext uri="{FF2B5EF4-FFF2-40B4-BE49-F238E27FC236}">
                <a16:creationId xmlns:a16="http://schemas.microsoft.com/office/drawing/2014/main" xmlns="" id="{AFB97E63-001B-51EF-7F4D-D5245D499043}"/>
              </a:ext>
            </a:extLst>
          </p:cNvPr>
          <p:cNvSpPr/>
          <p:nvPr/>
        </p:nvSpPr>
        <p:spPr>
          <a:xfrm>
            <a:off x="134000" y="2801663"/>
            <a:ext cx="5013313" cy="1649412"/>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bg1"/>
                </a:solidFill>
                <a:effectLst/>
                <a:ea typeface="Times New Roman" panose="02020603050405020304" pitchFamily="18" charset="0"/>
              </a:rPr>
              <a:t>Genesis 12:3 </a:t>
            </a:r>
            <a:r>
              <a:rPr lang="en-US" sz="3200" dirty="0">
                <a:solidFill>
                  <a:schemeClr val="bg1"/>
                </a:solidFill>
                <a:effectLst/>
                <a:ea typeface="Times New Roman" panose="02020603050405020304" pitchFamily="18" charset="0"/>
              </a:rPr>
              <a:t>And in you all the families of the earth will be blessed.</a:t>
            </a:r>
          </a:p>
          <a:p>
            <a:endParaRPr lang="en-US" sz="3600" dirty="0"/>
          </a:p>
        </p:txBody>
      </p:sp>
      <p:sp>
        <p:nvSpPr>
          <p:cNvPr id="18" name="Rectangle 17">
            <a:extLst>
              <a:ext uri="{FF2B5EF4-FFF2-40B4-BE49-F238E27FC236}">
                <a16:creationId xmlns:a16="http://schemas.microsoft.com/office/drawing/2014/main" xmlns="" id="{A4D49CDC-3B64-0F66-3001-84B35D9B8856}"/>
              </a:ext>
            </a:extLst>
          </p:cNvPr>
          <p:cNvSpPr/>
          <p:nvPr/>
        </p:nvSpPr>
        <p:spPr>
          <a:xfrm>
            <a:off x="134000" y="4646306"/>
            <a:ext cx="5013313" cy="1998937"/>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bg1"/>
                </a:solidFill>
                <a:effectLst/>
                <a:ea typeface="Times New Roman" panose="02020603050405020304" pitchFamily="18" charset="0"/>
              </a:rPr>
              <a:t>Isaiah 49:6</a:t>
            </a:r>
            <a:r>
              <a:rPr lang="en-US" sz="3200" b="1" dirty="0">
                <a:solidFill>
                  <a:schemeClr val="bg1"/>
                </a:solidFill>
                <a:effectLst/>
                <a:ea typeface="Times New Roman" panose="02020603050405020304" pitchFamily="18" charset="0"/>
              </a:rPr>
              <a:t> </a:t>
            </a:r>
            <a:r>
              <a:rPr lang="en-US" sz="3200" dirty="0">
                <a:solidFill>
                  <a:schemeClr val="bg1"/>
                </a:solidFill>
                <a:effectLst/>
                <a:ea typeface="Times New Roman" panose="02020603050405020304" pitchFamily="18" charset="0"/>
              </a:rPr>
              <a:t>I will also make You a light of the nations so that My salvation may reach to the end of the earth.</a:t>
            </a:r>
          </a:p>
          <a:p>
            <a:endParaRPr lang="en-US" sz="3600" dirty="0"/>
          </a:p>
        </p:txBody>
      </p:sp>
      <p:sp>
        <p:nvSpPr>
          <p:cNvPr id="16" name="Arrow: Left 15">
            <a:extLst>
              <a:ext uri="{FF2B5EF4-FFF2-40B4-BE49-F238E27FC236}">
                <a16:creationId xmlns:a16="http://schemas.microsoft.com/office/drawing/2014/main" xmlns="" id="{01C77B9D-B66A-86FF-B85A-0F14F2D7988F}"/>
              </a:ext>
            </a:extLst>
          </p:cNvPr>
          <p:cNvSpPr/>
          <p:nvPr/>
        </p:nvSpPr>
        <p:spPr>
          <a:xfrm rot="18664341">
            <a:off x="7131844" y="3142550"/>
            <a:ext cx="1557576" cy="663576"/>
          </a:xfrm>
          <a:prstGeom prst="leftArrow">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 </a:t>
            </a:r>
          </a:p>
        </p:txBody>
      </p:sp>
      <p:sp>
        <p:nvSpPr>
          <p:cNvPr id="19" name="Rounded Rectangular Callout 11">
            <a:extLst>
              <a:ext uri="{FF2B5EF4-FFF2-40B4-BE49-F238E27FC236}">
                <a16:creationId xmlns:a16="http://schemas.microsoft.com/office/drawing/2014/main" xmlns="" id="{89CC3BC2-B94C-BBD7-E01A-66CC38B61F94}"/>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2) Jesus is the great initiator</a:t>
            </a:r>
            <a:endParaRPr lang="en-US" sz="6600" dirty="0"/>
          </a:p>
        </p:txBody>
      </p:sp>
    </p:spTree>
    <p:extLst>
      <p:ext uri="{BB962C8B-B14F-4D97-AF65-F5344CB8AC3E}">
        <p14:creationId xmlns:p14="http://schemas.microsoft.com/office/powerpoint/2010/main" val="4288277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3" name="Rounded Rectangular Callout 11">
            <a:extLst>
              <a:ext uri="{FF2B5EF4-FFF2-40B4-BE49-F238E27FC236}">
                <a16:creationId xmlns:a16="http://schemas.microsoft.com/office/drawing/2014/main" xmlns="" id="{26D5A235-882B-E97D-6177-1B20FE4C082A}"/>
              </a:ext>
            </a:extLst>
          </p:cNvPr>
          <p:cNvSpPr/>
          <p:nvPr/>
        </p:nvSpPr>
        <p:spPr>
          <a:xfrm>
            <a:off x="228600" y="1291358"/>
            <a:ext cx="11826948" cy="918442"/>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000" b="1" dirty="0">
                <a:solidFill>
                  <a:schemeClr val="bg1"/>
                </a:solidFill>
              </a:rPr>
              <a:t>Ch 12 – 16 How do we live as God’s people?</a:t>
            </a:r>
          </a:p>
        </p:txBody>
      </p:sp>
      <p:sp>
        <p:nvSpPr>
          <p:cNvPr id="5" name="Rectangle 4">
            <a:extLst>
              <a:ext uri="{FF2B5EF4-FFF2-40B4-BE49-F238E27FC236}">
                <a16:creationId xmlns:a16="http://schemas.microsoft.com/office/drawing/2014/main" xmlns="" id="{2273C056-1B70-47C5-52E9-70B61097414C}"/>
              </a:ext>
            </a:extLst>
          </p:cNvPr>
          <p:cNvSpPr/>
          <p:nvPr/>
        </p:nvSpPr>
        <p:spPr>
          <a:xfrm>
            <a:off x="0" y="5181600"/>
            <a:ext cx="12192000" cy="1676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chemeClr val="tx1"/>
                </a:solidFill>
              </a:rPr>
              <a:t>4 </a:t>
            </a:r>
            <a:r>
              <a:rPr lang="en-US" sz="3200" b="1" u="sng" dirty="0">
                <a:solidFill>
                  <a:srgbClr val="002060"/>
                </a:solidFill>
              </a:rPr>
              <a:t>Such things were written in the Scriptures long ago to teach us</a:t>
            </a:r>
            <a:r>
              <a:rPr lang="en-US" sz="3200" dirty="0">
                <a:solidFill>
                  <a:schemeClr val="tx1"/>
                </a:solidFill>
              </a:rPr>
              <a:t>. And the Scriptures give us hope and encouragement as we wait patiently for God’s promises to be fulfilled.</a:t>
            </a:r>
          </a:p>
          <a:p>
            <a:pPr marL="0" marR="0">
              <a:lnSpc>
                <a:spcPct val="107000"/>
              </a:lnSpc>
              <a:spcBef>
                <a:spcPts val="0"/>
              </a:spcBef>
              <a:spcAft>
                <a:spcPts val="800"/>
              </a:spcAft>
            </a:pPr>
            <a:endParaRPr lang="en-US" sz="3200" dirty="0">
              <a:solidFill>
                <a:schemeClr val="tx1"/>
              </a:solidFill>
            </a:endParaRPr>
          </a:p>
        </p:txBody>
      </p:sp>
    </p:spTree>
    <p:extLst>
      <p:ext uri="{BB962C8B-B14F-4D97-AF65-F5344CB8AC3E}">
        <p14:creationId xmlns:p14="http://schemas.microsoft.com/office/powerpoint/2010/main" val="3281537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 </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Arrow: Right 10">
            <a:extLst>
              <a:ext uri="{FF2B5EF4-FFF2-40B4-BE49-F238E27FC236}">
                <a16:creationId xmlns:a16="http://schemas.microsoft.com/office/drawing/2014/main" xmlns="" id="{AE36215C-E5BE-4E8E-7526-197972900E50}"/>
              </a:ext>
            </a:extLst>
          </p:cNvPr>
          <p:cNvSpPr/>
          <p:nvPr/>
        </p:nvSpPr>
        <p:spPr>
          <a:xfrm rot="2862295">
            <a:off x="8456927" y="3683648"/>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8" name="Rounded Rectangular Callout 11">
            <a:extLst>
              <a:ext uri="{FF2B5EF4-FFF2-40B4-BE49-F238E27FC236}">
                <a16:creationId xmlns:a16="http://schemas.microsoft.com/office/drawing/2014/main" xmlns="" id="{09303F3B-419D-E37A-BBD9-751107654269}"/>
              </a:ext>
            </a:extLst>
          </p:cNvPr>
          <p:cNvSpPr/>
          <p:nvPr/>
        </p:nvSpPr>
        <p:spPr>
          <a:xfrm>
            <a:off x="-48035" y="1357299"/>
            <a:ext cx="5394326" cy="224698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Because of Jesus, this is God’s posture toward the whole world!</a:t>
            </a:r>
            <a:endParaRPr lang="en-US" sz="4000" dirty="0"/>
          </a:p>
        </p:txBody>
      </p:sp>
      <p:sp>
        <p:nvSpPr>
          <p:cNvPr id="9" name="Rounded Rectangular Callout 11">
            <a:extLst>
              <a:ext uri="{FF2B5EF4-FFF2-40B4-BE49-F238E27FC236}">
                <a16:creationId xmlns:a16="http://schemas.microsoft.com/office/drawing/2014/main" xmlns="" id="{467648FA-7BDA-0DB8-6331-6313A6EE940A}"/>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2) Jesus is the great initiator</a:t>
            </a:r>
            <a:endParaRPr lang="en-US" sz="6600" dirty="0"/>
          </a:p>
        </p:txBody>
      </p:sp>
    </p:spTree>
    <p:extLst>
      <p:ext uri="{BB962C8B-B14F-4D97-AF65-F5344CB8AC3E}">
        <p14:creationId xmlns:p14="http://schemas.microsoft.com/office/powerpoint/2010/main" val="3528561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0" name="Rounded Rectangular Callout 11">
            <a:extLst>
              <a:ext uri="{FF2B5EF4-FFF2-40B4-BE49-F238E27FC236}">
                <a16:creationId xmlns:a16="http://schemas.microsoft.com/office/drawing/2014/main" xmlns="" id="{241CFFAA-5A16-2844-0AEE-6A31A2E0CC06}"/>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2) Jesus is the great initiator</a:t>
            </a:r>
            <a:endParaRPr lang="en-US" sz="6600" dirty="0"/>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 </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Arrow: Right 10">
            <a:extLst>
              <a:ext uri="{FF2B5EF4-FFF2-40B4-BE49-F238E27FC236}">
                <a16:creationId xmlns:a16="http://schemas.microsoft.com/office/drawing/2014/main" xmlns="" id="{AE36215C-E5BE-4E8E-7526-197972900E50}"/>
              </a:ext>
            </a:extLst>
          </p:cNvPr>
          <p:cNvSpPr/>
          <p:nvPr/>
        </p:nvSpPr>
        <p:spPr>
          <a:xfrm rot="2862295">
            <a:off x="8456927" y="3683648"/>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17" name="Rounded Rectangular Callout 11">
            <a:extLst>
              <a:ext uri="{FF2B5EF4-FFF2-40B4-BE49-F238E27FC236}">
                <a16:creationId xmlns:a16="http://schemas.microsoft.com/office/drawing/2014/main" xmlns="" id="{6370B6CB-A844-9893-4F47-C497B609770E}"/>
              </a:ext>
            </a:extLst>
          </p:cNvPr>
          <p:cNvSpPr/>
          <p:nvPr/>
        </p:nvSpPr>
        <p:spPr>
          <a:xfrm>
            <a:off x="-48035" y="1357299"/>
            <a:ext cx="5394326" cy="224698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Because of Jesus, this is God’s posture toward the whole world!</a:t>
            </a:r>
            <a:endParaRPr lang="en-US" sz="4000" dirty="0"/>
          </a:p>
        </p:txBody>
      </p:sp>
      <p:sp>
        <p:nvSpPr>
          <p:cNvPr id="16" name="Rectangle 15">
            <a:extLst>
              <a:ext uri="{FF2B5EF4-FFF2-40B4-BE49-F238E27FC236}">
                <a16:creationId xmlns:a16="http://schemas.microsoft.com/office/drawing/2014/main" xmlns="" id="{CD70DBCE-D3C7-8A69-1586-D71D9A41AB7B}"/>
              </a:ext>
            </a:extLst>
          </p:cNvPr>
          <p:cNvSpPr/>
          <p:nvPr/>
        </p:nvSpPr>
        <p:spPr>
          <a:xfrm>
            <a:off x="44449" y="3515381"/>
            <a:ext cx="5179061" cy="3294337"/>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kern="100" baseline="30000" dirty="0">
                <a:effectLst/>
                <a:latin typeface="Calibri" panose="020F0502020204030204" pitchFamily="34" charset="0"/>
                <a:ea typeface="Calibri" panose="020F0502020204030204" pitchFamily="34" charset="0"/>
                <a:cs typeface="Calibri" panose="020F0502020204030204" pitchFamily="34" charset="0"/>
              </a:rPr>
              <a:t>Romans 1:16 </a:t>
            </a:r>
            <a:r>
              <a:rPr lang="en-US" sz="3200" kern="100" dirty="0">
                <a:effectLst/>
                <a:latin typeface="Calibri" panose="020F0502020204030204" pitchFamily="34" charset="0"/>
                <a:ea typeface="Calibri" panose="020F0502020204030204" pitchFamily="34" charset="0"/>
                <a:cs typeface="Calibri" panose="020F0502020204030204" pitchFamily="34" charset="0"/>
              </a:rPr>
              <a:t>For I am not  ashamed of </a:t>
            </a:r>
            <a:r>
              <a:rPr lang="en-US" sz="3200" b="1" u="sng" kern="100" dirty="0">
                <a:effectLst/>
                <a:latin typeface="Calibri" panose="020F0502020204030204" pitchFamily="34" charset="0"/>
                <a:ea typeface="Calibri" panose="020F0502020204030204" pitchFamily="34" charset="0"/>
                <a:cs typeface="Calibri" panose="020F0502020204030204" pitchFamily="34" charset="0"/>
              </a:rPr>
              <a:t>this Good News about Christ</a:t>
            </a:r>
            <a:r>
              <a:rPr lang="en-US" sz="3200" kern="100" dirty="0">
                <a:effectLst/>
                <a:latin typeface="Calibri" panose="020F0502020204030204" pitchFamily="34" charset="0"/>
                <a:ea typeface="Calibri" panose="020F0502020204030204" pitchFamily="34" charset="0"/>
                <a:cs typeface="Calibri" panose="020F0502020204030204" pitchFamily="34" charset="0"/>
              </a:rPr>
              <a:t>. It is the power of God at work, saving everyone who believes</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600" dirty="0"/>
          </a:p>
        </p:txBody>
      </p:sp>
    </p:spTree>
    <p:extLst>
      <p:ext uri="{BB962C8B-B14F-4D97-AF65-F5344CB8AC3E}">
        <p14:creationId xmlns:p14="http://schemas.microsoft.com/office/powerpoint/2010/main" val="23351086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0" name="Rounded Rectangular Callout 11">
            <a:extLst>
              <a:ext uri="{FF2B5EF4-FFF2-40B4-BE49-F238E27FC236}">
                <a16:creationId xmlns:a16="http://schemas.microsoft.com/office/drawing/2014/main" xmlns="" id="{241CFFAA-5A16-2844-0AEE-6A31A2E0CC06}"/>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2) Jesus is the great initiator</a:t>
            </a:r>
            <a:endParaRPr lang="en-US" sz="6600" dirty="0"/>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 </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Arrow: Right 10">
            <a:extLst>
              <a:ext uri="{FF2B5EF4-FFF2-40B4-BE49-F238E27FC236}">
                <a16:creationId xmlns:a16="http://schemas.microsoft.com/office/drawing/2014/main" xmlns="" id="{AE36215C-E5BE-4E8E-7526-197972900E50}"/>
              </a:ext>
            </a:extLst>
          </p:cNvPr>
          <p:cNvSpPr/>
          <p:nvPr/>
        </p:nvSpPr>
        <p:spPr>
          <a:xfrm rot="2862295">
            <a:off x="8456927" y="3683648"/>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17" name="Rounded Rectangular Callout 11">
            <a:extLst>
              <a:ext uri="{FF2B5EF4-FFF2-40B4-BE49-F238E27FC236}">
                <a16:creationId xmlns:a16="http://schemas.microsoft.com/office/drawing/2014/main" xmlns="" id="{6370B6CB-A844-9893-4F47-C497B609770E}"/>
              </a:ext>
            </a:extLst>
          </p:cNvPr>
          <p:cNvSpPr/>
          <p:nvPr/>
        </p:nvSpPr>
        <p:spPr>
          <a:xfrm>
            <a:off x="-48035" y="1357299"/>
            <a:ext cx="5394326" cy="224698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Because of Jesus, this is God’s posture toward the whole world!</a:t>
            </a:r>
            <a:endParaRPr lang="en-US" sz="4000" dirty="0"/>
          </a:p>
        </p:txBody>
      </p:sp>
      <p:sp>
        <p:nvSpPr>
          <p:cNvPr id="16" name="Rectangle 15">
            <a:extLst>
              <a:ext uri="{FF2B5EF4-FFF2-40B4-BE49-F238E27FC236}">
                <a16:creationId xmlns:a16="http://schemas.microsoft.com/office/drawing/2014/main" xmlns="" id="{CD70DBCE-D3C7-8A69-1586-D71D9A41AB7B}"/>
              </a:ext>
            </a:extLst>
          </p:cNvPr>
          <p:cNvSpPr/>
          <p:nvPr/>
        </p:nvSpPr>
        <p:spPr>
          <a:xfrm>
            <a:off x="44449" y="3515381"/>
            <a:ext cx="5179061" cy="3294337"/>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kern="100" baseline="30000" dirty="0">
                <a:effectLst/>
                <a:latin typeface="Calibri" panose="020F0502020204030204" pitchFamily="34" charset="0"/>
                <a:ea typeface="Calibri" panose="020F0502020204030204" pitchFamily="34" charset="0"/>
                <a:cs typeface="Calibri" panose="020F0502020204030204" pitchFamily="34" charset="0"/>
              </a:rPr>
              <a:t>Romans 1:16 </a:t>
            </a:r>
            <a:r>
              <a:rPr lang="en-US" sz="3200" kern="100" dirty="0">
                <a:effectLst/>
                <a:latin typeface="Calibri" panose="020F0502020204030204" pitchFamily="34" charset="0"/>
                <a:ea typeface="Calibri" panose="020F0502020204030204" pitchFamily="34" charset="0"/>
                <a:cs typeface="Calibri" panose="020F0502020204030204" pitchFamily="34" charset="0"/>
              </a:rPr>
              <a:t>For I am not  ashamed of this Good News about Christ. </a:t>
            </a:r>
            <a:r>
              <a:rPr lang="en-US" sz="3200" b="1" u="sng" kern="100" dirty="0">
                <a:effectLst/>
                <a:latin typeface="Calibri" panose="020F0502020204030204" pitchFamily="34" charset="0"/>
                <a:ea typeface="Calibri" panose="020F0502020204030204" pitchFamily="34" charset="0"/>
                <a:cs typeface="Calibri" panose="020F0502020204030204" pitchFamily="34" charset="0"/>
              </a:rPr>
              <a:t>It is the power of God at work, saving everyone who believes</a:t>
            </a:r>
            <a:endParaRPr lang="en-US" sz="3200" b="1" u="sng"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600" dirty="0"/>
          </a:p>
        </p:txBody>
      </p:sp>
    </p:spTree>
    <p:extLst>
      <p:ext uri="{BB962C8B-B14F-4D97-AF65-F5344CB8AC3E}">
        <p14:creationId xmlns:p14="http://schemas.microsoft.com/office/powerpoint/2010/main" val="31063338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0" name="Rounded Rectangular Callout 11">
            <a:extLst>
              <a:ext uri="{FF2B5EF4-FFF2-40B4-BE49-F238E27FC236}">
                <a16:creationId xmlns:a16="http://schemas.microsoft.com/office/drawing/2014/main" xmlns="" id="{241CFFAA-5A16-2844-0AEE-6A31A2E0CC06}"/>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2) Jesus is the great initiator</a:t>
            </a:r>
            <a:endParaRPr lang="en-US" sz="6600" dirty="0"/>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 </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Arrow: Right 10">
            <a:extLst>
              <a:ext uri="{FF2B5EF4-FFF2-40B4-BE49-F238E27FC236}">
                <a16:creationId xmlns:a16="http://schemas.microsoft.com/office/drawing/2014/main" xmlns="" id="{AE36215C-E5BE-4E8E-7526-197972900E50}"/>
              </a:ext>
            </a:extLst>
          </p:cNvPr>
          <p:cNvSpPr/>
          <p:nvPr/>
        </p:nvSpPr>
        <p:spPr>
          <a:xfrm rot="2862295">
            <a:off x="8456927" y="3683648"/>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17" name="Rounded Rectangular Callout 11">
            <a:extLst>
              <a:ext uri="{FF2B5EF4-FFF2-40B4-BE49-F238E27FC236}">
                <a16:creationId xmlns:a16="http://schemas.microsoft.com/office/drawing/2014/main" xmlns="" id="{6370B6CB-A844-9893-4F47-C497B609770E}"/>
              </a:ext>
            </a:extLst>
          </p:cNvPr>
          <p:cNvSpPr/>
          <p:nvPr/>
        </p:nvSpPr>
        <p:spPr>
          <a:xfrm>
            <a:off x="-48035" y="1357299"/>
            <a:ext cx="5394326" cy="224698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Because of Jesus, this is God’s posture toward the whole world!</a:t>
            </a:r>
            <a:endParaRPr lang="en-US" sz="4000" dirty="0"/>
          </a:p>
        </p:txBody>
      </p:sp>
      <p:sp>
        <p:nvSpPr>
          <p:cNvPr id="16" name="Rectangle 15">
            <a:extLst>
              <a:ext uri="{FF2B5EF4-FFF2-40B4-BE49-F238E27FC236}">
                <a16:creationId xmlns:a16="http://schemas.microsoft.com/office/drawing/2014/main" xmlns="" id="{CD70DBCE-D3C7-8A69-1586-D71D9A41AB7B}"/>
              </a:ext>
            </a:extLst>
          </p:cNvPr>
          <p:cNvSpPr/>
          <p:nvPr/>
        </p:nvSpPr>
        <p:spPr>
          <a:xfrm>
            <a:off x="44449" y="3515381"/>
            <a:ext cx="5179061" cy="3294337"/>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kern="100" baseline="30000" dirty="0">
                <a:effectLst/>
                <a:latin typeface="Calibri" panose="020F0502020204030204" pitchFamily="34" charset="0"/>
                <a:ea typeface="Calibri" panose="020F0502020204030204" pitchFamily="34" charset="0"/>
                <a:cs typeface="Calibri" panose="020F0502020204030204" pitchFamily="34" charset="0"/>
              </a:rPr>
              <a:t>Romans 1:16 </a:t>
            </a:r>
            <a:r>
              <a:rPr lang="en-US" sz="3200" kern="100" dirty="0">
                <a:effectLst/>
                <a:latin typeface="Calibri" panose="020F0502020204030204" pitchFamily="34" charset="0"/>
                <a:ea typeface="Calibri" panose="020F0502020204030204" pitchFamily="34" charset="0"/>
                <a:cs typeface="Calibri" panose="020F0502020204030204" pitchFamily="34" charset="0"/>
              </a:rPr>
              <a:t>For I am not  ashamed of this Good News about Christ. It is the power of God at work, saving everyone who believes</a:t>
            </a:r>
            <a:r>
              <a:rPr lang="en-US" sz="3200" b="1" u="sng" kern="100" dirty="0">
                <a:effectLst/>
                <a:latin typeface="Calibri" panose="020F0502020204030204" pitchFamily="34" charset="0"/>
                <a:ea typeface="Calibri" panose="020F0502020204030204" pitchFamily="34" charset="0"/>
                <a:cs typeface="Calibri" panose="020F0502020204030204" pitchFamily="34" charset="0"/>
              </a:rPr>
              <a:t>—</a:t>
            </a:r>
            <a:r>
              <a:rPr lang="en-US" sz="3200" b="1" u="sng" kern="100" dirty="0">
                <a:latin typeface="Calibri" panose="020F0502020204030204" pitchFamily="34" charset="0"/>
                <a:ea typeface="Calibri" panose="020F0502020204030204" pitchFamily="34" charset="0"/>
                <a:cs typeface="Times New Roman" panose="02020603050405020304" pitchFamily="18" charset="0"/>
              </a:rPr>
              <a:t> </a:t>
            </a:r>
            <a:r>
              <a:rPr lang="en-US" sz="3200" b="1" u="sng" kern="100" dirty="0">
                <a:effectLst/>
                <a:latin typeface="Calibri" panose="020F0502020204030204" pitchFamily="34" charset="0"/>
                <a:ea typeface="Calibri" panose="020F0502020204030204" pitchFamily="34" charset="0"/>
                <a:cs typeface="Calibri" panose="020F0502020204030204" pitchFamily="34" charset="0"/>
              </a:rPr>
              <a:t>the Jew first and also the Gentile</a:t>
            </a:r>
            <a:r>
              <a:rPr lang="en-US" sz="3200" kern="100" dirty="0">
                <a:effectLst/>
                <a:latin typeface="Calibri" panose="020F0502020204030204" pitchFamily="34" charset="0"/>
                <a:ea typeface="Calibri" panose="020F0502020204030204" pitchFamily="34" charset="0"/>
                <a:cs typeface="Calibri" panose="020F0502020204030204" pitchFamily="34" charset="0"/>
              </a:rPr>
              <a: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600" dirty="0"/>
          </a:p>
        </p:txBody>
      </p:sp>
    </p:spTree>
    <p:extLst>
      <p:ext uri="{BB962C8B-B14F-4D97-AF65-F5344CB8AC3E}">
        <p14:creationId xmlns:p14="http://schemas.microsoft.com/office/powerpoint/2010/main" val="13708517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Isosceles Triangle 18"/>
          <p:cNvSpPr/>
          <p:nvPr/>
        </p:nvSpPr>
        <p:spPr>
          <a:xfrm>
            <a:off x="542108" y="969846"/>
            <a:ext cx="2362200" cy="1981200"/>
          </a:xfrm>
          <a:prstGeom prst="triangl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GOD</a:t>
            </a:r>
          </a:p>
        </p:txBody>
      </p:sp>
      <p:sp>
        <p:nvSpPr>
          <p:cNvPr id="20" name="Rectangle 19"/>
          <p:cNvSpPr/>
          <p:nvPr/>
        </p:nvSpPr>
        <p:spPr>
          <a:xfrm>
            <a:off x="5808615" y="1154564"/>
            <a:ext cx="2402133"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“Near”</a:t>
            </a:r>
          </a:p>
        </p:txBody>
      </p:sp>
      <p:cxnSp>
        <p:nvCxnSpPr>
          <p:cNvPr id="21" name="Straight Arrow Connector 20"/>
          <p:cNvCxnSpPr>
            <a:cxnSpLocks/>
          </p:cNvCxnSpPr>
          <p:nvPr/>
        </p:nvCxnSpPr>
        <p:spPr>
          <a:xfrm>
            <a:off x="7287882" y="1880558"/>
            <a:ext cx="1170318" cy="1070488"/>
          </a:xfrm>
          <a:prstGeom prst="straightConnector1">
            <a:avLst/>
          </a:prstGeom>
          <a:ln w="1111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7287882" y="328764"/>
            <a:ext cx="3038061"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“Far Off”</a:t>
            </a:r>
          </a:p>
        </p:txBody>
      </p:sp>
      <p:cxnSp>
        <p:nvCxnSpPr>
          <p:cNvPr id="23" name="Straight Arrow Connector 22"/>
          <p:cNvCxnSpPr>
            <a:cxnSpLocks/>
          </p:cNvCxnSpPr>
          <p:nvPr/>
        </p:nvCxnSpPr>
        <p:spPr>
          <a:xfrm>
            <a:off x="8971472" y="969846"/>
            <a:ext cx="1354471" cy="1393257"/>
          </a:xfrm>
          <a:prstGeom prst="straightConnector1">
            <a:avLst/>
          </a:prstGeom>
          <a:ln w="11112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xmlns="" id="{2F41A0D3-0D5D-EB9D-9240-E9DCD5B0F425}"/>
              </a:ext>
            </a:extLst>
          </p:cNvPr>
          <p:cNvGrpSpPr/>
          <p:nvPr/>
        </p:nvGrpSpPr>
        <p:grpSpPr>
          <a:xfrm>
            <a:off x="4130532" y="1666474"/>
            <a:ext cx="4285326" cy="5370252"/>
            <a:chOff x="3800937" y="328764"/>
            <a:chExt cx="4285326" cy="5370252"/>
          </a:xfrm>
        </p:grpSpPr>
        <p:sp>
          <p:nvSpPr>
            <p:cNvPr id="2" name="Rectangle 1">
              <a:extLst>
                <a:ext uri="{FF2B5EF4-FFF2-40B4-BE49-F238E27FC236}">
                  <a16:creationId xmlns:a16="http://schemas.microsoft.com/office/drawing/2014/main" xmlns="" id="{C9000DF3-89A7-2591-F6CA-41515BD5B06D}"/>
                </a:ext>
              </a:extLst>
            </p:cNvPr>
            <p:cNvSpPr/>
            <p:nvPr/>
          </p:nvSpPr>
          <p:spPr>
            <a:xfrm>
              <a:off x="5486400" y="328764"/>
              <a:ext cx="914400" cy="5370252"/>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xmlns="" id="{B65091BE-BBE3-A39B-C79B-397936101BAE}"/>
                </a:ext>
              </a:extLst>
            </p:cNvPr>
            <p:cNvSpPr/>
            <p:nvPr/>
          </p:nvSpPr>
          <p:spPr>
            <a:xfrm rot="5400000">
              <a:off x="5486400" y="28136"/>
              <a:ext cx="914400" cy="428532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extBox 10">
            <a:extLst>
              <a:ext uri="{FF2B5EF4-FFF2-40B4-BE49-F238E27FC236}">
                <a16:creationId xmlns:a16="http://schemas.microsoft.com/office/drawing/2014/main" xmlns="" id="{3591B03D-D654-4EFA-9CCC-AAD4DCB64486}"/>
              </a:ext>
            </a:extLst>
          </p:cNvPr>
          <p:cNvSpPr txBox="1"/>
          <p:nvPr/>
        </p:nvSpPr>
        <p:spPr>
          <a:xfrm>
            <a:off x="-24063" y="5699016"/>
            <a:ext cx="12192000" cy="1200329"/>
          </a:xfrm>
          <a:prstGeom prst="rect">
            <a:avLst/>
          </a:prstGeom>
          <a:solidFill>
            <a:schemeClr val="accent6">
              <a:lumMod val="20000"/>
              <a:lumOff val="80000"/>
            </a:schemeClr>
          </a:solidFill>
          <a:ln>
            <a:solidFill>
              <a:schemeClr val="bg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baseline="30000" dirty="0">
                <a:latin typeface="+mn-lt"/>
              </a:rPr>
              <a:t>Ephesians 2:17 </a:t>
            </a:r>
            <a:r>
              <a:rPr lang="en-US" sz="3600" cap="small" dirty="0">
                <a:latin typeface="+mn-lt"/>
              </a:rPr>
              <a:t>And</a:t>
            </a:r>
            <a:r>
              <a:rPr lang="en-US" sz="3600" dirty="0">
                <a:latin typeface="+mn-lt"/>
              </a:rPr>
              <a:t> </a:t>
            </a:r>
            <a:r>
              <a:rPr lang="en-US" sz="3600" b="1" u="sng" cap="small" dirty="0">
                <a:solidFill>
                  <a:srgbClr val="002060"/>
                </a:solidFill>
                <a:latin typeface="+mn-lt"/>
              </a:rPr>
              <a:t>He came and preached</a:t>
            </a:r>
            <a:r>
              <a:rPr lang="en-US" sz="3600" b="1" u="sng" dirty="0">
                <a:solidFill>
                  <a:srgbClr val="002060"/>
                </a:solidFill>
                <a:latin typeface="+mn-lt"/>
              </a:rPr>
              <a:t> </a:t>
            </a:r>
            <a:r>
              <a:rPr lang="en-US" sz="3600" b="1" u="sng" cap="small" dirty="0">
                <a:solidFill>
                  <a:srgbClr val="002060"/>
                </a:solidFill>
                <a:latin typeface="+mn-lt"/>
              </a:rPr>
              <a:t>peace </a:t>
            </a:r>
            <a:r>
              <a:rPr lang="en-US" sz="3600" cap="small" dirty="0">
                <a:latin typeface="+mn-lt"/>
              </a:rPr>
              <a:t>to you who were far away, and peace to those who were</a:t>
            </a:r>
            <a:r>
              <a:rPr lang="en-US" sz="3600" dirty="0">
                <a:latin typeface="+mn-lt"/>
              </a:rPr>
              <a:t> </a:t>
            </a:r>
            <a:r>
              <a:rPr lang="en-US" sz="3600" cap="small" dirty="0">
                <a:latin typeface="+mn-lt"/>
              </a:rPr>
              <a:t>near</a:t>
            </a:r>
            <a:r>
              <a:rPr lang="en-US" sz="3600" dirty="0">
                <a:latin typeface="+mn-lt"/>
              </a:rPr>
              <a:t>; </a:t>
            </a:r>
            <a:endParaRPr lang="en-US" sz="3600" dirty="0">
              <a:solidFill>
                <a:schemeClr val="bg1"/>
              </a:solidFill>
            </a:endParaRPr>
          </a:p>
        </p:txBody>
      </p:sp>
    </p:spTree>
    <p:extLst>
      <p:ext uri="{BB962C8B-B14F-4D97-AF65-F5344CB8AC3E}">
        <p14:creationId xmlns:p14="http://schemas.microsoft.com/office/powerpoint/2010/main" val="1139260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0" name="Rounded Rectangular Callout 11">
            <a:extLst>
              <a:ext uri="{FF2B5EF4-FFF2-40B4-BE49-F238E27FC236}">
                <a16:creationId xmlns:a16="http://schemas.microsoft.com/office/drawing/2014/main" xmlns="" id="{241CFFAA-5A16-2844-0AEE-6A31A2E0CC06}"/>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3) Jesus is the great Savior</a:t>
            </a:r>
            <a:endParaRPr lang="en-US" sz="6600" dirty="0"/>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 </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Arrow: Right 10">
            <a:extLst>
              <a:ext uri="{FF2B5EF4-FFF2-40B4-BE49-F238E27FC236}">
                <a16:creationId xmlns:a16="http://schemas.microsoft.com/office/drawing/2014/main" xmlns="" id="{AE36215C-E5BE-4E8E-7526-197972900E50}"/>
              </a:ext>
            </a:extLst>
          </p:cNvPr>
          <p:cNvSpPr/>
          <p:nvPr/>
        </p:nvSpPr>
        <p:spPr>
          <a:xfrm rot="2862295">
            <a:off x="8456927" y="3683648"/>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17" name="Rounded Rectangular Callout 11">
            <a:extLst>
              <a:ext uri="{FF2B5EF4-FFF2-40B4-BE49-F238E27FC236}">
                <a16:creationId xmlns:a16="http://schemas.microsoft.com/office/drawing/2014/main" xmlns="" id="{6370B6CB-A844-9893-4F47-C497B609770E}"/>
              </a:ext>
            </a:extLst>
          </p:cNvPr>
          <p:cNvSpPr/>
          <p:nvPr/>
        </p:nvSpPr>
        <p:spPr>
          <a:xfrm>
            <a:off x="-48035" y="1357299"/>
            <a:ext cx="5394326" cy="224698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Because of Jesus, this is God’s posture toward the whole world!</a:t>
            </a:r>
            <a:endParaRPr lang="en-US" sz="4000" dirty="0"/>
          </a:p>
        </p:txBody>
      </p:sp>
      <p:sp>
        <p:nvSpPr>
          <p:cNvPr id="16" name="Rectangle 15">
            <a:extLst>
              <a:ext uri="{FF2B5EF4-FFF2-40B4-BE49-F238E27FC236}">
                <a16:creationId xmlns:a16="http://schemas.microsoft.com/office/drawing/2014/main" xmlns="" id="{CD70DBCE-D3C7-8A69-1586-D71D9A41AB7B}"/>
              </a:ext>
            </a:extLst>
          </p:cNvPr>
          <p:cNvSpPr/>
          <p:nvPr/>
        </p:nvSpPr>
        <p:spPr>
          <a:xfrm>
            <a:off x="44449" y="3515381"/>
            <a:ext cx="5179061" cy="3294337"/>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kern="100" baseline="30000" dirty="0">
                <a:effectLst/>
                <a:latin typeface="Calibri" panose="020F0502020204030204" pitchFamily="34" charset="0"/>
                <a:ea typeface="Calibri" panose="020F0502020204030204" pitchFamily="34" charset="0"/>
                <a:cs typeface="Calibri" panose="020F0502020204030204" pitchFamily="34" charset="0"/>
              </a:rPr>
              <a:t>Romans 1:16 </a:t>
            </a:r>
            <a:r>
              <a:rPr lang="en-US" sz="3200" kern="100" dirty="0">
                <a:effectLst/>
                <a:latin typeface="Calibri" panose="020F0502020204030204" pitchFamily="34" charset="0"/>
                <a:ea typeface="Calibri" panose="020F0502020204030204" pitchFamily="34" charset="0"/>
                <a:cs typeface="Calibri" panose="020F0502020204030204" pitchFamily="34" charset="0"/>
              </a:rPr>
              <a:t>For I am not  ashamed of this Good News about Christ. It is the power of God at work, saving everyone who believes</a:t>
            </a:r>
            <a:r>
              <a:rPr lang="en-US" sz="3200" b="1" u="sng" kern="100" dirty="0">
                <a:effectLst/>
                <a:latin typeface="Calibri" panose="020F0502020204030204" pitchFamily="34" charset="0"/>
                <a:ea typeface="Calibri" panose="020F0502020204030204" pitchFamily="34" charset="0"/>
                <a:cs typeface="Calibri" panose="020F0502020204030204" pitchFamily="34" charset="0"/>
              </a:rPr>
              <a:t>—</a:t>
            </a:r>
            <a:r>
              <a:rPr lang="en-US" sz="3200" b="1" u="sng" kern="100" dirty="0">
                <a:latin typeface="Calibri" panose="020F0502020204030204" pitchFamily="34" charset="0"/>
                <a:ea typeface="Calibri" panose="020F0502020204030204" pitchFamily="34" charset="0"/>
                <a:cs typeface="Times New Roman" panose="02020603050405020304" pitchFamily="18" charset="0"/>
              </a:rPr>
              <a:t> </a:t>
            </a:r>
            <a:r>
              <a:rPr lang="en-US" sz="3200" b="1" u="sng" kern="100" dirty="0">
                <a:effectLst/>
                <a:latin typeface="Calibri" panose="020F0502020204030204" pitchFamily="34" charset="0"/>
                <a:ea typeface="Calibri" panose="020F0502020204030204" pitchFamily="34" charset="0"/>
                <a:cs typeface="Calibri" panose="020F0502020204030204" pitchFamily="34" charset="0"/>
              </a:rPr>
              <a:t>the Jew first and also the Gentile</a:t>
            </a:r>
            <a:r>
              <a:rPr lang="en-US" sz="3200" kern="100" dirty="0">
                <a:effectLst/>
                <a:latin typeface="Calibri" panose="020F0502020204030204" pitchFamily="34" charset="0"/>
                <a:ea typeface="Calibri" panose="020F0502020204030204" pitchFamily="34" charset="0"/>
                <a:cs typeface="Calibri" panose="020F0502020204030204" pitchFamily="34" charset="0"/>
              </a:rPr>
              <a: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600" dirty="0"/>
          </a:p>
        </p:txBody>
      </p:sp>
    </p:spTree>
    <p:extLst>
      <p:ext uri="{BB962C8B-B14F-4D97-AF65-F5344CB8AC3E}">
        <p14:creationId xmlns:p14="http://schemas.microsoft.com/office/powerpoint/2010/main" val="309179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0" name="Rounded Rectangular Callout 11">
            <a:extLst>
              <a:ext uri="{FF2B5EF4-FFF2-40B4-BE49-F238E27FC236}">
                <a16:creationId xmlns:a16="http://schemas.microsoft.com/office/drawing/2014/main" xmlns="" id="{241CFFAA-5A16-2844-0AEE-6A31A2E0CC06}"/>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3) Jesus is the great Savior</a:t>
            </a:r>
            <a:endParaRPr lang="en-US" sz="6600" dirty="0"/>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 </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Arrow: Right 10">
            <a:extLst>
              <a:ext uri="{FF2B5EF4-FFF2-40B4-BE49-F238E27FC236}">
                <a16:creationId xmlns:a16="http://schemas.microsoft.com/office/drawing/2014/main" xmlns="" id="{AE36215C-E5BE-4E8E-7526-197972900E50}"/>
              </a:ext>
            </a:extLst>
          </p:cNvPr>
          <p:cNvSpPr/>
          <p:nvPr/>
        </p:nvSpPr>
        <p:spPr>
          <a:xfrm rot="2862295">
            <a:off x="8456927" y="3683648"/>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17" name="Rounded Rectangular Callout 11">
            <a:extLst>
              <a:ext uri="{FF2B5EF4-FFF2-40B4-BE49-F238E27FC236}">
                <a16:creationId xmlns:a16="http://schemas.microsoft.com/office/drawing/2014/main" xmlns="" id="{6370B6CB-A844-9893-4F47-C497B609770E}"/>
              </a:ext>
            </a:extLst>
          </p:cNvPr>
          <p:cNvSpPr/>
          <p:nvPr/>
        </p:nvSpPr>
        <p:spPr>
          <a:xfrm>
            <a:off x="-48035" y="1357299"/>
            <a:ext cx="5394326" cy="224698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Because of Jesus, this is God’s posture toward the whole world!</a:t>
            </a:r>
            <a:endParaRPr lang="en-US" sz="4000" dirty="0"/>
          </a:p>
        </p:txBody>
      </p:sp>
      <p:sp>
        <p:nvSpPr>
          <p:cNvPr id="16" name="Rectangle 15">
            <a:extLst>
              <a:ext uri="{FF2B5EF4-FFF2-40B4-BE49-F238E27FC236}">
                <a16:creationId xmlns:a16="http://schemas.microsoft.com/office/drawing/2014/main" xmlns="" id="{CD70DBCE-D3C7-8A69-1586-D71D9A41AB7B}"/>
              </a:ext>
            </a:extLst>
          </p:cNvPr>
          <p:cNvSpPr/>
          <p:nvPr/>
        </p:nvSpPr>
        <p:spPr>
          <a:xfrm>
            <a:off x="44449" y="3515381"/>
            <a:ext cx="5179061" cy="3294337"/>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kern="100" baseline="30000" dirty="0">
                <a:effectLst/>
                <a:ea typeface="Calibri" panose="020F0502020204030204" pitchFamily="34" charset="0"/>
                <a:cs typeface="Calibri" panose="020F0502020204030204" pitchFamily="34" charset="0"/>
              </a:rPr>
              <a:t>Romans </a:t>
            </a:r>
            <a:r>
              <a:rPr lang="en-US" sz="3200" b="1" baseline="30000" dirty="0"/>
              <a:t>3:22 </a:t>
            </a:r>
            <a:r>
              <a:rPr lang="en-US" sz="3200" dirty="0"/>
              <a:t>We are made right with God by placing our faith in Jesus Christ. And this is true </a:t>
            </a:r>
            <a:r>
              <a:rPr lang="en-US" sz="3200" b="1" u="sng" dirty="0"/>
              <a:t>for everyone who believes, no matter who we are.</a:t>
            </a:r>
          </a:p>
          <a:p>
            <a:endParaRPr lang="en-US" sz="3600" dirty="0"/>
          </a:p>
        </p:txBody>
      </p:sp>
    </p:spTree>
    <p:extLst>
      <p:ext uri="{BB962C8B-B14F-4D97-AF65-F5344CB8AC3E}">
        <p14:creationId xmlns:p14="http://schemas.microsoft.com/office/powerpoint/2010/main" val="2229858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0" name="Rounded Rectangular Callout 11">
            <a:extLst>
              <a:ext uri="{FF2B5EF4-FFF2-40B4-BE49-F238E27FC236}">
                <a16:creationId xmlns:a16="http://schemas.microsoft.com/office/drawing/2014/main" xmlns="" id="{241CFFAA-5A16-2844-0AEE-6A31A2E0CC06}"/>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3) Jesus is the great Savior</a:t>
            </a:r>
            <a:endParaRPr lang="en-US" sz="6600" dirty="0"/>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 </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Arrow: Right 10">
            <a:extLst>
              <a:ext uri="{FF2B5EF4-FFF2-40B4-BE49-F238E27FC236}">
                <a16:creationId xmlns:a16="http://schemas.microsoft.com/office/drawing/2014/main" xmlns="" id="{AE36215C-E5BE-4E8E-7526-197972900E50}"/>
              </a:ext>
            </a:extLst>
          </p:cNvPr>
          <p:cNvSpPr/>
          <p:nvPr/>
        </p:nvSpPr>
        <p:spPr>
          <a:xfrm rot="2862295">
            <a:off x="8456927" y="3683648"/>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16" name="Rectangle 15">
            <a:extLst>
              <a:ext uri="{FF2B5EF4-FFF2-40B4-BE49-F238E27FC236}">
                <a16:creationId xmlns:a16="http://schemas.microsoft.com/office/drawing/2014/main" xmlns="" id="{CD70DBCE-D3C7-8A69-1586-D71D9A41AB7B}"/>
              </a:ext>
            </a:extLst>
          </p:cNvPr>
          <p:cNvSpPr/>
          <p:nvPr/>
        </p:nvSpPr>
        <p:spPr>
          <a:xfrm>
            <a:off x="44449" y="1200151"/>
            <a:ext cx="5179061" cy="5609568"/>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tabLst>
                <a:tab pos="1187450" algn="l"/>
              </a:tabLst>
            </a:pPr>
            <a:endParaRPr lang="en-US" sz="3200" b="1" kern="100" baseline="30000" dirty="0">
              <a:effectLst/>
              <a:ea typeface="Calibri" panose="020F0502020204030204" pitchFamily="34" charset="0"/>
              <a:cs typeface="Calibri" panose="020F0502020204030204" pitchFamily="34" charset="0"/>
            </a:endParaRPr>
          </a:p>
          <a:p>
            <a:pPr marL="0" marR="0">
              <a:lnSpc>
                <a:spcPct val="107000"/>
              </a:lnSpc>
              <a:spcBef>
                <a:spcPts val="0"/>
              </a:spcBef>
              <a:spcAft>
                <a:spcPts val="0"/>
              </a:spcAft>
              <a:tabLst>
                <a:tab pos="1187450" algn="l"/>
              </a:tabLst>
            </a:pPr>
            <a:endParaRPr lang="en-US" sz="3200" b="1" kern="100" baseline="30000" dirty="0">
              <a:ea typeface="Calibri" panose="020F0502020204030204" pitchFamily="34" charset="0"/>
              <a:cs typeface="Calibri" panose="020F0502020204030204" pitchFamily="34" charset="0"/>
            </a:endParaRPr>
          </a:p>
          <a:p>
            <a:pPr marL="0" marR="0">
              <a:lnSpc>
                <a:spcPct val="107000"/>
              </a:lnSpc>
              <a:spcBef>
                <a:spcPts val="0"/>
              </a:spcBef>
              <a:spcAft>
                <a:spcPts val="0"/>
              </a:spcAft>
              <a:tabLst>
                <a:tab pos="1187450" algn="l"/>
              </a:tabLst>
            </a:pPr>
            <a:r>
              <a:rPr lang="en-US" sz="3200" b="1" kern="100" baseline="30000" dirty="0">
                <a:effectLst/>
                <a:ea typeface="Calibri" panose="020F0502020204030204" pitchFamily="34" charset="0"/>
                <a:cs typeface="Calibri" panose="020F0502020204030204" pitchFamily="34" charset="0"/>
              </a:rPr>
              <a:t>Romans </a:t>
            </a:r>
            <a:r>
              <a:rPr lang="en-US" sz="3200" b="1" baseline="30000" dirty="0"/>
              <a:t>3</a:t>
            </a:r>
            <a:r>
              <a:rPr lang="en-US" sz="3200" b="1" kern="100" baseline="30000" dirty="0">
                <a:effectLst/>
                <a:ea typeface="Calibri" panose="020F0502020204030204" pitchFamily="34" charset="0"/>
                <a:cs typeface="Calibri" panose="020F0502020204030204" pitchFamily="34" charset="0"/>
              </a:rPr>
              <a:t>:29 </a:t>
            </a:r>
            <a:r>
              <a:rPr lang="en-US" sz="3200" kern="100" dirty="0">
                <a:effectLst/>
                <a:ea typeface="Calibri" panose="020F0502020204030204" pitchFamily="34" charset="0"/>
                <a:cs typeface="Calibri" panose="020F0502020204030204" pitchFamily="34" charset="0"/>
              </a:rPr>
              <a:t>After all, is God the God of the Jews only? Isn’t he also the God of the Gentiles? Of course he is. </a:t>
            </a:r>
            <a:r>
              <a:rPr lang="en-US" sz="3200" b="1" kern="100" baseline="30000" dirty="0">
                <a:effectLst/>
                <a:ea typeface="Calibri" panose="020F0502020204030204" pitchFamily="34" charset="0"/>
                <a:cs typeface="Calibri" panose="020F0502020204030204" pitchFamily="34" charset="0"/>
              </a:rPr>
              <a:t>30 </a:t>
            </a:r>
            <a:r>
              <a:rPr lang="en-US" sz="3200" kern="100" dirty="0">
                <a:effectLst/>
                <a:ea typeface="Calibri" panose="020F0502020204030204" pitchFamily="34" charset="0"/>
                <a:cs typeface="Calibri" panose="020F0502020204030204" pitchFamily="34" charset="0"/>
              </a:rPr>
              <a:t>There is only one God, and he makes people right with himself only by faith, whether they are Jews or Gentiles.</a:t>
            </a:r>
            <a:endParaRPr lang="en-US" sz="3200" kern="100" dirty="0">
              <a:effectLst/>
              <a:ea typeface="Calibri" panose="020F0502020204030204" pitchFamily="34" charset="0"/>
              <a:cs typeface="Times New Roman" panose="02020603050405020304" pitchFamily="18" charset="0"/>
            </a:endParaRPr>
          </a:p>
          <a:p>
            <a:endParaRPr lang="en-US" sz="3600" dirty="0"/>
          </a:p>
        </p:txBody>
      </p:sp>
    </p:spTree>
    <p:extLst>
      <p:ext uri="{BB962C8B-B14F-4D97-AF65-F5344CB8AC3E}">
        <p14:creationId xmlns:p14="http://schemas.microsoft.com/office/powerpoint/2010/main" val="21533769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0" name="Rounded Rectangular Callout 11">
            <a:extLst>
              <a:ext uri="{FF2B5EF4-FFF2-40B4-BE49-F238E27FC236}">
                <a16:creationId xmlns:a16="http://schemas.microsoft.com/office/drawing/2014/main" xmlns="" id="{241CFFAA-5A16-2844-0AEE-6A31A2E0CC06}"/>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3) Jesus is the great Savior</a:t>
            </a:r>
            <a:endParaRPr lang="en-US" sz="6600" dirty="0"/>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 </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Arrow: Right 10">
            <a:extLst>
              <a:ext uri="{FF2B5EF4-FFF2-40B4-BE49-F238E27FC236}">
                <a16:creationId xmlns:a16="http://schemas.microsoft.com/office/drawing/2014/main" xmlns="" id="{AE36215C-E5BE-4E8E-7526-197972900E50}"/>
              </a:ext>
            </a:extLst>
          </p:cNvPr>
          <p:cNvSpPr/>
          <p:nvPr/>
        </p:nvSpPr>
        <p:spPr>
          <a:xfrm rot="2862295">
            <a:off x="8456927" y="3683648"/>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16" name="Rectangle 15">
            <a:extLst>
              <a:ext uri="{FF2B5EF4-FFF2-40B4-BE49-F238E27FC236}">
                <a16:creationId xmlns:a16="http://schemas.microsoft.com/office/drawing/2014/main" xmlns="" id="{CD70DBCE-D3C7-8A69-1586-D71D9A41AB7B}"/>
              </a:ext>
            </a:extLst>
          </p:cNvPr>
          <p:cNvSpPr/>
          <p:nvPr/>
        </p:nvSpPr>
        <p:spPr>
          <a:xfrm>
            <a:off x="44449" y="1200150"/>
            <a:ext cx="5245736" cy="5657849"/>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tabLst>
                <a:tab pos="1187450" algn="l"/>
              </a:tabLst>
            </a:pPr>
            <a:r>
              <a:rPr lang="en-US" sz="3000" b="1" kern="100" baseline="30000" dirty="0">
                <a:effectLst/>
                <a:ea typeface="Calibri" panose="020F0502020204030204" pitchFamily="34" charset="0"/>
                <a:cs typeface="Calibri" panose="020F0502020204030204" pitchFamily="34" charset="0"/>
              </a:rPr>
              <a:t>Romans 10:9 </a:t>
            </a:r>
            <a:r>
              <a:rPr lang="en-US" sz="3000" kern="100" dirty="0">
                <a:effectLst/>
                <a:ea typeface="Calibri" panose="020F0502020204030204" pitchFamily="34" charset="0"/>
                <a:cs typeface="Calibri" panose="020F0502020204030204" pitchFamily="34" charset="0"/>
              </a:rPr>
              <a:t>If you openly declare that Jesus is Lord and believe in your heart that God raised him from the dead, you will be saved…</a:t>
            </a:r>
            <a:endParaRPr lang="en-US" sz="3600" dirty="0"/>
          </a:p>
        </p:txBody>
      </p:sp>
    </p:spTree>
    <p:extLst>
      <p:ext uri="{BB962C8B-B14F-4D97-AF65-F5344CB8AC3E}">
        <p14:creationId xmlns:p14="http://schemas.microsoft.com/office/powerpoint/2010/main" val="21205509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0" name="Rounded Rectangular Callout 11">
            <a:extLst>
              <a:ext uri="{FF2B5EF4-FFF2-40B4-BE49-F238E27FC236}">
                <a16:creationId xmlns:a16="http://schemas.microsoft.com/office/drawing/2014/main" xmlns="" id="{241CFFAA-5A16-2844-0AEE-6A31A2E0CC06}"/>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3) Jesus is the great Savior</a:t>
            </a:r>
            <a:endParaRPr lang="en-US" sz="6600" dirty="0"/>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 </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1" name="Arrow: Right 10">
            <a:extLst>
              <a:ext uri="{FF2B5EF4-FFF2-40B4-BE49-F238E27FC236}">
                <a16:creationId xmlns:a16="http://schemas.microsoft.com/office/drawing/2014/main" xmlns="" id="{AE36215C-E5BE-4E8E-7526-197972900E50}"/>
              </a:ext>
            </a:extLst>
          </p:cNvPr>
          <p:cNvSpPr/>
          <p:nvPr/>
        </p:nvSpPr>
        <p:spPr>
          <a:xfrm rot="2862295">
            <a:off x="8456927" y="3683648"/>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16" name="Rectangle 15">
            <a:extLst>
              <a:ext uri="{FF2B5EF4-FFF2-40B4-BE49-F238E27FC236}">
                <a16:creationId xmlns:a16="http://schemas.microsoft.com/office/drawing/2014/main" xmlns="" id="{CD70DBCE-D3C7-8A69-1586-D71D9A41AB7B}"/>
              </a:ext>
            </a:extLst>
          </p:cNvPr>
          <p:cNvSpPr/>
          <p:nvPr/>
        </p:nvSpPr>
        <p:spPr>
          <a:xfrm>
            <a:off x="44449" y="1200150"/>
            <a:ext cx="5245736" cy="5657849"/>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tabLst>
                <a:tab pos="1187450" algn="l"/>
              </a:tabLst>
            </a:pPr>
            <a:r>
              <a:rPr lang="en-US" sz="3000" b="1" kern="100" baseline="30000" dirty="0">
                <a:effectLst/>
                <a:ea typeface="Calibri" panose="020F0502020204030204" pitchFamily="34" charset="0"/>
                <a:cs typeface="Calibri" panose="020F0502020204030204" pitchFamily="34" charset="0"/>
              </a:rPr>
              <a:t>Romans 10:9 </a:t>
            </a:r>
            <a:r>
              <a:rPr lang="en-US" sz="3000" kern="100" dirty="0">
                <a:effectLst/>
                <a:ea typeface="Calibri" panose="020F0502020204030204" pitchFamily="34" charset="0"/>
                <a:cs typeface="Calibri" panose="020F0502020204030204" pitchFamily="34" charset="0"/>
              </a:rPr>
              <a:t>If you openly declare that Jesus is Lord and believe in your heart that God raised him from the dead, you will be saved… </a:t>
            </a:r>
            <a:r>
              <a:rPr lang="en-US" sz="3000" b="1" kern="100" baseline="30000" dirty="0">
                <a:effectLst/>
                <a:ea typeface="Calibri" panose="020F0502020204030204" pitchFamily="34" charset="0"/>
                <a:cs typeface="Calibri" panose="020F0502020204030204" pitchFamily="34" charset="0"/>
              </a:rPr>
              <a:t>12 </a:t>
            </a:r>
            <a:r>
              <a:rPr lang="en-US" sz="3000" kern="100" dirty="0">
                <a:effectLst/>
                <a:ea typeface="Calibri" panose="020F0502020204030204" pitchFamily="34" charset="0"/>
                <a:cs typeface="Calibri" panose="020F0502020204030204" pitchFamily="34" charset="0"/>
              </a:rPr>
              <a:t>Jew and Gentile</a:t>
            </a:r>
            <a:r>
              <a:rPr lang="en-US" sz="3000" kern="100" baseline="30000" dirty="0">
                <a:effectLst/>
                <a:ea typeface="Calibri" panose="020F0502020204030204" pitchFamily="34" charset="0"/>
                <a:cs typeface="Calibri" panose="020F0502020204030204" pitchFamily="34" charset="0"/>
              </a:rPr>
              <a:t> </a:t>
            </a:r>
            <a:r>
              <a:rPr lang="en-US" sz="3000" kern="100" dirty="0">
                <a:effectLst/>
                <a:ea typeface="Calibri" panose="020F0502020204030204" pitchFamily="34" charset="0"/>
                <a:cs typeface="Calibri" panose="020F0502020204030204" pitchFamily="34" charset="0"/>
              </a:rPr>
              <a:t>are the same in this respect. They have the same Lord, who gives generously to all who call on him. </a:t>
            </a:r>
            <a:r>
              <a:rPr lang="en-US" sz="3000" b="1" kern="100" baseline="30000" dirty="0">
                <a:effectLst/>
                <a:ea typeface="Calibri" panose="020F0502020204030204" pitchFamily="34" charset="0"/>
                <a:cs typeface="Calibri" panose="020F0502020204030204" pitchFamily="34" charset="0"/>
              </a:rPr>
              <a:t>13</a:t>
            </a:r>
            <a:r>
              <a:rPr lang="en-US" sz="3000" kern="100" baseline="30000" dirty="0">
                <a:effectLst/>
                <a:ea typeface="Calibri" panose="020F0502020204030204" pitchFamily="34" charset="0"/>
                <a:cs typeface="Calibri" panose="020F0502020204030204" pitchFamily="34" charset="0"/>
              </a:rPr>
              <a:t> </a:t>
            </a:r>
            <a:r>
              <a:rPr lang="en-US" sz="3000" kern="100" dirty="0">
                <a:effectLst/>
                <a:ea typeface="Calibri" panose="020F0502020204030204" pitchFamily="34" charset="0"/>
                <a:cs typeface="Calibri" panose="020F0502020204030204" pitchFamily="34" charset="0"/>
              </a:rPr>
              <a:t>For “Everyone who calls on the name of the Lord  will be saved.”</a:t>
            </a:r>
            <a:endParaRPr lang="en-US" sz="3000" kern="100" dirty="0">
              <a:effectLst/>
              <a:ea typeface="Calibri" panose="020F0502020204030204" pitchFamily="34" charset="0"/>
              <a:cs typeface="Times New Roman" panose="02020603050405020304" pitchFamily="18" charset="0"/>
            </a:endParaRPr>
          </a:p>
          <a:p>
            <a:endParaRPr lang="en-US" sz="3600" dirty="0"/>
          </a:p>
        </p:txBody>
      </p:sp>
    </p:spTree>
    <p:extLst>
      <p:ext uri="{BB962C8B-B14F-4D97-AF65-F5344CB8AC3E}">
        <p14:creationId xmlns:p14="http://schemas.microsoft.com/office/powerpoint/2010/main" val="739264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3" name="Rounded Rectangular Callout 11">
            <a:extLst>
              <a:ext uri="{FF2B5EF4-FFF2-40B4-BE49-F238E27FC236}">
                <a16:creationId xmlns:a16="http://schemas.microsoft.com/office/drawing/2014/main" xmlns="" id="{26D5A235-882B-E97D-6177-1B20FE4C082A}"/>
              </a:ext>
            </a:extLst>
          </p:cNvPr>
          <p:cNvSpPr/>
          <p:nvPr/>
        </p:nvSpPr>
        <p:spPr>
          <a:xfrm>
            <a:off x="228600" y="1291358"/>
            <a:ext cx="11826948" cy="918442"/>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000" b="1" dirty="0">
                <a:solidFill>
                  <a:schemeClr val="bg1"/>
                </a:solidFill>
              </a:rPr>
              <a:t>Ch 12 – 16 How do we live as God’s people?</a:t>
            </a:r>
          </a:p>
        </p:txBody>
      </p:sp>
      <p:sp>
        <p:nvSpPr>
          <p:cNvPr id="5" name="Rectangle 4">
            <a:extLst>
              <a:ext uri="{FF2B5EF4-FFF2-40B4-BE49-F238E27FC236}">
                <a16:creationId xmlns:a16="http://schemas.microsoft.com/office/drawing/2014/main" xmlns="" id="{2273C056-1B70-47C5-52E9-70B61097414C}"/>
              </a:ext>
            </a:extLst>
          </p:cNvPr>
          <p:cNvSpPr/>
          <p:nvPr/>
        </p:nvSpPr>
        <p:spPr>
          <a:xfrm>
            <a:off x="0" y="5181600"/>
            <a:ext cx="12192000" cy="1676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chemeClr val="tx1"/>
                </a:solidFill>
              </a:rPr>
              <a:t>4 </a:t>
            </a:r>
            <a:r>
              <a:rPr lang="en-US" sz="3200" dirty="0">
                <a:solidFill>
                  <a:schemeClr val="tx1"/>
                </a:solidFill>
              </a:rPr>
              <a:t>Such things were written in the Scriptures long ago to teach  us. </a:t>
            </a:r>
            <a:r>
              <a:rPr lang="en-US" sz="3200" b="1" u="sng" dirty="0">
                <a:solidFill>
                  <a:srgbClr val="002060"/>
                </a:solidFill>
              </a:rPr>
              <a:t>And the Scriptures give us hope and encouragement as we wait patiently for God’s promises to be fulfilled.</a:t>
            </a:r>
          </a:p>
          <a:p>
            <a:pPr marL="0" marR="0">
              <a:lnSpc>
                <a:spcPct val="107000"/>
              </a:lnSpc>
              <a:spcBef>
                <a:spcPts val="0"/>
              </a:spcBef>
              <a:spcAft>
                <a:spcPts val="800"/>
              </a:spcAft>
            </a:pPr>
            <a:endParaRPr lang="en-US" sz="3200" dirty="0">
              <a:solidFill>
                <a:schemeClr val="tx1"/>
              </a:solidFill>
            </a:endParaRPr>
          </a:p>
        </p:txBody>
      </p:sp>
      <p:sp>
        <p:nvSpPr>
          <p:cNvPr id="4" name="Rounded Rectangular Callout 11">
            <a:extLst>
              <a:ext uri="{FF2B5EF4-FFF2-40B4-BE49-F238E27FC236}">
                <a16:creationId xmlns:a16="http://schemas.microsoft.com/office/drawing/2014/main" xmlns="" id="{B9888F5D-ED23-3021-20DE-A49F17B52FEC}"/>
              </a:ext>
            </a:extLst>
          </p:cNvPr>
          <p:cNvSpPr/>
          <p:nvPr/>
        </p:nvSpPr>
        <p:spPr>
          <a:xfrm>
            <a:off x="4419600" y="4114800"/>
            <a:ext cx="7542603" cy="86487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Paul is setting up his next point …</a:t>
            </a:r>
            <a:endParaRPr lang="en-US" sz="6000" dirty="0"/>
          </a:p>
        </p:txBody>
      </p:sp>
    </p:spTree>
    <p:extLst>
      <p:ext uri="{BB962C8B-B14F-4D97-AF65-F5344CB8AC3E}">
        <p14:creationId xmlns:p14="http://schemas.microsoft.com/office/powerpoint/2010/main" val="3637338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0" name="Rounded Rectangular Callout 11">
            <a:extLst>
              <a:ext uri="{FF2B5EF4-FFF2-40B4-BE49-F238E27FC236}">
                <a16:creationId xmlns:a16="http://schemas.microsoft.com/office/drawing/2014/main" xmlns="" id="{241CFFAA-5A16-2844-0AEE-6A31A2E0CC06}"/>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3) Jesus is the great Savior</a:t>
            </a:r>
            <a:endParaRPr lang="en-US" sz="6600" dirty="0"/>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 </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 </a:t>
            </a:r>
          </a:p>
        </p:txBody>
      </p:sp>
      <p:sp>
        <p:nvSpPr>
          <p:cNvPr id="11" name="Arrow: Right 10">
            <a:extLst>
              <a:ext uri="{FF2B5EF4-FFF2-40B4-BE49-F238E27FC236}">
                <a16:creationId xmlns:a16="http://schemas.microsoft.com/office/drawing/2014/main" xmlns="" id="{AE36215C-E5BE-4E8E-7526-197972900E50}"/>
              </a:ext>
            </a:extLst>
          </p:cNvPr>
          <p:cNvSpPr/>
          <p:nvPr/>
        </p:nvSpPr>
        <p:spPr>
          <a:xfrm rot="2862295">
            <a:off x="8456927" y="3683648"/>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16" name="Rectangle 15">
            <a:extLst>
              <a:ext uri="{FF2B5EF4-FFF2-40B4-BE49-F238E27FC236}">
                <a16:creationId xmlns:a16="http://schemas.microsoft.com/office/drawing/2014/main" xmlns="" id="{CD70DBCE-D3C7-8A69-1586-D71D9A41AB7B}"/>
              </a:ext>
            </a:extLst>
          </p:cNvPr>
          <p:cNvSpPr/>
          <p:nvPr/>
        </p:nvSpPr>
        <p:spPr>
          <a:xfrm>
            <a:off x="44449" y="1200150"/>
            <a:ext cx="5245736" cy="5657849"/>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tabLst>
                <a:tab pos="1187450" algn="l"/>
              </a:tabLst>
            </a:pPr>
            <a:r>
              <a:rPr lang="en-US" sz="3000" b="1" kern="100" baseline="30000" dirty="0">
                <a:effectLst/>
                <a:ea typeface="Calibri" panose="020F0502020204030204" pitchFamily="34" charset="0"/>
                <a:cs typeface="Calibri" panose="020F0502020204030204" pitchFamily="34" charset="0"/>
              </a:rPr>
              <a:t>Romans 10:9 </a:t>
            </a:r>
            <a:r>
              <a:rPr lang="en-US" sz="3000" kern="100" dirty="0">
                <a:effectLst/>
                <a:ea typeface="Calibri" panose="020F0502020204030204" pitchFamily="34" charset="0"/>
                <a:cs typeface="Calibri" panose="020F0502020204030204" pitchFamily="34" charset="0"/>
              </a:rPr>
              <a:t>If you openly declare that Jesus is Lord and believe in your heart that God raised him from the dead, you will be saved… </a:t>
            </a:r>
            <a:r>
              <a:rPr lang="en-US" sz="3000" b="1" kern="100" baseline="30000" dirty="0">
                <a:effectLst/>
                <a:ea typeface="Calibri" panose="020F0502020204030204" pitchFamily="34" charset="0"/>
                <a:cs typeface="Calibri" panose="020F0502020204030204" pitchFamily="34" charset="0"/>
              </a:rPr>
              <a:t>12</a:t>
            </a:r>
            <a:r>
              <a:rPr lang="en-US" sz="3000" kern="100" baseline="30000" dirty="0">
                <a:effectLst/>
                <a:ea typeface="Calibri" panose="020F0502020204030204" pitchFamily="34" charset="0"/>
                <a:cs typeface="Calibri" panose="020F0502020204030204" pitchFamily="34" charset="0"/>
              </a:rPr>
              <a:t> </a:t>
            </a:r>
            <a:r>
              <a:rPr lang="en-US" sz="3000" kern="100" dirty="0">
                <a:effectLst/>
                <a:ea typeface="Calibri" panose="020F0502020204030204" pitchFamily="34" charset="0"/>
                <a:cs typeface="Calibri" panose="020F0502020204030204" pitchFamily="34" charset="0"/>
              </a:rPr>
              <a:t>Jew and Gentile</a:t>
            </a:r>
            <a:r>
              <a:rPr lang="en-US" sz="3000" kern="100" baseline="30000" dirty="0">
                <a:effectLst/>
                <a:ea typeface="Calibri" panose="020F0502020204030204" pitchFamily="34" charset="0"/>
                <a:cs typeface="Calibri" panose="020F0502020204030204" pitchFamily="34" charset="0"/>
              </a:rPr>
              <a:t> </a:t>
            </a:r>
            <a:r>
              <a:rPr lang="en-US" sz="3000" kern="100" dirty="0">
                <a:effectLst/>
                <a:ea typeface="Calibri" panose="020F0502020204030204" pitchFamily="34" charset="0"/>
                <a:cs typeface="Calibri" panose="020F0502020204030204" pitchFamily="34" charset="0"/>
              </a:rPr>
              <a:t>are the same in this respect. They have the same Lord, who gives generously to all who call on him. </a:t>
            </a:r>
            <a:r>
              <a:rPr lang="en-US" sz="3000" b="1" kern="100" baseline="30000" dirty="0">
                <a:effectLst/>
                <a:ea typeface="Calibri" panose="020F0502020204030204" pitchFamily="34" charset="0"/>
                <a:cs typeface="Calibri" panose="020F0502020204030204" pitchFamily="34" charset="0"/>
              </a:rPr>
              <a:t>13</a:t>
            </a:r>
            <a:r>
              <a:rPr lang="en-US" sz="3000" kern="100" baseline="30000" dirty="0">
                <a:effectLst/>
                <a:ea typeface="Calibri" panose="020F0502020204030204" pitchFamily="34" charset="0"/>
                <a:cs typeface="Calibri" panose="020F0502020204030204" pitchFamily="34" charset="0"/>
              </a:rPr>
              <a:t> </a:t>
            </a:r>
            <a:r>
              <a:rPr lang="en-US" sz="3000" kern="100" dirty="0">
                <a:effectLst/>
                <a:ea typeface="Calibri" panose="020F0502020204030204" pitchFamily="34" charset="0"/>
                <a:cs typeface="Calibri" panose="020F0502020204030204" pitchFamily="34" charset="0"/>
              </a:rPr>
              <a:t>For “Everyone who calls on the name of the Lord  will be saved.”</a:t>
            </a:r>
            <a:endParaRPr lang="en-US" sz="3000" kern="100" dirty="0">
              <a:effectLst/>
              <a:ea typeface="Calibri" panose="020F0502020204030204" pitchFamily="34" charset="0"/>
              <a:cs typeface="Times New Roman" panose="02020603050405020304" pitchFamily="18" charset="0"/>
            </a:endParaRPr>
          </a:p>
          <a:p>
            <a:endParaRPr lang="en-US" sz="3600" dirty="0"/>
          </a:p>
        </p:txBody>
      </p:sp>
    </p:spTree>
    <p:extLst>
      <p:ext uri="{BB962C8B-B14F-4D97-AF65-F5344CB8AC3E}">
        <p14:creationId xmlns:p14="http://schemas.microsoft.com/office/powerpoint/2010/main" val="3771484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down)">
                                      <p:cBhvr>
                                        <p:cTn id="1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5" name="Arrow: Right 4">
            <a:extLst>
              <a:ext uri="{FF2B5EF4-FFF2-40B4-BE49-F238E27FC236}">
                <a16:creationId xmlns:a16="http://schemas.microsoft.com/office/drawing/2014/main" xmlns="" id="{91176B0A-DA81-BFEC-40E2-4A6C4697BFD0}"/>
              </a:ext>
            </a:extLst>
          </p:cNvPr>
          <p:cNvSpPr/>
          <p:nvPr/>
        </p:nvSpPr>
        <p:spPr>
          <a:xfrm>
            <a:off x="7635240" y="5208588"/>
            <a:ext cx="2423160" cy="663576"/>
          </a:xfrm>
          <a:prstGeom prst="rightArrow">
            <a:avLst/>
          </a:prstGeom>
          <a:solidFill>
            <a:srgbClr val="FF0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a:t>
            </a:r>
          </a:p>
        </p:txBody>
      </p:sp>
      <p:sp>
        <p:nvSpPr>
          <p:cNvPr id="12" name="Arrow: Left 11">
            <a:extLst>
              <a:ext uri="{FF2B5EF4-FFF2-40B4-BE49-F238E27FC236}">
                <a16:creationId xmlns:a16="http://schemas.microsoft.com/office/drawing/2014/main" xmlns="" id="{CAF1DEE4-1ECB-A468-E7CF-BFE0B09696B5}"/>
              </a:ext>
            </a:extLst>
          </p:cNvPr>
          <p:cNvSpPr/>
          <p:nvPr/>
        </p:nvSpPr>
        <p:spPr>
          <a:xfrm>
            <a:off x="7547610" y="5657850"/>
            <a:ext cx="2358390" cy="663576"/>
          </a:xfrm>
          <a:prstGeom prst="lef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REJECTION </a:t>
            </a:r>
          </a:p>
        </p:txBody>
      </p:sp>
      <p:sp>
        <p:nvSpPr>
          <p:cNvPr id="10" name="Rounded Rectangular Callout 11">
            <a:extLst>
              <a:ext uri="{FF2B5EF4-FFF2-40B4-BE49-F238E27FC236}">
                <a16:creationId xmlns:a16="http://schemas.microsoft.com/office/drawing/2014/main" xmlns="" id="{241CFFAA-5A16-2844-0AEE-6A31A2E0CC06}"/>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4) Jesus is the great unifier</a:t>
            </a:r>
            <a:endParaRPr lang="en-US" sz="6600" dirty="0"/>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 </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 </a:t>
            </a:r>
          </a:p>
        </p:txBody>
      </p:sp>
      <p:sp>
        <p:nvSpPr>
          <p:cNvPr id="11" name="Arrow: Right 10">
            <a:extLst>
              <a:ext uri="{FF2B5EF4-FFF2-40B4-BE49-F238E27FC236}">
                <a16:creationId xmlns:a16="http://schemas.microsoft.com/office/drawing/2014/main" xmlns="" id="{AE36215C-E5BE-4E8E-7526-197972900E50}"/>
              </a:ext>
            </a:extLst>
          </p:cNvPr>
          <p:cNvSpPr/>
          <p:nvPr/>
        </p:nvSpPr>
        <p:spPr>
          <a:xfrm rot="2862295">
            <a:off x="8456927" y="3683648"/>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16" name="Rectangle 15">
            <a:extLst>
              <a:ext uri="{FF2B5EF4-FFF2-40B4-BE49-F238E27FC236}">
                <a16:creationId xmlns:a16="http://schemas.microsoft.com/office/drawing/2014/main" xmlns="" id="{CD70DBCE-D3C7-8A69-1586-D71D9A41AB7B}"/>
              </a:ext>
            </a:extLst>
          </p:cNvPr>
          <p:cNvSpPr/>
          <p:nvPr/>
        </p:nvSpPr>
        <p:spPr>
          <a:xfrm>
            <a:off x="44449" y="1200150"/>
            <a:ext cx="5245736" cy="5657849"/>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tabLst>
                <a:tab pos="1187450" algn="l"/>
              </a:tabLst>
            </a:pPr>
            <a:r>
              <a:rPr lang="en-US" sz="3000" b="1" kern="100" baseline="30000" dirty="0">
                <a:effectLst/>
                <a:ea typeface="Calibri" panose="020F0502020204030204" pitchFamily="34" charset="0"/>
                <a:cs typeface="Calibri" panose="020F0502020204030204" pitchFamily="34" charset="0"/>
              </a:rPr>
              <a:t>Romans 10:9 </a:t>
            </a:r>
            <a:r>
              <a:rPr lang="en-US" sz="3000" kern="100" dirty="0">
                <a:effectLst/>
                <a:ea typeface="Calibri" panose="020F0502020204030204" pitchFamily="34" charset="0"/>
                <a:cs typeface="Calibri" panose="020F0502020204030204" pitchFamily="34" charset="0"/>
              </a:rPr>
              <a:t>If you openly declare that Jesus is Lord and believe in your heart that God raised him from the dead, you will be saved… </a:t>
            </a:r>
            <a:r>
              <a:rPr lang="en-US" sz="3000" b="1" kern="100" baseline="30000" dirty="0">
                <a:effectLst/>
                <a:ea typeface="Calibri" panose="020F0502020204030204" pitchFamily="34" charset="0"/>
                <a:cs typeface="Calibri" panose="020F0502020204030204" pitchFamily="34" charset="0"/>
              </a:rPr>
              <a:t>12 </a:t>
            </a:r>
            <a:r>
              <a:rPr lang="en-US" sz="3000" kern="100" dirty="0">
                <a:effectLst/>
                <a:ea typeface="Calibri" panose="020F0502020204030204" pitchFamily="34" charset="0"/>
                <a:cs typeface="Calibri" panose="020F0502020204030204" pitchFamily="34" charset="0"/>
              </a:rPr>
              <a:t>Jew and Gentile</a:t>
            </a:r>
            <a:r>
              <a:rPr lang="en-US" sz="3000" kern="100" baseline="30000" dirty="0">
                <a:effectLst/>
                <a:ea typeface="Calibri" panose="020F0502020204030204" pitchFamily="34" charset="0"/>
                <a:cs typeface="Calibri" panose="020F0502020204030204" pitchFamily="34" charset="0"/>
              </a:rPr>
              <a:t> </a:t>
            </a:r>
            <a:r>
              <a:rPr lang="en-US" sz="3000" kern="100" dirty="0">
                <a:effectLst/>
                <a:ea typeface="Calibri" panose="020F0502020204030204" pitchFamily="34" charset="0"/>
                <a:cs typeface="Calibri" panose="020F0502020204030204" pitchFamily="34" charset="0"/>
              </a:rPr>
              <a:t>are the same in this respect. They have the same Lord, who gives generously to all who call on him. </a:t>
            </a:r>
            <a:r>
              <a:rPr lang="en-US" sz="3000" b="1" kern="100" baseline="30000" dirty="0">
                <a:effectLst/>
                <a:ea typeface="Calibri" panose="020F0502020204030204" pitchFamily="34" charset="0"/>
                <a:cs typeface="Calibri" panose="020F0502020204030204" pitchFamily="34" charset="0"/>
              </a:rPr>
              <a:t>13 </a:t>
            </a:r>
            <a:r>
              <a:rPr lang="en-US" sz="3000" kern="100" dirty="0">
                <a:effectLst/>
                <a:ea typeface="Calibri" panose="020F0502020204030204" pitchFamily="34" charset="0"/>
                <a:cs typeface="Calibri" panose="020F0502020204030204" pitchFamily="34" charset="0"/>
              </a:rPr>
              <a:t>For “Everyone who calls on the name of the Lord  will be saved.”</a:t>
            </a:r>
            <a:endParaRPr lang="en-US" sz="3000" kern="100" dirty="0">
              <a:effectLst/>
              <a:ea typeface="Calibri" panose="020F0502020204030204" pitchFamily="34" charset="0"/>
              <a:cs typeface="Times New Roman" panose="02020603050405020304" pitchFamily="18" charset="0"/>
            </a:endParaRPr>
          </a:p>
          <a:p>
            <a:endParaRPr lang="en-US" sz="3600" dirty="0"/>
          </a:p>
        </p:txBody>
      </p:sp>
    </p:spTree>
    <p:extLst>
      <p:ext uri="{BB962C8B-B14F-4D97-AF65-F5344CB8AC3E}">
        <p14:creationId xmlns:p14="http://schemas.microsoft.com/office/powerpoint/2010/main" val="1572283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8" name="Rounded Rectangular Callout 11">
            <a:extLst>
              <a:ext uri="{FF2B5EF4-FFF2-40B4-BE49-F238E27FC236}">
                <a16:creationId xmlns:a16="http://schemas.microsoft.com/office/drawing/2014/main" xmlns="" id="{F0D71FAA-19EE-5B68-BD20-C5E927C0E3D3}"/>
              </a:ext>
            </a:extLst>
          </p:cNvPr>
          <p:cNvSpPr/>
          <p:nvPr/>
        </p:nvSpPr>
        <p:spPr>
          <a:xfrm>
            <a:off x="381000" y="1066800"/>
            <a:ext cx="11430000" cy="1444297"/>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Being reconciled to God gives us the foundation for reconciliation with one another</a:t>
            </a:r>
            <a:endParaRPr lang="en-US" sz="4000" dirty="0"/>
          </a:p>
        </p:txBody>
      </p:sp>
      <p:sp>
        <p:nvSpPr>
          <p:cNvPr id="17" name="Rectangle 16">
            <a:extLst>
              <a:ext uri="{FF2B5EF4-FFF2-40B4-BE49-F238E27FC236}">
                <a16:creationId xmlns:a16="http://schemas.microsoft.com/office/drawing/2014/main" xmlns="" id="{FA3D3C73-87BC-FEC6-ED45-90E0056FDCCC}"/>
              </a:ext>
            </a:extLst>
          </p:cNvPr>
          <p:cNvSpPr/>
          <p:nvPr/>
        </p:nvSpPr>
        <p:spPr>
          <a:xfrm>
            <a:off x="-1" y="3711246"/>
            <a:ext cx="12192001" cy="3146754"/>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bg1"/>
                </a:solidFill>
                <a:effectLst/>
                <a:ea typeface="Times New Roman" panose="02020603050405020304" pitchFamily="18" charset="0"/>
              </a:rPr>
              <a:t>Romans 1:5 </a:t>
            </a:r>
            <a:r>
              <a:rPr lang="en-US" sz="3200" dirty="0">
                <a:solidFill>
                  <a:schemeClr val="bg1"/>
                </a:solidFill>
                <a:effectLst/>
                <a:ea typeface="Times New Roman" panose="02020603050405020304" pitchFamily="18" charset="0"/>
              </a:rPr>
              <a:t>Through Christ, God has given us the privilege</a:t>
            </a:r>
            <a:r>
              <a:rPr lang="en-US" sz="3200" baseline="30000" dirty="0">
                <a:solidFill>
                  <a:schemeClr val="bg1"/>
                </a:solidFill>
                <a:effectLst/>
                <a:ea typeface="Times New Roman" panose="02020603050405020304" pitchFamily="18" charset="0"/>
              </a:rPr>
              <a:t> </a:t>
            </a:r>
            <a:r>
              <a:rPr lang="en-US" sz="3200" dirty="0">
                <a:solidFill>
                  <a:schemeClr val="bg1"/>
                </a:solidFill>
                <a:effectLst/>
                <a:ea typeface="Times New Roman" panose="02020603050405020304" pitchFamily="18" charset="0"/>
              </a:rPr>
              <a:t>and authority as apostles to tell Gentiles everywhere what God has done for them, so that they will </a:t>
            </a:r>
            <a:r>
              <a:rPr lang="en-US" sz="3200" b="1" u="sng" dirty="0">
                <a:solidFill>
                  <a:schemeClr val="bg1"/>
                </a:solidFill>
                <a:effectLst/>
                <a:ea typeface="Times New Roman" panose="02020603050405020304" pitchFamily="18" charset="0"/>
              </a:rPr>
              <a:t>believe and obey him</a:t>
            </a:r>
            <a:r>
              <a:rPr lang="en-US" sz="3200" dirty="0">
                <a:solidFill>
                  <a:schemeClr val="bg1"/>
                </a:solidFill>
                <a:effectLst/>
                <a:ea typeface="Times New Roman" panose="02020603050405020304" pitchFamily="18" charset="0"/>
              </a:rPr>
              <a:t>, bringing glory to his name.</a:t>
            </a:r>
            <a:r>
              <a:rPr lang="en-US" sz="3200" b="1" baseline="30000" dirty="0">
                <a:solidFill>
                  <a:schemeClr val="bg1"/>
                </a:solidFill>
                <a:effectLst/>
                <a:ea typeface="Times New Roman" panose="02020603050405020304" pitchFamily="18" charset="0"/>
              </a:rPr>
              <a:t>6 </a:t>
            </a:r>
            <a:r>
              <a:rPr lang="en-US" sz="3200" dirty="0">
                <a:solidFill>
                  <a:schemeClr val="bg1"/>
                </a:solidFill>
                <a:effectLst/>
                <a:ea typeface="Times New Roman" panose="02020603050405020304" pitchFamily="18" charset="0"/>
              </a:rPr>
              <a:t>And you are included among those Gentiles who have been called to belong to Jesus Christ. </a:t>
            </a:r>
            <a:r>
              <a:rPr lang="en-US" sz="3200" b="1" baseline="30000" dirty="0">
                <a:solidFill>
                  <a:schemeClr val="bg1"/>
                </a:solidFill>
                <a:effectLst/>
                <a:ea typeface="Times New Roman" panose="02020603050405020304" pitchFamily="18" charset="0"/>
              </a:rPr>
              <a:t>7 </a:t>
            </a:r>
            <a:r>
              <a:rPr lang="en-US" sz="3200" dirty="0">
                <a:solidFill>
                  <a:schemeClr val="bg1"/>
                </a:solidFill>
                <a:effectLst/>
                <a:ea typeface="Times New Roman" panose="02020603050405020304" pitchFamily="18" charset="0"/>
              </a:rPr>
              <a:t>I am writing to all of you in Rome who are loved by God and are called to be his own holy people.</a:t>
            </a: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endParaRPr lang="en-US" sz="3600" dirty="0"/>
          </a:p>
        </p:txBody>
      </p:sp>
      <p:sp>
        <p:nvSpPr>
          <p:cNvPr id="18" name="Rounded Rectangular Callout 11">
            <a:extLst>
              <a:ext uri="{FF2B5EF4-FFF2-40B4-BE49-F238E27FC236}">
                <a16:creationId xmlns:a16="http://schemas.microsoft.com/office/drawing/2014/main" xmlns="" id="{C2C2187B-4EDE-B472-FAD2-EC1B4EB17906}"/>
              </a:ext>
            </a:extLst>
          </p:cNvPr>
          <p:cNvSpPr/>
          <p:nvPr/>
        </p:nvSpPr>
        <p:spPr>
          <a:xfrm>
            <a:off x="228600" y="2700655"/>
            <a:ext cx="3352800" cy="685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One truth…</a:t>
            </a:r>
            <a:endParaRPr lang="en-US" sz="4000" dirty="0"/>
          </a:p>
        </p:txBody>
      </p:sp>
    </p:spTree>
    <p:extLst>
      <p:ext uri="{BB962C8B-B14F-4D97-AF65-F5344CB8AC3E}">
        <p14:creationId xmlns:p14="http://schemas.microsoft.com/office/powerpoint/2010/main" val="74822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8" name="Rounded Rectangular Callout 11">
            <a:extLst>
              <a:ext uri="{FF2B5EF4-FFF2-40B4-BE49-F238E27FC236}">
                <a16:creationId xmlns:a16="http://schemas.microsoft.com/office/drawing/2014/main" xmlns="" id="{F0D71FAA-19EE-5B68-BD20-C5E927C0E3D3}"/>
              </a:ext>
            </a:extLst>
          </p:cNvPr>
          <p:cNvSpPr/>
          <p:nvPr/>
        </p:nvSpPr>
        <p:spPr>
          <a:xfrm>
            <a:off x="381000" y="1066800"/>
            <a:ext cx="11430000" cy="1444297"/>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Being reconciled to God gives us the foundation for reconciliation with one another</a:t>
            </a:r>
            <a:endParaRPr lang="en-US" sz="4000" dirty="0"/>
          </a:p>
        </p:txBody>
      </p:sp>
      <p:sp>
        <p:nvSpPr>
          <p:cNvPr id="17" name="Rectangle 16">
            <a:extLst>
              <a:ext uri="{FF2B5EF4-FFF2-40B4-BE49-F238E27FC236}">
                <a16:creationId xmlns:a16="http://schemas.microsoft.com/office/drawing/2014/main" xmlns="" id="{FA3D3C73-87BC-FEC6-ED45-90E0056FDCCC}"/>
              </a:ext>
            </a:extLst>
          </p:cNvPr>
          <p:cNvSpPr/>
          <p:nvPr/>
        </p:nvSpPr>
        <p:spPr>
          <a:xfrm>
            <a:off x="-1" y="3711246"/>
            <a:ext cx="12192001" cy="3146754"/>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bg1"/>
                </a:solidFill>
                <a:effectLst/>
                <a:ea typeface="Times New Roman" panose="02020603050405020304" pitchFamily="18" charset="0"/>
              </a:rPr>
              <a:t>Romans 1:5 </a:t>
            </a:r>
            <a:r>
              <a:rPr lang="en-US" sz="3200" dirty="0">
                <a:solidFill>
                  <a:schemeClr val="bg1"/>
                </a:solidFill>
                <a:effectLst/>
                <a:ea typeface="Times New Roman" panose="02020603050405020304" pitchFamily="18" charset="0"/>
              </a:rPr>
              <a:t>Through Christ, God has given us the privilege</a:t>
            </a:r>
            <a:r>
              <a:rPr lang="en-US" sz="3200" baseline="30000" dirty="0">
                <a:solidFill>
                  <a:schemeClr val="bg1"/>
                </a:solidFill>
                <a:effectLst/>
                <a:ea typeface="Times New Roman" panose="02020603050405020304" pitchFamily="18" charset="0"/>
              </a:rPr>
              <a:t> </a:t>
            </a:r>
            <a:r>
              <a:rPr lang="en-US" sz="3200" dirty="0">
                <a:solidFill>
                  <a:schemeClr val="bg1"/>
                </a:solidFill>
                <a:effectLst/>
                <a:ea typeface="Times New Roman" panose="02020603050405020304" pitchFamily="18" charset="0"/>
              </a:rPr>
              <a:t>and authority as apostles to tell Gentiles everywhere what God has done for them, so that they will believe and obey him, bringing glory to his name.</a:t>
            </a:r>
            <a:r>
              <a:rPr lang="en-US" sz="3200" b="1" baseline="30000" dirty="0">
                <a:solidFill>
                  <a:schemeClr val="bg1"/>
                </a:solidFill>
                <a:effectLst/>
                <a:ea typeface="Times New Roman" panose="02020603050405020304" pitchFamily="18" charset="0"/>
              </a:rPr>
              <a:t>6 </a:t>
            </a:r>
            <a:r>
              <a:rPr lang="en-US" sz="3200" b="1" u="sng" dirty="0">
                <a:solidFill>
                  <a:schemeClr val="bg1"/>
                </a:solidFill>
                <a:effectLst/>
                <a:ea typeface="Times New Roman" panose="02020603050405020304" pitchFamily="18" charset="0"/>
              </a:rPr>
              <a:t>And  you are included among those Gentiles who have been called to belong to Jesus Christ</a:t>
            </a:r>
            <a:r>
              <a:rPr lang="en-US" sz="3200" dirty="0">
                <a:solidFill>
                  <a:schemeClr val="bg1"/>
                </a:solidFill>
                <a:effectLst/>
                <a:ea typeface="Times New Roman" panose="02020603050405020304" pitchFamily="18" charset="0"/>
              </a:rPr>
              <a:t>. </a:t>
            </a:r>
            <a:r>
              <a:rPr lang="en-US" sz="3200" b="1" baseline="30000" dirty="0">
                <a:solidFill>
                  <a:schemeClr val="bg1"/>
                </a:solidFill>
                <a:effectLst/>
                <a:ea typeface="Times New Roman" panose="02020603050405020304" pitchFamily="18" charset="0"/>
              </a:rPr>
              <a:t>7 </a:t>
            </a:r>
            <a:r>
              <a:rPr lang="en-US" sz="3200" dirty="0">
                <a:solidFill>
                  <a:schemeClr val="bg1"/>
                </a:solidFill>
                <a:effectLst/>
                <a:ea typeface="Times New Roman" panose="02020603050405020304" pitchFamily="18" charset="0"/>
              </a:rPr>
              <a:t>I am writing to all of you in Rome who are loved by God and are called to be his own holy people.</a:t>
            </a: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endParaRPr lang="en-US" sz="3600" dirty="0"/>
          </a:p>
        </p:txBody>
      </p:sp>
      <p:sp>
        <p:nvSpPr>
          <p:cNvPr id="18" name="Rounded Rectangular Callout 11">
            <a:extLst>
              <a:ext uri="{FF2B5EF4-FFF2-40B4-BE49-F238E27FC236}">
                <a16:creationId xmlns:a16="http://schemas.microsoft.com/office/drawing/2014/main" xmlns="" id="{C2C2187B-4EDE-B472-FAD2-EC1B4EB17906}"/>
              </a:ext>
            </a:extLst>
          </p:cNvPr>
          <p:cNvSpPr/>
          <p:nvPr/>
        </p:nvSpPr>
        <p:spPr>
          <a:xfrm>
            <a:off x="228600" y="2700655"/>
            <a:ext cx="3352800" cy="685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One truth…</a:t>
            </a:r>
            <a:endParaRPr lang="en-US" sz="4000" dirty="0"/>
          </a:p>
        </p:txBody>
      </p:sp>
      <p:sp>
        <p:nvSpPr>
          <p:cNvPr id="3" name="Rounded Rectangular Callout 11">
            <a:extLst>
              <a:ext uri="{FF2B5EF4-FFF2-40B4-BE49-F238E27FC236}">
                <a16:creationId xmlns:a16="http://schemas.microsoft.com/office/drawing/2014/main" xmlns="" id="{895D7D6F-A7AD-88CE-342C-EB25F3718B4C}"/>
              </a:ext>
            </a:extLst>
          </p:cNvPr>
          <p:cNvSpPr/>
          <p:nvPr/>
        </p:nvSpPr>
        <p:spPr>
          <a:xfrm>
            <a:off x="2819400" y="2700655"/>
            <a:ext cx="3733800" cy="685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One calling…</a:t>
            </a:r>
            <a:endParaRPr lang="en-US" sz="4000" dirty="0"/>
          </a:p>
        </p:txBody>
      </p:sp>
    </p:spTree>
    <p:extLst>
      <p:ext uri="{BB962C8B-B14F-4D97-AF65-F5344CB8AC3E}">
        <p14:creationId xmlns:p14="http://schemas.microsoft.com/office/powerpoint/2010/main" val="2024257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8" name="Rounded Rectangular Callout 11">
            <a:extLst>
              <a:ext uri="{FF2B5EF4-FFF2-40B4-BE49-F238E27FC236}">
                <a16:creationId xmlns:a16="http://schemas.microsoft.com/office/drawing/2014/main" xmlns="" id="{F0D71FAA-19EE-5B68-BD20-C5E927C0E3D3}"/>
              </a:ext>
            </a:extLst>
          </p:cNvPr>
          <p:cNvSpPr/>
          <p:nvPr/>
        </p:nvSpPr>
        <p:spPr>
          <a:xfrm>
            <a:off x="381000" y="1066800"/>
            <a:ext cx="11430000" cy="1444297"/>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Being reconciled to God gives us the foundation for reconciliation with one another</a:t>
            </a:r>
            <a:endParaRPr lang="en-US" sz="4000" dirty="0"/>
          </a:p>
        </p:txBody>
      </p:sp>
      <p:sp>
        <p:nvSpPr>
          <p:cNvPr id="17" name="Rectangle 16">
            <a:extLst>
              <a:ext uri="{FF2B5EF4-FFF2-40B4-BE49-F238E27FC236}">
                <a16:creationId xmlns:a16="http://schemas.microsoft.com/office/drawing/2014/main" xmlns="" id="{FA3D3C73-87BC-FEC6-ED45-90E0056FDCCC}"/>
              </a:ext>
            </a:extLst>
          </p:cNvPr>
          <p:cNvSpPr/>
          <p:nvPr/>
        </p:nvSpPr>
        <p:spPr>
          <a:xfrm>
            <a:off x="-1" y="3711246"/>
            <a:ext cx="12192001" cy="3146754"/>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bg1"/>
                </a:solidFill>
                <a:effectLst/>
                <a:ea typeface="Times New Roman" panose="02020603050405020304" pitchFamily="18" charset="0"/>
              </a:rPr>
              <a:t>Romans 1:5 </a:t>
            </a:r>
            <a:r>
              <a:rPr lang="en-US" sz="3200" dirty="0">
                <a:solidFill>
                  <a:schemeClr val="bg1"/>
                </a:solidFill>
                <a:effectLst/>
                <a:ea typeface="Times New Roman" panose="02020603050405020304" pitchFamily="18" charset="0"/>
              </a:rPr>
              <a:t>Through Christ, God has given us the privilege</a:t>
            </a:r>
            <a:r>
              <a:rPr lang="en-US" sz="3200" baseline="30000" dirty="0">
                <a:solidFill>
                  <a:schemeClr val="bg1"/>
                </a:solidFill>
                <a:effectLst/>
                <a:ea typeface="Times New Roman" panose="02020603050405020304" pitchFamily="18" charset="0"/>
              </a:rPr>
              <a:t> </a:t>
            </a:r>
            <a:r>
              <a:rPr lang="en-US" sz="3200" dirty="0">
                <a:solidFill>
                  <a:schemeClr val="bg1"/>
                </a:solidFill>
                <a:effectLst/>
                <a:ea typeface="Times New Roman" panose="02020603050405020304" pitchFamily="18" charset="0"/>
              </a:rPr>
              <a:t>and authority as apostles to tell Gentiles everywhere what God has done for them, so that they will believe and obey him, bringing glory to his name.</a:t>
            </a:r>
            <a:r>
              <a:rPr lang="en-US" sz="3200" b="1" baseline="30000" dirty="0">
                <a:solidFill>
                  <a:schemeClr val="bg1"/>
                </a:solidFill>
                <a:effectLst/>
                <a:ea typeface="Times New Roman" panose="02020603050405020304" pitchFamily="18" charset="0"/>
              </a:rPr>
              <a:t>6 </a:t>
            </a:r>
            <a:r>
              <a:rPr lang="en-US" sz="3200" dirty="0">
                <a:solidFill>
                  <a:schemeClr val="bg1"/>
                </a:solidFill>
                <a:effectLst/>
                <a:ea typeface="Times New Roman" panose="02020603050405020304" pitchFamily="18" charset="0"/>
              </a:rPr>
              <a:t>And  you are included among those Gentiles who have been called to belong to Jesus Christ. </a:t>
            </a:r>
            <a:r>
              <a:rPr lang="en-US" sz="3200" b="1" baseline="30000" dirty="0">
                <a:solidFill>
                  <a:schemeClr val="bg1"/>
                </a:solidFill>
                <a:effectLst/>
                <a:ea typeface="Times New Roman" panose="02020603050405020304" pitchFamily="18" charset="0"/>
              </a:rPr>
              <a:t>7 </a:t>
            </a:r>
            <a:r>
              <a:rPr lang="en-US" sz="3200" dirty="0">
                <a:solidFill>
                  <a:schemeClr val="bg1"/>
                </a:solidFill>
                <a:effectLst/>
                <a:ea typeface="Times New Roman" panose="02020603050405020304" pitchFamily="18" charset="0"/>
              </a:rPr>
              <a:t>I am writing to </a:t>
            </a:r>
            <a:r>
              <a:rPr lang="en-US" sz="3100" b="1" u="sng" dirty="0">
                <a:solidFill>
                  <a:schemeClr val="bg1"/>
                </a:solidFill>
                <a:effectLst/>
                <a:ea typeface="Times New Roman" panose="02020603050405020304" pitchFamily="18" charset="0"/>
              </a:rPr>
              <a:t>all of you in Rome who are loved by God </a:t>
            </a:r>
            <a:r>
              <a:rPr lang="en-US" sz="3200" dirty="0">
                <a:solidFill>
                  <a:schemeClr val="bg1"/>
                </a:solidFill>
                <a:effectLst/>
                <a:ea typeface="Times New Roman" panose="02020603050405020304" pitchFamily="18" charset="0"/>
              </a:rPr>
              <a:t>and are called to be his own holy people.</a:t>
            </a: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endParaRPr lang="en-US" sz="3600" dirty="0"/>
          </a:p>
        </p:txBody>
      </p:sp>
      <p:sp>
        <p:nvSpPr>
          <p:cNvPr id="18" name="Rounded Rectangular Callout 11">
            <a:extLst>
              <a:ext uri="{FF2B5EF4-FFF2-40B4-BE49-F238E27FC236}">
                <a16:creationId xmlns:a16="http://schemas.microsoft.com/office/drawing/2014/main" xmlns="" id="{C2C2187B-4EDE-B472-FAD2-EC1B4EB17906}"/>
              </a:ext>
            </a:extLst>
          </p:cNvPr>
          <p:cNvSpPr/>
          <p:nvPr/>
        </p:nvSpPr>
        <p:spPr>
          <a:xfrm>
            <a:off x="228600" y="2700655"/>
            <a:ext cx="3352800" cy="685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One truth…</a:t>
            </a:r>
            <a:endParaRPr lang="en-US" sz="4000" dirty="0"/>
          </a:p>
        </p:txBody>
      </p:sp>
      <p:sp>
        <p:nvSpPr>
          <p:cNvPr id="3" name="Rounded Rectangular Callout 11">
            <a:extLst>
              <a:ext uri="{FF2B5EF4-FFF2-40B4-BE49-F238E27FC236}">
                <a16:creationId xmlns:a16="http://schemas.microsoft.com/office/drawing/2014/main" xmlns="" id="{895D7D6F-A7AD-88CE-342C-EB25F3718B4C}"/>
              </a:ext>
            </a:extLst>
          </p:cNvPr>
          <p:cNvSpPr/>
          <p:nvPr/>
        </p:nvSpPr>
        <p:spPr>
          <a:xfrm>
            <a:off x="2819400" y="2700655"/>
            <a:ext cx="3733800" cy="685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One calling…</a:t>
            </a:r>
            <a:endParaRPr lang="en-US" sz="4000" dirty="0"/>
          </a:p>
        </p:txBody>
      </p:sp>
      <p:sp>
        <p:nvSpPr>
          <p:cNvPr id="4" name="Rounded Rectangular Callout 11">
            <a:extLst>
              <a:ext uri="{FF2B5EF4-FFF2-40B4-BE49-F238E27FC236}">
                <a16:creationId xmlns:a16="http://schemas.microsoft.com/office/drawing/2014/main" xmlns="" id="{82729FF0-748C-A4C8-414A-077228FDA7D5}"/>
              </a:ext>
            </a:extLst>
          </p:cNvPr>
          <p:cNvSpPr/>
          <p:nvPr/>
        </p:nvSpPr>
        <p:spPr>
          <a:xfrm>
            <a:off x="5943600" y="2700655"/>
            <a:ext cx="2895600" cy="685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One love…</a:t>
            </a:r>
            <a:endParaRPr lang="en-US" sz="4000" dirty="0"/>
          </a:p>
        </p:txBody>
      </p:sp>
    </p:spTree>
    <p:extLst>
      <p:ext uri="{BB962C8B-B14F-4D97-AF65-F5344CB8AC3E}">
        <p14:creationId xmlns:p14="http://schemas.microsoft.com/office/powerpoint/2010/main" val="3046905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8" name="Rounded Rectangular Callout 11">
            <a:extLst>
              <a:ext uri="{FF2B5EF4-FFF2-40B4-BE49-F238E27FC236}">
                <a16:creationId xmlns:a16="http://schemas.microsoft.com/office/drawing/2014/main" xmlns="" id="{F0D71FAA-19EE-5B68-BD20-C5E927C0E3D3}"/>
              </a:ext>
            </a:extLst>
          </p:cNvPr>
          <p:cNvSpPr/>
          <p:nvPr/>
        </p:nvSpPr>
        <p:spPr>
          <a:xfrm>
            <a:off x="381000" y="1066800"/>
            <a:ext cx="11430000" cy="1444297"/>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Being reconciled to God gives us the foundation for reconciliation with one another</a:t>
            </a:r>
            <a:endParaRPr lang="en-US" sz="4000" dirty="0"/>
          </a:p>
        </p:txBody>
      </p:sp>
      <p:sp>
        <p:nvSpPr>
          <p:cNvPr id="17" name="Rectangle 16">
            <a:extLst>
              <a:ext uri="{FF2B5EF4-FFF2-40B4-BE49-F238E27FC236}">
                <a16:creationId xmlns:a16="http://schemas.microsoft.com/office/drawing/2014/main" xmlns="" id="{FA3D3C73-87BC-FEC6-ED45-90E0056FDCCC}"/>
              </a:ext>
            </a:extLst>
          </p:cNvPr>
          <p:cNvSpPr/>
          <p:nvPr/>
        </p:nvSpPr>
        <p:spPr>
          <a:xfrm>
            <a:off x="-1" y="3711246"/>
            <a:ext cx="12192001" cy="3146754"/>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bg1"/>
                </a:solidFill>
                <a:effectLst/>
                <a:ea typeface="Times New Roman" panose="02020603050405020304" pitchFamily="18" charset="0"/>
              </a:rPr>
              <a:t>Romans 1:5 </a:t>
            </a:r>
            <a:r>
              <a:rPr lang="en-US" sz="3200" dirty="0">
                <a:solidFill>
                  <a:schemeClr val="bg1"/>
                </a:solidFill>
                <a:effectLst/>
                <a:ea typeface="Times New Roman" panose="02020603050405020304" pitchFamily="18" charset="0"/>
              </a:rPr>
              <a:t>Through Christ, God has given us the privilege</a:t>
            </a:r>
            <a:r>
              <a:rPr lang="en-US" sz="3200" baseline="30000" dirty="0">
                <a:solidFill>
                  <a:schemeClr val="bg1"/>
                </a:solidFill>
                <a:effectLst/>
                <a:ea typeface="Times New Roman" panose="02020603050405020304" pitchFamily="18" charset="0"/>
              </a:rPr>
              <a:t> </a:t>
            </a:r>
            <a:r>
              <a:rPr lang="en-US" sz="3200" dirty="0">
                <a:solidFill>
                  <a:schemeClr val="bg1"/>
                </a:solidFill>
                <a:effectLst/>
                <a:ea typeface="Times New Roman" panose="02020603050405020304" pitchFamily="18" charset="0"/>
              </a:rPr>
              <a:t>and authority as apostles to tell Gentiles everywhere what God has done for them, so that they will believe and obey him, bringing glory to his name.</a:t>
            </a:r>
            <a:r>
              <a:rPr lang="en-US" sz="3200" b="1" baseline="30000" dirty="0">
                <a:solidFill>
                  <a:schemeClr val="bg1"/>
                </a:solidFill>
                <a:effectLst/>
                <a:ea typeface="Times New Roman" panose="02020603050405020304" pitchFamily="18" charset="0"/>
              </a:rPr>
              <a:t>6 </a:t>
            </a:r>
            <a:r>
              <a:rPr lang="en-US" sz="3200" dirty="0">
                <a:solidFill>
                  <a:schemeClr val="bg1"/>
                </a:solidFill>
                <a:effectLst/>
                <a:ea typeface="Times New Roman" panose="02020603050405020304" pitchFamily="18" charset="0"/>
              </a:rPr>
              <a:t>And  you are included among those Gentiles who have been called to belong to Jesus Christ. </a:t>
            </a:r>
            <a:r>
              <a:rPr lang="en-US" sz="3200" b="1" baseline="30000" dirty="0">
                <a:solidFill>
                  <a:schemeClr val="bg1"/>
                </a:solidFill>
                <a:effectLst/>
                <a:ea typeface="Times New Roman" panose="02020603050405020304" pitchFamily="18" charset="0"/>
              </a:rPr>
              <a:t>7 </a:t>
            </a:r>
            <a:r>
              <a:rPr lang="en-US" sz="3200" dirty="0">
                <a:solidFill>
                  <a:schemeClr val="bg1"/>
                </a:solidFill>
                <a:effectLst/>
                <a:ea typeface="Times New Roman" panose="02020603050405020304" pitchFamily="18" charset="0"/>
              </a:rPr>
              <a:t>I am writing to all of you in Rome who are loved by God </a:t>
            </a:r>
            <a:r>
              <a:rPr lang="en-US" sz="3200" b="1" u="sng" dirty="0">
                <a:solidFill>
                  <a:schemeClr val="bg1"/>
                </a:solidFill>
                <a:effectLst/>
                <a:ea typeface="Times New Roman" panose="02020603050405020304" pitchFamily="18" charset="0"/>
              </a:rPr>
              <a:t>and are called to be his own holy people</a:t>
            </a:r>
            <a:r>
              <a:rPr lang="en-US" sz="3200" dirty="0">
                <a:solidFill>
                  <a:schemeClr val="bg1"/>
                </a:solidFill>
                <a:effectLst/>
                <a:ea typeface="Times New Roman" panose="02020603050405020304" pitchFamily="18" charset="0"/>
              </a:rPr>
              <a:t>.</a:t>
            </a: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endParaRPr lang="en-US" sz="3600" dirty="0"/>
          </a:p>
        </p:txBody>
      </p:sp>
      <p:sp>
        <p:nvSpPr>
          <p:cNvPr id="18" name="Rounded Rectangular Callout 11">
            <a:extLst>
              <a:ext uri="{FF2B5EF4-FFF2-40B4-BE49-F238E27FC236}">
                <a16:creationId xmlns:a16="http://schemas.microsoft.com/office/drawing/2014/main" xmlns="" id="{C2C2187B-4EDE-B472-FAD2-EC1B4EB17906}"/>
              </a:ext>
            </a:extLst>
          </p:cNvPr>
          <p:cNvSpPr/>
          <p:nvPr/>
        </p:nvSpPr>
        <p:spPr>
          <a:xfrm>
            <a:off x="228600" y="2700655"/>
            <a:ext cx="3352800" cy="685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One truth…</a:t>
            </a:r>
            <a:endParaRPr lang="en-US" sz="4000" dirty="0"/>
          </a:p>
        </p:txBody>
      </p:sp>
      <p:sp>
        <p:nvSpPr>
          <p:cNvPr id="3" name="Rounded Rectangular Callout 11">
            <a:extLst>
              <a:ext uri="{FF2B5EF4-FFF2-40B4-BE49-F238E27FC236}">
                <a16:creationId xmlns:a16="http://schemas.microsoft.com/office/drawing/2014/main" xmlns="" id="{895D7D6F-A7AD-88CE-342C-EB25F3718B4C}"/>
              </a:ext>
            </a:extLst>
          </p:cNvPr>
          <p:cNvSpPr/>
          <p:nvPr/>
        </p:nvSpPr>
        <p:spPr>
          <a:xfrm>
            <a:off x="2819400" y="2700655"/>
            <a:ext cx="3733800" cy="685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One calling…</a:t>
            </a:r>
            <a:endParaRPr lang="en-US" sz="4000" dirty="0"/>
          </a:p>
        </p:txBody>
      </p:sp>
      <p:sp>
        <p:nvSpPr>
          <p:cNvPr id="4" name="Rounded Rectangular Callout 11">
            <a:extLst>
              <a:ext uri="{FF2B5EF4-FFF2-40B4-BE49-F238E27FC236}">
                <a16:creationId xmlns:a16="http://schemas.microsoft.com/office/drawing/2014/main" xmlns="" id="{82729FF0-748C-A4C8-414A-077228FDA7D5}"/>
              </a:ext>
            </a:extLst>
          </p:cNvPr>
          <p:cNvSpPr/>
          <p:nvPr/>
        </p:nvSpPr>
        <p:spPr>
          <a:xfrm>
            <a:off x="5943600" y="2700655"/>
            <a:ext cx="2895600" cy="685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One love…</a:t>
            </a:r>
            <a:endParaRPr lang="en-US" sz="4000" dirty="0"/>
          </a:p>
        </p:txBody>
      </p:sp>
      <p:sp>
        <p:nvSpPr>
          <p:cNvPr id="5" name="Rounded Rectangular Callout 11">
            <a:extLst>
              <a:ext uri="{FF2B5EF4-FFF2-40B4-BE49-F238E27FC236}">
                <a16:creationId xmlns:a16="http://schemas.microsoft.com/office/drawing/2014/main" xmlns="" id="{69B83D44-2AB2-4EE6-18FB-A4D611ED7296}"/>
              </a:ext>
            </a:extLst>
          </p:cNvPr>
          <p:cNvSpPr/>
          <p:nvPr/>
        </p:nvSpPr>
        <p:spPr>
          <a:xfrm>
            <a:off x="8305800" y="2700655"/>
            <a:ext cx="3581400" cy="685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One people…</a:t>
            </a:r>
            <a:endParaRPr lang="en-US" sz="4000" dirty="0"/>
          </a:p>
        </p:txBody>
      </p:sp>
    </p:spTree>
    <p:extLst>
      <p:ext uri="{BB962C8B-B14F-4D97-AF65-F5344CB8AC3E}">
        <p14:creationId xmlns:p14="http://schemas.microsoft.com/office/powerpoint/2010/main" val="1636158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8" name="Rounded Rectangular Callout 11">
            <a:extLst>
              <a:ext uri="{FF2B5EF4-FFF2-40B4-BE49-F238E27FC236}">
                <a16:creationId xmlns:a16="http://schemas.microsoft.com/office/drawing/2014/main" xmlns="" id="{F0D71FAA-19EE-5B68-BD20-C5E927C0E3D3}"/>
              </a:ext>
            </a:extLst>
          </p:cNvPr>
          <p:cNvSpPr/>
          <p:nvPr/>
        </p:nvSpPr>
        <p:spPr>
          <a:xfrm>
            <a:off x="381000" y="1066800"/>
            <a:ext cx="11430000" cy="1444297"/>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Being reconciled to God gives us the foundation for reconciliation with one another</a:t>
            </a:r>
            <a:endParaRPr lang="en-US" sz="4000" dirty="0"/>
          </a:p>
        </p:txBody>
      </p:sp>
      <p:sp>
        <p:nvSpPr>
          <p:cNvPr id="17" name="Rectangle 16">
            <a:extLst>
              <a:ext uri="{FF2B5EF4-FFF2-40B4-BE49-F238E27FC236}">
                <a16:creationId xmlns:a16="http://schemas.microsoft.com/office/drawing/2014/main" xmlns="" id="{FA3D3C73-87BC-FEC6-ED45-90E0056FDCCC}"/>
              </a:ext>
            </a:extLst>
          </p:cNvPr>
          <p:cNvSpPr/>
          <p:nvPr/>
        </p:nvSpPr>
        <p:spPr>
          <a:xfrm>
            <a:off x="-1" y="3711246"/>
            <a:ext cx="12192001" cy="3146754"/>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bg1"/>
                </a:solidFill>
                <a:effectLst/>
                <a:ea typeface="Times New Roman" panose="02020603050405020304" pitchFamily="18" charset="0"/>
              </a:rPr>
              <a:t>Romans 1:5 </a:t>
            </a:r>
            <a:r>
              <a:rPr lang="en-US" sz="3200" dirty="0">
                <a:solidFill>
                  <a:schemeClr val="bg1"/>
                </a:solidFill>
                <a:effectLst/>
                <a:ea typeface="Times New Roman" panose="02020603050405020304" pitchFamily="18" charset="0"/>
              </a:rPr>
              <a:t>Through Christ, God has given us the privilege</a:t>
            </a:r>
            <a:r>
              <a:rPr lang="en-US" sz="3200" baseline="30000" dirty="0">
                <a:solidFill>
                  <a:schemeClr val="bg1"/>
                </a:solidFill>
                <a:effectLst/>
                <a:ea typeface="Times New Roman" panose="02020603050405020304" pitchFamily="18" charset="0"/>
              </a:rPr>
              <a:t> </a:t>
            </a:r>
            <a:r>
              <a:rPr lang="en-US" sz="3200" dirty="0">
                <a:solidFill>
                  <a:schemeClr val="bg1"/>
                </a:solidFill>
                <a:effectLst/>
                <a:ea typeface="Times New Roman" panose="02020603050405020304" pitchFamily="18" charset="0"/>
              </a:rPr>
              <a:t>and authority as apostles to tell Gentiles everywhere what God has done for them, so that they will believe and obey him, bringing glory to his name.</a:t>
            </a:r>
            <a:r>
              <a:rPr lang="en-US" sz="3200" b="1" baseline="30000" dirty="0">
                <a:solidFill>
                  <a:schemeClr val="bg1"/>
                </a:solidFill>
                <a:effectLst/>
                <a:ea typeface="Times New Roman" panose="02020603050405020304" pitchFamily="18" charset="0"/>
              </a:rPr>
              <a:t>6 </a:t>
            </a:r>
            <a:r>
              <a:rPr lang="en-US" sz="3200" dirty="0">
                <a:solidFill>
                  <a:schemeClr val="bg1"/>
                </a:solidFill>
                <a:effectLst/>
                <a:ea typeface="Times New Roman" panose="02020603050405020304" pitchFamily="18" charset="0"/>
              </a:rPr>
              <a:t>And  you are included among those Gentiles who have been called to belong to Jesus Christ. </a:t>
            </a:r>
            <a:r>
              <a:rPr lang="en-US" sz="3200" b="1" baseline="30000" dirty="0">
                <a:solidFill>
                  <a:schemeClr val="bg1"/>
                </a:solidFill>
                <a:effectLst/>
                <a:ea typeface="Times New Roman" panose="02020603050405020304" pitchFamily="18" charset="0"/>
              </a:rPr>
              <a:t>7 </a:t>
            </a:r>
            <a:r>
              <a:rPr lang="en-US" sz="3200" dirty="0">
                <a:solidFill>
                  <a:schemeClr val="bg1"/>
                </a:solidFill>
                <a:effectLst/>
                <a:ea typeface="Times New Roman" panose="02020603050405020304" pitchFamily="18" charset="0"/>
              </a:rPr>
              <a:t>I am writing to all of you in Rome who are loved by God </a:t>
            </a:r>
            <a:r>
              <a:rPr lang="en-US" sz="3200" b="1" u="sng" dirty="0">
                <a:solidFill>
                  <a:schemeClr val="bg1"/>
                </a:solidFill>
                <a:effectLst/>
                <a:ea typeface="Times New Roman" panose="02020603050405020304" pitchFamily="18" charset="0"/>
              </a:rPr>
              <a:t>and are called to be his own holy people</a:t>
            </a:r>
            <a:r>
              <a:rPr lang="en-US" sz="3200" dirty="0">
                <a:solidFill>
                  <a:schemeClr val="bg1"/>
                </a:solidFill>
                <a:effectLst/>
                <a:ea typeface="Times New Roman" panose="02020603050405020304" pitchFamily="18" charset="0"/>
              </a:rPr>
              <a:t>.</a:t>
            </a: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endParaRPr lang="en-US" sz="3600" dirty="0"/>
          </a:p>
        </p:txBody>
      </p:sp>
      <p:sp>
        <p:nvSpPr>
          <p:cNvPr id="18" name="Rounded Rectangular Callout 11">
            <a:extLst>
              <a:ext uri="{FF2B5EF4-FFF2-40B4-BE49-F238E27FC236}">
                <a16:creationId xmlns:a16="http://schemas.microsoft.com/office/drawing/2014/main" xmlns="" id="{C2C2187B-4EDE-B472-FAD2-EC1B4EB17906}"/>
              </a:ext>
            </a:extLst>
          </p:cNvPr>
          <p:cNvSpPr/>
          <p:nvPr/>
        </p:nvSpPr>
        <p:spPr>
          <a:xfrm>
            <a:off x="3048000" y="2771751"/>
            <a:ext cx="3352800" cy="685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One Spirit…</a:t>
            </a:r>
            <a:endParaRPr lang="en-US" sz="4000" dirty="0"/>
          </a:p>
        </p:txBody>
      </p:sp>
      <p:sp>
        <p:nvSpPr>
          <p:cNvPr id="3" name="Rounded Rectangular Callout 11">
            <a:extLst>
              <a:ext uri="{FF2B5EF4-FFF2-40B4-BE49-F238E27FC236}">
                <a16:creationId xmlns:a16="http://schemas.microsoft.com/office/drawing/2014/main" xmlns="" id="{895D7D6F-A7AD-88CE-342C-EB25F3718B4C}"/>
              </a:ext>
            </a:extLst>
          </p:cNvPr>
          <p:cNvSpPr/>
          <p:nvPr/>
        </p:nvSpPr>
        <p:spPr>
          <a:xfrm>
            <a:off x="5715000" y="2776527"/>
            <a:ext cx="3733800" cy="685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One nation…</a:t>
            </a:r>
            <a:endParaRPr lang="en-US" sz="4000" dirty="0"/>
          </a:p>
        </p:txBody>
      </p:sp>
      <p:sp>
        <p:nvSpPr>
          <p:cNvPr id="4" name="Rounded Rectangular Callout 11">
            <a:extLst>
              <a:ext uri="{FF2B5EF4-FFF2-40B4-BE49-F238E27FC236}">
                <a16:creationId xmlns:a16="http://schemas.microsoft.com/office/drawing/2014/main" xmlns="" id="{82729FF0-748C-A4C8-414A-077228FDA7D5}"/>
              </a:ext>
            </a:extLst>
          </p:cNvPr>
          <p:cNvSpPr/>
          <p:nvPr/>
        </p:nvSpPr>
        <p:spPr>
          <a:xfrm>
            <a:off x="304800" y="2771751"/>
            <a:ext cx="3048000" cy="685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One family…</a:t>
            </a:r>
            <a:endParaRPr lang="en-US" sz="4000" dirty="0"/>
          </a:p>
        </p:txBody>
      </p:sp>
      <p:sp>
        <p:nvSpPr>
          <p:cNvPr id="5" name="Rounded Rectangular Callout 11">
            <a:extLst>
              <a:ext uri="{FF2B5EF4-FFF2-40B4-BE49-F238E27FC236}">
                <a16:creationId xmlns:a16="http://schemas.microsoft.com/office/drawing/2014/main" xmlns="" id="{69B83D44-2AB2-4EE6-18FB-A4D611ED7296}"/>
              </a:ext>
            </a:extLst>
          </p:cNvPr>
          <p:cNvSpPr/>
          <p:nvPr/>
        </p:nvSpPr>
        <p:spPr>
          <a:xfrm>
            <a:off x="8839200" y="2771751"/>
            <a:ext cx="3200400" cy="685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One body…</a:t>
            </a:r>
            <a:endParaRPr lang="en-US" sz="4000" dirty="0"/>
          </a:p>
        </p:txBody>
      </p:sp>
    </p:spTree>
    <p:extLst>
      <p:ext uri="{BB962C8B-B14F-4D97-AF65-F5344CB8AC3E}">
        <p14:creationId xmlns:p14="http://schemas.microsoft.com/office/powerpoint/2010/main" val="3378285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500"/>
                                        <p:tgtEl>
                                          <p:spTgt spid="1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3" grpId="0"/>
      <p:bldP spid="4" grpId="0"/>
      <p:bldP spid="5"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0" y="0"/>
            <a:ext cx="12192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How is Jesus a basis for accepting one another? </a:t>
            </a:r>
          </a:p>
        </p:txBody>
      </p:sp>
      <p:sp>
        <p:nvSpPr>
          <p:cNvPr id="4" name="Rectangle: Rounded Corners 3">
            <a:extLst>
              <a:ext uri="{FF2B5EF4-FFF2-40B4-BE49-F238E27FC236}">
                <a16:creationId xmlns:a16="http://schemas.microsoft.com/office/drawing/2014/main" xmlns="" id="{A2DCE1F6-FBB1-6DE1-BE1A-BA4A31E5760D}"/>
              </a:ext>
            </a:extLst>
          </p:cNvPr>
          <p:cNvSpPr/>
          <p:nvPr/>
        </p:nvSpPr>
        <p:spPr>
          <a:xfrm>
            <a:off x="5410200" y="5162550"/>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6" name="Rectangle: Rounded Corners 5">
            <a:extLst>
              <a:ext uri="{FF2B5EF4-FFF2-40B4-BE49-F238E27FC236}">
                <a16:creationId xmlns:a16="http://schemas.microsoft.com/office/drawing/2014/main" xmlns="" id="{13BFBB62-D7E7-0823-9E6F-03542CC7C515}"/>
              </a:ext>
            </a:extLst>
          </p:cNvPr>
          <p:cNvSpPr/>
          <p:nvPr/>
        </p:nvSpPr>
        <p:spPr>
          <a:xfrm>
            <a:off x="9753600" y="5162550"/>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10" name="Rounded Rectangular Callout 11">
            <a:extLst>
              <a:ext uri="{FF2B5EF4-FFF2-40B4-BE49-F238E27FC236}">
                <a16:creationId xmlns:a16="http://schemas.microsoft.com/office/drawing/2014/main" xmlns="" id="{241CFFAA-5A16-2844-0AEE-6A31A2E0CC06}"/>
              </a:ext>
            </a:extLst>
          </p:cNvPr>
          <p:cNvSpPr/>
          <p:nvPr/>
        </p:nvSpPr>
        <p:spPr>
          <a:xfrm>
            <a:off x="5346290" y="989011"/>
            <a:ext cx="6693309" cy="663576"/>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4) Jesus is the great unifier</a:t>
            </a:r>
            <a:endParaRPr lang="en-US" sz="6600" dirty="0"/>
          </a:p>
        </p:txBody>
      </p:sp>
      <p:sp>
        <p:nvSpPr>
          <p:cNvPr id="7" name="Isosceles Triangle 6">
            <a:extLst>
              <a:ext uri="{FF2B5EF4-FFF2-40B4-BE49-F238E27FC236}">
                <a16:creationId xmlns:a16="http://schemas.microsoft.com/office/drawing/2014/main" xmlns="" id="{1EA313E3-9DCE-3972-F3B0-B54EC993D2BE}"/>
              </a:ext>
            </a:extLst>
          </p:cNvPr>
          <p:cNvSpPr/>
          <p:nvPr/>
        </p:nvSpPr>
        <p:spPr>
          <a:xfrm>
            <a:off x="7848600" y="1600199"/>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13" name="Arrow: Right 12">
            <a:extLst>
              <a:ext uri="{FF2B5EF4-FFF2-40B4-BE49-F238E27FC236}">
                <a16:creationId xmlns:a16="http://schemas.microsoft.com/office/drawing/2014/main" xmlns="" id="{058B844D-4C85-7F75-76A4-8B16868D1725}"/>
              </a:ext>
            </a:extLst>
          </p:cNvPr>
          <p:cNvSpPr/>
          <p:nvPr/>
        </p:nvSpPr>
        <p:spPr>
          <a:xfrm rot="18727244">
            <a:off x="5252195" y="3612643"/>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14" name="Arrow: Left 13">
            <a:extLst>
              <a:ext uri="{FF2B5EF4-FFF2-40B4-BE49-F238E27FC236}">
                <a16:creationId xmlns:a16="http://schemas.microsoft.com/office/drawing/2014/main" xmlns="" id="{EB7D982F-75F6-6114-1222-4AFDF09AA819}"/>
              </a:ext>
            </a:extLst>
          </p:cNvPr>
          <p:cNvSpPr/>
          <p:nvPr/>
        </p:nvSpPr>
        <p:spPr>
          <a:xfrm rot="18664341">
            <a:off x="5851229" y="3728276"/>
            <a:ext cx="3095604" cy="663576"/>
          </a:xfrm>
          <a:prstGeom prst="leftArrow">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 </a:t>
            </a:r>
          </a:p>
        </p:txBody>
      </p:sp>
      <p:sp>
        <p:nvSpPr>
          <p:cNvPr id="15" name="Arrow: Left 14">
            <a:extLst>
              <a:ext uri="{FF2B5EF4-FFF2-40B4-BE49-F238E27FC236}">
                <a16:creationId xmlns:a16="http://schemas.microsoft.com/office/drawing/2014/main" xmlns="" id="{DE02638D-0C3E-8BD2-F345-3D93700C116B}"/>
              </a:ext>
            </a:extLst>
          </p:cNvPr>
          <p:cNvSpPr/>
          <p:nvPr/>
        </p:nvSpPr>
        <p:spPr>
          <a:xfrm rot="2865689">
            <a:off x="8950180" y="3612643"/>
            <a:ext cx="3259544" cy="663576"/>
          </a:xfrm>
          <a:prstGeom prst="leftArrow">
            <a:avLst>
              <a:gd name="adj1" fmla="val 50000"/>
              <a:gd name="adj2" fmla="val 50000"/>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 </a:t>
            </a:r>
          </a:p>
        </p:txBody>
      </p:sp>
      <p:sp>
        <p:nvSpPr>
          <p:cNvPr id="11" name="Arrow: Right 10">
            <a:extLst>
              <a:ext uri="{FF2B5EF4-FFF2-40B4-BE49-F238E27FC236}">
                <a16:creationId xmlns:a16="http://schemas.microsoft.com/office/drawing/2014/main" xmlns="" id="{AE36215C-E5BE-4E8E-7526-197972900E50}"/>
              </a:ext>
            </a:extLst>
          </p:cNvPr>
          <p:cNvSpPr/>
          <p:nvPr/>
        </p:nvSpPr>
        <p:spPr>
          <a:xfrm rot="2862295">
            <a:off x="8456927" y="3683648"/>
            <a:ext cx="3261366"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9" name="Rounded Rectangular Callout 11">
            <a:extLst>
              <a:ext uri="{FF2B5EF4-FFF2-40B4-BE49-F238E27FC236}">
                <a16:creationId xmlns:a16="http://schemas.microsoft.com/office/drawing/2014/main" xmlns="" id="{B5433CD5-D4D5-065B-483C-79EEE784702D}"/>
              </a:ext>
            </a:extLst>
          </p:cNvPr>
          <p:cNvSpPr/>
          <p:nvPr/>
        </p:nvSpPr>
        <p:spPr>
          <a:xfrm>
            <a:off x="296981" y="1291430"/>
            <a:ext cx="4755350" cy="192246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The result: you can accept one another</a:t>
            </a:r>
            <a:endParaRPr lang="en-US" sz="6600" dirty="0"/>
          </a:p>
        </p:txBody>
      </p:sp>
      <p:sp>
        <p:nvSpPr>
          <p:cNvPr id="8" name="Arrow: Right 7">
            <a:extLst>
              <a:ext uri="{FF2B5EF4-FFF2-40B4-BE49-F238E27FC236}">
                <a16:creationId xmlns:a16="http://schemas.microsoft.com/office/drawing/2014/main" xmlns="" id="{5C252CEB-95D6-7DA6-A711-9ABA92EBB51D}"/>
              </a:ext>
            </a:extLst>
          </p:cNvPr>
          <p:cNvSpPr/>
          <p:nvPr/>
        </p:nvSpPr>
        <p:spPr>
          <a:xfrm>
            <a:off x="7848600" y="5162551"/>
            <a:ext cx="3261366" cy="1021670"/>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7" name="Arrow: Left 16">
            <a:extLst>
              <a:ext uri="{FF2B5EF4-FFF2-40B4-BE49-F238E27FC236}">
                <a16:creationId xmlns:a16="http://schemas.microsoft.com/office/drawing/2014/main" xmlns="" id="{68C869C3-031C-529E-9AD8-910EF76BE393}"/>
              </a:ext>
            </a:extLst>
          </p:cNvPr>
          <p:cNvSpPr/>
          <p:nvPr/>
        </p:nvSpPr>
        <p:spPr>
          <a:xfrm>
            <a:off x="6602167" y="5132148"/>
            <a:ext cx="3995752" cy="1146653"/>
          </a:xfrm>
          <a:prstGeom prst="leftArrow">
            <a:avLst>
              <a:gd name="adj1" fmla="val 50000"/>
              <a:gd name="adj2" fmla="val 50000"/>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 ONE ANOTHER</a:t>
            </a:r>
          </a:p>
        </p:txBody>
      </p:sp>
    </p:spTree>
    <p:extLst>
      <p:ext uri="{BB962C8B-B14F-4D97-AF65-F5344CB8AC3E}">
        <p14:creationId xmlns:p14="http://schemas.microsoft.com/office/powerpoint/2010/main" val="529375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par>
                                <p:cTn id="12" presetID="22" presetClass="entr" presetSubtype="2" fill="hold" grpId="0" nodeType="with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wipe(right)">
                                      <p:cBhvr>
                                        <p:cTn id="14" dur="500"/>
                                        <p:tgtEl>
                                          <p:spTgt spid="17"/>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8" grpId="0" animBg="1"/>
      <p:bldP spid="17"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533400" y="304800"/>
            <a:ext cx="11430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i="1" dirty="0">
                <a:solidFill>
                  <a:schemeClr val="bg1"/>
                </a:solidFill>
              </a:rPr>
              <a:t>Just</a:t>
            </a:r>
            <a:r>
              <a:rPr lang="en-US" sz="7200" b="1" dirty="0">
                <a:solidFill>
                  <a:schemeClr val="bg1"/>
                </a:solidFill>
              </a:rPr>
              <a:t> “accept?” </a:t>
            </a:r>
          </a:p>
        </p:txBody>
      </p:sp>
      <p:sp>
        <p:nvSpPr>
          <p:cNvPr id="5" name="Rectangle 4">
            <a:extLst>
              <a:ext uri="{FF2B5EF4-FFF2-40B4-BE49-F238E27FC236}">
                <a16:creationId xmlns:a16="http://schemas.microsoft.com/office/drawing/2014/main" xmlns="" id="{D3572549-5699-A4EB-A5E2-6C2102AFB20E}"/>
              </a:ext>
            </a:extLst>
          </p:cNvPr>
          <p:cNvSpPr/>
          <p:nvPr/>
        </p:nvSpPr>
        <p:spPr>
          <a:xfrm>
            <a:off x="381000" y="2827337"/>
            <a:ext cx="11430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t>Wikipedia.com: </a:t>
            </a:r>
            <a:r>
              <a:rPr lang="en-US" sz="3600" i="1" dirty="0"/>
              <a:t>Acceptance</a:t>
            </a:r>
            <a:r>
              <a:rPr lang="en-US" sz="3600" dirty="0"/>
              <a:t> </a:t>
            </a:r>
          </a:p>
          <a:p>
            <a:r>
              <a:rPr lang="en-US" sz="3600" dirty="0"/>
              <a:t>is a person's agreement to experience a situation, to follow a process or condition (often a negative or uncomfortable situation) without attempting to change it, protest, or exit.</a:t>
            </a:r>
          </a:p>
          <a:p>
            <a:r>
              <a:rPr lang="en-US" dirty="0"/>
              <a:t> </a:t>
            </a:r>
          </a:p>
        </p:txBody>
      </p:sp>
    </p:spTree>
    <p:extLst>
      <p:ext uri="{BB962C8B-B14F-4D97-AF65-F5344CB8AC3E}">
        <p14:creationId xmlns:p14="http://schemas.microsoft.com/office/powerpoint/2010/main" val="3148491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533400" y="304800"/>
            <a:ext cx="11430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i="1" dirty="0">
                <a:solidFill>
                  <a:schemeClr val="bg1"/>
                </a:solidFill>
              </a:rPr>
              <a:t>Just</a:t>
            </a:r>
            <a:r>
              <a:rPr lang="en-US" sz="7200" b="1" dirty="0">
                <a:solidFill>
                  <a:schemeClr val="bg1"/>
                </a:solidFill>
              </a:rPr>
              <a:t> “accept?” </a:t>
            </a:r>
          </a:p>
        </p:txBody>
      </p:sp>
    </p:spTree>
    <p:extLst>
      <p:ext uri="{BB962C8B-B14F-4D97-AF65-F5344CB8AC3E}">
        <p14:creationId xmlns:p14="http://schemas.microsoft.com/office/powerpoint/2010/main" val="499737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3" name="Rounded Rectangular Callout 11">
            <a:extLst>
              <a:ext uri="{FF2B5EF4-FFF2-40B4-BE49-F238E27FC236}">
                <a16:creationId xmlns:a16="http://schemas.microsoft.com/office/drawing/2014/main" xmlns="" id="{26D5A235-882B-E97D-6177-1B20FE4C082A}"/>
              </a:ext>
            </a:extLst>
          </p:cNvPr>
          <p:cNvSpPr/>
          <p:nvPr/>
        </p:nvSpPr>
        <p:spPr>
          <a:xfrm>
            <a:off x="228600" y="1291358"/>
            <a:ext cx="11826948" cy="918442"/>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000" b="1" dirty="0">
                <a:solidFill>
                  <a:schemeClr val="bg1"/>
                </a:solidFill>
              </a:rPr>
              <a:t>Ch 12 – 16 How do we live as God’s people?</a:t>
            </a:r>
          </a:p>
        </p:txBody>
      </p:sp>
      <p:sp>
        <p:nvSpPr>
          <p:cNvPr id="5" name="Rectangle 4">
            <a:extLst>
              <a:ext uri="{FF2B5EF4-FFF2-40B4-BE49-F238E27FC236}">
                <a16:creationId xmlns:a16="http://schemas.microsoft.com/office/drawing/2014/main" xmlns="" id="{2273C056-1B70-47C5-52E9-70B61097414C}"/>
              </a:ext>
            </a:extLst>
          </p:cNvPr>
          <p:cNvSpPr/>
          <p:nvPr/>
        </p:nvSpPr>
        <p:spPr>
          <a:xfrm>
            <a:off x="0" y="4343400"/>
            <a:ext cx="12192000" cy="25145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5 </a:t>
            </a:r>
            <a:r>
              <a:rPr lang="en-US" sz="3200" dirty="0">
                <a:solidFill>
                  <a:srgbClr val="000000"/>
                </a:solidFill>
                <a:effectLst/>
                <a:ea typeface="Times New Roman" panose="02020603050405020304" pitchFamily="18" charset="0"/>
              </a:rPr>
              <a:t>May God, </a:t>
            </a:r>
            <a:r>
              <a:rPr lang="en-US" sz="3200" b="1" u="sng" dirty="0">
                <a:solidFill>
                  <a:srgbClr val="002060"/>
                </a:solidFill>
                <a:effectLst/>
                <a:ea typeface="Times New Roman" panose="02020603050405020304" pitchFamily="18" charset="0"/>
              </a:rPr>
              <a:t>who gives this patience and encouragement</a:t>
            </a:r>
            <a:r>
              <a:rPr lang="en-US" sz="3200" dirty="0">
                <a:solidFill>
                  <a:srgbClr val="000000"/>
                </a:solidFill>
                <a:effectLst/>
                <a:ea typeface="Times New Roman" panose="02020603050405020304" pitchFamily="18" charset="0"/>
              </a:rPr>
              <a:t>, help you live in complete harmony with each other, as is fitting for followers of Christ Jesus. </a:t>
            </a:r>
            <a:r>
              <a:rPr lang="en-US" sz="3200" b="1" baseline="30000" dirty="0">
                <a:solidFill>
                  <a:srgbClr val="000000"/>
                </a:solidFill>
                <a:effectLst/>
                <a:ea typeface="Times New Roman" panose="02020603050405020304" pitchFamily="18" charset="0"/>
              </a:rPr>
              <a:t>6 </a:t>
            </a:r>
            <a:r>
              <a:rPr lang="en-US" sz="3200" dirty="0">
                <a:solidFill>
                  <a:srgbClr val="000000"/>
                </a:solidFill>
                <a:effectLst/>
                <a:ea typeface="Times New Roman" panose="02020603050405020304" pitchFamily="18" charset="0"/>
              </a:rPr>
              <a:t>Then all of you can join together with one voice, giving praise and glory to God, the Father of our Lord Jesus Christ.</a:t>
            </a:r>
            <a:r>
              <a:rPr lang="en-US" sz="3200" b="1" kern="100" baseline="30000" dirty="0">
                <a:solidFill>
                  <a:schemeClr val="tx1"/>
                </a:solidFill>
                <a:effectLst/>
                <a:ea typeface="Calibri" panose="020F0502020204030204" pitchFamily="34" charset="0"/>
                <a:cs typeface="Calibri" panose="020F0502020204030204" pitchFamily="34" charset="0"/>
              </a:rPr>
              <a:t> </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dirty="0">
                <a:solidFill>
                  <a:schemeClr val="tx1"/>
                </a:solidFill>
                <a:effectLst/>
                <a:ea typeface="Times New Roman" panose="02020603050405020304" pitchFamily="18" charset="0"/>
              </a:rPr>
              <a:t>accept one another …</a:t>
            </a:r>
          </a:p>
          <a:p>
            <a:pPr marL="0" marR="0">
              <a:lnSpc>
                <a:spcPct val="107000"/>
              </a:lnSpc>
              <a:spcBef>
                <a:spcPts val="0"/>
              </a:spcBef>
              <a:spcAft>
                <a:spcPts val="800"/>
              </a:spcAft>
            </a:pPr>
            <a:endParaRPr lang="en-US" sz="3200" dirty="0">
              <a:solidFill>
                <a:schemeClr val="tx1"/>
              </a:solidFill>
            </a:endParaRPr>
          </a:p>
        </p:txBody>
      </p:sp>
    </p:spTree>
    <p:extLst>
      <p:ext uri="{BB962C8B-B14F-4D97-AF65-F5344CB8AC3E}">
        <p14:creationId xmlns:p14="http://schemas.microsoft.com/office/powerpoint/2010/main" val="297965887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533400" y="304800"/>
            <a:ext cx="11430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i="1" dirty="0">
                <a:solidFill>
                  <a:schemeClr val="bg1"/>
                </a:solidFill>
              </a:rPr>
              <a:t>Just</a:t>
            </a:r>
            <a:r>
              <a:rPr lang="en-US" sz="7200" b="1" dirty="0">
                <a:solidFill>
                  <a:schemeClr val="bg1"/>
                </a:solidFill>
              </a:rPr>
              <a:t> “accept?” </a:t>
            </a:r>
          </a:p>
        </p:txBody>
      </p:sp>
      <p:sp>
        <p:nvSpPr>
          <p:cNvPr id="5" name="Rectangle 4">
            <a:extLst>
              <a:ext uri="{FF2B5EF4-FFF2-40B4-BE49-F238E27FC236}">
                <a16:creationId xmlns:a16="http://schemas.microsoft.com/office/drawing/2014/main" xmlns="" id="{D3572549-5699-A4EB-A5E2-6C2102AFB20E}"/>
              </a:ext>
            </a:extLst>
          </p:cNvPr>
          <p:cNvSpPr/>
          <p:nvPr/>
        </p:nvSpPr>
        <p:spPr>
          <a:xfrm>
            <a:off x="381000" y="2827337"/>
            <a:ext cx="11430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t>Wikipedia.com: </a:t>
            </a:r>
            <a:r>
              <a:rPr lang="en-US" sz="3600" i="1" dirty="0"/>
              <a:t>Acceptance</a:t>
            </a:r>
            <a:r>
              <a:rPr lang="en-US" sz="3600" dirty="0"/>
              <a:t> </a:t>
            </a:r>
          </a:p>
          <a:p>
            <a:r>
              <a:rPr lang="en-US" sz="3600" dirty="0"/>
              <a:t>is a person's agreement to experience a situation, to follow a process or condition (often a negative or uncomfortable situation) without attempting to change it, protest, or exit.</a:t>
            </a:r>
          </a:p>
          <a:p>
            <a:r>
              <a:rPr lang="en-US" dirty="0"/>
              <a:t> </a:t>
            </a:r>
          </a:p>
        </p:txBody>
      </p:sp>
      <p:sp>
        <p:nvSpPr>
          <p:cNvPr id="3" name="Rounded Rectangular Callout 11">
            <a:extLst>
              <a:ext uri="{FF2B5EF4-FFF2-40B4-BE49-F238E27FC236}">
                <a16:creationId xmlns:a16="http://schemas.microsoft.com/office/drawing/2014/main" xmlns="" id="{B8D2DD4B-8ACD-DCB2-323A-0C1ED22E584D}"/>
              </a:ext>
            </a:extLst>
          </p:cNvPr>
          <p:cNvSpPr/>
          <p:nvPr/>
        </p:nvSpPr>
        <p:spPr>
          <a:xfrm>
            <a:off x="4800600" y="1672431"/>
            <a:ext cx="7315200" cy="9906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Is </a:t>
            </a:r>
            <a:r>
              <a:rPr lang="en-US" sz="4000" b="1" i="1" dirty="0"/>
              <a:t>that</a:t>
            </a:r>
            <a:r>
              <a:rPr lang="en-US" sz="4000" b="1" dirty="0"/>
              <a:t> what God is calling us to? </a:t>
            </a:r>
            <a:endParaRPr lang="en-US" sz="4000" dirty="0"/>
          </a:p>
        </p:txBody>
      </p:sp>
      <p:sp>
        <p:nvSpPr>
          <p:cNvPr id="4" name="Rectangle 3">
            <a:extLst>
              <a:ext uri="{FF2B5EF4-FFF2-40B4-BE49-F238E27FC236}">
                <a16:creationId xmlns:a16="http://schemas.microsoft.com/office/drawing/2014/main" xmlns="" id="{88A0868B-93B7-9135-7A8F-B6257F1698CE}"/>
              </a:ext>
            </a:extLst>
          </p:cNvPr>
          <p:cNvSpPr/>
          <p:nvPr/>
        </p:nvSpPr>
        <p:spPr>
          <a:xfrm>
            <a:off x="7620" y="5562599"/>
            <a:ext cx="12184380" cy="12954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accept each other just as Christ has accepted you </a:t>
            </a:r>
            <a:r>
              <a:rPr lang="en-US" sz="3200" b="1" u="sng" dirty="0">
                <a:solidFill>
                  <a:srgbClr val="002060"/>
                </a:solidFill>
                <a:effectLst/>
                <a:ea typeface="Times New Roman" panose="02020603050405020304" pitchFamily="18" charset="0"/>
              </a:rPr>
              <a:t>so that God will be given glory</a:t>
            </a:r>
            <a:r>
              <a:rPr lang="en-US" sz="3200" b="1" dirty="0">
                <a:solidFill>
                  <a:srgbClr val="002060"/>
                </a:solidFill>
                <a:effectLst/>
                <a:ea typeface="Times New Roman" panose="02020603050405020304" pitchFamily="18" charset="0"/>
              </a:rPr>
              <a:t>. </a:t>
            </a:r>
          </a:p>
          <a:p>
            <a:pPr marL="0" marR="0">
              <a:spcBef>
                <a:spcPts val="0"/>
              </a:spcBef>
              <a:spcAft>
                <a:spcPts val="0"/>
              </a:spcAft>
            </a:pPr>
            <a:endParaRPr lang="en-US" sz="3200" dirty="0">
              <a:solidFill>
                <a:schemeClr val="tx1"/>
              </a:solidFill>
            </a:endParaRPr>
          </a:p>
        </p:txBody>
      </p:sp>
    </p:spTree>
    <p:extLst>
      <p:ext uri="{BB962C8B-B14F-4D97-AF65-F5344CB8AC3E}">
        <p14:creationId xmlns:p14="http://schemas.microsoft.com/office/powerpoint/2010/main" val="896639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533400" y="304800"/>
            <a:ext cx="11430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i="1" dirty="0">
                <a:solidFill>
                  <a:schemeClr val="bg1"/>
                </a:solidFill>
              </a:rPr>
              <a:t>Just</a:t>
            </a:r>
            <a:r>
              <a:rPr lang="en-US" sz="7200" b="1" dirty="0">
                <a:solidFill>
                  <a:schemeClr val="bg1"/>
                </a:solidFill>
              </a:rPr>
              <a:t> “accept?” </a:t>
            </a:r>
          </a:p>
        </p:txBody>
      </p:sp>
      <p:sp>
        <p:nvSpPr>
          <p:cNvPr id="4" name="Rectangle 3">
            <a:extLst>
              <a:ext uri="{FF2B5EF4-FFF2-40B4-BE49-F238E27FC236}">
                <a16:creationId xmlns:a16="http://schemas.microsoft.com/office/drawing/2014/main" xmlns="" id="{88A0868B-93B7-9135-7A8F-B6257F1698CE}"/>
              </a:ext>
            </a:extLst>
          </p:cNvPr>
          <p:cNvSpPr/>
          <p:nvPr/>
        </p:nvSpPr>
        <p:spPr>
          <a:xfrm>
            <a:off x="7620" y="5562599"/>
            <a:ext cx="12184380" cy="12954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b="1" u="sng" dirty="0">
                <a:solidFill>
                  <a:srgbClr val="002060"/>
                </a:solidFill>
                <a:effectLst/>
                <a:ea typeface="Times New Roman" panose="02020603050405020304" pitchFamily="18" charset="0"/>
              </a:rPr>
              <a:t>accept</a:t>
            </a:r>
            <a:r>
              <a:rPr lang="en-US" sz="3200" dirty="0">
                <a:solidFill>
                  <a:srgbClr val="000000"/>
                </a:solidFill>
                <a:effectLst/>
                <a:ea typeface="Times New Roman" panose="02020603050405020304" pitchFamily="18" charset="0"/>
              </a:rPr>
              <a:t> each other just as Christ has accepted you </a:t>
            </a:r>
            <a:r>
              <a:rPr lang="en-US" sz="3200" dirty="0">
                <a:solidFill>
                  <a:schemeClr val="tx1"/>
                </a:solidFill>
                <a:effectLst/>
                <a:ea typeface="Times New Roman" panose="02020603050405020304" pitchFamily="18" charset="0"/>
              </a:rPr>
              <a:t>so that God will be given glory. </a:t>
            </a:r>
          </a:p>
          <a:p>
            <a:pPr marL="0" marR="0">
              <a:spcBef>
                <a:spcPts val="0"/>
              </a:spcBef>
              <a:spcAft>
                <a:spcPts val="0"/>
              </a:spcAft>
            </a:pPr>
            <a:endParaRPr lang="en-US" sz="3200" dirty="0">
              <a:solidFill>
                <a:schemeClr val="tx1"/>
              </a:solidFill>
            </a:endParaRPr>
          </a:p>
        </p:txBody>
      </p:sp>
      <p:sp>
        <p:nvSpPr>
          <p:cNvPr id="6" name="Speech Bubble: Rectangle 5">
            <a:extLst>
              <a:ext uri="{FF2B5EF4-FFF2-40B4-BE49-F238E27FC236}">
                <a16:creationId xmlns:a16="http://schemas.microsoft.com/office/drawing/2014/main" xmlns="" id="{6EC5A255-3E5B-AA6D-7C05-C45FDC67BB01}"/>
              </a:ext>
            </a:extLst>
          </p:cNvPr>
          <p:cNvSpPr/>
          <p:nvPr/>
        </p:nvSpPr>
        <p:spPr>
          <a:xfrm>
            <a:off x="228600" y="3124200"/>
            <a:ext cx="8153400" cy="2209800"/>
          </a:xfrm>
          <a:prstGeom prst="wedgeRectCallout">
            <a:avLst>
              <a:gd name="adj1" fmla="val -4011"/>
              <a:gd name="adj2" fmla="val 65603"/>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a:r>
              <a:rPr lang="en-US" sz="3200" b="1" i="1" dirty="0" err="1">
                <a:solidFill>
                  <a:srgbClr val="000000"/>
                </a:solidFill>
                <a:effectLst/>
                <a:ea typeface="Times New Roman" panose="02020603050405020304" pitchFamily="18" charset="0"/>
                <a:cs typeface="Calibri" panose="020F0502020204030204" pitchFamily="34" charset="0"/>
              </a:rPr>
              <a:t>Proslambano</a:t>
            </a:r>
            <a:r>
              <a:rPr lang="en-US" sz="3200" b="1" i="1" dirty="0">
                <a:solidFill>
                  <a:srgbClr val="000000"/>
                </a:solidFill>
                <a:effectLst/>
                <a:ea typeface="Times New Roman" panose="02020603050405020304" pitchFamily="18" charset="0"/>
                <a:cs typeface="Calibri" panose="020F0502020204030204" pitchFamily="34" charset="0"/>
              </a:rPr>
              <a:t>: </a:t>
            </a:r>
            <a:endParaRPr lang="en-US" sz="3200" dirty="0">
              <a:effectLst/>
              <a:ea typeface="Times New Roman" panose="02020603050405020304" pitchFamily="18" charset="0"/>
            </a:endParaRPr>
          </a:p>
          <a:p>
            <a:pPr marL="0" marR="0"/>
            <a:r>
              <a:rPr lang="en-US" sz="3200" b="1" dirty="0">
                <a:solidFill>
                  <a:srgbClr val="000000"/>
                </a:solidFill>
                <a:effectLst/>
                <a:ea typeface="Times New Roman" panose="02020603050405020304" pitchFamily="18" charset="0"/>
                <a:cs typeface="Calibri" panose="020F0502020204030204" pitchFamily="34" charset="0"/>
              </a:rPr>
              <a:t>To take to one’s self; to take by the hand;</a:t>
            </a:r>
            <a:endParaRPr lang="en-US" sz="3200" dirty="0">
              <a:effectLst/>
              <a:ea typeface="Times New Roman" panose="02020603050405020304" pitchFamily="18" charset="0"/>
            </a:endParaRPr>
          </a:p>
          <a:p>
            <a:pPr marL="0" marR="0"/>
            <a:r>
              <a:rPr lang="en-US" sz="3200" b="1" dirty="0">
                <a:solidFill>
                  <a:srgbClr val="000000"/>
                </a:solidFill>
                <a:effectLst/>
                <a:ea typeface="Times New Roman" panose="02020603050405020304" pitchFamily="18" charset="0"/>
                <a:cs typeface="Calibri" panose="020F0502020204030204" pitchFamily="34" charset="0"/>
              </a:rPr>
              <a:t>to take as one’s companion; </a:t>
            </a:r>
            <a:endParaRPr lang="en-US" sz="3200" dirty="0">
              <a:effectLst/>
              <a:ea typeface="Times New Roman" panose="02020603050405020304" pitchFamily="18" charset="0"/>
            </a:endParaRPr>
          </a:p>
          <a:p>
            <a:pPr marL="0" marR="0"/>
            <a:r>
              <a:rPr lang="en-US" sz="3200" b="1" dirty="0">
                <a:solidFill>
                  <a:srgbClr val="000000"/>
                </a:solidFill>
                <a:effectLst/>
                <a:ea typeface="Times New Roman" panose="02020603050405020304" pitchFamily="18" charset="0"/>
                <a:cs typeface="Calibri" panose="020F0502020204030204" pitchFamily="34" charset="0"/>
              </a:rPr>
              <a:t>to receive, i.e. grant one access to one's heart </a:t>
            </a:r>
            <a:endParaRPr lang="en-US" dirty="0"/>
          </a:p>
        </p:txBody>
      </p:sp>
      <p:sp>
        <p:nvSpPr>
          <p:cNvPr id="7" name="Rounded Rectangular Callout 11">
            <a:extLst>
              <a:ext uri="{FF2B5EF4-FFF2-40B4-BE49-F238E27FC236}">
                <a16:creationId xmlns:a16="http://schemas.microsoft.com/office/drawing/2014/main" xmlns="" id="{32E56294-CD98-4CD8-4513-A776BE0542B2}"/>
              </a:ext>
            </a:extLst>
          </p:cNvPr>
          <p:cNvSpPr/>
          <p:nvPr/>
        </p:nvSpPr>
        <p:spPr>
          <a:xfrm>
            <a:off x="5947410" y="1371600"/>
            <a:ext cx="6019800" cy="120332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r>
              <a:rPr lang="en-US" sz="4400" b="1" dirty="0">
                <a:solidFill>
                  <a:schemeClr val="bg1"/>
                </a:solidFill>
                <a:effectLst/>
                <a:ea typeface="Times New Roman" panose="02020603050405020304" pitchFamily="18" charset="0"/>
                <a:cs typeface="Calibri" panose="020F0502020204030204" pitchFamily="34" charset="0"/>
              </a:rPr>
              <a:t>Accept  </a:t>
            </a:r>
            <a:r>
              <a:rPr lang="en-US" sz="5400" b="1" dirty="0">
                <a:solidFill>
                  <a:schemeClr val="bg1"/>
                </a:solidFill>
                <a:effectLst/>
                <a:ea typeface="Times New Roman" panose="02020603050405020304" pitchFamily="18" charset="0"/>
                <a:cs typeface="Calibri" panose="020F0502020204030204" pitchFamily="34" charset="0"/>
              </a:rPr>
              <a:t>≠</a:t>
            </a:r>
            <a:r>
              <a:rPr lang="en-US" sz="4400" b="1" dirty="0">
                <a:solidFill>
                  <a:schemeClr val="bg1"/>
                </a:solidFill>
                <a:effectLst/>
                <a:ea typeface="Times New Roman" panose="02020603050405020304" pitchFamily="18" charset="0"/>
                <a:cs typeface="Calibri" panose="020F0502020204030204" pitchFamily="34" charset="0"/>
              </a:rPr>
              <a:t>  “put up with”</a:t>
            </a:r>
            <a:endParaRPr lang="en-US" sz="4400"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2972210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533400" y="304800"/>
            <a:ext cx="11430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i="1" dirty="0">
                <a:solidFill>
                  <a:schemeClr val="bg1"/>
                </a:solidFill>
              </a:rPr>
              <a:t>Just</a:t>
            </a:r>
            <a:r>
              <a:rPr lang="en-US" sz="7200" b="1" dirty="0">
                <a:solidFill>
                  <a:schemeClr val="bg1"/>
                </a:solidFill>
              </a:rPr>
              <a:t> “accept?” </a:t>
            </a:r>
          </a:p>
        </p:txBody>
      </p:sp>
      <p:sp>
        <p:nvSpPr>
          <p:cNvPr id="4" name="Rectangle 3">
            <a:extLst>
              <a:ext uri="{FF2B5EF4-FFF2-40B4-BE49-F238E27FC236}">
                <a16:creationId xmlns:a16="http://schemas.microsoft.com/office/drawing/2014/main" xmlns="" id="{88A0868B-93B7-9135-7A8F-B6257F1698CE}"/>
              </a:ext>
            </a:extLst>
          </p:cNvPr>
          <p:cNvSpPr/>
          <p:nvPr/>
        </p:nvSpPr>
        <p:spPr>
          <a:xfrm>
            <a:off x="7620" y="5562599"/>
            <a:ext cx="12184380" cy="12954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b="1" u="sng" dirty="0">
                <a:solidFill>
                  <a:srgbClr val="002060"/>
                </a:solidFill>
                <a:effectLst/>
                <a:ea typeface="Times New Roman" panose="02020603050405020304" pitchFamily="18" charset="0"/>
              </a:rPr>
              <a:t>accept</a:t>
            </a:r>
            <a:r>
              <a:rPr lang="en-US" sz="3200" dirty="0">
                <a:solidFill>
                  <a:srgbClr val="000000"/>
                </a:solidFill>
                <a:effectLst/>
                <a:ea typeface="Times New Roman" panose="02020603050405020304" pitchFamily="18" charset="0"/>
              </a:rPr>
              <a:t> each other </a:t>
            </a:r>
            <a:r>
              <a:rPr lang="en-US" sz="3200" b="1" u="sng" dirty="0">
                <a:solidFill>
                  <a:srgbClr val="002060"/>
                </a:solidFill>
                <a:effectLst/>
                <a:ea typeface="Times New Roman" panose="02020603050405020304" pitchFamily="18" charset="0"/>
              </a:rPr>
              <a:t>just as Christ has accepted you</a:t>
            </a:r>
            <a:r>
              <a:rPr lang="en-US" sz="3200" b="1" dirty="0">
                <a:solidFill>
                  <a:srgbClr val="00206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so that God will be given glory. </a:t>
            </a:r>
          </a:p>
          <a:p>
            <a:pPr marL="0" marR="0">
              <a:spcBef>
                <a:spcPts val="0"/>
              </a:spcBef>
              <a:spcAft>
                <a:spcPts val="0"/>
              </a:spcAft>
            </a:pPr>
            <a:endParaRPr lang="en-US" sz="3200" dirty="0">
              <a:solidFill>
                <a:schemeClr val="tx1"/>
              </a:solidFill>
            </a:endParaRPr>
          </a:p>
        </p:txBody>
      </p:sp>
      <p:sp>
        <p:nvSpPr>
          <p:cNvPr id="6" name="Speech Bubble: Rectangle 5">
            <a:extLst>
              <a:ext uri="{FF2B5EF4-FFF2-40B4-BE49-F238E27FC236}">
                <a16:creationId xmlns:a16="http://schemas.microsoft.com/office/drawing/2014/main" xmlns="" id="{6EC5A255-3E5B-AA6D-7C05-C45FDC67BB01}"/>
              </a:ext>
            </a:extLst>
          </p:cNvPr>
          <p:cNvSpPr/>
          <p:nvPr/>
        </p:nvSpPr>
        <p:spPr>
          <a:xfrm>
            <a:off x="228600" y="3124200"/>
            <a:ext cx="8153400" cy="2209800"/>
          </a:xfrm>
          <a:prstGeom prst="wedgeRectCallout">
            <a:avLst>
              <a:gd name="adj1" fmla="val -4011"/>
              <a:gd name="adj2" fmla="val 65603"/>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a:r>
              <a:rPr lang="en-US" sz="3200" b="1" i="1" dirty="0" err="1">
                <a:solidFill>
                  <a:srgbClr val="000000"/>
                </a:solidFill>
                <a:effectLst/>
                <a:ea typeface="Times New Roman" panose="02020603050405020304" pitchFamily="18" charset="0"/>
                <a:cs typeface="Calibri" panose="020F0502020204030204" pitchFamily="34" charset="0"/>
              </a:rPr>
              <a:t>Proslambano</a:t>
            </a:r>
            <a:r>
              <a:rPr lang="en-US" sz="3200" b="1" i="1" dirty="0">
                <a:solidFill>
                  <a:srgbClr val="000000"/>
                </a:solidFill>
                <a:effectLst/>
                <a:ea typeface="Times New Roman" panose="02020603050405020304" pitchFamily="18" charset="0"/>
                <a:cs typeface="Calibri" panose="020F0502020204030204" pitchFamily="34" charset="0"/>
              </a:rPr>
              <a:t>: </a:t>
            </a:r>
            <a:endParaRPr lang="en-US" sz="3200" dirty="0">
              <a:effectLst/>
              <a:ea typeface="Times New Roman" panose="02020603050405020304" pitchFamily="18" charset="0"/>
            </a:endParaRPr>
          </a:p>
          <a:p>
            <a:pPr marL="0" marR="0"/>
            <a:r>
              <a:rPr lang="en-US" sz="3200" b="1" dirty="0">
                <a:solidFill>
                  <a:srgbClr val="000000"/>
                </a:solidFill>
                <a:effectLst/>
                <a:ea typeface="Times New Roman" panose="02020603050405020304" pitchFamily="18" charset="0"/>
                <a:cs typeface="Calibri" panose="020F0502020204030204" pitchFamily="34" charset="0"/>
              </a:rPr>
              <a:t>To take to one’s self; to take by the hand;</a:t>
            </a:r>
            <a:endParaRPr lang="en-US" sz="3200" dirty="0">
              <a:effectLst/>
              <a:ea typeface="Times New Roman" panose="02020603050405020304" pitchFamily="18" charset="0"/>
            </a:endParaRPr>
          </a:p>
          <a:p>
            <a:pPr marL="0" marR="0"/>
            <a:r>
              <a:rPr lang="en-US" sz="3200" b="1" dirty="0">
                <a:solidFill>
                  <a:srgbClr val="000000"/>
                </a:solidFill>
                <a:effectLst/>
                <a:ea typeface="Times New Roman" panose="02020603050405020304" pitchFamily="18" charset="0"/>
                <a:cs typeface="Calibri" panose="020F0502020204030204" pitchFamily="34" charset="0"/>
              </a:rPr>
              <a:t>to take as one’s companion; </a:t>
            </a:r>
            <a:endParaRPr lang="en-US" sz="3200" dirty="0">
              <a:effectLst/>
              <a:ea typeface="Times New Roman" panose="02020603050405020304" pitchFamily="18" charset="0"/>
            </a:endParaRPr>
          </a:p>
          <a:p>
            <a:pPr marL="0" marR="0"/>
            <a:r>
              <a:rPr lang="en-US" sz="3200" b="1" dirty="0">
                <a:solidFill>
                  <a:srgbClr val="000000"/>
                </a:solidFill>
                <a:effectLst/>
                <a:ea typeface="Times New Roman" panose="02020603050405020304" pitchFamily="18" charset="0"/>
                <a:cs typeface="Calibri" panose="020F0502020204030204" pitchFamily="34" charset="0"/>
              </a:rPr>
              <a:t>to receive, i.e. grant one access to one's heart </a:t>
            </a:r>
            <a:endParaRPr lang="en-US" dirty="0"/>
          </a:p>
        </p:txBody>
      </p:sp>
      <p:sp>
        <p:nvSpPr>
          <p:cNvPr id="7" name="Rounded Rectangular Callout 11">
            <a:extLst>
              <a:ext uri="{FF2B5EF4-FFF2-40B4-BE49-F238E27FC236}">
                <a16:creationId xmlns:a16="http://schemas.microsoft.com/office/drawing/2014/main" xmlns="" id="{32E56294-CD98-4CD8-4513-A776BE0542B2}"/>
              </a:ext>
            </a:extLst>
          </p:cNvPr>
          <p:cNvSpPr/>
          <p:nvPr/>
        </p:nvSpPr>
        <p:spPr>
          <a:xfrm>
            <a:off x="5947410" y="1371600"/>
            <a:ext cx="6019800" cy="120332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r>
              <a:rPr lang="en-US" sz="4400" b="1" dirty="0">
                <a:solidFill>
                  <a:schemeClr val="bg1"/>
                </a:solidFill>
                <a:effectLst/>
                <a:ea typeface="Times New Roman" panose="02020603050405020304" pitchFamily="18" charset="0"/>
                <a:cs typeface="Calibri" panose="020F0502020204030204" pitchFamily="34" charset="0"/>
              </a:rPr>
              <a:t>Accept  </a:t>
            </a:r>
            <a:r>
              <a:rPr lang="en-US" sz="5400" b="1" dirty="0">
                <a:solidFill>
                  <a:schemeClr val="bg1"/>
                </a:solidFill>
                <a:effectLst/>
                <a:ea typeface="Times New Roman" panose="02020603050405020304" pitchFamily="18" charset="0"/>
                <a:cs typeface="Calibri" panose="020F0502020204030204" pitchFamily="34" charset="0"/>
              </a:rPr>
              <a:t>≠</a:t>
            </a:r>
            <a:r>
              <a:rPr lang="en-US" sz="4400" b="1" dirty="0">
                <a:solidFill>
                  <a:schemeClr val="bg1"/>
                </a:solidFill>
                <a:effectLst/>
                <a:ea typeface="Times New Roman" panose="02020603050405020304" pitchFamily="18" charset="0"/>
                <a:cs typeface="Calibri" panose="020F0502020204030204" pitchFamily="34" charset="0"/>
              </a:rPr>
              <a:t>  “put up with”</a:t>
            </a:r>
            <a:endParaRPr lang="en-US" sz="4400"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92537667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533400" y="304800"/>
            <a:ext cx="11430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i="1" dirty="0">
                <a:solidFill>
                  <a:schemeClr val="bg1"/>
                </a:solidFill>
              </a:rPr>
              <a:t>Just</a:t>
            </a:r>
            <a:r>
              <a:rPr lang="en-US" sz="7200" b="1" dirty="0">
                <a:solidFill>
                  <a:schemeClr val="bg1"/>
                </a:solidFill>
              </a:rPr>
              <a:t> “accept?” </a:t>
            </a:r>
          </a:p>
        </p:txBody>
      </p:sp>
      <p:sp>
        <p:nvSpPr>
          <p:cNvPr id="4" name="Rectangle 3">
            <a:extLst>
              <a:ext uri="{FF2B5EF4-FFF2-40B4-BE49-F238E27FC236}">
                <a16:creationId xmlns:a16="http://schemas.microsoft.com/office/drawing/2014/main" xmlns="" id="{88A0868B-93B7-9135-7A8F-B6257F1698CE}"/>
              </a:ext>
            </a:extLst>
          </p:cNvPr>
          <p:cNvSpPr/>
          <p:nvPr/>
        </p:nvSpPr>
        <p:spPr>
          <a:xfrm>
            <a:off x="7620" y="4800601"/>
            <a:ext cx="1218438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5 </a:t>
            </a:r>
            <a:r>
              <a:rPr lang="en-US" sz="3200" dirty="0">
                <a:solidFill>
                  <a:srgbClr val="000000"/>
                </a:solidFill>
                <a:effectLst/>
                <a:ea typeface="Times New Roman" panose="02020603050405020304" pitchFamily="18" charset="0"/>
              </a:rPr>
              <a:t>May God, who gives this patience and encouragement, help you live in</a:t>
            </a:r>
            <a:r>
              <a:rPr lang="en-US" sz="3200" u="sng"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complete harmony with each other</a:t>
            </a:r>
            <a:r>
              <a:rPr lang="en-US" sz="3200" dirty="0">
                <a:solidFill>
                  <a:srgbClr val="000000"/>
                </a:solidFill>
                <a:effectLst/>
                <a:ea typeface="Times New Roman" panose="02020603050405020304" pitchFamily="18" charset="0"/>
              </a:rPr>
              <a:t>, as is fitting for followers of Christ Jesus. </a:t>
            </a:r>
            <a:r>
              <a:rPr lang="en-US" sz="3200" b="1" baseline="30000" dirty="0">
                <a:solidFill>
                  <a:srgbClr val="000000"/>
                </a:solidFill>
                <a:effectLst/>
                <a:ea typeface="Times New Roman" panose="02020603050405020304" pitchFamily="18" charset="0"/>
              </a:rPr>
              <a:t>6 </a:t>
            </a:r>
            <a:r>
              <a:rPr lang="en-US" sz="3200" dirty="0">
                <a:solidFill>
                  <a:srgbClr val="000000"/>
                </a:solidFill>
                <a:effectLst/>
                <a:ea typeface="Times New Roman" panose="02020603050405020304" pitchFamily="18" charset="0"/>
              </a:rPr>
              <a:t>Then all of you can join together with one voice, giving praise and glory to God, the Father of our Lord Jesus Christ.</a:t>
            </a:r>
            <a:endParaRPr lang="en-US" sz="3200" dirty="0">
              <a:effectLst/>
              <a:ea typeface="Times New Roman" panose="02020603050405020304" pitchFamily="18" charset="0"/>
            </a:endParaRPr>
          </a:p>
          <a:p>
            <a:pPr marL="0" marR="0">
              <a:spcBef>
                <a:spcPts val="0"/>
              </a:spcBef>
              <a:spcAft>
                <a:spcPts val="0"/>
              </a:spcAft>
            </a:pPr>
            <a:endParaRPr lang="en-US" sz="3200" dirty="0">
              <a:solidFill>
                <a:schemeClr val="tx1"/>
              </a:solidFill>
            </a:endParaRPr>
          </a:p>
        </p:txBody>
      </p:sp>
      <p:sp>
        <p:nvSpPr>
          <p:cNvPr id="7" name="Rounded Rectangular Callout 11">
            <a:extLst>
              <a:ext uri="{FF2B5EF4-FFF2-40B4-BE49-F238E27FC236}">
                <a16:creationId xmlns:a16="http://schemas.microsoft.com/office/drawing/2014/main" xmlns="" id="{32E56294-CD98-4CD8-4513-A776BE0542B2}"/>
              </a:ext>
            </a:extLst>
          </p:cNvPr>
          <p:cNvSpPr/>
          <p:nvPr/>
        </p:nvSpPr>
        <p:spPr>
          <a:xfrm>
            <a:off x="5947410" y="1371600"/>
            <a:ext cx="6019800" cy="120332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r>
              <a:rPr lang="en-US" sz="4400" b="1" dirty="0">
                <a:solidFill>
                  <a:schemeClr val="bg1"/>
                </a:solidFill>
                <a:effectLst/>
                <a:ea typeface="Times New Roman" panose="02020603050405020304" pitchFamily="18" charset="0"/>
                <a:cs typeface="Calibri" panose="020F0502020204030204" pitchFamily="34" charset="0"/>
              </a:rPr>
              <a:t>Paul is casting a vision</a:t>
            </a:r>
            <a:endParaRPr lang="en-US" sz="4400" dirty="0">
              <a:solidFill>
                <a:schemeClr val="bg1"/>
              </a:solidFill>
              <a:effectLst/>
              <a:ea typeface="Times New Roman" panose="02020603050405020304" pitchFamily="18" charset="0"/>
            </a:endParaRPr>
          </a:p>
        </p:txBody>
      </p:sp>
      <p:sp>
        <p:nvSpPr>
          <p:cNvPr id="3" name="Speech Bubble: Rectangle 2">
            <a:extLst>
              <a:ext uri="{FF2B5EF4-FFF2-40B4-BE49-F238E27FC236}">
                <a16:creationId xmlns:a16="http://schemas.microsoft.com/office/drawing/2014/main" xmlns="" id="{289C7BDC-785E-0F0C-7391-97D93AEACDFB}"/>
              </a:ext>
            </a:extLst>
          </p:cNvPr>
          <p:cNvSpPr/>
          <p:nvPr/>
        </p:nvSpPr>
        <p:spPr>
          <a:xfrm>
            <a:off x="685800" y="3886200"/>
            <a:ext cx="4648200" cy="746123"/>
          </a:xfrm>
          <a:prstGeom prst="wedgeRectCallout">
            <a:avLst>
              <a:gd name="adj1" fmla="val 20087"/>
              <a:gd name="adj2" fmla="val 155986"/>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a:r>
              <a:rPr lang="en-US" sz="3200" b="1" i="1" dirty="0">
                <a:solidFill>
                  <a:srgbClr val="000000"/>
                </a:solidFill>
                <a:effectLst/>
                <a:ea typeface="Times New Roman" panose="02020603050405020304" pitchFamily="18" charset="0"/>
                <a:cs typeface="Calibri" panose="020F0502020204030204" pitchFamily="34" charset="0"/>
              </a:rPr>
              <a:t>Autos </a:t>
            </a:r>
            <a:r>
              <a:rPr lang="en-US" sz="3200" b="1" i="1" dirty="0" err="1">
                <a:solidFill>
                  <a:srgbClr val="000000"/>
                </a:solidFill>
                <a:effectLst/>
                <a:ea typeface="Times New Roman" panose="02020603050405020304" pitchFamily="18" charset="0"/>
                <a:cs typeface="Calibri" panose="020F0502020204030204" pitchFamily="34" charset="0"/>
              </a:rPr>
              <a:t>phroneo</a:t>
            </a:r>
            <a:r>
              <a:rPr lang="en-US" sz="3200" b="1" i="1" dirty="0">
                <a:solidFill>
                  <a:srgbClr val="000000"/>
                </a:solidFill>
                <a:effectLst/>
                <a:ea typeface="Times New Roman" panose="02020603050405020304" pitchFamily="18" charset="0"/>
                <a:cs typeface="Calibri" panose="020F0502020204030204" pitchFamily="34" charset="0"/>
              </a:rPr>
              <a:t>: </a:t>
            </a:r>
            <a:r>
              <a:rPr lang="en-US" sz="3200" b="1" dirty="0">
                <a:solidFill>
                  <a:srgbClr val="000000"/>
                </a:solidFill>
                <a:effectLst/>
                <a:ea typeface="Times New Roman" panose="02020603050405020304" pitchFamily="18" charset="0"/>
                <a:cs typeface="Calibri" panose="020F0502020204030204" pitchFamily="34" charset="0"/>
              </a:rPr>
              <a:t>one mind</a:t>
            </a:r>
            <a:endParaRPr lang="en-US" sz="3200" dirty="0">
              <a:effectLst/>
              <a:ea typeface="Times New Roman" panose="02020603050405020304" pitchFamily="18" charset="0"/>
            </a:endParaRPr>
          </a:p>
        </p:txBody>
      </p:sp>
    </p:spTree>
    <p:extLst>
      <p:ext uri="{BB962C8B-B14F-4D97-AF65-F5344CB8AC3E}">
        <p14:creationId xmlns:p14="http://schemas.microsoft.com/office/powerpoint/2010/main" val="4149499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533400" y="304800"/>
            <a:ext cx="11430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i="1" dirty="0">
                <a:solidFill>
                  <a:schemeClr val="bg1"/>
                </a:solidFill>
              </a:rPr>
              <a:t>Just</a:t>
            </a:r>
            <a:r>
              <a:rPr lang="en-US" sz="7200" b="1" dirty="0">
                <a:solidFill>
                  <a:schemeClr val="bg1"/>
                </a:solidFill>
              </a:rPr>
              <a:t> “accept?” </a:t>
            </a:r>
          </a:p>
        </p:txBody>
      </p:sp>
      <p:sp>
        <p:nvSpPr>
          <p:cNvPr id="4" name="Rectangle 3">
            <a:extLst>
              <a:ext uri="{FF2B5EF4-FFF2-40B4-BE49-F238E27FC236}">
                <a16:creationId xmlns:a16="http://schemas.microsoft.com/office/drawing/2014/main" xmlns="" id="{88A0868B-93B7-9135-7A8F-B6257F1698CE}"/>
              </a:ext>
            </a:extLst>
          </p:cNvPr>
          <p:cNvSpPr/>
          <p:nvPr/>
        </p:nvSpPr>
        <p:spPr>
          <a:xfrm>
            <a:off x="7620" y="4800601"/>
            <a:ext cx="1218438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5 </a:t>
            </a:r>
            <a:r>
              <a:rPr lang="en-US" sz="3200" dirty="0">
                <a:solidFill>
                  <a:srgbClr val="000000"/>
                </a:solidFill>
                <a:effectLst/>
                <a:ea typeface="Times New Roman" panose="02020603050405020304" pitchFamily="18" charset="0"/>
              </a:rPr>
              <a:t>May God, who gives this patience and encouragement, help you live in </a:t>
            </a:r>
            <a:r>
              <a:rPr lang="en-US" sz="3200" dirty="0">
                <a:solidFill>
                  <a:schemeClr val="tx1"/>
                </a:solidFill>
                <a:effectLst/>
                <a:ea typeface="Times New Roman" panose="02020603050405020304" pitchFamily="18" charset="0"/>
              </a:rPr>
              <a:t>complete harmony with each other</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as is fitting for followers of Christ Jesus</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6 </a:t>
            </a:r>
            <a:r>
              <a:rPr lang="en-US" sz="3200" dirty="0">
                <a:solidFill>
                  <a:srgbClr val="000000"/>
                </a:solidFill>
                <a:effectLst/>
                <a:ea typeface="Times New Roman" panose="02020603050405020304" pitchFamily="18" charset="0"/>
              </a:rPr>
              <a:t>Then all of you can join together with one voice, giving praise and glory to God, the Father of our Lord Jesus Christ.</a:t>
            </a:r>
            <a:endParaRPr lang="en-US" sz="3200" dirty="0">
              <a:effectLst/>
              <a:ea typeface="Times New Roman" panose="02020603050405020304" pitchFamily="18" charset="0"/>
            </a:endParaRPr>
          </a:p>
          <a:p>
            <a:pPr marL="0" marR="0">
              <a:spcBef>
                <a:spcPts val="0"/>
              </a:spcBef>
              <a:spcAft>
                <a:spcPts val="0"/>
              </a:spcAft>
            </a:pPr>
            <a:endParaRPr lang="en-US" sz="3200" dirty="0">
              <a:solidFill>
                <a:schemeClr val="tx1"/>
              </a:solidFill>
            </a:endParaRPr>
          </a:p>
        </p:txBody>
      </p:sp>
      <p:sp>
        <p:nvSpPr>
          <p:cNvPr id="3" name="Rounded Rectangular Callout 11">
            <a:extLst>
              <a:ext uri="{FF2B5EF4-FFF2-40B4-BE49-F238E27FC236}">
                <a16:creationId xmlns:a16="http://schemas.microsoft.com/office/drawing/2014/main" xmlns="" id="{116FC23C-89E3-BD6C-F6F6-CB27C8774A93}"/>
              </a:ext>
            </a:extLst>
          </p:cNvPr>
          <p:cNvSpPr/>
          <p:nvPr/>
        </p:nvSpPr>
        <p:spPr>
          <a:xfrm>
            <a:off x="5947410" y="1371600"/>
            <a:ext cx="6019800" cy="120332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r>
              <a:rPr lang="en-US" sz="4400" b="1" dirty="0">
                <a:solidFill>
                  <a:schemeClr val="bg1"/>
                </a:solidFill>
                <a:effectLst/>
                <a:ea typeface="Times New Roman" panose="02020603050405020304" pitchFamily="18" charset="0"/>
                <a:cs typeface="Calibri" panose="020F0502020204030204" pitchFamily="34" charset="0"/>
              </a:rPr>
              <a:t>Paul is casting a vision</a:t>
            </a:r>
            <a:endParaRPr lang="en-US" sz="4400"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406860258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533400" y="304800"/>
            <a:ext cx="11430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i="1" dirty="0">
                <a:solidFill>
                  <a:schemeClr val="bg1"/>
                </a:solidFill>
              </a:rPr>
              <a:t>Just</a:t>
            </a:r>
            <a:r>
              <a:rPr lang="en-US" sz="7200" b="1" dirty="0">
                <a:solidFill>
                  <a:schemeClr val="bg1"/>
                </a:solidFill>
              </a:rPr>
              <a:t> “accept?” </a:t>
            </a:r>
          </a:p>
        </p:txBody>
      </p:sp>
      <p:sp>
        <p:nvSpPr>
          <p:cNvPr id="5" name="Rounded Rectangular Callout 11">
            <a:extLst>
              <a:ext uri="{FF2B5EF4-FFF2-40B4-BE49-F238E27FC236}">
                <a16:creationId xmlns:a16="http://schemas.microsoft.com/office/drawing/2014/main" xmlns="" id="{FD385085-08BB-6440-8755-76A2C12C0D0D}"/>
              </a:ext>
            </a:extLst>
          </p:cNvPr>
          <p:cNvSpPr/>
          <p:nvPr/>
        </p:nvSpPr>
        <p:spPr>
          <a:xfrm>
            <a:off x="5947410" y="1371600"/>
            <a:ext cx="6019800" cy="120332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r>
              <a:rPr lang="en-US" sz="4400" b="1" dirty="0">
                <a:solidFill>
                  <a:schemeClr val="bg1"/>
                </a:solidFill>
                <a:effectLst/>
                <a:ea typeface="Times New Roman" panose="02020603050405020304" pitchFamily="18" charset="0"/>
                <a:cs typeface="Calibri" panose="020F0502020204030204" pitchFamily="34" charset="0"/>
              </a:rPr>
              <a:t>Paul is casting a vision</a:t>
            </a:r>
            <a:endParaRPr lang="en-US" sz="4400" dirty="0">
              <a:solidFill>
                <a:schemeClr val="bg1"/>
              </a:solidFill>
              <a:effectLst/>
              <a:ea typeface="Times New Roman" panose="02020603050405020304" pitchFamily="18" charset="0"/>
            </a:endParaRPr>
          </a:p>
        </p:txBody>
      </p:sp>
      <p:sp>
        <p:nvSpPr>
          <p:cNvPr id="4" name="Rectangle 3">
            <a:extLst>
              <a:ext uri="{FF2B5EF4-FFF2-40B4-BE49-F238E27FC236}">
                <a16:creationId xmlns:a16="http://schemas.microsoft.com/office/drawing/2014/main" xmlns="" id="{88A0868B-93B7-9135-7A8F-B6257F1698CE}"/>
              </a:ext>
            </a:extLst>
          </p:cNvPr>
          <p:cNvSpPr/>
          <p:nvPr/>
        </p:nvSpPr>
        <p:spPr>
          <a:xfrm>
            <a:off x="7620" y="4800601"/>
            <a:ext cx="1218438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5 </a:t>
            </a:r>
            <a:r>
              <a:rPr lang="en-US" sz="3200" dirty="0">
                <a:solidFill>
                  <a:srgbClr val="000000"/>
                </a:solidFill>
                <a:effectLst/>
                <a:ea typeface="Times New Roman" panose="02020603050405020304" pitchFamily="18" charset="0"/>
              </a:rPr>
              <a:t>May God, who gives this patience and encouragement, help you live in </a:t>
            </a:r>
            <a:r>
              <a:rPr lang="en-US" sz="3200" dirty="0">
                <a:solidFill>
                  <a:schemeClr val="tx1"/>
                </a:solidFill>
                <a:effectLst/>
                <a:ea typeface="Times New Roman" panose="02020603050405020304" pitchFamily="18" charset="0"/>
              </a:rPr>
              <a:t>complete harmony with each other</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as is fitting for followers of Christ Jesus</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6 </a:t>
            </a:r>
            <a:r>
              <a:rPr lang="en-US" sz="3200" b="1" u="sng" dirty="0">
                <a:solidFill>
                  <a:srgbClr val="002060"/>
                </a:solidFill>
                <a:effectLst/>
                <a:ea typeface="Times New Roman" panose="02020603050405020304" pitchFamily="18" charset="0"/>
              </a:rPr>
              <a:t>Then all of you can join together with one voice, giving praise and glory to God, the Father of our Lord Jesus Christ</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spcBef>
                <a:spcPts val="0"/>
              </a:spcBef>
              <a:spcAft>
                <a:spcPts val="0"/>
              </a:spcAft>
            </a:pPr>
            <a:endParaRPr lang="en-US" sz="3200" dirty="0">
              <a:solidFill>
                <a:schemeClr val="tx1"/>
              </a:solidFill>
            </a:endParaRPr>
          </a:p>
        </p:txBody>
      </p:sp>
    </p:spTree>
    <p:extLst>
      <p:ext uri="{BB962C8B-B14F-4D97-AF65-F5344CB8AC3E}">
        <p14:creationId xmlns:p14="http://schemas.microsoft.com/office/powerpoint/2010/main" val="56148205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533400" y="304800"/>
            <a:ext cx="11430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i="1" dirty="0">
                <a:solidFill>
                  <a:schemeClr val="bg1"/>
                </a:solidFill>
              </a:rPr>
              <a:t>Just</a:t>
            </a:r>
            <a:r>
              <a:rPr lang="en-US" sz="7200" b="1" dirty="0">
                <a:solidFill>
                  <a:schemeClr val="bg1"/>
                </a:solidFill>
              </a:rPr>
              <a:t> “accept?” </a:t>
            </a:r>
          </a:p>
        </p:txBody>
      </p:sp>
      <p:sp>
        <p:nvSpPr>
          <p:cNvPr id="7" name="Rounded Rectangular Callout 11">
            <a:extLst>
              <a:ext uri="{FF2B5EF4-FFF2-40B4-BE49-F238E27FC236}">
                <a16:creationId xmlns:a16="http://schemas.microsoft.com/office/drawing/2014/main" xmlns="" id="{32E56294-CD98-4CD8-4513-A776BE0542B2}"/>
              </a:ext>
            </a:extLst>
          </p:cNvPr>
          <p:cNvSpPr/>
          <p:nvPr/>
        </p:nvSpPr>
        <p:spPr>
          <a:xfrm>
            <a:off x="5947410" y="1371600"/>
            <a:ext cx="6019800" cy="120332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r>
              <a:rPr lang="en-US" sz="4400" b="1" dirty="0">
                <a:solidFill>
                  <a:schemeClr val="bg1"/>
                </a:solidFill>
                <a:effectLst/>
                <a:ea typeface="Times New Roman" panose="02020603050405020304" pitchFamily="18" charset="0"/>
                <a:cs typeface="Calibri" panose="020F0502020204030204" pitchFamily="34" charset="0"/>
              </a:rPr>
              <a:t>Accept  </a:t>
            </a:r>
            <a:r>
              <a:rPr lang="en-US" sz="5400" b="1" dirty="0">
                <a:solidFill>
                  <a:schemeClr val="bg1"/>
                </a:solidFill>
                <a:effectLst/>
                <a:ea typeface="Times New Roman" panose="02020603050405020304" pitchFamily="18" charset="0"/>
                <a:cs typeface="Calibri" panose="020F0502020204030204" pitchFamily="34" charset="0"/>
              </a:rPr>
              <a:t>≠</a:t>
            </a:r>
            <a:r>
              <a:rPr lang="en-US" sz="4400" b="1" dirty="0">
                <a:solidFill>
                  <a:schemeClr val="bg1"/>
                </a:solidFill>
                <a:effectLst/>
                <a:ea typeface="Times New Roman" panose="02020603050405020304" pitchFamily="18" charset="0"/>
                <a:cs typeface="Calibri" panose="020F0502020204030204" pitchFamily="34" charset="0"/>
              </a:rPr>
              <a:t>  “put up with”</a:t>
            </a:r>
            <a:endParaRPr lang="en-US" sz="4400" dirty="0">
              <a:solidFill>
                <a:schemeClr val="bg1"/>
              </a:solidFill>
              <a:effectLst/>
              <a:ea typeface="Times New Roman" panose="02020603050405020304" pitchFamily="18" charset="0"/>
            </a:endParaRPr>
          </a:p>
        </p:txBody>
      </p:sp>
      <p:sp>
        <p:nvSpPr>
          <p:cNvPr id="5" name="Rectangle 4">
            <a:extLst>
              <a:ext uri="{FF2B5EF4-FFF2-40B4-BE49-F238E27FC236}">
                <a16:creationId xmlns:a16="http://schemas.microsoft.com/office/drawing/2014/main" xmlns="" id="{93CE55ED-D73C-318B-50E9-E0B3E2AC3AE2}"/>
              </a:ext>
            </a:extLst>
          </p:cNvPr>
          <p:cNvSpPr/>
          <p:nvPr/>
        </p:nvSpPr>
        <p:spPr>
          <a:xfrm>
            <a:off x="7620" y="5405649"/>
            <a:ext cx="12184380" cy="145235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accept each other just as Christ has accepted you </a:t>
            </a:r>
            <a:r>
              <a:rPr lang="en-US" sz="3200" b="1" u="sng" dirty="0">
                <a:solidFill>
                  <a:srgbClr val="002060"/>
                </a:solidFill>
                <a:effectLst/>
                <a:ea typeface="Times New Roman" panose="02020603050405020304" pitchFamily="18" charset="0"/>
              </a:rPr>
              <a:t>so that God will be given glory</a:t>
            </a:r>
            <a:r>
              <a:rPr lang="en-US" sz="3200" b="1" dirty="0">
                <a:solidFill>
                  <a:srgbClr val="002060"/>
                </a:solidFill>
                <a:effectLst/>
                <a:ea typeface="Times New Roman" panose="02020603050405020304" pitchFamily="18" charset="0"/>
              </a:rPr>
              <a:t>. </a:t>
            </a:r>
          </a:p>
          <a:p>
            <a:pPr marL="0" marR="0">
              <a:spcBef>
                <a:spcPts val="0"/>
              </a:spcBef>
              <a:spcAft>
                <a:spcPts val="0"/>
              </a:spcAft>
            </a:pPr>
            <a:endParaRPr lang="en-US" sz="3200" dirty="0">
              <a:solidFill>
                <a:schemeClr val="tx1"/>
              </a:solidFill>
            </a:endParaRPr>
          </a:p>
        </p:txBody>
      </p:sp>
      <p:sp>
        <p:nvSpPr>
          <p:cNvPr id="4" name="Rounded Rectangular Callout 11">
            <a:extLst>
              <a:ext uri="{FF2B5EF4-FFF2-40B4-BE49-F238E27FC236}">
                <a16:creationId xmlns:a16="http://schemas.microsoft.com/office/drawing/2014/main" xmlns="" id="{CC2A306D-FBAB-9690-864F-CAB31E7D392D}"/>
              </a:ext>
            </a:extLst>
          </p:cNvPr>
          <p:cNvSpPr/>
          <p:nvPr/>
        </p:nvSpPr>
        <p:spPr>
          <a:xfrm>
            <a:off x="103822" y="304800"/>
            <a:ext cx="11951970" cy="9906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When we get this right, we show the world who God is </a:t>
            </a:r>
            <a:endParaRPr lang="en-US" sz="4000" dirty="0"/>
          </a:p>
        </p:txBody>
      </p:sp>
    </p:spTree>
    <p:extLst>
      <p:ext uri="{BB962C8B-B14F-4D97-AF65-F5344CB8AC3E}">
        <p14:creationId xmlns:p14="http://schemas.microsoft.com/office/powerpoint/2010/main" val="772399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533400" y="304800"/>
            <a:ext cx="11430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i="1" dirty="0">
                <a:solidFill>
                  <a:schemeClr val="bg1"/>
                </a:solidFill>
              </a:rPr>
              <a:t>Just</a:t>
            </a:r>
            <a:r>
              <a:rPr lang="en-US" sz="7200" b="1" dirty="0">
                <a:solidFill>
                  <a:schemeClr val="bg1"/>
                </a:solidFill>
              </a:rPr>
              <a:t> “accept?” </a:t>
            </a:r>
          </a:p>
        </p:txBody>
      </p:sp>
      <p:sp>
        <p:nvSpPr>
          <p:cNvPr id="7" name="Rounded Rectangular Callout 11">
            <a:extLst>
              <a:ext uri="{FF2B5EF4-FFF2-40B4-BE49-F238E27FC236}">
                <a16:creationId xmlns:a16="http://schemas.microsoft.com/office/drawing/2014/main" xmlns="" id="{32E56294-CD98-4CD8-4513-A776BE0542B2}"/>
              </a:ext>
            </a:extLst>
          </p:cNvPr>
          <p:cNvSpPr/>
          <p:nvPr/>
        </p:nvSpPr>
        <p:spPr>
          <a:xfrm>
            <a:off x="5947410" y="1371600"/>
            <a:ext cx="6019800" cy="120332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r>
              <a:rPr lang="en-US" sz="4400" b="1" dirty="0">
                <a:solidFill>
                  <a:schemeClr val="bg1"/>
                </a:solidFill>
                <a:effectLst/>
                <a:ea typeface="Times New Roman" panose="02020603050405020304" pitchFamily="18" charset="0"/>
                <a:cs typeface="Calibri" panose="020F0502020204030204" pitchFamily="34" charset="0"/>
              </a:rPr>
              <a:t>Accept  </a:t>
            </a:r>
            <a:r>
              <a:rPr lang="en-US" sz="5400" b="1" dirty="0">
                <a:solidFill>
                  <a:schemeClr val="bg1"/>
                </a:solidFill>
                <a:effectLst/>
                <a:ea typeface="Times New Roman" panose="02020603050405020304" pitchFamily="18" charset="0"/>
                <a:cs typeface="Calibri" panose="020F0502020204030204" pitchFamily="34" charset="0"/>
              </a:rPr>
              <a:t>≠</a:t>
            </a:r>
            <a:r>
              <a:rPr lang="en-US" sz="4400" b="1" dirty="0">
                <a:solidFill>
                  <a:schemeClr val="bg1"/>
                </a:solidFill>
                <a:effectLst/>
                <a:ea typeface="Times New Roman" panose="02020603050405020304" pitchFamily="18" charset="0"/>
                <a:cs typeface="Calibri" panose="020F0502020204030204" pitchFamily="34" charset="0"/>
              </a:rPr>
              <a:t>  “put up with”</a:t>
            </a:r>
            <a:endParaRPr lang="en-US" sz="4400" dirty="0">
              <a:solidFill>
                <a:schemeClr val="bg1"/>
              </a:solidFill>
              <a:effectLst/>
              <a:ea typeface="Times New Roman" panose="02020603050405020304" pitchFamily="18" charset="0"/>
            </a:endParaRPr>
          </a:p>
        </p:txBody>
      </p:sp>
      <p:sp>
        <p:nvSpPr>
          <p:cNvPr id="5" name="Rectangle 4">
            <a:extLst>
              <a:ext uri="{FF2B5EF4-FFF2-40B4-BE49-F238E27FC236}">
                <a16:creationId xmlns:a16="http://schemas.microsoft.com/office/drawing/2014/main" xmlns="" id="{93CE55ED-D73C-318B-50E9-E0B3E2AC3AE2}"/>
              </a:ext>
            </a:extLst>
          </p:cNvPr>
          <p:cNvSpPr/>
          <p:nvPr/>
        </p:nvSpPr>
        <p:spPr>
          <a:xfrm>
            <a:off x="7620" y="4283077"/>
            <a:ext cx="12184380" cy="257492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rPr>
              <a:t>26 </a:t>
            </a:r>
            <a:r>
              <a:rPr lang="en-US" sz="3200" b="0" dirty="0">
                <a:solidFill>
                  <a:srgbClr val="000000"/>
                </a:solidFill>
                <a:effectLst/>
              </a:rPr>
              <a:t>For Macedonia and Achaia have been pleased to make a contribution for the poor among the saints in Jerusalem. </a:t>
            </a:r>
            <a:r>
              <a:rPr lang="en-US" sz="3200" b="1" baseline="30000" dirty="0">
                <a:solidFill>
                  <a:srgbClr val="000000"/>
                </a:solidFill>
                <a:effectLst/>
              </a:rPr>
              <a:t>27 </a:t>
            </a:r>
            <a:r>
              <a:rPr lang="en-US" sz="3200" b="0" dirty="0">
                <a:solidFill>
                  <a:srgbClr val="000000"/>
                </a:solidFill>
                <a:effectLst/>
              </a:rPr>
              <a:t>Yes, they were pleased to do so, and they are indebted to them. For if the Gentiles have shared in their spiritual things, they are indebted to minister to them also in material things. </a:t>
            </a:r>
            <a:endParaRPr lang="en-US" sz="3200" dirty="0">
              <a:solidFill>
                <a:schemeClr val="tx1"/>
              </a:solidFill>
            </a:endParaRPr>
          </a:p>
        </p:txBody>
      </p:sp>
      <p:sp>
        <p:nvSpPr>
          <p:cNvPr id="4" name="Rounded Rectangular Callout 11">
            <a:extLst>
              <a:ext uri="{FF2B5EF4-FFF2-40B4-BE49-F238E27FC236}">
                <a16:creationId xmlns:a16="http://schemas.microsoft.com/office/drawing/2014/main" xmlns="" id="{CC2A306D-FBAB-9690-864F-CAB31E7D392D}"/>
              </a:ext>
            </a:extLst>
          </p:cNvPr>
          <p:cNvSpPr/>
          <p:nvPr/>
        </p:nvSpPr>
        <p:spPr>
          <a:xfrm>
            <a:off x="103822" y="304800"/>
            <a:ext cx="11951970" cy="9906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When we get this right, we show the world who God is </a:t>
            </a:r>
            <a:endParaRPr lang="en-US" sz="4000" dirty="0"/>
          </a:p>
        </p:txBody>
      </p:sp>
      <p:sp>
        <p:nvSpPr>
          <p:cNvPr id="6" name="Rounded Rectangular Callout 11">
            <a:extLst>
              <a:ext uri="{FF2B5EF4-FFF2-40B4-BE49-F238E27FC236}">
                <a16:creationId xmlns:a16="http://schemas.microsoft.com/office/drawing/2014/main" xmlns="" id="{4466F57A-EAB5-C979-480F-30BD341E53BB}"/>
              </a:ext>
            </a:extLst>
          </p:cNvPr>
          <p:cNvSpPr/>
          <p:nvPr/>
        </p:nvSpPr>
        <p:spPr>
          <a:xfrm>
            <a:off x="533400" y="1447800"/>
            <a:ext cx="11092815" cy="9906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Unifying people is a demonstration of God’s power</a:t>
            </a:r>
            <a:endParaRPr lang="en-US" sz="4000" dirty="0"/>
          </a:p>
        </p:txBody>
      </p:sp>
      <p:sp>
        <p:nvSpPr>
          <p:cNvPr id="8" name="Rounded Rectangular Callout 11">
            <a:extLst>
              <a:ext uri="{FF2B5EF4-FFF2-40B4-BE49-F238E27FC236}">
                <a16:creationId xmlns:a16="http://schemas.microsoft.com/office/drawing/2014/main" xmlns="" id="{4E3C39A3-F2F5-3F8E-D178-473C7361A60A}"/>
              </a:ext>
            </a:extLst>
          </p:cNvPr>
          <p:cNvSpPr/>
          <p:nvPr/>
        </p:nvSpPr>
        <p:spPr>
          <a:xfrm>
            <a:off x="541020" y="2667000"/>
            <a:ext cx="11239499" cy="1297865"/>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The Body of Christ is a group of seemingly irreconcilable people, brought together by God Himself</a:t>
            </a:r>
            <a:endParaRPr lang="en-US" sz="3600" dirty="0"/>
          </a:p>
        </p:txBody>
      </p:sp>
    </p:spTree>
    <p:extLst>
      <p:ext uri="{BB962C8B-B14F-4D97-AF65-F5344CB8AC3E}">
        <p14:creationId xmlns:p14="http://schemas.microsoft.com/office/powerpoint/2010/main" val="1531312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533400" y="304800"/>
            <a:ext cx="11430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i="1" dirty="0">
                <a:solidFill>
                  <a:schemeClr val="bg1"/>
                </a:solidFill>
              </a:rPr>
              <a:t>Just</a:t>
            </a:r>
            <a:r>
              <a:rPr lang="en-US" sz="7200" b="1" dirty="0">
                <a:solidFill>
                  <a:schemeClr val="bg1"/>
                </a:solidFill>
              </a:rPr>
              <a:t> “accept?” </a:t>
            </a:r>
          </a:p>
        </p:txBody>
      </p:sp>
      <p:sp>
        <p:nvSpPr>
          <p:cNvPr id="7" name="Rounded Rectangular Callout 11">
            <a:extLst>
              <a:ext uri="{FF2B5EF4-FFF2-40B4-BE49-F238E27FC236}">
                <a16:creationId xmlns:a16="http://schemas.microsoft.com/office/drawing/2014/main" xmlns="" id="{32E56294-CD98-4CD8-4513-A776BE0542B2}"/>
              </a:ext>
            </a:extLst>
          </p:cNvPr>
          <p:cNvSpPr/>
          <p:nvPr/>
        </p:nvSpPr>
        <p:spPr>
          <a:xfrm>
            <a:off x="5947410" y="1371600"/>
            <a:ext cx="6019800" cy="120332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r>
              <a:rPr lang="en-US" sz="4400" b="1" dirty="0">
                <a:solidFill>
                  <a:schemeClr val="bg1"/>
                </a:solidFill>
                <a:effectLst/>
                <a:ea typeface="Times New Roman" panose="02020603050405020304" pitchFamily="18" charset="0"/>
                <a:cs typeface="Calibri" panose="020F0502020204030204" pitchFamily="34" charset="0"/>
              </a:rPr>
              <a:t>Accept  </a:t>
            </a:r>
            <a:r>
              <a:rPr lang="en-US" sz="5400" b="1" dirty="0">
                <a:solidFill>
                  <a:schemeClr val="bg1"/>
                </a:solidFill>
                <a:effectLst/>
                <a:ea typeface="Times New Roman" panose="02020603050405020304" pitchFamily="18" charset="0"/>
                <a:cs typeface="Calibri" panose="020F0502020204030204" pitchFamily="34" charset="0"/>
              </a:rPr>
              <a:t>≠</a:t>
            </a:r>
            <a:r>
              <a:rPr lang="en-US" sz="4400" b="1" dirty="0">
                <a:solidFill>
                  <a:schemeClr val="bg1"/>
                </a:solidFill>
                <a:effectLst/>
                <a:ea typeface="Times New Roman" panose="02020603050405020304" pitchFamily="18" charset="0"/>
                <a:cs typeface="Calibri" panose="020F0502020204030204" pitchFamily="34" charset="0"/>
              </a:rPr>
              <a:t>  “put up with”</a:t>
            </a:r>
            <a:endParaRPr lang="en-US" sz="4400" dirty="0">
              <a:solidFill>
                <a:schemeClr val="bg1"/>
              </a:solidFill>
              <a:effectLst/>
              <a:ea typeface="Times New Roman" panose="02020603050405020304" pitchFamily="18" charset="0"/>
            </a:endParaRPr>
          </a:p>
        </p:txBody>
      </p:sp>
      <p:sp>
        <p:nvSpPr>
          <p:cNvPr id="4" name="Rounded Rectangular Callout 11">
            <a:extLst>
              <a:ext uri="{FF2B5EF4-FFF2-40B4-BE49-F238E27FC236}">
                <a16:creationId xmlns:a16="http://schemas.microsoft.com/office/drawing/2014/main" xmlns="" id="{CC2A306D-FBAB-9690-864F-CAB31E7D392D}"/>
              </a:ext>
            </a:extLst>
          </p:cNvPr>
          <p:cNvSpPr/>
          <p:nvPr/>
        </p:nvSpPr>
        <p:spPr>
          <a:xfrm>
            <a:off x="103822" y="304800"/>
            <a:ext cx="11951970" cy="9906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When we get this right, we show the world who God is </a:t>
            </a:r>
            <a:endParaRPr lang="en-US" sz="4000" dirty="0"/>
          </a:p>
        </p:txBody>
      </p:sp>
      <p:sp>
        <p:nvSpPr>
          <p:cNvPr id="6" name="Rounded Rectangular Callout 11">
            <a:extLst>
              <a:ext uri="{FF2B5EF4-FFF2-40B4-BE49-F238E27FC236}">
                <a16:creationId xmlns:a16="http://schemas.microsoft.com/office/drawing/2014/main" xmlns="" id="{4466F57A-EAB5-C979-480F-30BD341E53BB}"/>
              </a:ext>
            </a:extLst>
          </p:cNvPr>
          <p:cNvSpPr/>
          <p:nvPr/>
        </p:nvSpPr>
        <p:spPr>
          <a:xfrm>
            <a:off x="533400" y="1447800"/>
            <a:ext cx="11092815" cy="9906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Unifying people is a demonstration of God’s power</a:t>
            </a:r>
            <a:endParaRPr lang="en-US" sz="4000" dirty="0"/>
          </a:p>
        </p:txBody>
      </p:sp>
      <p:sp>
        <p:nvSpPr>
          <p:cNvPr id="8" name="Rounded Rectangular Callout 11">
            <a:extLst>
              <a:ext uri="{FF2B5EF4-FFF2-40B4-BE49-F238E27FC236}">
                <a16:creationId xmlns:a16="http://schemas.microsoft.com/office/drawing/2014/main" xmlns="" id="{4E3C39A3-F2F5-3F8E-D178-473C7361A60A}"/>
              </a:ext>
            </a:extLst>
          </p:cNvPr>
          <p:cNvSpPr/>
          <p:nvPr/>
        </p:nvSpPr>
        <p:spPr>
          <a:xfrm>
            <a:off x="541020" y="2667000"/>
            <a:ext cx="11239499" cy="1297865"/>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The Body of Christ is a group of seemingly irreconcilable people, brought together by God Himself</a:t>
            </a:r>
            <a:endParaRPr lang="en-US" sz="3600" dirty="0"/>
          </a:p>
        </p:txBody>
      </p:sp>
      <p:sp>
        <p:nvSpPr>
          <p:cNvPr id="9" name="Rounded Rectangular Callout 11">
            <a:extLst>
              <a:ext uri="{FF2B5EF4-FFF2-40B4-BE49-F238E27FC236}">
                <a16:creationId xmlns:a16="http://schemas.microsoft.com/office/drawing/2014/main" xmlns="" id="{11545DB0-4A73-4740-BF48-CDAB3A54BB02}"/>
              </a:ext>
            </a:extLst>
          </p:cNvPr>
          <p:cNvSpPr/>
          <p:nvPr/>
        </p:nvSpPr>
        <p:spPr>
          <a:xfrm>
            <a:off x="304800" y="5657411"/>
            <a:ext cx="11750992" cy="9906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5400" b="1" i="1" dirty="0"/>
              <a:t>Have you gotten to experience this? </a:t>
            </a:r>
            <a:endParaRPr lang="en-US" sz="5400" i="1" dirty="0"/>
          </a:p>
        </p:txBody>
      </p:sp>
    </p:spTree>
    <p:extLst>
      <p:ext uri="{BB962C8B-B14F-4D97-AF65-F5344CB8AC3E}">
        <p14:creationId xmlns:p14="http://schemas.microsoft.com/office/powerpoint/2010/main" val="4198713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BD778B-D87C-430D-C0FC-D70E74D5CB33}"/>
              </a:ext>
            </a:extLst>
          </p:cNvPr>
          <p:cNvSpPr/>
          <p:nvPr/>
        </p:nvSpPr>
        <p:spPr>
          <a:xfrm>
            <a:off x="533400" y="304800"/>
            <a:ext cx="11430000" cy="1203325"/>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200" b="1" i="1" dirty="0">
                <a:solidFill>
                  <a:schemeClr val="bg1"/>
                </a:solidFill>
              </a:rPr>
              <a:t>Just</a:t>
            </a:r>
            <a:r>
              <a:rPr lang="en-US" sz="7200" b="1" dirty="0">
                <a:solidFill>
                  <a:schemeClr val="bg1"/>
                </a:solidFill>
              </a:rPr>
              <a:t> “accept?” </a:t>
            </a:r>
          </a:p>
        </p:txBody>
      </p:sp>
      <p:sp>
        <p:nvSpPr>
          <p:cNvPr id="7" name="Rounded Rectangular Callout 11">
            <a:extLst>
              <a:ext uri="{FF2B5EF4-FFF2-40B4-BE49-F238E27FC236}">
                <a16:creationId xmlns:a16="http://schemas.microsoft.com/office/drawing/2014/main" xmlns="" id="{32E56294-CD98-4CD8-4513-A776BE0542B2}"/>
              </a:ext>
            </a:extLst>
          </p:cNvPr>
          <p:cNvSpPr/>
          <p:nvPr/>
        </p:nvSpPr>
        <p:spPr>
          <a:xfrm>
            <a:off x="5947410" y="1371600"/>
            <a:ext cx="6019800" cy="120332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r>
              <a:rPr lang="en-US" sz="4400" b="1" dirty="0">
                <a:solidFill>
                  <a:schemeClr val="bg1"/>
                </a:solidFill>
                <a:effectLst/>
                <a:ea typeface="Times New Roman" panose="02020603050405020304" pitchFamily="18" charset="0"/>
                <a:cs typeface="Calibri" panose="020F0502020204030204" pitchFamily="34" charset="0"/>
              </a:rPr>
              <a:t>Accept  </a:t>
            </a:r>
            <a:r>
              <a:rPr lang="en-US" sz="5400" b="1" dirty="0">
                <a:solidFill>
                  <a:schemeClr val="bg1"/>
                </a:solidFill>
                <a:effectLst/>
                <a:ea typeface="Times New Roman" panose="02020603050405020304" pitchFamily="18" charset="0"/>
                <a:cs typeface="Calibri" panose="020F0502020204030204" pitchFamily="34" charset="0"/>
              </a:rPr>
              <a:t>≠</a:t>
            </a:r>
            <a:r>
              <a:rPr lang="en-US" sz="4400" b="1" dirty="0">
                <a:solidFill>
                  <a:schemeClr val="bg1"/>
                </a:solidFill>
                <a:effectLst/>
                <a:ea typeface="Times New Roman" panose="02020603050405020304" pitchFamily="18" charset="0"/>
                <a:cs typeface="Calibri" panose="020F0502020204030204" pitchFamily="34" charset="0"/>
              </a:rPr>
              <a:t>  “put up with”</a:t>
            </a:r>
            <a:endParaRPr lang="en-US" sz="4400" dirty="0">
              <a:solidFill>
                <a:schemeClr val="bg1"/>
              </a:solidFill>
              <a:effectLst/>
              <a:ea typeface="Times New Roman" panose="02020603050405020304" pitchFamily="18" charset="0"/>
            </a:endParaRPr>
          </a:p>
        </p:txBody>
      </p:sp>
      <p:sp>
        <p:nvSpPr>
          <p:cNvPr id="4" name="Rectangle 3">
            <a:extLst>
              <a:ext uri="{FF2B5EF4-FFF2-40B4-BE49-F238E27FC236}">
                <a16:creationId xmlns:a16="http://schemas.microsoft.com/office/drawing/2014/main" xmlns="" id="{88A0868B-93B7-9135-7A8F-B6257F1698CE}"/>
              </a:ext>
            </a:extLst>
          </p:cNvPr>
          <p:cNvSpPr/>
          <p:nvPr/>
        </p:nvSpPr>
        <p:spPr>
          <a:xfrm>
            <a:off x="7620" y="4800601"/>
            <a:ext cx="1218438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5</a:t>
            </a:r>
            <a:r>
              <a:rPr lang="en-US" sz="3200" b="1" u="sng" baseline="30000" dirty="0">
                <a:solidFill>
                  <a:srgbClr val="00206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May God, who gives this patience and encouragement, help you</a:t>
            </a:r>
            <a:r>
              <a:rPr lang="en-US" sz="3200" dirty="0">
                <a:solidFill>
                  <a:srgbClr val="000000"/>
                </a:solidFill>
                <a:effectLst/>
                <a:ea typeface="Times New Roman" panose="02020603050405020304" pitchFamily="18" charset="0"/>
              </a:rPr>
              <a:t> live in </a:t>
            </a:r>
            <a:r>
              <a:rPr lang="en-US" sz="3200" dirty="0">
                <a:solidFill>
                  <a:schemeClr val="tx1"/>
                </a:solidFill>
                <a:effectLst/>
                <a:ea typeface="Times New Roman" panose="02020603050405020304" pitchFamily="18" charset="0"/>
              </a:rPr>
              <a:t>complete harmony with each other</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as is fitting for followers of Christ Jesus</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6 </a:t>
            </a:r>
            <a:r>
              <a:rPr lang="en-US" sz="3200" dirty="0">
                <a:solidFill>
                  <a:schemeClr val="tx1"/>
                </a:solidFill>
                <a:effectLst/>
                <a:ea typeface="Times New Roman" panose="02020603050405020304" pitchFamily="18" charset="0"/>
              </a:rPr>
              <a:t>Then all of you can join together with one voice, giving praise and glory to God, the Father of our Lord Jesus Christ.</a:t>
            </a:r>
          </a:p>
          <a:p>
            <a:pPr marL="0" marR="0">
              <a:spcBef>
                <a:spcPts val="0"/>
              </a:spcBef>
              <a:spcAft>
                <a:spcPts val="0"/>
              </a:spcAft>
            </a:pPr>
            <a:endParaRPr lang="en-US" sz="3200" dirty="0">
              <a:solidFill>
                <a:schemeClr val="tx1"/>
              </a:solidFill>
            </a:endParaRPr>
          </a:p>
        </p:txBody>
      </p:sp>
    </p:spTree>
    <p:extLst>
      <p:ext uri="{BB962C8B-B14F-4D97-AF65-F5344CB8AC3E}">
        <p14:creationId xmlns:p14="http://schemas.microsoft.com/office/powerpoint/2010/main" val="3203425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3" name="Rounded Rectangular Callout 11">
            <a:extLst>
              <a:ext uri="{FF2B5EF4-FFF2-40B4-BE49-F238E27FC236}">
                <a16:creationId xmlns:a16="http://schemas.microsoft.com/office/drawing/2014/main" xmlns="" id="{26D5A235-882B-E97D-6177-1B20FE4C082A}"/>
              </a:ext>
            </a:extLst>
          </p:cNvPr>
          <p:cNvSpPr/>
          <p:nvPr/>
        </p:nvSpPr>
        <p:spPr>
          <a:xfrm>
            <a:off x="228600" y="1291358"/>
            <a:ext cx="11826948" cy="918442"/>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000" b="1" dirty="0">
                <a:solidFill>
                  <a:schemeClr val="bg1"/>
                </a:solidFill>
              </a:rPr>
              <a:t>Ch 12 – 16 How do we live as God’s people?</a:t>
            </a:r>
          </a:p>
        </p:txBody>
      </p:sp>
      <p:sp>
        <p:nvSpPr>
          <p:cNvPr id="5" name="Rectangle 4">
            <a:extLst>
              <a:ext uri="{FF2B5EF4-FFF2-40B4-BE49-F238E27FC236}">
                <a16:creationId xmlns:a16="http://schemas.microsoft.com/office/drawing/2014/main" xmlns="" id="{2273C056-1B70-47C5-52E9-70B61097414C}"/>
              </a:ext>
            </a:extLst>
          </p:cNvPr>
          <p:cNvSpPr/>
          <p:nvPr/>
        </p:nvSpPr>
        <p:spPr>
          <a:xfrm>
            <a:off x="0" y="4343400"/>
            <a:ext cx="12192000" cy="25145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5 </a:t>
            </a:r>
            <a:r>
              <a:rPr lang="en-US" sz="3200" b="1" u="sng" dirty="0">
                <a:solidFill>
                  <a:srgbClr val="002060"/>
                </a:solidFill>
                <a:effectLst/>
                <a:ea typeface="Times New Roman" panose="02020603050405020304" pitchFamily="18" charset="0"/>
              </a:rPr>
              <a:t>May God</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who gives this patience and encouragement</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help you live in complete harmony with each other</a:t>
            </a:r>
            <a:r>
              <a:rPr lang="en-US" sz="3200" dirty="0">
                <a:solidFill>
                  <a:srgbClr val="000000"/>
                </a:solidFill>
                <a:effectLst/>
                <a:ea typeface="Times New Roman" panose="02020603050405020304" pitchFamily="18" charset="0"/>
              </a:rPr>
              <a:t>, as is fitting for followers of Christ Jesus. </a:t>
            </a:r>
            <a:r>
              <a:rPr lang="en-US" sz="3200" b="1" baseline="30000" dirty="0">
                <a:solidFill>
                  <a:srgbClr val="000000"/>
                </a:solidFill>
                <a:effectLst/>
                <a:ea typeface="Times New Roman" panose="02020603050405020304" pitchFamily="18" charset="0"/>
              </a:rPr>
              <a:t>6 </a:t>
            </a:r>
            <a:r>
              <a:rPr lang="en-US" sz="3200" dirty="0">
                <a:solidFill>
                  <a:srgbClr val="000000"/>
                </a:solidFill>
                <a:effectLst/>
                <a:ea typeface="Times New Roman" panose="02020603050405020304" pitchFamily="18" charset="0"/>
              </a:rPr>
              <a:t>Then all of you can join together with one voice, giving praise and glory to God, the Father of our Lord Jesus Christ. </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Therefore, </a:t>
            </a:r>
            <a:r>
              <a:rPr lang="en-US" sz="3200" dirty="0">
                <a:solidFill>
                  <a:schemeClr val="tx1"/>
                </a:solidFill>
                <a:effectLst/>
                <a:ea typeface="Times New Roman" panose="02020603050405020304" pitchFamily="18" charset="0"/>
              </a:rPr>
              <a:t>accept one another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Tree>
    <p:extLst>
      <p:ext uri="{BB962C8B-B14F-4D97-AF65-F5344CB8AC3E}">
        <p14:creationId xmlns:p14="http://schemas.microsoft.com/office/powerpoint/2010/main" val="272642978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93CE55ED-D73C-318B-50E9-E0B3E2AC3AE2}"/>
              </a:ext>
            </a:extLst>
          </p:cNvPr>
          <p:cNvSpPr/>
          <p:nvPr/>
        </p:nvSpPr>
        <p:spPr>
          <a:xfrm>
            <a:off x="7620" y="5257800"/>
            <a:ext cx="12184380" cy="16002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chemeClr val="tx1"/>
                </a:solidFill>
              </a:rPr>
              <a:t>13 </a:t>
            </a:r>
            <a:r>
              <a:rPr lang="en-US" sz="3200" dirty="0">
                <a:solidFill>
                  <a:schemeClr val="tx1"/>
                </a:solidFill>
              </a:rPr>
              <a:t>I pray that God, the source of hope, will fill you completely with joy and peace because you trust in him. Then you will overflow with confident hope through the power of the Holy Spirit.</a:t>
            </a:r>
          </a:p>
          <a:p>
            <a:pPr marL="0" marR="0">
              <a:spcBef>
                <a:spcPts val="0"/>
              </a:spcBef>
              <a:spcAft>
                <a:spcPts val="0"/>
              </a:spcAft>
            </a:pPr>
            <a:endParaRPr lang="en-US" sz="3200" dirty="0">
              <a:solidFill>
                <a:schemeClr val="tx1"/>
              </a:solidFill>
            </a:endParaRPr>
          </a:p>
        </p:txBody>
      </p:sp>
    </p:spTree>
    <p:extLst>
      <p:ext uri="{BB962C8B-B14F-4D97-AF65-F5344CB8AC3E}">
        <p14:creationId xmlns:p14="http://schemas.microsoft.com/office/powerpoint/2010/main" val="197458670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93CE55ED-D73C-318B-50E9-E0B3E2AC3AE2}"/>
              </a:ext>
            </a:extLst>
          </p:cNvPr>
          <p:cNvSpPr/>
          <p:nvPr/>
        </p:nvSpPr>
        <p:spPr>
          <a:xfrm>
            <a:off x="7620" y="5257800"/>
            <a:ext cx="12184380" cy="16002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chemeClr val="tx1"/>
                </a:solidFill>
              </a:rPr>
              <a:t>13 </a:t>
            </a:r>
            <a:r>
              <a:rPr lang="en-US" sz="3200" dirty="0">
                <a:solidFill>
                  <a:schemeClr val="tx1"/>
                </a:solidFill>
              </a:rPr>
              <a:t>I pray that God, </a:t>
            </a:r>
            <a:r>
              <a:rPr lang="en-US" sz="3200" b="1" u="sng" dirty="0">
                <a:solidFill>
                  <a:srgbClr val="002060"/>
                </a:solidFill>
              </a:rPr>
              <a:t>the source of hope</a:t>
            </a:r>
            <a:r>
              <a:rPr lang="en-US" sz="3200" dirty="0">
                <a:solidFill>
                  <a:schemeClr val="tx1"/>
                </a:solidFill>
              </a:rPr>
              <a:t>, will fill you completely with joy and peace because you trust in him. Then you will </a:t>
            </a:r>
            <a:r>
              <a:rPr lang="en-US" sz="3200" b="1" u="sng" dirty="0">
                <a:solidFill>
                  <a:srgbClr val="002060"/>
                </a:solidFill>
              </a:rPr>
              <a:t>overflow with confident hope</a:t>
            </a:r>
            <a:r>
              <a:rPr lang="en-US" sz="3200" dirty="0">
                <a:solidFill>
                  <a:schemeClr val="tx1"/>
                </a:solidFill>
              </a:rPr>
              <a:t> through the power of the Holy Spirit.</a:t>
            </a:r>
          </a:p>
          <a:p>
            <a:pPr marL="0" marR="0">
              <a:spcBef>
                <a:spcPts val="0"/>
              </a:spcBef>
              <a:spcAft>
                <a:spcPts val="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0BDF55C2-1214-3B94-C494-8ED426FC42AD}"/>
              </a:ext>
            </a:extLst>
          </p:cNvPr>
          <p:cNvSpPr/>
          <p:nvPr/>
        </p:nvSpPr>
        <p:spPr>
          <a:xfrm>
            <a:off x="1524000" y="304800"/>
            <a:ext cx="9486900" cy="990600"/>
          </a:xfrm>
          <a:prstGeom prst="wedgeRoundRectCallout">
            <a:avLst>
              <a:gd name="adj1" fmla="val -21927"/>
              <a:gd name="adj2" fmla="val 49596"/>
              <a:gd name="adj3" fmla="val 16667"/>
            </a:avLst>
          </a:prstGeom>
          <a:solidFill>
            <a:schemeClr val="tx1">
              <a:alpha val="66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This is a picture of hope for humanity</a:t>
            </a:r>
            <a:endParaRPr lang="en-US" sz="4400" dirty="0"/>
          </a:p>
        </p:txBody>
      </p:sp>
      <p:sp>
        <p:nvSpPr>
          <p:cNvPr id="3" name="Rectangle 2">
            <a:extLst>
              <a:ext uri="{FF2B5EF4-FFF2-40B4-BE49-F238E27FC236}">
                <a16:creationId xmlns:a16="http://schemas.microsoft.com/office/drawing/2014/main" xmlns="" id="{1D50AB53-B2D6-42D9-3B00-735E4B36F823}"/>
              </a:ext>
            </a:extLst>
          </p:cNvPr>
          <p:cNvSpPr/>
          <p:nvPr/>
        </p:nvSpPr>
        <p:spPr>
          <a:xfrm>
            <a:off x="152400" y="1615437"/>
            <a:ext cx="10264140" cy="11049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14:11</a:t>
            </a:r>
            <a:r>
              <a:rPr lang="en-US" sz="3200" b="1" baseline="30000" dirty="0">
                <a:solidFill>
                  <a:schemeClr val="tx1"/>
                </a:solidFill>
              </a:rPr>
              <a:t> </a:t>
            </a:r>
            <a:r>
              <a:rPr lang="en-US" sz="3200" b="1" baseline="30000" dirty="0">
                <a:solidFill>
                  <a:srgbClr val="000000"/>
                </a:solidFill>
              </a:rPr>
              <a:t> </a:t>
            </a:r>
            <a:r>
              <a:rPr lang="en-US" sz="3200" cap="small" dirty="0">
                <a:solidFill>
                  <a:srgbClr val="000000"/>
                </a:solidFill>
                <a:effectLst/>
                <a:ea typeface="Times New Roman" panose="02020603050405020304" pitchFamily="18" charset="0"/>
              </a:rPr>
              <a:t>As I live, says the Lord</a:t>
            </a:r>
            <a:r>
              <a:rPr lang="en-US" sz="3200" dirty="0">
                <a:solidFill>
                  <a:srgbClr val="000000"/>
                </a:solidFill>
                <a:effectLst/>
                <a:ea typeface="Times New Roman" panose="02020603050405020304" pitchFamily="18" charset="0"/>
              </a:rPr>
              <a:t>, </a:t>
            </a:r>
            <a:r>
              <a:rPr lang="en-US" sz="3200" cap="small" dirty="0">
                <a:solidFill>
                  <a:srgbClr val="000000"/>
                </a:solidFill>
                <a:effectLst/>
                <a:ea typeface="Times New Roman" panose="02020603050405020304" pitchFamily="18" charset="0"/>
              </a:rPr>
              <a:t>every knee shall bow to Me</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b="1" u="sng" cap="small" dirty="0">
                <a:solidFill>
                  <a:srgbClr val="002060"/>
                </a:solidFill>
                <a:effectLst/>
                <a:ea typeface="Times New Roman" panose="02020603050405020304" pitchFamily="18" charset="0"/>
              </a:rPr>
              <a:t>And every tongue shall</a:t>
            </a:r>
            <a:r>
              <a:rPr lang="en-US" sz="3200" b="1" u="sng" cap="small" dirty="0">
                <a:solidFill>
                  <a:srgbClr val="002060"/>
                </a:solidFill>
                <a:ea typeface="Times New Roman" panose="02020603050405020304" pitchFamily="18" charset="0"/>
              </a:rPr>
              <a:t> </a:t>
            </a:r>
            <a:r>
              <a:rPr lang="en-US" sz="3200" b="1" u="sng" cap="small" dirty="0">
                <a:solidFill>
                  <a:srgbClr val="002060"/>
                </a:solidFill>
                <a:effectLst/>
                <a:ea typeface="Times New Roman" panose="02020603050405020304" pitchFamily="18" charset="0"/>
              </a:rPr>
              <a:t>give praise to God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spcBef>
                <a:spcPts val="0"/>
              </a:spcBef>
              <a:spcAft>
                <a:spcPts val="0"/>
              </a:spcAft>
            </a:pPr>
            <a:endParaRPr lang="en-US" sz="3200" dirty="0">
              <a:solidFill>
                <a:schemeClr val="tx1"/>
              </a:solidFill>
            </a:endParaRPr>
          </a:p>
        </p:txBody>
      </p:sp>
      <p:sp>
        <p:nvSpPr>
          <p:cNvPr id="7" name="Rounded Rectangular Callout 11">
            <a:extLst>
              <a:ext uri="{FF2B5EF4-FFF2-40B4-BE49-F238E27FC236}">
                <a16:creationId xmlns:a16="http://schemas.microsoft.com/office/drawing/2014/main" xmlns="" id="{E40005E2-7F13-3448-915E-4F6703AEC298}"/>
              </a:ext>
            </a:extLst>
          </p:cNvPr>
          <p:cNvSpPr/>
          <p:nvPr/>
        </p:nvSpPr>
        <p:spPr>
          <a:xfrm>
            <a:off x="464820" y="3680462"/>
            <a:ext cx="11262360" cy="127253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If God can reconcile Jews and Gentiles, He can reconcile anyone!</a:t>
            </a:r>
            <a:endParaRPr lang="en-US" sz="4000" i="1" dirty="0"/>
          </a:p>
        </p:txBody>
      </p:sp>
      <p:sp>
        <p:nvSpPr>
          <p:cNvPr id="8" name="Rounded Rectangular Callout 11">
            <a:extLst>
              <a:ext uri="{FF2B5EF4-FFF2-40B4-BE49-F238E27FC236}">
                <a16:creationId xmlns:a16="http://schemas.microsoft.com/office/drawing/2014/main" xmlns="" id="{6B9D4F9E-C163-F2AB-886F-AD90749A6267}"/>
              </a:ext>
            </a:extLst>
          </p:cNvPr>
          <p:cNvSpPr/>
          <p:nvPr/>
        </p:nvSpPr>
        <p:spPr>
          <a:xfrm>
            <a:off x="8401050" y="4518662"/>
            <a:ext cx="3472815" cy="66293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i="1" dirty="0"/>
              <a:t>And He will!</a:t>
            </a:r>
            <a:endParaRPr lang="en-US" sz="3600" i="1" dirty="0"/>
          </a:p>
        </p:txBody>
      </p:sp>
      <p:sp>
        <p:nvSpPr>
          <p:cNvPr id="9" name="Rounded Rectangular Callout 11">
            <a:extLst>
              <a:ext uri="{FF2B5EF4-FFF2-40B4-BE49-F238E27FC236}">
                <a16:creationId xmlns:a16="http://schemas.microsoft.com/office/drawing/2014/main" xmlns="" id="{43BA5F83-3ABB-E710-A8A8-A308C354AFB7}"/>
              </a:ext>
            </a:extLst>
          </p:cNvPr>
          <p:cNvSpPr/>
          <p:nvPr/>
        </p:nvSpPr>
        <p:spPr>
          <a:xfrm>
            <a:off x="495300" y="2817956"/>
            <a:ext cx="11262360" cy="71916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Do you see the tremendous hope in this passage?</a:t>
            </a:r>
            <a:endParaRPr lang="en-US" sz="4000" i="1" dirty="0"/>
          </a:p>
        </p:txBody>
      </p:sp>
    </p:spTree>
    <p:extLst>
      <p:ext uri="{BB962C8B-B14F-4D97-AF65-F5344CB8AC3E}">
        <p14:creationId xmlns:p14="http://schemas.microsoft.com/office/powerpoint/2010/main" val="214054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left)">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7" grpId="0" animBg="1"/>
      <p:bldP spid="8" grpId="0" animBg="1"/>
      <p:bldP spid="9"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93CE55ED-D73C-318B-50E9-E0B3E2AC3AE2}"/>
              </a:ext>
            </a:extLst>
          </p:cNvPr>
          <p:cNvSpPr/>
          <p:nvPr/>
        </p:nvSpPr>
        <p:spPr>
          <a:xfrm>
            <a:off x="7620" y="5257800"/>
            <a:ext cx="12184380" cy="16002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chemeClr val="tx1"/>
                </a:solidFill>
              </a:rPr>
              <a:t>13 </a:t>
            </a:r>
            <a:r>
              <a:rPr lang="en-US" sz="3200" dirty="0">
                <a:solidFill>
                  <a:schemeClr val="tx1"/>
                </a:solidFill>
              </a:rPr>
              <a:t>I pray that God, </a:t>
            </a:r>
            <a:r>
              <a:rPr lang="en-US" sz="3200" b="1" u="sng" dirty="0">
                <a:solidFill>
                  <a:srgbClr val="002060"/>
                </a:solidFill>
              </a:rPr>
              <a:t>the source of hope</a:t>
            </a:r>
            <a:r>
              <a:rPr lang="en-US" sz="3200" dirty="0">
                <a:solidFill>
                  <a:schemeClr val="tx1"/>
                </a:solidFill>
              </a:rPr>
              <a:t>, will fill you completely with joy and peace because you trust in him. Then you will </a:t>
            </a:r>
            <a:r>
              <a:rPr lang="en-US" sz="3200" b="1" u="sng" dirty="0">
                <a:solidFill>
                  <a:srgbClr val="002060"/>
                </a:solidFill>
              </a:rPr>
              <a:t>overflow with confident hope</a:t>
            </a:r>
            <a:r>
              <a:rPr lang="en-US" sz="3200" dirty="0">
                <a:solidFill>
                  <a:schemeClr val="tx1"/>
                </a:solidFill>
              </a:rPr>
              <a:t> through the power of the Holy Spirit.</a:t>
            </a:r>
          </a:p>
          <a:p>
            <a:pPr marL="0" marR="0">
              <a:spcBef>
                <a:spcPts val="0"/>
              </a:spcBef>
              <a:spcAft>
                <a:spcPts val="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0BDF55C2-1214-3B94-C494-8ED426FC42AD}"/>
              </a:ext>
            </a:extLst>
          </p:cNvPr>
          <p:cNvSpPr/>
          <p:nvPr/>
        </p:nvSpPr>
        <p:spPr>
          <a:xfrm>
            <a:off x="1524000" y="304800"/>
            <a:ext cx="9486900" cy="990600"/>
          </a:xfrm>
          <a:prstGeom prst="wedgeRoundRectCallout">
            <a:avLst>
              <a:gd name="adj1" fmla="val -21927"/>
              <a:gd name="adj2" fmla="val 49596"/>
              <a:gd name="adj3" fmla="val 16667"/>
            </a:avLst>
          </a:prstGeom>
          <a:solidFill>
            <a:schemeClr val="tx1">
              <a:alpha val="66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This is a picture of hope for humanity</a:t>
            </a:r>
            <a:endParaRPr lang="en-US" sz="4400" dirty="0"/>
          </a:p>
        </p:txBody>
      </p:sp>
      <p:sp>
        <p:nvSpPr>
          <p:cNvPr id="3" name="Rectangle 2">
            <a:extLst>
              <a:ext uri="{FF2B5EF4-FFF2-40B4-BE49-F238E27FC236}">
                <a16:creationId xmlns:a16="http://schemas.microsoft.com/office/drawing/2014/main" xmlns="" id="{1D50AB53-B2D6-42D9-3B00-735E4B36F823}"/>
              </a:ext>
            </a:extLst>
          </p:cNvPr>
          <p:cNvSpPr/>
          <p:nvPr/>
        </p:nvSpPr>
        <p:spPr>
          <a:xfrm>
            <a:off x="152400" y="1615437"/>
            <a:ext cx="10264140" cy="11049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14:11</a:t>
            </a:r>
            <a:r>
              <a:rPr lang="en-US" sz="3200" b="1" baseline="30000" dirty="0">
                <a:solidFill>
                  <a:schemeClr val="tx1"/>
                </a:solidFill>
              </a:rPr>
              <a:t> </a:t>
            </a:r>
            <a:r>
              <a:rPr lang="en-US" sz="3200" b="1" baseline="30000" dirty="0">
                <a:solidFill>
                  <a:srgbClr val="000000"/>
                </a:solidFill>
              </a:rPr>
              <a:t> </a:t>
            </a:r>
            <a:r>
              <a:rPr lang="en-US" sz="3200" cap="small" dirty="0">
                <a:solidFill>
                  <a:srgbClr val="000000"/>
                </a:solidFill>
                <a:effectLst/>
                <a:ea typeface="Times New Roman" panose="02020603050405020304" pitchFamily="18" charset="0"/>
              </a:rPr>
              <a:t>As I live, says the Lord</a:t>
            </a:r>
            <a:r>
              <a:rPr lang="en-US" sz="3200" dirty="0">
                <a:solidFill>
                  <a:srgbClr val="000000"/>
                </a:solidFill>
                <a:effectLst/>
                <a:ea typeface="Times New Roman" panose="02020603050405020304" pitchFamily="18" charset="0"/>
              </a:rPr>
              <a:t>, </a:t>
            </a:r>
            <a:r>
              <a:rPr lang="en-US" sz="3200" cap="small" dirty="0">
                <a:solidFill>
                  <a:srgbClr val="000000"/>
                </a:solidFill>
                <a:effectLst/>
                <a:ea typeface="Times New Roman" panose="02020603050405020304" pitchFamily="18" charset="0"/>
              </a:rPr>
              <a:t>every knee shall bow to Me</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b="1" u="sng" cap="small" dirty="0">
                <a:solidFill>
                  <a:srgbClr val="002060"/>
                </a:solidFill>
                <a:effectLst/>
                <a:ea typeface="Times New Roman" panose="02020603050405020304" pitchFamily="18" charset="0"/>
              </a:rPr>
              <a:t>And every tongue shall</a:t>
            </a:r>
            <a:r>
              <a:rPr lang="en-US" sz="3200" b="1" u="sng" cap="small" dirty="0">
                <a:solidFill>
                  <a:srgbClr val="002060"/>
                </a:solidFill>
                <a:ea typeface="Times New Roman" panose="02020603050405020304" pitchFamily="18" charset="0"/>
              </a:rPr>
              <a:t> </a:t>
            </a:r>
            <a:r>
              <a:rPr lang="en-US" sz="3200" b="1" u="sng" cap="small" dirty="0">
                <a:solidFill>
                  <a:srgbClr val="002060"/>
                </a:solidFill>
                <a:effectLst/>
                <a:ea typeface="Times New Roman" panose="02020603050405020304" pitchFamily="18" charset="0"/>
              </a:rPr>
              <a:t>give praise to God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spcBef>
                <a:spcPts val="0"/>
              </a:spcBef>
              <a:spcAft>
                <a:spcPts val="0"/>
              </a:spcAft>
            </a:pPr>
            <a:endParaRPr lang="en-US" sz="3200" dirty="0">
              <a:solidFill>
                <a:schemeClr val="tx1"/>
              </a:solidFill>
            </a:endParaRPr>
          </a:p>
        </p:txBody>
      </p:sp>
      <p:sp>
        <p:nvSpPr>
          <p:cNvPr id="4" name="Rounded Rectangular Callout 11">
            <a:extLst>
              <a:ext uri="{FF2B5EF4-FFF2-40B4-BE49-F238E27FC236}">
                <a16:creationId xmlns:a16="http://schemas.microsoft.com/office/drawing/2014/main" xmlns="" id="{FD24F91A-B20F-C231-80D5-6566EECE3C4C}"/>
              </a:ext>
            </a:extLst>
          </p:cNvPr>
          <p:cNvSpPr/>
          <p:nvPr/>
        </p:nvSpPr>
        <p:spPr>
          <a:xfrm>
            <a:off x="533400" y="2933700"/>
            <a:ext cx="10934700" cy="8001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i="1" dirty="0"/>
              <a:t>How could anything like that ever be possible? </a:t>
            </a:r>
            <a:endParaRPr lang="en-US" sz="4000" i="1" dirty="0"/>
          </a:p>
        </p:txBody>
      </p:sp>
    </p:spTree>
    <p:extLst>
      <p:ext uri="{BB962C8B-B14F-4D97-AF65-F5344CB8AC3E}">
        <p14:creationId xmlns:p14="http://schemas.microsoft.com/office/powerpoint/2010/main" val="3634964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93CE55ED-D73C-318B-50E9-E0B3E2AC3AE2}"/>
              </a:ext>
            </a:extLst>
          </p:cNvPr>
          <p:cNvSpPr/>
          <p:nvPr/>
        </p:nvSpPr>
        <p:spPr>
          <a:xfrm>
            <a:off x="7620" y="5257800"/>
            <a:ext cx="12184380" cy="16002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chemeClr val="tx1"/>
                </a:solidFill>
              </a:rPr>
              <a:t>13 </a:t>
            </a:r>
            <a:r>
              <a:rPr lang="en-US" sz="3200" dirty="0">
                <a:solidFill>
                  <a:schemeClr val="tx1"/>
                </a:solidFill>
              </a:rPr>
              <a:t>I pray that God, </a:t>
            </a:r>
            <a:r>
              <a:rPr lang="en-US" sz="3200" b="1" u="sng" dirty="0">
                <a:solidFill>
                  <a:srgbClr val="002060"/>
                </a:solidFill>
              </a:rPr>
              <a:t>the source of hope</a:t>
            </a:r>
            <a:r>
              <a:rPr lang="en-US" sz="3200" dirty="0">
                <a:solidFill>
                  <a:schemeClr val="tx1"/>
                </a:solidFill>
              </a:rPr>
              <a:t>, will fill you completely with joy and peace because you trust in him. Then you will </a:t>
            </a:r>
            <a:r>
              <a:rPr lang="en-US" sz="3200" b="1" u="sng" dirty="0">
                <a:solidFill>
                  <a:srgbClr val="002060"/>
                </a:solidFill>
              </a:rPr>
              <a:t>overflow with confident hope</a:t>
            </a:r>
            <a:r>
              <a:rPr lang="en-US" sz="3200" dirty="0">
                <a:solidFill>
                  <a:schemeClr val="tx1"/>
                </a:solidFill>
              </a:rPr>
              <a:t> through the power of the Holy Spirit.</a:t>
            </a:r>
          </a:p>
          <a:p>
            <a:pPr marL="0" marR="0">
              <a:spcBef>
                <a:spcPts val="0"/>
              </a:spcBef>
              <a:spcAft>
                <a:spcPts val="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0BDF55C2-1214-3B94-C494-8ED426FC42AD}"/>
              </a:ext>
            </a:extLst>
          </p:cNvPr>
          <p:cNvSpPr/>
          <p:nvPr/>
        </p:nvSpPr>
        <p:spPr>
          <a:xfrm>
            <a:off x="1524000" y="304800"/>
            <a:ext cx="9486900" cy="990600"/>
          </a:xfrm>
          <a:prstGeom prst="wedgeRoundRectCallout">
            <a:avLst>
              <a:gd name="adj1" fmla="val -21927"/>
              <a:gd name="adj2" fmla="val 49596"/>
              <a:gd name="adj3" fmla="val 16667"/>
            </a:avLst>
          </a:prstGeom>
          <a:solidFill>
            <a:schemeClr val="tx1">
              <a:alpha val="66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This is a picture of hope for humanity</a:t>
            </a:r>
            <a:endParaRPr lang="en-US" sz="4400" dirty="0"/>
          </a:p>
        </p:txBody>
      </p:sp>
      <p:sp>
        <p:nvSpPr>
          <p:cNvPr id="4" name="Rounded Rectangular Callout 11">
            <a:extLst>
              <a:ext uri="{FF2B5EF4-FFF2-40B4-BE49-F238E27FC236}">
                <a16:creationId xmlns:a16="http://schemas.microsoft.com/office/drawing/2014/main" xmlns="" id="{FD24F91A-B20F-C231-80D5-6566EECE3C4C}"/>
              </a:ext>
            </a:extLst>
          </p:cNvPr>
          <p:cNvSpPr/>
          <p:nvPr/>
        </p:nvSpPr>
        <p:spPr>
          <a:xfrm>
            <a:off x="533400" y="2933700"/>
            <a:ext cx="10934700" cy="8001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i="1" dirty="0"/>
              <a:t>How could anything like that ever be possible? </a:t>
            </a:r>
            <a:endParaRPr lang="en-US" sz="4000" i="1" dirty="0"/>
          </a:p>
        </p:txBody>
      </p:sp>
      <p:sp>
        <p:nvSpPr>
          <p:cNvPr id="7" name="Rectangle 6">
            <a:extLst>
              <a:ext uri="{FF2B5EF4-FFF2-40B4-BE49-F238E27FC236}">
                <a16:creationId xmlns:a16="http://schemas.microsoft.com/office/drawing/2014/main" xmlns="" id="{FEF037A1-1E60-E5BE-694F-0BBC725BC126}"/>
              </a:ext>
            </a:extLst>
          </p:cNvPr>
          <p:cNvSpPr/>
          <p:nvPr/>
        </p:nvSpPr>
        <p:spPr>
          <a:xfrm>
            <a:off x="152400" y="1615437"/>
            <a:ext cx="10264140" cy="11049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14:11</a:t>
            </a:r>
            <a:r>
              <a:rPr lang="en-US" sz="3200" b="1" baseline="30000" dirty="0">
                <a:solidFill>
                  <a:schemeClr val="tx1"/>
                </a:solidFill>
              </a:rPr>
              <a:t> </a:t>
            </a:r>
            <a:r>
              <a:rPr lang="en-US" sz="3200" b="1" baseline="30000" dirty="0">
                <a:solidFill>
                  <a:srgbClr val="000000"/>
                </a:solidFill>
              </a:rPr>
              <a:t> </a:t>
            </a:r>
            <a:r>
              <a:rPr lang="en-US" sz="3200" b="1" u="sng" cap="small" dirty="0">
                <a:solidFill>
                  <a:srgbClr val="002060"/>
                </a:solidFill>
                <a:effectLst/>
                <a:ea typeface="Times New Roman" panose="02020603050405020304" pitchFamily="18" charset="0"/>
              </a:rPr>
              <a:t>As I live, says the Lord</a:t>
            </a:r>
            <a:r>
              <a:rPr lang="en-US" sz="3200" b="1" u="sng" dirty="0">
                <a:solidFill>
                  <a:srgbClr val="002060"/>
                </a:solidFill>
                <a:effectLst/>
                <a:ea typeface="Times New Roman" panose="02020603050405020304" pitchFamily="18" charset="0"/>
              </a:rPr>
              <a:t>, </a:t>
            </a:r>
            <a:r>
              <a:rPr lang="en-US" sz="3200" b="1" u="sng" cap="small" dirty="0">
                <a:solidFill>
                  <a:srgbClr val="002060"/>
                </a:solidFill>
                <a:effectLst/>
                <a:ea typeface="Times New Roman" panose="02020603050405020304" pitchFamily="18" charset="0"/>
              </a:rPr>
              <a:t>every knee shall bow to Me</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cap="small" dirty="0">
                <a:solidFill>
                  <a:schemeClr val="tx1"/>
                </a:solidFill>
                <a:effectLst/>
                <a:ea typeface="Times New Roman" panose="02020603050405020304" pitchFamily="18" charset="0"/>
              </a:rPr>
              <a:t>And every tongue shall</a:t>
            </a:r>
            <a:r>
              <a:rPr lang="en-US" sz="3200" cap="small" dirty="0">
                <a:solidFill>
                  <a:schemeClr val="tx1"/>
                </a:solidFill>
                <a:ea typeface="Times New Roman" panose="02020603050405020304" pitchFamily="18" charset="0"/>
              </a:rPr>
              <a:t> </a:t>
            </a:r>
            <a:r>
              <a:rPr lang="en-US" sz="3200" cap="small" dirty="0">
                <a:solidFill>
                  <a:schemeClr val="tx1"/>
                </a:solidFill>
                <a:effectLst/>
                <a:ea typeface="Times New Roman" panose="02020603050405020304" pitchFamily="18" charset="0"/>
              </a:rPr>
              <a:t>give praise to God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spcBef>
                <a:spcPts val="0"/>
              </a:spcBef>
              <a:spcAft>
                <a:spcPts val="0"/>
              </a:spcAft>
            </a:pPr>
            <a:endParaRPr lang="en-US" sz="3200" dirty="0">
              <a:solidFill>
                <a:schemeClr val="tx1"/>
              </a:solidFill>
            </a:endParaRPr>
          </a:p>
        </p:txBody>
      </p:sp>
    </p:spTree>
    <p:extLst>
      <p:ext uri="{BB962C8B-B14F-4D97-AF65-F5344CB8AC3E}">
        <p14:creationId xmlns:p14="http://schemas.microsoft.com/office/powerpoint/2010/main" val="1428985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93CE55ED-D73C-318B-50E9-E0B3E2AC3AE2}"/>
              </a:ext>
            </a:extLst>
          </p:cNvPr>
          <p:cNvSpPr/>
          <p:nvPr/>
        </p:nvSpPr>
        <p:spPr>
          <a:xfrm>
            <a:off x="7620" y="5257800"/>
            <a:ext cx="12184380" cy="16002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chemeClr val="tx1"/>
                </a:solidFill>
              </a:rPr>
              <a:t>13 </a:t>
            </a:r>
            <a:r>
              <a:rPr lang="en-US" sz="3200" dirty="0">
                <a:solidFill>
                  <a:schemeClr val="tx1"/>
                </a:solidFill>
              </a:rPr>
              <a:t>I pray that God, </a:t>
            </a:r>
            <a:r>
              <a:rPr lang="en-US" sz="3200" b="1" u="sng" dirty="0">
                <a:solidFill>
                  <a:srgbClr val="002060"/>
                </a:solidFill>
              </a:rPr>
              <a:t>the source of hope</a:t>
            </a:r>
            <a:r>
              <a:rPr lang="en-US" sz="3200" dirty="0">
                <a:solidFill>
                  <a:schemeClr val="tx1"/>
                </a:solidFill>
              </a:rPr>
              <a:t>, will fill you completely with joy and peace because you trust in him. Then you will </a:t>
            </a:r>
            <a:r>
              <a:rPr lang="en-US" sz="3200" b="1" u="sng" dirty="0">
                <a:solidFill>
                  <a:srgbClr val="002060"/>
                </a:solidFill>
              </a:rPr>
              <a:t>overflow with confident hope</a:t>
            </a:r>
            <a:r>
              <a:rPr lang="en-US" sz="3200" dirty="0">
                <a:solidFill>
                  <a:schemeClr val="tx1"/>
                </a:solidFill>
              </a:rPr>
              <a:t> through the power of the Holy Spirit.</a:t>
            </a:r>
          </a:p>
          <a:p>
            <a:pPr marL="0" marR="0">
              <a:spcBef>
                <a:spcPts val="0"/>
              </a:spcBef>
              <a:spcAft>
                <a:spcPts val="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0BDF55C2-1214-3B94-C494-8ED426FC42AD}"/>
              </a:ext>
            </a:extLst>
          </p:cNvPr>
          <p:cNvSpPr/>
          <p:nvPr/>
        </p:nvSpPr>
        <p:spPr>
          <a:xfrm>
            <a:off x="1524000" y="304800"/>
            <a:ext cx="9486900" cy="990600"/>
          </a:xfrm>
          <a:prstGeom prst="wedgeRoundRectCallout">
            <a:avLst>
              <a:gd name="adj1" fmla="val -21927"/>
              <a:gd name="adj2" fmla="val 49596"/>
              <a:gd name="adj3" fmla="val 16667"/>
            </a:avLst>
          </a:prstGeom>
          <a:solidFill>
            <a:schemeClr val="tx1">
              <a:alpha val="66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This is a picture of hope for humanity</a:t>
            </a:r>
            <a:endParaRPr lang="en-US" sz="4400" dirty="0"/>
          </a:p>
        </p:txBody>
      </p:sp>
      <p:sp>
        <p:nvSpPr>
          <p:cNvPr id="3" name="Rectangle 2">
            <a:extLst>
              <a:ext uri="{FF2B5EF4-FFF2-40B4-BE49-F238E27FC236}">
                <a16:creationId xmlns:a16="http://schemas.microsoft.com/office/drawing/2014/main" xmlns="" id="{1D50AB53-B2D6-42D9-3B00-735E4B36F823}"/>
              </a:ext>
            </a:extLst>
          </p:cNvPr>
          <p:cNvSpPr/>
          <p:nvPr/>
        </p:nvSpPr>
        <p:spPr>
          <a:xfrm>
            <a:off x="152400" y="1615437"/>
            <a:ext cx="10264140" cy="11049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14:11</a:t>
            </a:r>
            <a:r>
              <a:rPr lang="en-US" sz="3200" b="1" baseline="30000" dirty="0">
                <a:solidFill>
                  <a:schemeClr val="tx1"/>
                </a:solidFill>
              </a:rPr>
              <a:t> </a:t>
            </a:r>
            <a:r>
              <a:rPr lang="en-US" sz="3200" b="1" baseline="30000" dirty="0">
                <a:solidFill>
                  <a:srgbClr val="000000"/>
                </a:solidFill>
              </a:rPr>
              <a:t> </a:t>
            </a:r>
            <a:r>
              <a:rPr lang="en-US" sz="3200" b="1" u="sng" cap="small" dirty="0">
                <a:solidFill>
                  <a:srgbClr val="002060"/>
                </a:solidFill>
                <a:effectLst/>
                <a:ea typeface="Times New Roman" panose="02020603050405020304" pitchFamily="18" charset="0"/>
              </a:rPr>
              <a:t>As I live, says the Lord</a:t>
            </a:r>
            <a:r>
              <a:rPr lang="en-US" sz="3200" b="1" u="sng" dirty="0">
                <a:solidFill>
                  <a:srgbClr val="002060"/>
                </a:solidFill>
                <a:effectLst/>
                <a:ea typeface="Times New Roman" panose="02020603050405020304" pitchFamily="18" charset="0"/>
              </a:rPr>
              <a:t>, </a:t>
            </a:r>
            <a:r>
              <a:rPr lang="en-US" sz="3200" b="1" u="sng" cap="small" dirty="0">
                <a:solidFill>
                  <a:srgbClr val="002060"/>
                </a:solidFill>
                <a:effectLst/>
                <a:ea typeface="Times New Roman" panose="02020603050405020304" pitchFamily="18" charset="0"/>
              </a:rPr>
              <a:t>every knee shall bow to Me</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cap="small" dirty="0">
                <a:solidFill>
                  <a:schemeClr val="tx1"/>
                </a:solidFill>
                <a:effectLst/>
                <a:ea typeface="Times New Roman" panose="02020603050405020304" pitchFamily="18" charset="0"/>
              </a:rPr>
              <a:t>And every tongue shall</a:t>
            </a:r>
            <a:r>
              <a:rPr lang="en-US" sz="3200" cap="small" dirty="0">
                <a:solidFill>
                  <a:schemeClr val="tx1"/>
                </a:solidFill>
                <a:ea typeface="Times New Roman" panose="02020603050405020304" pitchFamily="18" charset="0"/>
              </a:rPr>
              <a:t> </a:t>
            </a:r>
            <a:r>
              <a:rPr lang="en-US" sz="3200" cap="small" dirty="0">
                <a:solidFill>
                  <a:schemeClr val="tx1"/>
                </a:solidFill>
                <a:effectLst/>
                <a:ea typeface="Times New Roman" panose="02020603050405020304" pitchFamily="18" charset="0"/>
              </a:rPr>
              <a:t>give praise to God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spcBef>
                <a:spcPts val="0"/>
              </a:spcBef>
              <a:spcAft>
                <a:spcPts val="0"/>
              </a:spcAft>
            </a:pPr>
            <a:endParaRPr lang="en-US" sz="3200" dirty="0">
              <a:solidFill>
                <a:schemeClr val="tx1"/>
              </a:solidFill>
            </a:endParaRPr>
          </a:p>
        </p:txBody>
      </p:sp>
      <p:sp>
        <p:nvSpPr>
          <p:cNvPr id="6" name="Rounded Rectangular Callout 11">
            <a:extLst>
              <a:ext uri="{FF2B5EF4-FFF2-40B4-BE49-F238E27FC236}">
                <a16:creationId xmlns:a16="http://schemas.microsoft.com/office/drawing/2014/main" xmlns="" id="{2D20A7FF-06B3-107A-73E0-C1C1234A3902}"/>
              </a:ext>
            </a:extLst>
          </p:cNvPr>
          <p:cNvSpPr/>
          <p:nvPr/>
        </p:nvSpPr>
        <p:spPr>
          <a:xfrm>
            <a:off x="304800" y="3129853"/>
            <a:ext cx="11262360" cy="127253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The only way that could ever be possible would be to come together </a:t>
            </a:r>
            <a:r>
              <a:rPr lang="en-US" sz="4000" b="1" i="1" dirty="0"/>
              <a:t>under God</a:t>
            </a:r>
            <a:endParaRPr lang="en-US" sz="4000" i="1" dirty="0"/>
          </a:p>
        </p:txBody>
      </p:sp>
    </p:spTree>
    <p:extLst>
      <p:ext uri="{BB962C8B-B14F-4D97-AF65-F5344CB8AC3E}">
        <p14:creationId xmlns:p14="http://schemas.microsoft.com/office/powerpoint/2010/main" val="4253638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93CE55ED-D73C-318B-50E9-E0B3E2AC3AE2}"/>
              </a:ext>
            </a:extLst>
          </p:cNvPr>
          <p:cNvSpPr/>
          <p:nvPr/>
        </p:nvSpPr>
        <p:spPr>
          <a:xfrm>
            <a:off x="7620" y="5257800"/>
            <a:ext cx="12184380" cy="16002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chemeClr val="tx1"/>
                </a:solidFill>
              </a:rPr>
              <a:t>13 </a:t>
            </a:r>
            <a:r>
              <a:rPr lang="en-US" sz="3200" dirty="0">
                <a:solidFill>
                  <a:schemeClr val="tx1"/>
                </a:solidFill>
              </a:rPr>
              <a:t>I pray that God, </a:t>
            </a:r>
            <a:r>
              <a:rPr lang="en-US" sz="3200" b="1" u="sng" dirty="0">
                <a:solidFill>
                  <a:srgbClr val="002060"/>
                </a:solidFill>
              </a:rPr>
              <a:t>the source of hope</a:t>
            </a:r>
            <a:r>
              <a:rPr lang="en-US" sz="3200" dirty="0">
                <a:solidFill>
                  <a:schemeClr val="tx1"/>
                </a:solidFill>
              </a:rPr>
              <a:t>, will fill you completely with joy and peace because you trust in him. Then you will </a:t>
            </a:r>
            <a:r>
              <a:rPr lang="en-US" sz="3200" b="1" u="sng" dirty="0">
                <a:solidFill>
                  <a:srgbClr val="002060"/>
                </a:solidFill>
              </a:rPr>
              <a:t>overflow with confident hope</a:t>
            </a:r>
            <a:r>
              <a:rPr lang="en-US" sz="3200" dirty="0">
                <a:solidFill>
                  <a:schemeClr val="tx1"/>
                </a:solidFill>
              </a:rPr>
              <a:t> through the power of the Holy Spirit.</a:t>
            </a:r>
          </a:p>
          <a:p>
            <a:pPr marL="0" marR="0">
              <a:spcBef>
                <a:spcPts val="0"/>
              </a:spcBef>
              <a:spcAft>
                <a:spcPts val="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0BDF55C2-1214-3B94-C494-8ED426FC42AD}"/>
              </a:ext>
            </a:extLst>
          </p:cNvPr>
          <p:cNvSpPr/>
          <p:nvPr/>
        </p:nvSpPr>
        <p:spPr>
          <a:xfrm>
            <a:off x="1524000" y="304800"/>
            <a:ext cx="9486900" cy="990600"/>
          </a:xfrm>
          <a:prstGeom prst="wedgeRoundRectCallout">
            <a:avLst>
              <a:gd name="adj1" fmla="val -21927"/>
              <a:gd name="adj2" fmla="val 49596"/>
              <a:gd name="adj3" fmla="val 16667"/>
            </a:avLst>
          </a:prstGeom>
          <a:solidFill>
            <a:schemeClr val="tx1">
              <a:alpha val="66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This is a picture of hope for humanity</a:t>
            </a:r>
            <a:endParaRPr lang="en-US" sz="4400" dirty="0"/>
          </a:p>
        </p:txBody>
      </p:sp>
      <p:sp>
        <p:nvSpPr>
          <p:cNvPr id="3" name="Rectangle 2">
            <a:extLst>
              <a:ext uri="{FF2B5EF4-FFF2-40B4-BE49-F238E27FC236}">
                <a16:creationId xmlns:a16="http://schemas.microsoft.com/office/drawing/2014/main" xmlns="" id="{1D50AB53-B2D6-42D9-3B00-735E4B36F823}"/>
              </a:ext>
            </a:extLst>
          </p:cNvPr>
          <p:cNvSpPr/>
          <p:nvPr/>
        </p:nvSpPr>
        <p:spPr>
          <a:xfrm>
            <a:off x="152400" y="1615437"/>
            <a:ext cx="10264140" cy="11049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14:11</a:t>
            </a:r>
            <a:r>
              <a:rPr lang="en-US" sz="3200" b="1" baseline="30000" dirty="0">
                <a:solidFill>
                  <a:schemeClr val="tx1"/>
                </a:solidFill>
              </a:rPr>
              <a:t> </a:t>
            </a:r>
            <a:r>
              <a:rPr lang="en-US" sz="3200" b="1" baseline="30000" dirty="0">
                <a:solidFill>
                  <a:srgbClr val="000000"/>
                </a:solidFill>
              </a:rPr>
              <a:t> </a:t>
            </a:r>
            <a:r>
              <a:rPr lang="en-US" sz="3200" b="1" u="sng" cap="small" dirty="0">
                <a:solidFill>
                  <a:srgbClr val="002060"/>
                </a:solidFill>
                <a:effectLst/>
                <a:ea typeface="Times New Roman" panose="02020603050405020304" pitchFamily="18" charset="0"/>
              </a:rPr>
              <a:t>As I live, says the Lord</a:t>
            </a:r>
            <a:r>
              <a:rPr lang="en-US" sz="3200" b="1" u="sng" dirty="0">
                <a:solidFill>
                  <a:srgbClr val="002060"/>
                </a:solidFill>
                <a:effectLst/>
                <a:ea typeface="Times New Roman" panose="02020603050405020304" pitchFamily="18" charset="0"/>
              </a:rPr>
              <a:t>, </a:t>
            </a:r>
            <a:r>
              <a:rPr lang="en-US" sz="3200" b="1" u="sng" cap="small" dirty="0">
                <a:solidFill>
                  <a:srgbClr val="002060"/>
                </a:solidFill>
                <a:effectLst/>
                <a:ea typeface="Times New Roman" panose="02020603050405020304" pitchFamily="18" charset="0"/>
              </a:rPr>
              <a:t>every knee shall bow to Me</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cap="small" dirty="0">
                <a:solidFill>
                  <a:schemeClr val="tx1"/>
                </a:solidFill>
                <a:effectLst/>
                <a:ea typeface="Times New Roman" panose="02020603050405020304" pitchFamily="18" charset="0"/>
              </a:rPr>
              <a:t>And every tongue shall</a:t>
            </a:r>
            <a:r>
              <a:rPr lang="en-US" sz="3200" cap="small" dirty="0">
                <a:solidFill>
                  <a:schemeClr val="tx1"/>
                </a:solidFill>
                <a:ea typeface="Times New Roman" panose="02020603050405020304" pitchFamily="18" charset="0"/>
              </a:rPr>
              <a:t> </a:t>
            </a:r>
            <a:r>
              <a:rPr lang="en-US" sz="3200" cap="small" dirty="0">
                <a:solidFill>
                  <a:schemeClr val="tx1"/>
                </a:solidFill>
                <a:effectLst/>
                <a:ea typeface="Times New Roman" panose="02020603050405020304" pitchFamily="18" charset="0"/>
              </a:rPr>
              <a:t>give praise to God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spcBef>
                <a:spcPts val="0"/>
              </a:spcBef>
              <a:spcAft>
                <a:spcPts val="0"/>
              </a:spcAft>
            </a:pPr>
            <a:endParaRPr lang="en-US" sz="3200" dirty="0">
              <a:solidFill>
                <a:schemeClr val="tx1"/>
              </a:solidFill>
            </a:endParaRPr>
          </a:p>
        </p:txBody>
      </p:sp>
      <p:sp>
        <p:nvSpPr>
          <p:cNvPr id="7" name="Rounded Rectangular Callout 11">
            <a:extLst>
              <a:ext uri="{FF2B5EF4-FFF2-40B4-BE49-F238E27FC236}">
                <a16:creationId xmlns:a16="http://schemas.microsoft.com/office/drawing/2014/main" xmlns="" id="{2A83A707-8F9D-F98A-890E-24A99564EDC7}"/>
              </a:ext>
            </a:extLst>
          </p:cNvPr>
          <p:cNvSpPr/>
          <p:nvPr/>
        </p:nvSpPr>
        <p:spPr>
          <a:xfrm>
            <a:off x="1285875" y="3032757"/>
            <a:ext cx="9130665" cy="140970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In Christ, what we have in common supersedes what makes us different</a:t>
            </a:r>
            <a:endParaRPr lang="en-US" sz="4000" dirty="0"/>
          </a:p>
        </p:txBody>
      </p:sp>
    </p:spTree>
    <p:extLst>
      <p:ext uri="{BB962C8B-B14F-4D97-AF65-F5344CB8AC3E}">
        <p14:creationId xmlns:p14="http://schemas.microsoft.com/office/powerpoint/2010/main" val="125013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93CE55ED-D73C-318B-50E9-E0B3E2AC3AE2}"/>
              </a:ext>
            </a:extLst>
          </p:cNvPr>
          <p:cNvSpPr/>
          <p:nvPr/>
        </p:nvSpPr>
        <p:spPr>
          <a:xfrm>
            <a:off x="7620" y="3773862"/>
            <a:ext cx="12184380" cy="308414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Revelation 7:9 </a:t>
            </a:r>
            <a:r>
              <a:rPr lang="en-US" sz="3200" dirty="0">
                <a:solidFill>
                  <a:srgbClr val="000000"/>
                </a:solidFill>
                <a:effectLst/>
                <a:ea typeface="Times New Roman" panose="02020603050405020304" pitchFamily="18" charset="0"/>
              </a:rPr>
              <a:t>After this I saw a vast crowd, too great to count, from every nation and tribe and people and language, standing in front of the throne and before the Lamb. They were clothed in white robes and held palm branches in their hands. </a:t>
            </a:r>
            <a:r>
              <a:rPr lang="en-US" sz="3200" b="1" baseline="30000" dirty="0">
                <a:solidFill>
                  <a:srgbClr val="000000"/>
                </a:solidFill>
                <a:effectLst/>
                <a:ea typeface="Times New Roman" panose="02020603050405020304" pitchFamily="18" charset="0"/>
              </a:rPr>
              <a:t>10 </a:t>
            </a:r>
            <a:r>
              <a:rPr lang="en-US" sz="3200" dirty="0">
                <a:solidFill>
                  <a:srgbClr val="000000"/>
                </a:solidFill>
                <a:effectLst/>
                <a:ea typeface="Times New Roman" panose="02020603050405020304" pitchFamily="18" charset="0"/>
              </a:rPr>
              <a:t>And they were shouting with a great roar, “Salvation comes from our God who sits on the throne</a:t>
            </a:r>
            <a:r>
              <a:rPr lang="en-US" sz="3200" dirty="0">
                <a:solidFill>
                  <a:srgbClr val="000000"/>
                </a:solidFill>
                <a:ea typeface="Times New Roman" panose="02020603050405020304" pitchFamily="18" charset="0"/>
              </a:rPr>
              <a:t> </a:t>
            </a:r>
            <a:r>
              <a:rPr lang="en-US" sz="3200" dirty="0">
                <a:solidFill>
                  <a:srgbClr val="000000"/>
                </a:solidFill>
                <a:effectLst/>
                <a:ea typeface="Times New Roman" panose="02020603050405020304" pitchFamily="18" charset="0"/>
              </a:rPr>
              <a:t>and from the Lamb!”</a:t>
            </a:r>
            <a:endParaRPr lang="en-US" sz="3200" dirty="0">
              <a:effectLst/>
              <a:ea typeface="Times New Roman" panose="02020603050405020304" pitchFamily="18" charset="0"/>
            </a:endParaRPr>
          </a:p>
          <a:p>
            <a:pPr marL="0" marR="0"/>
            <a:endParaRPr lang="en-US" sz="3200" dirty="0">
              <a:effectLst/>
              <a:ea typeface="Times New Roman" panose="02020603050405020304" pitchFamily="18" charset="0"/>
            </a:endParaRPr>
          </a:p>
          <a:p>
            <a:pPr marL="0" marR="0">
              <a:spcBef>
                <a:spcPts val="0"/>
              </a:spcBef>
              <a:spcAft>
                <a:spcPts val="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0BDF55C2-1214-3B94-C494-8ED426FC42AD}"/>
              </a:ext>
            </a:extLst>
          </p:cNvPr>
          <p:cNvSpPr/>
          <p:nvPr/>
        </p:nvSpPr>
        <p:spPr>
          <a:xfrm>
            <a:off x="1524000" y="304800"/>
            <a:ext cx="9486900" cy="990600"/>
          </a:xfrm>
          <a:prstGeom prst="wedgeRoundRectCallout">
            <a:avLst>
              <a:gd name="adj1" fmla="val -21927"/>
              <a:gd name="adj2" fmla="val 49596"/>
              <a:gd name="adj3" fmla="val 16667"/>
            </a:avLst>
          </a:prstGeom>
          <a:solidFill>
            <a:schemeClr val="tx1">
              <a:alpha val="66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This is a picture of hope for humanity</a:t>
            </a:r>
            <a:endParaRPr lang="en-US" sz="4400" dirty="0"/>
          </a:p>
        </p:txBody>
      </p:sp>
    </p:spTree>
    <p:extLst>
      <p:ext uri="{BB962C8B-B14F-4D97-AF65-F5344CB8AC3E}">
        <p14:creationId xmlns:p14="http://schemas.microsoft.com/office/powerpoint/2010/main" val="391764177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7" name="Rounded Rectangular Callout 11">
            <a:extLst>
              <a:ext uri="{FF2B5EF4-FFF2-40B4-BE49-F238E27FC236}">
                <a16:creationId xmlns:a16="http://schemas.microsoft.com/office/drawing/2014/main" xmlns="" id="{D798020B-692A-58A6-F762-6BC886E3CAEC}"/>
              </a:ext>
            </a:extLst>
          </p:cNvPr>
          <p:cNvSpPr/>
          <p:nvPr/>
        </p:nvSpPr>
        <p:spPr>
          <a:xfrm>
            <a:off x="228600" y="2057400"/>
            <a:ext cx="11772900" cy="1203325"/>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800" b="1" dirty="0">
                <a:solidFill>
                  <a:schemeClr val="bg1"/>
                </a:solidFill>
              </a:rPr>
              <a:t>God wants you to be near Him </a:t>
            </a:r>
            <a:endParaRPr lang="en-US" sz="5800" b="1" i="1" dirty="0">
              <a:solidFill>
                <a:schemeClr val="bg1"/>
              </a:solidFill>
            </a:endParaRPr>
          </a:p>
        </p:txBody>
      </p:sp>
      <p:sp>
        <p:nvSpPr>
          <p:cNvPr id="2" name="Rounded Rectangular Callout 11">
            <a:extLst>
              <a:ext uri="{FF2B5EF4-FFF2-40B4-BE49-F238E27FC236}">
                <a16:creationId xmlns:a16="http://schemas.microsoft.com/office/drawing/2014/main" xmlns="" id="{17A8656E-571D-325A-32C1-EDBD8128D143}"/>
              </a:ext>
            </a:extLst>
          </p:cNvPr>
          <p:cNvSpPr/>
          <p:nvPr/>
        </p:nvSpPr>
        <p:spPr>
          <a:xfrm>
            <a:off x="209550" y="4260224"/>
            <a:ext cx="11772900" cy="1203325"/>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800" b="1" dirty="0">
                <a:solidFill>
                  <a:schemeClr val="bg1"/>
                </a:solidFill>
              </a:rPr>
              <a:t>God wants us to be near one another</a:t>
            </a:r>
            <a:endParaRPr lang="en-US" sz="5800" b="1" i="1" dirty="0">
              <a:solidFill>
                <a:schemeClr val="bg1"/>
              </a:solidFill>
            </a:endParaRPr>
          </a:p>
        </p:txBody>
      </p:sp>
    </p:spTree>
    <p:extLst>
      <p:ext uri="{BB962C8B-B14F-4D97-AF65-F5344CB8AC3E}">
        <p14:creationId xmlns:p14="http://schemas.microsoft.com/office/powerpoint/2010/main" val="802719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88A0868B-93B7-9135-7A8F-B6257F1698CE}"/>
              </a:ext>
            </a:extLst>
          </p:cNvPr>
          <p:cNvSpPr/>
          <p:nvPr/>
        </p:nvSpPr>
        <p:spPr>
          <a:xfrm>
            <a:off x="7620" y="4800601"/>
            <a:ext cx="1218438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5</a:t>
            </a:r>
            <a:r>
              <a:rPr lang="en-US" sz="3200" b="1" u="sng" baseline="30000" dirty="0">
                <a:solidFill>
                  <a:srgbClr val="00206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May God, who gives this patience and encouragement, help you</a:t>
            </a:r>
            <a:r>
              <a:rPr lang="en-US" sz="3200" dirty="0">
                <a:solidFill>
                  <a:srgbClr val="000000"/>
                </a:solidFill>
                <a:effectLst/>
                <a:ea typeface="Times New Roman" panose="02020603050405020304" pitchFamily="18" charset="0"/>
              </a:rPr>
              <a:t> live in </a:t>
            </a:r>
            <a:r>
              <a:rPr lang="en-US" sz="3200" dirty="0">
                <a:solidFill>
                  <a:schemeClr val="tx1"/>
                </a:solidFill>
                <a:effectLst/>
                <a:ea typeface="Times New Roman" panose="02020603050405020304" pitchFamily="18" charset="0"/>
              </a:rPr>
              <a:t>complete harmony with each other</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as is fitting for followers of Christ Jesus</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6 </a:t>
            </a:r>
            <a:r>
              <a:rPr lang="en-US" sz="3200" dirty="0">
                <a:solidFill>
                  <a:schemeClr val="tx1"/>
                </a:solidFill>
                <a:effectLst/>
                <a:ea typeface="Times New Roman" panose="02020603050405020304" pitchFamily="18" charset="0"/>
              </a:rPr>
              <a:t>Then all of you can join together with one voice, giving praise and glory to God, the Father of our Lord Jesus Christ.</a:t>
            </a:r>
          </a:p>
          <a:p>
            <a:pPr marL="0" marR="0">
              <a:spcBef>
                <a:spcPts val="0"/>
              </a:spcBef>
              <a:spcAft>
                <a:spcPts val="0"/>
              </a:spcAft>
            </a:pPr>
            <a:endParaRPr lang="en-US" sz="3200" dirty="0">
              <a:solidFill>
                <a:schemeClr val="tx1"/>
              </a:solidFill>
            </a:endParaRPr>
          </a:p>
        </p:txBody>
      </p:sp>
      <p:sp>
        <p:nvSpPr>
          <p:cNvPr id="8" name="Rectangle: Rounded Corners 7">
            <a:extLst>
              <a:ext uri="{FF2B5EF4-FFF2-40B4-BE49-F238E27FC236}">
                <a16:creationId xmlns:a16="http://schemas.microsoft.com/office/drawing/2014/main" xmlns="" id="{8B31047E-AFEE-8AE4-56FF-F30F7821F34D}"/>
              </a:ext>
            </a:extLst>
          </p:cNvPr>
          <p:cNvSpPr/>
          <p:nvPr/>
        </p:nvSpPr>
        <p:spPr>
          <a:xfrm>
            <a:off x="2667000" y="3642199"/>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9" name="Rectangle: Rounded Corners 8">
            <a:extLst>
              <a:ext uri="{FF2B5EF4-FFF2-40B4-BE49-F238E27FC236}">
                <a16:creationId xmlns:a16="http://schemas.microsoft.com/office/drawing/2014/main" xmlns="" id="{04245856-BF7C-C155-6BB3-ABA5D36821FA}"/>
              </a:ext>
            </a:extLst>
          </p:cNvPr>
          <p:cNvSpPr/>
          <p:nvPr/>
        </p:nvSpPr>
        <p:spPr>
          <a:xfrm>
            <a:off x="7010400" y="3642199"/>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10" name="Isosceles Triangle 9">
            <a:extLst>
              <a:ext uri="{FF2B5EF4-FFF2-40B4-BE49-F238E27FC236}">
                <a16:creationId xmlns:a16="http://schemas.microsoft.com/office/drawing/2014/main" xmlns="" id="{8D3F17C1-5DD6-AA95-BC3A-8CDA0391C5E6}"/>
              </a:ext>
            </a:extLst>
          </p:cNvPr>
          <p:cNvSpPr/>
          <p:nvPr/>
        </p:nvSpPr>
        <p:spPr>
          <a:xfrm>
            <a:off x="5105400" y="79848"/>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5" name="Arrow: Right 4">
            <a:extLst>
              <a:ext uri="{FF2B5EF4-FFF2-40B4-BE49-F238E27FC236}">
                <a16:creationId xmlns:a16="http://schemas.microsoft.com/office/drawing/2014/main" xmlns="" id="{50652825-90F9-E3ED-5533-E874E49B33D4}"/>
              </a:ext>
            </a:extLst>
          </p:cNvPr>
          <p:cNvSpPr/>
          <p:nvPr/>
        </p:nvSpPr>
        <p:spPr>
          <a:xfrm rot="18727244">
            <a:off x="2792209" y="2112494"/>
            <a:ext cx="3113033"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6" name="Arrow: Left 5">
            <a:extLst>
              <a:ext uri="{FF2B5EF4-FFF2-40B4-BE49-F238E27FC236}">
                <a16:creationId xmlns:a16="http://schemas.microsoft.com/office/drawing/2014/main" xmlns="" id="{3E4D8D08-1A76-7248-4CCC-6E2AF774BAB2}"/>
              </a:ext>
            </a:extLst>
          </p:cNvPr>
          <p:cNvSpPr/>
          <p:nvPr/>
        </p:nvSpPr>
        <p:spPr>
          <a:xfrm rot="2865689">
            <a:off x="6000855" y="2110775"/>
            <a:ext cx="3112827" cy="663576"/>
          </a:xfrm>
          <a:prstGeom prst="leftArrow">
            <a:avLst>
              <a:gd name="adj1" fmla="val 50000"/>
              <a:gd name="adj2" fmla="val 50000"/>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 </a:t>
            </a:r>
          </a:p>
        </p:txBody>
      </p:sp>
      <p:sp>
        <p:nvSpPr>
          <p:cNvPr id="13" name="Arrow: Right 12">
            <a:extLst>
              <a:ext uri="{FF2B5EF4-FFF2-40B4-BE49-F238E27FC236}">
                <a16:creationId xmlns:a16="http://schemas.microsoft.com/office/drawing/2014/main" xmlns="" id="{1CE76283-F64B-A46F-E16C-D247E8F16959}"/>
              </a:ext>
            </a:extLst>
          </p:cNvPr>
          <p:cNvSpPr/>
          <p:nvPr/>
        </p:nvSpPr>
        <p:spPr>
          <a:xfrm>
            <a:off x="5066694" y="3687789"/>
            <a:ext cx="2390947" cy="1021670"/>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4" name="Arrow: Left 13">
            <a:extLst>
              <a:ext uri="{FF2B5EF4-FFF2-40B4-BE49-F238E27FC236}">
                <a16:creationId xmlns:a16="http://schemas.microsoft.com/office/drawing/2014/main" xmlns="" id="{E3A87F3B-9530-98C8-BC94-AE3C4A9CE5E4}"/>
              </a:ext>
            </a:extLst>
          </p:cNvPr>
          <p:cNvSpPr/>
          <p:nvPr/>
        </p:nvSpPr>
        <p:spPr>
          <a:xfrm>
            <a:off x="4572000" y="3657386"/>
            <a:ext cx="2390947" cy="1146653"/>
          </a:xfrm>
          <a:prstGeom prst="leftArrow">
            <a:avLst>
              <a:gd name="adj1" fmla="val 50000"/>
              <a:gd name="adj2" fmla="val 50000"/>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Tree>
    <p:extLst>
      <p:ext uri="{BB962C8B-B14F-4D97-AF65-F5344CB8AC3E}">
        <p14:creationId xmlns:p14="http://schemas.microsoft.com/office/powerpoint/2010/main" val="345288717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88A0868B-93B7-9135-7A8F-B6257F1698CE}"/>
              </a:ext>
            </a:extLst>
          </p:cNvPr>
          <p:cNvSpPr/>
          <p:nvPr/>
        </p:nvSpPr>
        <p:spPr>
          <a:xfrm>
            <a:off x="7620" y="4800601"/>
            <a:ext cx="1218438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5</a:t>
            </a:r>
            <a:r>
              <a:rPr lang="en-US" sz="3200" b="1" u="sng" baseline="30000" dirty="0">
                <a:solidFill>
                  <a:srgbClr val="00206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May God, who gives this patience and encouragement, help you</a:t>
            </a:r>
            <a:r>
              <a:rPr lang="en-US" sz="3200" dirty="0">
                <a:solidFill>
                  <a:srgbClr val="000000"/>
                </a:solidFill>
                <a:effectLst/>
                <a:ea typeface="Times New Roman" panose="02020603050405020304" pitchFamily="18" charset="0"/>
              </a:rPr>
              <a:t> live in </a:t>
            </a:r>
            <a:r>
              <a:rPr lang="en-US" sz="3200" dirty="0">
                <a:solidFill>
                  <a:schemeClr val="tx1"/>
                </a:solidFill>
                <a:effectLst/>
                <a:ea typeface="Times New Roman" panose="02020603050405020304" pitchFamily="18" charset="0"/>
              </a:rPr>
              <a:t>complete harmony with each other</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as is fitting for followers of Christ Jesus</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6 </a:t>
            </a:r>
            <a:r>
              <a:rPr lang="en-US" sz="3200" dirty="0">
                <a:solidFill>
                  <a:schemeClr val="tx1"/>
                </a:solidFill>
                <a:effectLst/>
                <a:ea typeface="Times New Roman" panose="02020603050405020304" pitchFamily="18" charset="0"/>
              </a:rPr>
              <a:t>Then all of you can join together with one voice, giving praise and glory to God, the Father of our Lord Jesus Christ.</a:t>
            </a:r>
          </a:p>
          <a:p>
            <a:pPr marL="0" marR="0">
              <a:spcBef>
                <a:spcPts val="0"/>
              </a:spcBef>
              <a:spcAft>
                <a:spcPts val="0"/>
              </a:spcAft>
            </a:pPr>
            <a:endParaRPr lang="en-US" sz="3200" dirty="0">
              <a:solidFill>
                <a:schemeClr val="tx1"/>
              </a:solidFill>
            </a:endParaRPr>
          </a:p>
        </p:txBody>
      </p:sp>
      <p:sp>
        <p:nvSpPr>
          <p:cNvPr id="8" name="Rectangle: Rounded Corners 7">
            <a:extLst>
              <a:ext uri="{FF2B5EF4-FFF2-40B4-BE49-F238E27FC236}">
                <a16:creationId xmlns:a16="http://schemas.microsoft.com/office/drawing/2014/main" xmlns="" id="{8B31047E-AFEE-8AE4-56FF-F30F7821F34D}"/>
              </a:ext>
            </a:extLst>
          </p:cNvPr>
          <p:cNvSpPr/>
          <p:nvPr/>
        </p:nvSpPr>
        <p:spPr>
          <a:xfrm>
            <a:off x="2667000" y="3642199"/>
            <a:ext cx="2286000" cy="1085850"/>
          </a:xfrm>
          <a:prstGeom prst="roundRect">
            <a:avLst/>
          </a:prstGeom>
          <a:solidFill>
            <a:schemeClr val="accent4">
              <a:lumMod val="75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Gentile Christians</a:t>
            </a:r>
          </a:p>
        </p:txBody>
      </p:sp>
      <p:sp>
        <p:nvSpPr>
          <p:cNvPr id="9" name="Rectangle: Rounded Corners 8">
            <a:extLst>
              <a:ext uri="{FF2B5EF4-FFF2-40B4-BE49-F238E27FC236}">
                <a16:creationId xmlns:a16="http://schemas.microsoft.com/office/drawing/2014/main" xmlns="" id="{04245856-BF7C-C155-6BB3-ABA5D36821FA}"/>
              </a:ext>
            </a:extLst>
          </p:cNvPr>
          <p:cNvSpPr/>
          <p:nvPr/>
        </p:nvSpPr>
        <p:spPr>
          <a:xfrm>
            <a:off x="7010400" y="3642199"/>
            <a:ext cx="2286000" cy="1085850"/>
          </a:xfrm>
          <a:prstGeom prst="roundRect">
            <a:avLst/>
          </a:prstGeom>
          <a:solidFill>
            <a:schemeClr val="accent4">
              <a:lumMod val="50000"/>
              <a:alpha val="7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Jewish Christians</a:t>
            </a:r>
          </a:p>
        </p:txBody>
      </p:sp>
      <p:sp>
        <p:nvSpPr>
          <p:cNvPr id="10" name="Isosceles Triangle 9">
            <a:extLst>
              <a:ext uri="{FF2B5EF4-FFF2-40B4-BE49-F238E27FC236}">
                <a16:creationId xmlns:a16="http://schemas.microsoft.com/office/drawing/2014/main" xmlns="" id="{8D3F17C1-5DD6-AA95-BC3A-8CDA0391C5E6}"/>
              </a:ext>
            </a:extLst>
          </p:cNvPr>
          <p:cNvSpPr/>
          <p:nvPr/>
        </p:nvSpPr>
        <p:spPr>
          <a:xfrm>
            <a:off x="5105400" y="79848"/>
            <a:ext cx="1777365" cy="1252537"/>
          </a:xfrm>
          <a:prstGeom prst="triangle">
            <a:avLst/>
          </a:prstGeom>
          <a:solidFill>
            <a:schemeClr val="accent4">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God</a:t>
            </a:r>
          </a:p>
        </p:txBody>
      </p:sp>
      <p:sp>
        <p:nvSpPr>
          <p:cNvPr id="5" name="Arrow: Right 4">
            <a:extLst>
              <a:ext uri="{FF2B5EF4-FFF2-40B4-BE49-F238E27FC236}">
                <a16:creationId xmlns:a16="http://schemas.microsoft.com/office/drawing/2014/main" xmlns="" id="{50652825-90F9-E3ED-5533-E874E49B33D4}"/>
              </a:ext>
            </a:extLst>
          </p:cNvPr>
          <p:cNvSpPr/>
          <p:nvPr/>
        </p:nvSpPr>
        <p:spPr>
          <a:xfrm rot="18727244">
            <a:off x="2792209" y="2112494"/>
            <a:ext cx="3113033" cy="663576"/>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6" name="Arrow: Left 5">
            <a:extLst>
              <a:ext uri="{FF2B5EF4-FFF2-40B4-BE49-F238E27FC236}">
                <a16:creationId xmlns:a16="http://schemas.microsoft.com/office/drawing/2014/main" xmlns="" id="{3E4D8D08-1A76-7248-4CCC-6E2AF774BAB2}"/>
              </a:ext>
            </a:extLst>
          </p:cNvPr>
          <p:cNvSpPr/>
          <p:nvPr/>
        </p:nvSpPr>
        <p:spPr>
          <a:xfrm rot="2865689">
            <a:off x="6000855" y="2110775"/>
            <a:ext cx="3112827" cy="663576"/>
          </a:xfrm>
          <a:prstGeom prst="leftArrow">
            <a:avLst>
              <a:gd name="adj1" fmla="val 50000"/>
              <a:gd name="adj2" fmla="val 50000"/>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 </a:t>
            </a:r>
          </a:p>
        </p:txBody>
      </p:sp>
      <p:sp>
        <p:nvSpPr>
          <p:cNvPr id="13" name="Arrow: Right 12">
            <a:extLst>
              <a:ext uri="{FF2B5EF4-FFF2-40B4-BE49-F238E27FC236}">
                <a16:creationId xmlns:a16="http://schemas.microsoft.com/office/drawing/2014/main" xmlns="" id="{1CE76283-F64B-A46F-E16C-D247E8F16959}"/>
              </a:ext>
            </a:extLst>
          </p:cNvPr>
          <p:cNvSpPr/>
          <p:nvPr/>
        </p:nvSpPr>
        <p:spPr>
          <a:xfrm>
            <a:off x="5066694" y="3687789"/>
            <a:ext cx="2390947" cy="1021670"/>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4" name="Arrow: Left 13">
            <a:extLst>
              <a:ext uri="{FF2B5EF4-FFF2-40B4-BE49-F238E27FC236}">
                <a16:creationId xmlns:a16="http://schemas.microsoft.com/office/drawing/2014/main" xmlns="" id="{E3A87F3B-9530-98C8-BC94-AE3C4A9CE5E4}"/>
              </a:ext>
            </a:extLst>
          </p:cNvPr>
          <p:cNvSpPr/>
          <p:nvPr/>
        </p:nvSpPr>
        <p:spPr>
          <a:xfrm>
            <a:off x="4572000" y="3657386"/>
            <a:ext cx="2390947" cy="1146653"/>
          </a:xfrm>
          <a:prstGeom prst="leftArrow">
            <a:avLst>
              <a:gd name="adj1" fmla="val 50000"/>
              <a:gd name="adj2" fmla="val 50000"/>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ACCEPTANCE</a:t>
            </a:r>
          </a:p>
        </p:txBody>
      </p:sp>
      <p:sp>
        <p:nvSpPr>
          <p:cNvPr id="2" name="Arrow: Right 1">
            <a:extLst>
              <a:ext uri="{FF2B5EF4-FFF2-40B4-BE49-F238E27FC236}">
                <a16:creationId xmlns:a16="http://schemas.microsoft.com/office/drawing/2014/main" xmlns="" id="{4DDC34AD-1330-7295-64F8-2A9C4024B0EF}"/>
              </a:ext>
            </a:extLst>
          </p:cNvPr>
          <p:cNvSpPr/>
          <p:nvPr/>
        </p:nvSpPr>
        <p:spPr>
          <a:xfrm>
            <a:off x="5996794" y="1371600"/>
            <a:ext cx="676711" cy="1053162"/>
          </a:xfrm>
          <a:prstGeom prst="rightArrow">
            <a:avLst/>
          </a:prstGeom>
          <a:solidFill>
            <a:srgbClr val="008000"/>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3" name="Arrow: Left 2">
            <a:extLst>
              <a:ext uri="{FF2B5EF4-FFF2-40B4-BE49-F238E27FC236}">
                <a16:creationId xmlns:a16="http://schemas.microsoft.com/office/drawing/2014/main" xmlns="" id="{686D851C-7789-F7EA-CC5A-A0CA9005716C}"/>
              </a:ext>
            </a:extLst>
          </p:cNvPr>
          <p:cNvSpPr/>
          <p:nvPr/>
        </p:nvSpPr>
        <p:spPr>
          <a:xfrm>
            <a:off x="5385281" y="1371600"/>
            <a:ext cx="629245" cy="1054280"/>
          </a:xfrm>
          <a:prstGeom prst="leftArrow">
            <a:avLst>
              <a:gd name="adj1" fmla="val 50000"/>
              <a:gd name="adj2" fmla="val 50000"/>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Tree>
    <p:extLst>
      <p:ext uri="{BB962C8B-B14F-4D97-AF65-F5344CB8AC3E}">
        <p14:creationId xmlns:p14="http://schemas.microsoft.com/office/powerpoint/2010/main" val="1392124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withEffect">
                                  <p:stCondLst>
                                    <p:cond delay="0"/>
                                  </p:stCondLst>
                                  <p:childTnLst>
                                    <p:animMotion origin="layout" path="M 5.55112E-17 4.81481E-6 L 0.04375 -0.3213 " pathEditMode="relative" rAng="0" ptsTypes="AA">
                                      <p:cBhvr>
                                        <p:cTn id="6" dur="2000" fill="hold"/>
                                        <p:tgtEl>
                                          <p:spTgt spid="8"/>
                                        </p:tgtEl>
                                        <p:attrNameLst>
                                          <p:attrName>ppt_x</p:attrName>
                                          <p:attrName>ppt_y</p:attrName>
                                        </p:attrNameLst>
                                      </p:cBhvr>
                                      <p:rCtr x="2187" y="-16065"/>
                                    </p:animMotion>
                                  </p:childTnLst>
                                </p:cTn>
                              </p:par>
                              <p:par>
                                <p:cTn id="7" presetID="42" presetClass="path" presetSubtype="0" accel="50000" decel="50000" fill="hold" grpId="0" nodeType="withEffect">
                                  <p:stCondLst>
                                    <p:cond delay="0"/>
                                  </p:stCondLst>
                                  <p:childTnLst>
                                    <p:animMotion origin="layout" path="M 2.22045E-16 4.81481E-6 L -0.04375 -0.3213 " pathEditMode="relative" rAng="0" ptsTypes="AA">
                                      <p:cBhvr>
                                        <p:cTn id="8" dur="2000" fill="hold"/>
                                        <p:tgtEl>
                                          <p:spTgt spid="9"/>
                                        </p:tgtEl>
                                        <p:attrNameLst>
                                          <p:attrName>ppt_x</p:attrName>
                                          <p:attrName>ppt_y</p:attrName>
                                        </p:attrNameLst>
                                      </p:cBhvr>
                                      <p:rCtr x="-2187" y="-16065"/>
                                    </p:animMotion>
                                  </p:childTnLst>
                                </p:cTn>
                              </p:par>
                              <p:par>
                                <p:cTn id="9" presetID="22" presetClass="exit" presetSubtype="4" fill="hold" grpId="0" nodeType="withEffect">
                                  <p:stCondLst>
                                    <p:cond delay="0"/>
                                  </p:stCondLst>
                                  <p:childTnLst>
                                    <p:animEffect transition="out" filter="wipe(down)">
                                      <p:cBhvr>
                                        <p:cTn id="10" dur="2000"/>
                                        <p:tgtEl>
                                          <p:spTgt spid="5"/>
                                        </p:tgtEl>
                                      </p:cBhvr>
                                    </p:animEffect>
                                    <p:set>
                                      <p:cBhvr>
                                        <p:cTn id="11" dur="1" fill="hold">
                                          <p:stCondLst>
                                            <p:cond delay="1999"/>
                                          </p:stCondLst>
                                        </p:cTn>
                                        <p:tgtEl>
                                          <p:spTgt spid="5"/>
                                        </p:tgtEl>
                                        <p:attrNameLst>
                                          <p:attrName>style.visibility</p:attrName>
                                        </p:attrNameLst>
                                      </p:cBhvr>
                                      <p:to>
                                        <p:strVal val="hidden"/>
                                      </p:to>
                                    </p:set>
                                  </p:childTnLst>
                                </p:cTn>
                              </p:par>
                              <p:par>
                                <p:cTn id="12" presetID="22" presetClass="exit" presetSubtype="4" fill="hold" grpId="0" nodeType="withEffect">
                                  <p:stCondLst>
                                    <p:cond delay="0"/>
                                  </p:stCondLst>
                                  <p:childTnLst>
                                    <p:animEffect transition="out" filter="wipe(down)">
                                      <p:cBhvr>
                                        <p:cTn id="13" dur="2000"/>
                                        <p:tgtEl>
                                          <p:spTgt spid="6"/>
                                        </p:tgtEl>
                                      </p:cBhvr>
                                    </p:animEffect>
                                    <p:set>
                                      <p:cBhvr>
                                        <p:cTn id="14" dur="1" fill="hold">
                                          <p:stCondLst>
                                            <p:cond delay="1999"/>
                                          </p:stCondLst>
                                        </p:cTn>
                                        <p:tgtEl>
                                          <p:spTgt spid="6"/>
                                        </p:tgtEl>
                                        <p:attrNameLst>
                                          <p:attrName>style.visibility</p:attrName>
                                        </p:attrNameLst>
                                      </p:cBhvr>
                                      <p:to>
                                        <p:strVal val="hidden"/>
                                      </p:to>
                                    </p:set>
                                  </p:childTnLst>
                                </p:cTn>
                              </p:par>
                              <p:par>
                                <p:cTn id="15" presetID="10" presetClass="exit" presetSubtype="0" fill="hold" grpId="0" nodeType="withEffect">
                                  <p:stCondLst>
                                    <p:cond delay="0"/>
                                  </p:stCondLst>
                                  <p:childTnLst>
                                    <p:animEffect transition="out" filter="fade">
                                      <p:cBhvr>
                                        <p:cTn id="16" dur="500"/>
                                        <p:tgtEl>
                                          <p:spTgt spid="14"/>
                                        </p:tgtEl>
                                      </p:cBhvr>
                                    </p:animEffect>
                                    <p:set>
                                      <p:cBhvr>
                                        <p:cTn id="17" dur="1" fill="hold">
                                          <p:stCondLst>
                                            <p:cond delay="499"/>
                                          </p:stCondLst>
                                        </p:cTn>
                                        <p:tgtEl>
                                          <p:spTgt spid="14"/>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13"/>
                                        </p:tgtEl>
                                      </p:cBhvr>
                                    </p:animEffect>
                                    <p:set>
                                      <p:cBhvr>
                                        <p:cTn id="20" dur="1" fill="hold">
                                          <p:stCondLst>
                                            <p:cond delay="499"/>
                                          </p:stCondLst>
                                        </p:cTn>
                                        <p:tgtEl>
                                          <p:spTgt spid="13"/>
                                        </p:tgtEl>
                                        <p:attrNameLst>
                                          <p:attrName>style.visibility</p:attrName>
                                        </p:attrNameLst>
                                      </p:cBhvr>
                                      <p:to>
                                        <p:strVal val="hidden"/>
                                      </p:to>
                                    </p:set>
                                  </p:childTnLst>
                                </p:cTn>
                              </p:par>
                            </p:childTnLst>
                          </p:cTn>
                        </p:par>
                        <p:par>
                          <p:cTn id="21" fill="hold">
                            <p:stCondLst>
                              <p:cond delay="2000"/>
                            </p:stCondLst>
                            <p:childTnLst>
                              <p:par>
                                <p:cTn id="22" presetID="22" presetClass="entr" presetSubtype="2"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right)">
                                      <p:cBhvr>
                                        <p:cTn id="24" dur="500"/>
                                        <p:tgtEl>
                                          <p:spTgt spid="3"/>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left)">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5" grpId="0" animBg="1"/>
      <p:bldP spid="6" grpId="0" animBg="1"/>
      <p:bldP spid="13" grpId="0" animBg="1"/>
      <p:bldP spid="14" grpId="0" animBg="1"/>
      <p:bldP spid="2" grpId="0" animBg="1"/>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3" name="Rounded Rectangular Callout 11">
            <a:extLst>
              <a:ext uri="{FF2B5EF4-FFF2-40B4-BE49-F238E27FC236}">
                <a16:creationId xmlns:a16="http://schemas.microsoft.com/office/drawing/2014/main" xmlns="" id="{26D5A235-882B-E97D-6177-1B20FE4C082A}"/>
              </a:ext>
            </a:extLst>
          </p:cNvPr>
          <p:cNvSpPr/>
          <p:nvPr/>
        </p:nvSpPr>
        <p:spPr>
          <a:xfrm>
            <a:off x="228600" y="1291358"/>
            <a:ext cx="11826948" cy="918442"/>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000" b="1" dirty="0">
                <a:solidFill>
                  <a:schemeClr val="bg1"/>
                </a:solidFill>
              </a:rPr>
              <a:t>Ch 12 – 16 How do we live as God’s people?</a:t>
            </a:r>
          </a:p>
        </p:txBody>
      </p:sp>
      <p:sp>
        <p:nvSpPr>
          <p:cNvPr id="5" name="Rectangle 4">
            <a:extLst>
              <a:ext uri="{FF2B5EF4-FFF2-40B4-BE49-F238E27FC236}">
                <a16:creationId xmlns:a16="http://schemas.microsoft.com/office/drawing/2014/main" xmlns="" id="{2273C056-1B70-47C5-52E9-70B61097414C}"/>
              </a:ext>
            </a:extLst>
          </p:cNvPr>
          <p:cNvSpPr/>
          <p:nvPr/>
        </p:nvSpPr>
        <p:spPr>
          <a:xfrm>
            <a:off x="0" y="4343400"/>
            <a:ext cx="12192000" cy="25145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rgbClr val="000000"/>
                </a:solidFill>
                <a:effectLst/>
                <a:ea typeface="Times New Roman" panose="02020603050405020304" pitchFamily="18" charset="0"/>
              </a:rPr>
              <a:t>5 </a:t>
            </a:r>
            <a:r>
              <a:rPr lang="en-US" sz="3200" dirty="0">
                <a:solidFill>
                  <a:schemeClr val="tx1"/>
                </a:solidFill>
                <a:effectLst/>
                <a:ea typeface="Times New Roman" panose="02020603050405020304" pitchFamily="18" charset="0"/>
              </a:rPr>
              <a:t>May God, who gives this patience and encouragement, help you live in complete harmony with each other</a:t>
            </a:r>
            <a:r>
              <a:rPr lang="en-US" sz="3200" dirty="0">
                <a:solidFill>
                  <a:srgbClr val="000000"/>
                </a:solidFill>
                <a:effectLst/>
                <a:ea typeface="Times New Roman" panose="02020603050405020304" pitchFamily="18" charset="0"/>
              </a:rPr>
              <a:t>, as is fitting for followers of Christ Jesus. </a:t>
            </a:r>
            <a:r>
              <a:rPr lang="en-US" sz="3200" b="1" baseline="30000" dirty="0">
                <a:solidFill>
                  <a:srgbClr val="000000"/>
                </a:solidFill>
                <a:effectLst/>
                <a:ea typeface="Times New Roman" panose="02020603050405020304" pitchFamily="18" charset="0"/>
              </a:rPr>
              <a:t>6 </a:t>
            </a:r>
            <a:r>
              <a:rPr lang="en-US" sz="3200" dirty="0">
                <a:solidFill>
                  <a:srgbClr val="000000"/>
                </a:solidFill>
                <a:effectLst/>
                <a:ea typeface="Times New Roman" panose="02020603050405020304" pitchFamily="18" charset="0"/>
              </a:rPr>
              <a:t>Then all of you can join together with one voice, giving praise and glory to God, the Father of our Lord Jesus Christ. </a:t>
            </a:r>
            <a:r>
              <a:rPr lang="en-US" sz="3200" b="1" baseline="30000" dirty="0">
                <a:solidFill>
                  <a:schemeClr val="tx1"/>
                </a:solidFill>
                <a:effectLst/>
                <a:ea typeface="Times New Roman" panose="02020603050405020304" pitchFamily="18" charset="0"/>
              </a:rPr>
              <a:t>7 </a:t>
            </a:r>
            <a:r>
              <a:rPr lang="en-US" sz="3200" b="1" u="sng" dirty="0">
                <a:solidFill>
                  <a:srgbClr val="002060"/>
                </a:solidFill>
                <a:effectLst/>
                <a:ea typeface="Times New Roman" panose="02020603050405020304" pitchFamily="18" charset="0"/>
              </a:rPr>
              <a:t>Therefore, accept one another …</a:t>
            </a:r>
          </a:p>
          <a:p>
            <a:pPr marL="0" marR="0">
              <a:lnSpc>
                <a:spcPct val="107000"/>
              </a:lnSpc>
              <a:spcBef>
                <a:spcPts val="0"/>
              </a:spcBef>
              <a:spcAft>
                <a:spcPts val="800"/>
              </a:spcAft>
            </a:pPr>
            <a:endParaRPr lang="en-US" sz="3200" dirty="0">
              <a:solidFill>
                <a:schemeClr val="tx1"/>
              </a:solidFill>
            </a:endParaRPr>
          </a:p>
        </p:txBody>
      </p:sp>
    </p:spTree>
    <p:extLst>
      <p:ext uri="{BB962C8B-B14F-4D97-AF65-F5344CB8AC3E}">
        <p14:creationId xmlns:p14="http://schemas.microsoft.com/office/powerpoint/2010/main" val="254636758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xmlns=""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30832759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20902</TotalTime>
  <Words>2712</Words>
  <Application>Microsoft Office PowerPoint</Application>
  <PresentationFormat>Widescreen</PresentationFormat>
  <Paragraphs>767</Paragraphs>
  <Slides>90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90</vt:i4>
      </vt:variant>
    </vt:vector>
  </HeadingPairs>
  <TitlesOfParts>
    <vt:vector size="95" baseType="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 and Sarah</dc:creator>
  <cp:lastModifiedBy>DoddH</cp:lastModifiedBy>
  <cp:revision>695</cp:revision>
  <dcterms:created xsi:type="dcterms:W3CDTF">2010-12-28T16:51:17Z</dcterms:created>
  <dcterms:modified xsi:type="dcterms:W3CDTF">2023-09-25T16:18:04Z</dcterms:modified>
</cp:coreProperties>
</file>