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1"/>
  </p:notesMasterIdLst>
  <p:sldIdLst>
    <p:sldId id="257" r:id="rId2"/>
    <p:sldId id="563" r:id="rId3"/>
    <p:sldId id="538" r:id="rId4"/>
    <p:sldId id="539" r:id="rId5"/>
    <p:sldId id="549" r:id="rId6"/>
    <p:sldId id="550" r:id="rId7"/>
    <p:sldId id="551" r:id="rId8"/>
    <p:sldId id="552" r:id="rId9"/>
    <p:sldId id="554" r:id="rId10"/>
    <p:sldId id="557" r:id="rId11"/>
    <p:sldId id="555" r:id="rId12"/>
    <p:sldId id="556" r:id="rId13"/>
    <p:sldId id="564" r:id="rId14"/>
    <p:sldId id="543" r:id="rId15"/>
    <p:sldId id="565" r:id="rId16"/>
    <p:sldId id="560" r:id="rId17"/>
    <p:sldId id="561" r:id="rId18"/>
    <p:sldId id="546" r:id="rId19"/>
    <p:sldId id="54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728" autoAdjust="0"/>
    <p:restoredTop sz="94660"/>
  </p:normalViewPr>
  <p:slideViewPr>
    <p:cSldViewPr snapToGrid="0">
      <p:cViewPr varScale="1">
        <p:scale>
          <a:sx n="67" d="100"/>
          <a:sy n="67" d="100"/>
        </p:scale>
        <p:origin x="88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4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ry Delashmutt" userId="63692143-3df2-4169-8601-adb8b0614986" providerId="ADAL" clId="{4DD4D025-8BDA-481F-B147-621069CF3FD3}"/>
    <pc:docChg chg="undo custSel addSld delSld modSld sldOrd">
      <pc:chgData name="Gary Delashmutt" userId="63692143-3df2-4169-8601-adb8b0614986" providerId="ADAL" clId="{4DD4D025-8BDA-481F-B147-621069CF3FD3}" dt="2022-10-06T12:23:45.983" v="3692"/>
      <pc:docMkLst>
        <pc:docMk/>
      </pc:docMkLst>
      <pc:sldChg chg="del">
        <pc:chgData name="Gary Delashmutt" userId="63692143-3df2-4169-8601-adb8b0614986" providerId="ADAL" clId="{4DD4D025-8BDA-481F-B147-621069CF3FD3}" dt="2022-10-05T16:58:30.538" v="1032" actId="2696"/>
        <pc:sldMkLst>
          <pc:docMk/>
          <pc:sldMk cId="3405839006" sldId="260"/>
        </pc:sldMkLst>
      </pc:sldChg>
      <pc:sldChg chg="modSp add">
        <pc:chgData name="Gary Delashmutt" userId="63692143-3df2-4169-8601-adb8b0614986" providerId="ADAL" clId="{4DD4D025-8BDA-481F-B147-621069CF3FD3}" dt="2022-10-06T12:06:58.968" v="3642" actId="20577"/>
        <pc:sldMkLst>
          <pc:docMk/>
          <pc:sldMk cId="4159655116" sldId="260"/>
        </pc:sldMkLst>
        <pc:spChg chg="mod">
          <ac:chgData name="Gary Delashmutt" userId="63692143-3df2-4169-8601-adb8b0614986" providerId="ADAL" clId="{4DD4D025-8BDA-481F-B147-621069CF3FD3}" dt="2022-10-06T12:06:58.968" v="3642" actId="20577"/>
          <ac:spMkLst>
            <pc:docMk/>
            <pc:sldMk cId="4159655116" sldId="260"/>
            <ac:spMk id="24580" creationId="{00000000-0000-0000-0000-000000000000}"/>
          </ac:spMkLst>
        </pc:spChg>
      </pc:sldChg>
      <pc:sldChg chg="del">
        <pc:chgData name="Gary Delashmutt" userId="63692143-3df2-4169-8601-adb8b0614986" providerId="ADAL" clId="{4DD4D025-8BDA-481F-B147-621069CF3FD3}" dt="2022-10-05T16:58:30.536" v="1031" actId="2696"/>
        <pc:sldMkLst>
          <pc:docMk/>
          <pc:sldMk cId="941526408" sldId="261"/>
        </pc:sldMkLst>
      </pc:sldChg>
      <pc:sldChg chg="add">
        <pc:chgData name="Gary Delashmutt" userId="63692143-3df2-4169-8601-adb8b0614986" providerId="ADAL" clId="{4DD4D025-8BDA-481F-B147-621069CF3FD3}" dt="2022-10-05T16:58:36.960" v="1033"/>
        <pc:sldMkLst>
          <pc:docMk/>
          <pc:sldMk cId="2464886267" sldId="261"/>
        </pc:sldMkLst>
      </pc:sldChg>
      <pc:sldChg chg="modSp modTransition modAnim">
        <pc:chgData name="Gary Delashmutt" userId="63692143-3df2-4169-8601-adb8b0614986" providerId="ADAL" clId="{4DD4D025-8BDA-481F-B147-621069CF3FD3}" dt="2022-10-06T11:30:09.663" v="3165" actId="1038"/>
        <pc:sldMkLst>
          <pc:docMk/>
          <pc:sldMk cId="3856119135" sldId="524"/>
        </pc:sldMkLst>
        <pc:spChg chg="mod">
          <ac:chgData name="Gary Delashmutt" userId="63692143-3df2-4169-8601-adb8b0614986" providerId="ADAL" clId="{4DD4D025-8BDA-481F-B147-621069CF3FD3}" dt="2022-10-05T16:32:55.330" v="11" actId="20577"/>
          <ac:spMkLst>
            <pc:docMk/>
            <pc:sldMk cId="3856119135" sldId="524"/>
            <ac:spMk id="2" creationId="{00000000-0000-0000-0000-000000000000}"/>
          </ac:spMkLst>
        </pc:spChg>
        <pc:spChg chg="mod">
          <ac:chgData name="Gary Delashmutt" userId="63692143-3df2-4169-8601-adb8b0614986" providerId="ADAL" clId="{4DD4D025-8BDA-481F-B147-621069CF3FD3}" dt="2022-10-06T11:29:56.800" v="3100" actId="1036"/>
          <ac:spMkLst>
            <pc:docMk/>
            <pc:sldMk cId="3856119135" sldId="524"/>
            <ac:spMk id="5" creationId="{06980136-5419-4B6D-A946-16B2D5CA9070}"/>
          </ac:spMkLst>
        </pc:spChg>
        <pc:picChg chg="mod">
          <ac:chgData name="Gary Delashmutt" userId="63692143-3df2-4169-8601-adb8b0614986" providerId="ADAL" clId="{4DD4D025-8BDA-481F-B147-621069CF3FD3}" dt="2022-10-06T11:30:09.663" v="3165" actId="1038"/>
          <ac:picMkLst>
            <pc:docMk/>
            <pc:sldMk cId="3856119135" sldId="524"/>
            <ac:picMk id="4" creationId="{EA763D62-C8CD-4E46-80D5-2DF493609A86}"/>
          </ac:picMkLst>
        </pc:picChg>
      </pc:sldChg>
      <pc:sldChg chg="modSp add del">
        <pc:chgData name="Gary Delashmutt" userId="63692143-3df2-4169-8601-adb8b0614986" providerId="ADAL" clId="{4DD4D025-8BDA-481F-B147-621069CF3FD3}" dt="2022-10-06T11:39:25.718" v="3503" actId="2696"/>
        <pc:sldMkLst>
          <pc:docMk/>
          <pc:sldMk cId="3323568423" sldId="525"/>
        </pc:sldMkLst>
        <pc:spChg chg="mod">
          <ac:chgData name="Gary Delashmutt" userId="63692143-3df2-4169-8601-adb8b0614986" providerId="ADAL" clId="{4DD4D025-8BDA-481F-B147-621069CF3FD3}" dt="2022-10-05T16:33:50.956" v="24" actId="20577"/>
          <ac:spMkLst>
            <pc:docMk/>
            <pc:sldMk cId="3323568423" sldId="525"/>
            <ac:spMk id="2" creationId="{00000000-0000-0000-0000-000000000000}"/>
          </ac:spMkLst>
        </pc:spChg>
      </pc:sldChg>
      <pc:sldChg chg="modSp add del">
        <pc:chgData name="Gary Delashmutt" userId="63692143-3df2-4169-8601-adb8b0614986" providerId="ADAL" clId="{4DD4D025-8BDA-481F-B147-621069CF3FD3}" dt="2022-10-06T11:39:26.794" v="3504" actId="2696"/>
        <pc:sldMkLst>
          <pc:docMk/>
          <pc:sldMk cId="234337827" sldId="526"/>
        </pc:sldMkLst>
        <pc:spChg chg="mod">
          <ac:chgData name="Gary Delashmutt" userId="63692143-3df2-4169-8601-adb8b0614986" providerId="ADAL" clId="{4DD4D025-8BDA-481F-B147-621069CF3FD3}" dt="2022-10-05T16:33:55.799" v="26" actId="20577"/>
          <ac:spMkLst>
            <pc:docMk/>
            <pc:sldMk cId="234337827" sldId="526"/>
            <ac:spMk id="2" creationId="{00000000-0000-0000-0000-000000000000}"/>
          </ac:spMkLst>
        </pc:spChg>
      </pc:sldChg>
      <pc:sldChg chg="modSp add del">
        <pc:chgData name="Gary Delashmutt" userId="63692143-3df2-4169-8601-adb8b0614986" providerId="ADAL" clId="{4DD4D025-8BDA-481F-B147-621069CF3FD3}" dt="2022-10-06T11:39:37.789" v="3505" actId="2696"/>
        <pc:sldMkLst>
          <pc:docMk/>
          <pc:sldMk cId="1474769440" sldId="527"/>
        </pc:sldMkLst>
        <pc:spChg chg="mod">
          <ac:chgData name="Gary Delashmutt" userId="63692143-3df2-4169-8601-adb8b0614986" providerId="ADAL" clId="{4DD4D025-8BDA-481F-B147-621069CF3FD3}" dt="2022-10-05T16:33:59.207" v="28" actId="20577"/>
          <ac:spMkLst>
            <pc:docMk/>
            <pc:sldMk cId="1474769440" sldId="527"/>
            <ac:spMk id="2" creationId="{00000000-0000-0000-0000-000000000000}"/>
          </ac:spMkLst>
        </pc:spChg>
      </pc:sldChg>
      <pc:sldChg chg="delSp modSp modTransition">
        <pc:chgData name="Gary Delashmutt" userId="63692143-3df2-4169-8601-adb8b0614986" providerId="ADAL" clId="{4DD4D025-8BDA-481F-B147-621069CF3FD3}" dt="2022-10-05T16:35:11.179" v="57" actId="255"/>
        <pc:sldMkLst>
          <pc:docMk/>
          <pc:sldMk cId="3692949753" sldId="535"/>
        </pc:sldMkLst>
        <pc:spChg chg="mod">
          <ac:chgData name="Gary Delashmutt" userId="63692143-3df2-4169-8601-adb8b0614986" providerId="ADAL" clId="{4DD4D025-8BDA-481F-B147-621069CF3FD3}" dt="2022-10-05T16:35:11.179" v="57" actId="255"/>
          <ac:spMkLst>
            <pc:docMk/>
            <pc:sldMk cId="3692949753" sldId="535"/>
            <ac:spMk id="7" creationId="{BA0E4BC8-6242-4C1B-B3C8-7064B2102F8A}"/>
          </ac:spMkLst>
        </pc:spChg>
        <pc:spChg chg="del">
          <ac:chgData name="Gary Delashmutt" userId="63692143-3df2-4169-8601-adb8b0614986" providerId="ADAL" clId="{4DD4D025-8BDA-481F-B147-621069CF3FD3}" dt="2022-10-05T16:34:49.631" v="53" actId="478"/>
          <ac:spMkLst>
            <pc:docMk/>
            <pc:sldMk cId="3692949753" sldId="535"/>
            <ac:spMk id="8" creationId="{28E5B7F9-D2EB-4BF7-B169-7A766FCBD717}"/>
          </ac:spMkLst>
        </pc:spChg>
      </pc:sldChg>
      <pc:sldChg chg="del">
        <pc:chgData name="Gary Delashmutt" userId="63692143-3df2-4169-8601-adb8b0614986" providerId="ADAL" clId="{4DD4D025-8BDA-481F-B147-621069CF3FD3}" dt="2022-10-05T16:58:48.760" v="1036" actId="2696"/>
        <pc:sldMkLst>
          <pc:docMk/>
          <pc:sldMk cId="4097907230" sldId="536"/>
        </pc:sldMkLst>
      </pc:sldChg>
      <pc:sldChg chg="addSp modSp add modAnim">
        <pc:chgData name="Gary Delashmutt" userId="63692143-3df2-4169-8601-adb8b0614986" providerId="ADAL" clId="{4DD4D025-8BDA-481F-B147-621069CF3FD3}" dt="2022-10-06T12:10:49.292" v="3656"/>
        <pc:sldMkLst>
          <pc:docMk/>
          <pc:sldMk cId="1530997896" sldId="537"/>
        </pc:sldMkLst>
        <pc:spChg chg="mod">
          <ac:chgData name="Gary Delashmutt" userId="63692143-3df2-4169-8601-adb8b0614986" providerId="ADAL" clId="{4DD4D025-8BDA-481F-B147-621069CF3FD3}" dt="2022-10-05T16:35:59.577" v="80" actId="20577"/>
          <ac:spMkLst>
            <pc:docMk/>
            <pc:sldMk cId="1530997896" sldId="537"/>
            <ac:spMk id="2" creationId="{00000000-0000-0000-0000-000000000000}"/>
          </ac:spMkLst>
        </pc:spChg>
        <pc:spChg chg="add mod">
          <ac:chgData name="Gary Delashmutt" userId="63692143-3df2-4169-8601-adb8b0614986" providerId="ADAL" clId="{4DD4D025-8BDA-481F-B147-621069CF3FD3}" dt="2022-10-05T16:38:28.252" v="144" actId="6549"/>
          <ac:spMkLst>
            <pc:docMk/>
            <pc:sldMk cId="1530997896" sldId="537"/>
            <ac:spMk id="5" creationId="{AEF80ADF-156F-4E6C-9ACC-DD575172DED9}"/>
          </ac:spMkLst>
        </pc:spChg>
      </pc:sldChg>
      <pc:sldChg chg="addSp modSp add modTransition modAnim">
        <pc:chgData name="Gary Delashmutt" userId="63692143-3df2-4169-8601-adb8b0614986" providerId="ADAL" clId="{4DD4D025-8BDA-481F-B147-621069CF3FD3}" dt="2022-10-05T16:46:47.980" v="419" actId="313"/>
        <pc:sldMkLst>
          <pc:docMk/>
          <pc:sldMk cId="4028345787" sldId="538"/>
        </pc:sldMkLst>
        <pc:spChg chg="mod">
          <ac:chgData name="Gary Delashmutt" userId="63692143-3df2-4169-8601-adb8b0614986" providerId="ADAL" clId="{4DD4D025-8BDA-481F-B147-621069CF3FD3}" dt="2022-10-05T16:44:23.149" v="325" actId="20577"/>
          <ac:spMkLst>
            <pc:docMk/>
            <pc:sldMk cId="4028345787" sldId="538"/>
            <ac:spMk id="7" creationId="{BA0E4BC8-6242-4C1B-B3C8-7064B2102F8A}"/>
          </ac:spMkLst>
        </pc:spChg>
        <pc:spChg chg="add mod">
          <ac:chgData name="Gary Delashmutt" userId="63692143-3df2-4169-8601-adb8b0614986" providerId="ADAL" clId="{4DD4D025-8BDA-481F-B147-621069CF3FD3}" dt="2022-10-05T16:46:47.980" v="419" actId="313"/>
          <ac:spMkLst>
            <pc:docMk/>
            <pc:sldMk cId="4028345787" sldId="538"/>
            <ac:spMk id="8" creationId="{72A8DB5D-CDFC-4605-B77C-6FBDC37C472C}"/>
          </ac:spMkLst>
        </pc:spChg>
      </pc:sldChg>
      <pc:sldChg chg="add modTransition">
        <pc:chgData name="Gary Delashmutt" userId="63692143-3df2-4169-8601-adb8b0614986" providerId="ADAL" clId="{4DD4D025-8BDA-481F-B147-621069CF3FD3}" dt="2022-10-05T16:44:18.075" v="323"/>
        <pc:sldMkLst>
          <pc:docMk/>
          <pc:sldMk cId="222433225" sldId="539"/>
        </pc:sldMkLst>
      </pc:sldChg>
      <pc:sldChg chg="modSp add del">
        <pc:chgData name="Gary Delashmutt" userId="63692143-3df2-4169-8601-adb8b0614986" providerId="ADAL" clId="{4DD4D025-8BDA-481F-B147-621069CF3FD3}" dt="2022-10-06T12:14:49.544" v="3666" actId="20577"/>
        <pc:sldMkLst>
          <pc:docMk/>
          <pc:sldMk cId="3738164402" sldId="540"/>
        </pc:sldMkLst>
        <pc:spChg chg="mod">
          <ac:chgData name="Gary Delashmutt" userId="63692143-3df2-4169-8601-adb8b0614986" providerId="ADAL" clId="{4DD4D025-8BDA-481F-B147-621069CF3FD3}" dt="2022-10-06T12:14:49.544" v="3666" actId="20577"/>
          <ac:spMkLst>
            <pc:docMk/>
            <pc:sldMk cId="3738164402" sldId="540"/>
            <ac:spMk id="7" creationId="{BA0E4BC8-6242-4C1B-B3C8-7064B2102F8A}"/>
          </ac:spMkLst>
        </pc:spChg>
      </pc:sldChg>
      <pc:sldChg chg="addSp delSp modSp add modTransition delAnim modAnim">
        <pc:chgData name="Gary Delashmutt" userId="63692143-3df2-4169-8601-adb8b0614986" providerId="ADAL" clId="{4DD4D025-8BDA-481F-B147-621069CF3FD3}" dt="2022-10-06T11:43:34.455" v="3508" actId="20577"/>
        <pc:sldMkLst>
          <pc:docMk/>
          <pc:sldMk cId="1848534017" sldId="541"/>
        </pc:sldMkLst>
        <pc:spChg chg="del mod">
          <ac:chgData name="Gary Delashmutt" userId="63692143-3df2-4169-8601-adb8b0614986" providerId="ADAL" clId="{4DD4D025-8BDA-481F-B147-621069CF3FD3}" dt="2022-10-05T16:55:16.082" v="971" actId="478"/>
          <ac:spMkLst>
            <pc:docMk/>
            <pc:sldMk cId="1848534017" sldId="541"/>
            <ac:spMk id="5" creationId="{AEF80ADF-156F-4E6C-9ACC-DD575172DED9}"/>
          </ac:spMkLst>
        </pc:spChg>
        <pc:spChg chg="mod">
          <ac:chgData name="Gary Delashmutt" userId="63692143-3df2-4169-8601-adb8b0614986" providerId="ADAL" clId="{4DD4D025-8BDA-481F-B147-621069CF3FD3}" dt="2022-10-06T11:43:34.455" v="3508" actId="20577"/>
          <ac:spMkLst>
            <pc:docMk/>
            <pc:sldMk cId="1848534017" sldId="541"/>
            <ac:spMk id="7" creationId="{BA0E4BC8-6242-4C1B-B3C8-7064B2102F8A}"/>
          </ac:spMkLst>
        </pc:spChg>
        <pc:spChg chg="add mod">
          <ac:chgData name="Gary Delashmutt" userId="63692143-3df2-4169-8601-adb8b0614986" providerId="ADAL" clId="{4DD4D025-8BDA-481F-B147-621069CF3FD3}" dt="2022-10-05T16:58:05.197" v="1030" actId="20577"/>
          <ac:spMkLst>
            <pc:docMk/>
            <pc:sldMk cId="1848534017" sldId="541"/>
            <ac:spMk id="8" creationId="{08CE91AE-2990-4FFE-B802-6FB0690E6939}"/>
          </ac:spMkLst>
        </pc:spChg>
      </pc:sldChg>
      <pc:sldChg chg="addSp modSp add modTransition modAnim">
        <pc:chgData name="Gary Delashmutt" userId="63692143-3df2-4169-8601-adb8b0614986" providerId="ADAL" clId="{4DD4D025-8BDA-481F-B147-621069CF3FD3}" dt="2022-10-06T11:45:32.115" v="3517" actId="6549"/>
        <pc:sldMkLst>
          <pc:docMk/>
          <pc:sldMk cId="4055110447" sldId="542"/>
        </pc:sldMkLst>
        <pc:spChg chg="add mod">
          <ac:chgData name="Gary Delashmutt" userId="63692143-3df2-4169-8601-adb8b0614986" providerId="ADAL" clId="{4DD4D025-8BDA-481F-B147-621069CF3FD3}" dt="2022-10-06T11:45:32.115" v="3517" actId="6549"/>
          <ac:spMkLst>
            <pc:docMk/>
            <pc:sldMk cId="4055110447" sldId="542"/>
            <ac:spMk id="5" creationId="{7FDE73E1-A104-4A0E-9F0C-2E18E50926E9}"/>
          </ac:spMkLst>
        </pc:spChg>
        <pc:spChg chg="mod">
          <ac:chgData name="Gary Delashmutt" userId="63692143-3df2-4169-8601-adb8b0614986" providerId="ADAL" clId="{4DD4D025-8BDA-481F-B147-621069CF3FD3}" dt="2022-10-05T19:31:20.548" v="1321" actId="6549"/>
          <ac:spMkLst>
            <pc:docMk/>
            <pc:sldMk cId="4055110447" sldId="542"/>
            <ac:spMk id="7" creationId="{BA0E4BC8-6242-4C1B-B3C8-7064B2102F8A}"/>
          </ac:spMkLst>
        </pc:spChg>
      </pc:sldChg>
      <pc:sldChg chg="addSp delSp modSp add modTransition modAnim">
        <pc:chgData name="Gary Delashmutt" userId="63692143-3df2-4169-8601-adb8b0614986" providerId="ADAL" clId="{4DD4D025-8BDA-481F-B147-621069CF3FD3}" dt="2022-10-06T12:06:20.504" v="3636"/>
        <pc:sldMkLst>
          <pc:docMk/>
          <pc:sldMk cId="1531713471" sldId="543"/>
        </pc:sldMkLst>
        <pc:spChg chg="add del">
          <ac:chgData name="Gary Delashmutt" userId="63692143-3df2-4169-8601-adb8b0614986" providerId="ADAL" clId="{4DD4D025-8BDA-481F-B147-621069CF3FD3}" dt="2022-10-05T17:00:48.124" v="1073"/>
          <ac:spMkLst>
            <pc:docMk/>
            <pc:sldMk cId="1531713471" sldId="543"/>
            <ac:spMk id="3" creationId="{AE4876BC-0C06-44C6-BF06-7BF90FBFD189}"/>
          </ac:spMkLst>
        </pc:spChg>
        <pc:spChg chg="mod">
          <ac:chgData name="Gary Delashmutt" userId="63692143-3df2-4169-8601-adb8b0614986" providerId="ADAL" clId="{4DD4D025-8BDA-481F-B147-621069CF3FD3}" dt="2022-10-06T12:06:20.504" v="3636"/>
          <ac:spMkLst>
            <pc:docMk/>
            <pc:sldMk cId="1531713471" sldId="543"/>
            <ac:spMk id="7" creationId="{BA0E4BC8-6242-4C1B-B3C8-7064B2102F8A}"/>
          </ac:spMkLst>
        </pc:spChg>
        <pc:spChg chg="add mod">
          <ac:chgData name="Gary Delashmutt" userId="63692143-3df2-4169-8601-adb8b0614986" providerId="ADAL" clId="{4DD4D025-8BDA-481F-B147-621069CF3FD3}" dt="2022-10-05T20:09:06.640" v="2675" actId="20577"/>
          <ac:spMkLst>
            <pc:docMk/>
            <pc:sldMk cId="1531713471" sldId="543"/>
            <ac:spMk id="8" creationId="{00453F8B-1842-4A03-BC22-20A8FE4C714E}"/>
          </ac:spMkLst>
        </pc:spChg>
      </pc:sldChg>
      <pc:sldChg chg="addSp modSp add modTransition modAnim">
        <pc:chgData name="Gary Delashmutt" userId="63692143-3df2-4169-8601-adb8b0614986" providerId="ADAL" clId="{4DD4D025-8BDA-481F-B147-621069CF3FD3}" dt="2022-10-05T17:04:13.701" v="1102"/>
        <pc:sldMkLst>
          <pc:docMk/>
          <pc:sldMk cId="3442756648" sldId="544"/>
        </pc:sldMkLst>
        <pc:spChg chg="add mod">
          <ac:chgData name="Gary Delashmutt" userId="63692143-3df2-4169-8601-adb8b0614986" providerId="ADAL" clId="{4DD4D025-8BDA-481F-B147-621069CF3FD3}" dt="2022-10-05T17:03:32.815" v="1095" actId="255"/>
          <ac:spMkLst>
            <pc:docMk/>
            <pc:sldMk cId="3442756648" sldId="544"/>
            <ac:spMk id="5" creationId="{14241A5A-0989-42C4-AE86-43D2993A5393}"/>
          </ac:spMkLst>
        </pc:spChg>
        <pc:spChg chg="mod">
          <ac:chgData name="Gary Delashmutt" userId="63692143-3df2-4169-8601-adb8b0614986" providerId="ADAL" clId="{4DD4D025-8BDA-481F-B147-621069CF3FD3}" dt="2022-10-05T17:04:08.180" v="1098" actId="6549"/>
          <ac:spMkLst>
            <pc:docMk/>
            <pc:sldMk cId="3442756648" sldId="544"/>
            <ac:spMk id="7" creationId="{BA0E4BC8-6242-4C1B-B3C8-7064B2102F8A}"/>
          </ac:spMkLst>
        </pc:spChg>
      </pc:sldChg>
      <pc:sldChg chg="modSp add ord modTransition">
        <pc:chgData name="Gary Delashmutt" userId="63692143-3df2-4169-8601-adb8b0614986" providerId="ADAL" clId="{4DD4D025-8BDA-481F-B147-621069CF3FD3}" dt="2022-10-06T12:23:45.983" v="3692"/>
        <pc:sldMkLst>
          <pc:docMk/>
          <pc:sldMk cId="623451262" sldId="545"/>
        </pc:sldMkLst>
        <pc:spChg chg="mod">
          <ac:chgData name="Gary Delashmutt" userId="63692143-3df2-4169-8601-adb8b0614986" providerId="ADAL" clId="{4DD4D025-8BDA-481F-B147-621069CF3FD3}" dt="2022-10-06T12:08:09.974" v="3655" actId="20577"/>
          <ac:spMkLst>
            <pc:docMk/>
            <pc:sldMk cId="623451262" sldId="545"/>
            <ac:spMk id="7" creationId="{BA0E4BC8-6242-4C1B-B3C8-7064B2102F8A}"/>
          </ac:spMkLst>
        </pc:spChg>
      </pc:sldChg>
      <pc:sldChg chg="add modTransition">
        <pc:chgData name="Gary Delashmutt" userId="63692143-3df2-4169-8601-adb8b0614986" providerId="ADAL" clId="{4DD4D025-8BDA-481F-B147-621069CF3FD3}" dt="2022-10-05T17:04:23.325" v="1105"/>
        <pc:sldMkLst>
          <pc:docMk/>
          <pc:sldMk cId="1981411329" sldId="546"/>
        </pc:sldMkLst>
      </pc:sldChg>
      <pc:sldChg chg="modSp add">
        <pc:chgData name="Gary Delashmutt" userId="63692143-3df2-4169-8601-adb8b0614986" providerId="ADAL" clId="{4DD4D025-8BDA-481F-B147-621069CF3FD3}" dt="2022-10-06T12:14:58.263" v="3667"/>
        <pc:sldMkLst>
          <pc:docMk/>
          <pc:sldMk cId="3521733703" sldId="547"/>
        </pc:sldMkLst>
        <pc:spChg chg="mod">
          <ac:chgData name="Gary Delashmutt" userId="63692143-3df2-4169-8601-adb8b0614986" providerId="ADAL" clId="{4DD4D025-8BDA-481F-B147-621069CF3FD3}" dt="2022-10-06T12:14:58.263" v="3667"/>
          <ac:spMkLst>
            <pc:docMk/>
            <pc:sldMk cId="3521733703" sldId="547"/>
            <ac:spMk id="7" creationId="{BA0E4BC8-6242-4C1B-B3C8-7064B2102F8A}"/>
          </ac:spMkLst>
        </pc:spChg>
      </pc:sldChg>
      <pc:sldChg chg="modSp add">
        <pc:chgData name="Gary Delashmutt" userId="63692143-3df2-4169-8601-adb8b0614986" providerId="ADAL" clId="{4DD4D025-8BDA-481F-B147-621069CF3FD3}" dt="2022-10-06T12:15:01.367" v="3668"/>
        <pc:sldMkLst>
          <pc:docMk/>
          <pc:sldMk cId="3093354976" sldId="548"/>
        </pc:sldMkLst>
        <pc:spChg chg="mod">
          <ac:chgData name="Gary Delashmutt" userId="63692143-3df2-4169-8601-adb8b0614986" providerId="ADAL" clId="{4DD4D025-8BDA-481F-B147-621069CF3FD3}" dt="2022-10-06T12:15:01.367" v="3668"/>
          <ac:spMkLst>
            <pc:docMk/>
            <pc:sldMk cId="3093354976" sldId="548"/>
            <ac:spMk id="7" creationId="{BA0E4BC8-6242-4C1B-B3C8-7064B2102F8A}"/>
          </ac:spMkLst>
        </pc:spChg>
      </pc:sldChg>
      <pc:sldChg chg="modSp add">
        <pc:chgData name="Gary Delashmutt" userId="63692143-3df2-4169-8601-adb8b0614986" providerId="ADAL" clId="{4DD4D025-8BDA-481F-B147-621069CF3FD3}" dt="2022-10-06T12:15:05.042" v="3669"/>
        <pc:sldMkLst>
          <pc:docMk/>
          <pc:sldMk cId="406598400" sldId="549"/>
        </pc:sldMkLst>
        <pc:spChg chg="mod">
          <ac:chgData name="Gary Delashmutt" userId="63692143-3df2-4169-8601-adb8b0614986" providerId="ADAL" clId="{4DD4D025-8BDA-481F-B147-621069CF3FD3}" dt="2022-10-06T12:15:05.042" v="3669"/>
          <ac:spMkLst>
            <pc:docMk/>
            <pc:sldMk cId="406598400" sldId="549"/>
            <ac:spMk id="7" creationId="{BA0E4BC8-6242-4C1B-B3C8-7064B2102F8A}"/>
          </ac:spMkLst>
        </pc:spChg>
      </pc:sldChg>
      <pc:sldChg chg="addSp modSp add modTransition modAnim">
        <pc:chgData name="Gary Delashmutt" userId="63692143-3df2-4169-8601-adb8b0614986" providerId="ADAL" clId="{4DD4D025-8BDA-481F-B147-621069CF3FD3}" dt="2022-10-06T11:43:41.178" v="3509"/>
        <pc:sldMkLst>
          <pc:docMk/>
          <pc:sldMk cId="311392703" sldId="550"/>
        </pc:sldMkLst>
        <pc:spChg chg="mod">
          <ac:chgData name="Gary Delashmutt" userId="63692143-3df2-4169-8601-adb8b0614986" providerId="ADAL" clId="{4DD4D025-8BDA-481F-B147-621069CF3FD3}" dt="2022-10-06T11:43:41.178" v="3509"/>
          <ac:spMkLst>
            <pc:docMk/>
            <pc:sldMk cId="311392703" sldId="550"/>
            <ac:spMk id="7" creationId="{BA0E4BC8-6242-4C1B-B3C8-7064B2102F8A}"/>
          </ac:spMkLst>
        </pc:spChg>
        <pc:spChg chg="add mod">
          <ac:chgData name="Gary Delashmutt" userId="63692143-3df2-4169-8601-adb8b0614986" providerId="ADAL" clId="{4DD4D025-8BDA-481F-B147-621069CF3FD3}" dt="2022-10-05T19:29:44.488" v="1311" actId="115"/>
          <ac:spMkLst>
            <pc:docMk/>
            <pc:sldMk cId="311392703" sldId="550"/>
            <ac:spMk id="9" creationId="{59C06AB7-0C84-4C60-8D7B-02C4A69997EE}"/>
          </ac:spMkLst>
        </pc:spChg>
      </pc:sldChg>
      <pc:sldChg chg="modSp add modTransition">
        <pc:chgData name="Gary Delashmutt" userId="63692143-3df2-4169-8601-adb8b0614986" providerId="ADAL" clId="{4DD4D025-8BDA-481F-B147-621069CF3FD3}" dt="2022-10-06T11:46:40.365" v="3526" actId="6549"/>
        <pc:sldMkLst>
          <pc:docMk/>
          <pc:sldMk cId="1728954030" sldId="551"/>
        </pc:sldMkLst>
        <pc:spChg chg="mod">
          <ac:chgData name="Gary Delashmutt" userId="63692143-3df2-4169-8601-adb8b0614986" providerId="ADAL" clId="{4DD4D025-8BDA-481F-B147-621069CF3FD3}" dt="2022-10-06T11:45:40.113" v="3518"/>
          <ac:spMkLst>
            <pc:docMk/>
            <pc:sldMk cId="1728954030" sldId="551"/>
            <ac:spMk id="5" creationId="{7FDE73E1-A104-4A0E-9F0C-2E18E50926E9}"/>
          </ac:spMkLst>
        </pc:spChg>
        <pc:spChg chg="mod">
          <ac:chgData name="Gary Delashmutt" userId="63692143-3df2-4169-8601-adb8b0614986" providerId="ADAL" clId="{4DD4D025-8BDA-481F-B147-621069CF3FD3}" dt="2022-10-06T11:46:40.365" v="3526" actId="6549"/>
          <ac:spMkLst>
            <pc:docMk/>
            <pc:sldMk cId="1728954030" sldId="551"/>
            <ac:spMk id="7" creationId="{BA0E4BC8-6242-4C1B-B3C8-7064B2102F8A}"/>
          </ac:spMkLst>
        </pc:spChg>
      </pc:sldChg>
      <pc:sldChg chg="modSp add modTransition">
        <pc:chgData name="Gary Delashmutt" userId="63692143-3df2-4169-8601-adb8b0614986" providerId="ADAL" clId="{4DD4D025-8BDA-481F-B147-621069CF3FD3}" dt="2022-10-06T11:46:52.205" v="3527"/>
        <pc:sldMkLst>
          <pc:docMk/>
          <pc:sldMk cId="3384626864" sldId="552"/>
        </pc:sldMkLst>
        <pc:spChg chg="mod">
          <ac:chgData name="Gary Delashmutt" userId="63692143-3df2-4169-8601-adb8b0614986" providerId="ADAL" clId="{4DD4D025-8BDA-481F-B147-621069CF3FD3}" dt="2022-10-05T19:35:47.215" v="1343" actId="948"/>
          <ac:spMkLst>
            <pc:docMk/>
            <pc:sldMk cId="3384626864" sldId="552"/>
            <ac:spMk id="5" creationId="{7FDE73E1-A104-4A0E-9F0C-2E18E50926E9}"/>
          </ac:spMkLst>
        </pc:spChg>
        <pc:spChg chg="mod">
          <ac:chgData name="Gary Delashmutt" userId="63692143-3df2-4169-8601-adb8b0614986" providerId="ADAL" clId="{4DD4D025-8BDA-481F-B147-621069CF3FD3}" dt="2022-10-06T11:46:52.205" v="3527"/>
          <ac:spMkLst>
            <pc:docMk/>
            <pc:sldMk cId="3384626864" sldId="552"/>
            <ac:spMk id="7" creationId="{BA0E4BC8-6242-4C1B-B3C8-7064B2102F8A}"/>
          </ac:spMkLst>
        </pc:spChg>
      </pc:sldChg>
      <pc:sldChg chg="delSp modSp add modTransition">
        <pc:chgData name="Gary Delashmutt" userId="63692143-3df2-4169-8601-adb8b0614986" providerId="ADAL" clId="{4DD4D025-8BDA-481F-B147-621069CF3FD3}" dt="2022-10-06T11:46:56.164" v="3528"/>
        <pc:sldMkLst>
          <pc:docMk/>
          <pc:sldMk cId="1472343905" sldId="553"/>
        </pc:sldMkLst>
        <pc:spChg chg="del">
          <ac:chgData name="Gary Delashmutt" userId="63692143-3df2-4169-8601-adb8b0614986" providerId="ADAL" clId="{4DD4D025-8BDA-481F-B147-621069CF3FD3}" dt="2022-10-05T19:38:38.365" v="1345" actId="478"/>
          <ac:spMkLst>
            <pc:docMk/>
            <pc:sldMk cId="1472343905" sldId="553"/>
            <ac:spMk id="5" creationId="{7FDE73E1-A104-4A0E-9F0C-2E18E50926E9}"/>
          </ac:spMkLst>
        </pc:spChg>
        <pc:spChg chg="mod">
          <ac:chgData name="Gary Delashmutt" userId="63692143-3df2-4169-8601-adb8b0614986" providerId="ADAL" clId="{4DD4D025-8BDA-481F-B147-621069CF3FD3}" dt="2022-10-06T11:46:56.164" v="3528"/>
          <ac:spMkLst>
            <pc:docMk/>
            <pc:sldMk cId="1472343905" sldId="553"/>
            <ac:spMk id="7" creationId="{BA0E4BC8-6242-4C1B-B3C8-7064B2102F8A}"/>
          </ac:spMkLst>
        </pc:spChg>
      </pc:sldChg>
      <pc:sldChg chg="addSp modSp add modTransition modAnim">
        <pc:chgData name="Gary Delashmutt" userId="63692143-3df2-4169-8601-adb8b0614986" providerId="ADAL" clId="{4DD4D025-8BDA-481F-B147-621069CF3FD3}" dt="2022-10-06T11:50:37.342" v="3552" actId="6549"/>
        <pc:sldMkLst>
          <pc:docMk/>
          <pc:sldMk cId="3900235329" sldId="554"/>
        </pc:sldMkLst>
        <pc:spChg chg="add mod">
          <ac:chgData name="Gary Delashmutt" userId="63692143-3df2-4169-8601-adb8b0614986" providerId="ADAL" clId="{4DD4D025-8BDA-481F-B147-621069CF3FD3}" dt="2022-10-06T11:50:37.342" v="3552" actId="6549"/>
          <ac:spMkLst>
            <pc:docMk/>
            <pc:sldMk cId="3900235329" sldId="554"/>
            <ac:spMk id="5" creationId="{0CE7FF17-F08B-4447-9E1D-6C2E7D1E0F3A}"/>
          </ac:spMkLst>
        </pc:spChg>
        <pc:spChg chg="mod">
          <ac:chgData name="Gary Delashmutt" userId="63692143-3df2-4169-8601-adb8b0614986" providerId="ADAL" clId="{4DD4D025-8BDA-481F-B147-621069CF3FD3}" dt="2022-10-06T11:46:59.263" v="3529"/>
          <ac:spMkLst>
            <pc:docMk/>
            <pc:sldMk cId="3900235329" sldId="554"/>
            <ac:spMk id="7" creationId="{BA0E4BC8-6242-4C1B-B3C8-7064B2102F8A}"/>
          </ac:spMkLst>
        </pc:spChg>
      </pc:sldChg>
      <pc:sldChg chg="modSp add modTransition">
        <pc:chgData name="Gary Delashmutt" userId="63692143-3df2-4169-8601-adb8b0614986" providerId="ADAL" clId="{4DD4D025-8BDA-481F-B147-621069CF3FD3}" dt="2022-10-06T11:47:11.015" v="3532"/>
        <pc:sldMkLst>
          <pc:docMk/>
          <pc:sldMk cId="4032749671" sldId="555"/>
        </pc:sldMkLst>
        <pc:spChg chg="mod">
          <ac:chgData name="Gary Delashmutt" userId="63692143-3df2-4169-8601-adb8b0614986" providerId="ADAL" clId="{4DD4D025-8BDA-481F-B147-621069CF3FD3}" dt="2022-10-05T20:00:50.434" v="2543" actId="115"/>
          <ac:spMkLst>
            <pc:docMk/>
            <pc:sldMk cId="4032749671" sldId="555"/>
            <ac:spMk id="5" creationId="{0CE7FF17-F08B-4447-9E1D-6C2E7D1E0F3A}"/>
          </ac:spMkLst>
        </pc:spChg>
        <pc:spChg chg="mod">
          <ac:chgData name="Gary Delashmutt" userId="63692143-3df2-4169-8601-adb8b0614986" providerId="ADAL" clId="{4DD4D025-8BDA-481F-B147-621069CF3FD3}" dt="2022-10-06T11:47:11.015" v="3532"/>
          <ac:spMkLst>
            <pc:docMk/>
            <pc:sldMk cId="4032749671" sldId="555"/>
            <ac:spMk id="7" creationId="{BA0E4BC8-6242-4C1B-B3C8-7064B2102F8A}"/>
          </ac:spMkLst>
        </pc:spChg>
      </pc:sldChg>
      <pc:sldChg chg="modSp add modTransition">
        <pc:chgData name="Gary Delashmutt" userId="63692143-3df2-4169-8601-adb8b0614986" providerId="ADAL" clId="{4DD4D025-8BDA-481F-B147-621069CF3FD3}" dt="2022-10-06T11:52:48.565" v="3563" actId="20577"/>
        <pc:sldMkLst>
          <pc:docMk/>
          <pc:sldMk cId="39073857" sldId="556"/>
        </pc:sldMkLst>
        <pc:spChg chg="mod">
          <ac:chgData name="Gary Delashmutt" userId="63692143-3df2-4169-8601-adb8b0614986" providerId="ADAL" clId="{4DD4D025-8BDA-481F-B147-621069CF3FD3}" dt="2022-10-06T11:52:48.565" v="3563" actId="20577"/>
          <ac:spMkLst>
            <pc:docMk/>
            <pc:sldMk cId="39073857" sldId="556"/>
            <ac:spMk id="5" creationId="{0CE7FF17-F08B-4447-9E1D-6C2E7D1E0F3A}"/>
          </ac:spMkLst>
        </pc:spChg>
        <pc:spChg chg="mod">
          <ac:chgData name="Gary Delashmutt" userId="63692143-3df2-4169-8601-adb8b0614986" providerId="ADAL" clId="{4DD4D025-8BDA-481F-B147-621069CF3FD3}" dt="2022-10-06T11:47:14.844" v="3533"/>
          <ac:spMkLst>
            <pc:docMk/>
            <pc:sldMk cId="39073857" sldId="556"/>
            <ac:spMk id="7" creationId="{BA0E4BC8-6242-4C1B-B3C8-7064B2102F8A}"/>
          </ac:spMkLst>
        </pc:spChg>
      </pc:sldChg>
      <pc:sldChg chg="modSp add">
        <pc:chgData name="Gary Delashmutt" userId="63692143-3df2-4169-8601-adb8b0614986" providerId="ADAL" clId="{4DD4D025-8BDA-481F-B147-621069CF3FD3}" dt="2022-10-06T12:18:52.952" v="3676" actId="20577"/>
        <pc:sldMkLst>
          <pc:docMk/>
          <pc:sldMk cId="3941479637" sldId="557"/>
        </pc:sldMkLst>
        <pc:spChg chg="mod">
          <ac:chgData name="Gary Delashmutt" userId="63692143-3df2-4169-8601-adb8b0614986" providerId="ADAL" clId="{4DD4D025-8BDA-481F-B147-621069CF3FD3}" dt="2022-10-06T12:18:52.952" v="3676" actId="20577"/>
          <ac:spMkLst>
            <pc:docMk/>
            <pc:sldMk cId="3941479637" sldId="557"/>
            <ac:spMk id="5" creationId="{0CE7FF17-F08B-4447-9E1D-6C2E7D1E0F3A}"/>
          </ac:spMkLst>
        </pc:spChg>
        <pc:spChg chg="mod">
          <ac:chgData name="Gary Delashmutt" userId="63692143-3df2-4169-8601-adb8b0614986" providerId="ADAL" clId="{4DD4D025-8BDA-481F-B147-621069CF3FD3}" dt="2022-10-06T11:47:03.236" v="3530"/>
          <ac:spMkLst>
            <pc:docMk/>
            <pc:sldMk cId="3941479637" sldId="557"/>
            <ac:spMk id="7" creationId="{BA0E4BC8-6242-4C1B-B3C8-7064B2102F8A}"/>
          </ac:spMkLst>
        </pc:spChg>
      </pc:sldChg>
      <pc:sldChg chg="modSp add ord modTransition modAnim">
        <pc:chgData name="Gary Delashmutt" userId="63692143-3df2-4169-8601-adb8b0614986" providerId="ADAL" clId="{4DD4D025-8BDA-481F-B147-621069CF3FD3}" dt="2022-10-06T11:55:29.089" v="3567" actId="6549"/>
        <pc:sldMkLst>
          <pc:docMk/>
          <pc:sldMk cId="3088486886" sldId="558"/>
        </pc:sldMkLst>
        <pc:spChg chg="mod">
          <ac:chgData name="Gary Delashmutt" userId="63692143-3df2-4169-8601-adb8b0614986" providerId="ADAL" clId="{4DD4D025-8BDA-481F-B147-621069CF3FD3}" dt="2022-10-06T11:55:29.089" v="3567" actId="6549"/>
          <ac:spMkLst>
            <pc:docMk/>
            <pc:sldMk cId="3088486886" sldId="558"/>
            <ac:spMk id="7" creationId="{BA0E4BC8-6242-4C1B-B3C8-7064B2102F8A}"/>
          </ac:spMkLst>
        </pc:spChg>
        <pc:spChg chg="mod">
          <ac:chgData name="Gary Delashmutt" userId="63692143-3df2-4169-8601-adb8b0614986" providerId="ADAL" clId="{4DD4D025-8BDA-481F-B147-621069CF3FD3}" dt="2022-10-06T11:55:18.458" v="3565" actId="20577"/>
          <ac:spMkLst>
            <pc:docMk/>
            <pc:sldMk cId="3088486886" sldId="558"/>
            <ac:spMk id="8" creationId="{00453F8B-1842-4A03-BC22-20A8FE4C714E}"/>
          </ac:spMkLst>
        </pc:spChg>
      </pc:sldChg>
      <pc:sldChg chg="modSp add modTransition">
        <pc:chgData name="Gary Delashmutt" userId="63692143-3df2-4169-8601-adb8b0614986" providerId="ADAL" clId="{4DD4D025-8BDA-481F-B147-621069CF3FD3}" dt="2022-10-06T12:06:23.957" v="3637"/>
        <pc:sldMkLst>
          <pc:docMk/>
          <pc:sldMk cId="4041271238" sldId="559"/>
        </pc:sldMkLst>
        <pc:spChg chg="mod">
          <ac:chgData name="Gary Delashmutt" userId="63692143-3df2-4169-8601-adb8b0614986" providerId="ADAL" clId="{4DD4D025-8BDA-481F-B147-621069CF3FD3}" dt="2022-10-06T12:06:23.957" v="3637"/>
          <ac:spMkLst>
            <pc:docMk/>
            <pc:sldMk cId="4041271238" sldId="559"/>
            <ac:spMk id="7" creationId="{BA0E4BC8-6242-4C1B-B3C8-7064B2102F8A}"/>
          </ac:spMkLst>
        </pc:spChg>
      </pc:sldChg>
      <pc:sldChg chg="modSp add modTransition">
        <pc:chgData name="Gary Delashmutt" userId="63692143-3df2-4169-8601-adb8b0614986" providerId="ADAL" clId="{4DD4D025-8BDA-481F-B147-621069CF3FD3}" dt="2022-10-06T12:06:30.726" v="3639"/>
        <pc:sldMkLst>
          <pc:docMk/>
          <pc:sldMk cId="1467367380" sldId="560"/>
        </pc:sldMkLst>
        <pc:spChg chg="mod">
          <ac:chgData name="Gary Delashmutt" userId="63692143-3df2-4169-8601-adb8b0614986" providerId="ADAL" clId="{4DD4D025-8BDA-481F-B147-621069CF3FD3}" dt="2022-10-06T12:06:30.726" v="3639"/>
          <ac:spMkLst>
            <pc:docMk/>
            <pc:sldMk cId="1467367380" sldId="560"/>
            <ac:spMk id="7" creationId="{BA0E4BC8-6242-4C1B-B3C8-7064B2102F8A}"/>
          </ac:spMkLst>
        </pc:spChg>
        <pc:spChg chg="mod">
          <ac:chgData name="Gary Delashmutt" userId="63692143-3df2-4169-8601-adb8b0614986" providerId="ADAL" clId="{4DD4D025-8BDA-481F-B147-621069CF3FD3}" dt="2022-10-06T12:03:00.334" v="3593" actId="207"/>
          <ac:spMkLst>
            <pc:docMk/>
            <pc:sldMk cId="1467367380" sldId="560"/>
            <ac:spMk id="8" creationId="{00453F8B-1842-4A03-BC22-20A8FE4C714E}"/>
          </ac:spMkLst>
        </pc:spChg>
      </pc:sldChg>
      <pc:sldChg chg="modSp add">
        <pc:chgData name="Gary Delashmutt" userId="63692143-3df2-4169-8601-adb8b0614986" providerId="ADAL" clId="{4DD4D025-8BDA-481F-B147-621069CF3FD3}" dt="2022-10-06T12:23:04.567" v="3690" actId="20577"/>
        <pc:sldMkLst>
          <pc:docMk/>
          <pc:sldMk cId="2529972906" sldId="561"/>
        </pc:sldMkLst>
        <pc:spChg chg="mod">
          <ac:chgData name="Gary Delashmutt" userId="63692143-3df2-4169-8601-adb8b0614986" providerId="ADAL" clId="{4DD4D025-8BDA-481F-B147-621069CF3FD3}" dt="2022-10-06T12:23:04.567" v="3690" actId="20577"/>
          <ac:spMkLst>
            <pc:docMk/>
            <pc:sldMk cId="2529972906" sldId="561"/>
            <ac:spMk id="7" creationId="{BA0E4BC8-6242-4C1B-B3C8-7064B2102F8A}"/>
          </ac:spMkLst>
        </pc:spChg>
        <pc:spChg chg="mod">
          <ac:chgData name="Gary Delashmutt" userId="63692143-3df2-4169-8601-adb8b0614986" providerId="ADAL" clId="{4DD4D025-8BDA-481F-B147-621069CF3FD3}" dt="2022-10-06T12:03:13.016" v="3594" actId="207"/>
          <ac:spMkLst>
            <pc:docMk/>
            <pc:sldMk cId="2529972906" sldId="561"/>
            <ac:spMk id="8" creationId="{00453F8B-1842-4A03-BC22-20A8FE4C714E}"/>
          </ac:spMkLst>
        </pc:spChg>
      </pc:sldChg>
      <pc:sldChg chg="addSp modSp add modTransition modAnim">
        <pc:chgData name="Gary Delashmutt" userId="63692143-3df2-4169-8601-adb8b0614986" providerId="ADAL" clId="{4DD4D025-8BDA-481F-B147-621069CF3FD3}" dt="2022-10-06T11:39:07.303" v="3501" actId="20577"/>
        <pc:sldMkLst>
          <pc:docMk/>
          <pc:sldMk cId="289377375" sldId="562"/>
        </pc:sldMkLst>
        <pc:spChg chg="add mod">
          <ac:chgData name="Gary Delashmutt" userId="63692143-3df2-4169-8601-adb8b0614986" providerId="ADAL" clId="{4DD4D025-8BDA-481F-B147-621069CF3FD3}" dt="2022-10-06T11:39:07.303" v="3501" actId="20577"/>
          <ac:spMkLst>
            <pc:docMk/>
            <pc:sldMk cId="289377375" sldId="562"/>
            <ac:spMk id="3" creationId="{640DA664-E20D-425B-B6BC-C4D239B4C330}"/>
          </ac:spMkLst>
        </pc:spChg>
      </pc:sldChg>
      <pc:sldChg chg="modSp add">
        <pc:chgData name="Gary Delashmutt" userId="63692143-3df2-4169-8601-adb8b0614986" providerId="ADAL" clId="{4DD4D025-8BDA-481F-B147-621069CF3FD3}" dt="2022-10-06T11:39:12.815" v="3502" actId="20577"/>
        <pc:sldMkLst>
          <pc:docMk/>
          <pc:sldMk cId="2865983151" sldId="563"/>
        </pc:sldMkLst>
        <pc:spChg chg="mod">
          <ac:chgData name="Gary Delashmutt" userId="63692143-3df2-4169-8601-adb8b0614986" providerId="ADAL" clId="{4DD4D025-8BDA-481F-B147-621069CF3FD3}" dt="2022-10-06T11:39:12.815" v="3502" actId="20577"/>
          <ac:spMkLst>
            <pc:docMk/>
            <pc:sldMk cId="2865983151" sldId="563"/>
            <ac:spMk id="3" creationId="{640DA664-E20D-425B-B6BC-C4D239B4C330}"/>
          </ac:spMkLst>
        </pc:spChg>
      </pc:sldChg>
      <pc:sldChg chg="modSp add modTransition">
        <pc:chgData name="Gary Delashmutt" userId="63692143-3df2-4169-8601-adb8b0614986" providerId="ADAL" clId="{4DD4D025-8BDA-481F-B147-621069CF3FD3}" dt="2022-10-06T12:05:54.020" v="3634" actId="6549"/>
        <pc:sldMkLst>
          <pc:docMk/>
          <pc:sldMk cId="1173047135" sldId="564"/>
        </pc:sldMkLst>
        <pc:spChg chg="mod">
          <ac:chgData name="Gary Delashmutt" userId="63692143-3df2-4169-8601-adb8b0614986" providerId="ADAL" clId="{4DD4D025-8BDA-481F-B147-621069CF3FD3}" dt="2022-10-06T12:05:54.020" v="3634" actId="6549"/>
          <ac:spMkLst>
            <pc:docMk/>
            <pc:sldMk cId="1173047135" sldId="564"/>
            <ac:spMk id="7" creationId="{BA0E4BC8-6242-4C1B-B3C8-7064B2102F8A}"/>
          </ac:spMkLst>
        </pc:spChg>
      </pc:sldChg>
      <pc:sldChg chg="modSp add modTransition">
        <pc:chgData name="Gary Delashmutt" userId="63692143-3df2-4169-8601-adb8b0614986" providerId="ADAL" clId="{4DD4D025-8BDA-481F-B147-621069CF3FD3}" dt="2022-10-06T12:22:30.342" v="3683" actId="20577"/>
        <pc:sldMkLst>
          <pc:docMk/>
          <pc:sldMk cId="195915422" sldId="565"/>
        </pc:sldMkLst>
        <pc:spChg chg="mod">
          <ac:chgData name="Gary Delashmutt" userId="63692143-3df2-4169-8601-adb8b0614986" providerId="ADAL" clId="{4DD4D025-8BDA-481F-B147-621069CF3FD3}" dt="2022-10-06T12:22:30.342" v="3683" actId="20577"/>
          <ac:spMkLst>
            <pc:docMk/>
            <pc:sldMk cId="195915422" sldId="565"/>
            <ac:spMk id="7" creationId="{BA0E4BC8-6242-4C1B-B3C8-7064B2102F8A}"/>
          </ac:spMkLst>
        </pc:spChg>
      </pc:sldChg>
      <pc:sldChg chg="add del">
        <pc:chgData name="Gary Delashmutt" userId="63692143-3df2-4169-8601-adb8b0614986" providerId="ADAL" clId="{4DD4D025-8BDA-481F-B147-621069CF3FD3}" dt="2022-10-06T12:06:12.157" v="3635" actId="2696"/>
        <pc:sldMkLst>
          <pc:docMk/>
          <pc:sldMk cId="3544601880" sldId="56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BBF60-7F3C-4674-9579-4C9035A9199F}" type="datetimeFigureOut">
              <a:rPr lang="en-US" smtClean="0"/>
              <a:t>10/23/2022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3B776-AE59-4431-8FF1-E69240FBA7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444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69630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531D0AA2-F4FA-499F-A738-F0854131651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74243083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118A37CC-6666-4508-A466-006D4401CBF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3450986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F098BB40-330C-4DD4-83BF-D7E7DD1994B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08203049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3B410D6E-DEE6-434E-8A5C-36AF544EB62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3371733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3616A811-ED26-457D-8223-6EBA10C6E2E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27669480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52601"/>
            <a:ext cx="53848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52601"/>
            <a:ext cx="53848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F8F3ED38-B590-4FE0-AD16-75B8BB94834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78687138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F38A72CC-0545-493C-A18E-8B6DAA65703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37706943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12E0CC90-5724-4D22-8245-F2C1A36EE25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8839298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BCE3E13C-1E37-4BE7-831B-68A49B62E0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212641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5AA9D254-92B9-46D3-88F6-D0BE456B05A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0137569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0585815C-196A-4621-A778-E68AA8E65C7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92760489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4D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52601"/>
            <a:ext cx="109728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B339B3B-227A-4E1D-9DAC-D8A3C6F475A3}" type="slidenum"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1" name="Group 7"/>
          <p:cNvGrpSpPr>
            <a:grpSpLocks/>
          </p:cNvGrpSpPr>
          <p:nvPr userDrawn="1"/>
        </p:nvGrpSpPr>
        <p:grpSpPr bwMode="auto">
          <a:xfrm>
            <a:off x="0" y="1447800"/>
            <a:ext cx="12192000" cy="228600"/>
            <a:chOff x="0" y="864"/>
            <a:chExt cx="5760" cy="192"/>
          </a:xfrm>
        </p:grpSpPr>
        <p:sp>
          <p:nvSpPr>
            <p:cNvPr id="8200" name="Rectangle 8"/>
            <p:cNvSpPr>
              <a:spLocks noChangeArrowheads="1"/>
            </p:cNvSpPr>
            <p:nvPr userDrawn="1"/>
          </p:nvSpPr>
          <p:spPr bwMode="auto">
            <a:xfrm>
              <a:off x="0" y="864"/>
              <a:ext cx="5760" cy="192"/>
            </a:xfrm>
            <a:prstGeom prst="rect">
              <a:avLst/>
            </a:prstGeom>
            <a:solidFill>
              <a:srgbClr val="0066FF"/>
            </a:solidFill>
            <a:ln w="3810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201" name="Rectangle 9"/>
            <p:cNvSpPr>
              <a:spLocks noChangeArrowheads="1"/>
            </p:cNvSpPr>
            <p:nvPr userDrawn="1"/>
          </p:nvSpPr>
          <p:spPr bwMode="auto">
            <a:xfrm>
              <a:off x="0" y="864"/>
              <a:ext cx="480" cy="192"/>
            </a:xfrm>
            <a:prstGeom prst="rect">
              <a:avLst/>
            </a:prstGeom>
            <a:solidFill>
              <a:srgbClr val="FF9900"/>
            </a:solidFill>
            <a:ln w="3810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202" name="Rectangle 10"/>
            <p:cNvSpPr>
              <a:spLocks noChangeArrowheads="1"/>
            </p:cNvSpPr>
            <p:nvPr userDrawn="1"/>
          </p:nvSpPr>
          <p:spPr bwMode="auto">
            <a:xfrm>
              <a:off x="5280" y="864"/>
              <a:ext cx="480" cy="192"/>
            </a:xfrm>
            <a:prstGeom prst="rect">
              <a:avLst/>
            </a:prstGeom>
            <a:solidFill>
              <a:srgbClr val="FF9900"/>
            </a:solidFill>
            <a:ln w="3810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032" name="Group 11"/>
          <p:cNvGrpSpPr>
            <a:grpSpLocks/>
          </p:cNvGrpSpPr>
          <p:nvPr userDrawn="1"/>
        </p:nvGrpSpPr>
        <p:grpSpPr bwMode="auto">
          <a:xfrm>
            <a:off x="0" y="6858000"/>
            <a:ext cx="12192000" cy="76200"/>
            <a:chOff x="0" y="4176"/>
            <a:chExt cx="5760" cy="144"/>
          </a:xfrm>
        </p:grpSpPr>
        <p:sp>
          <p:nvSpPr>
            <p:cNvPr id="8204" name="Rectangle 12"/>
            <p:cNvSpPr>
              <a:spLocks noChangeArrowheads="1"/>
            </p:cNvSpPr>
            <p:nvPr userDrawn="1"/>
          </p:nvSpPr>
          <p:spPr bwMode="auto">
            <a:xfrm>
              <a:off x="0" y="4176"/>
              <a:ext cx="5328" cy="144"/>
            </a:xfrm>
            <a:prstGeom prst="rect">
              <a:avLst/>
            </a:prstGeom>
            <a:solidFill>
              <a:srgbClr val="0066FF"/>
            </a:solidFill>
            <a:ln w="1905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205" name="Rectangle 13"/>
            <p:cNvSpPr>
              <a:spLocks noChangeArrowheads="1"/>
            </p:cNvSpPr>
            <p:nvPr userDrawn="1"/>
          </p:nvSpPr>
          <p:spPr bwMode="auto">
            <a:xfrm>
              <a:off x="0" y="4176"/>
              <a:ext cx="440" cy="144"/>
            </a:xfrm>
            <a:prstGeom prst="rect">
              <a:avLst/>
            </a:prstGeom>
            <a:solidFill>
              <a:srgbClr val="FF9900"/>
            </a:solidFill>
            <a:ln w="1905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206" name="Rectangle 14"/>
            <p:cNvSpPr>
              <a:spLocks noChangeArrowheads="1"/>
            </p:cNvSpPr>
            <p:nvPr userDrawn="1"/>
          </p:nvSpPr>
          <p:spPr bwMode="auto">
            <a:xfrm>
              <a:off x="5320" y="4176"/>
              <a:ext cx="440" cy="144"/>
            </a:xfrm>
            <a:prstGeom prst="rect">
              <a:avLst/>
            </a:prstGeom>
            <a:solidFill>
              <a:srgbClr val="FF9900"/>
            </a:solidFill>
            <a:ln w="1905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34911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"/>
            <a:ext cx="12192024" cy="68580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86333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1:13-20</a:t>
            </a:r>
            <a:br>
              <a:rPr lang="en-US" sz="4400" dirty="0"/>
            </a:br>
            <a:r>
              <a:rPr lang="en-US" sz="4400" dirty="0"/>
              <a:t>God’s Wisdom &amp; Temptations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TEMPTATIONS DEFEAT US WHEN WE LISTEN TO OUR LUSTS</a:t>
            </a: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If you want to overcome your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besetting temptations, you must identify your inordinate desires &amp; argue with them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on the basis of God’s promised provision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0CE7FF17-F08B-4447-9E1D-6C2E7D1E0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4785777"/>
            <a:ext cx="11785600" cy="132343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dirty="0"/>
              <a:t>“</a:t>
            </a:r>
            <a:r>
              <a:rPr lang="en-US" sz="3200" u="sng" dirty="0"/>
              <a:t>I feel like</a:t>
            </a:r>
            <a:r>
              <a:rPr lang="en-US" sz="3200" dirty="0"/>
              <a:t> I must have this person’s romantic attention to be special – even if it involves moral compromise.  </a:t>
            </a:r>
            <a:r>
              <a:rPr lang="en-US" sz="3200" u="sng" dirty="0"/>
              <a:t>But God</a:t>
            </a:r>
            <a:r>
              <a:rPr lang="en-US" sz="3200" dirty="0"/>
              <a:t> promises that His attention is more than enough.”</a:t>
            </a:r>
          </a:p>
        </p:txBody>
      </p:sp>
    </p:spTree>
    <p:extLst>
      <p:ext uri="{BB962C8B-B14F-4D97-AF65-F5344CB8AC3E}">
        <p14:creationId xmlns:p14="http://schemas.microsoft.com/office/powerpoint/2010/main" val="3941479637"/>
      </p:ext>
    </p:extLst>
  </p:cSld>
  <p:clrMapOvr>
    <a:masterClrMapping/>
  </p:clrMapOvr>
  <p:transition spd="med">
    <p:split orient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1:13-20</a:t>
            </a:r>
            <a:br>
              <a:rPr lang="en-US" sz="4400" dirty="0"/>
            </a:br>
            <a:r>
              <a:rPr lang="en-US" sz="4400" dirty="0"/>
              <a:t>God’s Wisdom &amp; Temptations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TEMPTATIONS DEFEAT US WHEN WE LISTEN TO OUR LUSTS</a:t>
            </a: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If you want to overcome your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besetting temptations, you must identify your inordinate desires &amp; argue with them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on the basis of God’s promised provision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0CE7FF17-F08B-4447-9E1D-6C2E7D1E0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4785777"/>
            <a:ext cx="11785600" cy="173380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dirty="0"/>
              <a:t>“</a:t>
            </a:r>
            <a:r>
              <a:rPr lang="en-US" sz="3200" u="sng" dirty="0"/>
              <a:t>I feel like</a:t>
            </a:r>
            <a:r>
              <a:rPr lang="en-US" sz="3200" dirty="0"/>
              <a:t> my spouse’s criticism is a death-blow to my significance – so I feel justified in losing my temper.  </a:t>
            </a:r>
            <a:r>
              <a:rPr lang="en-US" sz="3200" u="sng" dirty="0"/>
              <a:t>But God</a:t>
            </a:r>
            <a:r>
              <a:rPr lang="en-US" sz="3200" dirty="0"/>
              <a:t> promises that my significance comes from what He says about me.”</a:t>
            </a:r>
          </a:p>
        </p:txBody>
      </p:sp>
    </p:spTree>
    <p:extLst>
      <p:ext uri="{BB962C8B-B14F-4D97-AF65-F5344CB8AC3E}">
        <p14:creationId xmlns:p14="http://schemas.microsoft.com/office/powerpoint/2010/main" val="4032749671"/>
      </p:ext>
    </p:extLst>
  </p:cSld>
  <p:clrMapOvr>
    <a:masterClrMapping/>
  </p:clrMapOvr>
  <p:transition spd="med">
    <p:split orient="vert" dir="in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1:13-20</a:t>
            </a:r>
            <a:br>
              <a:rPr lang="en-US" sz="4400" dirty="0"/>
            </a:br>
            <a:r>
              <a:rPr lang="en-US" sz="4400" dirty="0"/>
              <a:t>God’s Wisdom &amp; Temptations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TEMPTATIONS DEFEAT US WHEN WE LISTEN TO OUR LUSTS</a:t>
            </a: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If you want to overcome your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besetting temptations, you must identify your inordinate desires &amp; argue with them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on the basis of God’s promised provision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0CE7FF17-F08B-4447-9E1D-6C2E7D1E0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4785777"/>
            <a:ext cx="11785600" cy="132343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dirty="0"/>
              <a:t>“</a:t>
            </a:r>
            <a:r>
              <a:rPr lang="en-US" sz="3200" u="sng" dirty="0"/>
              <a:t>I feel like</a:t>
            </a:r>
            <a:r>
              <a:rPr lang="en-US" sz="3200" dirty="0"/>
              <a:t> I must have career success to be secure – even if this involves neglecting God &amp; my family.  </a:t>
            </a:r>
            <a:r>
              <a:rPr lang="en-US" sz="3200" u="sng" dirty="0"/>
              <a:t>But God</a:t>
            </a:r>
            <a:r>
              <a:rPr lang="en-US" sz="3200" dirty="0"/>
              <a:t> promises that He will provide for my material needs.”</a:t>
            </a:r>
          </a:p>
        </p:txBody>
      </p:sp>
    </p:spTree>
    <p:extLst>
      <p:ext uri="{BB962C8B-B14F-4D97-AF65-F5344CB8AC3E}">
        <p14:creationId xmlns:p14="http://schemas.microsoft.com/office/powerpoint/2010/main" val="39073857"/>
      </p:ext>
    </p:extLst>
  </p:cSld>
  <p:clrMapOvr>
    <a:masterClrMapping/>
  </p:clrMapOvr>
  <p:transition spd="med">
    <p:split orient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1:13-20</a:t>
            </a:r>
            <a:br>
              <a:rPr lang="en-US" sz="4400" dirty="0"/>
            </a:br>
            <a:r>
              <a:rPr lang="en-US" sz="4400" dirty="0"/>
              <a:t>God’s Wisdom &amp; Temptations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TEMPTATION WEAKENS WHEN WE FOCUS ON GOD’S GOODNESS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xmlns="" id="{00453F8B-1842-4A03-BC22-20A8FE4C71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2642652"/>
            <a:ext cx="11785600" cy="173380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16</a:t>
            </a:r>
            <a:r>
              <a:rPr lang="en-US" sz="3200" dirty="0"/>
              <a:t> Do not be deceived, my beloved brethren. </a:t>
            </a:r>
            <a:r>
              <a:rPr lang="en-US" sz="3200" baseline="30000" dirty="0"/>
              <a:t>17</a:t>
            </a:r>
            <a:r>
              <a:rPr lang="en-US" sz="3200" dirty="0"/>
              <a:t> Every good thing given and every perfect gift is from above, coming down from the Father of lights, with whom there is no variation or shifting shadow. 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047135"/>
      </p:ext>
    </p:extLst>
  </p:cSld>
  <p:clrMapOvr>
    <a:masterClrMapping/>
  </p:clrMapOvr>
  <p:transition spd="med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1:13-20</a:t>
            </a:r>
            <a:br>
              <a:rPr lang="en-US" sz="4400" dirty="0"/>
            </a:br>
            <a:r>
              <a:rPr lang="en-US" sz="4400" dirty="0"/>
              <a:t>God’s Wisdom &amp; Temptations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TEMPTATION WEAKENS WHEN WE FOCUS ON GOD’S GOODNESS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xmlns="" id="{00453F8B-1842-4A03-BC22-20A8FE4C71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2642652"/>
            <a:ext cx="11785600" cy="337528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Genesis</a:t>
            </a:r>
            <a:r>
              <a:rPr lang="en-US" sz="3200" dirty="0"/>
              <a:t> </a:t>
            </a:r>
            <a:r>
              <a:rPr lang="en-US" sz="3200" baseline="30000" dirty="0"/>
              <a:t>3:1</a:t>
            </a:r>
            <a:r>
              <a:rPr lang="en-US" sz="3200" dirty="0"/>
              <a:t> Now the serpent . . . said to the woman, “Indeed, has God said, ‘You shall not eat from any tree of the garden’?” </a:t>
            </a:r>
            <a:br>
              <a:rPr lang="en-US" sz="3200" dirty="0"/>
            </a:br>
            <a:r>
              <a:rPr lang="en-US" sz="3200" baseline="30000" dirty="0"/>
              <a:t>2</a:t>
            </a:r>
            <a:r>
              <a:rPr lang="en-US" sz="3200" dirty="0"/>
              <a:t> The woman said to the serpent, “. . . </a:t>
            </a:r>
            <a:r>
              <a:rPr lang="en-US" sz="3200" baseline="30000" dirty="0"/>
              <a:t>3</a:t>
            </a:r>
            <a:r>
              <a:rPr lang="en-US" sz="3200" dirty="0"/>
              <a:t> from the fruit of the tree which is in the middle of the garden, God has said, ‘You shall not eat from it or touch it, or you will die.’ ” </a:t>
            </a:r>
            <a:r>
              <a:rPr lang="en-US" sz="3200" baseline="30000" dirty="0"/>
              <a:t>4</a:t>
            </a:r>
            <a:r>
              <a:rPr lang="en-US" sz="3200" dirty="0"/>
              <a:t> The serpent said to the woman, “You surely will not die! </a:t>
            </a:r>
            <a:r>
              <a:rPr lang="en-US" sz="3200" baseline="30000" dirty="0"/>
              <a:t>5</a:t>
            </a:r>
            <a:r>
              <a:rPr lang="en-US" sz="3200" dirty="0"/>
              <a:t> For God knows that in the day you eat from it your eyes will be opened, and you will be like God, knowing good and evil.” </a:t>
            </a:r>
          </a:p>
        </p:txBody>
      </p:sp>
    </p:spTree>
    <p:extLst>
      <p:ext uri="{BB962C8B-B14F-4D97-AF65-F5344CB8AC3E}">
        <p14:creationId xmlns:p14="http://schemas.microsoft.com/office/powerpoint/2010/main" val="1531713471"/>
      </p:ext>
    </p:extLst>
  </p:cSld>
  <p:clrMapOvr>
    <a:masterClrMapping/>
  </p:clrMapOvr>
  <p:transition spd="med">
    <p:split orient="vert" dir="in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1:13-20</a:t>
            </a:r>
            <a:br>
              <a:rPr lang="en-US" sz="4400" dirty="0"/>
            </a:br>
            <a:r>
              <a:rPr lang="en-US" sz="4400" dirty="0"/>
              <a:t>God’s Wisdom &amp; Temptations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TEMPTATION WEAKENS WHEN WE FOCUS ON GOD’S GOODNESS</a:t>
            </a: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24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“Since God showers me daily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with gifts from His creation,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He is surely a good God who cares for me”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xmlns="" id="{00453F8B-1842-4A03-BC22-20A8FE4C71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2642652"/>
            <a:ext cx="11785600" cy="255454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16</a:t>
            </a:r>
            <a:r>
              <a:rPr lang="en-US" sz="3200" dirty="0"/>
              <a:t> Do not be deceived, my beloved brethren. </a:t>
            </a:r>
            <a:r>
              <a:rPr lang="en-US" sz="3200" baseline="30000" dirty="0"/>
              <a:t>17</a:t>
            </a:r>
            <a:r>
              <a:rPr lang="en-US" sz="3200" dirty="0"/>
              <a:t> Every good thing given and every perfect gift is from above, coming down from the Father of lights, with whom there is no variation or shifting shadow. </a:t>
            </a:r>
            <a:r>
              <a:rPr lang="en-US" sz="3200" baseline="30000" dirty="0">
                <a:solidFill>
                  <a:schemeClr val="bg1"/>
                </a:solidFill>
              </a:rPr>
              <a:t>18</a:t>
            </a:r>
            <a:r>
              <a:rPr lang="en-US" sz="3200" dirty="0">
                <a:solidFill>
                  <a:schemeClr val="bg1"/>
                </a:solidFill>
              </a:rPr>
              <a:t> In the exercise of His will He brought us forth by the word of truth, so that we would be a kind of first fruits among His creatures. </a:t>
            </a:r>
          </a:p>
        </p:txBody>
      </p:sp>
    </p:spTree>
    <p:extLst>
      <p:ext uri="{BB962C8B-B14F-4D97-AF65-F5344CB8AC3E}">
        <p14:creationId xmlns:p14="http://schemas.microsoft.com/office/powerpoint/2010/main" val="195915422"/>
      </p:ext>
    </p:extLst>
  </p:cSld>
  <p:clrMapOvr>
    <a:masterClrMapping/>
  </p:clrMapOvr>
  <p:transition spd="med">
    <p:randomBa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1:13-20</a:t>
            </a:r>
            <a:br>
              <a:rPr lang="en-US" sz="4400" dirty="0"/>
            </a:br>
            <a:r>
              <a:rPr lang="en-US" sz="4400" dirty="0"/>
              <a:t>God’s Wisdom &amp; Temptations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TEMPTATION WEAKENS WHEN WE FOCUS ON GOD’S GOODNESS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xmlns="" id="{00453F8B-1842-4A03-BC22-20A8FE4C71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2642652"/>
            <a:ext cx="11785600" cy="255454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>
                <a:solidFill>
                  <a:schemeClr val="bg1">
                    <a:lumMod val="65000"/>
                  </a:schemeClr>
                </a:solidFill>
              </a:rPr>
              <a:t>16</a:t>
            </a: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 Do not be deceived, my beloved brethren. </a:t>
            </a:r>
            <a:r>
              <a:rPr lang="en-US" sz="3200" baseline="30000" dirty="0">
                <a:solidFill>
                  <a:schemeClr val="bg1">
                    <a:lumMod val="65000"/>
                  </a:schemeClr>
                </a:solidFill>
              </a:rPr>
              <a:t>17</a:t>
            </a: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 Every good thing given and every perfect gift is from above, coming down from the Father of lights, with whom there is no variation or shifting shadow. </a:t>
            </a:r>
            <a:r>
              <a:rPr lang="en-US" sz="3200" baseline="30000" dirty="0"/>
              <a:t>18</a:t>
            </a:r>
            <a:r>
              <a:rPr lang="en-US" sz="3200" dirty="0"/>
              <a:t> In the exercise of His will He brought us forth by the word of truth, so that we would be a kind of first fruits among His creatures. </a:t>
            </a:r>
          </a:p>
        </p:txBody>
      </p:sp>
    </p:spTree>
    <p:extLst>
      <p:ext uri="{BB962C8B-B14F-4D97-AF65-F5344CB8AC3E}">
        <p14:creationId xmlns:p14="http://schemas.microsoft.com/office/powerpoint/2010/main" val="1467367380"/>
      </p:ext>
    </p:extLst>
  </p:cSld>
  <p:clrMapOvr>
    <a:masterClrMapping/>
  </p:clrMapOvr>
  <p:transition spd="med">
    <p:randomBar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1:13-20</a:t>
            </a:r>
            <a:br>
              <a:rPr lang="en-US" sz="4400" dirty="0"/>
            </a:br>
            <a:r>
              <a:rPr lang="en-US" sz="4400" dirty="0"/>
              <a:t>God’s Wisdom &amp; Temptations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TEMPTATION WEAKENS WHEN WE FOCUS ON GOD’S GOODNESS</a:t>
            </a: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24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“Since God sent Christ to save me,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He is surely good &amp;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His will is surely for my good”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xmlns="" id="{00453F8B-1842-4A03-BC22-20A8FE4C71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2642652"/>
            <a:ext cx="11785600" cy="255454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>
                <a:solidFill>
                  <a:schemeClr val="bg1">
                    <a:lumMod val="65000"/>
                  </a:schemeClr>
                </a:solidFill>
              </a:rPr>
              <a:t>16</a:t>
            </a: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 Do not be deceived, my beloved brethren. </a:t>
            </a:r>
            <a:r>
              <a:rPr lang="en-US" sz="3200" baseline="30000" dirty="0">
                <a:solidFill>
                  <a:schemeClr val="bg1">
                    <a:lumMod val="65000"/>
                  </a:schemeClr>
                </a:solidFill>
              </a:rPr>
              <a:t>17</a:t>
            </a: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 Every good thing given and every perfect gift is from above, coming down from the Father of lights, with whom there is no variation or shifting shadow. </a:t>
            </a:r>
            <a:r>
              <a:rPr lang="en-US" sz="3200" baseline="30000" dirty="0"/>
              <a:t>18</a:t>
            </a:r>
            <a:r>
              <a:rPr lang="en-US" sz="3200" dirty="0"/>
              <a:t> In the exercise of His will He brought us forth by the word of truth, so that we would be a kind of first fruits among His creatures. </a:t>
            </a:r>
          </a:p>
        </p:txBody>
      </p:sp>
    </p:spTree>
    <p:extLst>
      <p:ext uri="{BB962C8B-B14F-4D97-AF65-F5344CB8AC3E}">
        <p14:creationId xmlns:p14="http://schemas.microsoft.com/office/powerpoint/2010/main" val="2529972906"/>
      </p:ext>
    </p:extLst>
  </p:cSld>
  <p:clrMapOvr>
    <a:masterClrMapping/>
  </p:clrMapOvr>
  <p:transition spd="med">
    <p:randomBa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1:13-20</a:t>
            </a:r>
            <a:br>
              <a:rPr lang="en-US" sz="4400" dirty="0"/>
            </a:br>
            <a:r>
              <a:rPr lang="en-US" sz="4400" dirty="0"/>
              <a:t>God’s Wisdom &amp; Temptations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THEREFORE, HUMBLY LISTEN TO GOD INSTEAD OF ANGRILY BLAMING HIM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14241A5A-0989-42C4-AE86-43D2993A53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2642652"/>
            <a:ext cx="11785600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1:19</a:t>
            </a:r>
            <a:r>
              <a:rPr lang="en-US" sz="3200" dirty="0"/>
              <a:t> This you know, my beloved brethren. But everyone must be quick to hear, slow to speak and slow to anger; </a:t>
            </a:r>
            <a:r>
              <a:rPr lang="en-US" sz="3200" baseline="30000" dirty="0"/>
              <a:t>20</a:t>
            </a:r>
            <a:r>
              <a:rPr lang="en-US" sz="3200" dirty="0"/>
              <a:t> for the anger of man does not achieve the righteousness of God. </a:t>
            </a:r>
          </a:p>
        </p:txBody>
      </p:sp>
    </p:spTree>
    <p:extLst>
      <p:ext uri="{BB962C8B-B14F-4D97-AF65-F5344CB8AC3E}">
        <p14:creationId xmlns:p14="http://schemas.microsoft.com/office/powerpoint/2010/main" val="1981411329"/>
      </p:ext>
    </p:extLst>
  </p:cSld>
  <p:clrMapOvr>
    <a:masterClrMapping/>
  </p:clrMapOvr>
  <p:transition spd="med"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1:13-20</a:t>
            </a:r>
            <a:br>
              <a:rPr lang="en-US" sz="4400" dirty="0"/>
            </a:br>
            <a:r>
              <a:rPr lang="en-US" sz="4400" dirty="0"/>
              <a:t>God’s Wisdom &amp; Temptations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REMEMBER THAT GOD NEVER TEMPTS US</a:t>
            </a: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TEMPTATIONS DEFEAT US WHEN WE LISTEN TO OUR LUSTS</a:t>
            </a: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TEMPTATION WEAKENS WHEN WE FOCUS ON GOD’S GOODNESS</a:t>
            </a: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THEREFORE, HUMBLY LISTEN TO GOD INSTEAD OF ANGRILY BLAMING HIM</a:t>
            </a:r>
          </a:p>
        </p:txBody>
      </p:sp>
    </p:spTree>
    <p:extLst>
      <p:ext uri="{BB962C8B-B14F-4D97-AF65-F5344CB8AC3E}">
        <p14:creationId xmlns:p14="http://schemas.microsoft.com/office/powerpoint/2010/main" val="623451262"/>
      </p:ext>
    </p:extLst>
  </p:cSld>
  <p:clrMapOvr>
    <a:masterClrMapping/>
  </p:clrMapOvr>
  <p:transition spd="slow">
    <p:push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/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06980136-5419-4B6D-A946-16B2D5CA9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232827"/>
            <a:ext cx="11785600" cy="9130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1:1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 James, a bond-servant of God and of the Lord Jesus Christ, to the twelve tribes who are dispersed abroad: Greetings.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40DA664-E20D-425B-B6BC-C4D239B4C330}"/>
              </a:ext>
            </a:extLst>
          </p:cNvPr>
          <p:cNvSpPr txBox="1"/>
          <p:nvPr/>
        </p:nvSpPr>
        <p:spPr>
          <a:xfrm>
            <a:off x="3448050" y="1752600"/>
            <a:ext cx="8518172" cy="5127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800"/>
              </a:lnSpc>
            </a:pPr>
            <a:r>
              <a:rPr lang="en-US" sz="4400" i="1" dirty="0">
                <a:solidFill>
                  <a:schemeClr val="bg1"/>
                </a:solidFill>
              </a:rPr>
              <a:t>They were “double-minded” – still attending meetings, thinking they were spiritual – but drifting into worldly attitudes &amp; behaviors . . .</a:t>
            </a:r>
          </a:p>
          <a:p>
            <a:pPr algn="ctr">
              <a:lnSpc>
                <a:spcPts val="3800"/>
              </a:lnSpc>
              <a:spcBef>
                <a:spcPts val="1200"/>
              </a:spcBef>
            </a:pPr>
            <a:r>
              <a:rPr lang="en-US" sz="4400" i="1" dirty="0">
                <a:solidFill>
                  <a:schemeClr val="bg1"/>
                </a:solidFill>
              </a:rPr>
              <a:t>. . . So James writes this </a:t>
            </a:r>
            <a:br>
              <a:rPr lang="en-US" sz="4400" i="1" dirty="0">
                <a:solidFill>
                  <a:schemeClr val="bg1"/>
                </a:solidFill>
              </a:rPr>
            </a:br>
            <a:r>
              <a:rPr lang="en-US" sz="4400" i="1" dirty="0">
                <a:solidFill>
                  <a:schemeClr val="bg1"/>
                </a:solidFill>
              </a:rPr>
              <a:t>loving-but-direct letter </a:t>
            </a:r>
            <a:br>
              <a:rPr lang="en-US" sz="4400" i="1" dirty="0">
                <a:solidFill>
                  <a:schemeClr val="bg1"/>
                </a:solidFill>
              </a:rPr>
            </a:br>
            <a:r>
              <a:rPr lang="en-US" sz="4400" i="1" dirty="0">
                <a:solidFill>
                  <a:schemeClr val="bg1"/>
                </a:solidFill>
              </a:rPr>
              <a:t>to call them back to </a:t>
            </a:r>
            <a:br>
              <a:rPr lang="en-US" sz="4400" i="1" dirty="0">
                <a:solidFill>
                  <a:schemeClr val="bg1"/>
                </a:solidFill>
              </a:rPr>
            </a:br>
            <a:r>
              <a:rPr lang="en-US" sz="4400" i="1" dirty="0">
                <a:solidFill>
                  <a:schemeClr val="bg1"/>
                </a:solidFill>
              </a:rPr>
              <a:t>God’s wisdom &amp; a vital walk with Him</a:t>
            </a:r>
          </a:p>
        </p:txBody>
      </p:sp>
    </p:spTree>
    <p:extLst>
      <p:ext uri="{BB962C8B-B14F-4D97-AF65-F5344CB8AC3E}">
        <p14:creationId xmlns:p14="http://schemas.microsoft.com/office/powerpoint/2010/main" val="2865983151"/>
      </p:ext>
    </p:extLst>
  </p:cSld>
  <p:clrMapOvr>
    <a:masterClrMapping/>
  </p:clrMapOvr>
  <p:transition spd="med">
    <p:randomBa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1:13-20</a:t>
            </a:r>
            <a:br>
              <a:rPr lang="en-US" sz="4400" dirty="0"/>
            </a:br>
            <a:r>
              <a:rPr lang="en-US" sz="4400" dirty="0"/>
              <a:t>God’s Wisdom &amp; Temptations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AEF80ADF-156F-4E6C-9ACC-DD575172D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1718727"/>
            <a:ext cx="11785600" cy="9130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1:13</a:t>
            </a:r>
            <a:r>
              <a:rPr lang="en-US" sz="3200" dirty="0"/>
              <a:t> Let no one say when he is tempted, “I am being tempted by God” . . . 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xmlns="" id="{72A8DB5D-CDFC-4605-B77C-6FBDC37C4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2737902"/>
            <a:ext cx="11785600" cy="296491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Genesis 3:9</a:t>
            </a:r>
            <a:r>
              <a:rPr lang="en-US" sz="3200" dirty="0"/>
              <a:t> Then the </a:t>
            </a:r>
            <a:r>
              <a:rPr lang="en-US" sz="3200" cap="small" dirty="0"/>
              <a:t>Lord</a:t>
            </a:r>
            <a:r>
              <a:rPr lang="en-US" sz="3200" dirty="0"/>
              <a:t> God called to the man, and said to him</a:t>
            </a:r>
            <a:br>
              <a:rPr lang="en-US" sz="3200" dirty="0"/>
            </a:br>
            <a:r>
              <a:rPr lang="en-US" sz="3200" dirty="0"/>
              <a:t>. . . </a:t>
            </a:r>
            <a:r>
              <a:rPr lang="en-US" sz="3200" baseline="30000" dirty="0"/>
              <a:t>11</a:t>
            </a:r>
            <a:r>
              <a:rPr lang="en-US" sz="3200" dirty="0"/>
              <a:t> . . . “Have you eaten from the tree of which I commanded you not to eat?” </a:t>
            </a:r>
            <a:r>
              <a:rPr lang="en-US" sz="3200" baseline="30000" dirty="0"/>
              <a:t>12</a:t>
            </a:r>
            <a:r>
              <a:rPr lang="en-US" sz="3200" dirty="0"/>
              <a:t> The man said, “The woman whom You gave to be with me, she gave me from the tree, and I ate.” </a:t>
            </a:r>
            <a:r>
              <a:rPr lang="en-US" sz="3200" baseline="30000" dirty="0"/>
              <a:t>13</a:t>
            </a:r>
            <a:r>
              <a:rPr lang="en-US" sz="3200" dirty="0"/>
              <a:t> Then the </a:t>
            </a:r>
            <a:r>
              <a:rPr lang="en-US" sz="3200" cap="small" dirty="0"/>
              <a:t>Lord</a:t>
            </a:r>
            <a:r>
              <a:rPr lang="en-US" sz="3200" dirty="0"/>
              <a:t> God said to the woman, “What is this you have done?” And the woman said, “The serpent deceived me, and I ate.” </a:t>
            </a:r>
          </a:p>
        </p:txBody>
      </p:sp>
    </p:spTree>
    <p:extLst>
      <p:ext uri="{BB962C8B-B14F-4D97-AF65-F5344CB8AC3E}">
        <p14:creationId xmlns:p14="http://schemas.microsoft.com/office/powerpoint/2010/main" val="4028345787"/>
      </p:ext>
    </p:extLst>
  </p:cSld>
  <p:clrMapOvr>
    <a:masterClrMapping/>
  </p:clrMapOvr>
  <p:transition spd="med">
    <p:split orient="vert"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1:13-20</a:t>
            </a:r>
            <a:br>
              <a:rPr lang="en-US" sz="4400" dirty="0"/>
            </a:br>
            <a:r>
              <a:rPr lang="en-US" sz="4400" dirty="0"/>
              <a:t>God’s Wisdom &amp; Temptations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Ever since Genesis 3, </a:t>
            </a:r>
            <a:br>
              <a:rPr lang="en-US" sz="4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</a:br>
            <a:r>
              <a:rPr lang="en-US" sz="4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our natural (fallen) response </a:t>
            </a:r>
            <a:br>
              <a:rPr lang="en-US" sz="4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</a:br>
            <a:r>
              <a:rPr lang="en-US" sz="4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when we cave into temptation</a:t>
            </a:r>
            <a:br>
              <a:rPr lang="en-US" sz="4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</a:br>
            <a:r>
              <a:rPr lang="en-US" sz="4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is to blame-shift</a:t>
            </a:r>
            <a:endParaRPr lang="en-US" sz="4400" b="0" i="1" dirty="0">
              <a:effectLst/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AEF80ADF-156F-4E6C-9ACC-DD575172D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1718727"/>
            <a:ext cx="11785600" cy="9130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1:13</a:t>
            </a:r>
            <a:r>
              <a:rPr lang="en-US" sz="3200" dirty="0"/>
              <a:t> Let no one say when he is tempted, “I am being tempted by God” . . . </a:t>
            </a:r>
          </a:p>
        </p:txBody>
      </p:sp>
    </p:spTree>
    <p:extLst>
      <p:ext uri="{BB962C8B-B14F-4D97-AF65-F5344CB8AC3E}">
        <p14:creationId xmlns:p14="http://schemas.microsoft.com/office/powerpoint/2010/main" val="222433225"/>
      </p:ext>
    </p:extLst>
  </p:cSld>
  <p:clrMapOvr>
    <a:masterClrMapping/>
  </p:clrMapOvr>
  <p:transition spd="med">
    <p:randomBa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1:13-20</a:t>
            </a:r>
            <a:br>
              <a:rPr lang="en-US" sz="4400" dirty="0"/>
            </a:br>
            <a:r>
              <a:rPr lang="en-US" sz="4400" dirty="0"/>
              <a:t>God’s Wisdom &amp; Temptations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6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Deterministic language: e.g., use of “cause” instead of “influence”</a:t>
            </a: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“The devil made me do it.”</a:t>
            </a: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“I wouldn’t have lost my temper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if you hadn’t been so annoying.”</a:t>
            </a: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“If God hadn’t given me this personality,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put me in this situation, etc. . . .”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AEF80ADF-156F-4E6C-9ACC-DD575172D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1718727"/>
            <a:ext cx="11785600" cy="9130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1:13</a:t>
            </a:r>
            <a:r>
              <a:rPr lang="en-US" sz="3200" dirty="0"/>
              <a:t> Let no one say when he is tempted, “I am being tempted by God” . . . </a:t>
            </a:r>
          </a:p>
        </p:txBody>
      </p:sp>
    </p:spTree>
    <p:extLst>
      <p:ext uri="{BB962C8B-B14F-4D97-AF65-F5344CB8AC3E}">
        <p14:creationId xmlns:p14="http://schemas.microsoft.com/office/powerpoint/2010/main" val="406598400"/>
      </p:ext>
    </p:extLst>
  </p:cSld>
  <p:clrMapOvr>
    <a:masterClrMapping/>
  </p:clrMapOvr>
  <p:transition spd="med">
    <p:randomBa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1:13-20</a:t>
            </a:r>
            <a:br>
              <a:rPr lang="en-US" sz="4400" dirty="0"/>
            </a:br>
            <a:r>
              <a:rPr lang="en-US" sz="4400" dirty="0"/>
              <a:t>God’s Wisdom &amp; Temptations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REMEMBER THAT GOD NEVER TEMPTS US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xmlns="" id="{08CE91AE-2990-4FFE-B802-6FB0690E69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2280702"/>
            <a:ext cx="11785600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1:13</a:t>
            </a:r>
            <a:r>
              <a:rPr lang="en-US" sz="3200" dirty="0"/>
              <a:t> Let no one say when he is tempted, “I am being tempted by God”; for God cannot be tempted by evil, and He Himself does not tempt anyone. </a:t>
            </a: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xmlns="" id="{59C06AB7-0C84-4C60-8D7B-02C4A6999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3709452"/>
            <a:ext cx="11785600" cy="21441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 Corinthians 10:13</a:t>
            </a:r>
            <a:r>
              <a:rPr lang="en-US" sz="3200" dirty="0"/>
              <a:t> No temptation has overtaken you but such as is common to humanity; and </a:t>
            </a:r>
            <a:r>
              <a:rPr lang="en-US" sz="3200" u="sng" dirty="0"/>
              <a:t>God is faithful, who will not allow you to be tempted beyond what you are able</a:t>
            </a:r>
            <a:r>
              <a:rPr lang="en-US" sz="3200" dirty="0"/>
              <a:t>, but with the temptation will provide the way of escape also, so that you will be able to endure it. </a:t>
            </a:r>
          </a:p>
        </p:txBody>
      </p:sp>
    </p:spTree>
    <p:extLst>
      <p:ext uri="{BB962C8B-B14F-4D97-AF65-F5344CB8AC3E}">
        <p14:creationId xmlns:p14="http://schemas.microsoft.com/office/powerpoint/2010/main" val="311392703"/>
      </p:ext>
    </p:extLst>
  </p:cSld>
  <p:clrMapOvr>
    <a:masterClrMapping/>
  </p:clrMapOvr>
  <p:transition spd="med">
    <p:split orient="vert"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1:13-20</a:t>
            </a:r>
            <a:br>
              <a:rPr lang="en-US" sz="4400" dirty="0"/>
            </a:br>
            <a:r>
              <a:rPr lang="en-US" sz="4400" dirty="0"/>
              <a:t>God’s Wisdom &amp; Temptations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TEMPTATIONS DEFEAT US WHEN WE LISTEN TO OUR LUSTS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7FDE73E1-A104-4A0E-9F0C-2E18E50926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2642652"/>
            <a:ext cx="11785600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1:14</a:t>
            </a:r>
            <a:r>
              <a:rPr lang="en-US" sz="3200" dirty="0"/>
              <a:t> But each one is tempted when he is lured and enticed by his own </a:t>
            </a:r>
            <a:r>
              <a:rPr lang="en-US" sz="3200" u="sng" dirty="0"/>
              <a:t>lust</a:t>
            </a:r>
            <a:r>
              <a:rPr lang="en-US" sz="3200" dirty="0"/>
              <a:t>. </a:t>
            </a:r>
            <a:r>
              <a:rPr lang="en-US" sz="3200" baseline="30000" dirty="0"/>
              <a:t>15</a:t>
            </a:r>
            <a:r>
              <a:rPr lang="en-US" sz="3200" dirty="0"/>
              <a:t> Then when lust has conceived, it gives birth to </a:t>
            </a:r>
            <a:r>
              <a:rPr lang="en-US" sz="3200" u="sng" dirty="0"/>
              <a:t>sin</a:t>
            </a:r>
            <a:r>
              <a:rPr lang="en-US" sz="3200" dirty="0"/>
              <a:t>; and when sin is accomplished, it brings forth </a:t>
            </a:r>
            <a:r>
              <a:rPr lang="en-US" sz="3200" u="sng" dirty="0"/>
              <a:t>death</a:t>
            </a:r>
            <a:r>
              <a:rPr lang="en-U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28954030"/>
      </p:ext>
    </p:extLst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1:13-20</a:t>
            </a:r>
            <a:br>
              <a:rPr lang="en-US" sz="4400" dirty="0"/>
            </a:br>
            <a:r>
              <a:rPr lang="en-US" sz="4400" dirty="0"/>
              <a:t>God’s Wisdom &amp; Temptations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TEMPTATIONS DEFEAT US WHEN WE LISTEN TO OUR LUSTS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7FDE73E1-A104-4A0E-9F0C-2E18E50926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2642652"/>
            <a:ext cx="11785600" cy="296491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Genesis 3:6</a:t>
            </a:r>
            <a:r>
              <a:rPr lang="en-US" sz="3200" dirty="0"/>
              <a:t> When the woman saw that the tree was good for food, and that it was a delight to the eyes, and that the tree was desirable to make one wise, she took from its fruit and ate; and she gave also to her husband with her, and he ate. </a:t>
            </a:r>
            <a:r>
              <a:rPr lang="en-US" sz="3200" baseline="30000" dirty="0"/>
              <a:t>7</a:t>
            </a:r>
            <a:r>
              <a:rPr lang="en-US" sz="3200" dirty="0"/>
              <a:t> Then the eyes of both of them were opened, and they knew that they were naked; and they sewed fig leaves together and made themselves loin coverings. </a:t>
            </a:r>
          </a:p>
        </p:txBody>
      </p:sp>
    </p:spTree>
    <p:extLst>
      <p:ext uri="{BB962C8B-B14F-4D97-AF65-F5344CB8AC3E}">
        <p14:creationId xmlns:p14="http://schemas.microsoft.com/office/powerpoint/2010/main" val="3384626864"/>
      </p:ext>
    </p:extLst>
  </p:cSld>
  <p:clrMapOvr>
    <a:masterClrMapping/>
  </p:clrMapOvr>
  <p:transition spd="med">
    <p:split orient="vert"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1:13-20</a:t>
            </a:r>
            <a:br>
              <a:rPr lang="en-US" sz="4400" dirty="0"/>
            </a:br>
            <a:r>
              <a:rPr lang="en-US" sz="4400" dirty="0"/>
              <a:t>God’s Wisdom &amp; Temptations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TEMPTATIONS DEFEAT US WHEN WE LISTEN TO OUR LUSTS</a:t>
            </a: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If you want to overcome your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besetting temptations, you must identify your inordinate desires &amp; argue with them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on the basis of God’s promised provision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0CE7FF17-F08B-4447-9E1D-6C2E7D1E0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4785777"/>
            <a:ext cx="11785600" cy="132343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dirty="0"/>
              <a:t>EVE: “</a:t>
            </a:r>
            <a:r>
              <a:rPr lang="en-US" sz="3200" u="sng" dirty="0"/>
              <a:t>I feel like</a:t>
            </a:r>
            <a:r>
              <a:rPr lang="en-US" sz="3200" dirty="0"/>
              <a:t> I must have this fruit or I’ll be incomplete &amp; remain unenlightened – even though God forbids it.  </a:t>
            </a:r>
            <a:r>
              <a:rPr lang="en-US" sz="3200" u="sng" dirty="0"/>
              <a:t>But God</a:t>
            </a:r>
            <a:r>
              <a:rPr lang="en-US" sz="3200" dirty="0"/>
              <a:t> has abundantly provided all of my needs so far.”</a:t>
            </a:r>
          </a:p>
        </p:txBody>
      </p:sp>
    </p:spTree>
    <p:extLst>
      <p:ext uri="{BB962C8B-B14F-4D97-AF65-F5344CB8AC3E}">
        <p14:creationId xmlns:p14="http://schemas.microsoft.com/office/powerpoint/2010/main" val="3900235329"/>
      </p:ext>
    </p:extLst>
  </p:cSld>
  <p:clrMapOvr>
    <a:masterClrMapping/>
  </p:clrMapOvr>
  <p:transition spd="med">
    <p:split orient="vert" dir="in"/>
  </p:transition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1078</Words>
  <Application>Microsoft Office PowerPoint</Application>
  <PresentationFormat>Widescreen</PresentationFormat>
  <Paragraphs>79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Trebuchet MS</vt:lpstr>
      <vt:lpstr>1_Default Design</vt:lpstr>
      <vt:lpstr>PowerPoint Presentation</vt:lpstr>
      <vt:lpstr> </vt:lpstr>
      <vt:lpstr>James 1:13-20 God’s Wisdom &amp; Temptations</vt:lpstr>
      <vt:lpstr>James 1:13-20 God’s Wisdom &amp; Temptations</vt:lpstr>
      <vt:lpstr>James 1:13-20 God’s Wisdom &amp; Temptations</vt:lpstr>
      <vt:lpstr>James 1:13-20 God’s Wisdom &amp; Temptations</vt:lpstr>
      <vt:lpstr>James 1:13-20 God’s Wisdom &amp; Temptations</vt:lpstr>
      <vt:lpstr>James 1:13-20 God’s Wisdom &amp; Temptations</vt:lpstr>
      <vt:lpstr>James 1:13-20 God’s Wisdom &amp; Temptations</vt:lpstr>
      <vt:lpstr>James 1:13-20 God’s Wisdom &amp; Temptations</vt:lpstr>
      <vt:lpstr>James 1:13-20 God’s Wisdom &amp; Temptations</vt:lpstr>
      <vt:lpstr>James 1:13-20 God’s Wisdom &amp; Temptations</vt:lpstr>
      <vt:lpstr>James 1:13-20 God’s Wisdom &amp; Temptations</vt:lpstr>
      <vt:lpstr>James 1:13-20 God’s Wisdom &amp; Temptations</vt:lpstr>
      <vt:lpstr>James 1:13-20 God’s Wisdom &amp; Temptations</vt:lpstr>
      <vt:lpstr>James 1:13-20 God’s Wisdom &amp; Temptations</vt:lpstr>
      <vt:lpstr>James 1:13-20 God’s Wisdom &amp; Temptations</vt:lpstr>
      <vt:lpstr>James 1:13-20 God’s Wisdom &amp; Temptations</vt:lpstr>
      <vt:lpstr>James 1:13-20 God’s Wisdom &amp; Temptations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2022-10-23T19:23:19Z</dcterms:created>
  <dcterms:modified xsi:type="dcterms:W3CDTF">2022-10-23T19:23:23Z</dcterms:modified>
</cp:coreProperties>
</file>